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52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7-44DA-A0FA-8433CA7587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7-44DA-A0FA-8433CA7587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C7-44DA-A0FA-8433CA758748}"/>
              </c:ext>
            </c:extLst>
          </c:dPt>
          <c:dLbls>
            <c:dLbl>
              <c:idx val="0"/>
              <c:layout>
                <c:manualLayout>
                  <c:x val="-7.0683073055130413E-3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C7-44DA-A0FA-8433CA758748}"/>
                </c:ext>
              </c:extLst>
            </c:dLbl>
            <c:dLbl>
              <c:idx val="1"/>
              <c:layout>
                <c:manualLayout>
                  <c:x val="-4.3194712322465757E-17"/>
                  <c:y val="8.9016632559200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7-44DA-A0FA-8433CA758748}"/>
                </c:ext>
              </c:extLst>
            </c:dLbl>
            <c:dLbl>
              <c:idx val="2"/>
              <c:layout>
                <c:manualLayout>
                  <c:x val="-9.4244097406840262E-3"/>
                  <c:y val="8.604941147389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C7-44DA-A0FA-8433CA758748}"/>
                </c:ext>
              </c:extLst>
            </c:dLbl>
            <c:dLbl>
              <c:idx val="3"/>
              <c:layout>
                <c:manualLayout>
                  <c:x val="-9.4244097406840262E-3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7-44DA-A0FA-8433CA758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C7-44DA-A0FA-8433CA7587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C7-44DA-A0FA-8433CA7587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C7-44DA-A0FA-8433CA7587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C7-44DA-A0FA-8433CA7587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C7-44DA-A0FA-8433CA758748}"/>
              </c:ext>
            </c:extLst>
          </c:dPt>
          <c:dLbls>
            <c:dLbl>
              <c:idx val="0"/>
              <c:layout>
                <c:manualLayout>
                  <c:x val="0"/>
                  <c:y val="8.604941147389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C7-44DA-A0FA-8433CA758748}"/>
                </c:ext>
              </c:extLst>
            </c:dLbl>
            <c:dLbl>
              <c:idx val="1"/>
              <c:layout>
                <c:manualLayout>
                  <c:x val="-8.6389424644931515E-17"/>
                  <c:y val="8.0114969303280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C7-44DA-A0FA-8433CA758748}"/>
                </c:ext>
              </c:extLst>
            </c:dLbl>
            <c:dLbl>
              <c:idx val="2"/>
              <c:layout>
                <c:manualLayout>
                  <c:x val="0"/>
                  <c:y val="9.1983853644506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C7-44DA-A0FA-8433CA758748}"/>
                </c:ext>
              </c:extLst>
            </c:dLbl>
            <c:dLbl>
              <c:idx val="3"/>
              <c:layout>
                <c:manualLayout>
                  <c:x val="-1.7277884928986303E-16"/>
                  <c:y val="8.604941147389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C7-44DA-A0FA-8433CA758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70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C7-44DA-A0FA-8433CA7587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B1B-4AFF-8A0A-6617E68512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B1B-4AFF-8A0A-6617E68512B4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B-4AFF-8A0A-6617E6851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9E5-4A4A-8ABD-18BA6E6D48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9E5-4A4A-8ABD-18BA6E6D485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E5-4A4A-8ABD-18BA6E6D4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8-4666-92D8-9B82A3D02D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8-4666-92D8-9B82A3D02D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8-4666-92D8-9B82A3D02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135783168"/>
        <c:axId val="135784704"/>
      </c:barChart>
      <c:catAx>
        <c:axId val="13578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35784704"/>
        <c:crosses val="autoZero"/>
        <c:auto val="1"/>
        <c:lblAlgn val="ctr"/>
        <c:lblOffset val="100"/>
        <c:noMultiLvlLbl val="0"/>
      </c:catAx>
      <c:valAx>
        <c:axId val="1357847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57831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9969390374251E-2"/>
          <c:y val="6.2500000000000003E-3"/>
          <c:w val="0.95329230660194841"/>
          <c:h val="0.979672982283464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0EBE-4B07-B6D5-3013D458386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EBE-4B07-B6D5-3013D458386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EBE-4B07-B6D5-3013D4583869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15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E-4B07-B6D5-3013D4583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9969390374251E-2"/>
          <c:y val="6.2500000000000003E-3"/>
          <c:w val="0.95329230660194841"/>
          <c:h val="0.979672982283464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021-4375-85E1-3ED902D0971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021-4375-85E1-3ED902D0971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7021-4375-85E1-3ED902D09712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21-4375-85E1-3ED902D09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9969390374251E-2"/>
          <c:y val="6.2500000000000003E-3"/>
          <c:w val="0.95329230660194841"/>
          <c:h val="0.979672982283464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E148-49D3-8D3A-34FBFA645F4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148-49D3-8D3A-34FBFA645F4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148-49D3-8D3A-34FBFA645F4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48-49D3-8D3A-34FBFA645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2902CF3-3824-4C78-9B8C-283FB788C227}"/>
              </a:ext>
            </a:extLst>
          </p:cNvPr>
          <p:cNvSpPr/>
          <p:nvPr userDrawn="1"/>
        </p:nvSpPr>
        <p:spPr>
          <a:xfrm>
            <a:off x="0" y="0"/>
            <a:ext cx="37438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46CACD-B85C-43F5-8984-9288E47EC4BB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D7337-52D7-4CB3-9A59-3E48111E3F4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43D2E3-5ACB-48D0-8B25-DE7B11DA3423}"/>
              </a:ext>
            </a:extLst>
          </p:cNvPr>
          <p:cNvGrpSpPr/>
          <p:nvPr userDrawn="1"/>
        </p:nvGrpSpPr>
        <p:grpSpPr>
          <a:xfrm rot="20607542">
            <a:off x="1230145" y="1088987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E35C5F41-C7E8-4A54-8676-3955C8A2DBC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895D46FE-DE9D-4816-8276-5B616886446D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27CE7F2D-A7FC-415E-8031-58B7697D69F6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44058198-9311-4625-B233-23964A49273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0995A019-5347-43B4-AA0F-E5705DD228B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9EED5D65-D599-4200-A581-06AA67E05A59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450D6865-9ECC-46C7-A51E-DE99D9D2CD84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3FC64A3-3FF5-487C-B891-EFD0E24AA7B4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684744A6-EFDF-43F5-BBEE-61A45694111C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C32898F5-B461-425E-9896-0799769E98FF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7FACC56A-C280-4ED9-ABDC-F81F37951F0B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04CDBE8-67F8-4544-9BE4-B4295BD4338B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B319B6F4-CBE9-46D3-88AC-A645F23759B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BCC0F3A1-FE5E-4363-970D-C3C4EF5737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568C3CB0-0974-4864-ACD8-4FE3CEA1E0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A28911F9-52EC-4D00-8A75-66D29F71C05B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70B160A4-6AE9-4BBC-B007-7BFB07D8DC0F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4A710DDF-0E9C-4F48-9758-7498030F9BFE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FA5F3008-CA57-49CE-8587-32701D861AD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0607542">
            <a:off x="1325012" y="1204971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323DD99E-DF42-4FB8-9ECD-8C0DD58538C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65545" y="1415375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D9CF881F-2F45-433D-BA2E-91605B11A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1540000" flipH="1">
            <a:off x="852855" y="362386"/>
            <a:ext cx="10486290" cy="3950058"/>
          </a:xfrm>
          <a:custGeom>
            <a:avLst/>
            <a:gdLst>
              <a:gd name="connsiteX0" fmla="*/ 3290855 w 11450115"/>
              <a:gd name="connsiteY0" fmla="*/ 3822690 h 3950058"/>
              <a:gd name="connsiteX1" fmla="*/ 4848757 w 11450115"/>
              <a:gd name="connsiteY1" fmla="*/ 3669317 h 3950058"/>
              <a:gd name="connsiteX2" fmla="*/ 4876873 w 11450115"/>
              <a:gd name="connsiteY2" fmla="*/ 102140 h 3950058"/>
              <a:gd name="connsiteX3" fmla="*/ 3138264 w 11450115"/>
              <a:gd name="connsiteY3" fmla="*/ 258667 h 3950058"/>
              <a:gd name="connsiteX4" fmla="*/ 0 w 11450115"/>
              <a:gd name="connsiteY4" fmla="*/ 3880132 h 3950058"/>
              <a:gd name="connsiteX5" fmla="*/ 1588754 w 11450115"/>
              <a:gd name="connsiteY5" fmla="*/ 3768281 h 3950058"/>
              <a:gd name="connsiteX6" fmla="*/ 1616870 w 11450115"/>
              <a:gd name="connsiteY6" fmla="*/ 201103 h 3950058"/>
              <a:gd name="connsiteX7" fmla="*/ 88351 w 11450115"/>
              <a:gd name="connsiteY7" fmla="*/ 311904 h 3950058"/>
              <a:gd name="connsiteX8" fmla="*/ 8188881 w 11450115"/>
              <a:gd name="connsiteY8" fmla="*/ 3795651 h 3950058"/>
              <a:gd name="connsiteX9" fmla="*/ 8098513 w 11450115"/>
              <a:gd name="connsiteY9" fmla="*/ 229508 h 3950058"/>
              <a:gd name="connsiteX10" fmla="*/ 6508049 w 11450115"/>
              <a:gd name="connsiteY10" fmla="*/ 145400 h 3950058"/>
              <a:gd name="connsiteX11" fmla="*/ 6658661 w 11450115"/>
              <a:gd name="connsiteY11" fmla="*/ 3711544 h 3950058"/>
              <a:gd name="connsiteX12" fmla="*/ 9638793 w 11450115"/>
              <a:gd name="connsiteY12" fmla="*/ 3837704 h 3950058"/>
              <a:gd name="connsiteX13" fmla="*/ 9729160 w 11450115"/>
              <a:gd name="connsiteY13" fmla="*/ 19240 h 3950058"/>
              <a:gd name="connsiteX14" fmla="*/ 8168818 w 11450115"/>
              <a:gd name="connsiteY14" fmla="*/ 229508 h 3950058"/>
              <a:gd name="connsiteX15" fmla="*/ 8259186 w 11450115"/>
              <a:gd name="connsiteY15" fmla="*/ 3711544 h 3950058"/>
              <a:gd name="connsiteX16" fmla="*/ 3222822 w 11450115"/>
              <a:gd name="connsiteY16" fmla="*/ 3950058 h 3950058"/>
              <a:gd name="connsiteX17" fmla="*/ 3065827 w 11450115"/>
              <a:gd name="connsiteY17" fmla="*/ 133752 h 3950058"/>
              <a:gd name="connsiteX18" fmla="*/ 1688632 w 11450115"/>
              <a:gd name="connsiteY18" fmla="*/ 283971 h 3950058"/>
              <a:gd name="connsiteX19" fmla="*/ 1659048 w 11450115"/>
              <a:gd name="connsiteY19" fmla="*/ 3767054 h 3950058"/>
              <a:gd name="connsiteX20" fmla="*/ 6574060 w 11450115"/>
              <a:gd name="connsiteY20" fmla="*/ 3899974 h 3950058"/>
              <a:gd name="connsiteX21" fmla="*/ 6416918 w 11450115"/>
              <a:gd name="connsiteY21" fmla="*/ 75258 h 3950058"/>
              <a:gd name="connsiteX22" fmla="*/ 4945407 w 11450115"/>
              <a:gd name="connsiteY22" fmla="*/ 0 h 3950058"/>
              <a:gd name="connsiteX23" fmla="*/ 4921254 w 11450115"/>
              <a:gd name="connsiteY23" fmla="*/ 3794232 h 3950058"/>
              <a:gd name="connsiteX24" fmla="*/ 11450115 w 11450115"/>
              <a:gd name="connsiteY24" fmla="*/ 3837704 h 3950058"/>
              <a:gd name="connsiteX25" fmla="*/ 11359747 w 11450115"/>
              <a:gd name="connsiteY25" fmla="*/ 271561 h 3950058"/>
              <a:gd name="connsiteX26" fmla="*/ 9799406 w 11450115"/>
              <a:gd name="connsiteY26" fmla="*/ 145400 h 3950058"/>
              <a:gd name="connsiteX27" fmla="*/ 9709039 w 11450115"/>
              <a:gd name="connsiteY27" fmla="*/ 3711544 h 395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50115" h="3950058">
                <a:moveTo>
                  <a:pt x="3290855" y="3822690"/>
                </a:moveTo>
                <a:lnTo>
                  <a:pt x="4848757" y="3669317"/>
                </a:lnTo>
                <a:lnTo>
                  <a:pt x="4876873" y="102140"/>
                </a:lnTo>
                <a:lnTo>
                  <a:pt x="3138264" y="258667"/>
                </a:lnTo>
                <a:close/>
                <a:moveTo>
                  <a:pt x="0" y="3880132"/>
                </a:moveTo>
                <a:lnTo>
                  <a:pt x="1588754" y="3768281"/>
                </a:lnTo>
                <a:lnTo>
                  <a:pt x="1616870" y="201103"/>
                </a:lnTo>
                <a:lnTo>
                  <a:pt x="88351" y="311904"/>
                </a:lnTo>
                <a:close/>
                <a:moveTo>
                  <a:pt x="8188881" y="3795651"/>
                </a:moveTo>
                <a:lnTo>
                  <a:pt x="8098513" y="229508"/>
                </a:lnTo>
                <a:lnTo>
                  <a:pt x="6508049" y="145400"/>
                </a:lnTo>
                <a:lnTo>
                  <a:pt x="6658661" y="3711544"/>
                </a:lnTo>
                <a:close/>
                <a:moveTo>
                  <a:pt x="9638793" y="3837704"/>
                </a:moveTo>
                <a:lnTo>
                  <a:pt x="9729160" y="19240"/>
                </a:lnTo>
                <a:lnTo>
                  <a:pt x="8168818" y="229508"/>
                </a:lnTo>
                <a:lnTo>
                  <a:pt x="8259186" y="3711544"/>
                </a:lnTo>
                <a:close/>
                <a:moveTo>
                  <a:pt x="3222822" y="3950058"/>
                </a:moveTo>
                <a:lnTo>
                  <a:pt x="3065827" y="133752"/>
                </a:lnTo>
                <a:lnTo>
                  <a:pt x="1688632" y="283971"/>
                </a:lnTo>
                <a:lnTo>
                  <a:pt x="1659048" y="3767054"/>
                </a:lnTo>
                <a:close/>
                <a:moveTo>
                  <a:pt x="6574060" y="3899974"/>
                </a:moveTo>
                <a:lnTo>
                  <a:pt x="6416918" y="75258"/>
                </a:lnTo>
                <a:lnTo>
                  <a:pt x="4945407" y="0"/>
                </a:lnTo>
                <a:lnTo>
                  <a:pt x="4921254" y="3794232"/>
                </a:lnTo>
                <a:close/>
                <a:moveTo>
                  <a:pt x="11450115" y="3837704"/>
                </a:moveTo>
                <a:lnTo>
                  <a:pt x="11359747" y="271561"/>
                </a:lnTo>
                <a:lnTo>
                  <a:pt x="9799406" y="145400"/>
                </a:lnTo>
                <a:lnTo>
                  <a:pt x="9709039" y="37115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3DA06AF3-A149-416C-877F-ECD40045A972}"/>
              </a:ext>
            </a:extLst>
          </p:cNvPr>
          <p:cNvSpPr/>
          <p:nvPr userDrawn="1"/>
        </p:nvSpPr>
        <p:spPr>
          <a:xfrm>
            <a:off x="-182011" y="6045335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90E60DB8-D46B-4C3F-91BC-EAC2A7151BE2}"/>
              </a:ext>
            </a:extLst>
          </p:cNvPr>
          <p:cNvGrpSpPr/>
          <p:nvPr userDrawn="1"/>
        </p:nvGrpSpPr>
        <p:grpSpPr>
          <a:xfrm>
            <a:off x="869102" y="3666194"/>
            <a:ext cx="4848059" cy="2663680"/>
            <a:chOff x="-548507" y="477868"/>
            <a:chExt cx="11570449" cy="6357177"/>
          </a:xfrm>
        </p:grpSpPr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id="{4C9671F0-3FB6-4A96-AF92-B553B1334AE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23EFB123-D945-47D0-AED3-B54FCA95B1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4885FD8D-0D17-4EEC-B853-EDA7482F4C9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C83FEF90-64D7-487C-B5A5-7350F1A705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EDC72758-3E03-4323-8595-B655551615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0871FEB6-8487-4ACF-9C4D-51B5375DC68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C52D634B-4726-4D5E-A4DC-5F3268EBEF8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8">
                <a:extLst>
                  <a:ext uri="{FF2B5EF4-FFF2-40B4-BE49-F238E27FC236}">
                    <a16:creationId xmlns:a16="http://schemas.microsoft.com/office/drawing/2014/main" id="{66C0D7EF-5EF3-4407-A941-BF187377074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90129831-B4EB-459A-A679-2D7F3D2980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CD6F5051-3836-454B-B641-901610AF3E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6">
                <a:extLst>
                  <a:ext uri="{FF2B5EF4-FFF2-40B4-BE49-F238E27FC236}">
                    <a16:creationId xmlns:a16="http://schemas.microsoft.com/office/drawing/2014/main" id="{FF7C1AFE-100A-4ADE-9847-6858EA7CA31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A6D1A0F7-E250-4DCF-815F-50CD102B542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9C1ED6A3-B867-4376-99A9-7B18B69077AE}"/>
              </a:ext>
            </a:extLst>
          </p:cNvPr>
          <p:cNvSpPr/>
          <p:nvPr userDrawn="1"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83EA313-DA91-4640-B1A0-A27208E5A56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7619" y="3799347"/>
            <a:ext cx="3540342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09AA832-1E45-4B53-AC15-78A8C66CC9E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37895-936E-435F-9C50-E4E3F25F7AA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096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FDFA32-4BD7-4943-97AF-0C7F76DAD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096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FDFA32-4BD7-4943-97AF-0C7F76DAD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096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3358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8E4FDF-D49A-4BF7-A4D2-11810CBB1D2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4382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E25486-99C4-47AB-8DCC-0068357FD30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1435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C81CE95-E11D-4538-8D9B-25D30720DA7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554917" y="41435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B6189D-DE1E-4649-BD87-2F2DC55B196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353425" y="41435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7F8BB285-1D64-43AD-A471-5FA3D70F0F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DEF13A4-ABD2-435C-866F-38A0382FC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0493D50-C5DA-483F-808D-0ABF4123E9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0" r:id="rId3"/>
    <p:sldLayoutId id="214748365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9" r:id="rId17"/>
    <p:sldLayoutId id="2147483688" r:id="rId18"/>
    <p:sldLayoutId id="2147483687" r:id="rId19"/>
    <p:sldLayoutId id="2147483671" r:id="rId20"/>
    <p:sldLayoutId id="214748367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814BB4D3-2025-48CF-8067-3FBF771CBC35}"/>
              </a:ext>
            </a:extLst>
          </p:cNvPr>
          <p:cNvGrpSpPr/>
          <p:nvPr/>
        </p:nvGrpSpPr>
        <p:grpSpPr>
          <a:xfrm>
            <a:off x="157016" y="4933283"/>
            <a:ext cx="12192000" cy="1571497"/>
            <a:chOff x="-565472" y="2749901"/>
            <a:chExt cx="11984686" cy="1571497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AD04171F-E239-4011-8AAD-9C97C6932042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4AB843-530D-4EC1-8C76-53B6FFDC9D74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BE1EC0-4304-4939-9610-BC09FD650B92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D70586EF-940A-4971-B8B6-ACAE7A822B8F}"/>
              </a:ext>
            </a:extLst>
          </p:cNvPr>
          <p:cNvSpPr/>
          <p:nvPr/>
        </p:nvSpPr>
        <p:spPr>
          <a:xfrm>
            <a:off x="10201169" y="346489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85AFE80-57C7-4B85-BDE1-159BFBC8729D}"/>
              </a:ext>
            </a:extLst>
          </p:cNvPr>
          <p:cNvGrpSpPr/>
          <p:nvPr/>
        </p:nvGrpSpPr>
        <p:grpSpPr>
          <a:xfrm>
            <a:off x="5224806" y="1604290"/>
            <a:ext cx="1914942" cy="1525823"/>
            <a:chOff x="5224806" y="1604290"/>
            <a:chExt cx="1914942" cy="152582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9ACF55C2-8BC4-4E3D-8DB8-4FA610A87A95}"/>
                </a:ext>
              </a:extLst>
            </p:cNvPr>
            <p:cNvSpPr/>
            <p:nvPr/>
          </p:nvSpPr>
          <p:spPr>
            <a:xfrm>
              <a:off x="6018120" y="1604290"/>
              <a:ext cx="1121628" cy="796939"/>
            </a:xfrm>
            <a:custGeom>
              <a:avLst/>
              <a:gdLst>
                <a:gd name="connsiteX0" fmla="*/ 258313 w 1121628"/>
                <a:gd name="connsiteY0" fmla="*/ 0 h 796939"/>
                <a:gd name="connsiteX1" fmla="*/ 1121628 w 1121628"/>
                <a:gd name="connsiteY1" fmla="*/ 0 h 796939"/>
                <a:gd name="connsiteX2" fmla="*/ 1066263 w 1121628"/>
                <a:gd name="connsiteY2" fmla="*/ 82597 h 796939"/>
                <a:gd name="connsiteX3" fmla="*/ 595760 w 1121628"/>
                <a:gd name="connsiteY3" fmla="*/ 783960 h 796939"/>
                <a:gd name="connsiteX4" fmla="*/ 564804 w 1121628"/>
                <a:gd name="connsiteY4" fmla="*/ 788613 h 796939"/>
                <a:gd name="connsiteX5" fmla="*/ 9397 w 1121628"/>
                <a:gd name="connsiteY5" fmla="*/ 324231 h 796939"/>
                <a:gd name="connsiteX6" fmla="*/ 7094 w 1121628"/>
                <a:gd name="connsiteY6" fmla="*/ 297098 h 796939"/>
                <a:gd name="connsiteX7" fmla="*/ 214970 w 1121628"/>
                <a:gd name="connsiteY7" fmla="*/ 51318 h 79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628" h="796939">
                  <a:moveTo>
                    <a:pt x="258313" y="0"/>
                  </a:moveTo>
                  <a:lnTo>
                    <a:pt x="1121628" y="0"/>
                  </a:lnTo>
                  <a:lnTo>
                    <a:pt x="1066263" y="82597"/>
                  </a:lnTo>
                  <a:cubicBezTo>
                    <a:pt x="845122" y="412307"/>
                    <a:pt x="626900" y="737020"/>
                    <a:pt x="595760" y="783960"/>
                  </a:cubicBezTo>
                  <a:cubicBezTo>
                    <a:pt x="585488" y="799484"/>
                    <a:pt x="578486" y="801142"/>
                    <a:pt x="564804" y="788613"/>
                  </a:cubicBezTo>
                  <a:cubicBezTo>
                    <a:pt x="541127" y="766870"/>
                    <a:pt x="40584" y="348876"/>
                    <a:pt x="9397" y="324231"/>
                  </a:cubicBezTo>
                  <a:cubicBezTo>
                    <a:pt x="-3317" y="314189"/>
                    <a:pt x="-2165" y="308016"/>
                    <a:pt x="7094" y="297098"/>
                  </a:cubicBezTo>
                  <a:cubicBezTo>
                    <a:pt x="26139" y="274642"/>
                    <a:pt x="109172" y="176547"/>
                    <a:pt x="214970" y="51318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D8DE29A-A418-4C7F-ABF0-6513FDC91463}"/>
                </a:ext>
              </a:extLst>
            </p:cNvPr>
            <p:cNvSpPr/>
            <p:nvPr/>
          </p:nvSpPr>
          <p:spPr>
            <a:xfrm>
              <a:off x="6000559" y="2005772"/>
              <a:ext cx="509294" cy="467682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rgbClr val="B0DBA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E27DC18-3ED1-4C85-9637-B9078BC954AB}"/>
                </a:ext>
              </a:extLst>
            </p:cNvPr>
            <p:cNvSpPr/>
            <p:nvPr/>
          </p:nvSpPr>
          <p:spPr>
            <a:xfrm>
              <a:off x="5224806" y="2204266"/>
              <a:ext cx="1143314" cy="925847"/>
            </a:xfrm>
            <a:custGeom>
              <a:avLst/>
              <a:gdLst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47873" h="1172476">
                  <a:moveTo>
                    <a:pt x="1051713" y="0"/>
                  </a:moveTo>
                  <a:cubicBezTo>
                    <a:pt x="986610" y="75020"/>
                    <a:pt x="911882" y="139540"/>
                    <a:pt x="836861" y="204351"/>
                  </a:cubicBezTo>
                  <a:cubicBezTo>
                    <a:pt x="782376" y="251370"/>
                    <a:pt x="723515" y="263679"/>
                    <a:pt x="656020" y="250495"/>
                  </a:cubicBezTo>
                  <a:cubicBezTo>
                    <a:pt x="611335" y="241745"/>
                    <a:pt x="566591" y="233286"/>
                    <a:pt x="522255" y="223194"/>
                  </a:cubicBezTo>
                  <a:cubicBezTo>
                    <a:pt x="501721" y="218527"/>
                    <a:pt x="482762" y="218177"/>
                    <a:pt x="462694" y="225819"/>
                  </a:cubicBezTo>
                  <a:cubicBezTo>
                    <a:pt x="402083" y="248862"/>
                    <a:pt x="340364" y="269104"/>
                    <a:pt x="280278" y="293547"/>
                  </a:cubicBezTo>
                  <a:cubicBezTo>
                    <a:pt x="240901" y="309589"/>
                    <a:pt x="203624" y="330765"/>
                    <a:pt x="165706" y="350075"/>
                  </a:cubicBezTo>
                  <a:cubicBezTo>
                    <a:pt x="152055" y="357017"/>
                    <a:pt x="141438" y="367984"/>
                    <a:pt x="142955" y="384318"/>
                  </a:cubicBezTo>
                  <a:cubicBezTo>
                    <a:pt x="144530" y="401527"/>
                    <a:pt x="156430" y="412202"/>
                    <a:pt x="172648" y="416461"/>
                  </a:cubicBezTo>
                  <a:cubicBezTo>
                    <a:pt x="196390" y="422703"/>
                    <a:pt x="221533" y="427370"/>
                    <a:pt x="243059" y="412377"/>
                  </a:cubicBezTo>
                  <a:cubicBezTo>
                    <a:pt x="298537" y="373701"/>
                    <a:pt x="362531" y="364892"/>
                    <a:pt x="426818" y="355150"/>
                  </a:cubicBezTo>
                  <a:cubicBezTo>
                    <a:pt x="465203" y="349316"/>
                    <a:pt x="502130" y="354625"/>
                    <a:pt x="539231" y="362383"/>
                  </a:cubicBezTo>
                  <a:cubicBezTo>
                    <a:pt x="547632" y="364134"/>
                    <a:pt x="558307" y="365592"/>
                    <a:pt x="560174" y="375392"/>
                  </a:cubicBezTo>
                  <a:cubicBezTo>
                    <a:pt x="562216" y="386068"/>
                    <a:pt x="551599" y="389685"/>
                    <a:pt x="544073" y="393243"/>
                  </a:cubicBezTo>
                  <a:cubicBezTo>
                    <a:pt x="451902" y="436704"/>
                    <a:pt x="365915" y="491131"/>
                    <a:pt x="278528" y="542933"/>
                  </a:cubicBezTo>
                  <a:cubicBezTo>
                    <a:pt x="203216" y="587560"/>
                    <a:pt x="145405" y="654764"/>
                    <a:pt x="73943" y="704641"/>
                  </a:cubicBezTo>
                  <a:cubicBezTo>
                    <a:pt x="52651" y="719517"/>
                    <a:pt x="33575" y="738126"/>
                    <a:pt x="15549" y="757027"/>
                  </a:cubicBezTo>
                  <a:cubicBezTo>
                    <a:pt x="2540" y="770619"/>
                    <a:pt x="-5627" y="788470"/>
                    <a:pt x="4640" y="807546"/>
                  </a:cubicBezTo>
                  <a:cubicBezTo>
                    <a:pt x="13449" y="823763"/>
                    <a:pt x="28616" y="836014"/>
                    <a:pt x="47050" y="833214"/>
                  </a:cubicBezTo>
                  <a:cubicBezTo>
                    <a:pt x="75577" y="828955"/>
                    <a:pt x="104686" y="822246"/>
                    <a:pt x="127962" y="803579"/>
                  </a:cubicBezTo>
                  <a:cubicBezTo>
                    <a:pt x="222117" y="728092"/>
                    <a:pt x="321930" y="661881"/>
                    <a:pt x="433234" y="614162"/>
                  </a:cubicBezTo>
                  <a:cubicBezTo>
                    <a:pt x="441285" y="610720"/>
                    <a:pt x="451902" y="599869"/>
                    <a:pt x="458844" y="611012"/>
                  </a:cubicBezTo>
                  <a:cubicBezTo>
                    <a:pt x="465028" y="620812"/>
                    <a:pt x="452836" y="628279"/>
                    <a:pt x="445952" y="634346"/>
                  </a:cubicBezTo>
                  <a:cubicBezTo>
                    <a:pt x="422909" y="654764"/>
                    <a:pt x="409900" y="681540"/>
                    <a:pt x="394324" y="707383"/>
                  </a:cubicBezTo>
                  <a:cubicBezTo>
                    <a:pt x="341180" y="795412"/>
                    <a:pt x="305770" y="892016"/>
                    <a:pt x="258285" y="982670"/>
                  </a:cubicBezTo>
                  <a:cubicBezTo>
                    <a:pt x="237167" y="1022981"/>
                    <a:pt x="216925" y="1063816"/>
                    <a:pt x="196390" y="1104418"/>
                  </a:cubicBezTo>
                  <a:cubicBezTo>
                    <a:pt x="187348" y="1122210"/>
                    <a:pt x="185657" y="1139653"/>
                    <a:pt x="200182" y="1155637"/>
                  </a:cubicBezTo>
                  <a:cubicBezTo>
                    <a:pt x="215641" y="1172613"/>
                    <a:pt x="234017" y="1176521"/>
                    <a:pt x="255602" y="1168412"/>
                  </a:cubicBezTo>
                  <a:cubicBezTo>
                    <a:pt x="286753" y="1156745"/>
                    <a:pt x="311954" y="1137494"/>
                    <a:pt x="327705" y="1108210"/>
                  </a:cubicBezTo>
                  <a:cubicBezTo>
                    <a:pt x="372390" y="1025314"/>
                    <a:pt x="422968" y="946035"/>
                    <a:pt x="477278" y="869324"/>
                  </a:cubicBezTo>
                  <a:cubicBezTo>
                    <a:pt x="532581" y="791270"/>
                    <a:pt x="606609" y="730717"/>
                    <a:pt x="674279" y="664272"/>
                  </a:cubicBezTo>
                  <a:cubicBezTo>
                    <a:pt x="686413" y="652372"/>
                    <a:pt x="702805" y="646072"/>
                    <a:pt x="719081" y="644963"/>
                  </a:cubicBezTo>
                  <a:cubicBezTo>
                    <a:pt x="759450" y="642280"/>
                    <a:pt x="784943" y="651963"/>
                    <a:pt x="775201" y="699332"/>
                  </a:cubicBezTo>
                  <a:cubicBezTo>
                    <a:pt x="765867" y="744834"/>
                    <a:pt x="761667" y="791445"/>
                    <a:pt x="755949" y="837647"/>
                  </a:cubicBezTo>
                  <a:cubicBezTo>
                    <a:pt x="754199" y="852056"/>
                    <a:pt x="738651" y="849043"/>
                    <a:pt x="765050" y="878832"/>
                  </a:cubicBezTo>
                  <a:cubicBezTo>
                    <a:pt x="791449" y="908621"/>
                    <a:pt x="854314" y="981960"/>
                    <a:pt x="914341" y="1016378"/>
                  </a:cubicBezTo>
                  <a:cubicBezTo>
                    <a:pt x="907691" y="970584"/>
                    <a:pt x="903761" y="900821"/>
                    <a:pt x="954360" y="856055"/>
                  </a:cubicBezTo>
                  <a:cubicBezTo>
                    <a:pt x="919359" y="826887"/>
                    <a:pt x="937551" y="821591"/>
                    <a:pt x="937083" y="796987"/>
                  </a:cubicBezTo>
                  <a:cubicBezTo>
                    <a:pt x="936615" y="772383"/>
                    <a:pt x="950500" y="738651"/>
                    <a:pt x="951550" y="708433"/>
                  </a:cubicBezTo>
                  <a:cubicBezTo>
                    <a:pt x="952600" y="679498"/>
                    <a:pt x="965084" y="654064"/>
                    <a:pt x="980835" y="630612"/>
                  </a:cubicBezTo>
                  <a:cubicBezTo>
                    <a:pt x="994894" y="609786"/>
                    <a:pt x="1011695" y="590769"/>
                    <a:pt x="1025520" y="569826"/>
                  </a:cubicBezTo>
                  <a:cubicBezTo>
                    <a:pt x="1035846" y="554134"/>
                    <a:pt x="1048563" y="550692"/>
                    <a:pt x="1065247" y="555301"/>
                  </a:cubicBezTo>
                  <a:cubicBezTo>
                    <a:pt x="1109349" y="567551"/>
                    <a:pt x="1150301" y="586802"/>
                    <a:pt x="1189444" y="610370"/>
                  </a:cubicBezTo>
                  <a:cubicBezTo>
                    <a:pt x="1207237" y="621045"/>
                    <a:pt x="1209979" y="637088"/>
                    <a:pt x="1207120" y="655639"/>
                  </a:cubicBezTo>
                  <a:cubicBezTo>
                    <a:pt x="1201637" y="690932"/>
                    <a:pt x="1190786" y="725000"/>
                    <a:pt x="1186878" y="760877"/>
                  </a:cubicBezTo>
                  <a:cubicBezTo>
                    <a:pt x="1184311" y="784211"/>
                    <a:pt x="1155085" y="793195"/>
                    <a:pt x="1141726" y="811221"/>
                  </a:cubicBezTo>
                  <a:cubicBezTo>
                    <a:pt x="1120083" y="845697"/>
                    <a:pt x="1069841" y="879323"/>
                    <a:pt x="1092235" y="923903"/>
                  </a:cubicBezTo>
                  <a:cubicBezTo>
                    <a:pt x="1129089" y="997269"/>
                    <a:pt x="1219254" y="939035"/>
                    <a:pt x="1263064" y="915117"/>
                  </a:cubicBezTo>
                  <a:cubicBezTo>
                    <a:pt x="1320117" y="888749"/>
                    <a:pt x="1345085" y="845056"/>
                    <a:pt x="1362352" y="782636"/>
                  </a:cubicBezTo>
                  <a:cubicBezTo>
                    <a:pt x="1404238" y="631021"/>
                    <a:pt x="1422030" y="475905"/>
                    <a:pt x="1447873" y="321840"/>
                  </a:cubicBezTo>
                  <a:cubicBezTo>
                    <a:pt x="1330268" y="215727"/>
                    <a:pt x="1184428" y="99055"/>
                    <a:pt x="1051713" y="0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15C08EFF-07C1-4662-8F7F-FD70D7216463}"/>
              </a:ext>
            </a:extLst>
          </p:cNvPr>
          <p:cNvGrpSpPr/>
          <p:nvPr/>
        </p:nvGrpSpPr>
        <p:grpSpPr>
          <a:xfrm flipH="1">
            <a:off x="761205" y="2672989"/>
            <a:ext cx="3388209" cy="633640"/>
            <a:chOff x="1895335" y="2017033"/>
            <a:chExt cx="2544525" cy="376914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AC79A10-9C25-43E3-B32F-6F36C1B1B878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3CC1342-CE56-4531-A2C4-CDFE67EC0798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ED875535-31BD-4880-9294-5E38F5F4A7B1}"/>
              </a:ext>
            </a:extLst>
          </p:cNvPr>
          <p:cNvGrpSpPr/>
          <p:nvPr/>
        </p:nvGrpSpPr>
        <p:grpSpPr>
          <a:xfrm flipH="1">
            <a:off x="761205" y="4456645"/>
            <a:ext cx="3388209" cy="633626"/>
            <a:chOff x="1895335" y="2498628"/>
            <a:chExt cx="2544525" cy="376904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40DB430-451F-4DFF-A221-13CF8F46227E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93A9F646-94D0-43FB-9A53-E26570C7546C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3D6B0F9-0EBE-4BD9-BB5F-7C0D322D3451}"/>
              </a:ext>
            </a:extLst>
          </p:cNvPr>
          <p:cNvGrpSpPr/>
          <p:nvPr/>
        </p:nvGrpSpPr>
        <p:grpSpPr>
          <a:xfrm flipH="1">
            <a:off x="1125536" y="2730632"/>
            <a:ext cx="2659547" cy="1545462"/>
            <a:chOff x="8454714" y="1828667"/>
            <a:chExt cx="2555667" cy="15454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A819D3-91F6-4EDF-8F0F-B143A010E4A3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A1751-F698-4F7F-8DC1-450264B9F00E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DDA222F-B06C-43E2-9F98-2829C201B800}"/>
              </a:ext>
            </a:extLst>
          </p:cNvPr>
          <p:cNvGrpSpPr/>
          <p:nvPr/>
        </p:nvGrpSpPr>
        <p:grpSpPr>
          <a:xfrm flipH="1">
            <a:off x="1125536" y="4514409"/>
            <a:ext cx="2659547" cy="1545462"/>
            <a:chOff x="8454714" y="1828667"/>
            <a:chExt cx="2555667" cy="1545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CF9409-B269-446B-A399-997532BF0E76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7F3FD6-D13E-429E-85B2-4F481C893B20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CE1F12DC-BF4A-4BB9-82A9-FF38B2C33845}"/>
              </a:ext>
            </a:extLst>
          </p:cNvPr>
          <p:cNvGrpSpPr/>
          <p:nvPr/>
        </p:nvGrpSpPr>
        <p:grpSpPr>
          <a:xfrm>
            <a:off x="8083424" y="1617131"/>
            <a:ext cx="3388209" cy="633640"/>
            <a:chOff x="1895335" y="2017033"/>
            <a:chExt cx="2544525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82912A15-F342-4B16-85DC-917CA64C0CB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70B3829-7387-45B9-AFAB-4E2BE78718E6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C9B422DA-C7CE-4B93-86B3-93EF897E0B32}"/>
              </a:ext>
            </a:extLst>
          </p:cNvPr>
          <p:cNvGrpSpPr/>
          <p:nvPr/>
        </p:nvGrpSpPr>
        <p:grpSpPr>
          <a:xfrm>
            <a:off x="8083424" y="3400787"/>
            <a:ext cx="3388209" cy="633626"/>
            <a:chOff x="1895335" y="2498628"/>
            <a:chExt cx="2544525" cy="376904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76324DF7-0F93-4FA4-A7FB-A331E8C56305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2FC0350D-7A8A-4EE5-886E-6FC91ADF95D9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E3C8055-5342-4258-9D14-35C3C5799201}"/>
              </a:ext>
            </a:extLst>
          </p:cNvPr>
          <p:cNvGrpSpPr/>
          <p:nvPr/>
        </p:nvGrpSpPr>
        <p:grpSpPr>
          <a:xfrm>
            <a:off x="8447755" y="1674774"/>
            <a:ext cx="2659547" cy="1545462"/>
            <a:chOff x="8454714" y="1828667"/>
            <a:chExt cx="2555667" cy="15454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3918C4-22DE-4BFB-B446-28A37F2BEE38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A04B2E-3FB9-4D52-92A0-2ECCD454DC51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B0C556C-3F10-4C36-AE51-46A649353EDF}"/>
              </a:ext>
            </a:extLst>
          </p:cNvPr>
          <p:cNvGrpSpPr/>
          <p:nvPr/>
        </p:nvGrpSpPr>
        <p:grpSpPr>
          <a:xfrm>
            <a:off x="8447755" y="3458551"/>
            <a:ext cx="2659547" cy="1545462"/>
            <a:chOff x="8454714" y="1828667"/>
            <a:chExt cx="2555667" cy="15454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CC9DF9-98FC-4746-A170-B1E21EA56145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8ED66A-C192-425C-A76D-45CC128EE822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69D889A-59EA-4F91-A990-73E00C9C8002}"/>
              </a:ext>
            </a:extLst>
          </p:cNvPr>
          <p:cNvGrpSpPr/>
          <p:nvPr/>
        </p:nvGrpSpPr>
        <p:grpSpPr>
          <a:xfrm>
            <a:off x="6766946" y="3879142"/>
            <a:ext cx="897202" cy="1347832"/>
            <a:chOff x="792728" y="4579359"/>
            <a:chExt cx="1429877" cy="21480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Freeform: Shape 148">
              <a:extLst>
                <a:ext uri="{FF2B5EF4-FFF2-40B4-BE49-F238E27FC236}">
                  <a16:creationId xmlns:a16="http://schemas.microsoft.com/office/drawing/2014/main" id="{C85AFADA-92D6-419C-9706-57397D8336CB}"/>
                </a:ext>
              </a:extLst>
            </p:cNvPr>
            <p:cNvSpPr/>
            <p:nvPr/>
          </p:nvSpPr>
          <p:spPr>
            <a:xfrm>
              <a:off x="792728" y="4579359"/>
              <a:ext cx="1429877" cy="1432715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49">
              <a:extLst>
                <a:ext uri="{FF2B5EF4-FFF2-40B4-BE49-F238E27FC236}">
                  <a16:creationId xmlns:a16="http://schemas.microsoft.com/office/drawing/2014/main" id="{54F1F4F2-6AF3-4AA8-A3B1-3D11F84505B9}"/>
                </a:ext>
              </a:extLst>
            </p:cNvPr>
            <p:cNvSpPr/>
            <p:nvPr/>
          </p:nvSpPr>
          <p:spPr>
            <a:xfrm>
              <a:off x="1111624" y="5433626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E9BDA19-176E-4A49-93FA-FB1FDD97125F}"/>
              </a:ext>
            </a:extLst>
          </p:cNvPr>
          <p:cNvGrpSpPr/>
          <p:nvPr/>
        </p:nvGrpSpPr>
        <p:grpSpPr>
          <a:xfrm>
            <a:off x="7486853" y="4117492"/>
            <a:ext cx="655750" cy="1226940"/>
            <a:chOff x="2441813" y="4055409"/>
            <a:chExt cx="1428071" cy="2671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146">
              <a:extLst>
                <a:ext uri="{FF2B5EF4-FFF2-40B4-BE49-F238E27FC236}">
                  <a16:creationId xmlns:a16="http://schemas.microsoft.com/office/drawing/2014/main" id="{B5C8E061-A990-4F90-BFB3-24A783EDECD9}"/>
                </a:ext>
              </a:extLst>
            </p:cNvPr>
            <p:cNvSpPr/>
            <p:nvPr/>
          </p:nvSpPr>
          <p:spPr>
            <a:xfrm>
              <a:off x="2441813" y="4055409"/>
              <a:ext cx="1428071" cy="1956665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1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47">
              <a:extLst>
                <a:ext uri="{FF2B5EF4-FFF2-40B4-BE49-F238E27FC236}">
                  <a16:creationId xmlns:a16="http://schemas.microsoft.com/office/drawing/2014/main" id="{ED038895-5AB9-49F7-ACAA-02E00D82D962}"/>
                </a:ext>
              </a:extLst>
            </p:cNvPr>
            <p:cNvSpPr/>
            <p:nvPr/>
          </p:nvSpPr>
          <p:spPr>
            <a:xfrm>
              <a:off x="2757300" y="5433886"/>
              <a:ext cx="463268" cy="1293508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CE049EC-97B5-44F4-83D6-E570A05557B8}"/>
              </a:ext>
            </a:extLst>
          </p:cNvPr>
          <p:cNvGrpSpPr/>
          <p:nvPr/>
        </p:nvGrpSpPr>
        <p:grpSpPr>
          <a:xfrm>
            <a:off x="6280729" y="4143828"/>
            <a:ext cx="778643" cy="1105649"/>
            <a:chOff x="859277" y="1033453"/>
            <a:chExt cx="1695702" cy="240784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787BEE8D-3370-4156-A3A4-6968BF3ECA1A}"/>
                </a:ext>
              </a:extLst>
            </p:cNvPr>
            <p:cNvSpPr/>
            <p:nvPr/>
          </p:nvSpPr>
          <p:spPr>
            <a:xfrm>
              <a:off x="859277" y="1033453"/>
              <a:ext cx="1695702" cy="1769139"/>
            </a:xfrm>
            <a:custGeom>
              <a:avLst/>
              <a:gdLst>
                <a:gd name="connsiteX0" fmla="*/ 1814513 w 1814512"/>
                <a:gd name="connsiteY0" fmla="*/ 942975 h 1893093"/>
                <a:gd name="connsiteX1" fmla="*/ 1502188 w 1814512"/>
                <a:gd name="connsiteY1" fmla="*/ 595003 h 1893093"/>
                <a:gd name="connsiteX2" fmla="*/ 1585913 w 1814512"/>
                <a:gd name="connsiteY2" fmla="*/ 392906 h 1893093"/>
                <a:gd name="connsiteX3" fmla="*/ 1300163 w 1814512"/>
                <a:gd name="connsiteY3" fmla="*/ 107156 h 1893093"/>
                <a:gd name="connsiteX4" fmla="*/ 1119283 w 1814512"/>
                <a:gd name="connsiteY4" fmla="*/ 171736 h 1893093"/>
                <a:gd name="connsiteX5" fmla="*/ 857250 w 1814512"/>
                <a:gd name="connsiteY5" fmla="*/ 0 h 1893093"/>
                <a:gd name="connsiteX6" fmla="*/ 573857 w 1814512"/>
                <a:gd name="connsiteY6" fmla="*/ 249531 h 1893093"/>
                <a:gd name="connsiteX7" fmla="*/ 478631 w 1814512"/>
                <a:gd name="connsiteY7" fmla="*/ 235744 h 1893093"/>
                <a:gd name="connsiteX8" fmla="*/ 142875 w 1814512"/>
                <a:gd name="connsiteY8" fmla="*/ 571500 h 1893093"/>
                <a:gd name="connsiteX9" fmla="*/ 201882 w 1814512"/>
                <a:gd name="connsiteY9" fmla="*/ 761524 h 1893093"/>
                <a:gd name="connsiteX10" fmla="*/ 0 w 1814512"/>
                <a:gd name="connsiteY10" fmla="*/ 1078706 h 1893093"/>
                <a:gd name="connsiteX11" fmla="*/ 278892 w 1814512"/>
                <a:gd name="connsiteY11" fmla="*/ 1421463 h 1893093"/>
                <a:gd name="connsiteX12" fmla="*/ 257175 w 1814512"/>
                <a:gd name="connsiteY12" fmla="*/ 1543050 h 1893093"/>
                <a:gd name="connsiteX13" fmla="*/ 607219 w 1814512"/>
                <a:gd name="connsiteY13" fmla="*/ 1893094 h 1893093"/>
                <a:gd name="connsiteX14" fmla="*/ 904542 w 1814512"/>
                <a:gd name="connsiteY14" fmla="*/ 1727787 h 1893093"/>
                <a:gd name="connsiteX15" fmla="*/ 1143000 w 1814512"/>
                <a:gd name="connsiteY15" fmla="*/ 1821656 h 1893093"/>
                <a:gd name="connsiteX16" fmla="*/ 1493044 w 1814512"/>
                <a:gd name="connsiteY16" fmla="*/ 1471613 h 1893093"/>
                <a:gd name="connsiteX17" fmla="*/ 1443680 w 1814512"/>
                <a:gd name="connsiteY17" fmla="*/ 1292376 h 1893093"/>
                <a:gd name="connsiteX18" fmla="*/ 1464469 w 1814512"/>
                <a:gd name="connsiteY18" fmla="*/ 1293019 h 1893093"/>
                <a:gd name="connsiteX19" fmla="*/ 1814513 w 1814512"/>
                <a:gd name="connsiteY19" fmla="*/ 942975 h 18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4512" h="1893093">
                  <a:moveTo>
                    <a:pt x="1814513" y="942975"/>
                  </a:moveTo>
                  <a:cubicBezTo>
                    <a:pt x="1814513" y="762381"/>
                    <a:pt x="1677781" y="613791"/>
                    <a:pt x="1502188" y="595003"/>
                  </a:cubicBezTo>
                  <a:cubicBezTo>
                    <a:pt x="1553908" y="543282"/>
                    <a:pt x="1585913" y="471845"/>
                    <a:pt x="1585913" y="392906"/>
                  </a:cubicBezTo>
                  <a:cubicBezTo>
                    <a:pt x="1585913" y="235101"/>
                    <a:pt x="1457968" y="107156"/>
                    <a:pt x="1300163" y="107156"/>
                  </a:cubicBezTo>
                  <a:cubicBezTo>
                    <a:pt x="1231511" y="107156"/>
                    <a:pt x="1168574" y="131373"/>
                    <a:pt x="1119283" y="171736"/>
                  </a:cubicBezTo>
                  <a:cubicBezTo>
                    <a:pt x="1075277" y="70652"/>
                    <a:pt x="974550" y="0"/>
                    <a:pt x="857250" y="0"/>
                  </a:cubicBezTo>
                  <a:cubicBezTo>
                    <a:pt x="711731" y="0"/>
                    <a:pt x="591645" y="108799"/>
                    <a:pt x="573857" y="249531"/>
                  </a:cubicBezTo>
                  <a:cubicBezTo>
                    <a:pt x="543639" y="240601"/>
                    <a:pt x="511706" y="235744"/>
                    <a:pt x="478631" y="235744"/>
                  </a:cubicBezTo>
                  <a:cubicBezTo>
                    <a:pt x="293179" y="235744"/>
                    <a:pt x="142875" y="386048"/>
                    <a:pt x="142875" y="571500"/>
                  </a:cubicBezTo>
                  <a:cubicBezTo>
                    <a:pt x="142875" y="642080"/>
                    <a:pt x="164663" y="707517"/>
                    <a:pt x="201882" y="761524"/>
                  </a:cubicBezTo>
                  <a:cubicBezTo>
                    <a:pt x="82653" y="817316"/>
                    <a:pt x="0" y="938332"/>
                    <a:pt x="0" y="1078706"/>
                  </a:cubicBezTo>
                  <a:cubicBezTo>
                    <a:pt x="0" y="1247656"/>
                    <a:pt x="119658" y="1388602"/>
                    <a:pt x="278892" y="1421463"/>
                  </a:cubicBezTo>
                  <a:cubicBezTo>
                    <a:pt x="264890" y="1459325"/>
                    <a:pt x="257175" y="1500259"/>
                    <a:pt x="257175" y="1543050"/>
                  </a:cubicBezTo>
                  <a:cubicBezTo>
                    <a:pt x="257175" y="1736360"/>
                    <a:pt x="413908" y="1893094"/>
                    <a:pt x="607219" y="1893094"/>
                  </a:cubicBezTo>
                  <a:cubicBezTo>
                    <a:pt x="732734" y="1893094"/>
                    <a:pt x="842748" y="1827014"/>
                    <a:pt x="904542" y="1727787"/>
                  </a:cubicBezTo>
                  <a:cubicBezTo>
                    <a:pt x="967049" y="1786009"/>
                    <a:pt x="1050846" y="1821656"/>
                    <a:pt x="1143000" y="1821656"/>
                  </a:cubicBezTo>
                  <a:cubicBezTo>
                    <a:pt x="1336310" y="1821656"/>
                    <a:pt x="1493044" y="1664922"/>
                    <a:pt x="1493044" y="1471613"/>
                  </a:cubicBezTo>
                  <a:cubicBezTo>
                    <a:pt x="1493044" y="1406104"/>
                    <a:pt x="1474970" y="1344811"/>
                    <a:pt x="1443680" y="1292376"/>
                  </a:cubicBezTo>
                  <a:cubicBezTo>
                    <a:pt x="1450538" y="1292805"/>
                    <a:pt x="1457468" y="1293019"/>
                    <a:pt x="1464469" y="1293019"/>
                  </a:cubicBezTo>
                  <a:cubicBezTo>
                    <a:pt x="1657779" y="1293019"/>
                    <a:pt x="1814513" y="1136285"/>
                    <a:pt x="1814513" y="9429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Freeform: Shape 149">
              <a:extLst>
                <a:ext uri="{FF2B5EF4-FFF2-40B4-BE49-F238E27FC236}">
                  <a16:creationId xmlns:a16="http://schemas.microsoft.com/office/drawing/2014/main" id="{BA1D6E6E-9FB8-4988-B76C-CE13D6562048}"/>
                </a:ext>
              </a:extLst>
            </p:cNvPr>
            <p:cNvSpPr/>
            <p:nvPr/>
          </p:nvSpPr>
          <p:spPr>
            <a:xfrm>
              <a:off x="1260466" y="2147515"/>
              <a:ext cx="792506" cy="1293782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그룹 2">
            <a:extLst>
              <a:ext uri="{FF2B5EF4-FFF2-40B4-BE49-F238E27FC236}">
                <a16:creationId xmlns:a16="http://schemas.microsoft.com/office/drawing/2014/main" id="{DCE73074-16FA-433F-B814-1EB056A223F6}"/>
              </a:ext>
            </a:extLst>
          </p:cNvPr>
          <p:cNvGrpSpPr/>
          <p:nvPr/>
        </p:nvGrpSpPr>
        <p:grpSpPr>
          <a:xfrm>
            <a:off x="7174606" y="4955135"/>
            <a:ext cx="743645" cy="436809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FBF78C2-ABFA-4928-9B58-D7AB6F31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F7505A25-10B7-484D-BA5C-D7C403CB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id="{454202D8-B7B6-4D68-BC02-C75AF9DB2B39}"/>
              </a:ext>
            </a:extLst>
          </p:cNvPr>
          <p:cNvGrpSpPr/>
          <p:nvPr/>
        </p:nvGrpSpPr>
        <p:grpSpPr>
          <a:xfrm>
            <a:off x="6289275" y="4941472"/>
            <a:ext cx="743645" cy="436809"/>
            <a:chOff x="7121525" y="190501"/>
            <a:chExt cx="896938" cy="5159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36ABB47-3BBA-4803-B39F-A9054338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A7C5955B-2F2B-44C8-8280-B2A17E151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46" name="Graphic 139">
            <a:extLst>
              <a:ext uri="{FF2B5EF4-FFF2-40B4-BE49-F238E27FC236}">
                <a16:creationId xmlns:a16="http://schemas.microsoft.com/office/drawing/2014/main" id="{0D50EAEB-C4A5-450D-97B3-FEE4FF10D5B7}"/>
              </a:ext>
            </a:extLst>
          </p:cNvPr>
          <p:cNvSpPr/>
          <p:nvPr/>
        </p:nvSpPr>
        <p:spPr>
          <a:xfrm>
            <a:off x="6830634" y="4328633"/>
            <a:ext cx="599163" cy="1005376"/>
          </a:xfrm>
          <a:custGeom>
            <a:avLst/>
            <a:gdLst>
              <a:gd name="connsiteX0" fmla="*/ 931235 w 1024367"/>
              <a:gd name="connsiteY0" fmla="*/ 693907 h 1718848"/>
              <a:gd name="connsiteX1" fmla="*/ 930961 w 1024367"/>
              <a:gd name="connsiteY1" fmla="*/ 641059 h 1718848"/>
              <a:gd name="connsiteX2" fmla="*/ 977462 w 1024367"/>
              <a:gd name="connsiteY2" fmla="*/ 622459 h 1718848"/>
              <a:gd name="connsiteX3" fmla="*/ 1020025 w 1024367"/>
              <a:gd name="connsiteY3" fmla="*/ 541163 h 1718848"/>
              <a:gd name="connsiteX4" fmla="*/ 972429 w 1024367"/>
              <a:gd name="connsiteY4" fmla="*/ 404449 h 1718848"/>
              <a:gd name="connsiteX5" fmla="*/ 976970 w 1024367"/>
              <a:gd name="connsiteY5" fmla="*/ 301873 h 1718848"/>
              <a:gd name="connsiteX6" fmla="*/ 978119 w 1024367"/>
              <a:gd name="connsiteY6" fmla="*/ 300177 h 1718848"/>
              <a:gd name="connsiteX7" fmla="*/ 987747 w 1024367"/>
              <a:gd name="connsiteY7" fmla="*/ 316644 h 1718848"/>
              <a:gd name="connsiteX8" fmla="*/ 996555 w 1024367"/>
              <a:gd name="connsiteY8" fmla="*/ 261772 h 1718848"/>
              <a:gd name="connsiteX9" fmla="*/ 980635 w 1024367"/>
              <a:gd name="connsiteY9" fmla="*/ 192950 h 1718848"/>
              <a:gd name="connsiteX10" fmla="*/ 974235 w 1024367"/>
              <a:gd name="connsiteY10" fmla="*/ 131513 h 1718848"/>
              <a:gd name="connsiteX11" fmla="*/ 957658 w 1024367"/>
              <a:gd name="connsiteY11" fmla="*/ 71663 h 1718848"/>
              <a:gd name="connsiteX12" fmla="*/ 960393 w 1024367"/>
              <a:gd name="connsiteY12" fmla="*/ 57385 h 1718848"/>
              <a:gd name="connsiteX13" fmla="*/ 970132 w 1024367"/>
              <a:gd name="connsiteY13" fmla="*/ 65536 h 1718848"/>
              <a:gd name="connsiteX14" fmla="*/ 982167 w 1024367"/>
              <a:gd name="connsiteY14" fmla="*/ 81183 h 1718848"/>
              <a:gd name="connsiteX15" fmla="*/ 942942 w 1024367"/>
              <a:gd name="connsiteY15" fmla="*/ 15916 h 1718848"/>
              <a:gd name="connsiteX16" fmla="*/ 892994 w 1024367"/>
              <a:gd name="connsiteY16" fmla="*/ 3553 h 1718848"/>
              <a:gd name="connsiteX17" fmla="*/ 794684 w 1024367"/>
              <a:gd name="connsiteY17" fmla="*/ 32438 h 1718848"/>
              <a:gd name="connsiteX18" fmla="*/ 790691 w 1024367"/>
              <a:gd name="connsiteY18" fmla="*/ 42450 h 1718848"/>
              <a:gd name="connsiteX19" fmla="*/ 792277 w 1024367"/>
              <a:gd name="connsiteY19" fmla="*/ 91030 h 1718848"/>
              <a:gd name="connsiteX20" fmla="*/ 831065 w 1024367"/>
              <a:gd name="connsiteY20" fmla="*/ 159141 h 1718848"/>
              <a:gd name="connsiteX21" fmla="*/ 844304 w 1024367"/>
              <a:gd name="connsiteY21" fmla="*/ 166745 h 1718848"/>
              <a:gd name="connsiteX22" fmla="*/ 840475 w 1024367"/>
              <a:gd name="connsiteY22" fmla="*/ 179437 h 1718848"/>
              <a:gd name="connsiteX23" fmla="*/ 776029 w 1024367"/>
              <a:gd name="connsiteY23" fmla="*/ 241202 h 1718848"/>
              <a:gd name="connsiteX24" fmla="*/ 755076 w 1024367"/>
              <a:gd name="connsiteY24" fmla="*/ 245305 h 1718848"/>
              <a:gd name="connsiteX25" fmla="*/ 747034 w 1024367"/>
              <a:gd name="connsiteY25" fmla="*/ 225282 h 1718848"/>
              <a:gd name="connsiteX26" fmla="*/ 766510 w 1024367"/>
              <a:gd name="connsiteY26" fmla="*/ 166636 h 1718848"/>
              <a:gd name="connsiteX27" fmla="*/ 777342 w 1024367"/>
              <a:gd name="connsiteY27" fmla="*/ 129161 h 1718848"/>
              <a:gd name="connsiteX28" fmla="*/ 721048 w 1024367"/>
              <a:gd name="connsiteY28" fmla="*/ 32438 h 1718848"/>
              <a:gd name="connsiteX29" fmla="*/ 626787 w 1024367"/>
              <a:gd name="connsiteY29" fmla="*/ 24287 h 1718848"/>
              <a:gd name="connsiteX30" fmla="*/ 584389 w 1024367"/>
              <a:gd name="connsiteY30" fmla="*/ 118657 h 1718848"/>
              <a:gd name="connsiteX31" fmla="*/ 628428 w 1024367"/>
              <a:gd name="connsiteY31" fmla="*/ 226376 h 1718848"/>
              <a:gd name="connsiteX32" fmla="*/ 633571 w 1024367"/>
              <a:gd name="connsiteY32" fmla="*/ 243281 h 1718848"/>
              <a:gd name="connsiteX33" fmla="*/ 616721 w 1024367"/>
              <a:gd name="connsiteY33" fmla="*/ 245250 h 1718848"/>
              <a:gd name="connsiteX34" fmla="*/ 589148 w 1024367"/>
              <a:gd name="connsiteY34" fmla="*/ 248970 h 1718848"/>
              <a:gd name="connsiteX35" fmla="*/ 481429 w 1024367"/>
              <a:gd name="connsiteY35" fmla="*/ 346240 h 1718848"/>
              <a:gd name="connsiteX36" fmla="*/ 481429 w 1024367"/>
              <a:gd name="connsiteY36" fmla="*/ 347006 h 1718848"/>
              <a:gd name="connsiteX37" fmla="*/ 479186 w 1024367"/>
              <a:gd name="connsiteY37" fmla="*/ 349796 h 1718848"/>
              <a:gd name="connsiteX38" fmla="*/ 471418 w 1024367"/>
              <a:gd name="connsiteY38" fmla="*/ 369327 h 1718848"/>
              <a:gd name="connsiteX39" fmla="*/ 469230 w 1024367"/>
              <a:gd name="connsiteY39" fmla="*/ 372500 h 1718848"/>
              <a:gd name="connsiteX40" fmla="*/ 471418 w 1024367"/>
              <a:gd name="connsiteY40" fmla="*/ 369327 h 1718848"/>
              <a:gd name="connsiteX41" fmla="*/ 479186 w 1024367"/>
              <a:gd name="connsiteY41" fmla="*/ 349796 h 1718848"/>
              <a:gd name="connsiteX42" fmla="*/ 481156 w 1024367"/>
              <a:gd name="connsiteY42" fmla="*/ 346678 h 1718848"/>
              <a:gd name="connsiteX43" fmla="*/ 481429 w 1024367"/>
              <a:gd name="connsiteY43" fmla="*/ 346240 h 1718848"/>
              <a:gd name="connsiteX44" fmla="*/ 476998 w 1024367"/>
              <a:gd name="connsiteY44" fmla="*/ 305319 h 1718848"/>
              <a:gd name="connsiteX45" fmla="*/ 472019 w 1024367"/>
              <a:gd name="connsiteY45" fmla="*/ 294761 h 1718848"/>
              <a:gd name="connsiteX46" fmla="*/ 461297 w 1024367"/>
              <a:gd name="connsiteY46" fmla="*/ 275832 h 1718848"/>
              <a:gd name="connsiteX47" fmla="*/ 452106 w 1024367"/>
              <a:gd name="connsiteY47" fmla="*/ 260131 h 1718848"/>
              <a:gd name="connsiteX48" fmla="*/ 439578 w 1024367"/>
              <a:gd name="connsiteY48" fmla="*/ 236114 h 1718848"/>
              <a:gd name="connsiteX49" fmla="*/ 433779 w 1024367"/>
              <a:gd name="connsiteY49" fmla="*/ 219155 h 1718848"/>
              <a:gd name="connsiteX50" fmla="*/ 394937 w 1024367"/>
              <a:gd name="connsiteY50" fmla="*/ 189394 h 1718848"/>
              <a:gd name="connsiteX51" fmla="*/ 339846 w 1024367"/>
              <a:gd name="connsiteY51" fmla="*/ 170848 h 1718848"/>
              <a:gd name="connsiteX52" fmla="*/ 251110 w 1024367"/>
              <a:gd name="connsiteY52" fmla="*/ 193388 h 1718848"/>
              <a:gd name="connsiteX53" fmla="*/ 222006 w 1024367"/>
              <a:gd name="connsiteY53" fmla="*/ 221179 h 1718848"/>
              <a:gd name="connsiteX54" fmla="*/ 216098 w 1024367"/>
              <a:gd name="connsiteY54" fmla="*/ 221453 h 1718848"/>
              <a:gd name="connsiteX55" fmla="*/ 197771 w 1024367"/>
              <a:gd name="connsiteY55" fmla="*/ 240491 h 1718848"/>
              <a:gd name="connsiteX56" fmla="*/ 184586 w 1024367"/>
              <a:gd name="connsiteY56" fmla="*/ 278731 h 1718848"/>
              <a:gd name="connsiteX57" fmla="*/ 181906 w 1024367"/>
              <a:gd name="connsiteY57" fmla="*/ 294651 h 1718848"/>
              <a:gd name="connsiteX58" fmla="*/ 173590 w 1024367"/>
              <a:gd name="connsiteY58" fmla="*/ 311228 h 1718848"/>
              <a:gd name="connsiteX59" fmla="*/ 192574 w 1024367"/>
              <a:gd name="connsiteY59" fmla="*/ 320145 h 1718848"/>
              <a:gd name="connsiteX60" fmla="*/ 186063 w 1024367"/>
              <a:gd name="connsiteY60" fmla="*/ 358386 h 1718848"/>
              <a:gd name="connsiteX61" fmla="*/ 205977 w 1024367"/>
              <a:gd name="connsiteY61" fmla="*/ 348046 h 1718848"/>
              <a:gd name="connsiteX62" fmla="*/ 201491 w 1024367"/>
              <a:gd name="connsiteY62" fmla="*/ 361285 h 1718848"/>
              <a:gd name="connsiteX63" fmla="*/ 196895 w 1024367"/>
              <a:gd name="connsiteY63" fmla="*/ 388420 h 1718848"/>
              <a:gd name="connsiteX64" fmla="*/ 195364 w 1024367"/>
              <a:gd name="connsiteY64" fmla="*/ 397830 h 1718848"/>
              <a:gd name="connsiteX65" fmla="*/ 186063 w 1024367"/>
              <a:gd name="connsiteY65" fmla="*/ 413640 h 1718848"/>
              <a:gd name="connsiteX66" fmla="*/ 172222 w 1024367"/>
              <a:gd name="connsiteY66" fmla="*/ 420533 h 1718848"/>
              <a:gd name="connsiteX67" fmla="*/ 163578 w 1024367"/>
              <a:gd name="connsiteY67" fmla="*/ 405926 h 1718848"/>
              <a:gd name="connsiteX68" fmla="*/ 156576 w 1024367"/>
              <a:gd name="connsiteY68" fmla="*/ 374415 h 1718848"/>
              <a:gd name="connsiteX69" fmla="*/ 154497 w 1024367"/>
              <a:gd name="connsiteY69" fmla="*/ 355267 h 1718848"/>
              <a:gd name="connsiteX70" fmla="*/ 132833 w 1024367"/>
              <a:gd name="connsiteY70" fmla="*/ 303131 h 1718848"/>
              <a:gd name="connsiteX71" fmla="*/ 101321 w 1024367"/>
              <a:gd name="connsiteY71" fmla="*/ 293338 h 1718848"/>
              <a:gd name="connsiteX72" fmla="*/ 10288 w 1024367"/>
              <a:gd name="connsiteY72" fmla="*/ 333986 h 1718848"/>
              <a:gd name="connsiteX73" fmla="*/ 38627 w 1024367"/>
              <a:gd name="connsiteY73" fmla="*/ 425183 h 1718848"/>
              <a:gd name="connsiteX74" fmla="*/ 42401 w 1024367"/>
              <a:gd name="connsiteY74" fmla="*/ 443292 h 1718848"/>
              <a:gd name="connsiteX75" fmla="*/ 1699 w 1024367"/>
              <a:gd name="connsiteY75" fmla="*/ 578364 h 1718848"/>
              <a:gd name="connsiteX76" fmla="*/ 11163 w 1024367"/>
              <a:gd name="connsiteY76" fmla="*/ 670984 h 1718848"/>
              <a:gd name="connsiteX77" fmla="*/ 68497 w 1024367"/>
              <a:gd name="connsiteY77" fmla="*/ 802282 h 1718848"/>
              <a:gd name="connsiteX78" fmla="*/ 75882 w 1024367"/>
              <a:gd name="connsiteY78" fmla="*/ 819734 h 1718848"/>
              <a:gd name="connsiteX79" fmla="*/ 46121 w 1024367"/>
              <a:gd name="connsiteY79" fmla="*/ 959129 h 1718848"/>
              <a:gd name="connsiteX80" fmla="*/ 15868 w 1024367"/>
              <a:gd name="connsiteY80" fmla="*/ 1075711 h 1718848"/>
              <a:gd name="connsiteX81" fmla="*/ 68989 w 1024367"/>
              <a:gd name="connsiteY81" fmla="*/ 1075711 h 1718848"/>
              <a:gd name="connsiteX82" fmla="*/ 82228 w 1024367"/>
              <a:gd name="connsiteY82" fmla="*/ 1084354 h 1718848"/>
              <a:gd name="connsiteX83" fmla="*/ 102963 w 1024367"/>
              <a:gd name="connsiteY83" fmla="*/ 1248258 h 1718848"/>
              <a:gd name="connsiteX84" fmla="*/ 114232 w 1024367"/>
              <a:gd name="connsiteY84" fmla="*/ 1500788 h 1718848"/>
              <a:gd name="connsiteX85" fmla="*/ 132012 w 1024367"/>
              <a:gd name="connsiteY85" fmla="*/ 1633782 h 1718848"/>
              <a:gd name="connsiteX86" fmla="*/ 128839 w 1024367"/>
              <a:gd name="connsiteY86" fmla="*/ 1679134 h 1718848"/>
              <a:gd name="connsiteX87" fmla="*/ 150339 w 1024367"/>
              <a:gd name="connsiteY87" fmla="*/ 1713764 h 1718848"/>
              <a:gd name="connsiteX88" fmla="*/ 191643 w 1024367"/>
              <a:gd name="connsiteY88" fmla="*/ 1712068 h 1718848"/>
              <a:gd name="connsiteX89" fmla="*/ 201764 w 1024367"/>
              <a:gd name="connsiteY89" fmla="*/ 1674539 h 1718848"/>
              <a:gd name="connsiteX90" fmla="*/ 183218 w 1024367"/>
              <a:gd name="connsiteY90" fmla="*/ 1434646 h 1718848"/>
              <a:gd name="connsiteX91" fmla="*/ 197607 w 1024367"/>
              <a:gd name="connsiteY91" fmla="*/ 1419930 h 1718848"/>
              <a:gd name="connsiteX92" fmla="*/ 211119 w 1024367"/>
              <a:gd name="connsiteY92" fmla="*/ 1403627 h 1718848"/>
              <a:gd name="connsiteX93" fmla="*/ 209752 w 1024367"/>
              <a:gd name="connsiteY93" fmla="*/ 1302364 h 1718848"/>
              <a:gd name="connsiteX94" fmla="*/ 223100 w 1024367"/>
              <a:gd name="connsiteY94" fmla="*/ 1091302 h 1718848"/>
              <a:gd name="connsiteX95" fmla="*/ 228845 w 1024367"/>
              <a:gd name="connsiteY95" fmla="*/ 1080361 h 1718848"/>
              <a:gd name="connsiteX96" fmla="*/ 235355 w 1024367"/>
              <a:gd name="connsiteY96" fmla="*/ 1091576 h 1718848"/>
              <a:gd name="connsiteX97" fmla="*/ 242522 w 1024367"/>
              <a:gd name="connsiteY97" fmla="*/ 1188682 h 1718848"/>
              <a:gd name="connsiteX98" fmla="*/ 235464 w 1024367"/>
              <a:gd name="connsiteY98" fmla="*/ 1404065 h 1718848"/>
              <a:gd name="connsiteX99" fmla="*/ 245530 w 1024367"/>
              <a:gd name="connsiteY99" fmla="*/ 1419711 h 1718848"/>
              <a:gd name="connsiteX100" fmla="*/ 272228 w 1024367"/>
              <a:gd name="connsiteY100" fmla="*/ 1444822 h 1718848"/>
              <a:gd name="connsiteX101" fmla="*/ 273267 w 1024367"/>
              <a:gd name="connsiteY101" fmla="*/ 1469714 h 1718848"/>
              <a:gd name="connsiteX102" fmla="*/ 268890 w 1024367"/>
              <a:gd name="connsiteY102" fmla="*/ 1656103 h 1718848"/>
              <a:gd name="connsiteX103" fmla="*/ 288366 w 1024367"/>
              <a:gd name="connsiteY103" fmla="*/ 1693249 h 1718848"/>
              <a:gd name="connsiteX104" fmla="*/ 303630 w 1024367"/>
              <a:gd name="connsiteY104" fmla="*/ 1703753 h 1718848"/>
              <a:gd name="connsiteX105" fmla="*/ 363316 w 1024367"/>
              <a:gd name="connsiteY105" fmla="*/ 1715406 h 1718848"/>
              <a:gd name="connsiteX106" fmla="*/ 373327 w 1024367"/>
              <a:gd name="connsiteY106" fmla="*/ 1687341 h 1718848"/>
              <a:gd name="connsiteX107" fmla="*/ 339682 w 1024367"/>
              <a:gd name="connsiteY107" fmla="*/ 1649538 h 1718848"/>
              <a:gd name="connsiteX108" fmla="*/ 323489 w 1024367"/>
              <a:gd name="connsiteY108" fmla="*/ 1609109 h 1718848"/>
              <a:gd name="connsiteX109" fmla="*/ 344168 w 1024367"/>
              <a:gd name="connsiteY109" fmla="*/ 1442907 h 1718848"/>
              <a:gd name="connsiteX110" fmla="*/ 351827 w 1024367"/>
              <a:gd name="connsiteY110" fmla="*/ 1359697 h 1718848"/>
              <a:gd name="connsiteX111" fmla="*/ 367583 w 1024367"/>
              <a:gd name="connsiteY111" fmla="*/ 1131676 h 1718848"/>
              <a:gd name="connsiteX112" fmla="*/ 429567 w 1024367"/>
              <a:gd name="connsiteY112" fmla="*/ 1084300 h 1718848"/>
              <a:gd name="connsiteX113" fmla="*/ 447620 w 1024367"/>
              <a:gd name="connsiteY113" fmla="*/ 1062526 h 1718848"/>
              <a:gd name="connsiteX114" fmla="*/ 399368 w 1024367"/>
              <a:gd name="connsiteY114" fmla="*/ 829527 h 1718848"/>
              <a:gd name="connsiteX115" fmla="*/ 392912 w 1024367"/>
              <a:gd name="connsiteY115" fmla="*/ 751733 h 1718848"/>
              <a:gd name="connsiteX116" fmla="*/ 414905 w 1024367"/>
              <a:gd name="connsiteY116" fmla="*/ 606539 h 1718848"/>
              <a:gd name="connsiteX117" fmla="*/ 420649 w 1024367"/>
              <a:gd name="connsiteY117" fmla="*/ 590181 h 1718848"/>
              <a:gd name="connsiteX118" fmla="*/ 428199 w 1024367"/>
              <a:gd name="connsiteY118" fmla="*/ 605664 h 1718848"/>
              <a:gd name="connsiteX119" fmla="*/ 499264 w 1024367"/>
              <a:gd name="connsiteY119" fmla="*/ 862953 h 1718848"/>
              <a:gd name="connsiteX120" fmla="*/ 498826 w 1024367"/>
              <a:gd name="connsiteY120" fmla="*/ 1019034 h 1718848"/>
              <a:gd name="connsiteX121" fmla="*/ 491659 w 1024367"/>
              <a:gd name="connsiteY121" fmla="*/ 1073577 h 1718848"/>
              <a:gd name="connsiteX122" fmla="*/ 506212 w 1024367"/>
              <a:gd name="connsiteY122" fmla="*/ 1159413 h 1718848"/>
              <a:gd name="connsiteX123" fmla="*/ 502492 w 1024367"/>
              <a:gd name="connsiteY123" fmla="*/ 1186165 h 1718848"/>
              <a:gd name="connsiteX124" fmla="*/ 512996 w 1024367"/>
              <a:gd name="connsiteY124" fmla="*/ 1243170 h 1718848"/>
              <a:gd name="connsiteX125" fmla="*/ 568797 w 1024367"/>
              <a:gd name="connsiteY125" fmla="*/ 1251759 h 1718848"/>
              <a:gd name="connsiteX126" fmla="*/ 580723 w 1024367"/>
              <a:gd name="connsiteY126" fmla="*/ 1169698 h 1718848"/>
              <a:gd name="connsiteX127" fmla="*/ 537450 w 1024367"/>
              <a:gd name="connsiteY127" fmla="*/ 1155638 h 1718848"/>
              <a:gd name="connsiteX128" fmla="*/ 541006 w 1024367"/>
              <a:gd name="connsiteY128" fmla="*/ 1065261 h 1718848"/>
              <a:gd name="connsiteX129" fmla="*/ 555613 w 1024367"/>
              <a:gd name="connsiteY129" fmla="*/ 1041245 h 1718848"/>
              <a:gd name="connsiteX130" fmla="*/ 564475 w 1024367"/>
              <a:gd name="connsiteY130" fmla="*/ 1005630 h 1718848"/>
              <a:gd name="connsiteX131" fmla="*/ 556214 w 1024367"/>
              <a:gd name="connsiteY131" fmla="*/ 925320 h 1718848"/>
              <a:gd name="connsiteX132" fmla="*/ 547023 w 1024367"/>
              <a:gd name="connsiteY132" fmla="*/ 795006 h 1718848"/>
              <a:gd name="connsiteX133" fmla="*/ 520272 w 1024367"/>
              <a:gd name="connsiteY133" fmla="*/ 689147 h 1718848"/>
              <a:gd name="connsiteX134" fmla="*/ 515567 w 1024367"/>
              <a:gd name="connsiteY134" fmla="*/ 656377 h 1718848"/>
              <a:gd name="connsiteX135" fmla="*/ 545054 w 1024367"/>
              <a:gd name="connsiteY135" fmla="*/ 656760 h 1718848"/>
              <a:gd name="connsiteX136" fmla="*/ 571314 w 1024367"/>
              <a:gd name="connsiteY136" fmla="*/ 671586 h 1718848"/>
              <a:gd name="connsiteX137" fmla="*/ 583459 w 1024367"/>
              <a:gd name="connsiteY137" fmla="*/ 774272 h 1718848"/>
              <a:gd name="connsiteX138" fmla="*/ 582638 w 1024367"/>
              <a:gd name="connsiteY138" fmla="*/ 956612 h 1718848"/>
              <a:gd name="connsiteX139" fmla="*/ 597519 w 1024367"/>
              <a:gd name="connsiteY139" fmla="*/ 1112529 h 1718848"/>
              <a:gd name="connsiteX140" fmla="*/ 614095 w 1024367"/>
              <a:gd name="connsiteY140" fmla="*/ 1331413 h 1718848"/>
              <a:gd name="connsiteX141" fmla="*/ 643911 w 1024367"/>
              <a:gd name="connsiteY141" fmla="*/ 1502156 h 1718848"/>
              <a:gd name="connsiteX142" fmla="*/ 644348 w 1024367"/>
              <a:gd name="connsiteY142" fmla="*/ 1552760 h 1718848"/>
              <a:gd name="connsiteX143" fmla="*/ 643801 w 1024367"/>
              <a:gd name="connsiteY143" fmla="*/ 1585311 h 1718848"/>
              <a:gd name="connsiteX144" fmla="*/ 641613 w 1024367"/>
              <a:gd name="connsiteY144" fmla="*/ 1646365 h 1718848"/>
              <a:gd name="connsiteX145" fmla="*/ 658080 w 1024367"/>
              <a:gd name="connsiteY145" fmla="*/ 1679408 h 1718848"/>
              <a:gd name="connsiteX146" fmla="*/ 699110 w 1024367"/>
              <a:gd name="connsiteY146" fmla="*/ 1684386 h 1718848"/>
              <a:gd name="connsiteX147" fmla="*/ 745666 w 1024367"/>
              <a:gd name="connsiteY147" fmla="*/ 1644286 h 1718848"/>
              <a:gd name="connsiteX148" fmla="*/ 760164 w 1024367"/>
              <a:gd name="connsiteY148" fmla="*/ 1610477 h 1718848"/>
              <a:gd name="connsiteX149" fmla="*/ 754529 w 1024367"/>
              <a:gd name="connsiteY149" fmla="*/ 1554128 h 1718848"/>
              <a:gd name="connsiteX150" fmla="*/ 749934 w 1024367"/>
              <a:gd name="connsiteY150" fmla="*/ 1538591 h 1718848"/>
              <a:gd name="connsiteX151" fmla="*/ 749441 w 1024367"/>
              <a:gd name="connsiteY151" fmla="*/ 1457350 h 1718848"/>
              <a:gd name="connsiteX152" fmla="*/ 722853 w 1024367"/>
              <a:gd name="connsiteY152" fmla="*/ 1310953 h 1718848"/>
              <a:gd name="connsiteX153" fmla="*/ 758304 w 1024367"/>
              <a:gd name="connsiteY153" fmla="*/ 1015860 h 1718848"/>
              <a:gd name="connsiteX154" fmla="*/ 767385 w 1024367"/>
              <a:gd name="connsiteY154" fmla="*/ 999120 h 1718848"/>
              <a:gd name="connsiteX155" fmla="*/ 779585 w 1024367"/>
              <a:gd name="connsiteY155" fmla="*/ 1015587 h 1718848"/>
              <a:gd name="connsiteX156" fmla="*/ 814434 w 1024367"/>
              <a:gd name="connsiteY156" fmla="*/ 1164337 h 1718848"/>
              <a:gd name="connsiteX157" fmla="*/ 835715 w 1024367"/>
              <a:gd name="connsiteY157" fmla="*/ 1273314 h 1718848"/>
              <a:gd name="connsiteX158" fmla="*/ 826360 w 1024367"/>
              <a:gd name="connsiteY158" fmla="*/ 1542913 h 1718848"/>
              <a:gd name="connsiteX159" fmla="*/ 821655 w 1024367"/>
              <a:gd name="connsiteY159" fmla="*/ 1581755 h 1718848"/>
              <a:gd name="connsiteX160" fmla="*/ 829095 w 1024367"/>
              <a:gd name="connsiteY160" fmla="*/ 1678314 h 1718848"/>
              <a:gd name="connsiteX161" fmla="*/ 848517 w 1024367"/>
              <a:gd name="connsiteY161" fmla="*/ 1693796 h 1718848"/>
              <a:gd name="connsiteX162" fmla="*/ 987091 w 1024367"/>
              <a:gd name="connsiteY162" fmla="*/ 1683949 h 1718848"/>
              <a:gd name="connsiteX163" fmla="*/ 1010451 w 1024367"/>
              <a:gd name="connsiteY163" fmla="*/ 1652820 h 1718848"/>
              <a:gd name="connsiteX164" fmla="*/ 984082 w 1024367"/>
              <a:gd name="connsiteY164" fmla="*/ 1626615 h 1718848"/>
              <a:gd name="connsiteX165" fmla="*/ 967779 w 1024367"/>
              <a:gd name="connsiteY165" fmla="*/ 1623825 h 1718848"/>
              <a:gd name="connsiteX166" fmla="*/ 950765 w 1024367"/>
              <a:gd name="connsiteY166" fmla="*/ 1591001 h 1718848"/>
              <a:gd name="connsiteX167" fmla="*/ 961105 w 1024367"/>
              <a:gd name="connsiteY167" fmla="*/ 1555277 h 1718848"/>
              <a:gd name="connsiteX168" fmla="*/ 953719 w 1024367"/>
              <a:gd name="connsiteY168" fmla="*/ 1421188 h 1718848"/>
              <a:gd name="connsiteX169" fmla="*/ 956947 w 1024367"/>
              <a:gd name="connsiteY169" fmla="*/ 1243006 h 1718848"/>
              <a:gd name="connsiteX170" fmla="*/ 931235 w 1024367"/>
              <a:gd name="connsiteY170" fmla="*/ 693907 h 17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024367" h="1718848">
                <a:moveTo>
                  <a:pt x="931235" y="693907"/>
                </a:moveTo>
                <a:cubicBezTo>
                  <a:pt x="930086" y="676017"/>
                  <a:pt x="923904" y="655119"/>
                  <a:pt x="930961" y="641059"/>
                </a:cubicBezTo>
                <a:cubicBezTo>
                  <a:pt x="937745" y="627492"/>
                  <a:pt x="961159" y="627273"/>
                  <a:pt x="977462" y="622459"/>
                </a:cubicBezTo>
                <a:cubicBezTo>
                  <a:pt x="1017125" y="610642"/>
                  <a:pt x="1032772" y="584875"/>
                  <a:pt x="1020025" y="541163"/>
                </a:cubicBezTo>
                <a:cubicBezTo>
                  <a:pt x="1006512" y="494771"/>
                  <a:pt x="989936" y="449419"/>
                  <a:pt x="972429" y="404449"/>
                </a:cubicBezTo>
                <a:cubicBezTo>
                  <a:pt x="958752" y="369382"/>
                  <a:pt x="942778" y="334642"/>
                  <a:pt x="976970" y="301873"/>
                </a:cubicBezTo>
                <a:cubicBezTo>
                  <a:pt x="977462" y="301380"/>
                  <a:pt x="977790" y="300724"/>
                  <a:pt x="978119" y="300177"/>
                </a:cubicBezTo>
                <a:cubicBezTo>
                  <a:pt x="982495" y="304936"/>
                  <a:pt x="980252" y="313744"/>
                  <a:pt x="987747" y="316644"/>
                </a:cubicBezTo>
                <a:cubicBezTo>
                  <a:pt x="1007989" y="295964"/>
                  <a:pt x="1011381" y="281904"/>
                  <a:pt x="996555" y="261772"/>
                </a:cubicBezTo>
                <a:cubicBezTo>
                  <a:pt x="980909" y="240546"/>
                  <a:pt x="977955" y="217514"/>
                  <a:pt x="980635" y="192950"/>
                </a:cubicBezTo>
                <a:cubicBezTo>
                  <a:pt x="982933" y="171888"/>
                  <a:pt x="980034" y="151646"/>
                  <a:pt x="974235" y="131513"/>
                </a:cubicBezTo>
                <a:cubicBezTo>
                  <a:pt x="968490" y="111600"/>
                  <a:pt x="963457" y="91522"/>
                  <a:pt x="957658" y="71663"/>
                </a:cubicBezTo>
                <a:cubicBezTo>
                  <a:pt x="956017" y="66029"/>
                  <a:pt x="953610" y="60284"/>
                  <a:pt x="960393" y="57385"/>
                </a:cubicBezTo>
                <a:cubicBezTo>
                  <a:pt x="967177" y="54485"/>
                  <a:pt x="967341" y="62308"/>
                  <a:pt x="970132" y="65536"/>
                </a:cubicBezTo>
                <a:cubicBezTo>
                  <a:pt x="974399" y="70405"/>
                  <a:pt x="974235" y="78830"/>
                  <a:pt x="982167" y="81183"/>
                </a:cubicBezTo>
                <a:cubicBezTo>
                  <a:pt x="992835" y="37417"/>
                  <a:pt x="984355" y="22044"/>
                  <a:pt x="942942" y="15916"/>
                </a:cubicBezTo>
                <a:cubicBezTo>
                  <a:pt x="925654" y="13345"/>
                  <a:pt x="909625" y="7874"/>
                  <a:pt x="892994" y="3553"/>
                </a:cubicBezTo>
                <a:cubicBezTo>
                  <a:pt x="855136" y="-6295"/>
                  <a:pt x="822038" y="4647"/>
                  <a:pt x="794684" y="32438"/>
                </a:cubicBezTo>
                <a:cubicBezTo>
                  <a:pt x="792277" y="34845"/>
                  <a:pt x="786807" y="38511"/>
                  <a:pt x="790691" y="42450"/>
                </a:cubicBezTo>
                <a:cubicBezTo>
                  <a:pt x="806118" y="58151"/>
                  <a:pt x="796162" y="78392"/>
                  <a:pt x="792277" y="91030"/>
                </a:cubicBezTo>
                <a:cubicBezTo>
                  <a:pt x="780406" y="129763"/>
                  <a:pt x="792441" y="156241"/>
                  <a:pt x="831065" y="159141"/>
                </a:cubicBezTo>
                <a:cubicBezTo>
                  <a:pt x="836864" y="159578"/>
                  <a:pt x="841569" y="160399"/>
                  <a:pt x="844304" y="166745"/>
                </a:cubicBezTo>
                <a:cubicBezTo>
                  <a:pt x="846821" y="172654"/>
                  <a:pt x="843976" y="176045"/>
                  <a:pt x="840475" y="179437"/>
                </a:cubicBezTo>
                <a:cubicBezTo>
                  <a:pt x="819029" y="200117"/>
                  <a:pt x="797584" y="220687"/>
                  <a:pt x="776029" y="241202"/>
                </a:cubicBezTo>
                <a:cubicBezTo>
                  <a:pt x="769957" y="247001"/>
                  <a:pt x="762133" y="249353"/>
                  <a:pt x="755076" y="245305"/>
                </a:cubicBezTo>
                <a:cubicBezTo>
                  <a:pt x="748183" y="241311"/>
                  <a:pt x="746323" y="233543"/>
                  <a:pt x="747034" y="225282"/>
                </a:cubicBezTo>
                <a:cubicBezTo>
                  <a:pt x="748840" y="204110"/>
                  <a:pt x="757702" y="185346"/>
                  <a:pt x="766510" y="166636"/>
                </a:cubicBezTo>
                <a:cubicBezTo>
                  <a:pt x="772145" y="154655"/>
                  <a:pt x="776193" y="142510"/>
                  <a:pt x="777342" y="129161"/>
                </a:cubicBezTo>
                <a:cubicBezTo>
                  <a:pt x="781226" y="83590"/>
                  <a:pt x="754803" y="56236"/>
                  <a:pt x="721048" y="32438"/>
                </a:cubicBezTo>
                <a:cubicBezTo>
                  <a:pt x="690850" y="11157"/>
                  <a:pt x="660104" y="3060"/>
                  <a:pt x="626787" y="24287"/>
                </a:cubicBezTo>
                <a:cubicBezTo>
                  <a:pt x="592103" y="46334"/>
                  <a:pt x="580176" y="79104"/>
                  <a:pt x="584389" y="118657"/>
                </a:cubicBezTo>
                <a:cubicBezTo>
                  <a:pt x="588656" y="158758"/>
                  <a:pt x="602716" y="194974"/>
                  <a:pt x="628428" y="226376"/>
                </a:cubicBezTo>
                <a:cubicBezTo>
                  <a:pt x="632422" y="231245"/>
                  <a:pt x="636908" y="237318"/>
                  <a:pt x="633571" y="243281"/>
                </a:cubicBezTo>
                <a:cubicBezTo>
                  <a:pt x="629851" y="249901"/>
                  <a:pt x="622246" y="247384"/>
                  <a:pt x="616721" y="245250"/>
                </a:cubicBezTo>
                <a:cubicBezTo>
                  <a:pt x="606545" y="241311"/>
                  <a:pt x="596260" y="242734"/>
                  <a:pt x="589148" y="248970"/>
                </a:cubicBezTo>
                <a:cubicBezTo>
                  <a:pt x="552823" y="280920"/>
                  <a:pt x="506923" y="302365"/>
                  <a:pt x="481429" y="346240"/>
                </a:cubicBezTo>
                <a:cubicBezTo>
                  <a:pt x="481429" y="346514"/>
                  <a:pt x="481429" y="346733"/>
                  <a:pt x="481429" y="347006"/>
                </a:cubicBezTo>
                <a:cubicBezTo>
                  <a:pt x="480554" y="347882"/>
                  <a:pt x="479843" y="348812"/>
                  <a:pt x="479186" y="349796"/>
                </a:cubicBezTo>
                <a:cubicBezTo>
                  <a:pt x="475849" y="355978"/>
                  <a:pt x="474919" y="363255"/>
                  <a:pt x="471418" y="369327"/>
                </a:cubicBezTo>
                <a:cubicBezTo>
                  <a:pt x="470816" y="370421"/>
                  <a:pt x="470105" y="371515"/>
                  <a:pt x="469230" y="372500"/>
                </a:cubicBezTo>
                <a:cubicBezTo>
                  <a:pt x="470050" y="371461"/>
                  <a:pt x="470761" y="370421"/>
                  <a:pt x="471418" y="369327"/>
                </a:cubicBezTo>
                <a:cubicBezTo>
                  <a:pt x="474864" y="363200"/>
                  <a:pt x="475302" y="355705"/>
                  <a:pt x="479186" y="349796"/>
                </a:cubicBezTo>
                <a:cubicBezTo>
                  <a:pt x="479788" y="348702"/>
                  <a:pt x="480390" y="347663"/>
                  <a:pt x="481156" y="346678"/>
                </a:cubicBezTo>
                <a:cubicBezTo>
                  <a:pt x="481265" y="346514"/>
                  <a:pt x="481320" y="346405"/>
                  <a:pt x="481429" y="346240"/>
                </a:cubicBezTo>
                <a:cubicBezTo>
                  <a:pt x="482086" y="332454"/>
                  <a:pt x="471144" y="319981"/>
                  <a:pt x="476998" y="305319"/>
                </a:cubicBezTo>
                <a:cubicBezTo>
                  <a:pt x="478037" y="302693"/>
                  <a:pt x="474536" y="295362"/>
                  <a:pt x="472019" y="294761"/>
                </a:cubicBezTo>
                <a:cubicBezTo>
                  <a:pt x="460914" y="292080"/>
                  <a:pt x="461516" y="284202"/>
                  <a:pt x="461297" y="275832"/>
                </a:cubicBezTo>
                <a:cubicBezTo>
                  <a:pt x="461133" y="269212"/>
                  <a:pt x="456866" y="263906"/>
                  <a:pt x="452106" y="260131"/>
                </a:cubicBezTo>
                <a:cubicBezTo>
                  <a:pt x="444119" y="253785"/>
                  <a:pt x="438648" y="247439"/>
                  <a:pt x="439578" y="236114"/>
                </a:cubicBezTo>
                <a:cubicBezTo>
                  <a:pt x="440016" y="230425"/>
                  <a:pt x="437718" y="221124"/>
                  <a:pt x="433779" y="219155"/>
                </a:cubicBezTo>
                <a:cubicBezTo>
                  <a:pt x="418844" y="211551"/>
                  <a:pt x="402267" y="206791"/>
                  <a:pt x="394937" y="189394"/>
                </a:cubicBezTo>
                <a:cubicBezTo>
                  <a:pt x="372889" y="194919"/>
                  <a:pt x="360471" y="173146"/>
                  <a:pt x="339846" y="170848"/>
                </a:cubicBezTo>
                <a:cubicBezTo>
                  <a:pt x="306420" y="167183"/>
                  <a:pt x="274635" y="161384"/>
                  <a:pt x="251110" y="193388"/>
                </a:cubicBezTo>
                <a:cubicBezTo>
                  <a:pt x="231142" y="191911"/>
                  <a:pt x="222881" y="202579"/>
                  <a:pt x="222006" y="221179"/>
                </a:cubicBezTo>
                <a:cubicBezTo>
                  <a:pt x="222006" y="221343"/>
                  <a:pt x="218177" y="221562"/>
                  <a:pt x="216098" y="221453"/>
                </a:cubicBezTo>
                <a:cubicBezTo>
                  <a:pt x="202749" y="220851"/>
                  <a:pt x="197607" y="227635"/>
                  <a:pt x="197771" y="240491"/>
                </a:cubicBezTo>
                <a:cubicBezTo>
                  <a:pt x="197990" y="254660"/>
                  <a:pt x="195418" y="268009"/>
                  <a:pt x="184586" y="278731"/>
                </a:cubicBezTo>
                <a:cubicBezTo>
                  <a:pt x="180428" y="282834"/>
                  <a:pt x="181085" y="289345"/>
                  <a:pt x="181906" y="294651"/>
                </a:cubicBezTo>
                <a:cubicBezTo>
                  <a:pt x="183109" y="302420"/>
                  <a:pt x="179389" y="307179"/>
                  <a:pt x="173590" y="311228"/>
                </a:cubicBezTo>
                <a:cubicBezTo>
                  <a:pt x="179061" y="316753"/>
                  <a:pt x="188635" y="310298"/>
                  <a:pt x="192574" y="320145"/>
                </a:cubicBezTo>
                <a:cubicBezTo>
                  <a:pt x="166478" y="329500"/>
                  <a:pt x="193941" y="345420"/>
                  <a:pt x="186063" y="358386"/>
                </a:cubicBezTo>
                <a:cubicBezTo>
                  <a:pt x="195090" y="357018"/>
                  <a:pt x="196512" y="347006"/>
                  <a:pt x="205977" y="348046"/>
                </a:cubicBezTo>
                <a:cubicBezTo>
                  <a:pt x="204445" y="352915"/>
                  <a:pt x="204445" y="359370"/>
                  <a:pt x="201491" y="361285"/>
                </a:cubicBezTo>
                <a:cubicBezTo>
                  <a:pt x="189455" y="369054"/>
                  <a:pt x="173754" y="374743"/>
                  <a:pt x="196895" y="388420"/>
                </a:cubicBezTo>
                <a:cubicBezTo>
                  <a:pt x="199357" y="389842"/>
                  <a:pt x="197442" y="394711"/>
                  <a:pt x="195364" y="397830"/>
                </a:cubicBezTo>
                <a:cubicBezTo>
                  <a:pt x="191917" y="402917"/>
                  <a:pt x="187267" y="407951"/>
                  <a:pt x="186063" y="413640"/>
                </a:cubicBezTo>
                <a:cubicBezTo>
                  <a:pt x="184039" y="422940"/>
                  <a:pt x="178404" y="422557"/>
                  <a:pt x="172222" y="420533"/>
                </a:cubicBezTo>
                <a:cubicBezTo>
                  <a:pt x="165603" y="418400"/>
                  <a:pt x="160460" y="416266"/>
                  <a:pt x="163578" y="405926"/>
                </a:cubicBezTo>
                <a:cubicBezTo>
                  <a:pt x="166697" y="395532"/>
                  <a:pt x="172168" y="382730"/>
                  <a:pt x="156576" y="374415"/>
                </a:cubicBezTo>
                <a:cubicBezTo>
                  <a:pt x="150066" y="370968"/>
                  <a:pt x="152090" y="361996"/>
                  <a:pt x="154497" y="355267"/>
                </a:cubicBezTo>
                <a:cubicBezTo>
                  <a:pt x="163578" y="329500"/>
                  <a:pt x="157944" y="314674"/>
                  <a:pt x="132833" y="303131"/>
                </a:cubicBezTo>
                <a:cubicBezTo>
                  <a:pt x="122931" y="298590"/>
                  <a:pt x="112044" y="295472"/>
                  <a:pt x="101321" y="293338"/>
                </a:cubicBezTo>
                <a:cubicBezTo>
                  <a:pt x="54875" y="284093"/>
                  <a:pt x="24074" y="298098"/>
                  <a:pt x="10288" y="333986"/>
                </a:cubicBezTo>
                <a:cubicBezTo>
                  <a:pt x="-2842" y="368123"/>
                  <a:pt x="6294" y="397884"/>
                  <a:pt x="38627" y="425183"/>
                </a:cubicBezTo>
                <a:cubicBezTo>
                  <a:pt x="44863" y="430435"/>
                  <a:pt x="53179" y="433171"/>
                  <a:pt x="42401" y="443292"/>
                </a:cubicBezTo>
                <a:cubicBezTo>
                  <a:pt x="3176" y="480274"/>
                  <a:pt x="-3936" y="527869"/>
                  <a:pt x="1699" y="578364"/>
                </a:cubicBezTo>
                <a:cubicBezTo>
                  <a:pt x="5146" y="609220"/>
                  <a:pt x="13899" y="639692"/>
                  <a:pt x="11163" y="670984"/>
                </a:cubicBezTo>
                <a:cubicBezTo>
                  <a:pt x="6349" y="725528"/>
                  <a:pt x="30147" y="766996"/>
                  <a:pt x="68497" y="802282"/>
                </a:cubicBezTo>
                <a:cubicBezTo>
                  <a:pt x="73858" y="807206"/>
                  <a:pt x="77141" y="811200"/>
                  <a:pt x="75882" y="819734"/>
                </a:cubicBezTo>
                <a:cubicBezTo>
                  <a:pt x="68989" y="866892"/>
                  <a:pt x="59306" y="913339"/>
                  <a:pt x="46121" y="959129"/>
                </a:cubicBezTo>
                <a:cubicBezTo>
                  <a:pt x="35180" y="997041"/>
                  <a:pt x="26208" y="1035500"/>
                  <a:pt x="15868" y="1075711"/>
                </a:cubicBezTo>
                <a:cubicBezTo>
                  <a:pt x="35891" y="1075711"/>
                  <a:pt x="52468" y="1075711"/>
                  <a:pt x="68989" y="1075711"/>
                </a:cubicBezTo>
                <a:cubicBezTo>
                  <a:pt x="75226" y="1075711"/>
                  <a:pt x="80751" y="1075109"/>
                  <a:pt x="82228" y="1084354"/>
                </a:cubicBezTo>
                <a:cubicBezTo>
                  <a:pt x="91036" y="1138734"/>
                  <a:pt x="106136" y="1191909"/>
                  <a:pt x="102963" y="1248258"/>
                </a:cubicBezTo>
                <a:cubicBezTo>
                  <a:pt x="98148" y="1332672"/>
                  <a:pt x="105096" y="1416812"/>
                  <a:pt x="114232" y="1500788"/>
                </a:cubicBezTo>
                <a:cubicBezTo>
                  <a:pt x="119047" y="1545265"/>
                  <a:pt x="136279" y="1588046"/>
                  <a:pt x="132012" y="1633782"/>
                </a:cubicBezTo>
                <a:cubicBezTo>
                  <a:pt x="130590" y="1648881"/>
                  <a:pt x="129496" y="1663980"/>
                  <a:pt x="128839" y="1679134"/>
                </a:cubicBezTo>
                <a:cubicBezTo>
                  <a:pt x="128128" y="1695383"/>
                  <a:pt x="135514" y="1707473"/>
                  <a:pt x="150339" y="1713764"/>
                </a:cubicBezTo>
                <a:cubicBezTo>
                  <a:pt x="164071" y="1719618"/>
                  <a:pt x="178787" y="1722025"/>
                  <a:pt x="191643" y="1712068"/>
                </a:cubicBezTo>
                <a:cubicBezTo>
                  <a:pt x="203898" y="1702549"/>
                  <a:pt x="207563" y="1688216"/>
                  <a:pt x="201764" y="1674539"/>
                </a:cubicBezTo>
                <a:cubicBezTo>
                  <a:pt x="168776" y="1596526"/>
                  <a:pt x="183218" y="1515067"/>
                  <a:pt x="183218" y="1434646"/>
                </a:cubicBezTo>
                <a:cubicBezTo>
                  <a:pt x="183218" y="1424416"/>
                  <a:pt x="186501" y="1418398"/>
                  <a:pt x="197607" y="1419930"/>
                </a:cubicBezTo>
                <a:cubicBezTo>
                  <a:pt x="211229" y="1421845"/>
                  <a:pt x="212870" y="1413584"/>
                  <a:pt x="211119" y="1403627"/>
                </a:cubicBezTo>
                <a:cubicBezTo>
                  <a:pt x="205101" y="1369928"/>
                  <a:pt x="207892" y="1336173"/>
                  <a:pt x="209752" y="1302364"/>
                </a:cubicBezTo>
                <a:cubicBezTo>
                  <a:pt x="213636" y="1231955"/>
                  <a:pt x="216152" y="1161492"/>
                  <a:pt x="223100" y="1091302"/>
                </a:cubicBezTo>
                <a:cubicBezTo>
                  <a:pt x="223538" y="1087090"/>
                  <a:pt x="221514" y="1080032"/>
                  <a:pt x="228845" y="1080361"/>
                </a:cubicBezTo>
                <a:cubicBezTo>
                  <a:pt x="235026" y="1080634"/>
                  <a:pt x="234972" y="1086761"/>
                  <a:pt x="235355" y="1091576"/>
                </a:cubicBezTo>
                <a:cubicBezTo>
                  <a:pt x="237817" y="1123963"/>
                  <a:pt x="241482" y="1156295"/>
                  <a:pt x="242522" y="1188682"/>
                </a:cubicBezTo>
                <a:cubicBezTo>
                  <a:pt x="244764" y="1260567"/>
                  <a:pt x="246077" y="1332508"/>
                  <a:pt x="235464" y="1404065"/>
                </a:cubicBezTo>
                <a:cubicBezTo>
                  <a:pt x="234315" y="1411779"/>
                  <a:pt x="231088" y="1422501"/>
                  <a:pt x="245530" y="1419711"/>
                </a:cubicBezTo>
                <a:cubicBezTo>
                  <a:pt x="266812" y="1415554"/>
                  <a:pt x="271571" y="1427644"/>
                  <a:pt x="272228" y="1444822"/>
                </a:cubicBezTo>
                <a:cubicBezTo>
                  <a:pt x="272501" y="1453138"/>
                  <a:pt x="273267" y="1461399"/>
                  <a:pt x="273267" y="1469714"/>
                </a:cubicBezTo>
                <a:cubicBezTo>
                  <a:pt x="273322" y="1531862"/>
                  <a:pt x="274471" y="1594064"/>
                  <a:pt x="268890" y="1656103"/>
                </a:cubicBezTo>
                <a:cubicBezTo>
                  <a:pt x="267413" y="1672460"/>
                  <a:pt x="271243" y="1686137"/>
                  <a:pt x="288366" y="1693249"/>
                </a:cubicBezTo>
                <a:cubicBezTo>
                  <a:pt x="293947" y="1695601"/>
                  <a:pt x="299581" y="1699267"/>
                  <a:pt x="303630" y="1703753"/>
                </a:cubicBezTo>
                <a:cubicBezTo>
                  <a:pt x="320753" y="1722791"/>
                  <a:pt x="342199" y="1719727"/>
                  <a:pt x="363316" y="1715406"/>
                </a:cubicBezTo>
                <a:cubicBezTo>
                  <a:pt x="378634" y="1712287"/>
                  <a:pt x="382627" y="1699595"/>
                  <a:pt x="373327" y="1687341"/>
                </a:cubicBezTo>
                <a:cubicBezTo>
                  <a:pt x="363097" y="1673883"/>
                  <a:pt x="353085" y="1660370"/>
                  <a:pt x="339682" y="1649538"/>
                </a:cubicBezTo>
                <a:cubicBezTo>
                  <a:pt x="327154" y="1639417"/>
                  <a:pt x="320316" y="1625521"/>
                  <a:pt x="323489" y="1609109"/>
                </a:cubicBezTo>
                <a:cubicBezTo>
                  <a:pt x="334266" y="1554128"/>
                  <a:pt x="336181" y="1498052"/>
                  <a:pt x="344168" y="1442907"/>
                </a:cubicBezTo>
                <a:cubicBezTo>
                  <a:pt x="348216" y="1415061"/>
                  <a:pt x="355055" y="1388145"/>
                  <a:pt x="351827" y="1359697"/>
                </a:cubicBezTo>
                <a:cubicBezTo>
                  <a:pt x="343019" y="1282778"/>
                  <a:pt x="346083" y="1206571"/>
                  <a:pt x="367583" y="1131676"/>
                </a:cubicBezTo>
                <a:cubicBezTo>
                  <a:pt x="381260" y="1084026"/>
                  <a:pt x="381369" y="1082987"/>
                  <a:pt x="429567" y="1084300"/>
                </a:cubicBezTo>
                <a:cubicBezTo>
                  <a:pt x="448495" y="1084792"/>
                  <a:pt x="451176" y="1078938"/>
                  <a:pt x="447620" y="1062526"/>
                </a:cubicBezTo>
                <a:cubicBezTo>
                  <a:pt x="431044" y="984951"/>
                  <a:pt x="414631" y="907375"/>
                  <a:pt x="399368" y="829527"/>
                </a:cubicBezTo>
                <a:cubicBezTo>
                  <a:pt x="394389" y="804088"/>
                  <a:pt x="388864" y="778977"/>
                  <a:pt x="392912" y="751733"/>
                </a:cubicBezTo>
                <a:cubicBezTo>
                  <a:pt x="400134" y="703316"/>
                  <a:pt x="415507" y="656104"/>
                  <a:pt x="414905" y="606539"/>
                </a:cubicBezTo>
                <a:cubicBezTo>
                  <a:pt x="414850" y="601232"/>
                  <a:pt x="418570" y="595816"/>
                  <a:pt x="420649" y="590181"/>
                </a:cubicBezTo>
                <a:cubicBezTo>
                  <a:pt x="427597" y="594339"/>
                  <a:pt x="426941" y="600521"/>
                  <a:pt x="428199" y="605664"/>
                </a:cubicBezTo>
                <a:cubicBezTo>
                  <a:pt x="449699" y="692047"/>
                  <a:pt x="471418" y="778375"/>
                  <a:pt x="499264" y="862953"/>
                </a:cubicBezTo>
                <a:cubicBezTo>
                  <a:pt x="516497" y="915308"/>
                  <a:pt x="517044" y="966460"/>
                  <a:pt x="498826" y="1019034"/>
                </a:cubicBezTo>
                <a:cubicBezTo>
                  <a:pt x="492973" y="1035883"/>
                  <a:pt x="484876" y="1056727"/>
                  <a:pt x="491659" y="1073577"/>
                </a:cubicBezTo>
                <a:cubicBezTo>
                  <a:pt x="502984" y="1101697"/>
                  <a:pt x="498662" y="1131348"/>
                  <a:pt x="506212" y="1159413"/>
                </a:cubicBezTo>
                <a:cubicBezTo>
                  <a:pt x="508728" y="1168823"/>
                  <a:pt x="508017" y="1176755"/>
                  <a:pt x="502492" y="1186165"/>
                </a:cubicBezTo>
                <a:cubicBezTo>
                  <a:pt x="491824" y="1204383"/>
                  <a:pt x="497513" y="1228344"/>
                  <a:pt x="512996" y="1243170"/>
                </a:cubicBezTo>
                <a:cubicBezTo>
                  <a:pt x="527931" y="1257449"/>
                  <a:pt x="549978" y="1260841"/>
                  <a:pt x="568797" y="1251759"/>
                </a:cubicBezTo>
                <a:cubicBezTo>
                  <a:pt x="599980" y="1236715"/>
                  <a:pt x="605068" y="1201647"/>
                  <a:pt x="580723" y="1169698"/>
                </a:cubicBezTo>
                <a:cubicBezTo>
                  <a:pt x="570767" y="1151426"/>
                  <a:pt x="552658" y="1158100"/>
                  <a:pt x="537450" y="1155638"/>
                </a:cubicBezTo>
                <a:cubicBezTo>
                  <a:pt x="514965" y="1130309"/>
                  <a:pt x="516770" y="1085394"/>
                  <a:pt x="541006" y="1065261"/>
                </a:cubicBezTo>
                <a:cubicBezTo>
                  <a:pt x="548555" y="1058861"/>
                  <a:pt x="553205" y="1050764"/>
                  <a:pt x="555613" y="1041245"/>
                </a:cubicBezTo>
                <a:cubicBezTo>
                  <a:pt x="563217" y="1030522"/>
                  <a:pt x="563873" y="1018104"/>
                  <a:pt x="564475" y="1005630"/>
                </a:cubicBezTo>
                <a:cubicBezTo>
                  <a:pt x="565898" y="978386"/>
                  <a:pt x="558731" y="952072"/>
                  <a:pt x="556214" y="925320"/>
                </a:cubicBezTo>
                <a:cubicBezTo>
                  <a:pt x="552057" y="881991"/>
                  <a:pt x="549595" y="838499"/>
                  <a:pt x="547023" y="795006"/>
                </a:cubicBezTo>
                <a:cubicBezTo>
                  <a:pt x="544835" y="758407"/>
                  <a:pt x="537121" y="722464"/>
                  <a:pt x="520272" y="689147"/>
                </a:cubicBezTo>
                <a:cubicBezTo>
                  <a:pt x="514965" y="678698"/>
                  <a:pt x="509111" y="664966"/>
                  <a:pt x="515567" y="656377"/>
                </a:cubicBezTo>
                <a:cubicBezTo>
                  <a:pt x="520217" y="650195"/>
                  <a:pt x="534824" y="654791"/>
                  <a:pt x="545054" y="656760"/>
                </a:cubicBezTo>
                <a:cubicBezTo>
                  <a:pt x="555722" y="658839"/>
                  <a:pt x="569071" y="656924"/>
                  <a:pt x="571314" y="671586"/>
                </a:cubicBezTo>
                <a:cubicBezTo>
                  <a:pt x="576511" y="705724"/>
                  <a:pt x="587398" y="739916"/>
                  <a:pt x="583459" y="774272"/>
                </a:cubicBezTo>
                <a:cubicBezTo>
                  <a:pt x="576511" y="835162"/>
                  <a:pt x="584826" y="895778"/>
                  <a:pt x="582638" y="956612"/>
                </a:cubicBezTo>
                <a:cubicBezTo>
                  <a:pt x="580723" y="1008475"/>
                  <a:pt x="591446" y="1060830"/>
                  <a:pt x="597519" y="1112529"/>
                </a:cubicBezTo>
                <a:cubicBezTo>
                  <a:pt x="606108" y="1185454"/>
                  <a:pt x="609171" y="1258434"/>
                  <a:pt x="614095" y="1331413"/>
                </a:cubicBezTo>
                <a:cubicBezTo>
                  <a:pt x="617979" y="1389513"/>
                  <a:pt x="626568" y="1446573"/>
                  <a:pt x="643911" y="1502156"/>
                </a:cubicBezTo>
                <a:cubicBezTo>
                  <a:pt x="649217" y="1519224"/>
                  <a:pt x="650640" y="1535691"/>
                  <a:pt x="644348" y="1552760"/>
                </a:cubicBezTo>
                <a:cubicBezTo>
                  <a:pt x="640464" y="1563373"/>
                  <a:pt x="638713" y="1575847"/>
                  <a:pt x="643801" y="1585311"/>
                </a:cubicBezTo>
                <a:cubicBezTo>
                  <a:pt x="655290" y="1606811"/>
                  <a:pt x="651952" y="1625740"/>
                  <a:pt x="641613" y="1646365"/>
                </a:cubicBezTo>
                <a:cubicBezTo>
                  <a:pt x="632258" y="1665075"/>
                  <a:pt x="637510" y="1674703"/>
                  <a:pt x="658080" y="1679408"/>
                </a:cubicBezTo>
                <a:cubicBezTo>
                  <a:pt x="671483" y="1682472"/>
                  <a:pt x="685433" y="1684551"/>
                  <a:pt x="699110" y="1684386"/>
                </a:cubicBezTo>
                <a:cubicBezTo>
                  <a:pt x="735983" y="1683949"/>
                  <a:pt x="739430" y="1680940"/>
                  <a:pt x="745666" y="1644286"/>
                </a:cubicBezTo>
                <a:cubicBezTo>
                  <a:pt x="747855" y="1631484"/>
                  <a:pt x="753544" y="1621090"/>
                  <a:pt x="760164" y="1610477"/>
                </a:cubicBezTo>
                <a:cubicBezTo>
                  <a:pt x="776303" y="1584490"/>
                  <a:pt x="775427" y="1575300"/>
                  <a:pt x="754529" y="1554128"/>
                </a:cubicBezTo>
                <a:cubicBezTo>
                  <a:pt x="749660" y="1549204"/>
                  <a:pt x="746815" y="1546250"/>
                  <a:pt x="749934" y="1538591"/>
                </a:cubicBezTo>
                <a:cubicBezTo>
                  <a:pt x="760875" y="1511620"/>
                  <a:pt x="757647" y="1484321"/>
                  <a:pt x="749441" y="1457350"/>
                </a:cubicBezTo>
                <a:cubicBezTo>
                  <a:pt x="734889" y="1409591"/>
                  <a:pt x="725315" y="1360737"/>
                  <a:pt x="722853" y="1310953"/>
                </a:cubicBezTo>
                <a:cubicBezTo>
                  <a:pt x="717875" y="1210674"/>
                  <a:pt x="731497" y="1112419"/>
                  <a:pt x="758304" y="1015860"/>
                </a:cubicBezTo>
                <a:cubicBezTo>
                  <a:pt x="759945" y="1009952"/>
                  <a:pt x="757976" y="999941"/>
                  <a:pt x="767385" y="999120"/>
                </a:cubicBezTo>
                <a:cubicBezTo>
                  <a:pt x="778491" y="998135"/>
                  <a:pt x="777068" y="1009460"/>
                  <a:pt x="779585" y="1015587"/>
                </a:cubicBezTo>
                <a:cubicBezTo>
                  <a:pt x="799444" y="1063237"/>
                  <a:pt x="804094" y="1114443"/>
                  <a:pt x="814434" y="1164337"/>
                </a:cubicBezTo>
                <a:cubicBezTo>
                  <a:pt x="821929" y="1200553"/>
                  <a:pt x="837739" y="1234417"/>
                  <a:pt x="835715" y="1273314"/>
                </a:cubicBezTo>
                <a:cubicBezTo>
                  <a:pt x="831010" y="1363089"/>
                  <a:pt x="829478" y="1453028"/>
                  <a:pt x="826360" y="1542913"/>
                </a:cubicBezTo>
                <a:cubicBezTo>
                  <a:pt x="825923" y="1555988"/>
                  <a:pt x="826688" y="1570266"/>
                  <a:pt x="821655" y="1581755"/>
                </a:cubicBezTo>
                <a:cubicBezTo>
                  <a:pt x="806720" y="1615893"/>
                  <a:pt x="821929" y="1646584"/>
                  <a:pt x="829095" y="1678314"/>
                </a:cubicBezTo>
                <a:cubicBezTo>
                  <a:pt x="831339" y="1688161"/>
                  <a:pt x="838177" y="1693796"/>
                  <a:pt x="848517" y="1693796"/>
                </a:cubicBezTo>
                <a:cubicBezTo>
                  <a:pt x="894963" y="1693960"/>
                  <a:pt x="941137" y="1689967"/>
                  <a:pt x="987091" y="1683949"/>
                </a:cubicBezTo>
                <a:cubicBezTo>
                  <a:pt x="1003831" y="1681760"/>
                  <a:pt x="1011436" y="1670436"/>
                  <a:pt x="1010451" y="1652820"/>
                </a:cubicBezTo>
                <a:cubicBezTo>
                  <a:pt x="1009466" y="1635423"/>
                  <a:pt x="999673" y="1628585"/>
                  <a:pt x="984082" y="1626615"/>
                </a:cubicBezTo>
                <a:cubicBezTo>
                  <a:pt x="978611" y="1625904"/>
                  <a:pt x="973086" y="1625193"/>
                  <a:pt x="967779" y="1623825"/>
                </a:cubicBezTo>
                <a:cubicBezTo>
                  <a:pt x="947100" y="1618519"/>
                  <a:pt x="943106" y="1610531"/>
                  <a:pt x="950765" y="1591001"/>
                </a:cubicBezTo>
                <a:cubicBezTo>
                  <a:pt x="955306" y="1579403"/>
                  <a:pt x="958862" y="1567640"/>
                  <a:pt x="961105" y="1555277"/>
                </a:cubicBezTo>
                <a:cubicBezTo>
                  <a:pt x="969256" y="1509924"/>
                  <a:pt x="955360" y="1465939"/>
                  <a:pt x="953719" y="1421188"/>
                </a:cubicBezTo>
                <a:cubicBezTo>
                  <a:pt x="951531" y="1362159"/>
                  <a:pt x="953555" y="1303349"/>
                  <a:pt x="956947" y="1243006"/>
                </a:cubicBezTo>
                <a:cubicBezTo>
                  <a:pt x="956892" y="1242733"/>
                  <a:pt x="935939" y="765464"/>
                  <a:pt x="931235" y="693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7" name="Group 228">
            <a:extLst>
              <a:ext uri="{FF2B5EF4-FFF2-40B4-BE49-F238E27FC236}">
                <a16:creationId xmlns:a16="http://schemas.microsoft.com/office/drawing/2014/main" id="{48B33995-7077-4406-82D5-BC5F25C5B10F}"/>
              </a:ext>
            </a:extLst>
          </p:cNvPr>
          <p:cNvGrpSpPr/>
          <p:nvPr/>
        </p:nvGrpSpPr>
        <p:grpSpPr>
          <a:xfrm>
            <a:off x="4265743" y="5079259"/>
            <a:ext cx="857090" cy="674564"/>
            <a:chOff x="2141211" y="2961574"/>
            <a:chExt cx="4458905" cy="3166465"/>
          </a:xfrm>
        </p:grpSpPr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CB4BFC70-4535-4E96-A888-B5D6059882FB}"/>
                </a:ext>
              </a:extLst>
            </p:cNvPr>
            <p:cNvGrpSpPr/>
            <p:nvPr/>
          </p:nvGrpSpPr>
          <p:grpSpPr>
            <a:xfrm>
              <a:off x="2141211" y="3646500"/>
              <a:ext cx="4458905" cy="2481539"/>
              <a:chOff x="2049404" y="3512503"/>
              <a:chExt cx="4458905" cy="2481539"/>
            </a:xfrm>
          </p:grpSpPr>
          <p:sp>
            <p:nvSpPr>
              <p:cNvPr id="105" name="Rectangle 17">
                <a:extLst>
                  <a:ext uri="{FF2B5EF4-FFF2-40B4-BE49-F238E27FC236}">
                    <a16:creationId xmlns:a16="http://schemas.microsoft.com/office/drawing/2014/main" id="{09876A50-8C3C-43C5-80F3-1C1B83D39ACB}"/>
                  </a:ext>
                </a:extLst>
              </p:cNvPr>
              <p:cNvSpPr/>
              <p:nvPr/>
            </p:nvSpPr>
            <p:spPr>
              <a:xfrm>
                <a:off x="2049404" y="3512503"/>
                <a:ext cx="4458905" cy="24815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8">
                <a:extLst>
                  <a:ext uri="{FF2B5EF4-FFF2-40B4-BE49-F238E27FC236}">
                    <a16:creationId xmlns:a16="http://schemas.microsoft.com/office/drawing/2014/main" id="{CCDD47CA-BA04-48D1-AD75-56FB2832145B}"/>
                  </a:ext>
                </a:extLst>
              </p:cNvPr>
              <p:cNvSpPr/>
              <p:nvPr/>
            </p:nvSpPr>
            <p:spPr>
              <a:xfrm>
                <a:off x="2049404" y="3764590"/>
                <a:ext cx="4458905" cy="222945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: Top Corners Rounded 22">
              <a:extLst>
                <a:ext uri="{FF2B5EF4-FFF2-40B4-BE49-F238E27FC236}">
                  <a16:creationId xmlns:a16="http://schemas.microsoft.com/office/drawing/2014/main" id="{A9BD8CD7-6681-4827-8609-0FBCC72F0ED2}"/>
                </a:ext>
              </a:extLst>
            </p:cNvPr>
            <p:cNvSpPr/>
            <p:nvPr/>
          </p:nvSpPr>
          <p:spPr>
            <a:xfrm>
              <a:off x="3302673" y="4426085"/>
              <a:ext cx="731071" cy="1692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CD65E31F-C5D4-4F91-9503-FCEB4C620018}"/>
                </a:ext>
              </a:extLst>
            </p:cNvPr>
            <p:cNvSpPr/>
            <p:nvPr/>
          </p:nvSpPr>
          <p:spPr>
            <a:xfrm>
              <a:off x="3683564" y="4761245"/>
              <a:ext cx="350180" cy="13577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35">
              <a:extLst>
                <a:ext uri="{FF2B5EF4-FFF2-40B4-BE49-F238E27FC236}">
                  <a16:creationId xmlns:a16="http://schemas.microsoft.com/office/drawing/2014/main" id="{2420A096-4AE6-49F0-A3F5-B1F649DA28F2}"/>
                </a:ext>
              </a:extLst>
            </p:cNvPr>
            <p:cNvGrpSpPr/>
            <p:nvPr/>
          </p:nvGrpSpPr>
          <p:grpSpPr>
            <a:xfrm>
              <a:off x="2317238" y="3976797"/>
              <a:ext cx="379603" cy="2139464"/>
              <a:chOff x="-2634905" y="4064178"/>
              <a:chExt cx="379603" cy="2139464"/>
            </a:xfrm>
          </p:grpSpPr>
          <p:sp>
            <p:nvSpPr>
              <p:cNvPr id="93" name="Oval 36">
                <a:extLst>
                  <a:ext uri="{FF2B5EF4-FFF2-40B4-BE49-F238E27FC236}">
                    <a16:creationId xmlns:a16="http://schemas.microsoft.com/office/drawing/2014/main" id="{8F6C5BCC-BA57-4F21-ACC5-91AFC43A42CD}"/>
                  </a:ext>
                </a:extLst>
              </p:cNvPr>
              <p:cNvSpPr/>
              <p:nvPr/>
            </p:nvSpPr>
            <p:spPr>
              <a:xfrm>
                <a:off x="-2634905" y="4064178"/>
                <a:ext cx="379603" cy="37960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37">
                <a:extLst>
                  <a:ext uri="{FF2B5EF4-FFF2-40B4-BE49-F238E27FC236}">
                    <a16:creationId xmlns:a16="http://schemas.microsoft.com/office/drawing/2014/main" id="{93DA1429-2879-40DC-86EE-2EADDE7BEF40}"/>
                  </a:ext>
                </a:extLst>
              </p:cNvPr>
              <p:cNvSpPr/>
              <p:nvPr/>
            </p:nvSpPr>
            <p:spPr>
              <a:xfrm>
                <a:off x="-2559476" y="4139682"/>
                <a:ext cx="240928" cy="20639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38">
                <a:extLst>
                  <a:ext uri="{FF2B5EF4-FFF2-40B4-BE49-F238E27FC236}">
                    <a16:creationId xmlns:a16="http://schemas.microsoft.com/office/drawing/2014/main" id="{5D2F1FF1-BC11-423C-92B8-DFC55610753A}"/>
                  </a:ext>
                </a:extLst>
              </p:cNvPr>
              <p:cNvSpPr/>
              <p:nvPr/>
            </p:nvSpPr>
            <p:spPr>
              <a:xfrm>
                <a:off x="-2433468" y="4271109"/>
                <a:ext cx="120438" cy="193253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39">
                <a:extLst>
                  <a:ext uri="{FF2B5EF4-FFF2-40B4-BE49-F238E27FC236}">
                    <a16:creationId xmlns:a16="http://schemas.microsoft.com/office/drawing/2014/main" id="{0ACACE3B-5B96-424A-B18B-0985214EC201}"/>
                  </a:ext>
                </a:extLst>
              </p:cNvPr>
              <p:cNvGrpSpPr/>
              <p:nvPr/>
            </p:nvGrpSpPr>
            <p:grpSpPr>
              <a:xfrm>
                <a:off x="-2605327" y="4699470"/>
                <a:ext cx="348698" cy="148770"/>
                <a:chOff x="2203573" y="4490681"/>
                <a:chExt cx="348698" cy="148770"/>
              </a:xfrm>
            </p:grpSpPr>
            <p:sp>
              <p:nvSpPr>
                <p:cNvPr id="103" name="Rectangle 46">
                  <a:extLst>
                    <a:ext uri="{FF2B5EF4-FFF2-40B4-BE49-F238E27FC236}">
                      <a16:creationId xmlns:a16="http://schemas.microsoft.com/office/drawing/2014/main" id="{223AE85E-E5CF-42D5-B3B9-3394FEDBE42A}"/>
                    </a:ext>
                  </a:extLst>
                </p:cNvPr>
                <p:cNvSpPr/>
                <p:nvPr/>
              </p:nvSpPr>
              <p:spPr>
                <a:xfrm>
                  <a:off x="2203573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47">
                  <a:extLst>
                    <a:ext uri="{FF2B5EF4-FFF2-40B4-BE49-F238E27FC236}">
                      <a16:creationId xmlns:a16="http://schemas.microsoft.com/office/drawing/2014/main" id="{3F68B682-7DC8-4EAF-9A8E-32305776C0BA}"/>
                    </a:ext>
                  </a:extLst>
                </p:cNvPr>
                <p:cNvSpPr/>
                <p:nvPr/>
              </p:nvSpPr>
              <p:spPr>
                <a:xfrm>
                  <a:off x="2375000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40">
                <a:extLst>
                  <a:ext uri="{FF2B5EF4-FFF2-40B4-BE49-F238E27FC236}">
                    <a16:creationId xmlns:a16="http://schemas.microsoft.com/office/drawing/2014/main" id="{203C7290-F92A-4364-9D2D-280F8B131491}"/>
                  </a:ext>
                </a:extLst>
              </p:cNvPr>
              <p:cNvGrpSpPr/>
              <p:nvPr/>
            </p:nvGrpSpPr>
            <p:grpSpPr>
              <a:xfrm>
                <a:off x="-2605327" y="5103800"/>
                <a:ext cx="348698" cy="148770"/>
                <a:chOff x="2203573" y="4490681"/>
                <a:chExt cx="348698" cy="148770"/>
              </a:xfrm>
            </p:grpSpPr>
            <p:sp>
              <p:nvSpPr>
                <p:cNvPr id="101" name="Rectangle 44">
                  <a:extLst>
                    <a:ext uri="{FF2B5EF4-FFF2-40B4-BE49-F238E27FC236}">
                      <a16:creationId xmlns:a16="http://schemas.microsoft.com/office/drawing/2014/main" id="{05C4AD40-64B2-4211-B70B-B694811E60E9}"/>
                    </a:ext>
                  </a:extLst>
                </p:cNvPr>
                <p:cNvSpPr/>
                <p:nvPr/>
              </p:nvSpPr>
              <p:spPr>
                <a:xfrm>
                  <a:off x="2203573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45">
                  <a:extLst>
                    <a:ext uri="{FF2B5EF4-FFF2-40B4-BE49-F238E27FC236}">
                      <a16:creationId xmlns:a16="http://schemas.microsoft.com/office/drawing/2014/main" id="{519E0AB3-BE6E-4D11-9D36-C618467D2771}"/>
                    </a:ext>
                  </a:extLst>
                </p:cNvPr>
                <p:cNvSpPr/>
                <p:nvPr/>
              </p:nvSpPr>
              <p:spPr>
                <a:xfrm>
                  <a:off x="2375000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41">
                <a:extLst>
                  <a:ext uri="{FF2B5EF4-FFF2-40B4-BE49-F238E27FC236}">
                    <a16:creationId xmlns:a16="http://schemas.microsoft.com/office/drawing/2014/main" id="{FAAB050A-E1C7-4395-BDB5-39D66B885E6D}"/>
                  </a:ext>
                </a:extLst>
              </p:cNvPr>
              <p:cNvGrpSpPr/>
              <p:nvPr/>
            </p:nvGrpSpPr>
            <p:grpSpPr>
              <a:xfrm>
                <a:off x="-2605327" y="5508130"/>
                <a:ext cx="348698" cy="148770"/>
                <a:chOff x="2203573" y="4490681"/>
                <a:chExt cx="348698" cy="148770"/>
              </a:xfrm>
            </p:grpSpPr>
            <p:sp>
              <p:nvSpPr>
                <p:cNvPr id="99" name="Rectangle 42">
                  <a:extLst>
                    <a:ext uri="{FF2B5EF4-FFF2-40B4-BE49-F238E27FC236}">
                      <a16:creationId xmlns:a16="http://schemas.microsoft.com/office/drawing/2014/main" id="{B856CEC5-C659-49C7-A511-C78662CB66DC}"/>
                    </a:ext>
                  </a:extLst>
                </p:cNvPr>
                <p:cNvSpPr/>
                <p:nvPr/>
              </p:nvSpPr>
              <p:spPr>
                <a:xfrm>
                  <a:off x="2203573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43">
                  <a:extLst>
                    <a:ext uri="{FF2B5EF4-FFF2-40B4-BE49-F238E27FC236}">
                      <a16:creationId xmlns:a16="http://schemas.microsoft.com/office/drawing/2014/main" id="{96426671-63DE-41C3-B3FD-7028D839E3FE}"/>
                    </a:ext>
                  </a:extLst>
                </p:cNvPr>
                <p:cNvSpPr/>
                <p:nvPr/>
              </p:nvSpPr>
              <p:spPr>
                <a:xfrm>
                  <a:off x="2375000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48">
              <a:extLst>
                <a:ext uri="{FF2B5EF4-FFF2-40B4-BE49-F238E27FC236}">
                  <a16:creationId xmlns:a16="http://schemas.microsoft.com/office/drawing/2014/main" id="{3196EF79-6097-4628-B562-13788C3E00A1}"/>
                </a:ext>
              </a:extLst>
            </p:cNvPr>
            <p:cNvGrpSpPr/>
            <p:nvPr/>
          </p:nvGrpSpPr>
          <p:grpSpPr>
            <a:xfrm>
              <a:off x="4179460" y="4432067"/>
              <a:ext cx="731071" cy="1692900"/>
              <a:chOff x="-772683" y="4329325"/>
              <a:chExt cx="731071" cy="16929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1" name="Rectangle: Top Corners Rounded 49">
                <a:extLst>
                  <a:ext uri="{FF2B5EF4-FFF2-40B4-BE49-F238E27FC236}">
                    <a16:creationId xmlns:a16="http://schemas.microsoft.com/office/drawing/2014/main" id="{28F20EB9-CD85-4DD8-8746-4FD80118AD21}"/>
                  </a:ext>
                </a:extLst>
              </p:cNvPr>
              <p:cNvSpPr/>
              <p:nvPr/>
            </p:nvSpPr>
            <p:spPr>
              <a:xfrm>
                <a:off x="-772683" y="432932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50">
                <a:extLst>
                  <a:ext uri="{FF2B5EF4-FFF2-40B4-BE49-F238E27FC236}">
                    <a16:creationId xmlns:a16="http://schemas.microsoft.com/office/drawing/2014/main" id="{CD5DA31E-74EE-4566-8230-067617D8DCF8}"/>
                  </a:ext>
                </a:extLst>
              </p:cNvPr>
              <p:cNvSpPr/>
              <p:nvPr/>
            </p:nvSpPr>
            <p:spPr>
              <a:xfrm>
                <a:off x="-391792" y="4664485"/>
                <a:ext cx="350180" cy="13577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9">
              <a:extLst>
                <a:ext uri="{FF2B5EF4-FFF2-40B4-BE49-F238E27FC236}">
                  <a16:creationId xmlns:a16="http://schemas.microsoft.com/office/drawing/2014/main" id="{537303C4-C873-41D4-87BA-428840E85748}"/>
                </a:ext>
              </a:extLst>
            </p:cNvPr>
            <p:cNvGrpSpPr/>
            <p:nvPr/>
          </p:nvGrpSpPr>
          <p:grpSpPr>
            <a:xfrm>
              <a:off x="2832087" y="3984940"/>
              <a:ext cx="379603" cy="2139464"/>
              <a:chOff x="-2634905" y="4064178"/>
              <a:chExt cx="379603" cy="2139464"/>
            </a:xfrm>
          </p:grpSpPr>
          <p:sp>
            <p:nvSpPr>
              <p:cNvPr id="79" name="Oval 60">
                <a:extLst>
                  <a:ext uri="{FF2B5EF4-FFF2-40B4-BE49-F238E27FC236}">
                    <a16:creationId xmlns:a16="http://schemas.microsoft.com/office/drawing/2014/main" id="{B84F4EE2-74BE-4DA2-BD02-0B21C2B34833}"/>
                  </a:ext>
                </a:extLst>
              </p:cNvPr>
              <p:cNvSpPr/>
              <p:nvPr/>
            </p:nvSpPr>
            <p:spPr>
              <a:xfrm>
                <a:off x="-2634905" y="4064178"/>
                <a:ext cx="379603" cy="37960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Top Corners Rounded 61">
                <a:extLst>
                  <a:ext uri="{FF2B5EF4-FFF2-40B4-BE49-F238E27FC236}">
                    <a16:creationId xmlns:a16="http://schemas.microsoft.com/office/drawing/2014/main" id="{CBDBCF86-16A5-4259-98BB-4E05EE86BA68}"/>
                  </a:ext>
                </a:extLst>
              </p:cNvPr>
              <p:cNvSpPr/>
              <p:nvPr/>
            </p:nvSpPr>
            <p:spPr>
              <a:xfrm>
                <a:off x="-2559476" y="4139682"/>
                <a:ext cx="240928" cy="20639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62">
                <a:extLst>
                  <a:ext uri="{FF2B5EF4-FFF2-40B4-BE49-F238E27FC236}">
                    <a16:creationId xmlns:a16="http://schemas.microsoft.com/office/drawing/2014/main" id="{5B23803A-A86C-4149-8668-8792B8ACFD53}"/>
                  </a:ext>
                </a:extLst>
              </p:cNvPr>
              <p:cNvSpPr/>
              <p:nvPr/>
            </p:nvSpPr>
            <p:spPr>
              <a:xfrm>
                <a:off x="-2433468" y="4271109"/>
                <a:ext cx="120438" cy="193253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63">
                <a:extLst>
                  <a:ext uri="{FF2B5EF4-FFF2-40B4-BE49-F238E27FC236}">
                    <a16:creationId xmlns:a16="http://schemas.microsoft.com/office/drawing/2014/main" id="{1F17ABA9-9A78-4208-A589-C610A7E1E944}"/>
                  </a:ext>
                </a:extLst>
              </p:cNvPr>
              <p:cNvGrpSpPr/>
              <p:nvPr/>
            </p:nvGrpSpPr>
            <p:grpSpPr>
              <a:xfrm>
                <a:off x="-2605327" y="4699470"/>
                <a:ext cx="348698" cy="148770"/>
                <a:chOff x="2203573" y="4490681"/>
                <a:chExt cx="348698" cy="148770"/>
              </a:xfrm>
            </p:grpSpPr>
            <p:sp>
              <p:nvSpPr>
                <p:cNvPr id="89" name="Rectangle 70">
                  <a:extLst>
                    <a:ext uri="{FF2B5EF4-FFF2-40B4-BE49-F238E27FC236}">
                      <a16:creationId xmlns:a16="http://schemas.microsoft.com/office/drawing/2014/main" id="{F3DB4717-912C-4CC7-84FD-9AE38867DCCF}"/>
                    </a:ext>
                  </a:extLst>
                </p:cNvPr>
                <p:cNvSpPr/>
                <p:nvPr/>
              </p:nvSpPr>
              <p:spPr>
                <a:xfrm>
                  <a:off x="2203573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71">
                  <a:extLst>
                    <a:ext uri="{FF2B5EF4-FFF2-40B4-BE49-F238E27FC236}">
                      <a16:creationId xmlns:a16="http://schemas.microsoft.com/office/drawing/2014/main" id="{5137B65D-D7AA-499B-9033-F04D92611072}"/>
                    </a:ext>
                  </a:extLst>
                </p:cNvPr>
                <p:cNvSpPr/>
                <p:nvPr/>
              </p:nvSpPr>
              <p:spPr>
                <a:xfrm>
                  <a:off x="2375000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64">
                <a:extLst>
                  <a:ext uri="{FF2B5EF4-FFF2-40B4-BE49-F238E27FC236}">
                    <a16:creationId xmlns:a16="http://schemas.microsoft.com/office/drawing/2014/main" id="{1A19D78C-F90D-45F9-BAD6-8C95376DBB65}"/>
                  </a:ext>
                </a:extLst>
              </p:cNvPr>
              <p:cNvGrpSpPr/>
              <p:nvPr/>
            </p:nvGrpSpPr>
            <p:grpSpPr>
              <a:xfrm>
                <a:off x="-2605327" y="5103800"/>
                <a:ext cx="348698" cy="148770"/>
                <a:chOff x="2203573" y="4490681"/>
                <a:chExt cx="348698" cy="148770"/>
              </a:xfrm>
            </p:grpSpPr>
            <p:sp>
              <p:nvSpPr>
                <p:cNvPr id="87" name="Rectangle 68">
                  <a:extLst>
                    <a:ext uri="{FF2B5EF4-FFF2-40B4-BE49-F238E27FC236}">
                      <a16:creationId xmlns:a16="http://schemas.microsoft.com/office/drawing/2014/main" id="{6895E487-9418-45CF-BE70-A2A96FCEAC15}"/>
                    </a:ext>
                  </a:extLst>
                </p:cNvPr>
                <p:cNvSpPr/>
                <p:nvPr/>
              </p:nvSpPr>
              <p:spPr>
                <a:xfrm>
                  <a:off x="2203573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69">
                  <a:extLst>
                    <a:ext uri="{FF2B5EF4-FFF2-40B4-BE49-F238E27FC236}">
                      <a16:creationId xmlns:a16="http://schemas.microsoft.com/office/drawing/2014/main" id="{A3E5560C-A7E7-4805-BF86-462233ACF507}"/>
                    </a:ext>
                  </a:extLst>
                </p:cNvPr>
                <p:cNvSpPr/>
                <p:nvPr/>
              </p:nvSpPr>
              <p:spPr>
                <a:xfrm>
                  <a:off x="2375000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65">
                <a:extLst>
                  <a:ext uri="{FF2B5EF4-FFF2-40B4-BE49-F238E27FC236}">
                    <a16:creationId xmlns:a16="http://schemas.microsoft.com/office/drawing/2014/main" id="{85F353C0-5BEA-41D4-BDE9-81C3DFFC592F}"/>
                  </a:ext>
                </a:extLst>
              </p:cNvPr>
              <p:cNvGrpSpPr/>
              <p:nvPr/>
            </p:nvGrpSpPr>
            <p:grpSpPr>
              <a:xfrm>
                <a:off x="-2605327" y="5508130"/>
                <a:ext cx="348698" cy="148770"/>
                <a:chOff x="2203573" y="4490681"/>
                <a:chExt cx="348698" cy="148770"/>
              </a:xfrm>
            </p:grpSpPr>
            <p:sp>
              <p:nvSpPr>
                <p:cNvPr id="85" name="Rectangle 66">
                  <a:extLst>
                    <a:ext uri="{FF2B5EF4-FFF2-40B4-BE49-F238E27FC236}">
                      <a16:creationId xmlns:a16="http://schemas.microsoft.com/office/drawing/2014/main" id="{35510B9B-45B8-4EC0-9C7C-E102F521A37E}"/>
                    </a:ext>
                  </a:extLst>
                </p:cNvPr>
                <p:cNvSpPr/>
                <p:nvPr/>
              </p:nvSpPr>
              <p:spPr>
                <a:xfrm>
                  <a:off x="2203573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67">
                  <a:extLst>
                    <a:ext uri="{FF2B5EF4-FFF2-40B4-BE49-F238E27FC236}">
                      <a16:creationId xmlns:a16="http://schemas.microsoft.com/office/drawing/2014/main" id="{9509F175-3ED9-4E9C-B84F-6CA1AC03C90F}"/>
                    </a:ext>
                  </a:extLst>
                </p:cNvPr>
                <p:cNvSpPr/>
                <p:nvPr/>
              </p:nvSpPr>
              <p:spPr>
                <a:xfrm>
                  <a:off x="2375000" y="4490681"/>
                  <a:ext cx="177271" cy="14877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" name="Group 138">
              <a:extLst>
                <a:ext uri="{FF2B5EF4-FFF2-40B4-BE49-F238E27FC236}">
                  <a16:creationId xmlns:a16="http://schemas.microsoft.com/office/drawing/2014/main" id="{1F2B39B3-740E-4656-964D-D32DB6D7A056}"/>
                </a:ext>
              </a:extLst>
            </p:cNvPr>
            <p:cNvGrpSpPr/>
            <p:nvPr/>
          </p:nvGrpSpPr>
          <p:grpSpPr>
            <a:xfrm>
              <a:off x="5129772" y="5474338"/>
              <a:ext cx="1280708" cy="653701"/>
              <a:chOff x="3816127" y="5359816"/>
              <a:chExt cx="615608" cy="653701"/>
            </a:xfrm>
          </p:grpSpPr>
          <p:sp>
            <p:nvSpPr>
              <p:cNvPr id="74" name="Rectangle 139">
                <a:extLst>
                  <a:ext uri="{FF2B5EF4-FFF2-40B4-BE49-F238E27FC236}">
                    <a16:creationId xmlns:a16="http://schemas.microsoft.com/office/drawing/2014/main" id="{4B10E589-D2E6-4823-BDDD-4B77AA35ECE9}"/>
                  </a:ext>
                </a:extLst>
              </p:cNvPr>
              <p:cNvSpPr/>
              <p:nvPr/>
            </p:nvSpPr>
            <p:spPr>
              <a:xfrm>
                <a:off x="3816127" y="5359816"/>
                <a:ext cx="615608" cy="65370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140">
                <a:extLst>
                  <a:ext uri="{FF2B5EF4-FFF2-40B4-BE49-F238E27FC236}">
                    <a16:creationId xmlns:a16="http://schemas.microsoft.com/office/drawing/2014/main" id="{999511C7-41CC-4348-8799-F728309F09A2}"/>
                  </a:ext>
                </a:extLst>
              </p:cNvPr>
              <p:cNvSpPr/>
              <p:nvPr/>
            </p:nvSpPr>
            <p:spPr>
              <a:xfrm>
                <a:off x="3816127" y="5447761"/>
                <a:ext cx="615608" cy="875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141">
                <a:extLst>
                  <a:ext uri="{FF2B5EF4-FFF2-40B4-BE49-F238E27FC236}">
                    <a16:creationId xmlns:a16="http://schemas.microsoft.com/office/drawing/2014/main" id="{DCE4CDDF-B519-42B6-AB9F-AB19DDE73DCE}"/>
                  </a:ext>
                </a:extLst>
              </p:cNvPr>
              <p:cNvSpPr/>
              <p:nvPr/>
            </p:nvSpPr>
            <p:spPr>
              <a:xfrm>
                <a:off x="3816127" y="5582058"/>
                <a:ext cx="615608" cy="875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42">
                <a:extLst>
                  <a:ext uri="{FF2B5EF4-FFF2-40B4-BE49-F238E27FC236}">
                    <a16:creationId xmlns:a16="http://schemas.microsoft.com/office/drawing/2014/main" id="{8C10F3F9-1CC8-4C88-81D5-48BD59DDA0C2}"/>
                  </a:ext>
                </a:extLst>
              </p:cNvPr>
              <p:cNvSpPr/>
              <p:nvPr/>
            </p:nvSpPr>
            <p:spPr>
              <a:xfrm>
                <a:off x="3816127" y="5716355"/>
                <a:ext cx="615608" cy="875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143">
                <a:extLst>
                  <a:ext uri="{FF2B5EF4-FFF2-40B4-BE49-F238E27FC236}">
                    <a16:creationId xmlns:a16="http://schemas.microsoft.com/office/drawing/2014/main" id="{39D3FD1F-CE33-458F-9C33-098B7C178222}"/>
                  </a:ext>
                </a:extLst>
              </p:cNvPr>
              <p:cNvSpPr/>
              <p:nvPr/>
            </p:nvSpPr>
            <p:spPr>
              <a:xfrm>
                <a:off x="3816127" y="5850652"/>
                <a:ext cx="615608" cy="875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ight Triangle 154">
              <a:extLst>
                <a:ext uri="{FF2B5EF4-FFF2-40B4-BE49-F238E27FC236}">
                  <a16:creationId xmlns:a16="http://schemas.microsoft.com/office/drawing/2014/main" id="{FB3EA556-0713-4D6D-BA66-E8342BEEE22D}"/>
                </a:ext>
              </a:extLst>
            </p:cNvPr>
            <p:cNvSpPr/>
            <p:nvPr/>
          </p:nvSpPr>
          <p:spPr>
            <a:xfrm flipH="1">
              <a:off x="2141211" y="2961574"/>
              <a:ext cx="1155466" cy="684880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157">
              <a:extLst>
                <a:ext uri="{FF2B5EF4-FFF2-40B4-BE49-F238E27FC236}">
                  <a16:creationId xmlns:a16="http://schemas.microsoft.com/office/drawing/2014/main" id="{9E99D474-FCC0-4978-B897-C91986947CC6}"/>
                </a:ext>
              </a:extLst>
            </p:cNvPr>
            <p:cNvSpPr/>
            <p:nvPr/>
          </p:nvSpPr>
          <p:spPr>
            <a:xfrm flipH="1">
              <a:off x="3242357" y="2961574"/>
              <a:ext cx="1155466" cy="684880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158">
              <a:extLst>
                <a:ext uri="{FF2B5EF4-FFF2-40B4-BE49-F238E27FC236}">
                  <a16:creationId xmlns:a16="http://schemas.microsoft.com/office/drawing/2014/main" id="{1A659052-1B51-4416-8CA0-3397C8AACECA}"/>
                </a:ext>
              </a:extLst>
            </p:cNvPr>
            <p:cNvSpPr/>
            <p:nvPr/>
          </p:nvSpPr>
          <p:spPr>
            <a:xfrm flipH="1">
              <a:off x="4343503" y="2961574"/>
              <a:ext cx="1155466" cy="684880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Triangle 163">
              <a:extLst>
                <a:ext uri="{FF2B5EF4-FFF2-40B4-BE49-F238E27FC236}">
                  <a16:creationId xmlns:a16="http://schemas.microsoft.com/office/drawing/2014/main" id="{670C20A5-B977-429E-900A-001B6B4348A6}"/>
                </a:ext>
              </a:extLst>
            </p:cNvPr>
            <p:cNvSpPr/>
            <p:nvPr/>
          </p:nvSpPr>
          <p:spPr>
            <a:xfrm flipH="1">
              <a:off x="5444650" y="2961574"/>
              <a:ext cx="1155466" cy="684880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188">
              <a:extLst>
                <a:ext uri="{FF2B5EF4-FFF2-40B4-BE49-F238E27FC236}">
                  <a16:creationId xmlns:a16="http://schemas.microsoft.com/office/drawing/2014/main" id="{A9829ED8-9193-4C38-91EF-5166A35DAE02}"/>
                </a:ext>
              </a:extLst>
            </p:cNvPr>
            <p:cNvGrpSpPr/>
            <p:nvPr/>
          </p:nvGrpSpPr>
          <p:grpSpPr>
            <a:xfrm>
              <a:off x="3335329" y="4135174"/>
              <a:ext cx="3018505" cy="743102"/>
              <a:chOff x="3247777" y="4135174"/>
              <a:chExt cx="3018505" cy="743102"/>
            </a:xfrm>
          </p:grpSpPr>
          <p:sp>
            <p:nvSpPr>
              <p:cNvPr id="60" name="Rectangle 26">
                <a:extLst>
                  <a:ext uri="{FF2B5EF4-FFF2-40B4-BE49-F238E27FC236}">
                    <a16:creationId xmlns:a16="http://schemas.microsoft.com/office/drawing/2014/main" id="{BB8A0AB3-D7B5-440C-8ACD-AAD76925B9DB}"/>
                  </a:ext>
                </a:extLst>
              </p:cNvPr>
              <p:cNvSpPr/>
              <p:nvPr/>
            </p:nvSpPr>
            <p:spPr>
              <a:xfrm>
                <a:off x="5243508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44">
                <a:extLst>
                  <a:ext uri="{FF2B5EF4-FFF2-40B4-BE49-F238E27FC236}">
                    <a16:creationId xmlns:a16="http://schemas.microsoft.com/office/drawing/2014/main" id="{A89B5FDE-0BEA-4F4B-A941-16DE93BA6735}"/>
                  </a:ext>
                </a:extLst>
              </p:cNvPr>
              <p:cNvSpPr/>
              <p:nvPr/>
            </p:nvSpPr>
            <p:spPr>
              <a:xfrm>
                <a:off x="5647082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45">
                <a:extLst>
                  <a:ext uri="{FF2B5EF4-FFF2-40B4-BE49-F238E27FC236}">
                    <a16:creationId xmlns:a16="http://schemas.microsoft.com/office/drawing/2014/main" id="{260F3197-364B-4725-8685-59E46202A3C8}"/>
                  </a:ext>
                </a:extLst>
              </p:cNvPr>
              <p:cNvSpPr/>
              <p:nvPr/>
            </p:nvSpPr>
            <p:spPr>
              <a:xfrm>
                <a:off x="6050656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46">
                <a:extLst>
                  <a:ext uri="{FF2B5EF4-FFF2-40B4-BE49-F238E27FC236}">
                    <a16:creationId xmlns:a16="http://schemas.microsoft.com/office/drawing/2014/main" id="{B0C74835-82F7-45CC-B1D6-6A88B4ADC6A4}"/>
                  </a:ext>
                </a:extLst>
              </p:cNvPr>
              <p:cNvSpPr/>
              <p:nvPr/>
            </p:nvSpPr>
            <p:spPr>
              <a:xfrm>
                <a:off x="5243508" y="4434576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47">
                <a:extLst>
                  <a:ext uri="{FF2B5EF4-FFF2-40B4-BE49-F238E27FC236}">
                    <a16:creationId xmlns:a16="http://schemas.microsoft.com/office/drawing/2014/main" id="{395AC5A4-6335-4E5D-9530-8BE5B29E8BA0}"/>
                  </a:ext>
                </a:extLst>
              </p:cNvPr>
              <p:cNvSpPr/>
              <p:nvPr/>
            </p:nvSpPr>
            <p:spPr>
              <a:xfrm>
                <a:off x="5647082" y="4434576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48">
                <a:extLst>
                  <a:ext uri="{FF2B5EF4-FFF2-40B4-BE49-F238E27FC236}">
                    <a16:creationId xmlns:a16="http://schemas.microsoft.com/office/drawing/2014/main" id="{774D8916-0985-4D2A-9481-1C6BAA3BB58C}"/>
                  </a:ext>
                </a:extLst>
              </p:cNvPr>
              <p:cNvSpPr/>
              <p:nvPr/>
            </p:nvSpPr>
            <p:spPr>
              <a:xfrm>
                <a:off x="6050656" y="4434576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149">
                <a:extLst>
                  <a:ext uri="{FF2B5EF4-FFF2-40B4-BE49-F238E27FC236}">
                    <a16:creationId xmlns:a16="http://schemas.microsoft.com/office/drawing/2014/main" id="{C0490CFF-B5D0-4ACC-8480-12461BFCDF61}"/>
                  </a:ext>
                </a:extLst>
              </p:cNvPr>
              <p:cNvSpPr/>
              <p:nvPr/>
            </p:nvSpPr>
            <p:spPr>
              <a:xfrm>
                <a:off x="5243508" y="4733978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150">
                <a:extLst>
                  <a:ext uri="{FF2B5EF4-FFF2-40B4-BE49-F238E27FC236}">
                    <a16:creationId xmlns:a16="http://schemas.microsoft.com/office/drawing/2014/main" id="{01B85475-1375-4520-9D93-C6DD758248FC}"/>
                  </a:ext>
                </a:extLst>
              </p:cNvPr>
              <p:cNvSpPr/>
              <p:nvPr/>
            </p:nvSpPr>
            <p:spPr>
              <a:xfrm>
                <a:off x="5647082" y="4733978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151">
                <a:extLst>
                  <a:ext uri="{FF2B5EF4-FFF2-40B4-BE49-F238E27FC236}">
                    <a16:creationId xmlns:a16="http://schemas.microsoft.com/office/drawing/2014/main" id="{6BD2204A-9BB1-4705-A56B-F0F4EF433D18}"/>
                  </a:ext>
                </a:extLst>
              </p:cNvPr>
              <p:cNvSpPr/>
              <p:nvPr/>
            </p:nvSpPr>
            <p:spPr>
              <a:xfrm>
                <a:off x="6050656" y="4733978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182">
                <a:extLst>
                  <a:ext uri="{FF2B5EF4-FFF2-40B4-BE49-F238E27FC236}">
                    <a16:creationId xmlns:a16="http://schemas.microsoft.com/office/drawing/2014/main" id="{70BAA3FC-5F9C-450C-BF33-2091D65E0C38}"/>
                  </a:ext>
                </a:extLst>
              </p:cNvPr>
              <p:cNvSpPr/>
              <p:nvPr/>
            </p:nvSpPr>
            <p:spPr>
              <a:xfrm>
                <a:off x="4004271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183">
                <a:extLst>
                  <a:ext uri="{FF2B5EF4-FFF2-40B4-BE49-F238E27FC236}">
                    <a16:creationId xmlns:a16="http://schemas.microsoft.com/office/drawing/2014/main" id="{5051D738-1CDB-4EF0-BBD6-65D7EA59C52A}"/>
                  </a:ext>
                </a:extLst>
              </p:cNvPr>
              <p:cNvSpPr/>
              <p:nvPr/>
            </p:nvSpPr>
            <p:spPr>
              <a:xfrm>
                <a:off x="4407845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184">
                <a:extLst>
                  <a:ext uri="{FF2B5EF4-FFF2-40B4-BE49-F238E27FC236}">
                    <a16:creationId xmlns:a16="http://schemas.microsoft.com/office/drawing/2014/main" id="{C8589269-8953-47ED-ACF2-6C303B9FDF65}"/>
                  </a:ext>
                </a:extLst>
              </p:cNvPr>
              <p:cNvSpPr/>
              <p:nvPr/>
            </p:nvSpPr>
            <p:spPr>
              <a:xfrm>
                <a:off x="4811419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186">
                <a:extLst>
                  <a:ext uri="{FF2B5EF4-FFF2-40B4-BE49-F238E27FC236}">
                    <a16:creationId xmlns:a16="http://schemas.microsoft.com/office/drawing/2014/main" id="{E02D690F-22BF-4947-8187-0DBB925E5E55}"/>
                  </a:ext>
                </a:extLst>
              </p:cNvPr>
              <p:cNvSpPr/>
              <p:nvPr/>
            </p:nvSpPr>
            <p:spPr>
              <a:xfrm>
                <a:off x="3247777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187">
                <a:extLst>
                  <a:ext uri="{FF2B5EF4-FFF2-40B4-BE49-F238E27FC236}">
                    <a16:creationId xmlns:a16="http://schemas.microsoft.com/office/drawing/2014/main" id="{FD7F09A0-3D01-47DD-B3AC-32616E96883D}"/>
                  </a:ext>
                </a:extLst>
              </p:cNvPr>
              <p:cNvSpPr/>
              <p:nvPr/>
            </p:nvSpPr>
            <p:spPr>
              <a:xfrm>
                <a:off x="3651351" y="4135174"/>
                <a:ext cx="215626" cy="144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226">
            <a:extLst>
              <a:ext uri="{FF2B5EF4-FFF2-40B4-BE49-F238E27FC236}">
                <a16:creationId xmlns:a16="http://schemas.microsoft.com/office/drawing/2014/main" id="{A5C049FB-A03A-4891-B615-1E824D0C57E6}"/>
              </a:ext>
            </a:extLst>
          </p:cNvPr>
          <p:cNvGrpSpPr/>
          <p:nvPr/>
        </p:nvGrpSpPr>
        <p:grpSpPr>
          <a:xfrm>
            <a:off x="5122436" y="4778125"/>
            <a:ext cx="913945" cy="975698"/>
            <a:chOff x="7976627" y="1166736"/>
            <a:chExt cx="4754685" cy="4580013"/>
          </a:xfrm>
        </p:grpSpPr>
        <p:grpSp>
          <p:nvGrpSpPr>
            <p:cNvPr id="108" name="Group 167">
              <a:extLst>
                <a:ext uri="{FF2B5EF4-FFF2-40B4-BE49-F238E27FC236}">
                  <a16:creationId xmlns:a16="http://schemas.microsoft.com/office/drawing/2014/main" id="{E95BD61D-7768-4B24-85B3-29C9869512E3}"/>
                </a:ext>
              </a:extLst>
            </p:cNvPr>
            <p:cNvGrpSpPr/>
            <p:nvPr/>
          </p:nvGrpSpPr>
          <p:grpSpPr>
            <a:xfrm>
              <a:off x="7976627" y="1574644"/>
              <a:ext cx="1097280" cy="4172105"/>
              <a:chOff x="6599258" y="1944858"/>
              <a:chExt cx="1097280" cy="4172105"/>
            </a:xfrm>
          </p:grpSpPr>
          <p:sp>
            <p:nvSpPr>
              <p:cNvPr id="161" name="Rectangle 168">
                <a:extLst>
                  <a:ext uri="{FF2B5EF4-FFF2-40B4-BE49-F238E27FC236}">
                    <a16:creationId xmlns:a16="http://schemas.microsoft.com/office/drawing/2014/main" id="{A6E0A07B-9F30-4554-BF4D-8AF7EC53DF77}"/>
                  </a:ext>
                </a:extLst>
              </p:cNvPr>
              <p:cNvSpPr/>
              <p:nvPr/>
            </p:nvSpPr>
            <p:spPr>
              <a:xfrm>
                <a:off x="6599259" y="3642459"/>
                <a:ext cx="1097279" cy="247099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9">
                <a:extLst>
                  <a:ext uri="{FF2B5EF4-FFF2-40B4-BE49-F238E27FC236}">
                    <a16:creationId xmlns:a16="http://schemas.microsoft.com/office/drawing/2014/main" id="{0A805355-4AD5-4EF1-B7A8-A6A8F738FE57}"/>
                  </a:ext>
                </a:extLst>
              </p:cNvPr>
              <p:cNvSpPr/>
              <p:nvPr/>
            </p:nvSpPr>
            <p:spPr>
              <a:xfrm>
                <a:off x="7147898" y="3640420"/>
                <a:ext cx="548640" cy="24730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3" name="Group 170">
                <a:extLst>
                  <a:ext uri="{FF2B5EF4-FFF2-40B4-BE49-F238E27FC236}">
                    <a16:creationId xmlns:a16="http://schemas.microsoft.com/office/drawing/2014/main" id="{929C7427-263B-4B88-A716-9A48870EED5D}"/>
                  </a:ext>
                </a:extLst>
              </p:cNvPr>
              <p:cNvGrpSpPr/>
              <p:nvPr/>
            </p:nvGrpSpPr>
            <p:grpSpPr>
              <a:xfrm>
                <a:off x="6801135" y="1944858"/>
                <a:ext cx="640082" cy="1722534"/>
                <a:chOff x="6913575" y="1813492"/>
                <a:chExt cx="405185" cy="2497948"/>
              </a:xfrm>
            </p:grpSpPr>
            <p:grpSp>
              <p:nvGrpSpPr>
                <p:cNvPr id="168" name="Group 175">
                  <a:extLst>
                    <a:ext uri="{FF2B5EF4-FFF2-40B4-BE49-F238E27FC236}">
                      <a16:creationId xmlns:a16="http://schemas.microsoft.com/office/drawing/2014/main" id="{95E45BA5-F783-4D19-B3C8-068A68D51CBB}"/>
                    </a:ext>
                  </a:extLst>
                </p:cNvPr>
                <p:cNvGrpSpPr/>
                <p:nvPr/>
              </p:nvGrpSpPr>
              <p:grpSpPr>
                <a:xfrm>
                  <a:off x="6913576" y="2297867"/>
                  <a:ext cx="405184" cy="2013573"/>
                  <a:chOff x="2507828" y="1738469"/>
                  <a:chExt cx="405184" cy="214763"/>
                </a:xfrm>
              </p:grpSpPr>
              <p:sp>
                <p:nvSpPr>
                  <p:cNvPr id="172" name="Rectangle 179">
                    <a:extLst>
                      <a:ext uri="{FF2B5EF4-FFF2-40B4-BE49-F238E27FC236}">
                        <a16:creationId xmlns:a16="http://schemas.microsoft.com/office/drawing/2014/main" id="{4CBF3C7A-3123-4E2B-B942-309F11D10C0D}"/>
                      </a:ext>
                    </a:extLst>
                  </p:cNvPr>
                  <p:cNvSpPr/>
                  <p:nvPr/>
                </p:nvSpPr>
                <p:spPr>
                  <a:xfrm>
                    <a:off x="2507828" y="1738470"/>
                    <a:ext cx="405184" cy="214762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80">
                    <a:extLst>
                      <a:ext uri="{FF2B5EF4-FFF2-40B4-BE49-F238E27FC236}">
                        <a16:creationId xmlns:a16="http://schemas.microsoft.com/office/drawing/2014/main" id="{209F9D9B-E250-415F-832C-AFE0D57A2F47}"/>
                      </a:ext>
                    </a:extLst>
                  </p:cNvPr>
                  <p:cNvSpPr/>
                  <p:nvPr/>
                </p:nvSpPr>
                <p:spPr>
                  <a:xfrm>
                    <a:off x="2710420" y="1738469"/>
                    <a:ext cx="202592" cy="214763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9" name="Group 176">
                  <a:extLst>
                    <a:ext uri="{FF2B5EF4-FFF2-40B4-BE49-F238E27FC236}">
                      <a16:creationId xmlns:a16="http://schemas.microsoft.com/office/drawing/2014/main" id="{42647314-4886-427B-987A-3B7F3BB47E8D}"/>
                    </a:ext>
                  </a:extLst>
                </p:cNvPr>
                <p:cNvGrpSpPr/>
                <p:nvPr/>
              </p:nvGrpSpPr>
              <p:grpSpPr>
                <a:xfrm>
                  <a:off x="6913575" y="1813492"/>
                  <a:ext cx="405184" cy="529407"/>
                  <a:chOff x="2507827" y="1488604"/>
                  <a:chExt cx="405184" cy="348318"/>
                </a:xfrm>
              </p:grpSpPr>
              <p:sp>
                <p:nvSpPr>
                  <p:cNvPr id="170" name="Rectangle 177">
                    <a:extLst>
                      <a:ext uri="{FF2B5EF4-FFF2-40B4-BE49-F238E27FC236}">
                        <a16:creationId xmlns:a16="http://schemas.microsoft.com/office/drawing/2014/main" id="{B0B96661-FB48-4143-9649-F831D1267758}"/>
                      </a:ext>
                    </a:extLst>
                  </p:cNvPr>
                  <p:cNvSpPr/>
                  <p:nvPr/>
                </p:nvSpPr>
                <p:spPr>
                  <a:xfrm>
                    <a:off x="2507827" y="1488604"/>
                    <a:ext cx="405184" cy="34831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8">
                    <a:extLst>
                      <a:ext uri="{FF2B5EF4-FFF2-40B4-BE49-F238E27FC236}">
                        <a16:creationId xmlns:a16="http://schemas.microsoft.com/office/drawing/2014/main" id="{66D847E8-ACFD-4FC8-897F-D5EDC29F360F}"/>
                      </a:ext>
                    </a:extLst>
                  </p:cNvPr>
                  <p:cNvSpPr/>
                  <p:nvPr/>
                </p:nvSpPr>
                <p:spPr>
                  <a:xfrm>
                    <a:off x="2710417" y="1488604"/>
                    <a:ext cx="202592" cy="34831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64" name="Rectangle 171">
                <a:extLst>
                  <a:ext uri="{FF2B5EF4-FFF2-40B4-BE49-F238E27FC236}">
                    <a16:creationId xmlns:a16="http://schemas.microsoft.com/office/drawing/2014/main" id="{E4525E8C-A6A8-4BE7-B3B5-67677C62DDE6}"/>
                  </a:ext>
                </a:extLst>
              </p:cNvPr>
              <p:cNvSpPr/>
              <p:nvPr/>
            </p:nvSpPr>
            <p:spPr>
              <a:xfrm>
                <a:off x="6750212" y="5635934"/>
                <a:ext cx="208050" cy="4810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72">
                <a:extLst>
                  <a:ext uri="{FF2B5EF4-FFF2-40B4-BE49-F238E27FC236}">
                    <a16:creationId xmlns:a16="http://schemas.microsoft.com/office/drawing/2014/main" id="{443E2305-3237-426F-BEBA-3F330E7FDE15}"/>
                  </a:ext>
                </a:extLst>
              </p:cNvPr>
              <p:cNvSpPr/>
              <p:nvPr/>
            </p:nvSpPr>
            <p:spPr>
              <a:xfrm>
                <a:off x="7318193" y="5635934"/>
                <a:ext cx="208050" cy="4810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73">
                <a:extLst>
                  <a:ext uri="{FF2B5EF4-FFF2-40B4-BE49-F238E27FC236}">
                    <a16:creationId xmlns:a16="http://schemas.microsoft.com/office/drawing/2014/main" id="{33E03C06-6355-4912-A2E7-ABEF9CDE4294}"/>
                  </a:ext>
                </a:extLst>
              </p:cNvPr>
              <p:cNvSpPr/>
              <p:nvPr/>
            </p:nvSpPr>
            <p:spPr>
              <a:xfrm>
                <a:off x="6599258" y="3640999"/>
                <a:ext cx="1097280" cy="2493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74">
                <a:extLst>
                  <a:ext uri="{FF2B5EF4-FFF2-40B4-BE49-F238E27FC236}">
                    <a16:creationId xmlns:a16="http://schemas.microsoft.com/office/drawing/2014/main" id="{7F834098-2AFE-4B74-B759-7A0554BA99A7}"/>
                  </a:ext>
                </a:extLst>
              </p:cNvPr>
              <p:cNvSpPr/>
              <p:nvPr/>
            </p:nvSpPr>
            <p:spPr>
              <a:xfrm>
                <a:off x="7147898" y="3637245"/>
                <a:ext cx="548640" cy="26232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225">
              <a:extLst>
                <a:ext uri="{FF2B5EF4-FFF2-40B4-BE49-F238E27FC236}">
                  <a16:creationId xmlns:a16="http://schemas.microsoft.com/office/drawing/2014/main" id="{2491EEB2-0966-4CA6-8E66-878352D2B30E}"/>
                </a:ext>
              </a:extLst>
            </p:cNvPr>
            <p:cNvGrpSpPr/>
            <p:nvPr/>
          </p:nvGrpSpPr>
          <p:grpSpPr>
            <a:xfrm>
              <a:off x="9073712" y="3504421"/>
              <a:ext cx="3657600" cy="2238823"/>
              <a:chOff x="9073712" y="3504421"/>
              <a:chExt cx="3657600" cy="2238823"/>
            </a:xfrm>
          </p:grpSpPr>
          <p:sp>
            <p:nvSpPr>
              <p:cNvPr id="127" name="Rectangle 96">
                <a:extLst>
                  <a:ext uri="{FF2B5EF4-FFF2-40B4-BE49-F238E27FC236}">
                    <a16:creationId xmlns:a16="http://schemas.microsoft.com/office/drawing/2014/main" id="{B1CA3D07-C1F7-45F4-AAB2-906651114A44}"/>
                  </a:ext>
                </a:extLst>
              </p:cNvPr>
              <p:cNvSpPr/>
              <p:nvPr/>
            </p:nvSpPr>
            <p:spPr>
              <a:xfrm>
                <a:off x="9073712" y="3504421"/>
                <a:ext cx="3657600" cy="22388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94">
                <a:extLst>
                  <a:ext uri="{FF2B5EF4-FFF2-40B4-BE49-F238E27FC236}">
                    <a16:creationId xmlns:a16="http://schemas.microsoft.com/office/drawing/2014/main" id="{398D2BE6-E36E-4768-B3C4-9DC02707F91E}"/>
                  </a:ext>
                </a:extLst>
              </p:cNvPr>
              <p:cNvSpPr/>
              <p:nvPr/>
            </p:nvSpPr>
            <p:spPr>
              <a:xfrm>
                <a:off x="9073712" y="3770741"/>
                <a:ext cx="3657600" cy="196510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95">
                <a:extLst>
                  <a:ext uri="{FF2B5EF4-FFF2-40B4-BE49-F238E27FC236}">
                    <a16:creationId xmlns:a16="http://schemas.microsoft.com/office/drawing/2014/main" id="{77BE0E25-C9C5-4149-90BF-F5D53232015D}"/>
                  </a:ext>
                </a:extLst>
              </p:cNvPr>
              <p:cNvSpPr/>
              <p:nvPr/>
            </p:nvSpPr>
            <p:spPr>
              <a:xfrm>
                <a:off x="9073712" y="4530263"/>
                <a:ext cx="3657600" cy="120558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09">
                <a:extLst>
                  <a:ext uri="{FF2B5EF4-FFF2-40B4-BE49-F238E27FC236}">
                    <a16:creationId xmlns:a16="http://schemas.microsoft.com/office/drawing/2014/main" id="{1B1F4B16-6CD4-478C-9083-29AF4ADED602}"/>
                  </a:ext>
                </a:extLst>
              </p:cNvPr>
              <p:cNvGrpSpPr/>
              <p:nvPr/>
            </p:nvGrpSpPr>
            <p:grpSpPr>
              <a:xfrm>
                <a:off x="10819673" y="5082143"/>
                <a:ext cx="770444" cy="653701"/>
                <a:chOff x="3816127" y="5359816"/>
                <a:chExt cx="615608" cy="653701"/>
              </a:xfrm>
            </p:grpSpPr>
            <p:sp>
              <p:nvSpPr>
                <p:cNvPr id="156" name="Rectangle 110">
                  <a:extLst>
                    <a:ext uri="{FF2B5EF4-FFF2-40B4-BE49-F238E27FC236}">
                      <a16:creationId xmlns:a16="http://schemas.microsoft.com/office/drawing/2014/main" id="{4A5A47C2-0703-4200-9365-A8474F840CC2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11">
                  <a:extLst>
                    <a:ext uri="{FF2B5EF4-FFF2-40B4-BE49-F238E27FC236}">
                      <a16:creationId xmlns:a16="http://schemas.microsoft.com/office/drawing/2014/main" id="{E009B0AB-3F8E-46BF-88FC-795FF3173D91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12">
                  <a:extLst>
                    <a:ext uri="{FF2B5EF4-FFF2-40B4-BE49-F238E27FC236}">
                      <a16:creationId xmlns:a16="http://schemas.microsoft.com/office/drawing/2014/main" id="{2A5A8D73-ED63-46EA-B065-8B827EBD6895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13">
                  <a:extLst>
                    <a:ext uri="{FF2B5EF4-FFF2-40B4-BE49-F238E27FC236}">
                      <a16:creationId xmlns:a16="http://schemas.microsoft.com/office/drawing/2014/main" id="{E9CEF29F-9742-4BCD-A6B0-678EA240FA8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14">
                  <a:extLst>
                    <a:ext uri="{FF2B5EF4-FFF2-40B4-BE49-F238E27FC236}">
                      <a16:creationId xmlns:a16="http://schemas.microsoft.com/office/drawing/2014/main" id="{CE0C0B2A-791D-4004-9885-4ACA2859BED2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15">
                <a:extLst>
                  <a:ext uri="{FF2B5EF4-FFF2-40B4-BE49-F238E27FC236}">
                    <a16:creationId xmlns:a16="http://schemas.microsoft.com/office/drawing/2014/main" id="{48E466AF-44DA-45AC-B825-5762B6511386}"/>
                  </a:ext>
                </a:extLst>
              </p:cNvPr>
              <p:cNvGrpSpPr/>
              <p:nvPr/>
            </p:nvGrpSpPr>
            <p:grpSpPr>
              <a:xfrm>
                <a:off x="11733059" y="5082143"/>
                <a:ext cx="770444" cy="653701"/>
                <a:chOff x="3816127" y="5359816"/>
                <a:chExt cx="615608" cy="653701"/>
              </a:xfrm>
            </p:grpSpPr>
            <p:sp>
              <p:nvSpPr>
                <p:cNvPr id="151" name="Rectangle 116">
                  <a:extLst>
                    <a:ext uri="{FF2B5EF4-FFF2-40B4-BE49-F238E27FC236}">
                      <a16:creationId xmlns:a16="http://schemas.microsoft.com/office/drawing/2014/main" id="{2494F238-BD0F-4E1A-A3AA-C1B9F455F155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17">
                  <a:extLst>
                    <a:ext uri="{FF2B5EF4-FFF2-40B4-BE49-F238E27FC236}">
                      <a16:creationId xmlns:a16="http://schemas.microsoft.com/office/drawing/2014/main" id="{70EDB260-12DE-463F-9EAA-B45C3D9F1EEA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18">
                  <a:extLst>
                    <a:ext uri="{FF2B5EF4-FFF2-40B4-BE49-F238E27FC236}">
                      <a16:creationId xmlns:a16="http://schemas.microsoft.com/office/drawing/2014/main" id="{8DC02DBB-3F96-4E7B-8A8D-645D223F3CC4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19">
                  <a:extLst>
                    <a:ext uri="{FF2B5EF4-FFF2-40B4-BE49-F238E27FC236}">
                      <a16:creationId xmlns:a16="http://schemas.microsoft.com/office/drawing/2014/main" id="{753B8389-C5C2-454F-90C4-6F4F4C4A34D7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20">
                  <a:extLst>
                    <a:ext uri="{FF2B5EF4-FFF2-40B4-BE49-F238E27FC236}">
                      <a16:creationId xmlns:a16="http://schemas.microsoft.com/office/drawing/2014/main" id="{DDBD9DAF-773F-4A43-A66E-CE61670FDDDD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220">
                <a:extLst>
                  <a:ext uri="{FF2B5EF4-FFF2-40B4-BE49-F238E27FC236}">
                    <a16:creationId xmlns:a16="http://schemas.microsoft.com/office/drawing/2014/main" id="{8AF3FF59-C4F1-418B-818D-E9B736B8698D}"/>
                  </a:ext>
                </a:extLst>
              </p:cNvPr>
              <p:cNvGrpSpPr/>
              <p:nvPr/>
            </p:nvGrpSpPr>
            <p:grpSpPr>
              <a:xfrm>
                <a:off x="9420733" y="4325657"/>
                <a:ext cx="3057417" cy="144298"/>
                <a:chOff x="9420733" y="4325657"/>
                <a:chExt cx="3057417" cy="144298"/>
              </a:xfrm>
            </p:grpSpPr>
            <p:sp>
              <p:nvSpPr>
                <p:cNvPr id="143" name="Rectangle 190">
                  <a:extLst>
                    <a:ext uri="{FF2B5EF4-FFF2-40B4-BE49-F238E27FC236}">
                      <a16:creationId xmlns:a16="http://schemas.microsoft.com/office/drawing/2014/main" id="{06424C45-95AE-44FC-8509-DC78A09CCA20}"/>
                    </a:ext>
                  </a:extLst>
                </p:cNvPr>
                <p:cNvSpPr/>
                <p:nvPr/>
              </p:nvSpPr>
              <p:spPr>
                <a:xfrm>
                  <a:off x="11455376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91">
                  <a:extLst>
                    <a:ext uri="{FF2B5EF4-FFF2-40B4-BE49-F238E27FC236}">
                      <a16:creationId xmlns:a16="http://schemas.microsoft.com/office/drawing/2014/main" id="{BB9B3A2E-FC30-47E7-897D-E3A7E654D038}"/>
                    </a:ext>
                  </a:extLst>
                </p:cNvPr>
                <p:cNvSpPr/>
                <p:nvPr/>
              </p:nvSpPr>
              <p:spPr>
                <a:xfrm>
                  <a:off x="11858950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92">
                  <a:extLst>
                    <a:ext uri="{FF2B5EF4-FFF2-40B4-BE49-F238E27FC236}">
                      <a16:creationId xmlns:a16="http://schemas.microsoft.com/office/drawing/2014/main" id="{78B144C4-3AA8-4078-BF7C-54E18AD7F8A8}"/>
                    </a:ext>
                  </a:extLst>
                </p:cNvPr>
                <p:cNvSpPr/>
                <p:nvPr/>
              </p:nvSpPr>
              <p:spPr>
                <a:xfrm>
                  <a:off x="12262524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99">
                  <a:extLst>
                    <a:ext uri="{FF2B5EF4-FFF2-40B4-BE49-F238E27FC236}">
                      <a16:creationId xmlns:a16="http://schemas.microsoft.com/office/drawing/2014/main" id="{5A2C03FB-A2AD-4D56-A99C-579BC305FE3B}"/>
                    </a:ext>
                  </a:extLst>
                </p:cNvPr>
                <p:cNvSpPr/>
                <p:nvPr/>
              </p:nvSpPr>
              <p:spPr>
                <a:xfrm>
                  <a:off x="10227881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200">
                  <a:extLst>
                    <a:ext uri="{FF2B5EF4-FFF2-40B4-BE49-F238E27FC236}">
                      <a16:creationId xmlns:a16="http://schemas.microsoft.com/office/drawing/2014/main" id="{6ED6A107-6780-4277-B36F-4CDC48DBF33E}"/>
                    </a:ext>
                  </a:extLst>
                </p:cNvPr>
                <p:cNvSpPr/>
                <p:nvPr/>
              </p:nvSpPr>
              <p:spPr>
                <a:xfrm>
                  <a:off x="10619713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201">
                  <a:extLst>
                    <a:ext uri="{FF2B5EF4-FFF2-40B4-BE49-F238E27FC236}">
                      <a16:creationId xmlns:a16="http://schemas.microsoft.com/office/drawing/2014/main" id="{94F48C31-DF37-4F84-8919-9285D5196277}"/>
                    </a:ext>
                  </a:extLst>
                </p:cNvPr>
                <p:cNvSpPr/>
                <p:nvPr/>
              </p:nvSpPr>
              <p:spPr>
                <a:xfrm>
                  <a:off x="11023287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202">
                  <a:extLst>
                    <a:ext uri="{FF2B5EF4-FFF2-40B4-BE49-F238E27FC236}">
                      <a16:creationId xmlns:a16="http://schemas.microsoft.com/office/drawing/2014/main" id="{2AA55CDF-F790-4E73-A88A-553DF124E566}"/>
                    </a:ext>
                  </a:extLst>
                </p:cNvPr>
                <p:cNvSpPr/>
                <p:nvPr/>
              </p:nvSpPr>
              <p:spPr>
                <a:xfrm>
                  <a:off x="9420733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203">
                  <a:extLst>
                    <a:ext uri="{FF2B5EF4-FFF2-40B4-BE49-F238E27FC236}">
                      <a16:creationId xmlns:a16="http://schemas.microsoft.com/office/drawing/2014/main" id="{A3D734AD-833F-4384-8EC3-BDDA8D8D5D6B}"/>
                    </a:ext>
                  </a:extLst>
                </p:cNvPr>
                <p:cNvSpPr/>
                <p:nvPr/>
              </p:nvSpPr>
              <p:spPr>
                <a:xfrm>
                  <a:off x="9824307" y="4325657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205">
                <a:extLst>
                  <a:ext uri="{FF2B5EF4-FFF2-40B4-BE49-F238E27FC236}">
                    <a16:creationId xmlns:a16="http://schemas.microsoft.com/office/drawing/2014/main" id="{8E3F6BA7-6890-43AA-B5C5-7CA067E57D26}"/>
                  </a:ext>
                </a:extLst>
              </p:cNvPr>
              <p:cNvGrpSpPr/>
              <p:nvPr/>
            </p:nvGrpSpPr>
            <p:grpSpPr>
              <a:xfrm>
                <a:off x="9420733" y="4686474"/>
                <a:ext cx="1022774" cy="743102"/>
                <a:chOff x="5243508" y="4135174"/>
                <a:chExt cx="1022774" cy="743102"/>
              </a:xfrm>
            </p:grpSpPr>
            <p:sp>
              <p:nvSpPr>
                <p:cNvPr id="134" name="Rectangle 206">
                  <a:extLst>
                    <a:ext uri="{FF2B5EF4-FFF2-40B4-BE49-F238E27FC236}">
                      <a16:creationId xmlns:a16="http://schemas.microsoft.com/office/drawing/2014/main" id="{7CF66DE3-08FA-4855-A0C4-371F7C6140E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207">
                  <a:extLst>
                    <a:ext uri="{FF2B5EF4-FFF2-40B4-BE49-F238E27FC236}">
                      <a16:creationId xmlns:a16="http://schemas.microsoft.com/office/drawing/2014/main" id="{256945BD-164D-47AD-95F7-647FE67BA8C8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208">
                  <a:extLst>
                    <a:ext uri="{FF2B5EF4-FFF2-40B4-BE49-F238E27FC236}">
                      <a16:creationId xmlns:a16="http://schemas.microsoft.com/office/drawing/2014/main" id="{BD0D1073-57ED-4CF6-B06C-2F035747176D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209">
                  <a:extLst>
                    <a:ext uri="{FF2B5EF4-FFF2-40B4-BE49-F238E27FC236}">
                      <a16:creationId xmlns:a16="http://schemas.microsoft.com/office/drawing/2014/main" id="{AD257A73-DBCA-491C-8090-B6C8D8985F53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210">
                  <a:extLst>
                    <a:ext uri="{FF2B5EF4-FFF2-40B4-BE49-F238E27FC236}">
                      <a16:creationId xmlns:a16="http://schemas.microsoft.com/office/drawing/2014/main" id="{D98DE9D7-F3EA-4AB2-8EDC-0FFFBEC8CF58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211">
                  <a:extLst>
                    <a:ext uri="{FF2B5EF4-FFF2-40B4-BE49-F238E27FC236}">
                      <a16:creationId xmlns:a16="http://schemas.microsoft.com/office/drawing/2014/main" id="{51E3D62B-9177-44DA-805B-34D2E9651FF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212">
                  <a:extLst>
                    <a:ext uri="{FF2B5EF4-FFF2-40B4-BE49-F238E27FC236}">
                      <a16:creationId xmlns:a16="http://schemas.microsoft.com/office/drawing/2014/main" id="{7A64C324-395E-45D7-98A4-6AA095B9A72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213">
                  <a:extLst>
                    <a:ext uri="{FF2B5EF4-FFF2-40B4-BE49-F238E27FC236}">
                      <a16:creationId xmlns:a16="http://schemas.microsoft.com/office/drawing/2014/main" id="{33AC6F40-3F19-4A3D-9C09-13C9DF375B8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214">
                  <a:extLst>
                    <a:ext uri="{FF2B5EF4-FFF2-40B4-BE49-F238E27FC236}">
                      <a16:creationId xmlns:a16="http://schemas.microsoft.com/office/drawing/2014/main" id="{01146C3A-0A32-4274-8E36-8F957D54AC80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0" name="Group 224">
              <a:extLst>
                <a:ext uri="{FF2B5EF4-FFF2-40B4-BE49-F238E27FC236}">
                  <a16:creationId xmlns:a16="http://schemas.microsoft.com/office/drawing/2014/main" id="{A0683923-6B2E-4391-A434-5DF604D4F684}"/>
                </a:ext>
              </a:extLst>
            </p:cNvPr>
            <p:cNvGrpSpPr/>
            <p:nvPr/>
          </p:nvGrpSpPr>
          <p:grpSpPr>
            <a:xfrm>
              <a:off x="9277830" y="1166736"/>
              <a:ext cx="2250191" cy="2344826"/>
              <a:chOff x="9277830" y="1166736"/>
              <a:chExt cx="2250191" cy="2344826"/>
            </a:xfrm>
          </p:grpSpPr>
          <p:grpSp>
            <p:nvGrpSpPr>
              <p:cNvPr id="111" name="Group 101">
                <a:extLst>
                  <a:ext uri="{FF2B5EF4-FFF2-40B4-BE49-F238E27FC236}">
                    <a16:creationId xmlns:a16="http://schemas.microsoft.com/office/drawing/2014/main" id="{9DA86B5D-C0C5-4435-88A1-FB705CFC4504}"/>
                  </a:ext>
                </a:extLst>
              </p:cNvPr>
              <p:cNvGrpSpPr/>
              <p:nvPr/>
            </p:nvGrpSpPr>
            <p:grpSpPr>
              <a:xfrm>
                <a:off x="9830401" y="2180121"/>
                <a:ext cx="731071" cy="1326166"/>
                <a:chOff x="-772683" y="4329325"/>
                <a:chExt cx="731071" cy="1692900"/>
              </a:xfrm>
            </p:grpSpPr>
            <p:sp>
              <p:nvSpPr>
                <p:cNvPr id="125" name="Rectangle: Top Corners Rounded 102">
                  <a:extLst>
                    <a:ext uri="{FF2B5EF4-FFF2-40B4-BE49-F238E27FC236}">
                      <a16:creationId xmlns:a16="http://schemas.microsoft.com/office/drawing/2014/main" id="{880E963A-DF70-4520-A361-054B9AB4952E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03">
                  <a:extLst>
                    <a:ext uri="{FF2B5EF4-FFF2-40B4-BE49-F238E27FC236}">
                      <a16:creationId xmlns:a16="http://schemas.microsoft.com/office/drawing/2014/main" id="{781A48BB-3BE8-42C4-8AF3-90A2AF82E01A}"/>
                    </a:ext>
                  </a:extLst>
                </p:cNvPr>
                <p:cNvSpPr/>
                <p:nvPr/>
              </p:nvSpPr>
              <p:spPr>
                <a:xfrm>
                  <a:off x="-391792" y="4758361"/>
                  <a:ext cx="350180" cy="126386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04">
                <a:extLst>
                  <a:ext uri="{FF2B5EF4-FFF2-40B4-BE49-F238E27FC236}">
                    <a16:creationId xmlns:a16="http://schemas.microsoft.com/office/drawing/2014/main" id="{314DA85E-626C-4F5B-90DA-9A6A37269BAD}"/>
                  </a:ext>
                </a:extLst>
              </p:cNvPr>
              <p:cNvGrpSpPr/>
              <p:nvPr/>
            </p:nvGrpSpPr>
            <p:grpSpPr>
              <a:xfrm>
                <a:off x="10796950" y="2179890"/>
                <a:ext cx="731071" cy="1326166"/>
                <a:chOff x="-772683" y="4329325"/>
                <a:chExt cx="731071" cy="1692900"/>
              </a:xfrm>
            </p:grpSpPr>
            <p:sp>
              <p:nvSpPr>
                <p:cNvPr id="123" name="Rectangle: Top Corners Rounded 105">
                  <a:extLst>
                    <a:ext uri="{FF2B5EF4-FFF2-40B4-BE49-F238E27FC236}">
                      <a16:creationId xmlns:a16="http://schemas.microsoft.com/office/drawing/2014/main" id="{26344D01-B650-4805-BC2C-1E81B91C7DDA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06">
                  <a:extLst>
                    <a:ext uri="{FF2B5EF4-FFF2-40B4-BE49-F238E27FC236}">
                      <a16:creationId xmlns:a16="http://schemas.microsoft.com/office/drawing/2014/main" id="{5EE16F9F-1D92-4DF3-AC68-2C3695C052B2}"/>
                    </a:ext>
                  </a:extLst>
                </p:cNvPr>
                <p:cNvSpPr/>
                <p:nvPr/>
              </p:nvSpPr>
              <p:spPr>
                <a:xfrm>
                  <a:off x="-391792" y="4758361"/>
                  <a:ext cx="350180" cy="126386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204">
                <a:extLst>
                  <a:ext uri="{FF2B5EF4-FFF2-40B4-BE49-F238E27FC236}">
                    <a16:creationId xmlns:a16="http://schemas.microsoft.com/office/drawing/2014/main" id="{263257D5-F898-41FA-A7A8-4D1670718FBE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424922" cy="2344826"/>
                <a:chOff x="9277830" y="1166736"/>
                <a:chExt cx="424922" cy="2344826"/>
              </a:xfrm>
            </p:grpSpPr>
            <p:grpSp>
              <p:nvGrpSpPr>
                <p:cNvPr id="117" name="Group 124">
                  <a:extLst>
                    <a:ext uri="{FF2B5EF4-FFF2-40B4-BE49-F238E27FC236}">
                      <a16:creationId xmlns:a16="http://schemas.microsoft.com/office/drawing/2014/main" id="{03B8C2AC-AD5E-492E-90F1-C90028B51972}"/>
                    </a:ext>
                  </a:extLst>
                </p:cNvPr>
                <p:cNvGrpSpPr/>
                <p:nvPr/>
              </p:nvGrpSpPr>
              <p:grpSpPr>
                <a:xfrm>
                  <a:off x="9277830" y="1497989"/>
                  <a:ext cx="424922" cy="2013573"/>
                  <a:chOff x="2507828" y="1767064"/>
                  <a:chExt cx="424922" cy="214763"/>
                </a:xfrm>
              </p:grpSpPr>
              <p:sp>
                <p:nvSpPr>
                  <p:cNvPr id="121" name="Rectangle 125">
                    <a:extLst>
                      <a:ext uri="{FF2B5EF4-FFF2-40B4-BE49-F238E27FC236}">
                        <a16:creationId xmlns:a16="http://schemas.microsoft.com/office/drawing/2014/main" id="{1B7D83C8-CD82-4A23-ADAB-69B08ACA7D38}"/>
                      </a:ext>
                    </a:extLst>
                  </p:cNvPr>
                  <p:cNvSpPr/>
                  <p:nvPr/>
                </p:nvSpPr>
                <p:spPr>
                  <a:xfrm>
                    <a:off x="2507828" y="1767065"/>
                    <a:ext cx="424922" cy="214762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6">
                    <a:extLst>
                      <a:ext uri="{FF2B5EF4-FFF2-40B4-BE49-F238E27FC236}">
                        <a16:creationId xmlns:a16="http://schemas.microsoft.com/office/drawing/2014/main" id="{D906707A-38D4-4C5C-A35E-C2AB197A4402}"/>
                      </a:ext>
                    </a:extLst>
                  </p:cNvPr>
                  <p:cNvSpPr/>
                  <p:nvPr/>
                </p:nvSpPr>
                <p:spPr>
                  <a:xfrm>
                    <a:off x="2709592" y="1767064"/>
                    <a:ext cx="223158" cy="214763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30">
                  <a:extLst>
                    <a:ext uri="{FF2B5EF4-FFF2-40B4-BE49-F238E27FC236}">
                      <a16:creationId xmlns:a16="http://schemas.microsoft.com/office/drawing/2014/main" id="{7296716A-965C-4C1E-BAC6-C6224CBAF96B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407911"/>
                  <a:chOff x="2507828" y="1767064"/>
                  <a:chExt cx="424922" cy="268381"/>
                </a:xfrm>
              </p:grpSpPr>
              <p:sp>
                <p:nvSpPr>
                  <p:cNvPr id="119" name="Rectangle 131">
                    <a:extLst>
                      <a:ext uri="{FF2B5EF4-FFF2-40B4-BE49-F238E27FC236}">
                        <a16:creationId xmlns:a16="http://schemas.microsoft.com/office/drawing/2014/main" id="{8CD2465B-308F-4A39-9EB0-16932353967A}"/>
                      </a:ext>
                    </a:extLst>
                  </p:cNvPr>
                  <p:cNvSpPr/>
                  <p:nvPr/>
                </p:nvSpPr>
                <p:spPr>
                  <a:xfrm>
                    <a:off x="2507828" y="1767065"/>
                    <a:ext cx="424922" cy="2683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32">
                    <a:extLst>
                      <a:ext uri="{FF2B5EF4-FFF2-40B4-BE49-F238E27FC236}">
                        <a16:creationId xmlns:a16="http://schemas.microsoft.com/office/drawing/2014/main" id="{50F871B2-5853-4B48-B8E4-F1CB2164A1B2}"/>
                      </a:ext>
                    </a:extLst>
                  </p:cNvPr>
                  <p:cNvSpPr/>
                  <p:nvPr/>
                </p:nvSpPr>
                <p:spPr>
                  <a:xfrm>
                    <a:off x="2709592" y="1767064"/>
                    <a:ext cx="223158" cy="26838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4" name="Rectangle 221">
                <a:extLst>
                  <a:ext uri="{FF2B5EF4-FFF2-40B4-BE49-F238E27FC236}">
                    <a16:creationId xmlns:a16="http://schemas.microsoft.com/office/drawing/2014/main" id="{11473C81-9A2C-460B-A209-AEB8D9C40D0E}"/>
                  </a:ext>
                </a:extLst>
              </p:cNvPr>
              <p:cNvSpPr/>
              <p:nvPr/>
            </p:nvSpPr>
            <p:spPr>
              <a:xfrm>
                <a:off x="9702752" y="1757176"/>
                <a:ext cx="1475089" cy="1371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222">
                <a:extLst>
                  <a:ext uri="{FF2B5EF4-FFF2-40B4-BE49-F238E27FC236}">
                    <a16:creationId xmlns:a16="http://schemas.microsoft.com/office/drawing/2014/main" id="{8F3FC57C-0AC4-4E2F-AAA5-ABB50FE51092}"/>
                  </a:ext>
                </a:extLst>
              </p:cNvPr>
              <p:cNvSpPr/>
              <p:nvPr/>
            </p:nvSpPr>
            <p:spPr>
              <a:xfrm>
                <a:off x="10166773" y="1780779"/>
                <a:ext cx="91440" cy="53108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223">
                <a:extLst>
                  <a:ext uri="{FF2B5EF4-FFF2-40B4-BE49-F238E27FC236}">
                    <a16:creationId xmlns:a16="http://schemas.microsoft.com/office/drawing/2014/main" id="{E32C2E63-D5EF-4DF6-96BE-1FF565981CB2}"/>
                  </a:ext>
                </a:extLst>
              </p:cNvPr>
              <p:cNvSpPr/>
              <p:nvPr/>
            </p:nvSpPr>
            <p:spPr>
              <a:xfrm>
                <a:off x="11137203" y="1756226"/>
                <a:ext cx="91440" cy="53108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A34D26B-613F-4E72-A9AE-373594D3D66E}"/>
              </a:ext>
            </a:extLst>
          </p:cNvPr>
          <p:cNvSpPr/>
          <p:nvPr/>
        </p:nvSpPr>
        <p:spPr>
          <a:xfrm>
            <a:off x="5375499" y="4041027"/>
            <a:ext cx="691490" cy="735651"/>
          </a:xfrm>
          <a:custGeom>
            <a:avLst/>
            <a:gdLst>
              <a:gd name="connsiteX0" fmla="*/ 448512 w 691490"/>
              <a:gd name="connsiteY0" fmla="*/ 0 h 735651"/>
              <a:gd name="connsiteX1" fmla="*/ 477580 w 691490"/>
              <a:gd name="connsiteY1" fmla="*/ 0 h 735651"/>
              <a:gd name="connsiteX2" fmla="*/ 490069 w 691490"/>
              <a:gd name="connsiteY2" fmla="*/ 2153 h 735651"/>
              <a:gd name="connsiteX3" fmla="*/ 615169 w 691490"/>
              <a:gd name="connsiteY3" fmla="*/ 123378 h 735651"/>
              <a:gd name="connsiteX4" fmla="*/ 622921 w 691490"/>
              <a:gd name="connsiteY4" fmla="*/ 131561 h 735651"/>
              <a:gd name="connsiteX5" fmla="*/ 687732 w 691490"/>
              <a:gd name="connsiteY5" fmla="*/ 264844 h 735651"/>
              <a:gd name="connsiteX6" fmla="*/ 623997 w 691490"/>
              <a:gd name="connsiteY6" fmla="*/ 374226 h 735651"/>
              <a:gd name="connsiteX7" fmla="*/ 580072 w 691490"/>
              <a:gd name="connsiteY7" fmla="*/ 400280 h 735651"/>
              <a:gd name="connsiteX8" fmla="*/ 574905 w 691490"/>
              <a:gd name="connsiteY8" fmla="*/ 406524 h 735651"/>
              <a:gd name="connsiteX9" fmla="*/ 553588 w 691490"/>
              <a:gd name="connsiteY9" fmla="*/ 449803 h 735651"/>
              <a:gd name="connsiteX10" fmla="*/ 429779 w 691490"/>
              <a:gd name="connsiteY10" fmla="*/ 490499 h 735651"/>
              <a:gd name="connsiteX11" fmla="*/ 421597 w 691490"/>
              <a:gd name="connsiteY11" fmla="*/ 494590 h 735651"/>
              <a:gd name="connsiteX12" fmla="*/ 404802 w 691490"/>
              <a:gd name="connsiteY12" fmla="*/ 521935 h 735651"/>
              <a:gd name="connsiteX13" fmla="*/ 283146 w 691490"/>
              <a:gd name="connsiteY13" fmla="*/ 561770 h 735651"/>
              <a:gd name="connsiteX14" fmla="*/ 274533 w 691490"/>
              <a:gd name="connsiteY14" fmla="*/ 563492 h 735651"/>
              <a:gd name="connsiteX15" fmla="*/ 143834 w 691490"/>
              <a:gd name="connsiteY15" fmla="*/ 606556 h 735651"/>
              <a:gd name="connsiteX16" fmla="*/ 136082 w 691490"/>
              <a:gd name="connsiteY16" fmla="*/ 611078 h 735651"/>
              <a:gd name="connsiteX17" fmla="*/ 96679 w 691490"/>
              <a:gd name="connsiteY17" fmla="*/ 667061 h 735651"/>
              <a:gd name="connsiteX18" fmla="*/ 91296 w 691490"/>
              <a:gd name="connsiteY18" fmla="*/ 678258 h 735651"/>
              <a:gd name="connsiteX19" fmla="*/ 91296 w 691490"/>
              <a:gd name="connsiteY19" fmla="*/ 735651 h 735651"/>
              <a:gd name="connsiteX20" fmla="*/ 0 w 691490"/>
              <a:gd name="connsiteY20" fmla="*/ 735651 h 735651"/>
              <a:gd name="connsiteX21" fmla="*/ 0 w 691490"/>
              <a:gd name="connsiteY21" fmla="*/ 682779 h 735651"/>
              <a:gd name="connsiteX22" fmla="*/ 2369 w 691490"/>
              <a:gd name="connsiteY22" fmla="*/ 670937 h 735651"/>
              <a:gd name="connsiteX23" fmla="*/ 73855 w 691490"/>
              <a:gd name="connsiteY23" fmla="*/ 589761 h 735651"/>
              <a:gd name="connsiteX24" fmla="*/ 79023 w 691490"/>
              <a:gd name="connsiteY24" fmla="*/ 581794 h 735651"/>
              <a:gd name="connsiteX25" fmla="*/ 155246 w 691490"/>
              <a:gd name="connsiteY25" fmla="*/ 477149 h 735651"/>
              <a:gd name="connsiteX26" fmla="*/ 161705 w 691490"/>
              <a:gd name="connsiteY26" fmla="*/ 471335 h 735651"/>
              <a:gd name="connsiteX27" fmla="*/ 236422 w 691490"/>
              <a:gd name="connsiteY27" fmla="*/ 411907 h 735651"/>
              <a:gd name="connsiteX28" fmla="*/ 269150 w 691490"/>
              <a:gd name="connsiteY28" fmla="*/ 406093 h 735651"/>
              <a:gd name="connsiteX29" fmla="*/ 273241 w 691490"/>
              <a:gd name="connsiteY29" fmla="*/ 400710 h 735651"/>
              <a:gd name="connsiteX30" fmla="*/ 268504 w 691490"/>
              <a:gd name="connsiteY30" fmla="*/ 333100 h 735651"/>
              <a:gd name="connsiteX31" fmla="*/ 304463 w 691490"/>
              <a:gd name="connsiteY31" fmla="*/ 240297 h 735651"/>
              <a:gd name="connsiteX32" fmla="*/ 307262 w 691490"/>
              <a:gd name="connsiteY32" fmla="*/ 227808 h 735651"/>
              <a:gd name="connsiteX33" fmla="*/ 303817 w 691490"/>
              <a:gd name="connsiteY33" fmla="*/ 170103 h 735651"/>
              <a:gd name="connsiteX34" fmla="*/ 335038 w 691490"/>
              <a:gd name="connsiteY34" fmla="*/ 76008 h 735651"/>
              <a:gd name="connsiteX35" fmla="*/ 418152 w 691490"/>
              <a:gd name="connsiteY35" fmla="*/ 6675 h 735651"/>
              <a:gd name="connsiteX36" fmla="*/ 448512 w 691490"/>
              <a:gd name="connsiteY36" fmla="*/ 0 h 7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1490" h="735651">
                <a:moveTo>
                  <a:pt x="448512" y="0"/>
                </a:moveTo>
                <a:cubicBezTo>
                  <a:pt x="458201" y="0"/>
                  <a:pt x="467891" y="0"/>
                  <a:pt x="477580" y="0"/>
                </a:cubicBezTo>
                <a:cubicBezTo>
                  <a:pt x="481671" y="861"/>
                  <a:pt x="485977" y="1292"/>
                  <a:pt x="490069" y="2153"/>
                </a:cubicBezTo>
                <a:cubicBezTo>
                  <a:pt x="552511" y="16580"/>
                  <a:pt x="594714" y="56629"/>
                  <a:pt x="615169" y="123378"/>
                </a:cubicBezTo>
                <a:cubicBezTo>
                  <a:pt x="616677" y="127900"/>
                  <a:pt x="618830" y="130053"/>
                  <a:pt x="622921" y="131561"/>
                </a:cubicBezTo>
                <a:cubicBezTo>
                  <a:pt x="672875" y="148786"/>
                  <a:pt x="702374" y="209722"/>
                  <a:pt x="687732" y="264844"/>
                </a:cubicBezTo>
                <a:cubicBezTo>
                  <a:pt x="676105" y="308123"/>
                  <a:pt x="654573" y="344296"/>
                  <a:pt x="623997" y="374226"/>
                </a:cubicBezTo>
                <a:cubicBezTo>
                  <a:pt x="611294" y="386499"/>
                  <a:pt x="596867" y="395758"/>
                  <a:pt x="580072" y="400280"/>
                </a:cubicBezTo>
                <a:cubicBezTo>
                  <a:pt x="577058" y="401141"/>
                  <a:pt x="575766" y="403294"/>
                  <a:pt x="574905" y="406524"/>
                </a:cubicBezTo>
                <a:cubicBezTo>
                  <a:pt x="570598" y="422458"/>
                  <a:pt x="563708" y="437315"/>
                  <a:pt x="553588" y="449803"/>
                </a:cubicBezTo>
                <a:cubicBezTo>
                  <a:pt x="520213" y="491575"/>
                  <a:pt x="478656" y="505141"/>
                  <a:pt x="429779" y="490499"/>
                </a:cubicBezTo>
                <a:cubicBezTo>
                  <a:pt x="425257" y="489207"/>
                  <a:pt x="423319" y="490283"/>
                  <a:pt x="421597" y="494590"/>
                </a:cubicBezTo>
                <a:cubicBezTo>
                  <a:pt x="417290" y="504710"/>
                  <a:pt x="411692" y="513969"/>
                  <a:pt x="404802" y="521935"/>
                </a:cubicBezTo>
                <a:cubicBezTo>
                  <a:pt x="371212" y="560908"/>
                  <a:pt x="330732" y="574473"/>
                  <a:pt x="283146" y="561770"/>
                </a:cubicBezTo>
                <a:cubicBezTo>
                  <a:pt x="279916" y="560908"/>
                  <a:pt x="277548" y="560047"/>
                  <a:pt x="274533" y="563492"/>
                </a:cubicBezTo>
                <a:cubicBezTo>
                  <a:pt x="238359" y="604834"/>
                  <a:pt x="194865" y="619260"/>
                  <a:pt x="143834" y="606556"/>
                </a:cubicBezTo>
                <a:cubicBezTo>
                  <a:pt x="139312" y="605480"/>
                  <a:pt x="137590" y="606341"/>
                  <a:pt x="136082" y="611078"/>
                </a:cubicBezTo>
                <a:cubicBezTo>
                  <a:pt x="128546" y="634548"/>
                  <a:pt x="115412" y="653281"/>
                  <a:pt x="96679" y="667061"/>
                </a:cubicBezTo>
                <a:cubicBezTo>
                  <a:pt x="92803" y="669860"/>
                  <a:pt x="91296" y="673090"/>
                  <a:pt x="91296" y="678258"/>
                </a:cubicBezTo>
                <a:lnTo>
                  <a:pt x="91296" y="735651"/>
                </a:lnTo>
                <a:lnTo>
                  <a:pt x="0" y="735651"/>
                </a:lnTo>
                <a:lnTo>
                  <a:pt x="0" y="682779"/>
                </a:lnTo>
                <a:cubicBezTo>
                  <a:pt x="0" y="678473"/>
                  <a:pt x="646" y="674813"/>
                  <a:pt x="2369" y="670937"/>
                </a:cubicBezTo>
                <a:cubicBezTo>
                  <a:pt x="17872" y="634978"/>
                  <a:pt x="41557" y="607848"/>
                  <a:pt x="73855" y="589761"/>
                </a:cubicBezTo>
                <a:cubicBezTo>
                  <a:pt x="77085" y="588039"/>
                  <a:pt x="78592" y="585885"/>
                  <a:pt x="79023" y="581794"/>
                </a:cubicBezTo>
                <a:cubicBezTo>
                  <a:pt x="85482" y="530333"/>
                  <a:pt x="110890" y="495236"/>
                  <a:pt x="155246" y="477149"/>
                </a:cubicBezTo>
                <a:cubicBezTo>
                  <a:pt x="158045" y="476072"/>
                  <a:pt x="159983" y="473919"/>
                  <a:pt x="161705" y="471335"/>
                </a:cubicBezTo>
                <a:cubicBezTo>
                  <a:pt x="180438" y="442267"/>
                  <a:pt x="205415" y="422242"/>
                  <a:pt x="236422" y="411907"/>
                </a:cubicBezTo>
                <a:cubicBezTo>
                  <a:pt x="246972" y="408462"/>
                  <a:pt x="257738" y="405017"/>
                  <a:pt x="269150" y="406093"/>
                </a:cubicBezTo>
                <a:cubicBezTo>
                  <a:pt x="274533" y="406739"/>
                  <a:pt x="274749" y="406524"/>
                  <a:pt x="273241" y="400710"/>
                </a:cubicBezTo>
                <a:cubicBezTo>
                  <a:pt x="267428" y="378532"/>
                  <a:pt x="266136" y="355924"/>
                  <a:pt x="268504" y="333100"/>
                </a:cubicBezTo>
                <a:cubicBezTo>
                  <a:pt x="272165" y="298218"/>
                  <a:pt x="284007" y="267212"/>
                  <a:pt x="304463" y="240297"/>
                </a:cubicBezTo>
                <a:cubicBezTo>
                  <a:pt x="307477" y="236421"/>
                  <a:pt x="308338" y="232761"/>
                  <a:pt x="307262" y="227808"/>
                </a:cubicBezTo>
                <a:cubicBezTo>
                  <a:pt x="302955" y="208860"/>
                  <a:pt x="302309" y="189482"/>
                  <a:pt x="303817" y="170103"/>
                </a:cubicBezTo>
                <a:cubicBezTo>
                  <a:pt x="306400" y="135652"/>
                  <a:pt x="316951" y="104215"/>
                  <a:pt x="335038" y="76008"/>
                </a:cubicBezTo>
                <a:cubicBezTo>
                  <a:pt x="356139" y="43495"/>
                  <a:pt x="383054" y="19163"/>
                  <a:pt x="418152" y="6675"/>
                </a:cubicBezTo>
                <a:cubicBezTo>
                  <a:pt x="428056" y="3230"/>
                  <a:pt x="438176" y="1507"/>
                  <a:pt x="448512" y="0"/>
                </a:cubicBezTo>
                <a:close/>
              </a:path>
            </a:pathLst>
          </a:custGeom>
          <a:solidFill>
            <a:srgbClr val="000000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B4EA8A47-8BDF-4049-BC2C-E9A3C4AB5C64}"/>
              </a:ext>
            </a:extLst>
          </p:cNvPr>
          <p:cNvGrpSpPr/>
          <p:nvPr/>
        </p:nvGrpSpPr>
        <p:grpSpPr>
          <a:xfrm>
            <a:off x="4366818" y="2853964"/>
            <a:ext cx="3486618" cy="3303483"/>
            <a:chOff x="4194778" y="2526050"/>
            <a:chExt cx="3889454" cy="3685160"/>
          </a:xfrm>
        </p:grpSpPr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ABEE1BFF-2E32-4488-B367-D3CE0400FF09}"/>
                </a:ext>
              </a:extLst>
            </p:cNvPr>
            <p:cNvSpPr/>
            <p:nvPr/>
          </p:nvSpPr>
          <p:spPr>
            <a:xfrm>
              <a:off x="6330294" y="3144016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30F0C5FD-DB2B-4C8D-AD2B-8856BB2640A0}"/>
                </a:ext>
              </a:extLst>
            </p:cNvPr>
            <p:cNvSpPr/>
            <p:nvPr/>
          </p:nvSpPr>
          <p:spPr>
            <a:xfrm rot="21039407">
              <a:off x="6123638" y="278427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1662D08C-9CCF-45D4-9995-8C299AFB503B}"/>
                </a:ext>
              </a:extLst>
            </p:cNvPr>
            <p:cNvSpPr/>
            <p:nvPr/>
          </p:nvSpPr>
          <p:spPr>
            <a:xfrm>
              <a:off x="5948716" y="2526050"/>
              <a:ext cx="234293" cy="894212"/>
            </a:xfrm>
            <a:custGeom>
              <a:avLst/>
              <a:gdLst>
                <a:gd name="connsiteX0" fmla="*/ 119270 w 238540"/>
                <a:gd name="connsiteY0" fmla="*/ 0 h 894212"/>
                <a:gd name="connsiteX1" fmla="*/ 238540 w 238540"/>
                <a:gd name="connsiteY1" fmla="*/ 119270 h 894212"/>
                <a:gd name="connsiteX2" fmla="*/ 203607 w 238540"/>
                <a:gd name="connsiteY2" fmla="*/ 203607 h 894212"/>
                <a:gd name="connsiteX3" fmla="*/ 174626 w 238540"/>
                <a:gd name="connsiteY3" fmla="*/ 223146 h 894212"/>
                <a:gd name="connsiteX4" fmla="*/ 214199 w 238540"/>
                <a:gd name="connsiteY4" fmla="*/ 223146 h 894212"/>
                <a:gd name="connsiteX5" fmla="*/ 222409 w 238540"/>
                <a:gd name="connsiteY5" fmla="*/ 231356 h 894212"/>
                <a:gd name="connsiteX6" fmla="*/ 222409 w 238540"/>
                <a:gd name="connsiteY6" fmla="*/ 264197 h 894212"/>
                <a:gd name="connsiteX7" fmla="*/ 214199 w 238540"/>
                <a:gd name="connsiteY7" fmla="*/ 272407 h 894212"/>
                <a:gd name="connsiteX8" fmla="*/ 161254 w 238540"/>
                <a:gd name="connsiteY8" fmla="*/ 272407 h 894212"/>
                <a:gd name="connsiteX9" fmla="*/ 192614 w 238540"/>
                <a:gd name="connsiteY9" fmla="*/ 293550 h 894212"/>
                <a:gd name="connsiteX10" fmla="*/ 222994 w 238540"/>
                <a:gd name="connsiteY10" fmla="*/ 366895 h 894212"/>
                <a:gd name="connsiteX11" fmla="*/ 222994 w 238540"/>
                <a:gd name="connsiteY11" fmla="*/ 697279 h 894212"/>
                <a:gd name="connsiteX12" fmla="*/ 173680 w 238540"/>
                <a:gd name="connsiteY12" fmla="*/ 697279 h 894212"/>
                <a:gd name="connsiteX13" fmla="*/ 194912 w 238540"/>
                <a:gd name="connsiteY13" fmla="*/ 711594 h 894212"/>
                <a:gd name="connsiteX14" fmla="*/ 226244 w 238540"/>
                <a:gd name="connsiteY14" fmla="*/ 787237 h 894212"/>
                <a:gd name="connsiteX15" fmla="*/ 119269 w 238540"/>
                <a:gd name="connsiteY15" fmla="*/ 894212 h 894212"/>
                <a:gd name="connsiteX16" fmla="*/ 12294 w 238540"/>
                <a:gd name="connsiteY16" fmla="*/ 787237 h 894212"/>
                <a:gd name="connsiteX17" fmla="*/ 43626 w 238540"/>
                <a:gd name="connsiteY17" fmla="*/ 711594 h 894212"/>
                <a:gd name="connsiteX18" fmla="*/ 64859 w 238540"/>
                <a:gd name="connsiteY18" fmla="*/ 697279 h 894212"/>
                <a:gd name="connsiteX19" fmla="*/ 15544 w 238540"/>
                <a:gd name="connsiteY19" fmla="*/ 697279 h 894212"/>
                <a:gd name="connsiteX20" fmla="*/ 15544 w 238540"/>
                <a:gd name="connsiteY20" fmla="*/ 366895 h 894212"/>
                <a:gd name="connsiteX21" fmla="*/ 45925 w 238540"/>
                <a:gd name="connsiteY21" fmla="*/ 293550 h 894212"/>
                <a:gd name="connsiteX22" fmla="*/ 77284 w 238540"/>
                <a:gd name="connsiteY22" fmla="*/ 272407 h 894212"/>
                <a:gd name="connsiteX23" fmla="*/ 24340 w 238540"/>
                <a:gd name="connsiteY23" fmla="*/ 272407 h 894212"/>
                <a:gd name="connsiteX24" fmla="*/ 16130 w 238540"/>
                <a:gd name="connsiteY24" fmla="*/ 264197 h 894212"/>
                <a:gd name="connsiteX25" fmla="*/ 16130 w 238540"/>
                <a:gd name="connsiteY25" fmla="*/ 231356 h 894212"/>
                <a:gd name="connsiteX26" fmla="*/ 24340 w 238540"/>
                <a:gd name="connsiteY26" fmla="*/ 223146 h 894212"/>
                <a:gd name="connsiteX27" fmla="*/ 63914 w 238540"/>
                <a:gd name="connsiteY27" fmla="*/ 223146 h 894212"/>
                <a:gd name="connsiteX28" fmla="*/ 34934 w 238540"/>
                <a:gd name="connsiteY28" fmla="*/ 203607 h 894212"/>
                <a:gd name="connsiteX29" fmla="*/ 0 w 238540"/>
                <a:gd name="connsiteY29" fmla="*/ 119270 h 894212"/>
                <a:gd name="connsiteX30" fmla="*/ 119270 w 238540"/>
                <a:gd name="connsiteY30" fmla="*/ 0 h 8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540" h="894212">
                  <a:moveTo>
                    <a:pt x="119270" y="0"/>
                  </a:moveTo>
                  <a:cubicBezTo>
                    <a:pt x="185141" y="0"/>
                    <a:pt x="238540" y="53399"/>
                    <a:pt x="238540" y="119270"/>
                  </a:cubicBezTo>
                  <a:cubicBezTo>
                    <a:pt x="238540" y="152205"/>
                    <a:pt x="225190" y="182023"/>
                    <a:pt x="203607" y="203607"/>
                  </a:cubicBezTo>
                  <a:lnTo>
                    <a:pt x="174626" y="223146"/>
                  </a:lnTo>
                  <a:lnTo>
                    <a:pt x="214199" y="223146"/>
                  </a:lnTo>
                  <a:cubicBezTo>
                    <a:pt x="218733" y="223146"/>
                    <a:pt x="222409" y="226822"/>
                    <a:pt x="222409" y="231356"/>
                  </a:cubicBezTo>
                  <a:lnTo>
                    <a:pt x="222409" y="264197"/>
                  </a:lnTo>
                  <a:cubicBezTo>
                    <a:pt x="222409" y="268731"/>
                    <a:pt x="218733" y="272407"/>
                    <a:pt x="214199" y="272407"/>
                  </a:cubicBezTo>
                  <a:lnTo>
                    <a:pt x="161254" y="272407"/>
                  </a:lnTo>
                  <a:lnTo>
                    <a:pt x="192614" y="293550"/>
                  </a:lnTo>
                  <a:cubicBezTo>
                    <a:pt x="211384" y="312321"/>
                    <a:pt x="222994" y="338252"/>
                    <a:pt x="222994" y="366895"/>
                  </a:cubicBezTo>
                  <a:lnTo>
                    <a:pt x="222994" y="697279"/>
                  </a:lnTo>
                  <a:lnTo>
                    <a:pt x="173680" y="697279"/>
                  </a:lnTo>
                  <a:lnTo>
                    <a:pt x="194912" y="711594"/>
                  </a:lnTo>
                  <a:cubicBezTo>
                    <a:pt x="214271" y="730953"/>
                    <a:pt x="226244" y="757697"/>
                    <a:pt x="226244" y="787237"/>
                  </a:cubicBezTo>
                  <a:cubicBezTo>
                    <a:pt x="226244" y="846318"/>
                    <a:pt x="178350" y="894212"/>
                    <a:pt x="119269" y="894212"/>
                  </a:cubicBezTo>
                  <a:cubicBezTo>
                    <a:pt x="60188" y="894212"/>
                    <a:pt x="12294" y="846318"/>
                    <a:pt x="12294" y="787237"/>
                  </a:cubicBezTo>
                  <a:cubicBezTo>
                    <a:pt x="12294" y="757697"/>
                    <a:pt x="24268" y="730953"/>
                    <a:pt x="43626" y="711594"/>
                  </a:cubicBezTo>
                  <a:lnTo>
                    <a:pt x="64859" y="697279"/>
                  </a:lnTo>
                  <a:lnTo>
                    <a:pt x="15544" y="697279"/>
                  </a:lnTo>
                  <a:lnTo>
                    <a:pt x="15544" y="366895"/>
                  </a:lnTo>
                  <a:cubicBezTo>
                    <a:pt x="15544" y="338252"/>
                    <a:pt x="27154" y="312321"/>
                    <a:pt x="45925" y="293550"/>
                  </a:cubicBezTo>
                  <a:lnTo>
                    <a:pt x="77284" y="272407"/>
                  </a:lnTo>
                  <a:lnTo>
                    <a:pt x="24340" y="272407"/>
                  </a:lnTo>
                  <a:cubicBezTo>
                    <a:pt x="19806" y="272407"/>
                    <a:pt x="16130" y="268731"/>
                    <a:pt x="16130" y="264197"/>
                  </a:cubicBezTo>
                  <a:lnTo>
                    <a:pt x="16130" y="231356"/>
                  </a:lnTo>
                  <a:cubicBezTo>
                    <a:pt x="16130" y="226822"/>
                    <a:pt x="19806" y="223146"/>
                    <a:pt x="24340" y="223146"/>
                  </a:cubicBezTo>
                  <a:lnTo>
                    <a:pt x="63914" y="223146"/>
                  </a:lnTo>
                  <a:lnTo>
                    <a:pt x="34934" y="203607"/>
                  </a:lnTo>
                  <a:cubicBezTo>
                    <a:pt x="13350" y="182023"/>
                    <a:pt x="0" y="152205"/>
                    <a:pt x="0" y="119270"/>
                  </a:cubicBezTo>
                  <a:cubicBezTo>
                    <a:pt x="0" y="53399"/>
                    <a:pt x="53399" y="0"/>
                    <a:pt x="11927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A71F7B8B-590F-44F0-9AF6-D5C7DCA8AD9A}"/>
                </a:ext>
              </a:extLst>
            </p:cNvPr>
            <p:cNvSpPr/>
            <p:nvPr/>
          </p:nvSpPr>
          <p:spPr>
            <a:xfrm rot="20958183" flipH="1">
              <a:off x="4832134" y="303458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8EA38CDD-AC28-419E-BBA2-71217885AC3E}"/>
                </a:ext>
              </a:extLst>
            </p:cNvPr>
            <p:cNvSpPr/>
            <p:nvPr/>
          </p:nvSpPr>
          <p:spPr>
            <a:xfrm>
              <a:off x="4194778" y="3541041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E1C1CE37-FD36-4D50-A7A7-FE6543E51A9A}"/>
              </a:ext>
            </a:extLst>
          </p:cNvPr>
          <p:cNvSpPr/>
          <p:nvPr/>
        </p:nvSpPr>
        <p:spPr>
          <a:xfrm>
            <a:off x="5184130" y="4164394"/>
            <a:ext cx="691490" cy="735651"/>
          </a:xfrm>
          <a:custGeom>
            <a:avLst/>
            <a:gdLst>
              <a:gd name="connsiteX0" fmla="*/ 448512 w 691490"/>
              <a:gd name="connsiteY0" fmla="*/ 0 h 735651"/>
              <a:gd name="connsiteX1" fmla="*/ 477580 w 691490"/>
              <a:gd name="connsiteY1" fmla="*/ 0 h 735651"/>
              <a:gd name="connsiteX2" fmla="*/ 490069 w 691490"/>
              <a:gd name="connsiteY2" fmla="*/ 2153 h 735651"/>
              <a:gd name="connsiteX3" fmla="*/ 615169 w 691490"/>
              <a:gd name="connsiteY3" fmla="*/ 123378 h 735651"/>
              <a:gd name="connsiteX4" fmla="*/ 622921 w 691490"/>
              <a:gd name="connsiteY4" fmla="*/ 131561 h 735651"/>
              <a:gd name="connsiteX5" fmla="*/ 687732 w 691490"/>
              <a:gd name="connsiteY5" fmla="*/ 264844 h 735651"/>
              <a:gd name="connsiteX6" fmla="*/ 623997 w 691490"/>
              <a:gd name="connsiteY6" fmla="*/ 374226 h 735651"/>
              <a:gd name="connsiteX7" fmla="*/ 580072 w 691490"/>
              <a:gd name="connsiteY7" fmla="*/ 400280 h 735651"/>
              <a:gd name="connsiteX8" fmla="*/ 574905 w 691490"/>
              <a:gd name="connsiteY8" fmla="*/ 406524 h 735651"/>
              <a:gd name="connsiteX9" fmla="*/ 553588 w 691490"/>
              <a:gd name="connsiteY9" fmla="*/ 449803 h 735651"/>
              <a:gd name="connsiteX10" fmla="*/ 429779 w 691490"/>
              <a:gd name="connsiteY10" fmla="*/ 490499 h 735651"/>
              <a:gd name="connsiteX11" fmla="*/ 421597 w 691490"/>
              <a:gd name="connsiteY11" fmla="*/ 494590 h 735651"/>
              <a:gd name="connsiteX12" fmla="*/ 404802 w 691490"/>
              <a:gd name="connsiteY12" fmla="*/ 521935 h 735651"/>
              <a:gd name="connsiteX13" fmla="*/ 283146 w 691490"/>
              <a:gd name="connsiteY13" fmla="*/ 561770 h 735651"/>
              <a:gd name="connsiteX14" fmla="*/ 274533 w 691490"/>
              <a:gd name="connsiteY14" fmla="*/ 563492 h 735651"/>
              <a:gd name="connsiteX15" fmla="*/ 143834 w 691490"/>
              <a:gd name="connsiteY15" fmla="*/ 606556 h 735651"/>
              <a:gd name="connsiteX16" fmla="*/ 136082 w 691490"/>
              <a:gd name="connsiteY16" fmla="*/ 611078 h 735651"/>
              <a:gd name="connsiteX17" fmla="*/ 96679 w 691490"/>
              <a:gd name="connsiteY17" fmla="*/ 667061 h 735651"/>
              <a:gd name="connsiteX18" fmla="*/ 91296 w 691490"/>
              <a:gd name="connsiteY18" fmla="*/ 678258 h 735651"/>
              <a:gd name="connsiteX19" fmla="*/ 91296 w 691490"/>
              <a:gd name="connsiteY19" fmla="*/ 735651 h 735651"/>
              <a:gd name="connsiteX20" fmla="*/ 0 w 691490"/>
              <a:gd name="connsiteY20" fmla="*/ 735651 h 735651"/>
              <a:gd name="connsiteX21" fmla="*/ 0 w 691490"/>
              <a:gd name="connsiteY21" fmla="*/ 682779 h 735651"/>
              <a:gd name="connsiteX22" fmla="*/ 2369 w 691490"/>
              <a:gd name="connsiteY22" fmla="*/ 670937 h 735651"/>
              <a:gd name="connsiteX23" fmla="*/ 73855 w 691490"/>
              <a:gd name="connsiteY23" fmla="*/ 589761 h 735651"/>
              <a:gd name="connsiteX24" fmla="*/ 79023 w 691490"/>
              <a:gd name="connsiteY24" fmla="*/ 581794 h 735651"/>
              <a:gd name="connsiteX25" fmla="*/ 155246 w 691490"/>
              <a:gd name="connsiteY25" fmla="*/ 477149 h 735651"/>
              <a:gd name="connsiteX26" fmla="*/ 161705 w 691490"/>
              <a:gd name="connsiteY26" fmla="*/ 471335 h 735651"/>
              <a:gd name="connsiteX27" fmla="*/ 236422 w 691490"/>
              <a:gd name="connsiteY27" fmla="*/ 411907 h 735651"/>
              <a:gd name="connsiteX28" fmla="*/ 269150 w 691490"/>
              <a:gd name="connsiteY28" fmla="*/ 406093 h 735651"/>
              <a:gd name="connsiteX29" fmla="*/ 273241 w 691490"/>
              <a:gd name="connsiteY29" fmla="*/ 400710 h 735651"/>
              <a:gd name="connsiteX30" fmla="*/ 268504 w 691490"/>
              <a:gd name="connsiteY30" fmla="*/ 333100 h 735651"/>
              <a:gd name="connsiteX31" fmla="*/ 304463 w 691490"/>
              <a:gd name="connsiteY31" fmla="*/ 240297 h 735651"/>
              <a:gd name="connsiteX32" fmla="*/ 307262 w 691490"/>
              <a:gd name="connsiteY32" fmla="*/ 227808 h 735651"/>
              <a:gd name="connsiteX33" fmla="*/ 303817 w 691490"/>
              <a:gd name="connsiteY33" fmla="*/ 170103 h 735651"/>
              <a:gd name="connsiteX34" fmla="*/ 335038 w 691490"/>
              <a:gd name="connsiteY34" fmla="*/ 76008 h 735651"/>
              <a:gd name="connsiteX35" fmla="*/ 418152 w 691490"/>
              <a:gd name="connsiteY35" fmla="*/ 6675 h 735651"/>
              <a:gd name="connsiteX36" fmla="*/ 448512 w 691490"/>
              <a:gd name="connsiteY36" fmla="*/ 0 h 7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1490" h="735651">
                <a:moveTo>
                  <a:pt x="448512" y="0"/>
                </a:moveTo>
                <a:cubicBezTo>
                  <a:pt x="458201" y="0"/>
                  <a:pt x="467891" y="0"/>
                  <a:pt x="477580" y="0"/>
                </a:cubicBezTo>
                <a:cubicBezTo>
                  <a:pt x="481671" y="861"/>
                  <a:pt x="485977" y="1292"/>
                  <a:pt x="490069" y="2153"/>
                </a:cubicBezTo>
                <a:cubicBezTo>
                  <a:pt x="552511" y="16580"/>
                  <a:pt x="594714" y="56629"/>
                  <a:pt x="615169" y="123378"/>
                </a:cubicBezTo>
                <a:cubicBezTo>
                  <a:pt x="616677" y="127900"/>
                  <a:pt x="618830" y="130053"/>
                  <a:pt x="622921" y="131561"/>
                </a:cubicBezTo>
                <a:cubicBezTo>
                  <a:pt x="672875" y="148786"/>
                  <a:pt x="702374" y="209722"/>
                  <a:pt x="687732" y="264844"/>
                </a:cubicBezTo>
                <a:cubicBezTo>
                  <a:pt x="676105" y="308123"/>
                  <a:pt x="654573" y="344296"/>
                  <a:pt x="623997" y="374226"/>
                </a:cubicBezTo>
                <a:cubicBezTo>
                  <a:pt x="611294" y="386499"/>
                  <a:pt x="596867" y="395758"/>
                  <a:pt x="580072" y="400280"/>
                </a:cubicBezTo>
                <a:cubicBezTo>
                  <a:pt x="577058" y="401141"/>
                  <a:pt x="575766" y="403294"/>
                  <a:pt x="574905" y="406524"/>
                </a:cubicBezTo>
                <a:cubicBezTo>
                  <a:pt x="570598" y="422458"/>
                  <a:pt x="563708" y="437315"/>
                  <a:pt x="553588" y="449803"/>
                </a:cubicBezTo>
                <a:cubicBezTo>
                  <a:pt x="520213" y="491575"/>
                  <a:pt x="478656" y="505141"/>
                  <a:pt x="429779" y="490499"/>
                </a:cubicBezTo>
                <a:cubicBezTo>
                  <a:pt x="425257" y="489207"/>
                  <a:pt x="423319" y="490283"/>
                  <a:pt x="421597" y="494590"/>
                </a:cubicBezTo>
                <a:cubicBezTo>
                  <a:pt x="417290" y="504710"/>
                  <a:pt x="411692" y="513969"/>
                  <a:pt x="404802" y="521935"/>
                </a:cubicBezTo>
                <a:cubicBezTo>
                  <a:pt x="371212" y="560908"/>
                  <a:pt x="330732" y="574473"/>
                  <a:pt x="283146" y="561770"/>
                </a:cubicBezTo>
                <a:cubicBezTo>
                  <a:pt x="279916" y="560908"/>
                  <a:pt x="277548" y="560047"/>
                  <a:pt x="274533" y="563492"/>
                </a:cubicBezTo>
                <a:cubicBezTo>
                  <a:pt x="238359" y="604834"/>
                  <a:pt x="194865" y="619260"/>
                  <a:pt x="143834" y="606556"/>
                </a:cubicBezTo>
                <a:cubicBezTo>
                  <a:pt x="139312" y="605480"/>
                  <a:pt x="137590" y="606341"/>
                  <a:pt x="136082" y="611078"/>
                </a:cubicBezTo>
                <a:cubicBezTo>
                  <a:pt x="128546" y="634548"/>
                  <a:pt x="115412" y="653281"/>
                  <a:pt x="96679" y="667061"/>
                </a:cubicBezTo>
                <a:cubicBezTo>
                  <a:pt x="92803" y="669860"/>
                  <a:pt x="91296" y="673090"/>
                  <a:pt x="91296" y="678258"/>
                </a:cubicBezTo>
                <a:lnTo>
                  <a:pt x="91296" y="735651"/>
                </a:lnTo>
                <a:lnTo>
                  <a:pt x="0" y="735651"/>
                </a:lnTo>
                <a:lnTo>
                  <a:pt x="0" y="682779"/>
                </a:lnTo>
                <a:cubicBezTo>
                  <a:pt x="0" y="678473"/>
                  <a:pt x="646" y="674813"/>
                  <a:pt x="2369" y="670937"/>
                </a:cubicBezTo>
                <a:cubicBezTo>
                  <a:pt x="17872" y="634978"/>
                  <a:pt x="41557" y="607848"/>
                  <a:pt x="73855" y="589761"/>
                </a:cubicBezTo>
                <a:cubicBezTo>
                  <a:pt x="77085" y="588039"/>
                  <a:pt x="78592" y="585885"/>
                  <a:pt x="79023" y="581794"/>
                </a:cubicBezTo>
                <a:cubicBezTo>
                  <a:pt x="85482" y="530333"/>
                  <a:pt x="110890" y="495236"/>
                  <a:pt x="155246" y="477149"/>
                </a:cubicBezTo>
                <a:cubicBezTo>
                  <a:pt x="158045" y="476072"/>
                  <a:pt x="159983" y="473919"/>
                  <a:pt x="161705" y="471335"/>
                </a:cubicBezTo>
                <a:cubicBezTo>
                  <a:pt x="180438" y="442267"/>
                  <a:pt x="205415" y="422242"/>
                  <a:pt x="236422" y="411907"/>
                </a:cubicBezTo>
                <a:cubicBezTo>
                  <a:pt x="246972" y="408462"/>
                  <a:pt x="257738" y="405017"/>
                  <a:pt x="269150" y="406093"/>
                </a:cubicBezTo>
                <a:cubicBezTo>
                  <a:pt x="274533" y="406739"/>
                  <a:pt x="274749" y="406524"/>
                  <a:pt x="273241" y="400710"/>
                </a:cubicBezTo>
                <a:cubicBezTo>
                  <a:pt x="267428" y="378532"/>
                  <a:pt x="266136" y="355924"/>
                  <a:pt x="268504" y="333100"/>
                </a:cubicBezTo>
                <a:cubicBezTo>
                  <a:pt x="272165" y="298218"/>
                  <a:pt x="284007" y="267212"/>
                  <a:pt x="304463" y="240297"/>
                </a:cubicBezTo>
                <a:cubicBezTo>
                  <a:pt x="307477" y="236421"/>
                  <a:pt x="308338" y="232761"/>
                  <a:pt x="307262" y="227808"/>
                </a:cubicBezTo>
                <a:cubicBezTo>
                  <a:pt x="302955" y="208860"/>
                  <a:pt x="302309" y="189482"/>
                  <a:pt x="303817" y="170103"/>
                </a:cubicBezTo>
                <a:cubicBezTo>
                  <a:pt x="306400" y="135652"/>
                  <a:pt x="316951" y="104215"/>
                  <a:pt x="335038" y="76008"/>
                </a:cubicBezTo>
                <a:cubicBezTo>
                  <a:pt x="356139" y="43495"/>
                  <a:pt x="383054" y="19163"/>
                  <a:pt x="418152" y="6675"/>
                </a:cubicBezTo>
                <a:cubicBezTo>
                  <a:pt x="428056" y="3230"/>
                  <a:pt x="438176" y="1507"/>
                  <a:pt x="448512" y="0"/>
                </a:cubicBezTo>
                <a:close/>
              </a:path>
            </a:pathLst>
          </a:custGeom>
          <a:solidFill>
            <a:srgbClr val="000000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5EA3F-8AA3-459E-8006-A57C7BC39793}"/>
              </a:ext>
            </a:extLst>
          </p:cNvPr>
          <p:cNvSpPr txBox="1"/>
          <p:nvPr/>
        </p:nvSpPr>
        <p:spPr>
          <a:xfrm>
            <a:off x="843395" y="3036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A4103B-9921-4342-919E-8F083BAEFED8}"/>
              </a:ext>
            </a:extLst>
          </p:cNvPr>
          <p:cNvSpPr/>
          <p:nvPr/>
        </p:nvSpPr>
        <p:spPr>
          <a:xfrm>
            <a:off x="361950" y="4486192"/>
            <a:ext cx="7620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E793AE5-73E4-48EB-A946-C7C9E295E50D}"/>
              </a:ext>
            </a:extLst>
          </p:cNvPr>
          <p:cNvSpPr/>
          <p:nvPr/>
        </p:nvSpPr>
        <p:spPr>
          <a:xfrm>
            <a:off x="361950" y="5276767"/>
            <a:ext cx="7620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44B8095-DD7A-4C9E-BA1F-5DE344DAD193}"/>
              </a:ext>
            </a:extLst>
          </p:cNvPr>
          <p:cNvSpPr/>
          <p:nvPr/>
        </p:nvSpPr>
        <p:spPr>
          <a:xfrm>
            <a:off x="361950" y="6067342"/>
            <a:ext cx="7620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7CE63-8F83-480B-B84D-2CCEE0F075BA}"/>
              </a:ext>
            </a:extLst>
          </p:cNvPr>
          <p:cNvSpPr txBox="1"/>
          <p:nvPr/>
        </p:nvSpPr>
        <p:spPr>
          <a:xfrm>
            <a:off x="5959478" y="458288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7996B-91AB-46B6-B8D3-A2EF36291AB9}"/>
              </a:ext>
            </a:extLst>
          </p:cNvPr>
          <p:cNvSpPr txBox="1"/>
          <p:nvPr/>
        </p:nvSpPr>
        <p:spPr>
          <a:xfrm>
            <a:off x="3913044" y="458288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D56C4-7B9E-4473-AE83-03F8EAD0A800}"/>
              </a:ext>
            </a:extLst>
          </p:cNvPr>
          <p:cNvSpPr txBox="1"/>
          <p:nvPr/>
        </p:nvSpPr>
        <p:spPr>
          <a:xfrm>
            <a:off x="626130" y="459349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A2752-3ECE-4B01-932B-1B969197B1E2}"/>
              </a:ext>
            </a:extLst>
          </p:cNvPr>
          <p:cNvSpPr txBox="1"/>
          <p:nvPr/>
        </p:nvSpPr>
        <p:spPr>
          <a:xfrm>
            <a:off x="5959478" y="537712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490D4-119D-4937-B374-620C540BDFEC}"/>
              </a:ext>
            </a:extLst>
          </p:cNvPr>
          <p:cNvSpPr txBox="1"/>
          <p:nvPr/>
        </p:nvSpPr>
        <p:spPr>
          <a:xfrm>
            <a:off x="3913044" y="537712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DD5CA-66A3-4F72-A9EC-BECCE4DBAF35}"/>
              </a:ext>
            </a:extLst>
          </p:cNvPr>
          <p:cNvSpPr txBox="1"/>
          <p:nvPr/>
        </p:nvSpPr>
        <p:spPr>
          <a:xfrm>
            <a:off x="626130" y="538773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BAFA5E-3775-4D60-B3CB-A9EBF2BE4AD9}"/>
              </a:ext>
            </a:extLst>
          </p:cNvPr>
          <p:cNvSpPr txBox="1"/>
          <p:nvPr/>
        </p:nvSpPr>
        <p:spPr>
          <a:xfrm>
            <a:off x="5959478" y="6171369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00DDD-16C4-4948-B6A3-876C036F473A}"/>
              </a:ext>
            </a:extLst>
          </p:cNvPr>
          <p:cNvSpPr txBox="1"/>
          <p:nvPr/>
        </p:nvSpPr>
        <p:spPr>
          <a:xfrm>
            <a:off x="3913044" y="6171369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C6BF2-C40B-4B69-B801-AA4DB8018BC9}"/>
              </a:ext>
            </a:extLst>
          </p:cNvPr>
          <p:cNvSpPr txBox="1"/>
          <p:nvPr/>
        </p:nvSpPr>
        <p:spPr>
          <a:xfrm>
            <a:off x="626130" y="6181981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1DBBF1C7-4B47-41E0-8150-82BD60F10AB0}"/>
              </a:ext>
            </a:extLst>
          </p:cNvPr>
          <p:cNvSpPr/>
          <p:nvPr/>
        </p:nvSpPr>
        <p:spPr>
          <a:xfrm>
            <a:off x="7164673" y="3129313"/>
            <a:ext cx="1985530" cy="599374"/>
          </a:xfrm>
          <a:custGeom>
            <a:avLst/>
            <a:gdLst/>
            <a:ahLst/>
            <a:cxnLst/>
            <a:rect l="l" t="t" r="r" b="b"/>
            <a:pathLst>
              <a:path w="14948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285577" y="0"/>
                </a:moveTo>
                <a:cubicBezTo>
                  <a:pt x="1333798" y="0"/>
                  <a:pt x="1369864" y="4365"/>
                  <a:pt x="1393775" y="13097"/>
                </a:cubicBezTo>
                <a:cubicBezTo>
                  <a:pt x="1417687" y="21828"/>
                  <a:pt x="1437531" y="35371"/>
                  <a:pt x="1453307" y="53727"/>
                </a:cubicBezTo>
                <a:cubicBezTo>
                  <a:pt x="1469082" y="72082"/>
                  <a:pt x="1480939" y="95349"/>
                  <a:pt x="1488877" y="123527"/>
                </a:cubicBezTo>
                <a:lnTo>
                  <a:pt x="1358801" y="146744"/>
                </a:lnTo>
                <a:cubicBezTo>
                  <a:pt x="1353443" y="130274"/>
                  <a:pt x="1344364" y="117673"/>
                  <a:pt x="1331565" y="108942"/>
                </a:cubicBezTo>
                <a:cubicBezTo>
                  <a:pt x="1318766" y="100211"/>
                  <a:pt x="1302444" y="95845"/>
                  <a:pt x="1282601" y="95845"/>
                </a:cubicBezTo>
                <a:cubicBezTo>
                  <a:pt x="1253033" y="95845"/>
                  <a:pt x="1229469" y="106114"/>
                  <a:pt x="1211907" y="126652"/>
                </a:cubicBezTo>
                <a:cubicBezTo>
                  <a:pt x="1194346" y="147191"/>
                  <a:pt x="1185565" y="179685"/>
                  <a:pt x="1185565" y="224135"/>
                </a:cubicBezTo>
                <a:cubicBezTo>
                  <a:pt x="1185565" y="271363"/>
                  <a:pt x="1194445" y="305097"/>
                  <a:pt x="1212205" y="325338"/>
                </a:cubicBezTo>
                <a:cubicBezTo>
                  <a:pt x="1229965" y="345579"/>
                  <a:pt x="1254720" y="355699"/>
                  <a:pt x="1286470" y="355699"/>
                </a:cubicBezTo>
                <a:cubicBezTo>
                  <a:pt x="1301551" y="355699"/>
                  <a:pt x="1315938" y="353516"/>
                  <a:pt x="1329630" y="349150"/>
                </a:cubicBezTo>
                <a:cubicBezTo>
                  <a:pt x="1343323" y="344785"/>
                  <a:pt x="1358999" y="337343"/>
                  <a:pt x="1376660" y="326826"/>
                </a:cubicBezTo>
                <a:lnTo>
                  <a:pt x="1376660" y="285750"/>
                </a:lnTo>
                <a:lnTo>
                  <a:pt x="1286470" y="285750"/>
                </a:lnTo>
                <a:lnTo>
                  <a:pt x="1286470" y="194965"/>
                </a:lnTo>
                <a:lnTo>
                  <a:pt x="1494830" y="194965"/>
                </a:lnTo>
                <a:lnTo>
                  <a:pt x="1494830" y="381000"/>
                </a:lnTo>
                <a:cubicBezTo>
                  <a:pt x="1454944" y="408186"/>
                  <a:pt x="1419671" y="426690"/>
                  <a:pt x="1389013" y="436513"/>
                </a:cubicBezTo>
                <a:cubicBezTo>
                  <a:pt x="1358354" y="446335"/>
                  <a:pt x="1321991" y="451247"/>
                  <a:pt x="1279922" y="451247"/>
                </a:cubicBezTo>
                <a:cubicBezTo>
                  <a:pt x="1228130" y="451247"/>
                  <a:pt x="1185912" y="442416"/>
                  <a:pt x="1153269" y="424755"/>
                </a:cubicBezTo>
                <a:cubicBezTo>
                  <a:pt x="1120626" y="407094"/>
                  <a:pt x="1095325" y="380801"/>
                  <a:pt x="1077367" y="345876"/>
                </a:cubicBezTo>
                <a:cubicBezTo>
                  <a:pt x="1059408" y="310951"/>
                  <a:pt x="1050429" y="270867"/>
                  <a:pt x="1050429" y="225623"/>
                </a:cubicBezTo>
                <a:cubicBezTo>
                  <a:pt x="1050429" y="177998"/>
                  <a:pt x="1060252" y="136574"/>
                  <a:pt x="1079897" y="101352"/>
                </a:cubicBezTo>
                <a:cubicBezTo>
                  <a:pt x="1099542" y="66129"/>
                  <a:pt x="1128316" y="39390"/>
                  <a:pt x="1166217" y="21133"/>
                </a:cubicBezTo>
                <a:cubicBezTo>
                  <a:pt x="1195784" y="7044"/>
                  <a:pt x="1235571" y="0"/>
                  <a:pt x="1285577" y="0"/>
                </a:cubicBezTo>
                <a:close/>
                <a:moveTo>
                  <a:pt x="711994" y="0"/>
                </a:moveTo>
                <a:cubicBezTo>
                  <a:pt x="767755" y="0"/>
                  <a:pt x="810270" y="10368"/>
                  <a:pt x="839539" y="31105"/>
                </a:cubicBezTo>
                <a:cubicBezTo>
                  <a:pt x="868809" y="51841"/>
                  <a:pt x="886222" y="84832"/>
                  <a:pt x="891778" y="130075"/>
                </a:cubicBezTo>
                <a:lnTo>
                  <a:pt x="764679" y="137517"/>
                </a:lnTo>
                <a:cubicBezTo>
                  <a:pt x="761305" y="117872"/>
                  <a:pt x="754211" y="103584"/>
                  <a:pt x="743396" y="94654"/>
                </a:cubicBezTo>
                <a:cubicBezTo>
                  <a:pt x="732582" y="85725"/>
                  <a:pt x="717649" y="81260"/>
                  <a:pt x="698599" y="81260"/>
                </a:cubicBezTo>
                <a:cubicBezTo>
                  <a:pt x="682923" y="81260"/>
                  <a:pt x="671116" y="84584"/>
                  <a:pt x="663178" y="91231"/>
                </a:cubicBezTo>
                <a:cubicBezTo>
                  <a:pt x="655241" y="97879"/>
                  <a:pt x="651272" y="105965"/>
                  <a:pt x="651272" y="115490"/>
                </a:cubicBezTo>
                <a:cubicBezTo>
                  <a:pt x="651272" y="122436"/>
                  <a:pt x="654546" y="128686"/>
                  <a:pt x="661095" y="134243"/>
                </a:cubicBezTo>
                <a:cubicBezTo>
                  <a:pt x="667444" y="139997"/>
                  <a:pt x="682526" y="145355"/>
                  <a:pt x="706338" y="150316"/>
                </a:cubicBezTo>
                <a:cubicBezTo>
                  <a:pt x="765274" y="163016"/>
                  <a:pt x="807492" y="175865"/>
                  <a:pt x="832991" y="188863"/>
                </a:cubicBezTo>
                <a:cubicBezTo>
                  <a:pt x="858490" y="201860"/>
                  <a:pt x="877044" y="217983"/>
                  <a:pt x="888653" y="237232"/>
                </a:cubicBezTo>
                <a:cubicBezTo>
                  <a:pt x="900261" y="256480"/>
                  <a:pt x="906066" y="278011"/>
                  <a:pt x="906066" y="301823"/>
                </a:cubicBezTo>
                <a:cubicBezTo>
                  <a:pt x="906066" y="329803"/>
                  <a:pt x="898327" y="355600"/>
                  <a:pt x="882848" y="379214"/>
                </a:cubicBezTo>
                <a:cubicBezTo>
                  <a:pt x="867370" y="402828"/>
                  <a:pt x="845741" y="420737"/>
                  <a:pt x="817959" y="432941"/>
                </a:cubicBezTo>
                <a:cubicBezTo>
                  <a:pt x="790178" y="445145"/>
                  <a:pt x="755154" y="451247"/>
                  <a:pt x="712887" y="451247"/>
                </a:cubicBezTo>
                <a:cubicBezTo>
                  <a:pt x="638671" y="451247"/>
                  <a:pt x="587276" y="436959"/>
                  <a:pt x="558701" y="408384"/>
                </a:cubicBezTo>
                <a:cubicBezTo>
                  <a:pt x="530126" y="379809"/>
                  <a:pt x="513953" y="343495"/>
                  <a:pt x="510183" y="299442"/>
                </a:cubicBezTo>
                <a:lnTo>
                  <a:pt x="638473" y="291405"/>
                </a:lnTo>
                <a:cubicBezTo>
                  <a:pt x="641251" y="312241"/>
                  <a:pt x="646906" y="328116"/>
                  <a:pt x="655439" y="339030"/>
                </a:cubicBezTo>
                <a:cubicBezTo>
                  <a:pt x="669330" y="356691"/>
                  <a:pt x="689173" y="365522"/>
                  <a:pt x="714970" y="365522"/>
                </a:cubicBezTo>
                <a:cubicBezTo>
                  <a:pt x="734219" y="365522"/>
                  <a:pt x="749052" y="361007"/>
                  <a:pt x="759470" y="351978"/>
                </a:cubicBezTo>
                <a:cubicBezTo>
                  <a:pt x="769888" y="342949"/>
                  <a:pt x="775097" y="332482"/>
                  <a:pt x="775097" y="320575"/>
                </a:cubicBezTo>
                <a:cubicBezTo>
                  <a:pt x="775097" y="309265"/>
                  <a:pt x="770136" y="299144"/>
                  <a:pt x="760214" y="290215"/>
                </a:cubicBezTo>
                <a:cubicBezTo>
                  <a:pt x="750292" y="281285"/>
                  <a:pt x="727273" y="272851"/>
                  <a:pt x="691158" y="264914"/>
                </a:cubicBezTo>
                <a:cubicBezTo>
                  <a:pt x="632023" y="251618"/>
                  <a:pt x="589855" y="233957"/>
                  <a:pt x="564654" y="211931"/>
                </a:cubicBezTo>
                <a:cubicBezTo>
                  <a:pt x="539254" y="189904"/>
                  <a:pt x="526554" y="161825"/>
                  <a:pt x="526554" y="127694"/>
                </a:cubicBezTo>
                <a:cubicBezTo>
                  <a:pt x="526554" y="105271"/>
                  <a:pt x="533053" y="84088"/>
                  <a:pt x="546050" y="64145"/>
                </a:cubicBezTo>
                <a:cubicBezTo>
                  <a:pt x="559048" y="44202"/>
                  <a:pt x="578594" y="28525"/>
                  <a:pt x="604689" y="17115"/>
                </a:cubicBezTo>
                <a:cubicBezTo>
                  <a:pt x="630783" y="5705"/>
                  <a:pt x="666552" y="0"/>
                  <a:pt x="711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5">
            <a:extLst>
              <a:ext uri="{FF2B5EF4-FFF2-40B4-BE49-F238E27FC236}">
                <a16:creationId xmlns:a16="http://schemas.microsoft.com/office/drawing/2014/main" id="{A68EBCF7-B919-4270-978F-C448CD9C115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  <a:solidFill>
            <a:schemeClr val="accent3">
              <a:lumMod val="75000"/>
            </a:schemeClr>
          </a:solidFill>
        </p:grpSpPr>
        <p:grpSp>
          <p:nvGrpSpPr>
            <p:cNvPr id="4" name="Group 107">
              <a:extLst>
                <a:ext uri="{FF2B5EF4-FFF2-40B4-BE49-F238E27FC236}">
                  <a16:creationId xmlns:a16="http://schemas.microsoft.com/office/drawing/2014/main" id="{44E4792D-6814-40F3-8B6C-982EAEEB3C7A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grpFill/>
          </p:grpSpPr>
          <p:sp>
            <p:nvSpPr>
              <p:cNvPr id="9" name="Freeform: Shape 108">
                <a:extLst>
                  <a:ext uri="{FF2B5EF4-FFF2-40B4-BE49-F238E27FC236}">
                    <a16:creationId xmlns:a16="http://schemas.microsoft.com/office/drawing/2014/main" id="{15C92828-9BFF-44D7-94B0-CFBA9AB1D89F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9">
                <a:extLst>
                  <a:ext uri="{FF2B5EF4-FFF2-40B4-BE49-F238E27FC236}">
                    <a16:creationId xmlns:a16="http://schemas.microsoft.com/office/drawing/2014/main" id="{C61388E5-F1F9-4EDE-849D-4D9656FE618A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0">
                <a:extLst>
                  <a:ext uri="{FF2B5EF4-FFF2-40B4-BE49-F238E27FC236}">
                    <a16:creationId xmlns:a16="http://schemas.microsoft.com/office/drawing/2014/main" id="{0A958B1E-CC12-49DE-A82F-C13C82B65EA9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111">
              <a:extLst>
                <a:ext uri="{FF2B5EF4-FFF2-40B4-BE49-F238E27FC236}">
                  <a16:creationId xmlns:a16="http://schemas.microsoft.com/office/drawing/2014/main" id="{0876530A-406F-4D51-9E76-F7278493061A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grpFill/>
          </p:grpSpPr>
          <p:sp>
            <p:nvSpPr>
              <p:cNvPr id="6" name="Freeform: Shape 112">
                <a:extLst>
                  <a:ext uri="{FF2B5EF4-FFF2-40B4-BE49-F238E27FC236}">
                    <a16:creationId xmlns:a16="http://schemas.microsoft.com/office/drawing/2014/main" id="{34D10FD7-90B5-4C9E-AFFC-A71FAF517238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13">
                <a:extLst>
                  <a:ext uri="{FF2B5EF4-FFF2-40B4-BE49-F238E27FC236}">
                    <a16:creationId xmlns:a16="http://schemas.microsoft.com/office/drawing/2014/main" id="{8805B119-97EE-4F9C-A219-FFB1CF2A591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14">
                <a:extLst>
                  <a:ext uri="{FF2B5EF4-FFF2-40B4-BE49-F238E27FC236}">
                    <a16:creationId xmlns:a16="http://schemas.microsoft.com/office/drawing/2014/main" id="{05EA392B-EADC-4B3E-8B8D-0E559E566DF2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Freeform: Shape 124">
            <a:extLst>
              <a:ext uri="{FF2B5EF4-FFF2-40B4-BE49-F238E27FC236}">
                <a16:creationId xmlns:a16="http://schemas.microsoft.com/office/drawing/2014/main" id="{990F8585-BC62-46C5-87C6-87E4A9A7C084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5">
            <a:extLst>
              <a:ext uri="{FF2B5EF4-FFF2-40B4-BE49-F238E27FC236}">
                <a16:creationId xmlns:a16="http://schemas.microsoft.com/office/drawing/2014/main" id="{AB427A97-68AA-46A7-88FD-8D98CEB189AD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26">
            <a:extLst>
              <a:ext uri="{FF2B5EF4-FFF2-40B4-BE49-F238E27FC236}">
                <a16:creationId xmlns:a16="http://schemas.microsoft.com/office/drawing/2014/main" id="{209E3656-9FA4-41B4-941F-49DDA0678B34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27">
            <a:extLst>
              <a:ext uri="{FF2B5EF4-FFF2-40B4-BE49-F238E27FC236}">
                <a16:creationId xmlns:a16="http://schemas.microsoft.com/office/drawing/2014/main" id="{4F1DCDA4-3D68-4F52-8EF1-E4ED156035B4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28">
            <a:extLst>
              <a:ext uri="{FF2B5EF4-FFF2-40B4-BE49-F238E27FC236}">
                <a16:creationId xmlns:a16="http://schemas.microsoft.com/office/drawing/2014/main" id="{E2EFC691-3648-4B51-825A-43ED8863C1B1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29">
            <a:extLst>
              <a:ext uri="{FF2B5EF4-FFF2-40B4-BE49-F238E27FC236}">
                <a16:creationId xmlns:a16="http://schemas.microsoft.com/office/drawing/2014/main" id="{F18A9010-9787-4829-B3CA-37E638ECBB71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30">
            <a:extLst>
              <a:ext uri="{FF2B5EF4-FFF2-40B4-BE49-F238E27FC236}">
                <a16:creationId xmlns:a16="http://schemas.microsoft.com/office/drawing/2014/main" id="{C3E265D5-A08B-4758-BE7E-37CFA707EE05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31">
            <a:extLst>
              <a:ext uri="{FF2B5EF4-FFF2-40B4-BE49-F238E27FC236}">
                <a16:creationId xmlns:a16="http://schemas.microsoft.com/office/drawing/2014/main" id="{2A1A3D38-C8FF-4309-87E1-89E06D2F40F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240">
            <a:extLst>
              <a:ext uri="{FF2B5EF4-FFF2-40B4-BE49-F238E27FC236}">
                <a16:creationId xmlns:a16="http://schemas.microsoft.com/office/drawing/2014/main" id="{08F2826A-9F44-45AA-ACC9-00DDB9A74C70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Arrow: Bent 101">
            <a:extLst>
              <a:ext uri="{FF2B5EF4-FFF2-40B4-BE49-F238E27FC236}">
                <a16:creationId xmlns:a16="http://schemas.microsoft.com/office/drawing/2014/main" id="{7DB8B11A-9DE0-42A3-8497-283C150E8419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133">
            <a:extLst>
              <a:ext uri="{FF2B5EF4-FFF2-40B4-BE49-F238E27FC236}">
                <a16:creationId xmlns:a16="http://schemas.microsoft.com/office/drawing/2014/main" id="{7E965EA8-1851-4173-AB45-D8BEB5FF5A3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  <a:solidFill>
            <a:schemeClr val="accent4"/>
          </a:solidFill>
        </p:grpSpPr>
        <p:sp>
          <p:nvSpPr>
            <p:cNvPr id="23" name="Freeform: Shape 123">
              <a:extLst>
                <a:ext uri="{FF2B5EF4-FFF2-40B4-BE49-F238E27FC236}">
                  <a16:creationId xmlns:a16="http://schemas.microsoft.com/office/drawing/2014/main" id="{EA0382CF-D7E8-4C3B-9FD2-D5EFCE22BF55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20">
              <a:extLst>
                <a:ext uri="{FF2B5EF4-FFF2-40B4-BE49-F238E27FC236}">
                  <a16:creationId xmlns:a16="http://schemas.microsoft.com/office/drawing/2014/main" id="{5E5D00E3-0697-4CA4-A570-98DA78A95B3A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21">
              <a:extLst>
                <a:ext uri="{FF2B5EF4-FFF2-40B4-BE49-F238E27FC236}">
                  <a16:creationId xmlns:a16="http://schemas.microsoft.com/office/drawing/2014/main" id="{C8A6933F-9CDA-4813-BCCE-2449AEEF8263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2">
              <a:extLst>
                <a:ext uri="{FF2B5EF4-FFF2-40B4-BE49-F238E27FC236}">
                  <a16:creationId xmlns:a16="http://schemas.microsoft.com/office/drawing/2014/main" id="{12A233DC-F509-47A7-BFF6-6CAC28D29274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DB669D14-A29A-41C3-B851-E4147E7D41E1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1EF86B8D-56A0-4E86-838F-FC042F82C892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41090074-34B1-41BD-99E5-7619536A1619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BAF73B4F-E9CD-4289-BE73-B76E8CB58FA3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446FF148-FE7F-4EF9-9551-83C24B921FE5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Freeform: Shape 152">
              <a:extLst>
                <a:ext uri="{FF2B5EF4-FFF2-40B4-BE49-F238E27FC236}">
                  <a16:creationId xmlns:a16="http://schemas.microsoft.com/office/drawing/2014/main" id="{8755DE86-E154-41F9-BB08-081CFE3A1C9E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" name="Freeform: Shape 151">
            <a:extLst>
              <a:ext uri="{FF2B5EF4-FFF2-40B4-BE49-F238E27FC236}">
                <a16:creationId xmlns:a16="http://schemas.microsoft.com/office/drawing/2014/main" id="{87840012-2B11-4E16-8D0B-7DE36175EEF6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4" name="Group 82">
            <a:extLst>
              <a:ext uri="{FF2B5EF4-FFF2-40B4-BE49-F238E27FC236}">
                <a16:creationId xmlns:a16="http://schemas.microsoft.com/office/drawing/2014/main" id="{A65E46D3-3B79-4217-A0A2-5981B20F682E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35" name="Freeform: Shape 83">
              <a:extLst>
                <a:ext uri="{FF2B5EF4-FFF2-40B4-BE49-F238E27FC236}">
                  <a16:creationId xmlns:a16="http://schemas.microsoft.com/office/drawing/2014/main" id="{DBA9E4FD-6ADF-4224-8E3B-E656AED203E7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84">
              <a:extLst>
                <a:ext uri="{FF2B5EF4-FFF2-40B4-BE49-F238E27FC236}">
                  <a16:creationId xmlns:a16="http://schemas.microsoft.com/office/drawing/2014/main" id="{763EB3E2-BE86-4551-85C9-11731B74D39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4F6648CB-2167-4A6A-A603-7283AF27DB76}"/>
              </a:ext>
            </a:extLst>
          </p:cNvPr>
          <p:cNvGrpSpPr/>
          <p:nvPr/>
        </p:nvGrpSpPr>
        <p:grpSpPr>
          <a:xfrm>
            <a:off x="1622668" y="4943210"/>
            <a:ext cx="2295222" cy="1166481"/>
            <a:chOff x="1622668" y="4943210"/>
            <a:chExt cx="2295222" cy="1166481"/>
          </a:xfrm>
        </p:grpSpPr>
        <p:sp>
          <p:nvSpPr>
            <p:cNvPr id="38" name="Rectangle: Rounded Corners 169">
              <a:extLst>
                <a:ext uri="{FF2B5EF4-FFF2-40B4-BE49-F238E27FC236}">
                  <a16:creationId xmlns:a16="http://schemas.microsoft.com/office/drawing/2014/main" id="{ECB71689-6A79-4C8C-BA19-95D2BECE9A49}"/>
                </a:ext>
              </a:extLst>
            </p:cNvPr>
            <p:cNvSpPr/>
            <p:nvPr/>
          </p:nvSpPr>
          <p:spPr>
            <a:xfrm>
              <a:off x="1734804" y="4943210"/>
              <a:ext cx="2070949" cy="6989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70">
              <a:extLst>
                <a:ext uri="{FF2B5EF4-FFF2-40B4-BE49-F238E27FC236}">
                  <a16:creationId xmlns:a16="http://schemas.microsoft.com/office/drawing/2014/main" id="{F3885676-DFBB-4699-82D2-495E5CED6864}"/>
                </a:ext>
              </a:extLst>
            </p:cNvPr>
            <p:cNvSpPr/>
            <p:nvPr/>
          </p:nvSpPr>
          <p:spPr>
            <a:xfrm>
              <a:off x="1622668" y="5013103"/>
              <a:ext cx="2295222" cy="1093325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71">
              <a:extLst>
                <a:ext uri="{FF2B5EF4-FFF2-40B4-BE49-F238E27FC236}">
                  <a16:creationId xmlns:a16="http://schemas.microsoft.com/office/drawing/2014/main" id="{7865150D-46EE-4345-8E43-7209D60E5F5D}"/>
                </a:ext>
              </a:extLst>
            </p:cNvPr>
            <p:cNvSpPr/>
            <p:nvPr/>
          </p:nvSpPr>
          <p:spPr>
            <a:xfrm>
              <a:off x="1806381" y="5056632"/>
              <a:ext cx="1927795" cy="21108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172">
              <a:extLst>
                <a:ext uri="{FF2B5EF4-FFF2-40B4-BE49-F238E27FC236}">
                  <a16:creationId xmlns:a16="http://schemas.microsoft.com/office/drawing/2014/main" id="{C48FED13-5131-44F3-B132-2DB3BC799F7C}"/>
                </a:ext>
              </a:extLst>
            </p:cNvPr>
            <p:cNvGrpSpPr/>
            <p:nvPr/>
          </p:nvGrpSpPr>
          <p:grpSpPr>
            <a:xfrm>
              <a:off x="2155515" y="5056632"/>
              <a:ext cx="1245089" cy="211081"/>
              <a:chOff x="7962899" y="2433000"/>
              <a:chExt cx="2294160" cy="371747"/>
            </a:xfrm>
          </p:grpSpPr>
          <p:grpSp>
            <p:nvGrpSpPr>
              <p:cNvPr id="95" name="Group 226">
                <a:extLst>
                  <a:ext uri="{FF2B5EF4-FFF2-40B4-BE49-F238E27FC236}">
                    <a16:creationId xmlns:a16="http://schemas.microsoft.com/office/drawing/2014/main" id="{2542B754-E879-4D2D-962C-3F9345F5D10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4" name="Rectangle 235">
                  <a:extLst>
                    <a:ext uri="{FF2B5EF4-FFF2-40B4-BE49-F238E27FC236}">
                      <a16:creationId xmlns:a16="http://schemas.microsoft.com/office/drawing/2014/main" id="{6E02F1E2-4591-410E-BAD8-356AEDB9C9A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236">
                  <a:extLst>
                    <a:ext uri="{FF2B5EF4-FFF2-40B4-BE49-F238E27FC236}">
                      <a16:creationId xmlns:a16="http://schemas.microsoft.com/office/drawing/2014/main" id="{381B0F38-7C91-4583-965E-B334D008C5FD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rapezoid 237">
                  <a:extLst>
                    <a:ext uri="{FF2B5EF4-FFF2-40B4-BE49-F238E27FC236}">
                      <a16:creationId xmlns:a16="http://schemas.microsoft.com/office/drawing/2014/main" id="{4B8163F0-AB4C-4426-9E18-656E95A08E51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227">
                <a:extLst>
                  <a:ext uri="{FF2B5EF4-FFF2-40B4-BE49-F238E27FC236}">
                    <a16:creationId xmlns:a16="http://schemas.microsoft.com/office/drawing/2014/main" id="{059A5128-2AD8-4071-A912-8B198AB43749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1" name="Rectangle 232">
                  <a:extLst>
                    <a:ext uri="{FF2B5EF4-FFF2-40B4-BE49-F238E27FC236}">
                      <a16:creationId xmlns:a16="http://schemas.microsoft.com/office/drawing/2014/main" id="{95CF8D2E-0528-4D28-99F8-FB52BF4EDFCD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233">
                  <a:extLst>
                    <a:ext uri="{FF2B5EF4-FFF2-40B4-BE49-F238E27FC236}">
                      <a16:creationId xmlns:a16="http://schemas.microsoft.com/office/drawing/2014/main" id="{F28E9A66-67A4-4086-97B9-AA0C7E81F3F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234">
                  <a:extLst>
                    <a:ext uri="{FF2B5EF4-FFF2-40B4-BE49-F238E27FC236}">
                      <a16:creationId xmlns:a16="http://schemas.microsoft.com/office/drawing/2014/main" id="{CFE30A31-9B07-46C6-870F-DAA07E2F0AD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228">
                <a:extLst>
                  <a:ext uri="{FF2B5EF4-FFF2-40B4-BE49-F238E27FC236}">
                    <a16:creationId xmlns:a16="http://schemas.microsoft.com/office/drawing/2014/main" id="{A96FDD53-F0F8-49AF-AEE4-9495C836A2AB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98" name="Rectangle 229">
                  <a:extLst>
                    <a:ext uri="{FF2B5EF4-FFF2-40B4-BE49-F238E27FC236}">
                      <a16:creationId xmlns:a16="http://schemas.microsoft.com/office/drawing/2014/main" id="{A9BD862A-E09B-4355-B76D-54EB2E17D61E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230">
                  <a:extLst>
                    <a:ext uri="{FF2B5EF4-FFF2-40B4-BE49-F238E27FC236}">
                      <a16:creationId xmlns:a16="http://schemas.microsoft.com/office/drawing/2014/main" id="{0DCCFCCD-DA13-483B-8E6F-FC37693E9D90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231">
                  <a:extLst>
                    <a:ext uri="{FF2B5EF4-FFF2-40B4-BE49-F238E27FC236}">
                      <a16:creationId xmlns:a16="http://schemas.microsoft.com/office/drawing/2014/main" id="{BDF84B29-CDF1-4E16-9073-9776FD429F93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21DDA024-C174-4E2F-8D0D-8DF2BEBB4E94}"/>
                </a:ext>
              </a:extLst>
            </p:cNvPr>
            <p:cNvSpPr/>
            <p:nvPr/>
          </p:nvSpPr>
          <p:spPr>
            <a:xfrm>
              <a:off x="1685098" y="5267712"/>
              <a:ext cx="2182934" cy="838715"/>
            </a:xfrm>
            <a:custGeom>
              <a:avLst/>
              <a:gdLst>
                <a:gd name="connsiteX0" fmla="*/ 126557 w 2182934"/>
                <a:gd name="connsiteY0" fmla="*/ 0 h 838715"/>
                <a:gd name="connsiteX1" fmla="*/ 466909 w 2182934"/>
                <a:gd name="connsiteY1" fmla="*/ 0 h 838715"/>
                <a:gd name="connsiteX2" fmla="*/ 561645 w 2182934"/>
                <a:gd name="connsiteY2" fmla="*/ 627829 h 838715"/>
                <a:gd name="connsiteX3" fmla="*/ 656380 w 2182934"/>
                <a:gd name="connsiteY3" fmla="*/ 0 h 838715"/>
                <a:gd name="connsiteX4" fmla="*/ 996732 w 2182934"/>
                <a:gd name="connsiteY4" fmla="*/ 0 h 838715"/>
                <a:gd name="connsiteX5" fmla="*/ 1091468 w 2182934"/>
                <a:gd name="connsiteY5" fmla="*/ 627829 h 838715"/>
                <a:gd name="connsiteX6" fmla="*/ 1186203 w 2182934"/>
                <a:gd name="connsiteY6" fmla="*/ 0 h 838715"/>
                <a:gd name="connsiteX7" fmla="*/ 1526555 w 2182934"/>
                <a:gd name="connsiteY7" fmla="*/ 0 h 838715"/>
                <a:gd name="connsiteX8" fmla="*/ 1621290 w 2182934"/>
                <a:gd name="connsiteY8" fmla="*/ 627825 h 838715"/>
                <a:gd name="connsiteX9" fmla="*/ 1716025 w 2182934"/>
                <a:gd name="connsiteY9" fmla="*/ 0 h 838715"/>
                <a:gd name="connsiteX10" fmla="*/ 2056377 w 2182934"/>
                <a:gd name="connsiteY10" fmla="*/ 0 h 838715"/>
                <a:gd name="connsiteX11" fmla="*/ 2182934 w 2182934"/>
                <a:gd name="connsiteY11" fmla="*/ 838715 h 838715"/>
                <a:gd name="connsiteX12" fmla="*/ 1653112 w 2182934"/>
                <a:gd name="connsiteY12" fmla="*/ 838715 h 838715"/>
                <a:gd name="connsiteX13" fmla="*/ 1589468 w 2182934"/>
                <a:gd name="connsiteY13" fmla="*/ 838715 h 838715"/>
                <a:gd name="connsiteX14" fmla="*/ 1123289 w 2182934"/>
                <a:gd name="connsiteY14" fmla="*/ 838715 h 838715"/>
                <a:gd name="connsiteX15" fmla="*/ 1059646 w 2182934"/>
                <a:gd name="connsiteY15" fmla="*/ 838715 h 838715"/>
                <a:gd name="connsiteX16" fmla="*/ 593466 w 2182934"/>
                <a:gd name="connsiteY16" fmla="*/ 838715 h 838715"/>
                <a:gd name="connsiteX17" fmla="*/ 529823 w 2182934"/>
                <a:gd name="connsiteY17" fmla="*/ 838715 h 838715"/>
                <a:gd name="connsiteX18" fmla="*/ 0 w 2182934"/>
                <a:gd name="connsiteY18" fmla="*/ 838715 h 83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2934" h="838715">
                  <a:moveTo>
                    <a:pt x="126557" y="0"/>
                  </a:moveTo>
                  <a:lnTo>
                    <a:pt x="466909" y="0"/>
                  </a:lnTo>
                  <a:lnTo>
                    <a:pt x="561645" y="627829"/>
                  </a:lnTo>
                  <a:lnTo>
                    <a:pt x="656380" y="0"/>
                  </a:lnTo>
                  <a:lnTo>
                    <a:pt x="996732" y="0"/>
                  </a:lnTo>
                  <a:lnTo>
                    <a:pt x="1091468" y="627829"/>
                  </a:lnTo>
                  <a:lnTo>
                    <a:pt x="1186203" y="0"/>
                  </a:lnTo>
                  <a:lnTo>
                    <a:pt x="1526555" y="0"/>
                  </a:lnTo>
                  <a:lnTo>
                    <a:pt x="1621290" y="627825"/>
                  </a:lnTo>
                  <a:lnTo>
                    <a:pt x="1716025" y="0"/>
                  </a:lnTo>
                  <a:lnTo>
                    <a:pt x="2056377" y="0"/>
                  </a:lnTo>
                  <a:lnTo>
                    <a:pt x="2182934" y="838715"/>
                  </a:lnTo>
                  <a:lnTo>
                    <a:pt x="1653112" y="838715"/>
                  </a:lnTo>
                  <a:lnTo>
                    <a:pt x="1589468" y="838715"/>
                  </a:lnTo>
                  <a:lnTo>
                    <a:pt x="1123289" y="838715"/>
                  </a:lnTo>
                  <a:lnTo>
                    <a:pt x="1059646" y="838715"/>
                  </a:lnTo>
                  <a:lnTo>
                    <a:pt x="593466" y="838715"/>
                  </a:lnTo>
                  <a:lnTo>
                    <a:pt x="529823" y="838715"/>
                  </a:lnTo>
                  <a:lnTo>
                    <a:pt x="0" y="8387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887D44B6-0489-499C-9503-C923F26FE5F5}"/>
                </a:ext>
              </a:extLst>
            </p:cNvPr>
            <p:cNvSpPr/>
            <p:nvPr/>
          </p:nvSpPr>
          <p:spPr>
            <a:xfrm>
              <a:off x="1820200" y="5312466"/>
              <a:ext cx="1918524" cy="767492"/>
            </a:xfrm>
            <a:custGeom>
              <a:avLst/>
              <a:gdLst>
                <a:gd name="connsiteX0" fmla="*/ 1911080 w 1918524"/>
                <a:gd name="connsiteY0" fmla="*/ 559810 h 767492"/>
                <a:gd name="connsiteX1" fmla="*/ 1918524 w 1918524"/>
                <a:gd name="connsiteY1" fmla="*/ 567254 h 767492"/>
                <a:gd name="connsiteX2" fmla="*/ 1918524 w 1918524"/>
                <a:gd name="connsiteY2" fmla="*/ 760048 h 767492"/>
                <a:gd name="connsiteX3" fmla="*/ 1911080 w 1918524"/>
                <a:gd name="connsiteY3" fmla="*/ 767492 h 767492"/>
                <a:gd name="connsiteX4" fmla="*/ 1903636 w 1918524"/>
                <a:gd name="connsiteY4" fmla="*/ 760048 h 767492"/>
                <a:gd name="connsiteX5" fmla="*/ 1903636 w 1918524"/>
                <a:gd name="connsiteY5" fmla="*/ 567254 h 767492"/>
                <a:gd name="connsiteX6" fmla="*/ 1911080 w 1918524"/>
                <a:gd name="connsiteY6" fmla="*/ 559810 h 767492"/>
                <a:gd name="connsiteX7" fmla="*/ 1384883 w 1918524"/>
                <a:gd name="connsiteY7" fmla="*/ 559810 h 767492"/>
                <a:gd name="connsiteX8" fmla="*/ 1392327 w 1918524"/>
                <a:gd name="connsiteY8" fmla="*/ 567254 h 767492"/>
                <a:gd name="connsiteX9" fmla="*/ 1392327 w 1918524"/>
                <a:gd name="connsiteY9" fmla="*/ 760048 h 767492"/>
                <a:gd name="connsiteX10" fmla="*/ 1384883 w 1918524"/>
                <a:gd name="connsiteY10" fmla="*/ 767492 h 767492"/>
                <a:gd name="connsiteX11" fmla="*/ 1377439 w 1918524"/>
                <a:gd name="connsiteY11" fmla="*/ 760048 h 767492"/>
                <a:gd name="connsiteX12" fmla="*/ 1377439 w 1918524"/>
                <a:gd name="connsiteY12" fmla="*/ 567254 h 767492"/>
                <a:gd name="connsiteX13" fmla="*/ 1384883 w 1918524"/>
                <a:gd name="connsiteY13" fmla="*/ 559810 h 767492"/>
                <a:gd name="connsiteX14" fmla="*/ 858686 w 1918524"/>
                <a:gd name="connsiteY14" fmla="*/ 559810 h 767492"/>
                <a:gd name="connsiteX15" fmla="*/ 866130 w 1918524"/>
                <a:gd name="connsiteY15" fmla="*/ 567254 h 767492"/>
                <a:gd name="connsiteX16" fmla="*/ 866130 w 1918524"/>
                <a:gd name="connsiteY16" fmla="*/ 760048 h 767492"/>
                <a:gd name="connsiteX17" fmla="*/ 858686 w 1918524"/>
                <a:gd name="connsiteY17" fmla="*/ 767492 h 767492"/>
                <a:gd name="connsiteX18" fmla="*/ 851242 w 1918524"/>
                <a:gd name="connsiteY18" fmla="*/ 760048 h 767492"/>
                <a:gd name="connsiteX19" fmla="*/ 851242 w 1918524"/>
                <a:gd name="connsiteY19" fmla="*/ 567254 h 767492"/>
                <a:gd name="connsiteX20" fmla="*/ 858686 w 1918524"/>
                <a:gd name="connsiteY20" fmla="*/ 559810 h 767492"/>
                <a:gd name="connsiteX21" fmla="*/ 332491 w 1918524"/>
                <a:gd name="connsiteY21" fmla="*/ 559810 h 767492"/>
                <a:gd name="connsiteX22" fmla="*/ 339935 w 1918524"/>
                <a:gd name="connsiteY22" fmla="*/ 567254 h 767492"/>
                <a:gd name="connsiteX23" fmla="*/ 339935 w 1918524"/>
                <a:gd name="connsiteY23" fmla="*/ 760048 h 767492"/>
                <a:gd name="connsiteX24" fmla="*/ 332491 w 1918524"/>
                <a:gd name="connsiteY24" fmla="*/ 767492 h 767492"/>
                <a:gd name="connsiteX25" fmla="*/ 325047 w 1918524"/>
                <a:gd name="connsiteY25" fmla="*/ 760048 h 767492"/>
                <a:gd name="connsiteX26" fmla="*/ 325047 w 1918524"/>
                <a:gd name="connsiteY26" fmla="*/ 567254 h 767492"/>
                <a:gd name="connsiteX27" fmla="*/ 332491 w 1918524"/>
                <a:gd name="connsiteY27" fmla="*/ 559810 h 767492"/>
                <a:gd name="connsiteX28" fmla="*/ 1586033 w 1918524"/>
                <a:gd name="connsiteY28" fmla="*/ 548660 h 767492"/>
                <a:gd name="connsiteX29" fmla="*/ 1593477 w 1918524"/>
                <a:gd name="connsiteY29" fmla="*/ 556104 h 767492"/>
                <a:gd name="connsiteX30" fmla="*/ 1593477 w 1918524"/>
                <a:gd name="connsiteY30" fmla="*/ 748898 h 767492"/>
                <a:gd name="connsiteX31" fmla="*/ 1586033 w 1918524"/>
                <a:gd name="connsiteY31" fmla="*/ 756342 h 767492"/>
                <a:gd name="connsiteX32" fmla="*/ 1578589 w 1918524"/>
                <a:gd name="connsiteY32" fmla="*/ 748898 h 767492"/>
                <a:gd name="connsiteX33" fmla="*/ 1578589 w 1918524"/>
                <a:gd name="connsiteY33" fmla="*/ 556104 h 767492"/>
                <a:gd name="connsiteX34" fmla="*/ 1586033 w 1918524"/>
                <a:gd name="connsiteY34" fmla="*/ 548660 h 767492"/>
                <a:gd name="connsiteX35" fmla="*/ 1059836 w 1918524"/>
                <a:gd name="connsiteY35" fmla="*/ 548660 h 767492"/>
                <a:gd name="connsiteX36" fmla="*/ 1067280 w 1918524"/>
                <a:gd name="connsiteY36" fmla="*/ 556104 h 767492"/>
                <a:gd name="connsiteX37" fmla="*/ 1067280 w 1918524"/>
                <a:gd name="connsiteY37" fmla="*/ 748898 h 767492"/>
                <a:gd name="connsiteX38" fmla="*/ 1059836 w 1918524"/>
                <a:gd name="connsiteY38" fmla="*/ 756342 h 767492"/>
                <a:gd name="connsiteX39" fmla="*/ 1052392 w 1918524"/>
                <a:gd name="connsiteY39" fmla="*/ 748898 h 767492"/>
                <a:gd name="connsiteX40" fmla="*/ 1052392 w 1918524"/>
                <a:gd name="connsiteY40" fmla="*/ 556104 h 767492"/>
                <a:gd name="connsiteX41" fmla="*/ 1059836 w 1918524"/>
                <a:gd name="connsiteY41" fmla="*/ 548660 h 767492"/>
                <a:gd name="connsiteX42" fmla="*/ 533639 w 1918524"/>
                <a:gd name="connsiteY42" fmla="*/ 548660 h 767492"/>
                <a:gd name="connsiteX43" fmla="*/ 541083 w 1918524"/>
                <a:gd name="connsiteY43" fmla="*/ 556104 h 767492"/>
                <a:gd name="connsiteX44" fmla="*/ 541083 w 1918524"/>
                <a:gd name="connsiteY44" fmla="*/ 748898 h 767492"/>
                <a:gd name="connsiteX45" fmla="*/ 533639 w 1918524"/>
                <a:gd name="connsiteY45" fmla="*/ 756342 h 767492"/>
                <a:gd name="connsiteX46" fmla="*/ 526195 w 1918524"/>
                <a:gd name="connsiteY46" fmla="*/ 748898 h 767492"/>
                <a:gd name="connsiteX47" fmla="*/ 526195 w 1918524"/>
                <a:gd name="connsiteY47" fmla="*/ 556104 h 767492"/>
                <a:gd name="connsiteX48" fmla="*/ 533639 w 1918524"/>
                <a:gd name="connsiteY48" fmla="*/ 548660 h 767492"/>
                <a:gd name="connsiteX49" fmla="*/ 7444 w 1918524"/>
                <a:gd name="connsiteY49" fmla="*/ 548660 h 767492"/>
                <a:gd name="connsiteX50" fmla="*/ 14888 w 1918524"/>
                <a:gd name="connsiteY50" fmla="*/ 556104 h 767492"/>
                <a:gd name="connsiteX51" fmla="*/ 14888 w 1918524"/>
                <a:gd name="connsiteY51" fmla="*/ 748898 h 767492"/>
                <a:gd name="connsiteX52" fmla="*/ 7444 w 1918524"/>
                <a:gd name="connsiteY52" fmla="*/ 756342 h 767492"/>
                <a:gd name="connsiteX53" fmla="*/ 0 w 1918524"/>
                <a:gd name="connsiteY53" fmla="*/ 748898 h 767492"/>
                <a:gd name="connsiteX54" fmla="*/ 0 w 1918524"/>
                <a:gd name="connsiteY54" fmla="*/ 556104 h 767492"/>
                <a:gd name="connsiteX55" fmla="*/ 7444 w 1918524"/>
                <a:gd name="connsiteY55" fmla="*/ 548660 h 767492"/>
                <a:gd name="connsiteX56" fmla="*/ 1675018 w 1918524"/>
                <a:gd name="connsiteY56" fmla="*/ 486588 h 767492"/>
                <a:gd name="connsiteX57" fmla="*/ 1682462 w 1918524"/>
                <a:gd name="connsiteY57" fmla="*/ 494032 h 767492"/>
                <a:gd name="connsiteX58" fmla="*/ 1682462 w 1918524"/>
                <a:gd name="connsiteY58" fmla="*/ 686826 h 767492"/>
                <a:gd name="connsiteX59" fmla="*/ 1675018 w 1918524"/>
                <a:gd name="connsiteY59" fmla="*/ 694270 h 767492"/>
                <a:gd name="connsiteX60" fmla="*/ 1667574 w 1918524"/>
                <a:gd name="connsiteY60" fmla="*/ 686826 h 767492"/>
                <a:gd name="connsiteX61" fmla="*/ 1667574 w 1918524"/>
                <a:gd name="connsiteY61" fmla="*/ 494032 h 767492"/>
                <a:gd name="connsiteX62" fmla="*/ 1675018 w 1918524"/>
                <a:gd name="connsiteY62" fmla="*/ 486588 h 767492"/>
                <a:gd name="connsiteX63" fmla="*/ 1148821 w 1918524"/>
                <a:gd name="connsiteY63" fmla="*/ 486588 h 767492"/>
                <a:gd name="connsiteX64" fmla="*/ 1156265 w 1918524"/>
                <a:gd name="connsiteY64" fmla="*/ 494032 h 767492"/>
                <a:gd name="connsiteX65" fmla="*/ 1156265 w 1918524"/>
                <a:gd name="connsiteY65" fmla="*/ 686826 h 767492"/>
                <a:gd name="connsiteX66" fmla="*/ 1148821 w 1918524"/>
                <a:gd name="connsiteY66" fmla="*/ 694270 h 767492"/>
                <a:gd name="connsiteX67" fmla="*/ 1141377 w 1918524"/>
                <a:gd name="connsiteY67" fmla="*/ 686826 h 767492"/>
                <a:gd name="connsiteX68" fmla="*/ 1141377 w 1918524"/>
                <a:gd name="connsiteY68" fmla="*/ 494032 h 767492"/>
                <a:gd name="connsiteX69" fmla="*/ 1148821 w 1918524"/>
                <a:gd name="connsiteY69" fmla="*/ 486588 h 767492"/>
                <a:gd name="connsiteX70" fmla="*/ 622624 w 1918524"/>
                <a:gd name="connsiteY70" fmla="*/ 486588 h 767492"/>
                <a:gd name="connsiteX71" fmla="*/ 630068 w 1918524"/>
                <a:gd name="connsiteY71" fmla="*/ 494032 h 767492"/>
                <a:gd name="connsiteX72" fmla="*/ 630068 w 1918524"/>
                <a:gd name="connsiteY72" fmla="*/ 686826 h 767492"/>
                <a:gd name="connsiteX73" fmla="*/ 622624 w 1918524"/>
                <a:gd name="connsiteY73" fmla="*/ 694270 h 767492"/>
                <a:gd name="connsiteX74" fmla="*/ 615180 w 1918524"/>
                <a:gd name="connsiteY74" fmla="*/ 686826 h 767492"/>
                <a:gd name="connsiteX75" fmla="*/ 615180 w 1918524"/>
                <a:gd name="connsiteY75" fmla="*/ 494032 h 767492"/>
                <a:gd name="connsiteX76" fmla="*/ 622624 w 1918524"/>
                <a:gd name="connsiteY76" fmla="*/ 486588 h 767492"/>
                <a:gd name="connsiteX77" fmla="*/ 96429 w 1918524"/>
                <a:gd name="connsiteY77" fmla="*/ 486588 h 767492"/>
                <a:gd name="connsiteX78" fmla="*/ 103873 w 1918524"/>
                <a:gd name="connsiteY78" fmla="*/ 494032 h 767492"/>
                <a:gd name="connsiteX79" fmla="*/ 103873 w 1918524"/>
                <a:gd name="connsiteY79" fmla="*/ 686826 h 767492"/>
                <a:gd name="connsiteX80" fmla="*/ 96429 w 1918524"/>
                <a:gd name="connsiteY80" fmla="*/ 694270 h 767492"/>
                <a:gd name="connsiteX81" fmla="*/ 88985 w 1918524"/>
                <a:gd name="connsiteY81" fmla="*/ 686826 h 767492"/>
                <a:gd name="connsiteX82" fmla="*/ 88985 w 1918524"/>
                <a:gd name="connsiteY82" fmla="*/ 494032 h 767492"/>
                <a:gd name="connsiteX83" fmla="*/ 96429 w 1918524"/>
                <a:gd name="connsiteY83" fmla="*/ 486588 h 767492"/>
                <a:gd name="connsiteX84" fmla="*/ 1828369 w 1918524"/>
                <a:gd name="connsiteY84" fmla="*/ 473276 h 767492"/>
                <a:gd name="connsiteX85" fmla="*/ 1835813 w 1918524"/>
                <a:gd name="connsiteY85" fmla="*/ 480720 h 767492"/>
                <a:gd name="connsiteX86" fmla="*/ 1835813 w 1918524"/>
                <a:gd name="connsiteY86" fmla="*/ 673514 h 767492"/>
                <a:gd name="connsiteX87" fmla="*/ 1828369 w 1918524"/>
                <a:gd name="connsiteY87" fmla="*/ 680958 h 767492"/>
                <a:gd name="connsiteX88" fmla="*/ 1820925 w 1918524"/>
                <a:gd name="connsiteY88" fmla="*/ 673514 h 767492"/>
                <a:gd name="connsiteX89" fmla="*/ 1820925 w 1918524"/>
                <a:gd name="connsiteY89" fmla="*/ 480720 h 767492"/>
                <a:gd name="connsiteX90" fmla="*/ 1828369 w 1918524"/>
                <a:gd name="connsiteY90" fmla="*/ 473276 h 767492"/>
                <a:gd name="connsiteX91" fmla="*/ 1302172 w 1918524"/>
                <a:gd name="connsiteY91" fmla="*/ 473276 h 767492"/>
                <a:gd name="connsiteX92" fmla="*/ 1309616 w 1918524"/>
                <a:gd name="connsiteY92" fmla="*/ 480720 h 767492"/>
                <a:gd name="connsiteX93" fmla="*/ 1309616 w 1918524"/>
                <a:gd name="connsiteY93" fmla="*/ 673514 h 767492"/>
                <a:gd name="connsiteX94" fmla="*/ 1302172 w 1918524"/>
                <a:gd name="connsiteY94" fmla="*/ 680958 h 767492"/>
                <a:gd name="connsiteX95" fmla="*/ 1294728 w 1918524"/>
                <a:gd name="connsiteY95" fmla="*/ 673514 h 767492"/>
                <a:gd name="connsiteX96" fmla="*/ 1294728 w 1918524"/>
                <a:gd name="connsiteY96" fmla="*/ 480720 h 767492"/>
                <a:gd name="connsiteX97" fmla="*/ 1302172 w 1918524"/>
                <a:gd name="connsiteY97" fmla="*/ 473276 h 767492"/>
                <a:gd name="connsiteX98" fmla="*/ 775975 w 1918524"/>
                <a:gd name="connsiteY98" fmla="*/ 473276 h 767492"/>
                <a:gd name="connsiteX99" fmla="*/ 783419 w 1918524"/>
                <a:gd name="connsiteY99" fmla="*/ 480720 h 767492"/>
                <a:gd name="connsiteX100" fmla="*/ 783419 w 1918524"/>
                <a:gd name="connsiteY100" fmla="*/ 673514 h 767492"/>
                <a:gd name="connsiteX101" fmla="*/ 775975 w 1918524"/>
                <a:gd name="connsiteY101" fmla="*/ 680958 h 767492"/>
                <a:gd name="connsiteX102" fmla="*/ 768531 w 1918524"/>
                <a:gd name="connsiteY102" fmla="*/ 673514 h 767492"/>
                <a:gd name="connsiteX103" fmla="*/ 768531 w 1918524"/>
                <a:gd name="connsiteY103" fmla="*/ 480720 h 767492"/>
                <a:gd name="connsiteX104" fmla="*/ 775975 w 1918524"/>
                <a:gd name="connsiteY104" fmla="*/ 473276 h 767492"/>
                <a:gd name="connsiteX105" fmla="*/ 249780 w 1918524"/>
                <a:gd name="connsiteY105" fmla="*/ 473276 h 767492"/>
                <a:gd name="connsiteX106" fmla="*/ 257224 w 1918524"/>
                <a:gd name="connsiteY106" fmla="*/ 480720 h 767492"/>
                <a:gd name="connsiteX107" fmla="*/ 257224 w 1918524"/>
                <a:gd name="connsiteY107" fmla="*/ 673514 h 767492"/>
                <a:gd name="connsiteX108" fmla="*/ 249780 w 1918524"/>
                <a:gd name="connsiteY108" fmla="*/ 680958 h 767492"/>
                <a:gd name="connsiteX109" fmla="*/ 242336 w 1918524"/>
                <a:gd name="connsiteY109" fmla="*/ 673514 h 767492"/>
                <a:gd name="connsiteX110" fmla="*/ 242336 w 1918524"/>
                <a:gd name="connsiteY110" fmla="*/ 480720 h 767492"/>
                <a:gd name="connsiteX111" fmla="*/ 249780 w 1918524"/>
                <a:gd name="connsiteY111" fmla="*/ 473276 h 767492"/>
                <a:gd name="connsiteX112" fmla="*/ 1742970 w 1918524"/>
                <a:gd name="connsiteY112" fmla="*/ 382747 h 767492"/>
                <a:gd name="connsiteX113" fmla="*/ 1750414 w 1918524"/>
                <a:gd name="connsiteY113" fmla="*/ 390191 h 767492"/>
                <a:gd name="connsiteX114" fmla="*/ 1750414 w 1918524"/>
                <a:gd name="connsiteY114" fmla="*/ 738746 h 767492"/>
                <a:gd name="connsiteX115" fmla="*/ 1742970 w 1918524"/>
                <a:gd name="connsiteY115" fmla="*/ 746190 h 767492"/>
                <a:gd name="connsiteX116" fmla="*/ 1735526 w 1918524"/>
                <a:gd name="connsiteY116" fmla="*/ 738746 h 767492"/>
                <a:gd name="connsiteX117" fmla="*/ 1735526 w 1918524"/>
                <a:gd name="connsiteY117" fmla="*/ 390191 h 767492"/>
                <a:gd name="connsiteX118" fmla="*/ 1742970 w 1918524"/>
                <a:gd name="connsiteY118" fmla="*/ 382747 h 767492"/>
                <a:gd name="connsiteX119" fmla="*/ 1216773 w 1918524"/>
                <a:gd name="connsiteY119" fmla="*/ 382747 h 767492"/>
                <a:gd name="connsiteX120" fmla="*/ 1224217 w 1918524"/>
                <a:gd name="connsiteY120" fmla="*/ 390191 h 767492"/>
                <a:gd name="connsiteX121" fmla="*/ 1224217 w 1918524"/>
                <a:gd name="connsiteY121" fmla="*/ 738746 h 767492"/>
                <a:gd name="connsiteX122" fmla="*/ 1216773 w 1918524"/>
                <a:gd name="connsiteY122" fmla="*/ 746190 h 767492"/>
                <a:gd name="connsiteX123" fmla="*/ 1209329 w 1918524"/>
                <a:gd name="connsiteY123" fmla="*/ 738746 h 767492"/>
                <a:gd name="connsiteX124" fmla="*/ 1209329 w 1918524"/>
                <a:gd name="connsiteY124" fmla="*/ 390191 h 767492"/>
                <a:gd name="connsiteX125" fmla="*/ 1216773 w 1918524"/>
                <a:gd name="connsiteY125" fmla="*/ 382747 h 767492"/>
                <a:gd name="connsiteX126" fmla="*/ 690576 w 1918524"/>
                <a:gd name="connsiteY126" fmla="*/ 382747 h 767492"/>
                <a:gd name="connsiteX127" fmla="*/ 698020 w 1918524"/>
                <a:gd name="connsiteY127" fmla="*/ 390191 h 767492"/>
                <a:gd name="connsiteX128" fmla="*/ 698020 w 1918524"/>
                <a:gd name="connsiteY128" fmla="*/ 738746 h 767492"/>
                <a:gd name="connsiteX129" fmla="*/ 690576 w 1918524"/>
                <a:gd name="connsiteY129" fmla="*/ 746190 h 767492"/>
                <a:gd name="connsiteX130" fmla="*/ 683132 w 1918524"/>
                <a:gd name="connsiteY130" fmla="*/ 738746 h 767492"/>
                <a:gd name="connsiteX131" fmla="*/ 683132 w 1918524"/>
                <a:gd name="connsiteY131" fmla="*/ 390191 h 767492"/>
                <a:gd name="connsiteX132" fmla="*/ 690576 w 1918524"/>
                <a:gd name="connsiteY132" fmla="*/ 382747 h 767492"/>
                <a:gd name="connsiteX133" fmla="*/ 164381 w 1918524"/>
                <a:gd name="connsiteY133" fmla="*/ 382747 h 767492"/>
                <a:gd name="connsiteX134" fmla="*/ 171825 w 1918524"/>
                <a:gd name="connsiteY134" fmla="*/ 390191 h 767492"/>
                <a:gd name="connsiteX135" fmla="*/ 171825 w 1918524"/>
                <a:gd name="connsiteY135" fmla="*/ 738746 h 767492"/>
                <a:gd name="connsiteX136" fmla="*/ 164381 w 1918524"/>
                <a:gd name="connsiteY136" fmla="*/ 746190 h 767492"/>
                <a:gd name="connsiteX137" fmla="*/ 156937 w 1918524"/>
                <a:gd name="connsiteY137" fmla="*/ 738746 h 767492"/>
                <a:gd name="connsiteX138" fmla="*/ 156937 w 1918524"/>
                <a:gd name="connsiteY138" fmla="*/ 390191 h 767492"/>
                <a:gd name="connsiteX139" fmla="*/ 164381 w 1918524"/>
                <a:gd name="connsiteY139" fmla="*/ 382747 h 767492"/>
                <a:gd name="connsiteX140" fmla="*/ 1796406 w 1918524"/>
                <a:gd name="connsiteY140" fmla="*/ 261599 h 767492"/>
                <a:gd name="connsiteX141" fmla="*/ 1803850 w 1918524"/>
                <a:gd name="connsiteY141" fmla="*/ 269043 h 767492"/>
                <a:gd name="connsiteX142" fmla="*/ 1803850 w 1918524"/>
                <a:gd name="connsiteY142" fmla="*/ 461837 h 767492"/>
                <a:gd name="connsiteX143" fmla="*/ 1796406 w 1918524"/>
                <a:gd name="connsiteY143" fmla="*/ 469281 h 767492"/>
                <a:gd name="connsiteX144" fmla="*/ 1788962 w 1918524"/>
                <a:gd name="connsiteY144" fmla="*/ 461837 h 767492"/>
                <a:gd name="connsiteX145" fmla="*/ 1788962 w 1918524"/>
                <a:gd name="connsiteY145" fmla="*/ 269043 h 767492"/>
                <a:gd name="connsiteX146" fmla="*/ 1796406 w 1918524"/>
                <a:gd name="connsiteY146" fmla="*/ 261599 h 767492"/>
                <a:gd name="connsiteX147" fmla="*/ 1270209 w 1918524"/>
                <a:gd name="connsiteY147" fmla="*/ 261599 h 767492"/>
                <a:gd name="connsiteX148" fmla="*/ 1277653 w 1918524"/>
                <a:gd name="connsiteY148" fmla="*/ 269043 h 767492"/>
                <a:gd name="connsiteX149" fmla="*/ 1277653 w 1918524"/>
                <a:gd name="connsiteY149" fmla="*/ 461837 h 767492"/>
                <a:gd name="connsiteX150" fmla="*/ 1270209 w 1918524"/>
                <a:gd name="connsiteY150" fmla="*/ 469281 h 767492"/>
                <a:gd name="connsiteX151" fmla="*/ 1262765 w 1918524"/>
                <a:gd name="connsiteY151" fmla="*/ 461837 h 767492"/>
                <a:gd name="connsiteX152" fmla="*/ 1262765 w 1918524"/>
                <a:gd name="connsiteY152" fmla="*/ 269043 h 767492"/>
                <a:gd name="connsiteX153" fmla="*/ 1270209 w 1918524"/>
                <a:gd name="connsiteY153" fmla="*/ 261599 h 767492"/>
                <a:gd name="connsiteX154" fmla="*/ 744012 w 1918524"/>
                <a:gd name="connsiteY154" fmla="*/ 261599 h 767492"/>
                <a:gd name="connsiteX155" fmla="*/ 751456 w 1918524"/>
                <a:gd name="connsiteY155" fmla="*/ 269043 h 767492"/>
                <a:gd name="connsiteX156" fmla="*/ 751456 w 1918524"/>
                <a:gd name="connsiteY156" fmla="*/ 461837 h 767492"/>
                <a:gd name="connsiteX157" fmla="*/ 744012 w 1918524"/>
                <a:gd name="connsiteY157" fmla="*/ 469281 h 767492"/>
                <a:gd name="connsiteX158" fmla="*/ 736568 w 1918524"/>
                <a:gd name="connsiteY158" fmla="*/ 461837 h 767492"/>
                <a:gd name="connsiteX159" fmla="*/ 736568 w 1918524"/>
                <a:gd name="connsiteY159" fmla="*/ 269043 h 767492"/>
                <a:gd name="connsiteX160" fmla="*/ 744012 w 1918524"/>
                <a:gd name="connsiteY160" fmla="*/ 261599 h 767492"/>
                <a:gd name="connsiteX161" fmla="*/ 217817 w 1918524"/>
                <a:gd name="connsiteY161" fmla="*/ 261599 h 767492"/>
                <a:gd name="connsiteX162" fmla="*/ 225261 w 1918524"/>
                <a:gd name="connsiteY162" fmla="*/ 269043 h 767492"/>
                <a:gd name="connsiteX163" fmla="*/ 225261 w 1918524"/>
                <a:gd name="connsiteY163" fmla="*/ 461837 h 767492"/>
                <a:gd name="connsiteX164" fmla="*/ 217817 w 1918524"/>
                <a:gd name="connsiteY164" fmla="*/ 469281 h 767492"/>
                <a:gd name="connsiteX165" fmla="*/ 210373 w 1918524"/>
                <a:gd name="connsiteY165" fmla="*/ 461837 h 767492"/>
                <a:gd name="connsiteX166" fmla="*/ 210373 w 1918524"/>
                <a:gd name="connsiteY166" fmla="*/ 269043 h 767492"/>
                <a:gd name="connsiteX167" fmla="*/ 217817 w 1918524"/>
                <a:gd name="connsiteY167" fmla="*/ 261599 h 767492"/>
                <a:gd name="connsiteX168" fmla="*/ 1867280 w 1918524"/>
                <a:gd name="connsiteY168" fmla="*/ 175065 h 767492"/>
                <a:gd name="connsiteX169" fmla="*/ 1874724 w 1918524"/>
                <a:gd name="connsiteY169" fmla="*/ 182509 h 767492"/>
                <a:gd name="connsiteX170" fmla="*/ 1874724 w 1918524"/>
                <a:gd name="connsiteY170" fmla="*/ 531064 h 767492"/>
                <a:gd name="connsiteX171" fmla="*/ 1867280 w 1918524"/>
                <a:gd name="connsiteY171" fmla="*/ 538508 h 767492"/>
                <a:gd name="connsiteX172" fmla="*/ 1859836 w 1918524"/>
                <a:gd name="connsiteY172" fmla="*/ 531064 h 767492"/>
                <a:gd name="connsiteX173" fmla="*/ 1859836 w 1918524"/>
                <a:gd name="connsiteY173" fmla="*/ 182509 h 767492"/>
                <a:gd name="connsiteX174" fmla="*/ 1867280 w 1918524"/>
                <a:gd name="connsiteY174" fmla="*/ 175065 h 767492"/>
                <a:gd name="connsiteX175" fmla="*/ 1637844 w 1918524"/>
                <a:gd name="connsiteY175" fmla="*/ 175065 h 767492"/>
                <a:gd name="connsiteX176" fmla="*/ 1645288 w 1918524"/>
                <a:gd name="connsiteY176" fmla="*/ 182509 h 767492"/>
                <a:gd name="connsiteX177" fmla="*/ 1645288 w 1918524"/>
                <a:gd name="connsiteY177" fmla="*/ 531064 h 767492"/>
                <a:gd name="connsiteX178" fmla="*/ 1637844 w 1918524"/>
                <a:gd name="connsiteY178" fmla="*/ 538508 h 767492"/>
                <a:gd name="connsiteX179" fmla="*/ 1630400 w 1918524"/>
                <a:gd name="connsiteY179" fmla="*/ 531064 h 767492"/>
                <a:gd name="connsiteX180" fmla="*/ 1630400 w 1918524"/>
                <a:gd name="connsiteY180" fmla="*/ 182509 h 767492"/>
                <a:gd name="connsiteX181" fmla="*/ 1637844 w 1918524"/>
                <a:gd name="connsiteY181" fmla="*/ 175065 h 767492"/>
                <a:gd name="connsiteX182" fmla="*/ 1341083 w 1918524"/>
                <a:gd name="connsiteY182" fmla="*/ 175065 h 767492"/>
                <a:gd name="connsiteX183" fmla="*/ 1348527 w 1918524"/>
                <a:gd name="connsiteY183" fmla="*/ 182509 h 767492"/>
                <a:gd name="connsiteX184" fmla="*/ 1348527 w 1918524"/>
                <a:gd name="connsiteY184" fmla="*/ 531064 h 767492"/>
                <a:gd name="connsiteX185" fmla="*/ 1341083 w 1918524"/>
                <a:gd name="connsiteY185" fmla="*/ 538508 h 767492"/>
                <a:gd name="connsiteX186" fmla="*/ 1333639 w 1918524"/>
                <a:gd name="connsiteY186" fmla="*/ 531064 h 767492"/>
                <a:gd name="connsiteX187" fmla="*/ 1333639 w 1918524"/>
                <a:gd name="connsiteY187" fmla="*/ 182509 h 767492"/>
                <a:gd name="connsiteX188" fmla="*/ 1341083 w 1918524"/>
                <a:gd name="connsiteY188" fmla="*/ 175065 h 767492"/>
                <a:gd name="connsiteX189" fmla="*/ 1111647 w 1918524"/>
                <a:gd name="connsiteY189" fmla="*/ 175065 h 767492"/>
                <a:gd name="connsiteX190" fmla="*/ 1119091 w 1918524"/>
                <a:gd name="connsiteY190" fmla="*/ 182509 h 767492"/>
                <a:gd name="connsiteX191" fmla="*/ 1119091 w 1918524"/>
                <a:gd name="connsiteY191" fmla="*/ 531064 h 767492"/>
                <a:gd name="connsiteX192" fmla="*/ 1111647 w 1918524"/>
                <a:gd name="connsiteY192" fmla="*/ 538508 h 767492"/>
                <a:gd name="connsiteX193" fmla="*/ 1104203 w 1918524"/>
                <a:gd name="connsiteY193" fmla="*/ 531064 h 767492"/>
                <a:gd name="connsiteX194" fmla="*/ 1104203 w 1918524"/>
                <a:gd name="connsiteY194" fmla="*/ 182509 h 767492"/>
                <a:gd name="connsiteX195" fmla="*/ 1111647 w 1918524"/>
                <a:gd name="connsiteY195" fmla="*/ 175065 h 767492"/>
                <a:gd name="connsiteX196" fmla="*/ 814886 w 1918524"/>
                <a:gd name="connsiteY196" fmla="*/ 175065 h 767492"/>
                <a:gd name="connsiteX197" fmla="*/ 822330 w 1918524"/>
                <a:gd name="connsiteY197" fmla="*/ 182509 h 767492"/>
                <a:gd name="connsiteX198" fmla="*/ 822330 w 1918524"/>
                <a:gd name="connsiteY198" fmla="*/ 531064 h 767492"/>
                <a:gd name="connsiteX199" fmla="*/ 814886 w 1918524"/>
                <a:gd name="connsiteY199" fmla="*/ 538508 h 767492"/>
                <a:gd name="connsiteX200" fmla="*/ 807442 w 1918524"/>
                <a:gd name="connsiteY200" fmla="*/ 531064 h 767492"/>
                <a:gd name="connsiteX201" fmla="*/ 807442 w 1918524"/>
                <a:gd name="connsiteY201" fmla="*/ 182509 h 767492"/>
                <a:gd name="connsiteX202" fmla="*/ 814886 w 1918524"/>
                <a:gd name="connsiteY202" fmla="*/ 175065 h 767492"/>
                <a:gd name="connsiteX203" fmla="*/ 585450 w 1918524"/>
                <a:gd name="connsiteY203" fmla="*/ 175065 h 767492"/>
                <a:gd name="connsiteX204" fmla="*/ 592894 w 1918524"/>
                <a:gd name="connsiteY204" fmla="*/ 182509 h 767492"/>
                <a:gd name="connsiteX205" fmla="*/ 592894 w 1918524"/>
                <a:gd name="connsiteY205" fmla="*/ 531064 h 767492"/>
                <a:gd name="connsiteX206" fmla="*/ 585450 w 1918524"/>
                <a:gd name="connsiteY206" fmla="*/ 538508 h 767492"/>
                <a:gd name="connsiteX207" fmla="*/ 578006 w 1918524"/>
                <a:gd name="connsiteY207" fmla="*/ 531064 h 767492"/>
                <a:gd name="connsiteX208" fmla="*/ 578006 w 1918524"/>
                <a:gd name="connsiteY208" fmla="*/ 182509 h 767492"/>
                <a:gd name="connsiteX209" fmla="*/ 585450 w 1918524"/>
                <a:gd name="connsiteY209" fmla="*/ 175065 h 767492"/>
                <a:gd name="connsiteX210" fmla="*/ 288691 w 1918524"/>
                <a:gd name="connsiteY210" fmla="*/ 175065 h 767492"/>
                <a:gd name="connsiteX211" fmla="*/ 296135 w 1918524"/>
                <a:gd name="connsiteY211" fmla="*/ 182509 h 767492"/>
                <a:gd name="connsiteX212" fmla="*/ 296135 w 1918524"/>
                <a:gd name="connsiteY212" fmla="*/ 531064 h 767492"/>
                <a:gd name="connsiteX213" fmla="*/ 288691 w 1918524"/>
                <a:gd name="connsiteY213" fmla="*/ 538508 h 767492"/>
                <a:gd name="connsiteX214" fmla="*/ 281247 w 1918524"/>
                <a:gd name="connsiteY214" fmla="*/ 531064 h 767492"/>
                <a:gd name="connsiteX215" fmla="*/ 281247 w 1918524"/>
                <a:gd name="connsiteY215" fmla="*/ 182509 h 767492"/>
                <a:gd name="connsiteX216" fmla="*/ 288691 w 1918524"/>
                <a:gd name="connsiteY216" fmla="*/ 175065 h 767492"/>
                <a:gd name="connsiteX217" fmla="*/ 59255 w 1918524"/>
                <a:gd name="connsiteY217" fmla="*/ 175065 h 767492"/>
                <a:gd name="connsiteX218" fmla="*/ 66699 w 1918524"/>
                <a:gd name="connsiteY218" fmla="*/ 182509 h 767492"/>
                <a:gd name="connsiteX219" fmla="*/ 66699 w 1918524"/>
                <a:gd name="connsiteY219" fmla="*/ 531064 h 767492"/>
                <a:gd name="connsiteX220" fmla="*/ 59255 w 1918524"/>
                <a:gd name="connsiteY220" fmla="*/ 538508 h 767492"/>
                <a:gd name="connsiteX221" fmla="*/ 51811 w 1918524"/>
                <a:gd name="connsiteY221" fmla="*/ 531064 h 767492"/>
                <a:gd name="connsiteX222" fmla="*/ 51811 w 1918524"/>
                <a:gd name="connsiteY222" fmla="*/ 182509 h 767492"/>
                <a:gd name="connsiteX223" fmla="*/ 59255 w 1918524"/>
                <a:gd name="connsiteY223" fmla="*/ 175065 h 767492"/>
                <a:gd name="connsiteX224" fmla="*/ 1697251 w 1918524"/>
                <a:gd name="connsiteY224" fmla="*/ 96852 h 767492"/>
                <a:gd name="connsiteX225" fmla="*/ 1704695 w 1918524"/>
                <a:gd name="connsiteY225" fmla="*/ 104296 h 767492"/>
                <a:gd name="connsiteX226" fmla="*/ 1704695 w 1918524"/>
                <a:gd name="connsiteY226" fmla="*/ 297090 h 767492"/>
                <a:gd name="connsiteX227" fmla="*/ 1697251 w 1918524"/>
                <a:gd name="connsiteY227" fmla="*/ 304534 h 767492"/>
                <a:gd name="connsiteX228" fmla="*/ 1689807 w 1918524"/>
                <a:gd name="connsiteY228" fmla="*/ 297090 h 767492"/>
                <a:gd name="connsiteX229" fmla="*/ 1689807 w 1918524"/>
                <a:gd name="connsiteY229" fmla="*/ 104296 h 767492"/>
                <a:gd name="connsiteX230" fmla="*/ 1697251 w 1918524"/>
                <a:gd name="connsiteY230" fmla="*/ 96852 h 767492"/>
                <a:gd name="connsiteX231" fmla="*/ 1171054 w 1918524"/>
                <a:gd name="connsiteY231" fmla="*/ 96852 h 767492"/>
                <a:gd name="connsiteX232" fmla="*/ 1178498 w 1918524"/>
                <a:gd name="connsiteY232" fmla="*/ 104296 h 767492"/>
                <a:gd name="connsiteX233" fmla="*/ 1178498 w 1918524"/>
                <a:gd name="connsiteY233" fmla="*/ 297090 h 767492"/>
                <a:gd name="connsiteX234" fmla="*/ 1171054 w 1918524"/>
                <a:gd name="connsiteY234" fmla="*/ 304534 h 767492"/>
                <a:gd name="connsiteX235" fmla="*/ 1163610 w 1918524"/>
                <a:gd name="connsiteY235" fmla="*/ 297090 h 767492"/>
                <a:gd name="connsiteX236" fmla="*/ 1163610 w 1918524"/>
                <a:gd name="connsiteY236" fmla="*/ 104296 h 767492"/>
                <a:gd name="connsiteX237" fmla="*/ 1171054 w 1918524"/>
                <a:gd name="connsiteY237" fmla="*/ 96852 h 767492"/>
                <a:gd name="connsiteX238" fmla="*/ 644857 w 1918524"/>
                <a:gd name="connsiteY238" fmla="*/ 96852 h 767492"/>
                <a:gd name="connsiteX239" fmla="*/ 652301 w 1918524"/>
                <a:gd name="connsiteY239" fmla="*/ 104296 h 767492"/>
                <a:gd name="connsiteX240" fmla="*/ 652301 w 1918524"/>
                <a:gd name="connsiteY240" fmla="*/ 297090 h 767492"/>
                <a:gd name="connsiteX241" fmla="*/ 644857 w 1918524"/>
                <a:gd name="connsiteY241" fmla="*/ 304534 h 767492"/>
                <a:gd name="connsiteX242" fmla="*/ 637413 w 1918524"/>
                <a:gd name="connsiteY242" fmla="*/ 297090 h 767492"/>
                <a:gd name="connsiteX243" fmla="*/ 637413 w 1918524"/>
                <a:gd name="connsiteY243" fmla="*/ 104296 h 767492"/>
                <a:gd name="connsiteX244" fmla="*/ 644857 w 1918524"/>
                <a:gd name="connsiteY244" fmla="*/ 96852 h 767492"/>
                <a:gd name="connsiteX245" fmla="*/ 118662 w 1918524"/>
                <a:gd name="connsiteY245" fmla="*/ 96852 h 767492"/>
                <a:gd name="connsiteX246" fmla="*/ 126106 w 1918524"/>
                <a:gd name="connsiteY246" fmla="*/ 104296 h 767492"/>
                <a:gd name="connsiteX247" fmla="*/ 126106 w 1918524"/>
                <a:gd name="connsiteY247" fmla="*/ 297090 h 767492"/>
                <a:gd name="connsiteX248" fmla="*/ 118662 w 1918524"/>
                <a:gd name="connsiteY248" fmla="*/ 304534 h 767492"/>
                <a:gd name="connsiteX249" fmla="*/ 111218 w 1918524"/>
                <a:gd name="connsiteY249" fmla="*/ 297090 h 767492"/>
                <a:gd name="connsiteX250" fmla="*/ 111218 w 1918524"/>
                <a:gd name="connsiteY250" fmla="*/ 104296 h 767492"/>
                <a:gd name="connsiteX251" fmla="*/ 118662 w 1918524"/>
                <a:gd name="connsiteY251" fmla="*/ 96852 h 767492"/>
                <a:gd name="connsiteX252" fmla="*/ 1594924 w 1918524"/>
                <a:gd name="connsiteY252" fmla="*/ 22723 h 767492"/>
                <a:gd name="connsiteX253" fmla="*/ 1602368 w 1918524"/>
                <a:gd name="connsiteY253" fmla="*/ 30167 h 767492"/>
                <a:gd name="connsiteX254" fmla="*/ 1602368 w 1918524"/>
                <a:gd name="connsiteY254" fmla="*/ 222961 h 767492"/>
                <a:gd name="connsiteX255" fmla="*/ 1594924 w 1918524"/>
                <a:gd name="connsiteY255" fmla="*/ 230405 h 767492"/>
                <a:gd name="connsiteX256" fmla="*/ 1587480 w 1918524"/>
                <a:gd name="connsiteY256" fmla="*/ 222961 h 767492"/>
                <a:gd name="connsiteX257" fmla="*/ 1587480 w 1918524"/>
                <a:gd name="connsiteY257" fmla="*/ 30167 h 767492"/>
                <a:gd name="connsiteX258" fmla="*/ 1594924 w 1918524"/>
                <a:gd name="connsiteY258" fmla="*/ 22723 h 767492"/>
                <a:gd name="connsiteX259" fmla="*/ 1068727 w 1918524"/>
                <a:gd name="connsiteY259" fmla="*/ 22723 h 767492"/>
                <a:gd name="connsiteX260" fmla="*/ 1076171 w 1918524"/>
                <a:gd name="connsiteY260" fmla="*/ 30167 h 767492"/>
                <a:gd name="connsiteX261" fmla="*/ 1076171 w 1918524"/>
                <a:gd name="connsiteY261" fmla="*/ 222961 h 767492"/>
                <a:gd name="connsiteX262" fmla="*/ 1068727 w 1918524"/>
                <a:gd name="connsiteY262" fmla="*/ 230405 h 767492"/>
                <a:gd name="connsiteX263" fmla="*/ 1061283 w 1918524"/>
                <a:gd name="connsiteY263" fmla="*/ 222961 h 767492"/>
                <a:gd name="connsiteX264" fmla="*/ 1061283 w 1918524"/>
                <a:gd name="connsiteY264" fmla="*/ 30167 h 767492"/>
                <a:gd name="connsiteX265" fmla="*/ 1068727 w 1918524"/>
                <a:gd name="connsiteY265" fmla="*/ 22723 h 767492"/>
                <a:gd name="connsiteX266" fmla="*/ 542530 w 1918524"/>
                <a:gd name="connsiteY266" fmla="*/ 22723 h 767492"/>
                <a:gd name="connsiteX267" fmla="*/ 549974 w 1918524"/>
                <a:gd name="connsiteY267" fmla="*/ 30167 h 767492"/>
                <a:gd name="connsiteX268" fmla="*/ 549974 w 1918524"/>
                <a:gd name="connsiteY268" fmla="*/ 222961 h 767492"/>
                <a:gd name="connsiteX269" fmla="*/ 542530 w 1918524"/>
                <a:gd name="connsiteY269" fmla="*/ 230405 h 767492"/>
                <a:gd name="connsiteX270" fmla="*/ 535086 w 1918524"/>
                <a:gd name="connsiteY270" fmla="*/ 222961 h 767492"/>
                <a:gd name="connsiteX271" fmla="*/ 535086 w 1918524"/>
                <a:gd name="connsiteY271" fmla="*/ 30167 h 767492"/>
                <a:gd name="connsiteX272" fmla="*/ 542530 w 1918524"/>
                <a:gd name="connsiteY272" fmla="*/ 22723 h 767492"/>
                <a:gd name="connsiteX273" fmla="*/ 16335 w 1918524"/>
                <a:gd name="connsiteY273" fmla="*/ 22723 h 767492"/>
                <a:gd name="connsiteX274" fmla="*/ 23779 w 1918524"/>
                <a:gd name="connsiteY274" fmla="*/ 30167 h 767492"/>
                <a:gd name="connsiteX275" fmla="*/ 23779 w 1918524"/>
                <a:gd name="connsiteY275" fmla="*/ 222961 h 767492"/>
                <a:gd name="connsiteX276" fmla="*/ 16335 w 1918524"/>
                <a:gd name="connsiteY276" fmla="*/ 230405 h 767492"/>
                <a:gd name="connsiteX277" fmla="*/ 8891 w 1918524"/>
                <a:gd name="connsiteY277" fmla="*/ 222961 h 767492"/>
                <a:gd name="connsiteX278" fmla="*/ 8891 w 1918524"/>
                <a:gd name="connsiteY278" fmla="*/ 30167 h 767492"/>
                <a:gd name="connsiteX279" fmla="*/ 16335 w 1918524"/>
                <a:gd name="connsiteY279" fmla="*/ 22723 h 767492"/>
                <a:gd name="connsiteX280" fmla="*/ 1828369 w 1918524"/>
                <a:gd name="connsiteY280" fmla="*/ 0 h 767492"/>
                <a:gd name="connsiteX281" fmla="*/ 1835813 w 1918524"/>
                <a:gd name="connsiteY281" fmla="*/ 7444 h 767492"/>
                <a:gd name="connsiteX282" fmla="*/ 1835813 w 1918524"/>
                <a:gd name="connsiteY282" fmla="*/ 200238 h 767492"/>
                <a:gd name="connsiteX283" fmla="*/ 1828369 w 1918524"/>
                <a:gd name="connsiteY283" fmla="*/ 207682 h 767492"/>
                <a:gd name="connsiteX284" fmla="*/ 1820925 w 1918524"/>
                <a:gd name="connsiteY284" fmla="*/ 200238 h 767492"/>
                <a:gd name="connsiteX285" fmla="*/ 1820925 w 1918524"/>
                <a:gd name="connsiteY285" fmla="*/ 7444 h 767492"/>
                <a:gd name="connsiteX286" fmla="*/ 1828369 w 1918524"/>
                <a:gd name="connsiteY286" fmla="*/ 0 h 767492"/>
                <a:gd name="connsiteX287" fmla="*/ 1302172 w 1918524"/>
                <a:gd name="connsiteY287" fmla="*/ 0 h 767492"/>
                <a:gd name="connsiteX288" fmla="*/ 1309616 w 1918524"/>
                <a:gd name="connsiteY288" fmla="*/ 7444 h 767492"/>
                <a:gd name="connsiteX289" fmla="*/ 1309616 w 1918524"/>
                <a:gd name="connsiteY289" fmla="*/ 200238 h 767492"/>
                <a:gd name="connsiteX290" fmla="*/ 1302172 w 1918524"/>
                <a:gd name="connsiteY290" fmla="*/ 207682 h 767492"/>
                <a:gd name="connsiteX291" fmla="*/ 1294728 w 1918524"/>
                <a:gd name="connsiteY291" fmla="*/ 200238 h 767492"/>
                <a:gd name="connsiteX292" fmla="*/ 1294728 w 1918524"/>
                <a:gd name="connsiteY292" fmla="*/ 7444 h 767492"/>
                <a:gd name="connsiteX293" fmla="*/ 1302172 w 1918524"/>
                <a:gd name="connsiteY293" fmla="*/ 0 h 767492"/>
                <a:gd name="connsiteX294" fmla="*/ 775975 w 1918524"/>
                <a:gd name="connsiteY294" fmla="*/ 0 h 767492"/>
                <a:gd name="connsiteX295" fmla="*/ 783419 w 1918524"/>
                <a:gd name="connsiteY295" fmla="*/ 7444 h 767492"/>
                <a:gd name="connsiteX296" fmla="*/ 783419 w 1918524"/>
                <a:gd name="connsiteY296" fmla="*/ 200238 h 767492"/>
                <a:gd name="connsiteX297" fmla="*/ 775975 w 1918524"/>
                <a:gd name="connsiteY297" fmla="*/ 207682 h 767492"/>
                <a:gd name="connsiteX298" fmla="*/ 768531 w 1918524"/>
                <a:gd name="connsiteY298" fmla="*/ 200238 h 767492"/>
                <a:gd name="connsiteX299" fmla="*/ 768531 w 1918524"/>
                <a:gd name="connsiteY299" fmla="*/ 7444 h 767492"/>
                <a:gd name="connsiteX300" fmla="*/ 775975 w 1918524"/>
                <a:gd name="connsiteY300" fmla="*/ 0 h 767492"/>
                <a:gd name="connsiteX301" fmla="*/ 249780 w 1918524"/>
                <a:gd name="connsiteY301" fmla="*/ 0 h 767492"/>
                <a:gd name="connsiteX302" fmla="*/ 257224 w 1918524"/>
                <a:gd name="connsiteY302" fmla="*/ 7444 h 767492"/>
                <a:gd name="connsiteX303" fmla="*/ 257224 w 1918524"/>
                <a:gd name="connsiteY303" fmla="*/ 200238 h 767492"/>
                <a:gd name="connsiteX304" fmla="*/ 249780 w 1918524"/>
                <a:gd name="connsiteY304" fmla="*/ 207682 h 767492"/>
                <a:gd name="connsiteX305" fmla="*/ 242336 w 1918524"/>
                <a:gd name="connsiteY305" fmla="*/ 200238 h 767492"/>
                <a:gd name="connsiteX306" fmla="*/ 242336 w 1918524"/>
                <a:gd name="connsiteY306" fmla="*/ 7444 h 767492"/>
                <a:gd name="connsiteX307" fmla="*/ 249780 w 1918524"/>
                <a:gd name="connsiteY307" fmla="*/ 0 h 76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918524" h="767492">
                  <a:moveTo>
                    <a:pt x="1911080" y="559810"/>
                  </a:moveTo>
                  <a:cubicBezTo>
                    <a:pt x="1915191" y="559810"/>
                    <a:pt x="1918524" y="563143"/>
                    <a:pt x="1918524" y="567254"/>
                  </a:cubicBezTo>
                  <a:lnTo>
                    <a:pt x="1918524" y="760048"/>
                  </a:lnTo>
                  <a:cubicBezTo>
                    <a:pt x="1918524" y="764159"/>
                    <a:pt x="1915191" y="767492"/>
                    <a:pt x="1911080" y="767492"/>
                  </a:cubicBezTo>
                  <a:cubicBezTo>
                    <a:pt x="1906969" y="767492"/>
                    <a:pt x="1903636" y="764159"/>
                    <a:pt x="1903636" y="760048"/>
                  </a:cubicBezTo>
                  <a:lnTo>
                    <a:pt x="1903636" y="567254"/>
                  </a:lnTo>
                  <a:cubicBezTo>
                    <a:pt x="1903636" y="563143"/>
                    <a:pt x="1906969" y="559810"/>
                    <a:pt x="1911080" y="559810"/>
                  </a:cubicBezTo>
                  <a:close/>
                  <a:moveTo>
                    <a:pt x="1384883" y="559810"/>
                  </a:moveTo>
                  <a:cubicBezTo>
                    <a:pt x="1388994" y="559810"/>
                    <a:pt x="1392327" y="563143"/>
                    <a:pt x="1392327" y="567254"/>
                  </a:cubicBezTo>
                  <a:lnTo>
                    <a:pt x="1392327" y="760048"/>
                  </a:lnTo>
                  <a:cubicBezTo>
                    <a:pt x="1392327" y="764159"/>
                    <a:pt x="1388994" y="767492"/>
                    <a:pt x="1384883" y="767492"/>
                  </a:cubicBezTo>
                  <a:cubicBezTo>
                    <a:pt x="1380772" y="767492"/>
                    <a:pt x="1377439" y="764159"/>
                    <a:pt x="1377439" y="760048"/>
                  </a:cubicBezTo>
                  <a:lnTo>
                    <a:pt x="1377439" y="567254"/>
                  </a:lnTo>
                  <a:cubicBezTo>
                    <a:pt x="1377439" y="563143"/>
                    <a:pt x="1380772" y="559810"/>
                    <a:pt x="1384883" y="559810"/>
                  </a:cubicBezTo>
                  <a:close/>
                  <a:moveTo>
                    <a:pt x="858686" y="559810"/>
                  </a:moveTo>
                  <a:cubicBezTo>
                    <a:pt x="862797" y="559810"/>
                    <a:pt x="866130" y="563143"/>
                    <a:pt x="866130" y="567254"/>
                  </a:cubicBezTo>
                  <a:lnTo>
                    <a:pt x="866130" y="760048"/>
                  </a:lnTo>
                  <a:cubicBezTo>
                    <a:pt x="866130" y="764159"/>
                    <a:pt x="862797" y="767492"/>
                    <a:pt x="858686" y="767492"/>
                  </a:cubicBezTo>
                  <a:cubicBezTo>
                    <a:pt x="854575" y="767492"/>
                    <a:pt x="851242" y="764159"/>
                    <a:pt x="851242" y="760048"/>
                  </a:cubicBezTo>
                  <a:lnTo>
                    <a:pt x="851242" y="567254"/>
                  </a:lnTo>
                  <a:cubicBezTo>
                    <a:pt x="851242" y="563143"/>
                    <a:pt x="854575" y="559810"/>
                    <a:pt x="858686" y="559810"/>
                  </a:cubicBezTo>
                  <a:close/>
                  <a:moveTo>
                    <a:pt x="332491" y="559810"/>
                  </a:moveTo>
                  <a:cubicBezTo>
                    <a:pt x="336602" y="559810"/>
                    <a:pt x="339935" y="563143"/>
                    <a:pt x="339935" y="567254"/>
                  </a:cubicBezTo>
                  <a:lnTo>
                    <a:pt x="339935" y="760048"/>
                  </a:lnTo>
                  <a:cubicBezTo>
                    <a:pt x="339935" y="764159"/>
                    <a:pt x="336602" y="767492"/>
                    <a:pt x="332491" y="767492"/>
                  </a:cubicBezTo>
                  <a:cubicBezTo>
                    <a:pt x="328380" y="767492"/>
                    <a:pt x="325047" y="764159"/>
                    <a:pt x="325047" y="760048"/>
                  </a:cubicBezTo>
                  <a:lnTo>
                    <a:pt x="325047" y="567254"/>
                  </a:lnTo>
                  <a:cubicBezTo>
                    <a:pt x="325047" y="563143"/>
                    <a:pt x="328380" y="559810"/>
                    <a:pt x="332491" y="559810"/>
                  </a:cubicBezTo>
                  <a:close/>
                  <a:moveTo>
                    <a:pt x="1586033" y="548660"/>
                  </a:moveTo>
                  <a:cubicBezTo>
                    <a:pt x="1590144" y="548660"/>
                    <a:pt x="1593477" y="551993"/>
                    <a:pt x="1593477" y="556104"/>
                  </a:cubicBezTo>
                  <a:lnTo>
                    <a:pt x="1593477" y="748898"/>
                  </a:lnTo>
                  <a:cubicBezTo>
                    <a:pt x="1593477" y="753009"/>
                    <a:pt x="1590144" y="756342"/>
                    <a:pt x="1586033" y="756342"/>
                  </a:cubicBezTo>
                  <a:cubicBezTo>
                    <a:pt x="1581922" y="756342"/>
                    <a:pt x="1578589" y="753009"/>
                    <a:pt x="1578589" y="748898"/>
                  </a:cubicBezTo>
                  <a:lnTo>
                    <a:pt x="1578589" y="556104"/>
                  </a:lnTo>
                  <a:cubicBezTo>
                    <a:pt x="1578589" y="551993"/>
                    <a:pt x="1581922" y="548660"/>
                    <a:pt x="1586033" y="548660"/>
                  </a:cubicBezTo>
                  <a:close/>
                  <a:moveTo>
                    <a:pt x="1059836" y="548660"/>
                  </a:moveTo>
                  <a:cubicBezTo>
                    <a:pt x="1063947" y="548660"/>
                    <a:pt x="1067280" y="551993"/>
                    <a:pt x="1067280" y="556104"/>
                  </a:cubicBezTo>
                  <a:lnTo>
                    <a:pt x="1067280" y="748898"/>
                  </a:lnTo>
                  <a:cubicBezTo>
                    <a:pt x="1067280" y="753009"/>
                    <a:pt x="1063947" y="756342"/>
                    <a:pt x="1059836" y="756342"/>
                  </a:cubicBezTo>
                  <a:cubicBezTo>
                    <a:pt x="1055725" y="756342"/>
                    <a:pt x="1052392" y="753009"/>
                    <a:pt x="1052392" y="748898"/>
                  </a:cubicBezTo>
                  <a:lnTo>
                    <a:pt x="1052392" y="556104"/>
                  </a:lnTo>
                  <a:cubicBezTo>
                    <a:pt x="1052392" y="551993"/>
                    <a:pt x="1055725" y="548660"/>
                    <a:pt x="1059836" y="548660"/>
                  </a:cubicBezTo>
                  <a:close/>
                  <a:moveTo>
                    <a:pt x="533639" y="548660"/>
                  </a:moveTo>
                  <a:cubicBezTo>
                    <a:pt x="537750" y="548660"/>
                    <a:pt x="541083" y="551993"/>
                    <a:pt x="541083" y="556104"/>
                  </a:cubicBezTo>
                  <a:lnTo>
                    <a:pt x="541083" y="748898"/>
                  </a:lnTo>
                  <a:cubicBezTo>
                    <a:pt x="541083" y="753009"/>
                    <a:pt x="537750" y="756342"/>
                    <a:pt x="533639" y="756342"/>
                  </a:cubicBezTo>
                  <a:cubicBezTo>
                    <a:pt x="529528" y="756342"/>
                    <a:pt x="526195" y="753009"/>
                    <a:pt x="526195" y="748898"/>
                  </a:cubicBezTo>
                  <a:lnTo>
                    <a:pt x="526195" y="556104"/>
                  </a:lnTo>
                  <a:cubicBezTo>
                    <a:pt x="526195" y="551993"/>
                    <a:pt x="529528" y="548660"/>
                    <a:pt x="533639" y="548660"/>
                  </a:cubicBezTo>
                  <a:close/>
                  <a:moveTo>
                    <a:pt x="7444" y="548660"/>
                  </a:moveTo>
                  <a:cubicBezTo>
                    <a:pt x="11555" y="548660"/>
                    <a:pt x="14888" y="551993"/>
                    <a:pt x="14888" y="556104"/>
                  </a:cubicBezTo>
                  <a:lnTo>
                    <a:pt x="14888" y="748898"/>
                  </a:lnTo>
                  <a:cubicBezTo>
                    <a:pt x="14888" y="753009"/>
                    <a:pt x="11555" y="756342"/>
                    <a:pt x="7444" y="756342"/>
                  </a:cubicBezTo>
                  <a:cubicBezTo>
                    <a:pt x="3333" y="756342"/>
                    <a:pt x="0" y="753009"/>
                    <a:pt x="0" y="748898"/>
                  </a:cubicBezTo>
                  <a:lnTo>
                    <a:pt x="0" y="556104"/>
                  </a:lnTo>
                  <a:cubicBezTo>
                    <a:pt x="0" y="551993"/>
                    <a:pt x="3333" y="548660"/>
                    <a:pt x="7444" y="548660"/>
                  </a:cubicBezTo>
                  <a:close/>
                  <a:moveTo>
                    <a:pt x="1675018" y="486588"/>
                  </a:moveTo>
                  <a:cubicBezTo>
                    <a:pt x="1679129" y="486588"/>
                    <a:pt x="1682462" y="489921"/>
                    <a:pt x="1682462" y="494032"/>
                  </a:cubicBezTo>
                  <a:lnTo>
                    <a:pt x="1682462" y="686826"/>
                  </a:lnTo>
                  <a:cubicBezTo>
                    <a:pt x="1682462" y="690937"/>
                    <a:pt x="1679129" y="694270"/>
                    <a:pt x="1675018" y="694270"/>
                  </a:cubicBezTo>
                  <a:cubicBezTo>
                    <a:pt x="1670907" y="694270"/>
                    <a:pt x="1667574" y="690937"/>
                    <a:pt x="1667574" y="686826"/>
                  </a:cubicBezTo>
                  <a:lnTo>
                    <a:pt x="1667574" y="494032"/>
                  </a:lnTo>
                  <a:cubicBezTo>
                    <a:pt x="1667574" y="489921"/>
                    <a:pt x="1670907" y="486588"/>
                    <a:pt x="1675018" y="486588"/>
                  </a:cubicBezTo>
                  <a:close/>
                  <a:moveTo>
                    <a:pt x="1148821" y="486588"/>
                  </a:moveTo>
                  <a:cubicBezTo>
                    <a:pt x="1152932" y="486588"/>
                    <a:pt x="1156265" y="489921"/>
                    <a:pt x="1156265" y="494032"/>
                  </a:cubicBezTo>
                  <a:lnTo>
                    <a:pt x="1156265" y="686826"/>
                  </a:lnTo>
                  <a:cubicBezTo>
                    <a:pt x="1156265" y="690937"/>
                    <a:pt x="1152932" y="694270"/>
                    <a:pt x="1148821" y="694270"/>
                  </a:cubicBezTo>
                  <a:cubicBezTo>
                    <a:pt x="1144710" y="694270"/>
                    <a:pt x="1141377" y="690937"/>
                    <a:pt x="1141377" y="686826"/>
                  </a:cubicBezTo>
                  <a:lnTo>
                    <a:pt x="1141377" y="494032"/>
                  </a:lnTo>
                  <a:cubicBezTo>
                    <a:pt x="1141377" y="489921"/>
                    <a:pt x="1144710" y="486588"/>
                    <a:pt x="1148821" y="486588"/>
                  </a:cubicBezTo>
                  <a:close/>
                  <a:moveTo>
                    <a:pt x="622624" y="486588"/>
                  </a:moveTo>
                  <a:cubicBezTo>
                    <a:pt x="626735" y="486588"/>
                    <a:pt x="630068" y="489921"/>
                    <a:pt x="630068" y="494032"/>
                  </a:cubicBezTo>
                  <a:lnTo>
                    <a:pt x="630068" y="686826"/>
                  </a:lnTo>
                  <a:cubicBezTo>
                    <a:pt x="630068" y="690937"/>
                    <a:pt x="626735" y="694270"/>
                    <a:pt x="622624" y="694270"/>
                  </a:cubicBezTo>
                  <a:cubicBezTo>
                    <a:pt x="618513" y="694270"/>
                    <a:pt x="615180" y="690937"/>
                    <a:pt x="615180" y="686826"/>
                  </a:cubicBezTo>
                  <a:lnTo>
                    <a:pt x="615180" y="494032"/>
                  </a:lnTo>
                  <a:cubicBezTo>
                    <a:pt x="615180" y="489921"/>
                    <a:pt x="618513" y="486588"/>
                    <a:pt x="622624" y="486588"/>
                  </a:cubicBezTo>
                  <a:close/>
                  <a:moveTo>
                    <a:pt x="96429" y="486588"/>
                  </a:moveTo>
                  <a:cubicBezTo>
                    <a:pt x="100540" y="486588"/>
                    <a:pt x="103873" y="489921"/>
                    <a:pt x="103873" y="494032"/>
                  </a:cubicBezTo>
                  <a:lnTo>
                    <a:pt x="103873" y="686826"/>
                  </a:lnTo>
                  <a:cubicBezTo>
                    <a:pt x="103873" y="690937"/>
                    <a:pt x="100540" y="694270"/>
                    <a:pt x="96429" y="694270"/>
                  </a:cubicBezTo>
                  <a:cubicBezTo>
                    <a:pt x="92318" y="694270"/>
                    <a:pt x="88985" y="690937"/>
                    <a:pt x="88985" y="686826"/>
                  </a:cubicBezTo>
                  <a:lnTo>
                    <a:pt x="88985" y="494032"/>
                  </a:lnTo>
                  <a:cubicBezTo>
                    <a:pt x="88985" y="489921"/>
                    <a:pt x="92318" y="486588"/>
                    <a:pt x="96429" y="486588"/>
                  </a:cubicBezTo>
                  <a:close/>
                  <a:moveTo>
                    <a:pt x="1828369" y="473276"/>
                  </a:moveTo>
                  <a:cubicBezTo>
                    <a:pt x="1832480" y="473276"/>
                    <a:pt x="1835813" y="476609"/>
                    <a:pt x="1835813" y="480720"/>
                  </a:cubicBezTo>
                  <a:lnTo>
                    <a:pt x="1835813" y="673514"/>
                  </a:lnTo>
                  <a:cubicBezTo>
                    <a:pt x="1835813" y="677625"/>
                    <a:pt x="1832480" y="680958"/>
                    <a:pt x="1828369" y="680958"/>
                  </a:cubicBezTo>
                  <a:cubicBezTo>
                    <a:pt x="1824258" y="680958"/>
                    <a:pt x="1820925" y="677625"/>
                    <a:pt x="1820925" y="673514"/>
                  </a:cubicBezTo>
                  <a:lnTo>
                    <a:pt x="1820925" y="480720"/>
                  </a:lnTo>
                  <a:cubicBezTo>
                    <a:pt x="1820925" y="476609"/>
                    <a:pt x="1824258" y="473276"/>
                    <a:pt x="1828369" y="473276"/>
                  </a:cubicBezTo>
                  <a:close/>
                  <a:moveTo>
                    <a:pt x="1302172" y="473276"/>
                  </a:moveTo>
                  <a:cubicBezTo>
                    <a:pt x="1306283" y="473276"/>
                    <a:pt x="1309616" y="476609"/>
                    <a:pt x="1309616" y="480720"/>
                  </a:cubicBezTo>
                  <a:lnTo>
                    <a:pt x="1309616" y="673514"/>
                  </a:lnTo>
                  <a:cubicBezTo>
                    <a:pt x="1309616" y="677625"/>
                    <a:pt x="1306283" y="680958"/>
                    <a:pt x="1302172" y="680958"/>
                  </a:cubicBezTo>
                  <a:cubicBezTo>
                    <a:pt x="1298061" y="680958"/>
                    <a:pt x="1294728" y="677625"/>
                    <a:pt x="1294728" y="673514"/>
                  </a:cubicBezTo>
                  <a:lnTo>
                    <a:pt x="1294728" y="480720"/>
                  </a:lnTo>
                  <a:cubicBezTo>
                    <a:pt x="1294728" y="476609"/>
                    <a:pt x="1298061" y="473276"/>
                    <a:pt x="1302172" y="473276"/>
                  </a:cubicBezTo>
                  <a:close/>
                  <a:moveTo>
                    <a:pt x="775975" y="473276"/>
                  </a:moveTo>
                  <a:cubicBezTo>
                    <a:pt x="780086" y="473276"/>
                    <a:pt x="783419" y="476609"/>
                    <a:pt x="783419" y="480720"/>
                  </a:cubicBezTo>
                  <a:lnTo>
                    <a:pt x="783419" y="673514"/>
                  </a:lnTo>
                  <a:cubicBezTo>
                    <a:pt x="783419" y="677625"/>
                    <a:pt x="780086" y="680958"/>
                    <a:pt x="775975" y="680958"/>
                  </a:cubicBezTo>
                  <a:cubicBezTo>
                    <a:pt x="771864" y="680958"/>
                    <a:pt x="768531" y="677625"/>
                    <a:pt x="768531" y="673514"/>
                  </a:cubicBezTo>
                  <a:lnTo>
                    <a:pt x="768531" y="480720"/>
                  </a:lnTo>
                  <a:cubicBezTo>
                    <a:pt x="768531" y="476609"/>
                    <a:pt x="771864" y="473276"/>
                    <a:pt x="775975" y="473276"/>
                  </a:cubicBezTo>
                  <a:close/>
                  <a:moveTo>
                    <a:pt x="249780" y="473276"/>
                  </a:moveTo>
                  <a:cubicBezTo>
                    <a:pt x="253891" y="473276"/>
                    <a:pt x="257224" y="476609"/>
                    <a:pt x="257224" y="480720"/>
                  </a:cubicBezTo>
                  <a:lnTo>
                    <a:pt x="257224" y="673514"/>
                  </a:lnTo>
                  <a:cubicBezTo>
                    <a:pt x="257224" y="677625"/>
                    <a:pt x="253891" y="680958"/>
                    <a:pt x="249780" y="680958"/>
                  </a:cubicBezTo>
                  <a:cubicBezTo>
                    <a:pt x="245669" y="680958"/>
                    <a:pt x="242336" y="677625"/>
                    <a:pt x="242336" y="673514"/>
                  </a:cubicBezTo>
                  <a:lnTo>
                    <a:pt x="242336" y="480720"/>
                  </a:lnTo>
                  <a:cubicBezTo>
                    <a:pt x="242336" y="476609"/>
                    <a:pt x="245669" y="473276"/>
                    <a:pt x="249780" y="473276"/>
                  </a:cubicBezTo>
                  <a:close/>
                  <a:moveTo>
                    <a:pt x="1742970" y="382747"/>
                  </a:moveTo>
                  <a:cubicBezTo>
                    <a:pt x="1747081" y="382747"/>
                    <a:pt x="1750414" y="386080"/>
                    <a:pt x="1750414" y="390191"/>
                  </a:cubicBezTo>
                  <a:lnTo>
                    <a:pt x="1750414" y="738746"/>
                  </a:lnTo>
                  <a:cubicBezTo>
                    <a:pt x="1750414" y="742857"/>
                    <a:pt x="1747081" y="746190"/>
                    <a:pt x="1742970" y="746190"/>
                  </a:cubicBezTo>
                  <a:cubicBezTo>
                    <a:pt x="1738859" y="746190"/>
                    <a:pt x="1735526" y="742857"/>
                    <a:pt x="1735526" y="738746"/>
                  </a:cubicBezTo>
                  <a:lnTo>
                    <a:pt x="1735526" y="390191"/>
                  </a:lnTo>
                  <a:cubicBezTo>
                    <a:pt x="1735526" y="386080"/>
                    <a:pt x="1738859" y="382747"/>
                    <a:pt x="1742970" y="382747"/>
                  </a:cubicBezTo>
                  <a:close/>
                  <a:moveTo>
                    <a:pt x="1216773" y="382747"/>
                  </a:moveTo>
                  <a:cubicBezTo>
                    <a:pt x="1220884" y="382747"/>
                    <a:pt x="1224217" y="386080"/>
                    <a:pt x="1224217" y="390191"/>
                  </a:cubicBezTo>
                  <a:lnTo>
                    <a:pt x="1224217" y="738746"/>
                  </a:lnTo>
                  <a:cubicBezTo>
                    <a:pt x="1224217" y="742857"/>
                    <a:pt x="1220884" y="746190"/>
                    <a:pt x="1216773" y="746190"/>
                  </a:cubicBezTo>
                  <a:cubicBezTo>
                    <a:pt x="1212662" y="746190"/>
                    <a:pt x="1209329" y="742857"/>
                    <a:pt x="1209329" y="738746"/>
                  </a:cubicBezTo>
                  <a:lnTo>
                    <a:pt x="1209329" y="390191"/>
                  </a:lnTo>
                  <a:cubicBezTo>
                    <a:pt x="1209329" y="386080"/>
                    <a:pt x="1212662" y="382747"/>
                    <a:pt x="1216773" y="382747"/>
                  </a:cubicBezTo>
                  <a:close/>
                  <a:moveTo>
                    <a:pt x="690576" y="382747"/>
                  </a:moveTo>
                  <a:cubicBezTo>
                    <a:pt x="694687" y="382747"/>
                    <a:pt x="698020" y="386080"/>
                    <a:pt x="698020" y="390191"/>
                  </a:cubicBezTo>
                  <a:lnTo>
                    <a:pt x="698020" y="738746"/>
                  </a:lnTo>
                  <a:cubicBezTo>
                    <a:pt x="698020" y="742857"/>
                    <a:pt x="694687" y="746190"/>
                    <a:pt x="690576" y="746190"/>
                  </a:cubicBezTo>
                  <a:cubicBezTo>
                    <a:pt x="686465" y="746190"/>
                    <a:pt x="683132" y="742857"/>
                    <a:pt x="683132" y="738746"/>
                  </a:cubicBezTo>
                  <a:lnTo>
                    <a:pt x="683132" y="390191"/>
                  </a:lnTo>
                  <a:cubicBezTo>
                    <a:pt x="683132" y="386080"/>
                    <a:pt x="686465" y="382747"/>
                    <a:pt x="690576" y="382747"/>
                  </a:cubicBezTo>
                  <a:close/>
                  <a:moveTo>
                    <a:pt x="164381" y="382747"/>
                  </a:moveTo>
                  <a:cubicBezTo>
                    <a:pt x="168492" y="382747"/>
                    <a:pt x="171825" y="386080"/>
                    <a:pt x="171825" y="390191"/>
                  </a:cubicBezTo>
                  <a:lnTo>
                    <a:pt x="171825" y="738746"/>
                  </a:lnTo>
                  <a:cubicBezTo>
                    <a:pt x="171825" y="742857"/>
                    <a:pt x="168492" y="746190"/>
                    <a:pt x="164381" y="746190"/>
                  </a:cubicBezTo>
                  <a:cubicBezTo>
                    <a:pt x="160270" y="746190"/>
                    <a:pt x="156937" y="742857"/>
                    <a:pt x="156937" y="738746"/>
                  </a:cubicBezTo>
                  <a:lnTo>
                    <a:pt x="156937" y="390191"/>
                  </a:lnTo>
                  <a:cubicBezTo>
                    <a:pt x="156937" y="386080"/>
                    <a:pt x="160270" y="382747"/>
                    <a:pt x="164381" y="382747"/>
                  </a:cubicBezTo>
                  <a:close/>
                  <a:moveTo>
                    <a:pt x="1796406" y="261599"/>
                  </a:moveTo>
                  <a:cubicBezTo>
                    <a:pt x="1800517" y="261599"/>
                    <a:pt x="1803850" y="264932"/>
                    <a:pt x="1803850" y="269043"/>
                  </a:cubicBezTo>
                  <a:lnTo>
                    <a:pt x="1803850" y="461837"/>
                  </a:lnTo>
                  <a:cubicBezTo>
                    <a:pt x="1803850" y="465948"/>
                    <a:pt x="1800517" y="469281"/>
                    <a:pt x="1796406" y="469281"/>
                  </a:cubicBezTo>
                  <a:cubicBezTo>
                    <a:pt x="1792295" y="469281"/>
                    <a:pt x="1788962" y="465948"/>
                    <a:pt x="1788962" y="461837"/>
                  </a:cubicBezTo>
                  <a:lnTo>
                    <a:pt x="1788962" y="269043"/>
                  </a:lnTo>
                  <a:cubicBezTo>
                    <a:pt x="1788962" y="264932"/>
                    <a:pt x="1792295" y="261599"/>
                    <a:pt x="1796406" y="261599"/>
                  </a:cubicBezTo>
                  <a:close/>
                  <a:moveTo>
                    <a:pt x="1270209" y="261599"/>
                  </a:moveTo>
                  <a:cubicBezTo>
                    <a:pt x="1274320" y="261599"/>
                    <a:pt x="1277653" y="264932"/>
                    <a:pt x="1277653" y="269043"/>
                  </a:cubicBezTo>
                  <a:lnTo>
                    <a:pt x="1277653" y="461837"/>
                  </a:lnTo>
                  <a:cubicBezTo>
                    <a:pt x="1277653" y="465948"/>
                    <a:pt x="1274320" y="469281"/>
                    <a:pt x="1270209" y="469281"/>
                  </a:cubicBezTo>
                  <a:cubicBezTo>
                    <a:pt x="1266098" y="469281"/>
                    <a:pt x="1262765" y="465948"/>
                    <a:pt x="1262765" y="461837"/>
                  </a:cubicBezTo>
                  <a:lnTo>
                    <a:pt x="1262765" y="269043"/>
                  </a:lnTo>
                  <a:cubicBezTo>
                    <a:pt x="1262765" y="264932"/>
                    <a:pt x="1266098" y="261599"/>
                    <a:pt x="1270209" y="261599"/>
                  </a:cubicBezTo>
                  <a:close/>
                  <a:moveTo>
                    <a:pt x="744012" y="261599"/>
                  </a:moveTo>
                  <a:cubicBezTo>
                    <a:pt x="748123" y="261599"/>
                    <a:pt x="751456" y="264932"/>
                    <a:pt x="751456" y="269043"/>
                  </a:cubicBezTo>
                  <a:lnTo>
                    <a:pt x="751456" y="461837"/>
                  </a:lnTo>
                  <a:cubicBezTo>
                    <a:pt x="751456" y="465948"/>
                    <a:pt x="748123" y="469281"/>
                    <a:pt x="744012" y="469281"/>
                  </a:cubicBezTo>
                  <a:cubicBezTo>
                    <a:pt x="739901" y="469281"/>
                    <a:pt x="736568" y="465948"/>
                    <a:pt x="736568" y="461837"/>
                  </a:cubicBezTo>
                  <a:lnTo>
                    <a:pt x="736568" y="269043"/>
                  </a:lnTo>
                  <a:cubicBezTo>
                    <a:pt x="736568" y="264932"/>
                    <a:pt x="739901" y="261599"/>
                    <a:pt x="744012" y="261599"/>
                  </a:cubicBezTo>
                  <a:close/>
                  <a:moveTo>
                    <a:pt x="217817" y="261599"/>
                  </a:moveTo>
                  <a:cubicBezTo>
                    <a:pt x="221928" y="261599"/>
                    <a:pt x="225261" y="264932"/>
                    <a:pt x="225261" y="269043"/>
                  </a:cubicBezTo>
                  <a:lnTo>
                    <a:pt x="225261" y="461837"/>
                  </a:lnTo>
                  <a:cubicBezTo>
                    <a:pt x="225261" y="465948"/>
                    <a:pt x="221928" y="469281"/>
                    <a:pt x="217817" y="469281"/>
                  </a:cubicBezTo>
                  <a:cubicBezTo>
                    <a:pt x="213706" y="469281"/>
                    <a:pt x="210373" y="465948"/>
                    <a:pt x="210373" y="461837"/>
                  </a:cubicBezTo>
                  <a:lnTo>
                    <a:pt x="210373" y="269043"/>
                  </a:lnTo>
                  <a:cubicBezTo>
                    <a:pt x="210373" y="264932"/>
                    <a:pt x="213706" y="261599"/>
                    <a:pt x="217817" y="261599"/>
                  </a:cubicBezTo>
                  <a:close/>
                  <a:moveTo>
                    <a:pt x="1867280" y="175065"/>
                  </a:moveTo>
                  <a:cubicBezTo>
                    <a:pt x="1871391" y="175065"/>
                    <a:pt x="1874724" y="178398"/>
                    <a:pt x="1874724" y="182509"/>
                  </a:cubicBezTo>
                  <a:lnTo>
                    <a:pt x="1874724" y="531064"/>
                  </a:lnTo>
                  <a:cubicBezTo>
                    <a:pt x="1874724" y="535175"/>
                    <a:pt x="1871391" y="538508"/>
                    <a:pt x="1867280" y="538508"/>
                  </a:cubicBezTo>
                  <a:cubicBezTo>
                    <a:pt x="1863169" y="538508"/>
                    <a:pt x="1859836" y="535175"/>
                    <a:pt x="1859836" y="531064"/>
                  </a:cubicBezTo>
                  <a:lnTo>
                    <a:pt x="1859836" y="182509"/>
                  </a:lnTo>
                  <a:cubicBezTo>
                    <a:pt x="1859836" y="178398"/>
                    <a:pt x="1863169" y="175065"/>
                    <a:pt x="1867280" y="175065"/>
                  </a:cubicBezTo>
                  <a:close/>
                  <a:moveTo>
                    <a:pt x="1637844" y="175065"/>
                  </a:moveTo>
                  <a:cubicBezTo>
                    <a:pt x="1641955" y="175065"/>
                    <a:pt x="1645288" y="178398"/>
                    <a:pt x="1645288" y="182509"/>
                  </a:cubicBezTo>
                  <a:lnTo>
                    <a:pt x="1645288" y="531064"/>
                  </a:lnTo>
                  <a:cubicBezTo>
                    <a:pt x="1645288" y="535175"/>
                    <a:pt x="1641955" y="538508"/>
                    <a:pt x="1637844" y="538508"/>
                  </a:cubicBezTo>
                  <a:cubicBezTo>
                    <a:pt x="1633733" y="538508"/>
                    <a:pt x="1630400" y="535175"/>
                    <a:pt x="1630400" y="531064"/>
                  </a:cubicBezTo>
                  <a:lnTo>
                    <a:pt x="1630400" y="182509"/>
                  </a:lnTo>
                  <a:cubicBezTo>
                    <a:pt x="1630400" y="178398"/>
                    <a:pt x="1633733" y="175065"/>
                    <a:pt x="1637844" y="175065"/>
                  </a:cubicBezTo>
                  <a:close/>
                  <a:moveTo>
                    <a:pt x="1341083" y="175065"/>
                  </a:moveTo>
                  <a:cubicBezTo>
                    <a:pt x="1345194" y="175065"/>
                    <a:pt x="1348527" y="178398"/>
                    <a:pt x="1348527" y="182509"/>
                  </a:cubicBezTo>
                  <a:lnTo>
                    <a:pt x="1348527" y="531064"/>
                  </a:lnTo>
                  <a:cubicBezTo>
                    <a:pt x="1348527" y="535175"/>
                    <a:pt x="1345194" y="538508"/>
                    <a:pt x="1341083" y="538508"/>
                  </a:cubicBezTo>
                  <a:cubicBezTo>
                    <a:pt x="1336972" y="538508"/>
                    <a:pt x="1333639" y="535175"/>
                    <a:pt x="1333639" y="531064"/>
                  </a:cubicBezTo>
                  <a:lnTo>
                    <a:pt x="1333639" y="182509"/>
                  </a:lnTo>
                  <a:cubicBezTo>
                    <a:pt x="1333639" y="178398"/>
                    <a:pt x="1336972" y="175065"/>
                    <a:pt x="1341083" y="175065"/>
                  </a:cubicBezTo>
                  <a:close/>
                  <a:moveTo>
                    <a:pt x="1111647" y="175065"/>
                  </a:moveTo>
                  <a:cubicBezTo>
                    <a:pt x="1115758" y="175065"/>
                    <a:pt x="1119091" y="178398"/>
                    <a:pt x="1119091" y="182509"/>
                  </a:cubicBezTo>
                  <a:lnTo>
                    <a:pt x="1119091" y="531064"/>
                  </a:lnTo>
                  <a:cubicBezTo>
                    <a:pt x="1119091" y="535175"/>
                    <a:pt x="1115758" y="538508"/>
                    <a:pt x="1111647" y="538508"/>
                  </a:cubicBezTo>
                  <a:cubicBezTo>
                    <a:pt x="1107536" y="538508"/>
                    <a:pt x="1104203" y="535175"/>
                    <a:pt x="1104203" y="531064"/>
                  </a:cubicBezTo>
                  <a:lnTo>
                    <a:pt x="1104203" y="182509"/>
                  </a:lnTo>
                  <a:cubicBezTo>
                    <a:pt x="1104203" y="178398"/>
                    <a:pt x="1107536" y="175065"/>
                    <a:pt x="1111647" y="175065"/>
                  </a:cubicBezTo>
                  <a:close/>
                  <a:moveTo>
                    <a:pt x="814886" y="175065"/>
                  </a:moveTo>
                  <a:cubicBezTo>
                    <a:pt x="818997" y="175065"/>
                    <a:pt x="822330" y="178398"/>
                    <a:pt x="822330" y="182509"/>
                  </a:cubicBezTo>
                  <a:lnTo>
                    <a:pt x="822330" y="531064"/>
                  </a:lnTo>
                  <a:cubicBezTo>
                    <a:pt x="822330" y="535175"/>
                    <a:pt x="818997" y="538508"/>
                    <a:pt x="814886" y="538508"/>
                  </a:cubicBezTo>
                  <a:cubicBezTo>
                    <a:pt x="810775" y="538508"/>
                    <a:pt x="807442" y="535175"/>
                    <a:pt x="807442" y="531064"/>
                  </a:cubicBezTo>
                  <a:lnTo>
                    <a:pt x="807442" y="182509"/>
                  </a:lnTo>
                  <a:cubicBezTo>
                    <a:pt x="807442" y="178398"/>
                    <a:pt x="810775" y="175065"/>
                    <a:pt x="814886" y="175065"/>
                  </a:cubicBezTo>
                  <a:close/>
                  <a:moveTo>
                    <a:pt x="585450" y="175065"/>
                  </a:moveTo>
                  <a:cubicBezTo>
                    <a:pt x="589561" y="175065"/>
                    <a:pt x="592894" y="178398"/>
                    <a:pt x="592894" y="182509"/>
                  </a:cubicBezTo>
                  <a:lnTo>
                    <a:pt x="592894" y="531064"/>
                  </a:lnTo>
                  <a:cubicBezTo>
                    <a:pt x="592894" y="535175"/>
                    <a:pt x="589561" y="538508"/>
                    <a:pt x="585450" y="538508"/>
                  </a:cubicBezTo>
                  <a:cubicBezTo>
                    <a:pt x="581339" y="538508"/>
                    <a:pt x="578006" y="535175"/>
                    <a:pt x="578006" y="531064"/>
                  </a:cubicBezTo>
                  <a:lnTo>
                    <a:pt x="578006" y="182509"/>
                  </a:lnTo>
                  <a:cubicBezTo>
                    <a:pt x="578006" y="178398"/>
                    <a:pt x="581339" y="175065"/>
                    <a:pt x="585450" y="175065"/>
                  </a:cubicBezTo>
                  <a:close/>
                  <a:moveTo>
                    <a:pt x="288691" y="175065"/>
                  </a:moveTo>
                  <a:cubicBezTo>
                    <a:pt x="292802" y="175065"/>
                    <a:pt x="296135" y="178398"/>
                    <a:pt x="296135" y="182509"/>
                  </a:cubicBezTo>
                  <a:lnTo>
                    <a:pt x="296135" y="531064"/>
                  </a:lnTo>
                  <a:cubicBezTo>
                    <a:pt x="296135" y="535175"/>
                    <a:pt x="292802" y="538508"/>
                    <a:pt x="288691" y="538508"/>
                  </a:cubicBezTo>
                  <a:cubicBezTo>
                    <a:pt x="284580" y="538508"/>
                    <a:pt x="281247" y="535175"/>
                    <a:pt x="281247" y="531064"/>
                  </a:cubicBezTo>
                  <a:lnTo>
                    <a:pt x="281247" y="182509"/>
                  </a:lnTo>
                  <a:cubicBezTo>
                    <a:pt x="281247" y="178398"/>
                    <a:pt x="284580" y="175065"/>
                    <a:pt x="288691" y="175065"/>
                  </a:cubicBezTo>
                  <a:close/>
                  <a:moveTo>
                    <a:pt x="59255" y="175065"/>
                  </a:moveTo>
                  <a:cubicBezTo>
                    <a:pt x="63366" y="175065"/>
                    <a:pt x="66699" y="178398"/>
                    <a:pt x="66699" y="182509"/>
                  </a:cubicBezTo>
                  <a:lnTo>
                    <a:pt x="66699" y="531064"/>
                  </a:lnTo>
                  <a:cubicBezTo>
                    <a:pt x="66699" y="535175"/>
                    <a:pt x="63366" y="538508"/>
                    <a:pt x="59255" y="538508"/>
                  </a:cubicBezTo>
                  <a:cubicBezTo>
                    <a:pt x="55144" y="538508"/>
                    <a:pt x="51811" y="535175"/>
                    <a:pt x="51811" y="531064"/>
                  </a:cubicBezTo>
                  <a:lnTo>
                    <a:pt x="51811" y="182509"/>
                  </a:lnTo>
                  <a:cubicBezTo>
                    <a:pt x="51811" y="178398"/>
                    <a:pt x="55144" y="175065"/>
                    <a:pt x="59255" y="175065"/>
                  </a:cubicBezTo>
                  <a:close/>
                  <a:moveTo>
                    <a:pt x="1697251" y="96852"/>
                  </a:moveTo>
                  <a:cubicBezTo>
                    <a:pt x="1701362" y="96852"/>
                    <a:pt x="1704695" y="100185"/>
                    <a:pt x="1704695" y="104296"/>
                  </a:cubicBezTo>
                  <a:lnTo>
                    <a:pt x="1704695" y="297090"/>
                  </a:lnTo>
                  <a:cubicBezTo>
                    <a:pt x="1704695" y="301201"/>
                    <a:pt x="1701362" y="304534"/>
                    <a:pt x="1697251" y="304534"/>
                  </a:cubicBezTo>
                  <a:cubicBezTo>
                    <a:pt x="1693140" y="304534"/>
                    <a:pt x="1689807" y="301201"/>
                    <a:pt x="1689807" y="297090"/>
                  </a:cubicBezTo>
                  <a:lnTo>
                    <a:pt x="1689807" y="104296"/>
                  </a:lnTo>
                  <a:cubicBezTo>
                    <a:pt x="1689807" y="100185"/>
                    <a:pt x="1693140" y="96852"/>
                    <a:pt x="1697251" y="96852"/>
                  </a:cubicBezTo>
                  <a:close/>
                  <a:moveTo>
                    <a:pt x="1171054" y="96852"/>
                  </a:moveTo>
                  <a:cubicBezTo>
                    <a:pt x="1175165" y="96852"/>
                    <a:pt x="1178498" y="100185"/>
                    <a:pt x="1178498" y="104296"/>
                  </a:cubicBezTo>
                  <a:lnTo>
                    <a:pt x="1178498" y="297090"/>
                  </a:lnTo>
                  <a:cubicBezTo>
                    <a:pt x="1178498" y="301201"/>
                    <a:pt x="1175165" y="304534"/>
                    <a:pt x="1171054" y="304534"/>
                  </a:cubicBezTo>
                  <a:cubicBezTo>
                    <a:pt x="1166943" y="304534"/>
                    <a:pt x="1163610" y="301201"/>
                    <a:pt x="1163610" y="297090"/>
                  </a:cubicBezTo>
                  <a:lnTo>
                    <a:pt x="1163610" y="104296"/>
                  </a:lnTo>
                  <a:cubicBezTo>
                    <a:pt x="1163610" y="100185"/>
                    <a:pt x="1166943" y="96852"/>
                    <a:pt x="1171054" y="96852"/>
                  </a:cubicBezTo>
                  <a:close/>
                  <a:moveTo>
                    <a:pt x="644857" y="96852"/>
                  </a:moveTo>
                  <a:cubicBezTo>
                    <a:pt x="648968" y="96852"/>
                    <a:pt x="652301" y="100185"/>
                    <a:pt x="652301" y="104296"/>
                  </a:cubicBezTo>
                  <a:lnTo>
                    <a:pt x="652301" y="297090"/>
                  </a:lnTo>
                  <a:cubicBezTo>
                    <a:pt x="652301" y="301201"/>
                    <a:pt x="648968" y="304534"/>
                    <a:pt x="644857" y="304534"/>
                  </a:cubicBezTo>
                  <a:cubicBezTo>
                    <a:pt x="640746" y="304534"/>
                    <a:pt x="637413" y="301201"/>
                    <a:pt x="637413" y="297090"/>
                  </a:cubicBezTo>
                  <a:lnTo>
                    <a:pt x="637413" y="104296"/>
                  </a:lnTo>
                  <a:cubicBezTo>
                    <a:pt x="637413" y="100185"/>
                    <a:pt x="640746" y="96852"/>
                    <a:pt x="644857" y="96852"/>
                  </a:cubicBezTo>
                  <a:close/>
                  <a:moveTo>
                    <a:pt x="118662" y="96852"/>
                  </a:moveTo>
                  <a:cubicBezTo>
                    <a:pt x="122773" y="96852"/>
                    <a:pt x="126106" y="100185"/>
                    <a:pt x="126106" y="104296"/>
                  </a:cubicBezTo>
                  <a:lnTo>
                    <a:pt x="126106" y="297090"/>
                  </a:lnTo>
                  <a:cubicBezTo>
                    <a:pt x="126106" y="301201"/>
                    <a:pt x="122773" y="304534"/>
                    <a:pt x="118662" y="304534"/>
                  </a:cubicBezTo>
                  <a:cubicBezTo>
                    <a:pt x="114551" y="304534"/>
                    <a:pt x="111218" y="301201"/>
                    <a:pt x="111218" y="297090"/>
                  </a:cubicBezTo>
                  <a:lnTo>
                    <a:pt x="111218" y="104296"/>
                  </a:lnTo>
                  <a:cubicBezTo>
                    <a:pt x="111218" y="100185"/>
                    <a:pt x="114551" y="96852"/>
                    <a:pt x="118662" y="96852"/>
                  </a:cubicBezTo>
                  <a:close/>
                  <a:moveTo>
                    <a:pt x="1594924" y="22723"/>
                  </a:moveTo>
                  <a:cubicBezTo>
                    <a:pt x="1599035" y="22723"/>
                    <a:pt x="1602368" y="26056"/>
                    <a:pt x="1602368" y="30167"/>
                  </a:cubicBezTo>
                  <a:lnTo>
                    <a:pt x="1602368" y="222961"/>
                  </a:lnTo>
                  <a:cubicBezTo>
                    <a:pt x="1602368" y="227072"/>
                    <a:pt x="1599035" y="230405"/>
                    <a:pt x="1594924" y="230405"/>
                  </a:cubicBezTo>
                  <a:cubicBezTo>
                    <a:pt x="1590813" y="230405"/>
                    <a:pt x="1587480" y="227072"/>
                    <a:pt x="1587480" y="222961"/>
                  </a:cubicBezTo>
                  <a:lnTo>
                    <a:pt x="1587480" y="30167"/>
                  </a:lnTo>
                  <a:cubicBezTo>
                    <a:pt x="1587480" y="26056"/>
                    <a:pt x="1590813" y="22723"/>
                    <a:pt x="1594924" y="22723"/>
                  </a:cubicBezTo>
                  <a:close/>
                  <a:moveTo>
                    <a:pt x="1068727" y="22723"/>
                  </a:moveTo>
                  <a:cubicBezTo>
                    <a:pt x="1072838" y="22723"/>
                    <a:pt x="1076171" y="26056"/>
                    <a:pt x="1076171" y="30167"/>
                  </a:cubicBezTo>
                  <a:lnTo>
                    <a:pt x="1076171" y="222961"/>
                  </a:lnTo>
                  <a:cubicBezTo>
                    <a:pt x="1076171" y="227072"/>
                    <a:pt x="1072838" y="230405"/>
                    <a:pt x="1068727" y="230405"/>
                  </a:cubicBezTo>
                  <a:cubicBezTo>
                    <a:pt x="1064616" y="230405"/>
                    <a:pt x="1061283" y="227072"/>
                    <a:pt x="1061283" y="222961"/>
                  </a:cubicBezTo>
                  <a:lnTo>
                    <a:pt x="1061283" y="30167"/>
                  </a:lnTo>
                  <a:cubicBezTo>
                    <a:pt x="1061283" y="26056"/>
                    <a:pt x="1064616" y="22723"/>
                    <a:pt x="1068727" y="22723"/>
                  </a:cubicBezTo>
                  <a:close/>
                  <a:moveTo>
                    <a:pt x="542530" y="22723"/>
                  </a:moveTo>
                  <a:cubicBezTo>
                    <a:pt x="546641" y="22723"/>
                    <a:pt x="549974" y="26056"/>
                    <a:pt x="549974" y="30167"/>
                  </a:cubicBezTo>
                  <a:lnTo>
                    <a:pt x="549974" y="222961"/>
                  </a:lnTo>
                  <a:cubicBezTo>
                    <a:pt x="549974" y="227072"/>
                    <a:pt x="546641" y="230405"/>
                    <a:pt x="542530" y="230405"/>
                  </a:cubicBezTo>
                  <a:cubicBezTo>
                    <a:pt x="538419" y="230405"/>
                    <a:pt x="535086" y="227072"/>
                    <a:pt x="535086" y="222961"/>
                  </a:cubicBezTo>
                  <a:lnTo>
                    <a:pt x="535086" y="30167"/>
                  </a:lnTo>
                  <a:cubicBezTo>
                    <a:pt x="535086" y="26056"/>
                    <a:pt x="538419" y="22723"/>
                    <a:pt x="542530" y="22723"/>
                  </a:cubicBezTo>
                  <a:close/>
                  <a:moveTo>
                    <a:pt x="16335" y="22723"/>
                  </a:moveTo>
                  <a:cubicBezTo>
                    <a:pt x="20446" y="22723"/>
                    <a:pt x="23779" y="26056"/>
                    <a:pt x="23779" y="30167"/>
                  </a:cubicBezTo>
                  <a:lnTo>
                    <a:pt x="23779" y="222961"/>
                  </a:lnTo>
                  <a:cubicBezTo>
                    <a:pt x="23779" y="227072"/>
                    <a:pt x="20446" y="230405"/>
                    <a:pt x="16335" y="230405"/>
                  </a:cubicBezTo>
                  <a:cubicBezTo>
                    <a:pt x="12224" y="230405"/>
                    <a:pt x="8891" y="227072"/>
                    <a:pt x="8891" y="222961"/>
                  </a:cubicBezTo>
                  <a:lnTo>
                    <a:pt x="8891" y="30167"/>
                  </a:lnTo>
                  <a:cubicBezTo>
                    <a:pt x="8891" y="26056"/>
                    <a:pt x="12224" y="22723"/>
                    <a:pt x="16335" y="22723"/>
                  </a:cubicBezTo>
                  <a:close/>
                  <a:moveTo>
                    <a:pt x="1828369" y="0"/>
                  </a:moveTo>
                  <a:cubicBezTo>
                    <a:pt x="1832480" y="0"/>
                    <a:pt x="1835813" y="3333"/>
                    <a:pt x="1835813" y="7444"/>
                  </a:cubicBezTo>
                  <a:lnTo>
                    <a:pt x="1835813" y="200238"/>
                  </a:lnTo>
                  <a:cubicBezTo>
                    <a:pt x="1835813" y="204349"/>
                    <a:pt x="1832480" y="207682"/>
                    <a:pt x="1828369" y="207682"/>
                  </a:cubicBezTo>
                  <a:cubicBezTo>
                    <a:pt x="1824258" y="207682"/>
                    <a:pt x="1820925" y="204349"/>
                    <a:pt x="1820925" y="200238"/>
                  </a:cubicBezTo>
                  <a:lnTo>
                    <a:pt x="1820925" y="7444"/>
                  </a:lnTo>
                  <a:cubicBezTo>
                    <a:pt x="1820925" y="3333"/>
                    <a:pt x="1824258" y="0"/>
                    <a:pt x="1828369" y="0"/>
                  </a:cubicBezTo>
                  <a:close/>
                  <a:moveTo>
                    <a:pt x="1302172" y="0"/>
                  </a:moveTo>
                  <a:cubicBezTo>
                    <a:pt x="1306283" y="0"/>
                    <a:pt x="1309616" y="3333"/>
                    <a:pt x="1309616" y="7444"/>
                  </a:cubicBezTo>
                  <a:lnTo>
                    <a:pt x="1309616" y="200238"/>
                  </a:lnTo>
                  <a:cubicBezTo>
                    <a:pt x="1309616" y="204349"/>
                    <a:pt x="1306283" y="207682"/>
                    <a:pt x="1302172" y="207682"/>
                  </a:cubicBezTo>
                  <a:cubicBezTo>
                    <a:pt x="1298061" y="207682"/>
                    <a:pt x="1294728" y="204349"/>
                    <a:pt x="1294728" y="200238"/>
                  </a:cubicBezTo>
                  <a:lnTo>
                    <a:pt x="1294728" y="7444"/>
                  </a:lnTo>
                  <a:cubicBezTo>
                    <a:pt x="1294728" y="3333"/>
                    <a:pt x="1298061" y="0"/>
                    <a:pt x="1302172" y="0"/>
                  </a:cubicBezTo>
                  <a:close/>
                  <a:moveTo>
                    <a:pt x="775975" y="0"/>
                  </a:moveTo>
                  <a:cubicBezTo>
                    <a:pt x="780086" y="0"/>
                    <a:pt x="783419" y="3333"/>
                    <a:pt x="783419" y="7444"/>
                  </a:cubicBezTo>
                  <a:lnTo>
                    <a:pt x="783419" y="200238"/>
                  </a:lnTo>
                  <a:cubicBezTo>
                    <a:pt x="783419" y="204349"/>
                    <a:pt x="780086" y="207682"/>
                    <a:pt x="775975" y="207682"/>
                  </a:cubicBezTo>
                  <a:cubicBezTo>
                    <a:pt x="771864" y="207682"/>
                    <a:pt x="768531" y="204349"/>
                    <a:pt x="768531" y="200238"/>
                  </a:cubicBezTo>
                  <a:lnTo>
                    <a:pt x="768531" y="7444"/>
                  </a:lnTo>
                  <a:cubicBezTo>
                    <a:pt x="768531" y="3333"/>
                    <a:pt x="771864" y="0"/>
                    <a:pt x="775975" y="0"/>
                  </a:cubicBezTo>
                  <a:close/>
                  <a:moveTo>
                    <a:pt x="249780" y="0"/>
                  </a:moveTo>
                  <a:cubicBezTo>
                    <a:pt x="253891" y="0"/>
                    <a:pt x="257224" y="3333"/>
                    <a:pt x="257224" y="7444"/>
                  </a:cubicBezTo>
                  <a:lnTo>
                    <a:pt x="257224" y="200238"/>
                  </a:lnTo>
                  <a:cubicBezTo>
                    <a:pt x="257224" y="204349"/>
                    <a:pt x="253891" y="207682"/>
                    <a:pt x="249780" y="207682"/>
                  </a:cubicBezTo>
                  <a:cubicBezTo>
                    <a:pt x="245669" y="207682"/>
                    <a:pt x="242336" y="204349"/>
                    <a:pt x="242336" y="200238"/>
                  </a:cubicBezTo>
                  <a:lnTo>
                    <a:pt x="242336" y="7444"/>
                  </a:lnTo>
                  <a:cubicBezTo>
                    <a:pt x="242336" y="3333"/>
                    <a:pt x="245669" y="0"/>
                    <a:pt x="24978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0" name="Graphic 181">
              <a:extLst>
                <a:ext uri="{FF2B5EF4-FFF2-40B4-BE49-F238E27FC236}">
                  <a16:creationId xmlns:a16="http://schemas.microsoft.com/office/drawing/2014/main" id="{C70799BD-1998-457D-9DF2-6CB1736D4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86537" y="5762690"/>
              <a:ext cx="2181495" cy="347001"/>
            </a:xfrm>
            <a:prstGeom prst="rect">
              <a:avLst/>
            </a:prstGeom>
          </p:spPr>
        </p:pic>
      </p:grpSp>
      <p:sp>
        <p:nvSpPr>
          <p:cNvPr id="107" name="Freeform: Shape 238">
            <a:extLst>
              <a:ext uri="{FF2B5EF4-FFF2-40B4-BE49-F238E27FC236}">
                <a16:creationId xmlns:a16="http://schemas.microsoft.com/office/drawing/2014/main" id="{782CCCA0-BE0B-4470-90FC-6E40C6DAF5D0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8" name="Group 1">
            <a:extLst>
              <a:ext uri="{FF2B5EF4-FFF2-40B4-BE49-F238E27FC236}">
                <a16:creationId xmlns:a16="http://schemas.microsoft.com/office/drawing/2014/main" id="{954E6714-376A-497B-BD2D-E9C7E2E1E402}"/>
              </a:ext>
            </a:extLst>
          </p:cNvPr>
          <p:cNvGrpSpPr/>
          <p:nvPr/>
        </p:nvGrpSpPr>
        <p:grpSpPr>
          <a:xfrm>
            <a:off x="1223471" y="3469380"/>
            <a:ext cx="1645920" cy="924724"/>
            <a:chOff x="1223471" y="3469380"/>
            <a:chExt cx="1645920" cy="92472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9AE7100-D94E-4FC8-890A-25F343518E4A}"/>
                </a:ext>
              </a:extLst>
            </p:cNvPr>
            <p:cNvSpPr txBox="1"/>
            <p:nvPr/>
          </p:nvSpPr>
          <p:spPr>
            <a:xfrm>
              <a:off x="1223471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0" name="Rectangle 244">
              <a:extLst>
                <a:ext uri="{FF2B5EF4-FFF2-40B4-BE49-F238E27FC236}">
                  <a16:creationId xmlns:a16="http://schemas.microsoft.com/office/drawing/2014/main" id="{25DB1F84-A683-4524-8EB4-7F9983A39A3E}"/>
                </a:ext>
              </a:extLst>
            </p:cNvPr>
            <p:cNvSpPr/>
            <p:nvPr/>
          </p:nvSpPr>
          <p:spPr>
            <a:xfrm>
              <a:off x="1441137" y="3469380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111" name="Group 2">
            <a:extLst>
              <a:ext uri="{FF2B5EF4-FFF2-40B4-BE49-F238E27FC236}">
                <a16:creationId xmlns:a16="http://schemas.microsoft.com/office/drawing/2014/main" id="{433F2F9D-1AD7-447D-837C-B578191BCCB1}"/>
              </a:ext>
            </a:extLst>
          </p:cNvPr>
          <p:cNvGrpSpPr/>
          <p:nvPr/>
        </p:nvGrpSpPr>
        <p:grpSpPr>
          <a:xfrm>
            <a:off x="3656037" y="3469380"/>
            <a:ext cx="1645920" cy="924724"/>
            <a:chOff x="3656037" y="3469380"/>
            <a:chExt cx="1645920" cy="92472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94BAFA3-EED5-469B-9400-4F8531FA793C}"/>
                </a:ext>
              </a:extLst>
            </p:cNvPr>
            <p:cNvSpPr txBox="1"/>
            <p:nvPr/>
          </p:nvSpPr>
          <p:spPr>
            <a:xfrm>
              <a:off x="3656037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3" name="Rectangle 245">
              <a:extLst>
                <a:ext uri="{FF2B5EF4-FFF2-40B4-BE49-F238E27FC236}">
                  <a16:creationId xmlns:a16="http://schemas.microsoft.com/office/drawing/2014/main" id="{42277B2D-931F-4958-959D-40A68DEF13EE}"/>
                </a:ext>
              </a:extLst>
            </p:cNvPr>
            <p:cNvSpPr/>
            <p:nvPr/>
          </p:nvSpPr>
          <p:spPr>
            <a:xfrm>
              <a:off x="3873703" y="3469380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114" name="Group 3">
            <a:extLst>
              <a:ext uri="{FF2B5EF4-FFF2-40B4-BE49-F238E27FC236}">
                <a16:creationId xmlns:a16="http://schemas.microsoft.com/office/drawing/2014/main" id="{09792F61-17C6-4D7E-931B-19F01FF63C21}"/>
              </a:ext>
            </a:extLst>
          </p:cNvPr>
          <p:cNvGrpSpPr/>
          <p:nvPr/>
        </p:nvGrpSpPr>
        <p:grpSpPr>
          <a:xfrm>
            <a:off x="6088602" y="3469380"/>
            <a:ext cx="1645920" cy="924724"/>
            <a:chOff x="6088602" y="3469380"/>
            <a:chExt cx="1645920" cy="92472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505E9A4-4268-4CDD-AACC-026853302274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6" name="Rectangle 246">
              <a:extLst>
                <a:ext uri="{FF2B5EF4-FFF2-40B4-BE49-F238E27FC236}">
                  <a16:creationId xmlns:a16="http://schemas.microsoft.com/office/drawing/2014/main" id="{3C5582E1-C06A-476A-A348-7BD0D490129A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C860E522-CAB2-4793-9979-DF79E9FC55F4}"/>
              </a:ext>
            </a:extLst>
          </p:cNvPr>
          <p:cNvSpPr txBox="1"/>
          <p:nvPr/>
        </p:nvSpPr>
        <p:spPr>
          <a:xfrm>
            <a:off x="1064758" y="2085105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82EE636-629A-4CE5-ADCD-198FAEFA79D3}"/>
              </a:ext>
            </a:extLst>
          </p:cNvPr>
          <p:cNvSpPr txBox="1"/>
          <p:nvPr/>
        </p:nvSpPr>
        <p:spPr>
          <a:xfrm>
            <a:off x="1064758" y="2734164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BBB73B04-F476-4D4A-B2FA-B3FBE67F4154}"/>
              </a:ext>
            </a:extLst>
          </p:cNvPr>
          <p:cNvCxnSpPr>
            <a:cxnSpLocks/>
          </p:cNvCxnSpPr>
          <p:nvPr/>
        </p:nvCxnSpPr>
        <p:spPr>
          <a:xfrm flipV="1">
            <a:off x="1033001" y="2062302"/>
            <a:ext cx="3624860" cy="11936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CE4D5FEC-5B49-480E-8C05-63BD5EBC4531}"/>
              </a:ext>
            </a:extLst>
          </p:cNvPr>
          <p:cNvCxnSpPr>
            <a:cxnSpLocks/>
          </p:cNvCxnSpPr>
          <p:nvPr/>
        </p:nvCxnSpPr>
        <p:spPr>
          <a:xfrm>
            <a:off x="7507833" y="2062339"/>
            <a:ext cx="3613313" cy="11899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8">
            <a:extLst>
              <a:ext uri="{FF2B5EF4-FFF2-40B4-BE49-F238E27FC236}">
                <a16:creationId xmlns:a16="http://schemas.microsoft.com/office/drawing/2014/main" id="{8C5C4B33-7A07-42DD-ABF1-01E5D7584A11}"/>
              </a:ext>
            </a:extLst>
          </p:cNvPr>
          <p:cNvGrpSpPr/>
          <p:nvPr/>
        </p:nvGrpSpPr>
        <p:grpSpPr>
          <a:xfrm>
            <a:off x="1298991" y="2204146"/>
            <a:ext cx="1923387" cy="805159"/>
            <a:chOff x="1316574" y="2133806"/>
            <a:chExt cx="1652623" cy="8051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BA2F0B-119B-4E24-BCF2-B1A999059B0F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BB3A80-59AB-466A-9795-33675323DA0B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24" name="그룹 13">
            <a:extLst>
              <a:ext uri="{FF2B5EF4-FFF2-40B4-BE49-F238E27FC236}">
                <a16:creationId xmlns:a16="http://schemas.microsoft.com/office/drawing/2014/main" id="{97922097-37BF-4252-95BE-691A972868AE}"/>
              </a:ext>
            </a:extLst>
          </p:cNvPr>
          <p:cNvGrpSpPr/>
          <p:nvPr/>
        </p:nvGrpSpPr>
        <p:grpSpPr>
          <a:xfrm>
            <a:off x="8955274" y="2222378"/>
            <a:ext cx="1880011" cy="805159"/>
            <a:chOff x="9200245" y="2152037"/>
            <a:chExt cx="1652623" cy="8051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F0D534-7FD0-45DC-A7B7-0606EA5790ED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E8C531-1BAE-4639-BB50-308F927BE7D8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27" name="Rounded Rectangular Callout 31">
            <a:extLst>
              <a:ext uri="{FF2B5EF4-FFF2-40B4-BE49-F238E27FC236}">
                <a16:creationId xmlns:a16="http://schemas.microsoft.com/office/drawing/2014/main" id="{0E8C8204-3EB4-41FB-8470-4D3352C1B897}"/>
              </a:ext>
            </a:extLst>
          </p:cNvPr>
          <p:cNvSpPr/>
          <p:nvPr/>
        </p:nvSpPr>
        <p:spPr>
          <a:xfrm flipH="1">
            <a:off x="1766846" y="47857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그룹 6">
            <a:extLst>
              <a:ext uri="{FF2B5EF4-FFF2-40B4-BE49-F238E27FC236}">
                <a16:creationId xmlns:a16="http://schemas.microsoft.com/office/drawing/2014/main" id="{85B270B5-813D-4E4D-89AF-6231030319B1}"/>
              </a:ext>
            </a:extLst>
          </p:cNvPr>
          <p:cNvGrpSpPr/>
          <p:nvPr/>
        </p:nvGrpSpPr>
        <p:grpSpPr>
          <a:xfrm>
            <a:off x="959389" y="5372362"/>
            <a:ext cx="2262988" cy="766247"/>
            <a:chOff x="1730330" y="5175558"/>
            <a:chExt cx="1742087" cy="7662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8D1EAA-5AB0-4B99-9940-78AAAD5D4CD1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5EC66C-9C9C-412D-9F34-6321E3D06F5A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7ADC81C4-01CE-4E5B-ABF5-0293ED1E2DC4}"/>
              </a:ext>
            </a:extLst>
          </p:cNvPr>
          <p:cNvCxnSpPr>
            <a:cxnSpLocks/>
          </p:cNvCxnSpPr>
          <p:nvPr/>
        </p:nvCxnSpPr>
        <p:spPr>
          <a:xfrm>
            <a:off x="2118416" y="46392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47">
            <a:extLst>
              <a:ext uri="{FF2B5EF4-FFF2-40B4-BE49-F238E27FC236}">
                <a16:creationId xmlns:a16="http://schemas.microsoft.com/office/drawing/2014/main" id="{B4C264C3-863A-4A49-ABB2-F442C37FA591}"/>
              </a:ext>
            </a:extLst>
          </p:cNvPr>
          <p:cNvSpPr/>
          <p:nvPr/>
        </p:nvSpPr>
        <p:spPr>
          <a:xfrm flipH="1">
            <a:off x="5764788" y="47866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33" name="그룹 4">
            <a:extLst>
              <a:ext uri="{FF2B5EF4-FFF2-40B4-BE49-F238E27FC236}">
                <a16:creationId xmlns:a16="http://schemas.microsoft.com/office/drawing/2014/main" id="{70299C7F-828B-442D-B466-93AF5A801728}"/>
              </a:ext>
            </a:extLst>
          </p:cNvPr>
          <p:cNvGrpSpPr/>
          <p:nvPr/>
        </p:nvGrpSpPr>
        <p:grpSpPr>
          <a:xfrm>
            <a:off x="4957331" y="5373222"/>
            <a:ext cx="2262988" cy="766247"/>
            <a:chOff x="3727326" y="5176417"/>
            <a:chExt cx="1742087" cy="7662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B92B46-3CDE-49A7-A51D-F9D28F88A56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A46BEB-6B0A-4597-B452-D4E8E6F6A03F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6" name="Rounded Rectangular Callout 51">
            <a:extLst>
              <a:ext uri="{FF2B5EF4-FFF2-40B4-BE49-F238E27FC236}">
                <a16:creationId xmlns:a16="http://schemas.microsoft.com/office/drawing/2014/main" id="{B4238FAD-1004-496E-BAAA-5B29817E24B1}"/>
              </a:ext>
            </a:extLst>
          </p:cNvPr>
          <p:cNvSpPr/>
          <p:nvPr/>
        </p:nvSpPr>
        <p:spPr>
          <a:xfrm flipH="1">
            <a:off x="9762730" y="47874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37" name="그룹 2">
            <a:extLst>
              <a:ext uri="{FF2B5EF4-FFF2-40B4-BE49-F238E27FC236}">
                <a16:creationId xmlns:a16="http://schemas.microsoft.com/office/drawing/2014/main" id="{7F607D37-97EA-43EC-957A-D9F8605F447D}"/>
              </a:ext>
            </a:extLst>
          </p:cNvPr>
          <p:cNvGrpSpPr/>
          <p:nvPr/>
        </p:nvGrpSpPr>
        <p:grpSpPr>
          <a:xfrm>
            <a:off x="8955273" y="5374080"/>
            <a:ext cx="2262988" cy="766247"/>
            <a:chOff x="5724322" y="5177276"/>
            <a:chExt cx="1742087" cy="7662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644B80-3B1A-4865-919D-6B4B829C0CCD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483B4A-0941-40A4-AA6C-87F9C0909954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9D9683CB-6C17-41E8-AFA9-DF12C42C71B6}"/>
              </a:ext>
            </a:extLst>
          </p:cNvPr>
          <p:cNvCxnSpPr/>
          <p:nvPr/>
        </p:nvCxnSpPr>
        <p:spPr>
          <a:xfrm flipH="1" flipV="1">
            <a:off x="6095059" y="42257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reeform: Shape 314">
            <a:extLst>
              <a:ext uri="{FF2B5EF4-FFF2-40B4-BE49-F238E27FC236}">
                <a16:creationId xmlns:a16="http://schemas.microsoft.com/office/drawing/2014/main" id="{43B6C1B4-92EE-43F0-970E-A1D5EFF57D5A}"/>
              </a:ext>
            </a:extLst>
          </p:cNvPr>
          <p:cNvSpPr/>
          <p:nvPr/>
        </p:nvSpPr>
        <p:spPr>
          <a:xfrm>
            <a:off x="1885486" y="4809271"/>
            <a:ext cx="424526" cy="40147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7" name="Freeform 23">
            <a:extLst>
              <a:ext uri="{FF2B5EF4-FFF2-40B4-BE49-F238E27FC236}">
                <a16:creationId xmlns:a16="http://schemas.microsoft.com/office/drawing/2014/main" id="{C9D95635-586C-43DA-B126-F36951343D9B}"/>
              </a:ext>
            </a:extLst>
          </p:cNvPr>
          <p:cNvSpPr>
            <a:spLocks noChangeAspect="1"/>
          </p:cNvSpPr>
          <p:nvPr/>
        </p:nvSpPr>
        <p:spPr>
          <a:xfrm flipH="1">
            <a:off x="5868950" y="4849528"/>
            <a:ext cx="441854" cy="281138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9AF6E9DD-8FA4-42EC-B6FE-3046220B3F4D}"/>
              </a:ext>
            </a:extLst>
          </p:cNvPr>
          <p:cNvGrpSpPr/>
          <p:nvPr/>
        </p:nvGrpSpPr>
        <p:grpSpPr>
          <a:xfrm>
            <a:off x="9868495" y="4827293"/>
            <a:ext cx="468903" cy="363864"/>
            <a:chOff x="6485602" y="193397"/>
            <a:chExt cx="940302" cy="729664"/>
          </a:xfrm>
          <a:solidFill>
            <a:schemeClr val="bg1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83682DED-5ECC-486E-8677-1B7FDF00A85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56A9B8DE-FB85-4F74-859C-A658B980781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08A7528B-B990-41A1-89FD-7DF2E1F5238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5CD2FEAE-884B-463C-A5DA-19B6A9C8E5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BF6AC196-289F-454A-B136-2B2006A722AC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174" name="직사각형 173">
                <a:extLst>
                  <a:ext uri="{FF2B5EF4-FFF2-40B4-BE49-F238E27FC236}">
                    <a16:creationId xmlns:a16="http://schemas.microsoft.com/office/drawing/2014/main" id="{18B941C6-DB27-48C9-AFCA-F990FBD384A9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직사각형 174">
                <a:extLst>
                  <a:ext uri="{FF2B5EF4-FFF2-40B4-BE49-F238E27FC236}">
                    <a16:creationId xmlns:a16="http://schemas.microsoft.com/office/drawing/2014/main" id="{C9FCC502-970A-4C90-9A99-0CE57CC93EA1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직사각형 175">
                <a:extLst>
                  <a:ext uri="{FF2B5EF4-FFF2-40B4-BE49-F238E27FC236}">
                    <a16:creationId xmlns:a16="http://schemas.microsoft.com/office/drawing/2014/main" id="{9425E2F1-A438-4594-ABC7-529CCFFD08FB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직사각형 176">
                <a:extLst>
                  <a:ext uri="{FF2B5EF4-FFF2-40B4-BE49-F238E27FC236}">
                    <a16:creationId xmlns:a16="http://schemas.microsoft.com/office/drawing/2014/main" id="{840E865F-2BCB-4080-8B87-E22C4D7D4B2D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6E2377-B4C4-458B-A63F-B7006C5B5674}"/>
              </a:ext>
            </a:extLst>
          </p:cNvPr>
          <p:cNvGrpSpPr/>
          <p:nvPr/>
        </p:nvGrpSpPr>
        <p:grpSpPr>
          <a:xfrm>
            <a:off x="4712419" y="1206303"/>
            <a:ext cx="2795415" cy="2703627"/>
            <a:chOff x="4712419" y="1206303"/>
            <a:chExt cx="2795415" cy="2703627"/>
          </a:xfrm>
        </p:grpSpPr>
        <p:grpSp>
          <p:nvGrpSpPr>
            <p:cNvPr id="162" name="그룹 161">
              <a:extLst>
                <a:ext uri="{FF2B5EF4-FFF2-40B4-BE49-F238E27FC236}">
                  <a16:creationId xmlns:a16="http://schemas.microsoft.com/office/drawing/2014/main" id="{EA537EF9-637B-4A28-9ADD-5CFDCD145189}"/>
                </a:ext>
              </a:extLst>
            </p:cNvPr>
            <p:cNvGrpSpPr/>
            <p:nvPr/>
          </p:nvGrpSpPr>
          <p:grpSpPr>
            <a:xfrm>
              <a:off x="4712419" y="1206303"/>
              <a:ext cx="2795415" cy="2703627"/>
              <a:chOff x="4700603" y="1336852"/>
              <a:chExt cx="3035623" cy="2935948"/>
            </a:xfrm>
          </p:grpSpPr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0699D1B3-49BB-4394-8E34-B5B8AEDF201F}"/>
                  </a:ext>
                </a:extLst>
              </p:cNvPr>
              <p:cNvSpPr/>
              <p:nvPr/>
            </p:nvSpPr>
            <p:spPr>
              <a:xfrm>
                <a:off x="6031622" y="1828544"/>
                <a:ext cx="1692888" cy="949747"/>
              </a:xfrm>
              <a:custGeom>
                <a:avLst/>
                <a:gdLst>
                  <a:gd name="connsiteX0" fmla="*/ 1620130 w 2541735"/>
                  <a:gd name="connsiteY0" fmla="*/ 3 h 1425968"/>
                  <a:gd name="connsiteX1" fmla="*/ 1702450 w 2541735"/>
                  <a:gd name="connsiteY1" fmla="*/ 47 h 1425968"/>
                  <a:gd name="connsiteX2" fmla="*/ 1723269 w 2541735"/>
                  <a:gd name="connsiteY2" fmla="*/ 12929 h 1425968"/>
                  <a:gd name="connsiteX3" fmla="*/ 1777007 w 2541735"/>
                  <a:gd name="connsiteY3" fmla="*/ 88916 h 1425968"/>
                  <a:gd name="connsiteX4" fmla="*/ 1787676 w 2541735"/>
                  <a:gd name="connsiteY4" fmla="*/ 136495 h 1425968"/>
                  <a:gd name="connsiteX5" fmla="*/ 1787069 w 2541735"/>
                  <a:gd name="connsiteY5" fmla="*/ 1014129 h 1425968"/>
                  <a:gd name="connsiteX6" fmla="*/ 1786895 w 2541735"/>
                  <a:gd name="connsiteY6" fmla="*/ 1042277 h 1425968"/>
                  <a:gd name="connsiteX7" fmla="*/ 1806500 w 2541735"/>
                  <a:gd name="connsiteY7" fmla="*/ 1061274 h 1425968"/>
                  <a:gd name="connsiteX8" fmla="*/ 1832870 w 2541735"/>
                  <a:gd name="connsiteY8" fmla="*/ 1087384 h 1425968"/>
                  <a:gd name="connsiteX9" fmla="*/ 1837771 w 2541735"/>
                  <a:gd name="connsiteY9" fmla="*/ 1116270 h 1425968"/>
                  <a:gd name="connsiteX10" fmla="*/ 1842976 w 2541735"/>
                  <a:gd name="connsiteY10" fmla="*/ 1092329 h 1425968"/>
                  <a:gd name="connsiteX11" fmla="*/ 1843366 w 2541735"/>
                  <a:gd name="connsiteY11" fmla="*/ 563580 h 1425968"/>
                  <a:gd name="connsiteX12" fmla="*/ 1861712 w 2541735"/>
                  <a:gd name="connsiteY12" fmla="*/ 500777 h 1425968"/>
                  <a:gd name="connsiteX13" fmla="*/ 1864315 w 2541735"/>
                  <a:gd name="connsiteY13" fmla="*/ 488329 h 1425968"/>
                  <a:gd name="connsiteX14" fmla="*/ 1896496 w 2541735"/>
                  <a:gd name="connsiteY14" fmla="*/ 459704 h 1425968"/>
                  <a:gd name="connsiteX15" fmla="*/ 1998334 w 2541735"/>
                  <a:gd name="connsiteY15" fmla="*/ 459487 h 1425968"/>
                  <a:gd name="connsiteX16" fmla="*/ 2014815 w 2541735"/>
                  <a:gd name="connsiteY16" fmla="*/ 475448 h 1425968"/>
                  <a:gd name="connsiteX17" fmla="*/ 2016767 w 2541735"/>
                  <a:gd name="connsiteY17" fmla="*/ 518386 h 1425968"/>
                  <a:gd name="connsiteX18" fmla="*/ 2033032 w 2541735"/>
                  <a:gd name="connsiteY18" fmla="*/ 563406 h 1425968"/>
                  <a:gd name="connsiteX19" fmla="*/ 2075363 w 2541735"/>
                  <a:gd name="connsiteY19" fmla="*/ 564578 h 1425968"/>
                  <a:gd name="connsiteX20" fmla="*/ 2082433 w 2541735"/>
                  <a:gd name="connsiteY20" fmla="*/ 545407 h 1425968"/>
                  <a:gd name="connsiteX21" fmla="*/ 2082259 w 2541735"/>
                  <a:gd name="connsiteY21" fmla="*/ 294023 h 1425968"/>
                  <a:gd name="connsiteX22" fmla="*/ 2098046 w 2541735"/>
                  <a:gd name="connsiteY22" fmla="*/ 241673 h 1425968"/>
                  <a:gd name="connsiteX23" fmla="*/ 2135563 w 2541735"/>
                  <a:gd name="connsiteY23" fmla="*/ 148292 h 1425968"/>
                  <a:gd name="connsiteX24" fmla="*/ 2150354 w 2541735"/>
                  <a:gd name="connsiteY24" fmla="*/ 132852 h 1425968"/>
                  <a:gd name="connsiteX25" fmla="*/ 2319331 w 2541735"/>
                  <a:gd name="connsiteY25" fmla="*/ 132982 h 1425968"/>
                  <a:gd name="connsiteX26" fmla="*/ 2333817 w 2541735"/>
                  <a:gd name="connsiteY26" fmla="*/ 146298 h 1425968"/>
                  <a:gd name="connsiteX27" fmla="*/ 2353508 w 2541735"/>
                  <a:gd name="connsiteY27" fmla="*/ 232044 h 1425968"/>
                  <a:gd name="connsiteX28" fmla="*/ 2372591 w 2541735"/>
                  <a:gd name="connsiteY28" fmla="*/ 333101 h 1425968"/>
                  <a:gd name="connsiteX29" fmla="*/ 2371681 w 2541735"/>
                  <a:gd name="connsiteY29" fmla="*/ 874861 h 1425968"/>
                  <a:gd name="connsiteX30" fmla="*/ 2371681 w 2541735"/>
                  <a:gd name="connsiteY30" fmla="*/ 898933 h 1425968"/>
                  <a:gd name="connsiteX31" fmla="*/ 2382784 w 2541735"/>
                  <a:gd name="connsiteY31" fmla="*/ 877116 h 1425968"/>
                  <a:gd name="connsiteX32" fmla="*/ 2413535 w 2541735"/>
                  <a:gd name="connsiteY32" fmla="*/ 804469 h 1425968"/>
                  <a:gd name="connsiteX33" fmla="*/ 2419043 w 2541735"/>
                  <a:gd name="connsiteY33" fmla="*/ 784083 h 1425968"/>
                  <a:gd name="connsiteX34" fmla="*/ 2423554 w 2541735"/>
                  <a:gd name="connsiteY34" fmla="*/ 843634 h 1425968"/>
                  <a:gd name="connsiteX35" fmla="*/ 2438213 w 2541735"/>
                  <a:gd name="connsiteY35" fmla="*/ 858640 h 1425968"/>
                  <a:gd name="connsiteX36" fmla="*/ 2488004 w 2541735"/>
                  <a:gd name="connsiteY36" fmla="*/ 858076 h 1425968"/>
                  <a:gd name="connsiteX37" fmla="*/ 2511512 w 2541735"/>
                  <a:gd name="connsiteY37" fmla="*/ 882494 h 1425968"/>
                  <a:gd name="connsiteX38" fmla="*/ 2511599 w 2541735"/>
                  <a:gd name="connsiteY38" fmla="*/ 899800 h 1425968"/>
                  <a:gd name="connsiteX39" fmla="*/ 2521141 w 2541735"/>
                  <a:gd name="connsiteY39" fmla="*/ 910773 h 1425968"/>
                  <a:gd name="connsiteX40" fmla="*/ 2541309 w 2541735"/>
                  <a:gd name="connsiteY40" fmla="*/ 935885 h 1425968"/>
                  <a:gd name="connsiteX41" fmla="*/ 2541181 w 2541735"/>
                  <a:gd name="connsiteY41" fmla="*/ 1425968 h 1425968"/>
                  <a:gd name="connsiteX42" fmla="*/ 424 w 2541735"/>
                  <a:gd name="connsiteY42" fmla="*/ 1425968 h 1425968"/>
                  <a:gd name="connsiteX43" fmla="*/ 357 w 2541735"/>
                  <a:gd name="connsiteY43" fmla="*/ 1361886 h 1425968"/>
                  <a:gd name="connsiteX44" fmla="*/ 12415 w 2541735"/>
                  <a:gd name="connsiteY44" fmla="*/ 1330788 h 1425968"/>
                  <a:gd name="connsiteX45" fmla="*/ 15451 w 2541735"/>
                  <a:gd name="connsiteY45" fmla="*/ 1314784 h 1425968"/>
                  <a:gd name="connsiteX46" fmla="*/ 31716 w 2541735"/>
                  <a:gd name="connsiteY46" fmla="*/ 1231683 h 1425968"/>
                  <a:gd name="connsiteX47" fmla="*/ 34665 w 2541735"/>
                  <a:gd name="connsiteY47" fmla="*/ 1204055 h 1425968"/>
                  <a:gd name="connsiteX48" fmla="*/ 34709 w 2541735"/>
                  <a:gd name="connsiteY48" fmla="*/ 720804 h 1425968"/>
                  <a:gd name="connsiteX49" fmla="*/ 62336 w 2541735"/>
                  <a:gd name="connsiteY49" fmla="*/ 692699 h 1425968"/>
                  <a:gd name="connsiteX50" fmla="*/ 89227 w 2541735"/>
                  <a:gd name="connsiteY50" fmla="*/ 665331 h 1425968"/>
                  <a:gd name="connsiteX51" fmla="*/ 89184 w 2541735"/>
                  <a:gd name="connsiteY51" fmla="*/ 660994 h 1425968"/>
                  <a:gd name="connsiteX52" fmla="*/ 131862 w 2541735"/>
                  <a:gd name="connsiteY52" fmla="*/ 616190 h 1425968"/>
                  <a:gd name="connsiteX53" fmla="*/ 146088 w 2541735"/>
                  <a:gd name="connsiteY53" fmla="*/ 598538 h 1425968"/>
                  <a:gd name="connsiteX54" fmla="*/ 146088 w 2541735"/>
                  <a:gd name="connsiteY54" fmla="*/ 436023 h 1425968"/>
                  <a:gd name="connsiteX55" fmla="*/ 149210 w 2541735"/>
                  <a:gd name="connsiteY55" fmla="*/ 413946 h 1425968"/>
                  <a:gd name="connsiteX56" fmla="*/ 156671 w 2541735"/>
                  <a:gd name="connsiteY56" fmla="*/ 434201 h 1425968"/>
                  <a:gd name="connsiteX57" fmla="*/ 156584 w 2541735"/>
                  <a:gd name="connsiteY57" fmla="*/ 592379 h 1425968"/>
                  <a:gd name="connsiteX58" fmla="*/ 177706 w 2541735"/>
                  <a:gd name="connsiteY58" fmla="*/ 615106 h 1425968"/>
                  <a:gd name="connsiteX59" fmla="*/ 220167 w 2541735"/>
                  <a:gd name="connsiteY59" fmla="*/ 658478 h 1425968"/>
                  <a:gd name="connsiteX60" fmla="*/ 220167 w 2541735"/>
                  <a:gd name="connsiteY60" fmla="*/ 680164 h 1425968"/>
                  <a:gd name="connsiteX61" fmla="*/ 231487 w 2541735"/>
                  <a:gd name="connsiteY61" fmla="*/ 692265 h 1425968"/>
                  <a:gd name="connsiteX62" fmla="*/ 279803 w 2541735"/>
                  <a:gd name="connsiteY62" fmla="*/ 748692 h 1425968"/>
                  <a:gd name="connsiteX63" fmla="*/ 280367 w 2541735"/>
                  <a:gd name="connsiteY63" fmla="*/ 935062 h 1425968"/>
                  <a:gd name="connsiteX64" fmla="*/ 280367 w 2541735"/>
                  <a:gd name="connsiteY64" fmla="*/ 951370 h 1425968"/>
                  <a:gd name="connsiteX65" fmla="*/ 351541 w 2541735"/>
                  <a:gd name="connsiteY65" fmla="*/ 946599 h 1425968"/>
                  <a:gd name="connsiteX66" fmla="*/ 369454 w 2541735"/>
                  <a:gd name="connsiteY66" fmla="*/ 981513 h 1425968"/>
                  <a:gd name="connsiteX67" fmla="*/ 398903 w 2541735"/>
                  <a:gd name="connsiteY67" fmla="*/ 1010226 h 1425968"/>
                  <a:gd name="connsiteX68" fmla="*/ 412262 w 2541735"/>
                  <a:gd name="connsiteY68" fmla="*/ 1028485 h 1425968"/>
                  <a:gd name="connsiteX69" fmla="*/ 411828 w 2541735"/>
                  <a:gd name="connsiteY69" fmla="*/ 1288501 h 1425968"/>
                  <a:gd name="connsiteX70" fmla="*/ 412522 w 2541735"/>
                  <a:gd name="connsiteY70" fmla="*/ 1334301 h 1425968"/>
                  <a:gd name="connsiteX71" fmla="*/ 424797 w 2541735"/>
                  <a:gd name="connsiteY71" fmla="*/ 1288197 h 1425968"/>
                  <a:gd name="connsiteX72" fmla="*/ 434208 w 2541735"/>
                  <a:gd name="connsiteY72" fmla="*/ 1312616 h 1425968"/>
                  <a:gd name="connsiteX73" fmla="*/ 438025 w 2541735"/>
                  <a:gd name="connsiteY73" fmla="*/ 1332697 h 1425968"/>
                  <a:gd name="connsiteX74" fmla="*/ 471725 w 2541735"/>
                  <a:gd name="connsiteY74" fmla="*/ 1333521 h 1425968"/>
                  <a:gd name="connsiteX75" fmla="*/ 503083 w 2541735"/>
                  <a:gd name="connsiteY75" fmla="*/ 1307237 h 1425968"/>
                  <a:gd name="connsiteX76" fmla="*/ 504558 w 2541735"/>
                  <a:gd name="connsiteY76" fmla="*/ 1128501 h 1425968"/>
                  <a:gd name="connsiteX77" fmla="*/ 510803 w 2541735"/>
                  <a:gd name="connsiteY77" fmla="*/ 1114752 h 1425968"/>
                  <a:gd name="connsiteX78" fmla="*/ 517613 w 2541735"/>
                  <a:gd name="connsiteY78" fmla="*/ 1129368 h 1425968"/>
                  <a:gd name="connsiteX79" fmla="*/ 517352 w 2541735"/>
                  <a:gd name="connsiteY79" fmla="*/ 1213814 h 1425968"/>
                  <a:gd name="connsiteX80" fmla="*/ 522601 w 2541735"/>
                  <a:gd name="connsiteY80" fmla="*/ 1322374 h 1425968"/>
                  <a:gd name="connsiteX81" fmla="*/ 545458 w 2541735"/>
                  <a:gd name="connsiteY81" fmla="*/ 1330788 h 1425968"/>
                  <a:gd name="connsiteX82" fmla="*/ 559423 w 2541735"/>
                  <a:gd name="connsiteY82" fmla="*/ 1322201 h 1425968"/>
                  <a:gd name="connsiteX83" fmla="*/ 559640 w 2541735"/>
                  <a:gd name="connsiteY83" fmla="*/ 1304852 h 1425968"/>
                  <a:gd name="connsiteX84" fmla="*/ 559380 w 2541735"/>
                  <a:gd name="connsiteY84" fmla="*/ 815094 h 1425968"/>
                  <a:gd name="connsiteX85" fmla="*/ 577163 w 2541735"/>
                  <a:gd name="connsiteY85" fmla="*/ 747347 h 1425968"/>
                  <a:gd name="connsiteX86" fmla="*/ 625002 w 2541735"/>
                  <a:gd name="connsiteY86" fmla="*/ 662598 h 1425968"/>
                  <a:gd name="connsiteX87" fmla="*/ 655926 w 2541735"/>
                  <a:gd name="connsiteY87" fmla="*/ 645250 h 1425968"/>
                  <a:gd name="connsiteX88" fmla="*/ 766395 w 2541735"/>
                  <a:gd name="connsiteY88" fmla="*/ 645813 h 1425968"/>
                  <a:gd name="connsiteX89" fmla="*/ 787170 w 2541735"/>
                  <a:gd name="connsiteY89" fmla="*/ 666589 h 1425968"/>
                  <a:gd name="connsiteX90" fmla="*/ 786346 w 2541735"/>
                  <a:gd name="connsiteY90" fmla="*/ 1002462 h 1425968"/>
                  <a:gd name="connsiteX91" fmla="*/ 811632 w 2541735"/>
                  <a:gd name="connsiteY91" fmla="*/ 1027270 h 1425968"/>
                  <a:gd name="connsiteX92" fmla="*/ 851881 w 2541735"/>
                  <a:gd name="connsiteY92" fmla="*/ 1058325 h 1425968"/>
                  <a:gd name="connsiteX93" fmla="*/ 868622 w 2541735"/>
                  <a:gd name="connsiteY93" fmla="*/ 1069558 h 1425968"/>
                  <a:gd name="connsiteX94" fmla="*/ 916896 w 2541735"/>
                  <a:gd name="connsiteY94" fmla="*/ 1101393 h 1425968"/>
                  <a:gd name="connsiteX95" fmla="*/ 942615 w 2541735"/>
                  <a:gd name="connsiteY95" fmla="*/ 1180547 h 1425968"/>
                  <a:gd name="connsiteX96" fmla="*/ 946562 w 2541735"/>
                  <a:gd name="connsiteY96" fmla="*/ 1187097 h 1425968"/>
                  <a:gd name="connsiteX97" fmla="*/ 963477 w 2541735"/>
                  <a:gd name="connsiteY97" fmla="*/ 1215939 h 1425968"/>
                  <a:gd name="connsiteX98" fmla="*/ 965386 w 2541735"/>
                  <a:gd name="connsiteY98" fmla="*/ 1295483 h 1425968"/>
                  <a:gd name="connsiteX99" fmla="*/ 970287 w 2541735"/>
                  <a:gd name="connsiteY99" fmla="*/ 1267161 h 1425968"/>
                  <a:gd name="connsiteX100" fmla="*/ 986508 w 2541735"/>
                  <a:gd name="connsiteY100" fmla="*/ 1246256 h 1425968"/>
                  <a:gd name="connsiteX101" fmla="*/ 995269 w 2541735"/>
                  <a:gd name="connsiteY101" fmla="*/ 1230512 h 1425968"/>
                  <a:gd name="connsiteX102" fmla="*/ 995399 w 2541735"/>
                  <a:gd name="connsiteY102" fmla="*/ 1135180 h 1425968"/>
                  <a:gd name="connsiteX103" fmla="*/ 995096 w 2541735"/>
                  <a:gd name="connsiteY103" fmla="*/ 489414 h 1425968"/>
                  <a:gd name="connsiteX104" fmla="*/ 1016521 w 2541735"/>
                  <a:gd name="connsiteY104" fmla="*/ 465559 h 1425968"/>
                  <a:gd name="connsiteX105" fmla="*/ 1026454 w 2541735"/>
                  <a:gd name="connsiteY105" fmla="*/ 449208 h 1425968"/>
                  <a:gd name="connsiteX106" fmla="*/ 1051653 w 2541735"/>
                  <a:gd name="connsiteY106" fmla="*/ 425483 h 1425968"/>
                  <a:gd name="connsiteX107" fmla="*/ 1077589 w 2541735"/>
                  <a:gd name="connsiteY107" fmla="*/ 425570 h 1425968"/>
                  <a:gd name="connsiteX108" fmla="*/ 1108947 w 2541735"/>
                  <a:gd name="connsiteY108" fmla="*/ 450943 h 1425968"/>
                  <a:gd name="connsiteX109" fmla="*/ 1116711 w 2541735"/>
                  <a:gd name="connsiteY109" fmla="*/ 465603 h 1425968"/>
                  <a:gd name="connsiteX110" fmla="*/ 1138180 w 2541735"/>
                  <a:gd name="connsiteY110" fmla="*/ 519644 h 1425968"/>
                  <a:gd name="connsiteX111" fmla="*/ 1140218 w 2541735"/>
                  <a:gd name="connsiteY111" fmla="*/ 742750 h 1425968"/>
                  <a:gd name="connsiteX112" fmla="*/ 1144338 w 2541735"/>
                  <a:gd name="connsiteY112" fmla="*/ 758710 h 1425968"/>
                  <a:gd name="connsiteX113" fmla="*/ 1151235 w 2541735"/>
                  <a:gd name="connsiteY113" fmla="*/ 743097 h 1425968"/>
                  <a:gd name="connsiteX114" fmla="*/ 1151928 w 2541735"/>
                  <a:gd name="connsiteY114" fmla="*/ 686757 h 1425968"/>
                  <a:gd name="connsiteX115" fmla="*/ 1158782 w 2541735"/>
                  <a:gd name="connsiteY115" fmla="*/ 677475 h 1425968"/>
                  <a:gd name="connsiteX116" fmla="*/ 1163552 w 2541735"/>
                  <a:gd name="connsiteY116" fmla="*/ 687407 h 1425968"/>
                  <a:gd name="connsiteX117" fmla="*/ 1163813 w 2541735"/>
                  <a:gd name="connsiteY117" fmla="*/ 743747 h 1425968"/>
                  <a:gd name="connsiteX118" fmla="*/ 1171533 w 2541735"/>
                  <a:gd name="connsiteY118" fmla="*/ 758061 h 1425968"/>
                  <a:gd name="connsiteX119" fmla="*/ 1188708 w 2541735"/>
                  <a:gd name="connsiteY119" fmla="*/ 780136 h 1425968"/>
                  <a:gd name="connsiteX120" fmla="*/ 1208312 w 2541735"/>
                  <a:gd name="connsiteY120" fmla="*/ 801693 h 1425968"/>
                  <a:gd name="connsiteX121" fmla="*/ 1220109 w 2541735"/>
                  <a:gd name="connsiteY121" fmla="*/ 807851 h 1425968"/>
                  <a:gd name="connsiteX122" fmla="*/ 1230085 w 2541735"/>
                  <a:gd name="connsiteY122" fmla="*/ 823639 h 1425968"/>
                  <a:gd name="connsiteX123" fmla="*/ 1274932 w 2541735"/>
                  <a:gd name="connsiteY123" fmla="*/ 821513 h 1425968"/>
                  <a:gd name="connsiteX124" fmla="*/ 1278055 w 2541735"/>
                  <a:gd name="connsiteY124" fmla="*/ 803514 h 1425968"/>
                  <a:gd name="connsiteX125" fmla="*/ 1277924 w 2541735"/>
                  <a:gd name="connsiteY125" fmla="*/ 623650 h 1425968"/>
                  <a:gd name="connsiteX126" fmla="*/ 1297356 w 2541735"/>
                  <a:gd name="connsiteY126" fmla="*/ 602051 h 1425968"/>
                  <a:gd name="connsiteX127" fmla="*/ 1308285 w 2541735"/>
                  <a:gd name="connsiteY127" fmla="*/ 588345 h 1425968"/>
                  <a:gd name="connsiteX128" fmla="*/ 1335089 w 2541735"/>
                  <a:gd name="connsiteY128" fmla="*/ 564144 h 1425968"/>
                  <a:gd name="connsiteX129" fmla="*/ 1417409 w 2541735"/>
                  <a:gd name="connsiteY129" fmla="*/ 564231 h 1425968"/>
                  <a:gd name="connsiteX130" fmla="*/ 1436059 w 2541735"/>
                  <a:gd name="connsiteY130" fmla="*/ 582793 h 1425968"/>
                  <a:gd name="connsiteX131" fmla="*/ 1455707 w 2541735"/>
                  <a:gd name="connsiteY131" fmla="*/ 601834 h 1425968"/>
                  <a:gd name="connsiteX132" fmla="*/ 1503849 w 2541735"/>
                  <a:gd name="connsiteY132" fmla="*/ 626730 h 1425968"/>
                  <a:gd name="connsiteX133" fmla="*/ 1506972 w 2541735"/>
                  <a:gd name="connsiteY133" fmla="*/ 748388 h 1425968"/>
                  <a:gd name="connsiteX134" fmla="*/ 1505758 w 2541735"/>
                  <a:gd name="connsiteY134" fmla="*/ 826371 h 1425968"/>
                  <a:gd name="connsiteX135" fmla="*/ 1523063 w 2541735"/>
                  <a:gd name="connsiteY135" fmla="*/ 843156 h 1425968"/>
                  <a:gd name="connsiteX136" fmla="*/ 1541367 w 2541735"/>
                  <a:gd name="connsiteY136" fmla="*/ 843720 h 1425968"/>
                  <a:gd name="connsiteX137" fmla="*/ 1557197 w 2541735"/>
                  <a:gd name="connsiteY137" fmla="*/ 821297 h 1425968"/>
                  <a:gd name="connsiteX138" fmla="*/ 1556850 w 2541735"/>
                  <a:gd name="connsiteY138" fmla="*/ 86661 h 1425968"/>
                  <a:gd name="connsiteX139" fmla="*/ 1589249 w 2541735"/>
                  <a:gd name="connsiteY139" fmla="*/ 52614 h 1425968"/>
                  <a:gd name="connsiteX140" fmla="*/ 1606251 w 2541735"/>
                  <a:gd name="connsiteY140" fmla="*/ 35568 h 1425968"/>
                  <a:gd name="connsiteX141" fmla="*/ 1606034 w 2541735"/>
                  <a:gd name="connsiteY141" fmla="*/ 13926 h 1425968"/>
                  <a:gd name="connsiteX142" fmla="*/ 1620130 w 2541735"/>
                  <a:gd name="connsiteY142" fmla="*/ 3 h 142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2541735" h="1425968">
                    <a:moveTo>
                      <a:pt x="1620130" y="3"/>
                    </a:moveTo>
                    <a:cubicBezTo>
                      <a:pt x="1647585" y="394"/>
                      <a:pt x="1674996" y="480"/>
                      <a:pt x="1702450" y="47"/>
                    </a:cubicBezTo>
                    <a:cubicBezTo>
                      <a:pt x="1712686" y="-127"/>
                      <a:pt x="1718151" y="5642"/>
                      <a:pt x="1723269" y="12929"/>
                    </a:cubicBezTo>
                    <a:cubicBezTo>
                      <a:pt x="1741138" y="38301"/>
                      <a:pt x="1758921" y="63717"/>
                      <a:pt x="1777007" y="88916"/>
                    </a:cubicBezTo>
                    <a:cubicBezTo>
                      <a:pt x="1787373" y="103359"/>
                      <a:pt x="1787676" y="119711"/>
                      <a:pt x="1787676" y="136495"/>
                    </a:cubicBezTo>
                    <a:cubicBezTo>
                      <a:pt x="1787416" y="429040"/>
                      <a:pt x="1787242" y="721585"/>
                      <a:pt x="1787069" y="1014129"/>
                    </a:cubicBezTo>
                    <a:cubicBezTo>
                      <a:pt x="1787069" y="1023497"/>
                      <a:pt x="1787893" y="1032996"/>
                      <a:pt x="1786895" y="1042277"/>
                    </a:cubicBezTo>
                    <a:cubicBezTo>
                      <a:pt x="1785247" y="1057718"/>
                      <a:pt x="1791666" y="1063876"/>
                      <a:pt x="1806500" y="1061274"/>
                    </a:cubicBezTo>
                    <a:cubicBezTo>
                      <a:pt x="1827926" y="1057501"/>
                      <a:pt x="1834258" y="1067173"/>
                      <a:pt x="1832870" y="1087384"/>
                    </a:cubicBezTo>
                    <a:cubicBezTo>
                      <a:pt x="1832263" y="1096622"/>
                      <a:pt x="1831872" y="1116314"/>
                      <a:pt x="1837771" y="1116270"/>
                    </a:cubicBezTo>
                    <a:cubicBezTo>
                      <a:pt x="1847052" y="1115229"/>
                      <a:pt x="1842976" y="1100136"/>
                      <a:pt x="1842976" y="1092329"/>
                    </a:cubicBezTo>
                    <a:cubicBezTo>
                      <a:pt x="1843279" y="916065"/>
                      <a:pt x="1843236" y="739844"/>
                      <a:pt x="1843366" y="563580"/>
                    </a:cubicBezTo>
                    <a:cubicBezTo>
                      <a:pt x="1843800" y="516738"/>
                      <a:pt x="1850956" y="520425"/>
                      <a:pt x="1861712" y="500777"/>
                    </a:cubicBezTo>
                    <a:cubicBezTo>
                      <a:pt x="1863664" y="497221"/>
                      <a:pt x="1863968" y="492536"/>
                      <a:pt x="1864315" y="488329"/>
                    </a:cubicBezTo>
                    <a:cubicBezTo>
                      <a:pt x="1866787" y="459661"/>
                      <a:pt x="1866700" y="459704"/>
                      <a:pt x="1896496" y="459704"/>
                    </a:cubicBezTo>
                    <a:cubicBezTo>
                      <a:pt x="1930458" y="459747"/>
                      <a:pt x="1964417" y="460138"/>
                      <a:pt x="1998334" y="459487"/>
                    </a:cubicBezTo>
                    <a:cubicBezTo>
                      <a:pt x="2010435" y="459270"/>
                      <a:pt x="2015510" y="463130"/>
                      <a:pt x="2014815" y="475448"/>
                    </a:cubicBezTo>
                    <a:cubicBezTo>
                      <a:pt x="2014121" y="486941"/>
                      <a:pt x="2017071" y="507066"/>
                      <a:pt x="2016767" y="518386"/>
                    </a:cubicBezTo>
                    <a:cubicBezTo>
                      <a:pt x="2015987" y="545754"/>
                      <a:pt x="2015769" y="564621"/>
                      <a:pt x="2033032" y="563406"/>
                    </a:cubicBezTo>
                    <a:cubicBezTo>
                      <a:pt x="2045610" y="562539"/>
                      <a:pt x="2060053" y="565185"/>
                      <a:pt x="2075363" y="564578"/>
                    </a:cubicBezTo>
                    <a:cubicBezTo>
                      <a:pt x="2087724" y="564101"/>
                      <a:pt x="2082389" y="552173"/>
                      <a:pt x="2082433" y="545407"/>
                    </a:cubicBezTo>
                    <a:cubicBezTo>
                      <a:pt x="2082780" y="461612"/>
                      <a:pt x="2083083" y="377818"/>
                      <a:pt x="2082259" y="294023"/>
                    </a:cubicBezTo>
                    <a:cubicBezTo>
                      <a:pt x="2082042" y="274245"/>
                      <a:pt x="2086987" y="257937"/>
                      <a:pt x="2098046" y="241673"/>
                    </a:cubicBezTo>
                    <a:cubicBezTo>
                      <a:pt x="2117217" y="213480"/>
                      <a:pt x="2142329" y="187241"/>
                      <a:pt x="2135563" y="148292"/>
                    </a:cubicBezTo>
                    <a:cubicBezTo>
                      <a:pt x="2133655" y="137319"/>
                      <a:pt x="2139207" y="132809"/>
                      <a:pt x="2150354" y="132852"/>
                    </a:cubicBezTo>
                    <a:cubicBezTo>
                      <a:pt x="2206650" y="133156"/>
                      <a:pt x="2262991" y="133112"/>
                      <a:pt x="2319331" y="132982"/>
                    </a:cubicBezTo>
                    <a:cubicBezTo>
                      <a:pt x="2328699" y="132982"/>
                      <a:pt x="2334077" y="135194"/>
                      <a:pt x="2333817" y="146298"/>
                    </a:cubicBezTo>
                    <a:cubicBezTo>
                      <a:pt x="2333080" y="176441"/>
                      <a:pt x="2342057" y="204633"/>
                      <a:pt x="2353508" y="232044"/>
                    </a:cubicBezTo>
                    <a:cubicBezTo>
                      <a:pt x="2367040" y="264443"/>
                      <a:pt x="2372808" y="297709"/>
                      <a:pt x="2372591" y="333101"/>
                    </a:cubicBezTo>
                    <a:cubicBezTo>
                      <a:pt x="2371550" y="513702"/>
                      <a:pt x="2371854" y="694260"/>
                      <a:pt x="2371681" y="874861"/>
                    </a:cubicBezTo>
                    <a:cubicBezTo>
                      <a:pt x="2371681" y="881974"/>
                      <a:pt x="2371681" y="889087"/>
                      <a:pt x="2371681" y="898933"/>
                    </a:cubicBezTo>
                    <a:cubicBezTo>
                      <a:pt x="2385170" y="899323"/>
                      <a:pt x="2382437" y="900928"/>
                      <a:pt x="2382784" y="877116"/>
                    </a:cubicBezTo>
                    <a:cubicBezTo>
                      <a:pt x="2420648" y="874644"/>
                      <a:pt x="2413058" y="878157"/>
                      <a:pt x="2413535" y="804469"/>
                    </a:cubicBezTo>
                    <a:cubicBezTo>
                      <a:pt x="2413578" y="798006"/>
                      <a:pt x="2411627" y="784257"/>
                      <a:pt x="2419043" y="784083"/>
                    </a:cubicBezTo>
                    <a:cubicBezTo>
                      <a:pt x="2426633" y="783823"/>
                      <a:pt x="2423250" y="824550"/>
                      <a:pt x="2423554" y="843634"/>
                    </a:cubicBezTo>
                    <a:cubicBezTo>
                      <a:pt x="2423727" y="854563"/>
                      <a:pt x="2426547" y="859247"/>
                      <a:pt x="2438213" y="858640"/>
                    </a:cubicBezTo>
                    <a:cubicBezTo>
                      <a:pt x="2454781" y="857773"/>
                      <a:pt x="2470005" y="858770"/>
                      <a:pt x="2488004" y="858076"/>
                    </a:cubicBezTo>
                    <a:cubicBezTo>
                      <a:pt x="2514721" y="857035"/>
                      <a:pt x="2510384" y="857295"/>
                      <a:pt x="2511512" y="882494"/>
                    </a:cubicBezTo>
                    <a:cubicBezTo>
                      <a:pt x="2511772" y="888176"/>
                      <a:pt x="2511642" y="894032"/>
                      <a:pt x="2511599" y="899800"/>
                    </a:cubicBezTo>
                    <a:cubicBezTo>
                      <a:pt x="2511599" y="906349"/>
                      <a:pt x="2513160" y="910426"/>
                      <a:pt x="2521141" y="910773"/>
                    </a:cubicBezTo>
                    <a:cubicBezTo>
                      <a:pt x="2545646" y="911770"/>
                      <a:pt x="2541612" y="911511"/>
                      <a:pt x="2541309" y="935885"/>
                    </a:cubicBezTo>
                    <a:lnTo>
                      <a:pt x="2541181" y="1425968"/>
                    </a:lnTo>
                    <a:lnTo>
                      <a:pt x="424" y="1425968"/>
                    </a:lnTo>
                    <a:lnTo>
                      <a:pt x="357" y="1361886"/>
                    </a:lnTo>
                    <a:cubicBezTo>
                      <a:pt x="357" y="1350263"/>
                      <a:pt x="-3242" y="1337294"/>
                      <a:pt x="12415" y="1330788"/>
                    </a:cubicBezTo>
                    <a:cubicBezTo>
                      <a:pt x="18357" y="1328316"/>
                      <a:pt x="15538" y="1320249"/>
                      <a:pt x="15451" y="1314784"/>
                    </a:cubicBezTo>
                    <a:cubicBezTo>
                      <a:pt x="15061" y="1285942"/>
                      <a:pt x="13413" y="1257142"/>
                      <a:pt x="31716" y="1231683"/>
                    </a:cubicBezTo>
                    <a:cubicBezTo>
                      <a:pt x="37267" y="1223919"/>
                      <a:pt x="34665" y="1213380"/>
                      <a:pt x="34665" y="1204055"/>
                    </a:cubicBezTo>
                    <a:cubicBezTo>
                      <a:pt x="34751" y="1042972"/>
                      <a:pt x="34751" y="881887"/>
                      <a:pt x="34709" y="720804"/>
                    </a:cubicBezTo>
                    <a:cubicBezTo>
                      <a:pt x="34665" y="692265"/>
                      <a:pt x="34751" y="690747"/>
                      <a:pt x="62336" y="692699"/>
                    </a:cubicBezTo>
                    <a:cubicBezTo>
                      <a:pt x="84326" y="694217"/>
                      <a:pt x="93304" y="687363"/>
                      <a:pt x="89227" y="665331"/>
                    </a:cubicBezTo>
                    <a:cubicBezTo>
                      <a:pt x="88967" y="663943"/>
                      <a:pt x="89184" y="662425"/>
                      <a:pt x="89184" y="660994"/>
                    </a:cubicBezTo>
                    <a:cubicBezTo>
                      <a:pt x="89227" y="618142"/>
                      <a:pt x="89184" y="617405"/>
                      <a:pt x="131862" y="616190"/>
                    </a:cubicBezTo>
                    <a:cubicBezTo>
                      <a:pt x="146175" y="615757"/>
                      <a:pt x="146131" y="608774"/>
                      <a:pt x="146088" y="598538"/>
                    </a:cubicBezTo>
                    <a:cubicBezTo>
                      <a:pt x="145871" y="544366"/>
                      <a:pt x="145957" y="490194"/>
                      <a:pt x="146088" y="436023"/>
                    </a:cubicBezTo>
                    <a:cubicBezTo>
                      <a:pt x="146131" y="429170"/>
                      <a:pt x="144309" y="421840"/>
                      <a:pt x="149210" y="413946"/>
                    </a:cubicBezTo>
                    <a:cubicBezTo>
                      <a:pt x="159837" y="418587"/>
                      <a:pt x="156627" y="427392"/>
                      <a:pt x="156671" y="434201"/>
                    </a:cubicBezTo>
                    <a:cubicBezTo>
                      <a:pt x="156931" y="486941"/>
                      <a:pt x="157321" y="539639"/>
                      <a:pt x="156584" y="592379"/>
                    </a:cubicBezTo>
                    <a:cubicBezTo>
                      <a:pt x="156367" y="608253"/>
                      <a:pt x="159446" y="615453"/>
                      <a:pt x="177706" y="615106"/>
                    </a:cubicBezTo>
                    <a:cubicBezTo>
                      <a:pt x="220167" y="614282"/>
                      <a:pt x="220167" y="615280"/>
                      <a:pt x="220167" y="658478"/>
                    </a:cubicBezTo>
                    <a:cubicBezTo>
                      <a:pt x="220167" y="665721"/>
                      <a:pt x="220557" y="672964"/>
                      <a:pt x="220167" y="680164"/>
                    </a:cubicBezTo>
                    <a:cubicBezTo>
                      <a:pt x="219734" y="688491"/>
                      <a:pt x="223594" y="691137"/>
                      <a:pt x="231487" y="692265"/>
                    </a:cubicBezTo>
                    <a:cubicBezTo>
                      <a:pt x="267486" y="697426"/>
                      <a:pt x="279110" y="709917"/>
                      <a:pt x="279803" y="748692"/>
                    </a:cubicBezTo>
                    <a:cubicBezTo>
                      <a:pt x="280888" y="810801"/>
                      <a:pt x="280281" y="872953"/>
                      <a:pt x="280367" y="935062"/>
                    </a:cubicBezTo>
                    <a:cubicBezTo>
                      <a:pt x="280367" y="940093"/>
                      <a:pt x="280367" y="945124"/>
                      <a:pt x="280367" y="951370"/>
                    </a:cubicBezTo>
                    <a:cubicBezTo>
                      <a:pt x="304005" y="940050"/>
                      <a:pt x="328424" y="944430"/>
                      <a:pt x="351541" y="946599"/>
                    </a:cubicBezTo>
                    <a:cubicBezTo>
                      <a:pt x="368153" y="948160"/>
                      <a:pt x="370668" y="968328"/>
                      <a:pt x="369454" y="981513"/>
                    </a:cubicBezTo>
                    <a:cubicBezTo>
                      <a:pt x="367242" y="1005802"/>
                      <a:pt x="375396" y="1014086"/>
                      <a:pt x="398903" y="1010226"/>
                    </a:cubicBezTo>
                    <a:cubicBezTo>
                      <a:pt x="413954" y="1007753"/>
                      <a:pt x="412262" y="1019160"/>
                      <a:pt x="412262" y="1028485"/>
                    </a:cubicBezTo>
                    <a:cubicBezTo>
                      <a:pt x="412132" y="1115142"/>
                      <a:pt x="411872" y="1201843"/>
                      <a:pt x="411828" y="1288501"/>
                    </a:cubicBezTo>
                    <a:cubicBezTo>
                      <a:pt x="411828" y="1297305"/>
                      <a:pt x="409313" y="1320726"/>
                      <a:pt x="412522" y="1334301"/>
                    </a:cubicBezTo>
                    <a:cubicBezTo>
                      <a:pt x="420633" y="1334822"/>
                      <a:pt x="411004" y="1288067"/>
                      <a:pt x="424797" y="1288197"/>
                    </a:cubicBezTo>
                    <a:cubicBezTo>
                      <a:pt x="437331" y="1288327"/>
                      <a:pt x="432690" y="1303550"/>
                      <a:pt x="434208" y="1312616"/>
                    </a:cubicBezTo>
                    <a:cubicBezTo>
                      <a:pt x="435423" y="1319685"/>
                      <a:pt x="431866" y="1331309"/>
                      <a:pt x="438025" y="1332697"/>
                    </a:cubicBezTo>
                    <a:cubicBezTo>
                      <a:pt x="443620" y="1333954"/>
                      <a:pt x="465957" y="1333564"/>
                      <a:pt x="471725" y="1333521"/>
                    </a:cubicBezTo>
                    <a:cubicBezTo>
                      <a:pt x="507420" y="1333261"/>
                      <a:pt x="502519" y="1335993"/>
                      <a:pt x="503083" y="1307237"/>
                    </a:cubicBezTo>
                    <a:cubicBezTo>
                      <a:pt x="504254" y="1245822"/>
                      <a:pt x="503169" y="1187357"/>
                      <a:pt x="504558" y="1128501"/>
                    </a:cubicBezTo>
                    <a:cubicBezTo>
                      <a:pt x="504688" y="1123340"/>
                      <a:pt x="502563" y="1115012"/>
                      <a:pt x="510803" y="1114752"/>
                    </a:cubicBezTo>
                    <a:cubicBezTo>
                      <a:pt x="521602" y="1114362"/>
                      <a:pt x="517526" y="1123947"/>
                      <a:pt x="517613" y="1129368"/>
                    </a:cubicBezTo>
                    <a:cubicBezTo>
                      <a:pt x="518046" y="1157517"/>
                      <a:pt x="517743" y="1185752"/>
                      <a:pt x="517352" y="1213814"/>
                    </a:cubicBezTo>
                    <a:cubicBezTo>
                      <a:pt x="516745" y="1255234"/>
                      <a:pt x="519348" y="1285942"/>
                      <a:pt x="522601" y="1322374"/>
                    </a:cubicBezTo>
                    <a:cubicBezTo>
                      <a:pt x="523511" y="1332740"/>
                      <a:pt x="529106" y="1332133"/>
                      <a:pt x="545458" y="1330788"/>
                    </a:cubicBezTo>
                    <a:cubicBezTo>
                      <a:pt x="551877" y="1330268"/>
                      <a:pt x="559163" y="1332089"/>
                      <a:pt x="559423" y="1322201"/>
                    </a:cubicBezTo>
                    <a:cubicBezTo>
                      <a:pt x="559597" y="1316389"/>
                      <a:pt x="559640" y="1310620"/>
                      <a:pt x="559640" y="1304852"/>
                    </a:cubicBezTo>
                    <a:cubicBezTo>
                      <a:pt x="559640" y="1141600"/>
                      <a:pt x="559814" y="978347"/>
                      <a:pt x="559380" y="815094"/>
                    </a:cubicBezTo>
                    <a:cubicBezTo>
                      <a:pt x="559293" y="790546"/>
                      <a:pt x="563934" y="768470"/>
                      <a:pt x="577163" y="747347"/>
                    </a:cubicBezTo>
                    <a:cubicBezTo>
                      <a:pt x="594338" y="719850"/>
                      <a:pt x="610212" y="691441"/>
                      <a:pt x="625002" y="662598"/>
                    </a:cubicBezTo>
                    <a:cubicBezTo>
                      <a:pt x="632072" y="648806"/>
                      <a:pt x="641310" y="644859"/>
                      <a:pt x="655926" y="645250"/>
                    </a:cubicBezTo>
                    <a:cubicBezTo>
                      <a:pt x="692749" y="646247"/>
                      <a:pt x="729615" y="646724"/>
                      <a:pt x="766395" y="645813"/>
                    </a:cubicBezTo>
                    <a:cubicBezTo>
                      <a:pt x="782616" y="645380"/>
                      <a:pt x="787257" y="650411"/>
                      <a:pt x="787170" y="666589"/>
                    </a:cubicBezTo>
                    <a:cubicBezTo>
                      <a:pt x="786519" y="778532"/>
                      <a:pt x="787343" y="890518"/>
                      <a:pt x="786346" y="1002462"/>
                    </a:cubicBezTo>
                    <a:cubicBezTo>
                      <a:pt x="786172" y="1022673"/>
                      <a:pt x="792027" y="1028225"/>
                      <a:pt x="811632" y="1027270"/>
                    </a:cubicBezTo>
                    <a:cubicBezTo>
                      <a:pt x="843683" y="1025709"/>
                      <a:pt x="844247" y="1026750"/>
                      <a:pt x="851881" y="1058325"/>
                    </a:cubicBezTo>
                    <a:cubicBezTo>
                      <a:pt x="854397" y="1068691"/>
                      <a:pt x="859384" y="1071033"/>
                      <a:pt x="868622" y="1069558"/>
                    </a:cubicBezTo>
                    <a:cubicBezTo>
                      <a:pt x="894385" y="1065394"/>
                      <a:pt x="908525" y="1077626"/>
                      <a:pt x="916896" y="1101393"/>
                    </a:cubicBezTo>
                    <a:cubicBezTo>
                      <a:pt x="926090" y="1127590"/>
                      <a:pt x="945131" y="1150490"/>
                      <a:pt x="942615" y="1180547"/>
                    </a:cubicBezTo>
                    <a:cubicBezTo>
                      <a:pt x="942355" y="1183497"/>
                      <a:pt x="943353" y="1187227"/>
                      <a:pt x="946562" y="1187097"/>
                    </a:cubicBezTo>
                    <a:cubicBezTo>
                      <a:pt x="970200" y="1186273"/>
                      <a:pt x="963217" y="1203751"/>
                      <a:pt x="963477" y="1215939"/>
                    </a:cubicBezTo>
                    <a:cubicBezTo>
                      <a:pt x="964041" y="1242396"/>
                      <a:pt x="963651" y="1268940"/>
                      <a:pt x="965386" y="1295483"/>
                    </a:cubicBezTo>
                    <a:cubicBezTo>
                      <a:pt x="971978" y="1296221"/>
                      <a:pt x="971067" y="1298953"/>
                      <a:pt x="970287" y="1267161"/>
                    </a:cubicBezTo>
                    <a:cubicBezTo>
                      <a:pt x="969723" y="1245215"/>
                      <a:pt x="969723" y="1245215"/>
                      <a:pt x="986508" y="1246256"/>
                    </a:cubicBezTo>
                    <a:cubicBezTo>
                      <a:pt x="998175" y="1246993"/>
                      <a:pt x="995225" y="1237061"/>
                      <a:pt x="995269" y="1230512"/>
                    </a:cubicBezTo>
                    <a:cubicBezTo>
                      <a:pt x="995529" y="1198764"/>
                      <a:pt x="995399" y="1166972"/>
                      <a:pt x="995399" y="1135180"/>
                    </a:cubicBezTo>
                    <a:cubicBezTo>
                      <a:pt x="995399" y="919924"/>
                      <a:pt x="995573" y="704669"/>
                      <a:pt x="995096" y="489414"/>
                    </a:cubicBezTo>
                    <a:cubicBezTo>
                      <a:pt x="995052" y="473106"/>
                      <a:pt x="996570" y="462740"/>
                      <a:pt x="1016521" y="465559"/>
                    </a:cubicBezTo>
                    <a:cubicBezTo>
                      <a:pt x="1030357" y="467511"/>
                      <a:pt x="1026713" y="455801"/>
                      <a:pt x="1026454" y="449208"/>
                    </a:cubicBezTo>
                    <a:cubicBezTo>
                      <a:pt x="1025716" y="430861"/>
                      <a:pt x="1032265" y="422404"/>
                      <a:pt x="1051653" y="425483"/>
                    </a:cubicBezTo>
                    <a:cubicBezTo>
                      <a:pt x="1060110" y="426828"/>
                      <a:pt x="1069002" y="426351"/>
                      <a:pt x="1077589" y="425570"/>
                    </a:cubicBezTo>
                    <a:cubicBezTo>
                      <a:pt x="1096586" y="423835"/>
                      <a:pt x="1112894" y="424442"/>
                      <a:pt x="1108947" y="450943"/>
                    </a:cubicBezTo>
                    <a:cubicBezTo>
                      <a:pt x="1107993" y="457275"/>
                      <a:pt x="1112070" y="461872"/>
                      <a:pt x="1116711" y="465603"/>
                    </a:cubicBezTo>
                    <a:cubicBezTo>
                      <a:pt x="1134059" y="479612"/>
                      <a:pt x="1138093" y="498305"/>
                      <a:pt x="1138180" y="519644"/>
                    </a:cubicBezTo>
                    <a:cubicBezTo>
                      <a:pt x="1138396" y="594027"/>
                      <a:pt x="1136228" y="668410"/>
                      <a:pt x="1140218" y="742750"/>
                    </a:cubicBezTo>
                    <a:cubicBezTo>
                      <a:pt x="1140522" y="748215"/>
                      <a:pt x="1138527" y="754460"/>
                      <a:pt x="1144338" y="758710"/>
                    </a:cubicBezTo>
                    <a:cubicBezTo>
                      <a:pt x="1153967" y="756802"/>
                      <a:pt x="1151061" y="748866"/>
                      <a:pt x="1151235" y="743097"/>
                    </a:cubicBezTo>
                    <a:cubicBezTo>
                      <a:pt x="1151799" y="724317"/>
                      <a:pt x="1151625" y="705537"/>
                      <a:pt x="1151928" y="686757"/>
                    </a:cubicBezTo>
                    <a:cubicBezTo>
                      <a:pt x="1152015" y="682203"/>
                      <a:pt x="1153620" y="677345"/>
                      <a:pt x="1158782" y="677475"/>
                    </a:cubicBezTo>
                    <a:cubicBezTo>
                      <a:pt x="1165114" y="677605"/>
                      <a:pt x="1163509" y="683590"/>
                      <a:pt x="1163552" y="687407"/>
                    </a:cubicBezTo>
                    <a:cubicBezTo>
                      <a:pt x="1163769" y="706187"/>
                      <a:pt x="1163466" y="724967"/>
                      <a:pt x="1163813" y="743747"/>
                    </a:cubicBezTo>
                    <a:cubicBezTo>
                      <a:pt x="1163943" y="749559"/>
                      <a:pt x="1161297" y="759014"/>
                      <a:pt x="1171533" y="758061"/>
                    </a:cubicBezTo>
                    <a:cubicBezTo>
                      <a:pt x="1190010" y="756369"/>
                      <a:pt x="1189359" y="768426"/>
                      <a:pt x="1188708" y="780136"/>
                    </a:cubicBezTo>
                    <a:cubicBezTo>
                      <a:pt x="1187927" y="794406"/>
                      <a:pt x="1190313" y="804555"/>
                      <a:pt x="1208312" y="801693"/>
                    </a:cubicBezTo>
                    <a:cubicBezTo>
                      <a:pt x="1212953" y="800955"/>
                      <a:pt x="1218722" y="800738"/>
                      <a:pt x="1220109" y="807851"/>
                    </a:cubicBezTo>
                    <a:cubicBezTo>
                      <a:pt x="1221367" y="814400"/>
                      <a:pt x="1218938" y="823812"/>
                      <a:pt x="1230085" y="823639"/>
                    </a:cubicBezTo>
                    <a:cubicBezTo>
                      <a:pt x="1245092" y="823466"/>
                      <a:pt x="1260663" y="827022"/>
                      <a:pt x="1274932" y="821513"/>
                    </a:cubicBezTo>
                    <a:cubicBezTo>
                      <a:pt x="1281308" y="819085"/>
                      <a:pt x="1278055" y="809716"/>
                      <a:pt x="1278055" y="803514"/>
                    </a:cubicBezTo>
                    <a:cubicBezTo>
                      <a:pt x="1278228" y="743574"/>
                      <a:pt x="1278488" y="683590"/>
                      <a:pt x="1277924" y="623650"/>
                    </a:cubicBezTo>
                    <a:cubicBezTo>
                      <a:pt x="1277794" y="609207"/>
                      <a:pt x="1279443" y="599275"/>
                      <a:pt x="1297356" y="602051"/>
                    </a:cubicBezTo>
                    <a:cubicBezTo>
                      <a:pt x="1308242" y="603743"/>
                      <a:pt x="1309109" y="595892"/>
                      <a:pt x="1308285" y="588345"/>
                    </a:cubicBezTo>
                    <a:cubicBezTo>
                      <a:pt x="1306030" y="567484"/>
                      <a:pt x="1316395" y="563146"/>
                      <a:pt x="1335089" y="564144"/>
                    </a:cubicBezTo>
                    <a:cubicBezTo>
                      <a:pt x="1362457" y="565575"/>
                      <a:pt x="1389998" y="565185"/>
                      <a:pt x="1417409" y="564231"/>
                    </a:cubicBezTo>
                    <a:cubicBezTo>
                      <a:pt x="1431722" y="563753"/>
                      <a:pt x="1437751" y="568915"/>
                      <a:pt x="1436059" y="582793"/>
                    </a:cubicBezTo>
                    <a:cubicBezTo>
                      <a:pt x="1434194" y="598060"/>
                      <a:pt x="1440613" y="601531"/>
                      <a:pt x="1455707" y="601834"/>
                    </a:cubicBezTo>
                    <a:cubicBezTo>
                      <a:pt x="1511440" y="602875"/>
                      <a:pt x="1503589" y="608210"/>
                      <a:pt x="1503849" y="626730"/>
                    </a:cubicBezTo>
                    <a:cubicBezTo>
                      <a:pt x="1504500" y="669538"/>
                      <a:pt x="1507883" y="706274"/>
                      <a:pt x="1506972" y="748388"/>
                    </a:cubicBezTo>
                    <a:cubicBezTo>
                      <a:pt x="1506409" y="774368"/>
                      <a:pt x="1507102" y="800435"/>
                      <a:pt x="1505758" y="826371"/>
                    </a:cubicBezTo>
                    <a:cubicBezTo>
                      <a:pt x="1505064" y="840250"/>
                      <a:pt x="1510139" y="843286"/>
                      <a:pt x="1523063" y="843156"/>
                    </a:cubicBezTo>
                    <a:cubicBezTo>
                      <a:pt x="1531651" y="843070"/>
                      <a:pt x="1537116" y="843286"/>
                      <a:pt x="1541367" y="843720"/>
                    </a:cubicBezTo>
                    <a:cubicBezTo>
                      <a:pt x="1556503" y="845238"/>
                      <a:pt x="1557240" y="837692"/>
                      <a:pt x="1557197" y="821297"/>
                    </a:cubicBezTo>
                    <a:cubicBezTo>
                      <a:pt x="1556720" y="576418"/>
                      <a:pt x="1556850" y="331540"/>
                      <a:pt x="1556850" y="86661"/>
                    </a:cubicBezTo>
                    <a:cubicBezTo>
                      <a:pt x="1556850" y="53221"/>
                      <a:pt x="1556894" y="52570"/>
                      <a:pt x="1589249" y="52614"/>
                    </a:cubicBezTo>
                    <a:cubicBezTo>
                      <a:pt x="1602391" y="52657"/>
                      <a:pt x="1607942" y="49100"/>
                      <a:pt x="1606251" y="35568"/>
                    </a:cubicBezTo>
                    <a:cubicBezTo>
                      <a:pt x="1605340" y="28455"/>
                      <a:pt x="1606468" y="21126"/>
                      <a:pt x="1606034" y="13926"/>
                    </a:cubicBezTo>
                    <a:cubicBezTo>
                      <a:pt x="1605427" y="3603"/>
                      <a:pt x="1610111" y="-127"/>
                      <a:pt x="1620130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44" name="Group 381">
                <a:extLst>
                  <a:ext uri="{FF2B5EF4-FFF2-40B4-BE49-F238E27FC236}">
                    <a16:creationId xmlns:a16="http://schemas.microsoft.com/office/drawing/2014/main" id="{36D880F9-14A1-46BE-B4AD-CD51C559F20E}"/>
                  </a:ext>
                </a:extLst>
              </p:cNvPr>
              <p:cNvGrpSpPr/>
              <p:nvPr/>
            </p:nvGrpSpPr>
            <p:grpSpPr>
              <a:xfrm>
                <a:off x="4898525" y="2803388"/>
                <a:ext cx="2837700" cy="1469412"/>
                <a:chOff x="4172422" y="3065820"/>
                <a:chExt cx="3935622" cy="2037936"/>
              </a:xfrm>
            </p:grpSpPr>
            <p:sp>
              <p:nvSpPr>
                <p:cNvPr id="45" name="Freeform: Shape 29">
                  <a:extLst>
                    <a:ext uri="{FF2B5EF4-FFF2-40B4-BE49-F238E27FC236}">
                      <a16:creationId xmlns:a16="http://schemas.microsoft.com/office/drawing/2014/main" id="{2D1EEEFF-6BA0-4FEC-BE03-FBEFF8B13F23}"/>
                    </a:ext>
                  </a:extLst>
                </p:cNvPr>
                <p:cNvSpPr/>
                <p:nvPr/>
              </p:nvSpPr>
              <p:spPr>
                <a:xfrm>
                  <a:off x="4172422" y="3065820"/>
                  <a:ext cx="3935622" cy="2037936"/>
                </a:xfrm>
                <a:custGeom>
                  <a:avLst/>
                  <a:gdLst>
                    <a:gd name="connsiteX0" fmla="*/ 3541 w 3935622"/>
                    <a:gd name="connsiteY0" fmla="*/ 0 h 2037936"/>
                    <a:gd name="connsiteX1" fmla="*/ 3932081 w 3935622"/>
                    <a:gd name="connsiteY1" fmla="*/ 0 h 2037936"/>
                    <a:gd name="connsiteX2" fmla="*/ 3935622 w 3935622"/>
                    <a:gd name="connsiteY2" fmla="*/ 70124 h 2037936"/>
                    <a:gd name="connsiteX3" fmla="*/ 1967810 w 3935622"/>
                    <a:gd name="connsiteY3" fmla="*/ 2037936 h 2037936"/>
                    <a:gd name="connsiteX4" fmla="*/ 0 w 3935622"/>
                    <a:gd name="connsiteY4" fmla="*/ 70124 h 203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5622" h="2037936">
                      <a:moveTo>
                        <a:pt x="3541" y="0"/>
                      </a:moveTo>
                      <a:lnTo>
                        <a:pt x="3932081" y="0"/>
                      </a:lnTo>
                      <a:lnTo>
                        <a:pt x="3935622" y="70124"/>
                      </a:lnTo>
                      <a:cubicBezTo>
                        <a:pt x="3935622" y="1156916"/>
                        <a:pt x="3054602" y="2037936"/>
                        <a:pt x="1967810" y="2037936"/>
                      </a:cubicBezTo>
                      <a:cubicBezTo>
                        <a:pt x="881018" y="2037936"/>
                        <a:pt x="0" y="1156916"/>
                        <a:pt x="0" y="70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30">
                  <a:extLst>
                    <a:ext uri="{FF2B5EF4-FFF2-40B4-BE49-F238E27FC236}">
                      <a16:creationId xmlns:a16="http://schemas.microsoft.com/office/drawing/2014/main" id="{096BD913-5C60-49BD-B295-FB9578F9AEB4}"/>
                    </a:ext>
                  </a:extLst>
                </p:cNvPr>
                <p:cNvSpPr/>
                <p:nvPr/>
              </p:nvSpPr>
              <p:spPr>
                <a:xfrm>
                  <a:off x="4209270" y="3065820"/>
                  <a:ext cx="3879327" cy="1909892"/>
                </a:xfrm>
                <a:custGeom>
                  <a:avLst/>
                  <a:gdLst>
                    <a:gd name="connsiteX0" fmla="*/ 3667412 w 3879327"/>
                    <a:gd name="connsiteY0" fmla="*/ 737466 h 1909892"/>
                    <a:gd name="connsiteX1" fmla="*/ 3643554 w 3879327"/>
                    <a:gd name="connsiteY1" fmla="*/ 757958 h 1909892"/>
                    <a:gd name="connsiteX2" fmla="*/ 3647224 w 3879327"/>
                    <a:gd name="connsiteY2" fmla="*/ 824025 h 1909892"/>
                    <a:gd name="connsiteX3" fmla="*/ 3698611 w 3879327"/>
                    <a:gd name="connsiteY3" fmla="*/ 782428 h 1909892"/>
                    <a:gd name="connsiteX4" fmla="*/ 3702281 w 3879327"/>
                    <a:gd name="connsiteY4" fmla="*/ 775087 h 1909892"/>
                    <a:gd name="connsiteX5" fmla="*/ 3702281 w 3879327"/>
                    <a:gd name="connsiteY5" fmla="*/ 748170 h 1909892"/>
                    <a:gd name="connsiteX6" fmla="*/ 3667412 w 3879327"/>
                    <a:gd name="connsiteY6" fmla="*/ 737466 h 1909892"/>
                    <a:gd name="connsiteX7" fmla="*/ 3140708 w 3879327"/>
                    <a:gd name="connsiteY7" fmla="*/ 293040 h 1909892"/>
                    <a:gd name="connsiteX8" fmla="*/ 3129696 w 3879327"/>
                    <a:gd name="connsiteY8" fmla="*/ 306499 h 1909892"/>
                    <a:gd name="connsiteX9" fmla="*/ 3159060 w 3879327"/>
                    <a:gd name="connsiteY9" fmla="*/ 340756 h 1909892"/>
                    <a:gd name="connsiteX10" fmla="*/ 3178635 w 3879327"/>
                    <a:gd name="connsiteY10" fmla="*/ 324851 h 1909892"/>
                    <a:gd name="connsiteX11" fmla="*/ 3140708 w 3879327"/>
                    <a:gd name="connsiteY11" fmla="*/ 293040 h 1909892"/>
                    <a:gd name="connsiteX12" fmla="*/ 1020437 w 3879327"/>
                    <a:gd name="connsiteY12" fmla="*/ 138884 h 1909892"/>
                    <a:gd name="connsiteX13" fmla="*/ 1032672 w 3879327"/>
                    <a:gd name="connsiteY13" fmla="*/ 146224 h 1909892"/>
                    <a:gd name="connsiteX14" fmla="*/ 1020437 w 3879327"/>
                    <a:gd name="connsiteY14" fmla="*/ 159682 h 1909892"/>
                    <a:gd name="connsiteX15" fmla="*/ 1006980 w 3879327"/>
                    <a:gd name="connsiteY15" fmla="*/ 152341 h 1909892"/>
                    <a:gd name="connsiteX16" fmla="*/ 1020437 w 3879327"/>
                    <a:gd name="connsiteY16" fmla="*/ 138884 h 1909892"/>
                    <a:gd name="connsiteX17" fmla="*/ 726805 w 3879327"/>
                    <a:gd name="connsiteY17" fmla="*/ 131543 h 1909892"/>
                    <a:gd name="connsiteX18" fmla="*/ 751274 w 3879327"/>
                    <a:gd name="connsiteY18" fmla="*/ 146224 h 1909892"/>
                    <a:gd name="connsiteX19" fmla="*/ 740264 w 3879327"/>
                    <a:gd name="connsiteY19" fmla="*/ 156012 h 1909892"/>
                    <a:gd name="connsiteX20" fmla="*/ 715795 w 3879327"/>
                    <a:gd name="connsiteY20" fmla="*/ 143777 h 1909892"/>
                    <a:gd name="connsiteX21" fmla="*/ 726805 w 3879327"/>
                    <a:gd name="connsiteY21" fmla="*/ 131543 h 1909892"/>
                    <a:gd name="connsiteX22" fmla="*/ 887079 w 3879327"/>
                    <a:gd name="connsiteY22" fmla="*/ 96063 h 1909892"/>
                    <a:gd name="connsiteX23" fmla="*/ 970275 w 3879327"/>
                    <a:gd name="connsiteY23" fmla="*/ 149895 h 1909892"/>
                    <a:gd name="connsiteX24" fmla="*/ 861387 w 3879327"/>
                    <a:gd name="connsiteY24" fmla="*/ 149895 h 1909892"/>
                    <a:gd name="connsiteX25" fmla="*/ 887079 w 3879327"/>
                    <a:gd name="connsiteY25" fmla="*/ 96063 h 1909892"/>
                    <a:gd name="connsiteX26" fmla="*/ 3767952 w 3879327"/>
                    <a:gd name="connsiteY26" fmla="*/ 0 h 1909892"/>
                    <a:gd name="connsiteX27" fmla="*/ 3877637 w 3879327"/>
                    <a:gd name="connsiteY27" fmla="*/ 0 h 1909892"/>
                    <a:gd name="connsiteX28" fmla="*/ 3878460 w 3879327"/>
                    <a:gd name="connsiteY28" fmla="*/ 111967 h 1909892"/>
                    <a:gd name="connsiteX29" fmla="*/ 3869895 w 3879327"/>
                    <a:gd name="connsiteY29" fmla="*/ 153565 h 1909892"/>
                    <a:gd name="connsiteX30" fmla="*/ 3789146 w 3879327"/>
                    <a:gd name="connsiteY30" fmla="*/ 47124 h 1909892"/>
                    <a:gd name="connsiteX31" fmla="*/ 3768959 w 3879327"/>
                    <a:gd name="connsiteY31" fmla="*/ 1244 h 1909892"/>
                    <a:gd name="connsiteX32" fmla="*/ 2364134 w 3879327"/>
                    <a:gd name="connsiteY32" fmla="*/ 0 h 1909892"/>
                    <a:gd name="connsiteX33" fmla="*/ 3723105 w 3879327"/>
                    <a:gd name="connsiteY33" fmla="*/ 0 h 1909892"/>
                    <a:gd name="connsiteX34" fmla="*/ 3753666 w 3879327"/>
                    <a:gd name="connsiteY34" fmla="*/ 49571 h 1909892"/>
                    <a:gd name="connsiteX35" fmla="*/ 3765901 w 3879327"/>
                    <a:gd name="connsiteY35" fmla="*/ 91169 h 1909892"/>
                    <a:gd name="connsiteX36" fmla="*/ 3795264 w 3879327"/>
                    <a:gd name="connsiteY36" fmla="*/ 157236 h 1909892"/>
                    <a:gd name="connsiteX37" fmla="*/ 3842979 w 3879327"/>
                    <a:gd name="connsiteY37" fmla="*/ 267348 h 1909892"/>
                    <a:gd name="connsiteX38" fmla="*/ 3858885 w 3879327"/>
                    <a:gd name="connsiteY38" fmla="*/ 340756 h 1909892"/>
                    <a:gd name="connsiteX39" fmla="*/ 3697387 w 3879327"/>
                    <a:gd name="connsiteY39" fmla="*/ 877859 h 1909892"/>
                    <a:gd name="connsiteX40" fmla="*/ 3639884 w 3879327"/>
                    <a:gd name="connsiteY40" fmla="*/ 990417 h 1909892"/>
                    <a:gd name="connsiteX41" fmla="*/ 3614191 w 3879327"/>
                    <a:gd name="connsiteY41" fmla="*/ 1016111 h 1909892"/>
                    <a:gd name="connsiteX42" fmla="*/ 3597062 w 3879327"/>
                    <a:gd name="connsiteY42" fmla="*/ 983076 h 1909892"/>
                    <a:gd name="connsiteX43" fmla="*/ 3567699 w 3879327"/>
                    <a:gd name="connsiteY43" fmla="*/ 894987 h 1909892"/>
                    <a:gd name="connsiteX44" fmla="*/ 3593391 w 3879327"/>
                    <a:gd name="connsiteY44" fmla="*/ 974513 h 1909892"/>
                    <a:gd name="connsiteX45" fmla="*/ 3614191 w 3879327"/>
                    <a:gd name="connsiteY45" fmla="*/ 1024676 h 1909892"/>
                    <a:gd name="connsiteX46" fmla="*/ 3468599 w 3879327"/>
                    <a:gd name="connsiteY46" fmla="*/ 1253463 h 1909892"/>
                    <a:gd name="connsiteX47" fmla="*/ 3266726 w 3879327"/>
                    <a:gd name="connsiteY47" fmla="*/ 1473688 h 1909892"/>
                    <a:gd name="connsiteX48" fmla="*/ 3171296 w 3879327"/>
                    <a:gd name="connsiteY48" fmla="*/ 1556883 h 1909892"/>
                    <a:gd name="connsiteX49" fmla="*/ 3154167 w 3879327"/>
                    <a:gd name="connsiteY49" fmla="*/ 1515286 h 1909892"/>
                    <a:gd name="connsiteX50" fmla="*/ 3105228 w 3879327"/>
                    <a:gd name="connsiteY50" fmla="*/ 1358682 h 1909892"/>
                    <a:gd name="connsiteX51" fmla="*/ 3123580 w 3879327"/>
                    <a:gd name="connsiteY51" fmla="*/ 1155586 h 1909892"/>
                    <a:gd name="connsiteX52" fmla="*/ 3135814 w 3879327"/>
                    <a:gd name="connsiteY52" fmla="*/ 1061380 h 1909892"/>
                    <a:gd name="connsiteX53" fmla="*/ 3111345 w 3879327"/>
                    <a:gd name="connsiteY53" fmla="*/ 943925 h 1909892"/>
                    <a:gd name="connsiteX54" fmla="*/ 3068524 w 3879327"/>
                    <a:gd name="connsiteY54" fmla="*/ 859507 h 1909892"/>
                    <a:gd name="connsiteX55" fmla="*/ 3034267 w 3879327"/>
                    <a:gd name="connsiteY55" fmla="*/ 689444 h 1909892"/>
                    <a:gd name="connsiteX56" fmla="*/ 3039161 w 3879327"/>
                    <a:gd name="connsiteY56" fmla="*/ 663752 h 1909892"/>
                    <a:gd name="connsiteX57" fmla="*/ 2969423 w 3879327"/>
                    <a:gd name="connsiteY57" fmla="*/ 602578 h 1909892"/>
                    <a:gd name="connsiteX58" fmla="*/ 2921708 w 3879327"/>
                    <a:gd name="connsiteY58" fmla="*/ 585450 h 1909892"/>
                    <a:gd name="connsiteX59" fmla="*/ 2816490 w 3879327"/>
                    <a:gd name="connsiteY59" fmla="*/ 552416 h 1909892"/>
                    <a:gd name="connsiteX60" fmla="*/ 2761433 w 3879327"/>
                    <a:gd name="connsiteY60" fmla="*/ 579332 h 1909892"/>
                    <a:gd name="connsiteX61" fmla="*/ 2695366 w 3879327"/>
                    <a:gd name="connsiteY61" fmla="*/ 585450 h 1909892"/>
                    <a:gd name="connsiteX62" fmla="*/ 2610947 w 3879327"/>
                    <a:gd name="connsiteY62" fmla="*/ 594014 h 1909892"/>
                    <a:gd name="connsiteX63" fmla="*/ 2525304 w 3879327"/>
                    <a:gd name="connsiteY63" fmla="*/ 576885 h 1909892"/>
                    <a:gd name="connsiteX64" fmla="*/ 2455566 w 3879327"/>
                    <a:gd name="connsiteY64" fmla="*/ 516936 h 1909892"/>
                    <a:gd name="connsiteX65" fmla="*/ 2426203 w 3879327"/>
                    <a:gd name="connsiteY65" fmla="*/ 480232 h 1909892"/>
                    <a:gd name="connsiteX66" fmla="*/ 2352795 w 3879327"/>
                    <a:gd name="connsiteY66" fmla="*/ 368895 h 1909892"/>
                    <a:gd name="connsiteX67" fmla="*/ 2330772 w 3879327"/>
                    <a:gd name="connsiteY67" fmla="*/ 258783 h 1909892"/>
                    <a:gd name="connsiteX68" fmla="*/ 2339337 w 3879327"/>
                    <a:gd name="connsiteY68" fmla="*/ 80157 h 1909892"/>
                    <a:gd name="connsiteX69" fmla="*/ 2338113 w 3879327"/>
                    <a:gd name="connsiteY69" fmla="*/ 50794 h 1909892"/>
                    <a:gd name="connsiteX70" fmla="*/ 578273 w 3879327"/>
                    <a:gd name="connsiteY70" fmla="*/ 0 h 1909892"/>
                    <a:gd name="connsiteX71" fmla="*/ 701190 w 3879327"/>
                    <a:gd name="connsiteY71" fmla="*/ 0 h 1909892"/>
                    <a:gd name="connsiteX72" fmla="*/ 712123 w 3879327"/>
                    <a:gd name="connsiteY72" fmla="*/ 5526 h 1909892"/>
                    <a:gd name="connsiteX73" fmla="*/ 819789 w 3879327"/>
                    <a:gd name="connsiteY73" fmla="*/ 80157 h 1909892"/>
                    <a:gd name="connsiteX74" fmla="*/ 731699 w 3879327"/>
                    <a:gd name="connsiteY74" fmla="*/ 64253 h 1909892"/>
                    <a:gd name="connsiteX75" fmla="*/ 666856 w 3879327"/>
                    <a:gd name="connsiteY75" fmla="*/ 15314 h 1909892"/>
                    <a:gd name="connsiteX76" fmla="*/ 664034 w 3879327"/>
                    <a:gd name="connsiteY76" fmla="*/ 14263 h 1909892"/>
                    <a:gd name="connsiteX77" fmla="*/ 666856 w 3879327"/>
                    <a:gd name="connsiteY77" fmla="*/ 16537 h 1909892"/>
                    <a:gd name="connsiteX78" fmla="*/ 568978 w 3879327"/>
                    <a:gd name="connsiteY78" fmla="*/ 25102 h 1909892"/>
                    <a:gd name="connsiteX79" fmla="*/ 575153 w 3879327"/>
                    <a:gd name="connsiteY79" fmla="*/ 3423 h 1909892"/>
                    <a:gd name="connsiteX80" fmla="*/ 10781 w 3879327"/>
                    <a:gd name="connsiteY80" fmla="*/ 0 h 1909892"/>
                    <a:gd name="connsiteX81" fmla="*/ 229452 w 3879327"/>
                    <a:gd name="connsiteY81" fmla="*/ 0 h 1909892"/>
                    <a:gd name="connsiteX82" fmla="*/ 227783 w 3879327"/>
                    <a:gd name="connsiteY82" fmla="*/ 23572 h 1909892"/>
                    <a:gd name="connsiteX83" fmla="*/ 242312 w 3879327"/>
                    <a:gd name="connsiteY83" fmla="*/ 88722 h 1909892"/>
                    <a:gd name="connsiteX84" fmla="*/ 303485 w 3879327"/>
                    <a:gd name="connsiteY84" fmla="*/ 125426 h 1909892"/>
                    <a:gd name="connsiteX85" fmla="*/ 401363 w 3879327"/>
                    <a:gd name="connsiteY85" fmla="*/ 50794 h 1909892"/>
                    <a:gd name="connsiteX86" fmla="*/ 487005 w 3879327"/>
                    <a:gd name="connsiteY86" fmla="*/ 25102 h 1909892"/>
                    <a:gd name="connsiteX87" fmla="*/ 489452 w 3879327"/>
                    <a:gd name="connsiteY87" fmla="*/ 52018 h 1909892"/>
                    <a:gd name="connsiteX88" fmla="*/ 427055 w 3879327"/>
                    <a:gd name="connsiteY88" fmla="*/ 191493 h 1909892"/>
                    <a:gd name="connsiteX89" fmla="*/ 445407 w 3879327"/>
                    <a:gd name="connsiteY89" fmla="*/ 217185 h 1909892"/>
                    <a:gd name="connsiteX90" fmla="*/ 516369 w 3879327"/>
                    <a:gd name="connsiteY90" fmla="*/ 218410 h 1909892"/>
                    <a:gd name="connsiteX91" fmla="*/ 554295 w 3879327"/>
                    <a:gd name="connsiteY91" fmla="*/ 272242 h 1909892"/>
                    <a:gd name="connsiteX92" fmla="*/ 537167 w 3879327"/>
                    <a:gd name="connsiteY92" fmla="*/ 344426 h 1909892"/>
                    <a:gd name="connsiteX93" fmla="*/ 567754 w 3879327"/>
                    <a:gd name="connsiteY93" fmla="*/ 433740 h 1909892"/>
                    <a:gd name="connsiteX94" fmla="*/ 631375 w 3879327"/>
                    <a:gd name="connsiteY94" fmla="*/ 432516 h 1909892"/>
                    <a:gd name="connsiteX95" fmla="*/ 679089 w 3879327"/>
                    <a:gd name="connsiteY95" fmla="*/ 441081 h 1909892"/>
                    <a:gd name="connsiteX96" fmla="*/ 731699 w 3879327"/>
                    <a:gd name="connsiteY96" fmla="*/ 433740 h 1909892"/>
                    <a:gd name="connsiteX97" fmla="*/ 839364 w 3879327"/>
                    <a:gd name="connsiteY97" fmla="*/ 357885 h 1909892"/>
                    <a:gd name="connsiteX98" fmla="*/ 852822 w 3879327"/>
                    <a:gd name="connsiteY98" fmla="*/ 370120 h 1909892"/>
                    <a:gd name="connsiteX99" fmla="*/ 883409 w 3879327"/>
                    <a:gd name="connsiteY99" fmla="*/ 376236 h 1909892"/>
                    <a:gd name="connsiteX100" fmla="*/ 942135 w 3879327"/>
                    <a:gd name="connsiteY100" fmla="*/ 381130 h 1909892"/>
                    <a:gd name="connsiteX101" fmla="*/ 1058364 w 3879327"/>
                    <a:gd name="connsiteY101" fmla="*/ 401930 h 1909892"/>
                    <a:gd name="connsiteX102" fmla="*/ 1101186 w 3879327"/>
                    <a:gd name="connsiteY102" fmla="*/ 412940 h 1909892"/>
                    <a:gd name="connsiteX103" fmla="*/ 1158689 w 3879327"/>
                    <a:gd name="connsiteY103" fmla="*/ 466773 h 1909892"/>
                    <a:gd name="connsiteX104" fmla="*/ 1334868 w 3879327"/>
                    <a:gd name="connsiteY104" fmla="*/ 569544 h 1909892"/>
                    <a:gd name="connsiteX105" fmla="*/ 1424182 w 3879327"/>
                    <a:gd name="connsiteY105" fmla="*/ 721254 h 1909892"/>
                    <a:gd name="connsiteX106" fmla="*/ 1410723 w 3879327"/>
                    <a:gd name="connsiteY106" fmla="*/ 746948 h 1909892"/>
                    <a:gd name="connsiteX107" fmla="*/ 1408276 w 3879327"/>
                    <a:gd name="connsiteY107" fmla="*/ 802003 h 1909892"/>
                    <a:gd name="connsiteX108" fmla="*/ 1433970 w 3879327"/>
                    <a:gd name="connsiteY108" fmla="*/ 805674 h 1909892"/>
                    <a:gd name="connsiteX109" fmla="*/ 1522059 w 3879327"/>
                    <a:gd name="connsiteY109" fmla="*/ 773864 h 1909892"/>
                    <a:gd name="connsiteX110" fmla="*/ 1634618 w 3879327"/>
                    <a:gd name="connsiteY110" fmla="*/ 832590 h 1909892"/>
                    <a:gd name="connsiteX111" fmla="*/ 1771647 w 3879327"/>
                    <a:gd name="connsiteY111" fmla="*/ 894987 h 1909892"/>
                    <a:gd name="connsiteX112" fmla="*/ 1831596 w 3879327"/>
                    <a:gd name="connsiteY112" fmla="*/ 930468 h 1909892"/>
                    <a:gd name="connsiteX113" fmla="*/ 1826702 w 3879327"/>
                    <a:gd name="connsiteY113" fmla="*/ 1036909 h 1909892"/>
                    <a:gd name="connsiteX114" fmla="*/ 1749624 w 3879327"/>
                    <a:gd name="connsiteY114" fmla="*/ 1153139 h 1909892"/>
                    <a:gd name="connsiteX115" fmla="*/ 1734943 w 3879327"/>
                    <a:gd name="connsiteY115" fmla="*/ 1217982 h 1909892"/>
                    <a:gd name="connsiteX116" fmla="*/ 1694568 w 3879327"/>
                    <a:gd name="connsiteY116" fmla="*/ 1445547 h 1909892"/>
                    <a:gd name="connsiteX117" fmla="*/ 1651747 w 3879327"/>
                    <a:gd name="connsiteY117" fmla="*/ 1478581 h 1909892"/>
                    <a:gd name="connsiteX118" fmla="*/ 1555092 w 3879327"/>
                    <a:gd name="connsiteY118" fmla="*/ 1523849 h 1909892"/>
                    <a:gd name="connsiteX119" fmla="*/ 1522059 w 3879327"/>
                    <a:gd name="connsiteY119" fmla="*/ 1586247 h 1909892"/>
                    <a:gd name="connsiteX120" fmla="*/ 1485355 w 3879327"/>
                    <a:gd name="connsiteY120" fmla="*/ 1742851 h 1909892"/>
                    <a:gd name="connsiteX121" fmla="*/ 1431523 w 3879327"/>
                    <a:gd name="connsiteY121" fmla="*/ 1843175 h 1909892"/>
                    <a:gd name="connsiteX122" fmla="*/ 1397266 w 3879327"/>
                    <a:gd name="connsiteY122" fmla="*/ 1867644 h 1909892"/>
                    <a:gd name="connsiteX123" fmla="*/ 1353221 w 3879327"/>
                    <a:gd name="connsiteY123" fmla="*/ 1859079 h 1909892"/>
                    <a:gd name="connsiteX124" fmla="*/ 1334868 w 3879327"/>
                    <a:gd name="connsiteY124" fmla="*/ 1867644 h 1909892"/>
                    <a:gd name="connsiteX125" fmla="*/ 1353221 w 3879327"/>
                    <a:gd name="connsiteY125" fmla="*/ 1901901 h 1909892"/>
                    <a:gd name="connsiteX126" fmla="*/ 1326304 w 3879327"/>
                    <a:gd name="connsiteY126" fmla="*/ 1906795 h 1909892"/>
                    <a:gd name="connsiteX127" fmla="*/ 995968 w 3879327"/>
                    <a:gd name="connsiteY127" fmla="*/ 1766096 h 1909892"/>
                    <a:gd name="connsiteX128" fmla="*/ 956817 w 3879327"/>
                    <a:gd name="connsiteY128" fmla="*/ 1708593 h 1909892"/>
                    <a:gd name="connsiteX129" fmla="*/ 937242 w 3879327"/>
                    <a:gd name="connsiteY129" fmla="*/ 1657208 h 1909892"/>
                    <a:gd name="connsiteX130" fmla="*/ 916442 w 3879327"/>
                    <a:gd name="connsiteY130" fmla="*/ 1399055 h 1909892"/>
                    <a:gd name="connsiteX131" fmla="*/ 850375 w 3879327"/>
                    <a:gd name="connsiteY131" fmla="*/ 1306072 h 1909892"/>
                    <a:gd name="connsiteX132" fmla="*/ 682760 w 3879327"/>
                    <a:gd name="connsiteY132" fmla="*/ 1107870 h 1909892"/>
                    <a:gd name="connsiteX133" fmla="*/ 598340 w 3879327"/>
                    <a:gd name="connsiteY133" fmla="*/ 958607 h 1909892"/>
                    <a:gd name="connsiteX134" fmla="*/ 591000 w 3879327"/>
                    <a:gd name="connsiteY134" fmla="*/ 864401 h 1909892"/>
                    <a:gd name="connsiteX135" fmla="*/ 595893 w 3879327"/>
                    <a:gd name="connsiteY135" fmla="*/ 831366 h 1909892"/>
                    <a:gd name="connsiteX136" fmla="*/ 624034 w 3879327"/>
                    <a:gd name="connsiteY136" fmla="*/ 701679 h 1909892"/>
                    <a:gd name="connsiteX137" fmla="*/ 681536 w 3879327"/>
                    <a:gd name="connsiteY137" fmla="*/ 554863 h 1909892"/>
                    <a:gd name="connsiteX138" fmla="*/ 663185 w 3879327"/>
                    <a:gd name="connsiteY138" fmla="*/ 486348 h 1909892"/>
                    <a:gd name="connsiteX139" fmla="*/ 631375 w 3879327"/>
                    <a:gd name="connsiteY139" fmla="*/ 485126 h 1909892"/>
                    <a:gd name="connsiteX140" fmla="*/ 579989 w 3879327"/>
                    <a:gd name="connsiteY140" fmla="*/ 494913 h 1909892"/>
                    <a:gd name="connsiteX141" fmla="*/ 513922 w 3879327"/>
                    <a:gd name="connsiteY141" fmla="*/ 452091 h 1909892"/>
                    <a:gd name="connsiteX142" fmla="*/ 445407 w 3879327"/>
                    <a:gd name="connsiteY142" fmla="*/ 343203 h 1909892"/>
                    <a:gd name="connsiteX143" fmla="*/ 403810 w 3879327"/>
                    <a:gd name="connsiteY143" fmla="*/ 308946 h 1909892"/>
                    <a:gd name="connsiteX144" fmla="*/ 291250 w 3879327"/>
                    <a:gd name="connsiteY144" fmla="*/ 235538 h 1909892"/>
                    <a:gd name="connsiteX145" fmla="*/ 254546 w 3879327"/>
                    <a:gd name="connsiteY145" fmla="*/ 217185 h 1909892"/>
                    <a:gd name="connsiteX146" fmla="*/ 139540 w 3879327"/>
                    <a:gd name="connsiteY146" fmla="*/ 189046 h 1909892"/>
                    <a:gd name="connsiteX147" fmla="*/ 25757 w 3879327"/>
                    <a:gd name="connsiteY147" fmla="*/ 105851 h 1909892"/>
                    <a:gd name="connsiteX148" fmla="*/ 6182 w 3879327"/>
                    <a:gd name="connsiteY148" fmla="*/ 31218 h 1909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3879327" h="1909892">
                      <a:moveTo>
                        <a:pt x="3667412" y="737466"/>
                      </a:moveTo>
                      <a:cubicBezTo>
                        <a:pt x="3656707" y="737466"/>
                        <a:pt x="3647837" y="742665"/>
                        <a:pt x="3643554" y="757958"/>
                      </a:cubicBezTo>
                      <a:cubicBezTo>
                        <a:pt x="3638660" y="777534"/>
                        <a:pt x="3614191" y="808121"/>
                        <a:pt x="3647224" y="824025"/>
                      </a:cubicBezTo>
                      <a:cubicBezTo>
                        <a:pt x="3686376" y="842378"/>
                        <a:pt x="3685152" y="800780"/>
                        <a:pt x="3698611" y="782428"/>
                      </a:cubicBezTo>
                      <a:cubicBezTo>
                        <a:pt x="3699834" y="781205"/>
                        <a:pt x="3701058" y="777534"/>
                        <a:pt x="3702281" y="775087"/>
                      </a:cubicBezTo>
                      <a:cubicBezTo>
                        <a:pt x="3708397" y="765299"/>
                        <a:pt x="3709621" y="756735"/>
                        <a:pt x="3702281" y="748170"/>
                      </a:cubicBezTo>
                      <a:cubicBezTo>
                        <a:pt x="3690659" y="742665"/>
                        <a:pt x="3678118" y="737466"/>
                        <a:pt x="3667412" y="737466"/>
                      </a:cubicBezTo>
                      <a:close/>
                      <a:moveTo>
                        <a:pt x="3140708" y="293040"/>
                      </a:moveTo>
                      <a:cubicBezTo>
                        <a:pt x="3132143" y="289371"/>
                        <a:pt x="3127249" y="299158"/>
                        <a:pt x="3129696" y="306499"/>
                      </a:cubicBezTo>
                      <a:cubicBezTo>
                        <a:pt x="3134590" y="321181"/>
                        <a:pt x="3139484" y="338309"/>
                        <a:pt x="3159060" y="340756"/>
                      </a:cubicBezTo>
                      <a:cubicBezTo>
                        <a:pt x="3168847" y="341979"/>
                        <a:pt x="3176188" y="335862"/>
                        <a:pt x="3178635" y="324851"/>
                      </a:cubicBezTo>
                      <a:cubicBezTo>
                        <a:pt x="3166400" y="315063"/>
                        <a:pt x="3154166" y="301605"/>
                        <a:pt x="3140708" y="293040"/>
                      </a:cubicBezTo>
                      <a:close/>
                      <a:moveTo>
                        <a:pt x="1020437" y="138884"/>
                      </a:moveTo>
                      <a:cubicBezTo>
                        <a:pt x="1024108" y="141330"/>
                        <a:pt x="1031449" y="142553"/>
                        <a:pt x="1032672" y="146224"/>
                      </a:cubicBezTo>
                      <a:cubicBezTo>
                        <a:pt x="1036343" y="156012"/>
                        <a:pt x="1026555" y="157235"/>
                        <a:pt x="1020437" y="159682"/>
                      </a:cubicBezTo>
                      <a:cubicBezTo>
                        <a:pt x="1014321" y="162129"/>
                        <a:pt x="1008203" y="158459"/>
                        <a:pt x="1006980" y="152341"/>
                      </a:cubicBezTo>
                      <a:cubicBezTo>
                        <a:pt x="1002086" y="142553"/>
                        <a:pt x="1010650" y="141330"/>
                        <a:pt x="1020437" y="138884"/>
                      </a:cubicBezTo>
                      <a:close/>
                      <a:moveTo>
                        <a:pt x="726805" y="131543"/>
                      </a:moveTo>
                      <a:cubicBezTo>
                        <a:pt x="736593" y="133990"/>
                        <a:pt x="745158" y="137659"/>
                        <a:pt x="751274" y="146224"/>
                      </a:cubicBezTo>
                      <a:cubicBezTo>
                        <a:pt x="751274" y="153564"/>
                        <a:pt x="746381" y="156012"/>
                        <a:pt x="740264" y="156012"/>
                      </a:cubicBezTo>
                      <a:cubicBezTo>
                        <a:pt x="729252" y="157235"/>
                        <a:pt x="719464" y="154788"/>
                        <a:pt x="715795" y="143777"/>
                      </a:cubicBezTo>
                      <a:cubicBezTo>
                        <a:pt x="712123" y="135212"/>
                        <a:pt x="719464" y="130319"/>
                        <a:pt x="726805" y="131543"/>
                      </a:cubicBezTo>
                      <a:close/>
                      <a:moveTo>
                        <a:pt x="887079" y="96063"/>
                      </a:moveTo>
                      <a:cubicBezTo>
                        <a:pt x="926230" y="89945"/>
                        <a:pt x="948252" y="109520"/>
                        <a:pt x="970275" y="149895"/>
                      </a:cubicBezTo>
                      <a:cubicBezTo>
                        <a:pt x="928677" y="130320"/>
                        <a:pt x="896867" y="174365"/>
                        <a:pt x="861387" y="149895"/>
                      </a:cubicBezTo>
                      <a:cubicBezTo>
                        <a:pt x="857716" y="125426"/>
                        <a:pt x="846705" y="97286"/>
                        <a:pt x="887079" y="96063"/>
                      </a:cubicBezTo>
                      <a:close/>
                      <a:moveTo>
                        <a:pt x="3767952" y="0"/>
                      </a:moveTo>
                      <a:lnTo>
                        <a:pt x="3877637" y="0"/>
                      </a:lnTo>
                      <a:lnTo>
                        <a:pt x="3878460" y="111967"/>
                      </a:lnTo>
                      <a:cubicBezTo>
                        <a:pt x="3878460" y="125426"/>
                        <a:pt x="3883354" y="141330"/>
                        <a:pt x="3869895" y="153565"/>
                      </a:cubicBezTo>
                      <a:cubicBezTo>
                        <a:pt x="3833191" y="125426"/>
                        <a:pt x="3796487" y="97286"/>
                        <a:pt x="3789146" y="47124"/>
                      </a:cubicBezTo>
                      <a:cubicBezTo>
                        <a:pt x="3786699" y="28772"/>
                        <a:pt x="3778747" y="14396"/>
                        <a:pt x="3768959" y="1244"/>
                      </a:cubicBezTo>
                      <a:close/>
                      <a:moveTo>
                        <a:pt x="2364134" y="0"/>
                      </a:moveTo>
                      <a:lnTo>
                        <a:pt x="3723105" y="0"/>
                      </a:lnTo>
                      <a:lnTo>
                        <a:pt x="3753666" y="49571"/>
                      </a:lnTo>
                      <a:cubicBezTo>
                        <a:pt x="3763454" y="60582"/>
                        <a:pt x="3764677" y="76487"/>
                        <a:pt x="3765901" y="91169"/>
                      </a:cubicBezTo>
                      <a:cubicBezTo>
                        <a:pt x="3768348" y="116861"/>
                        <a:pt x="3779360" y="137661"/>
                        <a:pt x="3795264" y="157236"/>
                      </a:cubicBezTo>
                      <a:cubicBezTo>
                        <a:pt x="3822181" y="189046"/>
                        <a:pt x="3834415" y="226973"/>
                        <a:pt x="3842979" y="267348"/>
                      </a:cubicBezTo>
                      <a:cubicBezTo>
                        <a:pt x="3873566" y="286924"/>
                        <a:pt x="3862554" y="316287"/>
                        <a:pt x="3858885" y="340756"/>
                      </a:cubicBezTo>
                      <a:cubicBezTo>
                        <a:pt x="3828299" y="526723"/>
                        <a:pt x="3780583" y="707797"/>
                        <a:pt x="3697387" y="877859"/>
                      </a:cubicBezTo>
                      <a:cubicBezTo>
                        <a:pt x="3679034" y="915786"/>
                        <a:pt x="3661905" y="954937"/>
                        <a:pt x="3639884" y="990417"/>
                      </a:cubicBezTo>
                      <a:cubicBezTo>
                        <a:pt x="3633766" y="1001429"/>
                        <a:pt x="3631319" y="1016111"/>
                        <a:pt x="3614191" y="1016111"/>
                      </a:cubicBezTo>
                      <a:cubicBezTo>
                        <a:pt x="3601956" y="1008770"/>
                        <a:pt x="3601956" y="994088"/>
                        <a:pt x="3597062" y="983076"/>
                      </a:cubicBezTo>
                      <a:cubicBezTo>
                        <a:pt x="3578711" y="959831"/>
                        <a:pt x="3581157" y="929244"/>
                        <a:pt x="3567699" y="894987"/>
                      </a:cubicBezTo>
                      <a:cubicBezTo>
                        <a:pt x="3579934" y="925574"/>
                        <a:pt x="3575040" y="953713"/>
                        <a:pt x="3593391" y="974513"/>
                      </a:cubicBezTo>
                      <a:cubicBezTo>
                        <a:pt x="3601956" y="990417"/>
                        <a:pt x="3600732" y="1009993"/>
                        <a:pt x="3614191" y="1024676"/>
                      </a:cubicBezTo>
                      <a:cubicBezTo>
                        <a:pt x="3579934" y="1110318"/>
                        <a:pt x="3522430" y="1180055"/>
                        <a:pt x="3468599" y="1253463"/>
                      </a:cubicBezTo>
                      <a:cubicBezTo>
                        <a:pt x="3408648" y="1334212"/>
                        <a:pt x="3337687" y="1403951"/>
                        <a:pt x="3266726" y="1473688"/>
                      </a:cubicBezTo>
                      <a:cubicBezTo>
                        <a:pt x="3236140" y="1504274"/>
                        <a:pt x="3204329" y="1529967"/>
                        <a:pt x="3171296" y="1556883"/>
                      </a:cubicBezTo>
                      <a:cubicBezTo>
                        <a:pt x="3156614" y="1544649"/>
                        <a:pt x="3171296" y="1523849"/>
                        <a:pt x="3154167" y="1515286"/>
                      </a:cubicBezTo>
                      <a:cubicBezTo>
                        <a:pt x="3161508" y="1455335"/>
                        <a:pt x="3132145" y="1406396"/>
                        <a:pt x="3105228" y="1358682"/>
                      </a:cubicBezTo>
                      <a:cubicBezTo>
                        <a:pt x="3062406" y="1284049"/>
                        <a:pt x="3090547" y="1219206"/>
                        <a:pt x="3123580" y="1155586"/>
                      </a:cubicBezTo>
                      <a:cubicBezTo>
                        <a:pt x="3140708" y="1122553"/>
                        <a:pt x="3148049" y="1098084"/>
                        <a:pt x="3135814" y="1061380"/>
                      </a:cubicBezTo>
                      <a:cubicBezTo>
                        <a:pt x="3123580" y="1023451"/>
                        <a:pt x="3127251" y="983076"/>
                        <a:pt x="3111345" y="943925"/>
                      </a:cubicBezTo>
                      <a:cubicBezTo>
                        <a:pt x="3099110" y="914563"/>
                        <a:pt x="3094216" y="880305"/>
                        <a:pt x="3068524" y="859507"/>
                      </a:cubicBezTo>
                      <a:cubicBezTo>
                        <a:pt x="3011021" y="811791"/>
                        <a:pt x="3018361" y="751842"/>
                        <a:pt x="3034267" y="689444"/>
                      </a:cubicBezTo>
                      <a:cubicBezTo>
                        <a:pt x="3036714" y="680880"/>
                        <a:pt x="3039161" y="672315"/>
                        <a:pt x="3039161" y="663752"/>
                      </a:cubicBezTo>
                      <a:cubicBezTo>
                        <a:pt x="3042831" y="614813"/>
                        <a:pt x="3017139" y="591567"/>
                        <a:pt x="2969423" y="602578"/>
                      </a:cubicBezTo>
                      <a:cubicBezTo>
                        <a:pt x="2948624" y="607472"/>
                        <a:pt x="2933943" y="607472"/>
                        <a:pt x="2921708" y="585450"/>
                      </a:cubicBezTo>
                      <a:cubicBezTo>
                        <a:pt x="2897239" y="542628"/>
                        <a:pt x="2860535" y="531617"/>
                        <a:pt x="2816490" y="552416"/>
                      </a:cubicBezTo>
                      <a:cubicBezTo>
                        <a:pt x="2798137" y="560981"/>
                        <a:pt x="2778562" y="569544"/>
                        <a:pt x="2761433" y="579332"/>
                      </a:cubicBezTo>
                      <a:cubicBezTo>
                        <a:pt x="2739411" y="591567"/>
                        <a:pt x="2718612" y="595238"/>
                        <a:pt x="2695366" y="585450"/>
                      </a:cubicBezTo>
                      <a:cubicBezTo>
                        <a:pt x="2666003" y="573215"/>
                        <a:pt x="2635417" y="578109"/>
                        <a:pt x="2610947" y="594014"/>
                      </a:cubicBezTo>
                      <a:cubicBezTo>
                        <a:pt x="2574243" y="618483"/>
                        <a:pt x="2547327" y="598907"/>
                        <a:pt x="2525304" y="576885"/>
                      </a:cubicBezTo>
                      <a:cubicBezTo>
                        <a:pt x="2503282" y="554863"/>
                        <a:pt x="2480035" y="535287"/>
                        <a:pt x="2455566" y="516936"/>
                      </a:cubicBezTo>
                      <a:cubicBezTo>
                        <a:pt x="2442109" y="507148"/>
                        <a:pt x="2429874" y="496136"/>
                        <a:pt x="2426203" y="480232"/>
                      </a:cubicBezTo>
                      <a:cubicBezTo>
                        <a:pt x="2416415" y="432516"/>
                        <a:pt x="2382158" y="403153"/>
                        <a:pt x="2352795" y="368895"/>
                      </a:cubicBezTo>
                      <a:cubicBezTo>
                        <a:pt x="2336890" y="350544"/>
                        <a:pt x="2322209" y="280806"/>
                        <a:pt x="2330772" y="258783"/>
                      </a:cubicBezTo>
                      <a:cubicBezTo>
                        <a:pt x="2354019" y="201281"/>
                        <a:pt x="2361360" y="141330"/>
                        <a:pt x="2339337" y="80157"/>
                      </a:cubicBezTo>
                      <a:cubicBezTo>
                        <a:pt x="2335666" y="70369"/>
                        <a:pt x="2331996" y="60582"/>
                        <a:pt x="2338113" y="50794"/>
                      </a:cubicBezTo>
                      <a:close/>
                      <a:moveTo>
                        <a:pt x="578273" y="0"/>
                      </a:moveTo>
                      <a:lnTo>
                        <a:pt x="701190" y="0"/>
                      </a:lnTo>
                      <a:lnTo>
                        <a:pt x="712123" y="5526"/>
                      </a:lnTo>
                      <a:cubicBezTo>
                        <a:pt x="747605" y="31218"/>
                        <a:pt x="784309" y="52018"/>
                        <a:pt x="819789" y="80157"/>
                      </a:cubicBezTo>
                      <a:cubicBezTo>
                        <a:pt x="786756" y="89945"/>
                        <a:pt x="752499" y="109520"/>
                        <a:pt x="731699" y="64253"/>
                      </a:cubicBezTo>
                      <a:cubicBezTo>
                        <a:pt x="718241" y="36112"/>
                        <a:pt x="685207" y="36112"/>
                        <a:pt x="666856" y="15314"/>
                      </a:cubicBezTo>
                      <a:lnTo>
                        <a:pt x="664034" y="14263"/>
                      </a:lnTo>
                      <a:lnTo>
                        <a:pt x="666856" y="16537"/>
                      </a:lnTo>
                      <a:cubicBezTo>
                        <a:pt x="635046" y="14090"/>
                        <a:pt x="600789" y="-12826"/>
                        <a:pt x="568978" y="25102"/>
                      </a:cubicBezTo>
                      <a:cubicBezTo>
                        <a:pt x="569896" y="16231"/>
                        <a:pt x="572037" y="9120"/>
                        <a:pt x="575153" y="3423"/>
                      </a:cubicBezTo>
                      <a:close/>
                      <a:moveTo>
                        <a:pt x="10781" y="0"/>
                      </a:moveTo>
                      <a:lnTo>
                        <a:pt x="229452" y="0"/>
                      </a:lnTo>
                      <a:lnTo>
                        <a:pt x="227783" y="23572"/>
                      </a:lnTo>
                      <a:cubicBezTo>
                        <a:pt x="229159" y="45594"/>
                        <a:pt x="233748" y="67311"/>
                        <a:pt x="242312" y="88722"/>
                      </a:cubicBezTo>
                      <a:cubicBezTo>
                        <a:pt x="252100" y="114414"/>
                        <a:pt x="271675" y="126649"/>
                        <a:pt x="303485" y="125426"/>
                      </a:cubicBezTo>
                      <a:cubicBezTo>
                        <a:pt x="354871" y="122979"/>
                        <a:pt x="387904" y="103404"/>
                        <a:pt x="401363" y="50794"/>
                      </a:cubicBezTo>
                      <a:cubicBezTo>
                        <a:pt x="406256" y="32442"/>
                        <a:pt x="471100" y="15314"/>
                        <a:pt x="487005" y="25102"/>
                      </a:cubicBezTo>
                      <a:cubicBezTo>
                        <a:pt x="499240" y="32442"/>
                        <a:pt x="494346" y="41006"/>
                        <a:pt x="489452" y="52018"/>
                      </a:cubicBezTo>
                      <a:cubicBezTo>
                        <a:pt x="468653" y="98510"/>
                        <a:pt x="450301" y="146224"/>
                        <a:pt x="427055" y="191493"/>
                      </a:cubicBezTo>
                      <a:cubicBezTo>
                        <a:pt x="412373" y="219632"/>
                        <a:pt x="427055" y="217185"/>
                        <a:pt x="445407" y="217185"/>
                      </a:cubicBezTo>
                      <a:cubicBezTo>
                        <a:pt x="468653" y="217185"/>
                        <a:pt x="493122" y="214738"/>
                        <a:pt x="516369" y="218410"/>
                      </a:cubicBezTo>
                      <a:cubicBezTo>
                        <a:pt x="545732" y="223303"/>
                        <a:pt x="566530" y="235538"/>
                        <a:pt x="554295" y="272242"/>
                      </a:cubicBezTo>
                      <a:cubicBezTo>
                        <a:pt x="546955" y="295487"/>
                        <a:pt x="545732" y="321181"/>
                        <a:pt x="537167" y="344426"/>
                      </a:cubicBezTo>
                      <a:cubicBezTo>
                        <a:pt x="522485" y="383577"/>
                        <a:pt x="545732" y="408046"/>
                        <a:pt x="567754" y="433740"/>
                      </a:cubicBezTo>
                      <a:cubicBezTo>
                        <a:pt x="588553" y="458209"/>
                        <a:pt x="610575" y="442304"/>
                        <a:pt x="631375" y="432516"/>
                      </a:cubicBezTo>
                      <a:cubicBezTo>
                        <a:pt x="648503" y="425175"/>
                        <a:pt x="668079" y="425175"/>
                        <a:pt x="679089" y="441081"/>
                      </a:cubicBezTo>
                      <a:cubicBezTo>
                        <a:pt x="702336" y="472891"/>
                        <a:pt x="724358" y="454538"/>
                        <a:pt x="731699" y="433740"/>
                      </a:cubicBezTo>
                      <a:cubicBezTo>
                        <a:pt x="750050" y="379907"/>
                        <a:pt x="798989" y="376236"/>
                        <a:pt x="839364" y="357885"/>
                      </a:cubicBezTo>
                      <a:cubicBezTo>
                        <a:pt x="851599" y="357885"/>
                        <a:pt x="855269" y="360332"/>
                        <a:pt x="852822" y="370120"/>
                      </a:cubicBezTo>
                      <a:cubicBezTo>
                        <a:pt x="858940" y="395812"/>
                        <a:pt x="874844" y="388471"/>
                        <a:pt x="883409" y="376236"/>
                      </a:cubicBezTo>
                      <a:cubicBezTo>
                        <a:pt x="906654" y="346873"/>
                        <a:pt x="926230" y="367673"/>
                        <a:pt x="942135" y="381130"/>
                      </a:cubicBezTo>
                      <a:cubicBezTo>
                        <a:pt x="977615" y="410493"/>
                        <a:pt x="1016766" y="415387"/>
                        <a:pt x="1058364" y="401930"/>
                      </a:cubicBezTo>
                      <a:cubicBezTo>
                        <a:pt x="1075493" y="395812"/>
                        <a:pt x="1087728" y="390918"/>
                        <a:pt x="1101186" y="412940"/>
                      </a:cubicBezTo>
                      <a:cubicBezTo>
                        <a:pt x="1114644" y="434963"/>
                        <a:pt x="1141560" y="447197"/>
                        <a:pt x="1158689" y="466773"/>
                      </a:cubicBezTo>
                      <a:cubicBezTo>
                        <a:pt x="1206405" y="521830"/>
                        <a:pt x="1261460" y="553640"/>
                        <a:pt x="1334868" y="569544"/>
                      </a:cubicBezTo>
                      <a:cubicBezTo>
                        <a:pt x="1394819" y="581779"/>
                        <a:pt x="1433970" y="668646"/>
                        <a:pt x="1424182" y="721254"/>
                      </a:cubicBezTo>
                      <a:cubicBezTo>
                        <a:pt x="1420511" y="731042"/>
                        <a:pt x="1416841" y="739607"/>
                        <a:pt x="1410723" y="746948"/>
                      </a:cubicBezTo>
                      <a:cubicBezTo>
                        <a:pt x="1392372" y="765299"/>
                        <a:pt x="1418064" y="784875"/>
                        <a:pt x="1408276" y="802003"/>
                      </a:cubicBezTo>
                      <a:cubicBezTo>
                        <a:pt x="1415617" y="811791"/>
                        <a:pt x="1425405" y="805674"/>
                        <a:pt x="1433970" y="805674"/>
                      </a:cubicBezTo>
                      <a:cubicBezTo>
                        <a:pt x="1463333" y="795886"/>
                        <a:pt x="1481684" y="754288"/>
                        <a:pt x="1522059" y="773864"/>
                      </a:cubicBezTo>
                      <a:cubicBezTo>
                        <a:pt x="1563657" y="786099"/>
                        <a:pt x="1588127" y="835037"/>
                        <a:pt x="1634618" y="832590"/>
                      </a:cubicBezTo>
                      <a:cubicBezTo>
                        <a:pt x="1692121" y="830143"/>
                        <a:pt x="1737390" y="849719"/>
                        <a:pt x="1771647" y="894987"/>
                      </a:cubicBezTo>
                      <a:cubicBezTo>
                        <a:pt x="1786328" y="914562"/>
                        <a:pt x="1823032" y="894987"/>
                        <a:pt x="1831596" y="930468"/>
                      </a:cubicBezTo>
                      <a:cubicBezTo>
                        <a:pt x="1840161" y="967172"/>
                        <a:pt x="1845055" y="1002652"/>
                        <a:pt x="1826702" y="1036909"/>
                      </a:cubicBezTo>
                      <a:cubicBezTo>
                        <a:pt x="1804680" y="1078507"/>
                        <a:pt x="1772870" y="1112764"/>
                        <a:pt x="1749624" y="1153139"/>
                      </a:cubicBezTo>
                      <a:cubicBezTo>
                        <a:pt x="1736166" y="1176384"/>
                        <a:pt x="1732496" y="1195960"/>
                        <a:pt x="1734943" y="1217982"/>
                      </a:cubicBezTo>
                      <a:cubicBezTo>
                        <a:pt x="1744731" y="1298731"/>
                        <a:pt x="1726378" y="1373363"/>
                        <a:pt x="1694568" y="1445547"/>
                      </a:cubicBezTo>
                      <a:cubicBezTo>
                        <a:pt x="1687227" y="1460229"/>
                        <a:pt x="1676216" y="1482251"/>
                        <a:pt x="1651747" y="1478581"/>
                      </a:cubicBezTo>
                      <a:cubicBezTo>
                        <a:pt x="1610149" y="1473688"/>
                        <a:pt x="1584456" y="1505498"/>
                        <a:pt x="1555092" y="1523849"/>
                      </a:cubicBezTo>
                      <a:cubicBezTo>
                        <a:pt x="1535517" y="1536084"/>
                        <a:pt x="1514719" y="1560553"/>
                        <a:pt x="1522059" y="1586247"/>
                      </a:cubicBezTo>
                      <a:cubicBezTo>
                        <a:pt x="1537964" y="1646196"/>
                        <a:pt x="1503707" y="1692688"/>
                        <a:pt x="1485355" y="1742851"/>
                      </a:cubicBezTo>
                      <a:cubicBezTo>
                        <a:pt x="1473121" y="1778330"/>
                        <a:pt x="1449874" y="1810141"/>
                        <a:pt x="1431523" y="1843175"/>
                      </a:cubicBezTo>
                      <a:cubicBezTo>
                        <a:pt x="1424182" y="1856632"/>
                        <a:pt x="1414394" y="1867644"/>
                        <a:pt x="1397266" y="1867644"/>
                      </a:cubicBezTo>
                      <a:cubicBezTo>
                        <a:pt x="1383807" y="1856632"/>
                        <a:pt x="1366678" y="1868867"/>
                        <a:pt x="1353221" y="1859079"/>
                      </a:cubicBezTo>
                      <a:cubicBezTo>
                        <a:pt x="1343433" y="1855410"/>
                        <a:pt x="1331198" y="1844398"/>
                        <a:pt x="1334868" y="1867644"/>
                      </a:cubicBezTo>
                      <a:cubicBezTo>
                        <a:pt x="1340986" y="1879879"/>
                        <a:pt x="1354444" y="1887220"/>
                        <a:pt x="1353221" y="1901901"/>
                      </a:cubicBezTo>
                      <a:cubicBezTo>
                        <a:pt x="1345880" y="1912912"/>
                        <a:pt x="1336092" y="1910465"/>
                        <a:pt x="1326304" y="1906795"/>
                      </a:cubicBezTo>
                      <a:cubicBezTo>
                        <a:pt x="1212521" y="1867644"/>
                        <a:pt x="1101186" y="1823599"/>
                        <a:pt x="995968" y="1766096"/>
                      </a:cubicBezTo>
                      <a:cubicBezTo>
                        <a:pt x="969052" y="1751414"/>
                        <a:pt x="969052" y="1728169"/>
                        <a:pt x="956817" y="1708593"/>
                      </a:cubicBezTo>
                      <a:cubicBezTo>
                        <a:pt x="927454" y="1701253"/>
                        <a:pt x="938464" y="1675559"/>
                        <a:pt x="937242" y="1657208"/>
                      </a:cubicBezTo>
                      <a:cubicBezTo>
                        <a:pt x="936018" y="1570341"/>
                        <a:pt x="931124" y="1484698"/>
                        <a:pt x="916442" y="1399055"/>
                      </a:cubicBezTo>
                      <a:cubicBezTo>
                        <a:pt x="909101" y="1357458"/>
                        <a:pt x="889526" y="1320753"/>
                        <a:pt x="850375" y="1306072"/>
                      </a:cubicBezTo>
                      <a:cubicBezTo>
                        <a:pt x="756168" y="1270592"/>
                        <a:pt x="719464" y="1188619"/>
                        <a:pt x="682760" y="1107870"/>
                      </a:cubicBezTo>
                      <a:cubicBezTo>
                        <a:pt x="658291" y="1055262"/>
                        <a:pt x="635044" y="1003876"/>
                        <a:pt x="598340" y="958607"/>
                      </a:cubicBezTo>
                      <a:cubicBezTo>
                        <a:pt x="576318" y="931691"/>
                        <a:pt x="567754" y="897434"/>
                        <a:pt x="591000" y="864401"/>
                      </a:cubicBezTo>
                      <a:cubicBezTo>
                        <a:pt x="598340" y="854613"/>
                        <a:pt x="603234" y="844825"/>
                        <a:pt x="595893" y="831366"/>
                      </a:cubicBezTo>
                      <a:cubicBezTo>
                        <a:pt x="571424" y="781205"/>
                        <a:pt x="595893" y="740830"/>
                        <a:pt x="624034" y="701679"/>
                      </a:cubicBezTo>
                      <a:cubicBezTo>
                        <a:pt x="655844" y="657634"/>
                        <a:pt x="691324" y="616036"/>
                        <a:pt x="681536" y="554863"/>
                      </a:cubicBezTo>
                      <a:cubicBezTo>
                        <a:pt x="677866" y="531617"/>
                        <a:pt x="672973" y="508371"/>
                        <a:pt x="663185" y="486348"/>
                      </a:cubicBezTo>
                      <a:cubicBezTo>
                        <a:pt x="654620" y="465550"/>
                        <a:pt x="641162" y="460656"/>
                        <a:pt x="631375" y="485126"/>
                      </a:cubicBezTo>
                      <a:cubicBezTo>
                        <a:pt x="617916" y="515712"/>
                        <a:pt x="600787" y="513265"/>
                        <a:pt x="579989" y="494913"/>
                      </a:cubicBezTo>
                      <a:cubicBezTo>
                        <a:pt x="559189" y="477785"/>
                        <a:pt x="535944" y="466773"/>
                        <a:pt x="513922" y="452091"/>
                      </a:cubicBezTo>
                      <a:cubicBezTo>
                        <a:pt x="472324" y="425175"/>
                        <a:pt x="467430" y="379907"/>
                        <a:pt x="445407" y="343203"/>
                      </a:cubicBezTo>
                      <a:cubicBezTo>
                        <a:pt x="434396" y="326075"/>
                        <a:pt x="423385" y="315063"/>
                        <a:pt x="403810" y="308946"/>
                      </a:cubicBezTo>
                      <a:cubicBezTo>
                        <a:pt x="360988" y="295487"/>
                        <a:pt x="318167" y="277136"/>
                        <a:pt x="291250" y="235538"/>
                      </a:cubicBezTo>
                      <a:cubicBezTo>
                        <a:pt x="282686" y="223303"/>
                        <a:pt x="270451" y="211069"/>
                        <a:pt x="254546" y="217185"/>
                      </a:cubicBezTo>
                      <a:cubicBezTo>
                        <a:pt x="209277" y="233091"/>
                        <a:pt x="173798" y="211069"/>
                        <a:pt x="139540" y="189046"/>
                      </a:cubicBezTo>
                      <a:cubicBezTo>
                        <a:pt x="99165" y="164577"/>
                        <a:pt x="60014" y="138884"/>
                        <a:pt x="25757" y="105851"/>
                      </a:cubicBezTo>
                      <a:cubicBezTo>
                        <a:pt x="4959" y="85051"/>
                        <a:pt x="-8500" y="61806"/>
                        <a:pt x="6182" y="3121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8" name="Group 314">
                <a:extLst>
                  <a:ext uri="{FF2B5EF4-FFF2-40B4-BE49-F238E27FC236}">
                    <a16:creationId xmlns:a16="http://schemas.microsoft.com/office/drawing/2014/main" id="{C9A6C6F5-F4CB-4F13-A1D4-34DD5941A102}"/>
                  </a:ext>
                </a:extLst>
              </p:cNvPr>
              <p:cNvGrpSpPr/>
              <p:nvPr/>
            </p:nvGrpSpPr>
            <p:grpSpPr>
              <a:xfrm>
                <a:off x="5589142" y="1875855"/>
                <a:ext cx="706246" cy="855600"/>
                <a:chOff x="5966554" y="1888017"/>
                <a:chExt cx="893221" cy="1082116"/>
              </a:xfrm>
            </p:grpSpPr>
            <p:sp>
              <p:nvSpPr>
                <p:cNvPr id="89" name="Graphic 12">
                  <a:extLst>
                    <a:ext uri="{FF2B5EF4-FFF2-40B4-BE49-F238E27FC236}">
                      <a16:creationId xmlns:a16="http://schemas.microsoft.com/office/drawing/2014/main" id="{E6F7D116-4E06-4B98-994B-9C2ECD0021A2}"/>
                    </a:ext>
                  </a:extLst>
                </p:cNvPr>
                <p:cNvSpPr/>
                <p:nvPr/>
              </p:nvSpPr>
              <p:spPr>
                <a:xfrm>
                  <a:off x="5966554" y="1888017"/>
                  <a:ext cx="573868" cy="326290"/>
                </a:xfrm>
                <a:custGeom>
                  <a:avLst/>
                  <a:gdLst>
                    <a:gd name="connsiteX0" fmla="*/ 11922847 w 11944350"/>
                    <a:gd name="connsiteY0" fmla="*/ 958396 h 6791325"/>
                    <a:gd name="connsiteX1" fmla="*/ 9884497 w 11944350"/>
                    <a:gd name="connsiteY1" fmla="*/ 6848 h 6791325"/>
                    <a:gd name="connsiteX2" fmla="*/ 6293573 w 11944350"/>
                    <a:gd name="connsiteY2" fmla="*/ 1401308 h 6791325"/>
                    <a:gd name="connsiteX3" fmla="*/ 1673948 w 11944350"/>
                    <a:gd name="connsiteY3" fmla="*/ 996496 h 6791325"/>
                    <a:gd name="connsiteX4" fmla="*/ 1488210 w 11944350"/>
                    <a:gd name="connsiteY4" fmla="*/ 2358571 h 6791325"/>
                    <a:gd name="connsiteX5" fmla="*/ 1841588 w 11944350"/>
                    <a:gd name="connsiteY5" fmla="*/ 3539671 h 6791325"/>
                    <a:gd name="connsiteX6" fmla="*/ 155663 w 11944350"/>
                    <a:gd name="connsiteY6" fmla="*/ 4530271 h 6791325"/>
                    <a:gd name="connsiteX7" fmla="*/ 1294853 w 11944350"/>
                    <a:gd name="connsiteY7" fmla="*/ 6156188 h 6791325"/>
                    <a:gd name="connsiteX8" fmla="*/ 1816823 w 11944350"/>
                    <a:gd name="connsiteY8" fmla="*/ 6426699 h 6791325"/>
                    <a:gd name="connsiteX9" fmla="*/ 2181630 w 11944350"/>
                    <a:gd name="connsiteY9" fmla="*/ 6753406 h 6791325"/>
                    <a:gd name="connsiteX10" fmla="*/ 2930295 w 11944350"/>
                    <a:gd name="connsiteY10" fmla="*/ 6784838 h 6791325"/>
                    <a:gd name="connsiteX11" fmla="*/ 2451188 w 11944350"/>
                    <a:gd name="connsiteY11" fmla="*/ 6126661 h 6791325"/>
                    <a:gd name="connsiteX12" fmla="*/ 2352128 w 11944350"/>
                    <a:gd name="connsiteY12" fmla="*/ 5419906 h 6791325"/>
                    <a:gd name="connsiteX13" fmla="*/ 3638003 w 11944350"/>
                    <a:gd name="connsiteY13" fmla="*/ 4676003 h 6791325"/>
                    <a:gd name="connsiteX14" fmla="*/ 3425595 w 11944350"/>
                    <a:gd name="connsiteY14" fmla="*/ 3607298 h 6791325"/>
                    <a:gd name="connsiteX15" fmla="*/ 5353456 w 11944350"/>
                    <a:gd name="connsiteY15" fmla="*/ 3782558 h 6791325"/>
                    <a:gd name="connsiteX16" fmla="*/ 7006995 w 11944350"/>
                    <a:gd name="connsiteY16" fmla="*/ 3392986 h 6791325"/>
                    <a:gd name="connsiteX17" fmla="*/ 8492895 w 11944350"/>
                    <a:gd name="connsiteY17" fmla="*/ 2407148 h 6791325"/>
                    <a:gd name="connsiteX18" fmla="*/ 10588395 w 11944350"/>
                    <a:gd name="connsiteY18" fmla="*/ 2607173 h 6791325"/>
                    <a:gd name="connsiteX19" fmla="*/ 11922847 w 11944350"/>
                    <a:gd name="connsiteY19" fmla="*/ 958396 h 679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44350" h="6791325">
                      <a:moveTo>
                        <a:pt x="11922847" y="958396"/>
                      </a:moveTo>
                      <a:cubicBezTo>
                        <a:pt x="11710441" y="147818"/>
                        <a:pt x="10620780" y="-40777"/>
                        <a:pt x="9884497" y="6848"/>
                      </a:cubicBezTo>
                      <a:cubicBezTo>
                        <a:pt x="8818650" y="76381"/>
                        <a:pt x="7229881" y="1044121"/>
                        <a:pt x="6293573" y="1401308"/>
                      </a:cubicBezTo>
                      <a:cubicBezTo>
                        <a:pt x="4570501" y="2059486"/>
                        <a:pt x="3269385" y="-370342"/>
                        <a:pt x="1673948" y="996496"/>
                      </a:cubicBezTo>
                      <a:cubicBezTo>
                        <a:pt x="1366290" y="1260338"/>
                        <a:pt x="1319618" y="1964236"/>
                        <a:pt x="1488210" y="2358571"/>
                      </a:cubicBezTo>
                      <a:cubicBezTo>
                        <a:pt x="1616798" y="2657656"/>
                        <a:pt x="1783485" y="3209153"/>
                        <a:pt x="1841588" y="3539671"/>
                      </a:cubicBezTo>
                      <a:cubicBezTo>
                        <a:pt x="1971128" y="4275953"/>
                        <a:pt x="487133" y="3938768"/>
                        <a:pt x="155663" y="4530271"/>
                      </a:cubicBezTo>
                      <a:cubicBezTo>
                        <a:pt x="-386310" y="5498011"/>
                        <a:pt x="607148" y="5906633"/>
                        <a:pt x="1294853" y="6156188"/>
                      </a:cubicBezTo>
                      <a:cubicBezTo>
                        <a:pt x="1482495" y="6223816"/>
                        <a:pt x="1677758" y="6279061"/>
                        <a:pt x="1816823" y="6426699"/>
                      </a:cubicBezTo>
                      <a:cubicBezTo>
                        <a:pt x="1829205" y="6440033"/>
                        <a:pt x="2205443" y="6767693"/>
                        <a:pt x="2181630" y="6753406"/>
                      </a:cubicBezTo>
                      <a:cubicBezTo>
                        <a:pt x="2294025" y="6823891"/>
                        <a:pt x="2802660" y="6784838"/>
                        <a:pt x="2930295" y="6784838"/>
                      </a:cubicBezTo>
                      <a:cubicBezTo>
                        <a:pt x="2831235" y="6709591"/>
                        <a:pt x="2550248" y="6259058"/>
                        <a:pt x="2451188" y="6126661"/>
                      </a:cubicBezTo>
                      <a:cubicBezTo>
                        <a:pt x="2279738" y="5898061"/>
                        <a:pt x="2165438" y="5698036"/>
                        <a:pt x="2352128" y="5419906"/>
                      </a:cubicBezTo>
                      <a:cubicBezTo>
                        <a:pt x="2632163" y="5002711"/>
                        <a:pt x="3646575" y="5310368"/>
                        <a:pt x="3638003" y="4676003"/>
                      </a:cubicBezTo>
                      <a:cubicBezTo>
                        <a:pt x="3631335" y="4198801"/>
                        <a:pt x="2949345" y="4121648"/>
                        <a:pt x="3425595" y="3607298"/>
                      </a:cubicBezTo>
                      <a:cubicBezTo>
                        <a:pt x="3972330" y="3016748"/>
                        <a:pt x="4710518" y="3607298"/>
                        <a:pt x="5353456" y="3782558"/>
                      </a:cubicBezTo>
                      <a:cubicBezTo>
                        <a:pt x="5906858" y="3934006"/>
                        <a:pt x="6559320" y="3850186"/>
                        <a:pt x="7006995" y="3392986"/>
                      </a:cubicBezTo>
                      <a:cubicBezTo>
                        <a:pt x="7565160" y="2821486"/>
                        <a:pt x="7475626" y="2466203"/>
                        <a:pt x="8492895" y="2407148"/>
                      </a:cubicBezTo>
                      <a:cubicBezTo>
                        <a:pt x="9212985" y="2365238"/>
                        <a:pt x="9866400" y="2736713"/>
                        <a:pt x="10588395" y="2607173"/>
                      </a:cubicBezTo>
                      <a:cubicBezTo>
                        <a:pt x="11225618" y="2491921"/>
                        <a:pt x="12105728" y="1653721"/>
                        <a:pt x="11922847" y="958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0" name="Group 222">
                  <a:extLst>
                    <a:ext uri="{FF2B5EF4-FFF2-40B4-BE49-F238E27FC236}">
                      <a16:creationId xmlns:a16="http://schemas.microsoft.com/office/drawing/2014/main" id="{E3851906-6AD7-4BFE-B7C1-426AD6E4752A}"/>
                    </a:ext>
                  </a:extLst>
                </p:cNvPr>
                <p:cNvGrpSpPr/>
                <p:nvPr/>
              </p:nvGrpSpPr>
              <p:grpSpPr>
                <a:xfrm>
                  <a:off x="5973140" y="2116070"/>
                  <a:ext cx="886635" cy="854063"/>
                  <a:chOff x="6892390" y="1213970"/>
                  <a:chExt cx="4754685" cy="4580013"/>
                </a:xfrm>
              </p:grpSpPr>
              <p:grpSp>
                <p:nvGrpSpPr>
                  <p:cNvPr id="91" name="Group 223">
                    <a:extLst>
                      <a:ext uri="{FF2B5EF4-FFF2-40B4-BE49-F238E27FC236}">
                        <a16:creationId xmlns:a16="http://schemas.microsoft.com/office/drawing/2014/main" id="{582423A8-1E4D-45E2-9E45-7634F0EFAD5C}"/>
                      </a:ext>
                    </a:extLst>
                  </p:cNvPr>
                  <p:cNvGrpSpPr/>
                  <p:nvPr/>
                </p:nvGrpSpPr>
                <p:grpSpPr>
                  <a:xfrm>
                    <a:off x="6892390" y="1621878"/>
                    <a:ext cx="1097280" cy="4172105"/>
                    <a:chOff x="6599258" y="1944858"/>
                    <a:chExt cx="1097280" cy="4172105"/>
                  </a:xfrm>
                </p:grpSpPr>
                <p:sp>
                  <p:nvSpPr>
                    <p:cNvPr id="144" name="Rectangle 276">
                      <a:extLst>
                        <a:ext uri="{FF2B5EF4-FFF2-40B4-BE49-F238E27FC236}">
                          <a16:creationId xmlns:a16="http://schemas.microsoft.com/office/drawing/2014/main" id="{741A0F46-3705-40DE-A5B7-DF1F57B5A7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9" y="3642459"/>
                      <a:ext cx="1097279" cy="24709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277">
                      <a:extLst>
                        <a:ext uri="{FF2B5EF4-FFF2-40B4-BE49-F238E27FC236}">
                          <a16:creationId xmlns:a16="http://schemas.microsoft.com/office/drawing/2014/main" id="{D7F4AAEE-A424-4ACF-AE0B-3499A7E71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40420"/>
                      <a:ext cx="548640" cy="24730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46" name="Group 278">
                      <a:extLst>
                        <a:ext uri="{FF2B5EF4-FFF2-40B4-BE49-F238E27FC236}">
                          <a16:creationId xmlns:a16="http://schemas.microsoft.com/office/drawing/2014/main" id="{A5213991-D8C2-4357-B4BC-98EF9DA741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1135" y="1944858"/>
                      <a:ext cx="640082" cy="1722534"/>
                      <a:chOff x="6913575" y="1813492"/>
                      <a:chExt cx="405185" cy="2497948"/>
                    </a:xfrm>
                  </p:grpSpPr>
                  <p:grpSp>
                    <p:nvGrpSpPr>
                      <p:cNvPr id="151" name="Group 283">
                        <a:extLst>
                          <a:ext uri="{FF2B5EF4-FFF2-40B4-BE49-F238E27FC236}">
                            <a16:creationId xmlns:a16="http://schemas.microsoft.com/office/drawing/2014/main" id="{63F657B9-779B-4AE7-BAFE-363AF57D6F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6" y="2297867"/>
                        <a:ext cx="405184" cy="2013573"/>
                        <a:chOff x="2507828" y="1738469"/>
                        <a:chExt cx="405184" cy="214763"/>
                      </a:xfrm>
                    </p:grpSpPr>
                    <p:sp>
                      <p:nvSpPr>
                        <p:cNvPr id="155" name="Rectangle 287">
                          <a:extLst>
                            <a:ext uri="{FF2B5EF4-FFF2-40B4-BE49-F238E27FC236}">
                              <a16:creationId xmlns:a16="http://schemas.microsoft.com/office/drawing/2014/main" id="{9E9F4106-19FC-4CC2-82B9-4216FBDD0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38470"/>
                          <a:ext cx="405184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6" name="Rectangle 288">
                          <a:extLst>
                            <a:ext uri="{FF2B5EF4-FFF2-40B4-BE49-F238E27FC236}">
                              <a16:creationId xmlns:a16="http://schemas.microsoft.com/office/drawing/2014/main" id="{DE91A9FB-8207-4880-8916-FDF3F30B26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20" y="1738469"/>
                          <a:ext cx="202592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2" name="Group 284">
                        <a:extLst>
                          <a:ext uri="{FF2B5EF4-FFF2-40B4-BE49-F238E27FC236}">
                            <a16:creationId xmlns:a16="http://schemas.microsoft.com/office/drawing/2014/main" id="{5A358FB6-096B-4B28-8680-89E62D4DB9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5" y="1813492"/>
                        <a:ext cx="405184" cy="529407"/>
                        <a:chOff x="2507827" y="1488604"/>
                        <a:chExt cx="405184" cy="348318"/>
                      </a:xfrm>
                    </p:grpSpPr>
                    <p:sp>
                      <p:nvSpPr>
                        <p:cNvPr id="153" name="Rectangle 285">
                          <a:extLst>
                            <a:ext uri="{FF2B5EF4-FFF2-40B4-BE49-F238E27FC236}">
                              <a16:creationId xmlns:a16="http://schemas.microsoft.com/office/drawing/2014/main" id="{49BE47F0-ABBB-498C-B4B0-C7D2C461E3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7" y="1488604"/>
                          <a:ext cx="405184" cy="34831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4" name="Rectangle 286">
                          <a:extLst>
                            <a:ext uri="{FF2B5EF4-FFF2-40B4-BE49-F238E27FC236}">
                              <a16:creationId xmlns:a16="http://schemas.microsoft.com/office/drawing/2014/main" id="{B07A2D40-02D2-4BD3-ACE3-0D232F4D17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17" y="1488604"/>
                          <a:ext cx="202592" cy="34831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147" name="Rectangle 279">
                      <a:extLst>
                        <a:ext uri="{FF2B5EF4-FFF2-40B4-BE49-F238E27FC236}">
                          <a16:creationId xmlns:a16="http://schemas.microsoft.com/office/drawing/2014/main" id="{875A6BD6-8D80-4DA1-A2EE-B8244EB4F2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212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Rectangle 280">
                      <a:extLst>
                        <a:ext uri="{FF2B5EF4-FFF2-40B4-BE49-F238E27FC236}">
                          <a16:creationId xmlns:a16="http://schemas.microsoft.com/office/drawing/2014/main" id="{BCC7CA5B-7843-4009-82EB-FA6F71601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93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281">
                      <a:extLst>
                        <a:ext uri="{FF2B5EF4-FFF2-40B4-BE49-F238E27FC236}">
                          <a16:creationId xmlns:a16="http://schemas.microsoft.com/office/drawing/2014/main" id="{64BA6526-9A7B-4828-9532-11768303B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8" y="3640999"/>
                      <a:ext cx="1097280" cy="21127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0" name="Rectangle 282">
                      <a:extLst>
                        <a:ext uri="{FF2B5EF4-FFF2-40B4-BE49-F238E27FC236}">
                          <a16:creationId xmlns:a16="http://schemas.microsoft.com/office/drawing/2014/main" id="{70D22023-454D-4934-828F-59BA4D689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37243"/>
                      <a:ext cx="548640" cy="21503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224">
                    <a:extLst>
                      <a:ext uri="{FF2B5EF4-FFF2-40B4-BE49-F238E27FC236}">
                        <a16:creationId xmlns:a16="http://schemas.microsoft.com/office/drawing/2014/main" id="{C8240350-B421-468F-9ED4-6BB85BC85217}"/>
                      </a:ext>
                    </a:extLst>
                  </p:cNvPr>
                  <p:cNvGrpSpPr/>
                  <p:nvPr/>
                </p:nvGrpSpPr>
                <p:grpSpPr>
                  <a:xfrm>
                    <a:off x="7989475" y="3551655"/>
                    <a:ext cx="3657600" cy="2238823"/>
                    <a:chOff x="9073712" y="3504421"/>
                    <a:chExt cx="3657600" cy="2238823"/>
                  </a:xfrm>
                </p:grpSpPr>
                <p:sp>
                  <p:nvSpPr>
                    <p:cNvPr id="110" name="Rectangle 242">
                      <a:extLst>
                        <a:ext uri="{FF2B5EF4-FFF2-40B4-BE49-F238E27FC236}">
                          <a16:creationId xmlns:a16="http://schemas.microsoft.com/office/drawing/2014/main" id="{0B4022E6-FB6E-4129-962F-BC09174EE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504421"/>
                      <a:ext cx="3657600" cy="223882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243">
                      <a:extLst>
                        <a:ext uri="{FF2B5EF4-FFF2-40B4-BE49-F238E27FC236}">
                          <a16:creationId xmlns:a16="http://schemas.microsoft.com/office/drawing/2014/main" id="{9DEC29DD-AD4E-4241-8EE0-1E88DE4BC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274912"/>
                      <a:ext cx="3657600" cy="14609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2" name="Rectangle 244">
                      <a:extLst>
                        <a:ext uri="{FF2B5EF4-FFF2-40B4-BE49-F238E27FC236}">
                          <a16:creationId xmlns:a16="http://schemas.microsoft.com/office/drawing/2014/main" id="{B9993E56-7947-4EC9-9413-A5CCBE0981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530263"/>
                      <a:ext cx="3657600" cy="120558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3" name="Group 245">
                      <a:extLst>
                        <a:ext uri="{FF2B5EF4-FFF2-40B4-BE49-F238E27FC236}">
                          <a16:creationId xmlns:a16="http://schemas.microsoft.com/office/drawing/2014/main" id="{A8DA9254-A5D7-479D-8E56-BE0AC97D8F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9673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39" name="Rectangle 271">
                        <a:extLst>
                          <a:ext uri="{FF2B5EF4-FFF2-40B4-BE49-F238E27FC236}">
                            <a16:creationId xmlns:a16="http://schemas.microsoft.com/office/drawing/2014/main" id="{EBF48203-AD6B-45D4-A602-940C779161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" name="Rectangle 272">
                        <a:extLst>
                          <a:ext uri="{FF2B5EF4-FFF2-40B4-BE49-F238E27FC236}">
                            <a16:creationId xmlns:a16="http://schemas.microsoft.com/office/drawing/2014/main" id="{6C399719-CFC0-4741-ADDA-F47ADE2D13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1" name="Rectangle 273">
                        <a:extLst>
                          <a:ext uri="{FF2B5EF4-FFF2-40B4-BE49-F238E27FC236}">
                            <a16:creationId xmlns:a16="http://schemas.microsoft.com/office/drawing/2014/main" id="{7B5092C7-4A5E-4631-8DF8-F52E042E57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2" name="Rectangle 274">
                        <a:extLst>
                          <a:ext uri="{FF2B5EF4-FFF2-40B4-BE49-F238E27FC236}">
                            <a16:creationId xmlns:a16="http://schemas.microsoft.com/office/drawing/2014/main" id="{EC27F4DB-3443-46C5-8E6E-A301B22C5B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" name="Rectangle 275">
                        <a:extLst>
                          <a:ext uri="{FF2B5EF4-FFF2-40B4-BE49-F238E27FC236}">
                            <a16:creationId xmlns:a16="http://schemas.microsoft.com/office/drawing/2014/main" id="{988F906C-2586-49A6-9A3E-01088AA3FB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4" name="Group 246">
                      <a:extLst>
                        <a:ext uri="{FF2B5EF4-FFF2-40B4-BE49-F238E27FC236}">
                          <a16:creationId xmlns:a16="http://schemas.microsoft.com/office/drawing/2014/main" id="{CE988370-6F83-4BAD-9685-DA4FA91045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3059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34" name="Rectangle 266">
                        <a:extLst>
                          <a:ext uri="{FF2B5EF4-FFF2-40B4-BE49-F238E27FC236}">
                            <a16:creationId xmlns:a16="http://schemas.microsoft.com/office/drawing/2014/main" id="{12EA5414-1F3C-477C-AE3C-9444768ECB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5" name="Rectangle 267">
                        <a:extLst>
                          <a:ext uri="{FF2B5EF4-FFF2-40B4-BE49-F238E27FC236}">
                            <a16:creationId xmlns:a16="http://schemas.microsoft.com/office/drawing/2014/main" id="{988DE287-41C5-445E-B4EE-A16070F590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" name="Rectangle 268">
                        <a:extLst>
                          <a:ext uri="{FF2B5EF4-FFF2-40B4-BE49-F238E27FC236}">
                            <a16:creationId xmlns:a16="http://schemas.microsoft.com/office/drawing/2014/main" id="{FF6B0701-812F-4F34-B4E1-8AAC53DAB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" name="Rectangle 269">
                        <a:extLst>
                          <a:ext uri="{FF2B5EF4-FFF2-40B4-BE49-F238E27FC236}">
                            <a16:creationId xmlns:a16="http://schemas.microsoft.com/office/drawing/2014/main" id="{70144843-53CD-4A43-98F7-F4701551A6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" name="Rectangle 270">
                        <a:extLst>
                          <a:ext uri="{FF2B5EF4-FFF2-40B4-BE49-F238E27FC236}">
                            <a16:creationId xmlns:a16="http://schemas.microsoft.com/office/drawing/2014/main" id="{DA9FFD8B-C397-4995-8716-5D77A3E3F1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" name="Group 247">
                      <a:extLst>
                        <a:ext uri="{FF2B5EF4-FFF2-40B4-BE49-F238E27FC236}">
                          <a16:creationId xmlns:a16="http://schemas.microsoft.com/office/drawing/2014/main" id="{DE4E3388-2CE4-4AB0-AB5D-A68B973E9D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325657"/>
                      <a:ext cx="3057417" cy="144298"/>
                      <a:chOff x="9420733" y="4325657"/>
                      <a:chExt cx="3057417" cy="144298"/>
                    </a:xfrm>
                  </p:grpSpPr>
                  <p:sp>
                    <p:nvSpPr>
                      <p:cNvPr id="126" name="Rectangle 258">
                        <a:extLst>
                          <a:ext uri="{FF2B5EF4-FFF2-40B4-BE49-F238E27FC236}">
                            <a16:creationId xmlns:a16="http://schemas.microsoft.com/office/drawing/2014/main" id="{AC070BFB-6DFD-4979-84E4-A4E3817429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5376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Rectangle 259">
                        <a:extLst>
                          <a:ext uri="{FF2B5EF4-FFF2-40B4-BE49-F238E27FC236}">
                            <a16:creationId xmlns:a16="http://schemas.microsoft.com/office/drawing/2014/main" id="{998F7917-0B61-4FF3-9D30-415E5CAC8D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58950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Rectangle 260">
                        <a:extLst>
                          <a:ext uri="{FF2B5EF4-FFF2-40B4-BE49-F238E27FC236}">
                            <a16:creationId xmlns:a16="http://schemas.microsoft.com/office/drawing/2014/main" id="{75A582AD-EE73-4A01-A061-45F0CC8C6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62524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" name="Rectangle 261">
                        <a:extLst>
                          <a:ext uri="{FF2B5EF4-FFF2-40B4-BE49-F238E27FC236}">
                            <a16:creationId xmlns:a16="http://schemas.microsoft.com/office/drawing/2014/main" id="{D80C3763-5323-4258-9518-A9BED4822C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27881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Rectangle 262">
                        <a:extLst>
                          <a:ext uri="{FF2B5EF4-FFF2-40B4-BE49-F238E27FC236}">
                            <a16:creationId xmlns:a16="http://schemas.microsoft.com/office/drawing/2014/main" id="{22A9D22D-4716-41BA-90F6-323D0AA863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971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Rectangle 263">
                        <a:extLst>
                          <a:ext uri="{FF2B5EF4-FFF2-40B4-BE49-F238E27FC236}">
                            <a16:creationId xmlns:a16="http://schemas.microsoft.com/office/drawing/2014/main" id="{4B2BC8FC-8302-43A8-8302-26E21D084A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2328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Rectangle 264">
                        <a:extLst>
                          <a:ext uri="{FF2B5EF4-FFF2-40B4-BE49-F238E27FC236}">
                            <a16:creationId xmlns:a16="http://schemas.microsoft.com/office/drawing/2014/main" id="{CD08A95B-78B8-401D-95E0-CA415026E9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073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Rectangle 265">
                        <a:extLst>
                          <a:ext uri="{FF2B5EF4-FFF2-40B4-BE49-F238E27FC236}">
                            <a16:creationId xmlns:a16="http://schemas.microsoft.com/office/drawing/2014/main" id="{CA27F8BD-BFD7-4A26-B087-11BD384510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30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6" name="Group 248">
                      <a:extLst>
                        <a:ext uri="{FF2B5EF4-FFF2-40B4-BE49-F238E27FC236}">
                          <a16:creationId xmlns:a16="http://schemas.microsoft.com/office/drawing/2014/main" id="{94CB7C1A-0115-494A-9EB6-454EEF3334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686474"/>
                      <a:ext cx="1022774" cy="743102"/>
                      <a:chOff x="5243508" y="4135174"/>
                      <a:chExt cx="1022774" cy="743102"/>
                    </a:xfrm>
                  </p:grpSpPr>
                  <p:sp>
                    <p:nvSpPr>
                      <p:cNvPr id="117" name="Rectangle 249">
                        <a:extLst>
                          <a:ext uri="{FF2B5EF4-FFF2-40B4-BE49-F238E27FC236}">
                            <a16:creationId xmlns:a16="http://schemas.microsoft.com/office/drawing/2014/main" id="{44D83125-006D-4418-9E31-1D54624C7E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Rectangle 250">
                        <a:extLst>
                          <a:ext uri="{FF2B5EF4-FFF2-40B4-BE49-F238E27FC236}">
                            <a16:creationId xmlns:a16="http://schemas.microsoft.com/office/drawing/2014/main" id="{5EC3BC5A-E104-440C-B2E5-26D4E7A79E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Rectangle 251">
                        <a:extLst>
                          <a:ext uri="{FF2B5EF4-FFF2-40B4-BE49-F238E27FC236}">
                            <a16:creationId xmlns:a16="http://schemas.microsoft.com/office/drawing/2014/main" id="{8C7C52D4-14EC-465B-B0F4-514777EDB7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Rectangle 252">
                        <a:extLst>
                          <a:ext uri="{FF2B5EF4-FFF2-40B4-BE49-F238E27FC236}">
                            <a16:creationId xmlns:a16="http://schemas.microsoft.com/office/drawing/2014/main" id="{1CB1DCB5-0D25-482E-88CE-6D095D3A88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Rectangle 253">
                        <a:extLst>
                          <a:ext uri="{FF2B5EF4-FFF2-40B4-BE49-F238E27FC236}">
                            <a16:creationId xmlns:a16="http://schemas.microsoft.com/office/drawing/2014/main" id="{9FCC294B-0A14-49F8-8EB5-F97B65568C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Rectangle 254">
                        <a:extLst>
                          <a:ext uri="{FF2B5EF4-FFF2-40B4-BE49-F238E27FC236}">
                            <a16:creationId xmlns:a16="http://schemas.microsoft.com/office/drawing/2014/main" id="{9D397EDA-5E99-4576-A5D3-DF62425A7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Rectangle 255">
                        <a:extLst>
                          <a:ext uri="{FF2B5EF4-FFF2-40B4-BE49-F238E27FC236}">
                            <a16:creationId xmlns:a16="http://schemas.microsoft.com/office/drawing/2014/main" id="{EF075471-57B6-47FA-9137-ABDD3E7DDB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Rectangle 256">
                        <a:extLst>
                          <a:ext uri="{FF2B5EF4-FFF2-40B4-BE49-F238E27FC236}">
                            <a16:creationId xmlns:a16="http://schemas.microsoft.com/office/drawing/2014/main" id="{AC11FCF7-318F-46A3-A601-1E6678C070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Rectangle 257">
                        <a:extLst>
                          <a:ext uri="{FF2B5EF4-FFF2-40B4-BE49-F238E27FC236}">
                            <a16:creationId xmlns:a16="http://schemas.microsoft.com/office/drawing/2014/main" id="{891BCD40-E7BF-4258-9BD2-AA2D89ABF8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" name="Group 225">
                    <a:extLst>
                      <a:ext uri="{FF2B5EF4-FFF2-40B4-BE49-F238E27FC236}">
                        <a16:creationId xmlns:a16="http://schemas.microsoft.com/office/drawing/2014/main" id="{38E0FACE-81B7-40CA-AF50-B4F67A306941}"/>
                      </a:ext>
                    </a:extLst>
                  </p:cNvPr>
                  <p:cNvGrpSpPr/>
                  <p:nvPr/>
                </p:nvGrpSpPr>
                <p:grpSpPr>
                  <a:xfrm>
                    <a:off x="8193593" y="1213970"/>
                    <a:ext cx="2250191" cy="2344826"/>
                    <a:chOff x="9277830" y="1166736"/>
                    <a:chExt cx="2250191" cy="2344826"/>
                  </a:xfrm>
                </p:grpSpPr>
                <p:grpSp>
                  <p:nvGrpSpPr>
                    <p:cNvPr id="94" name="Group 226">
                      <a:extLst>
                        <a:ext uri="{FF2B5EF4-FFF2-40B4-BE49-F238E27FC236}">
                          <a16:creationId xmlns:a16="http://schemas.microsoft.com/office/drawing/2014/main" id="{B8CC2A9E-CC79-434E-A1A1-4F9F0CEE9F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30401" y="2180121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08" name="Rectangle: Top Corners Rounded 240">
                        <a:extLst>
                          <a:ext uri="{FF2B5EF4-FFF2-40B4-BE49-F238E27FC236}">
                            <a16:creationId xmlns:a16="http://schemas.microsoft.com/office/drawing/2014/main" id="{69931A8E-91EF-48D7-B528-236F3E55CE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Rectangle 241">
                        <a:extLst>
                          <a:ext uri="{FF2B5EF4-FFF2-40B4-BE49-F238E27FC236}">
                            <a16:creationId xmlns:a16="http://schemas.microsoft.com/office/drawing/2014/main" id="{53DE543F-FF20-4019-AEC1-A2D1954C1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" name="Group 227">
                      <a:extLst>
                        <a:ext uri="{FF2B5EF4-FFF2-40B4-BE49-F238E27FC236}">
                          <a16:creationId xmlns:a16="http://schemas.microsoft.com/office/drawing/2014/main" id="{F2F98823-A288-47F5-B790-5D7C440401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6950" y="2179890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06" name="Rectangle: Top Corners Rounded 238">
                        <a:extLst>
                          <a:ext uri="{FF2B5EF4-FFF2-40B4-BE49-F238E27FC236}">
                            <a16:creationId xmlns:a16="http://schemas.microsoft.com/office/drawing/2014/main" id="{B3EA5CB2-F531-4928-AB82-3B40D6C25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" name="Rectangle 239">
                        <a:extLst>
                          <a:ext uri="{FF2B5EF4-FFF2-40B4-BE49-F238E27FC236}">
                            <a16:creationId xmlns:a16="http://schemas.microsoft.com/office/drawing/2014/main" id="{BC5B2499-70F1-4CE7-9625-E58D1F362B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" name="Group 228">
                      <a:extLst>
                        <a:ext uri="{FF2B5EF4-FFF2-40B4-BE49-F238E27FC236}">
                          <a16:creationId xmlns:a16="http://schemas.microsoft.com/office/drawing/2014/main" id="{139FBE6E-50FA-428E-8505-10EB1E88D0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2344826"/>
                      <a:chOff x="9277830" y="1166736"/>
                      <a:chExt cx="424922" cy="2344826"/>
                    </a:xfrm>
                  </p:grpSpPr>
                  <p:grpSp>
                    <p:nvGrpSpPr>
                      <p:cNvPr id="100" name="Group 232">
                        <a:extLst>
                          <a:ext uri="{FF2B5EF4-FFF2-40B4-BE49-F238E27FC236}">
                            <a16:creationId xmlns:a16="http://schemas.microsoft.com/office/drawing/2014/main" id="{4B05B062-F8CA-4DD4-A727-32A2B12B60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497989"/>
                        <a:ext cx="424922" cy="2013573"/>
                        <a:chOff x="2507828" y="1767064"/>
                        <a:chExt cx="424922" cy="214763"/>
                      </a:xfrm>
                    </p:grpSpPr>
                    <p:sp>
                      <p:nvSpPr>
                        <p:cNvPr id="104" name="Rectangle 236">
                          <a:extLst>
                            <a:ext uri="{FF2B5EF4-FFF2-40B4-BE49-F238E27FC236}">
                              <a16:creationId xmlns:a16="http://schemas.microsoft.com/office/drawing/2014/main" id="{25ADF4F6-2194-436B-8F45-4E4F8698BB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5" name="Rectangle 237">
                          <a:extLst>
                            <a:ext uri="{FF2B5EF4-FFF2-40B4-BE49-F238E27FC236}">
                              <a16:creationId xmlns:a16="http://schemas.microsoft.com/office/drawing/2014/main" id="{EC0B020A-F3FE-4AE7-B8B8-577411C3EC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1" name="Group 233">
                        <a:extLst>
                          <a:ext uri="{FF2B5EF4-FFF2-40B4-BE49-F238E27FC236}">
                            <a16:creationId xmlns:a16="http://schemas.microsoft.com/office/drawing/2014/main" id="{F2728B64-0321-4C9B-973D-EAF068A7FC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166736"/>
                        <a:ext cx="424922" cy="407911"/>
                        <a:chOff x="2507828" y="1767064"/>
                        <a:chExt cx="424922" cy="268381"/>
                      </a:xfrm>
                    </p:grpSpPr>
                    <p:sp>
                      <p:nvSpPr>
                        <p:cNvPr id="102" name="Rectangle 234">
                          <a:extLst>
                            <a:ext uri="{FF2B5EF4-FFF2-40B4-BE49-F238E27FC236}">
                              <a16:creationId xmlns:a16="http://schemas.microsoft.com/office/drawing/2014/main" id="{8FD02812-06CD-488E-98A8-0475387E1D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683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3" name="Rectangle 235">
                          <a:extLst>
                            <a:ext uri="{FF2B5EF4-FFF2-40B4-BE49-F238E27FC236}">
                              <a16:creationId xmlns:a16="http://schemas.microsoft.com/office/drawing/2014/main" id="{48F54BA2-E804-441B-953D-5346A6AAC0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683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7" name="Rectangle 229">
                      <a:extLst>
                        <a:ext uri="{FF2B5EF4-FFF2-40B4-BE49-F238E27FC236}">
                          <a16:creationId xmlns:a16="http://schemas.microsoft.com/office/drawing/2014/main" id="{DBA05E30-94E3-40C9-B1DB-2B14C84AF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2752" y="1757176"/>
                      <a:ext cx="1475089" cy="13716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230">
                      <a:extLst>
                        <a:ext uri="{FF2B5EF4-FFF2-40B4-BE49-F238E27FC236}">
                          <a16:creationId xmlns:a16="http://schemas.microsoft.com/office/drawing/2014/main" id="{EF6027B6-6985-4337-89DD-172C55F57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773" y="1780779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Rectangle 231">
                      <a:extLst>
                        <a:ext uri="{FF2B5EF4-FFF2-40B4-BE49-F238E27FC236}">
                          <a16:creationId xmlns:a16="http://schemas.microsoft.com/office/drawing/2014/main" id="{EA51C325-E9CD-43E5-B2E4-5BC887113A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7203" y="1756226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0" name="Group 333">
                <a:extLst>
                  <a:ext uri="{FF2B5EF4-FFF2-40B4-BE49-F238E27FC236}">
                    <a16:creationId xmlns:a16="http://schemas.microsoft.com/office/drawing/2014/main" id="{9AF702DD-58E0-4374-B17F-42F137CE3E3F}"/>
                  </a:ext>
                </a:extLst>
              </p:cNvPr>
              <p:cNvGrpSpPr/>
              <p:nvPr/>
            </p:nvGrpSpPr>
            <p:grpSpPr>
              <a:xfrm>
                <a:off x="6253579" y="2411583"/>
                <a:ext cx="325004" cy="372199"/>
                <a:chOff x="6039439" y="2523241"/>
                <a:chExt cx="450750" cy="516205"/>
              </a:xfrm>
            </p:grpSpPr>
            <p:sp>
              <p:nvSpPr>
                <p:cNvPr id="73" name="Freeform: Shape 332">
                  <a:extLst>
                    <a:ext uri="{FF2B5EF4-FFF2-40B4-BE49-F238E27FC236}">
                      <a16:creationId xmlns:a16="http://schemas.microsoft.com/office/drawing/2014/main" id="{5059EBE7-D506-41F2-A73F-AE2BF2503C15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" name="Group 311">
                  <a:extLst>
                    <a:ext uri="{FF2B5EF4-FFF2-40B4-BE49-F238E27FC236}">
                      <a16:creationId xmlns:a16="http://schemas.microsoft.com/office/drawing/2014/main" id="{7DE55309-9C05-45F8-86ED-D566DDED482B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75" name="Freeform: Shape 312">
                    <a:extLst>
                      <a:ext uri="{FF2B5EF4-FFF2-40B4-BE49-F238E27FC236}">
                        <a16:creationId xmlns:a16="http://schemas.microsoft.com/office/drawing/2014/main" id="{B72FD207-B667-4E93-BB29-AF4C26F5B3D3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313">
                    <a:extLst>
                      <a:ext uri="{FF2B5EF4-FFF2-40B4-BE49-F238E27FC236}">
                        <a16:creationId xmlns:a16="http://schemas.microsoft.com/office/drawing/2014/main" id="{774A3F3A-1A16-4A4B-A4F5-4CA1A23D686B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334">
                <a:extLst>
                  <a:ext uri="{FF2B5EF4-FFF2-40B4-BE49-F238E27FC236}">
                    <a16:creationId xmlns:a16="http://schemas.microsoft.com/office/drawing/2014/main" id="{14E1CD14-3D92-458E-9D12-11D7CA65E396}"/>
                  </a:ext>
                </a:extLst>
              </p:cNvPr>
              <p:cNvGrpSpPr/>
              <p:nvPr/>
            </p:nvGrpSpPr>
            <p:grpSpPr>
              <a:xfrm>
                <a:off x="6481849" y="2461577"/>
                <a:ext cx="281349" cy="322205"/>
                <a:chOff x="6039439" y="2523241"/>
                <a:chExt cx="450750" cy="516205"/>
              </a:xfrm>
            </p:grpSpPr>
            <p:sp>
              <p:nvSpPr>
                <p:cNvPr id="69" name="Freeform: Shape 335">
                  <a:extLst>
                    <a:ext uri="{FF2B5EF4-FFF2-40B4-BE49-F238E27FC236}">
                      <a16:creationId xmlns:a16="http://schemas.microsoft.com/office/drawing/2014/main" id="{956DA671-699F-404D-BD87-1A72B4A6CDCB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" name="Group 336">
                  <a:extLst>
                    <a:ext uri="{FF2B5EF4-FFF2-40B4-BE49-F238E27FC236}">
                      <a16:creationId xmlns:a16="http://schemas.microsoft.com/office/drawing/2014/main" id="{03FEC668-E8B3-4965-814D-AA554518EA02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71" name="Freeform: Shape 337">
                    <a:extLst>
                      <a:ext uri="{FF2B5EF4-FFF2-40B4-BE49-F238E27FC236}">
                        <a16:creationId xmlns:a16="http://schemas.microsoft.com/office/drawing/2014/main" id="{F894184C-49DE-4E9C-860C-A79D6A929580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338">
                    <a:extLst>
                      <a:ext uri="{FF2B5EF4-FFF2-40B4-BE49-F238E27FC236}">
                        <a16:creationId xmlns:a16="http://schemas.microsoft.com/office/drawing/2014/main" id="{6B154488-AAC2-446C-A7CF-0714860447C5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" name="Group 339">
                <a:extLst>
                  <a:ext uri="{FF2B5EF4-FFF2-40B4-BE49-F238E27FC236}">
                    <a16:creationId xmlns:a16="http://schemas.microsoft.com/office/drawing/2014/main" id="{0EB1D883-11D6-4538-B9F0-7F99ABB50507}"/>
                  </a:ext>
                </a:extLst>
              </p:cNvPr>
              <p:cNvGrpSpPr/>
              <p:nvPr/>
            </p:nvGrpSpPr>
            <p:grpSpPr>
              <a:xfrm>
                <a:off x="6690641" y="2501721"/>
                <a:ext cx="246297" cy="282062"/>
                <a:chOff x="6039439" y="2523241"/>
                <a:chExt cx="450750" cy="516205"/>
              </a:xfrm>
            </p:grpSpPr>
            <p:sp>
              <p:nvSpPr>
                <p:cNvPr id="65" name="Freeform: Shape 340">
                  <a:extLst>
                    <a:ext uri="{FF2B5EF4-FFF2-40B4-BE49-F238E27FC236}">
                      <a16:creationId xmlns:a16="http://schemas.microsoft.com/office/drawing/2014/main" id="{AB87B095-E419-454A-ABE3-E6B6287BB9EB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" name="Group 341">
                  <a:extLst>
                    <a:ext uri="{FF2B5EF4-FFF2-40B4-BE49-F238E27FC236}">
                      <a16:creationId xmlns:a16="http://schemas.microsoft.com/office/drawing/2014/main" id="{35DD41A5-2AB1-43E3-9A07-DB30EEAACFED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67" name="Freeform: Shape 342">
                    <a:extLst>
                      <a:ext uri="{FF2B5EF4-FFF2-40B4-BE49-F238E27FC236}">
                        <a16:creationId xmlns:a16="http://schemas.microsoft.com/office/drawing/2014/main" id="{79107160-20E9-418C-8567-BD6146DB7895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343">
                    <a:extLst>
                      <a:ext uri="{FF2B5EF4-FFF2-40B4-BE49-F238E27FC236}">
                        <a16:creationId xmlns:a16="http://schemas.microsoft.com/office/drawing/2014/main" id="{057F7F80-071B-4402-8023-415FAC786935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3" name="Graphic 44">
                <a:extLst>
                  <a:ext uri="{FF2B5EF4-FFF2-40B4-BE49-F238E27FC236}">
                    <a16:creationId xmlns:a16="http://schemas.microsoft.com/office/drawing/2014/main" id="{9CDE7FBF-5161-4862-B9E9-A19BEDCC71DE}"/>
                  </a:ext>
                </a:extLst>
              </p:cNvPr>
              <p:cNvGrpSpPr/>
              <p:nvPr/>
            </p:nvGrpSpPr>
            <p:grpSpPr>
              <a:xfrm>
                <a:off x="5181703" y="2065767"/>
                <a:ext cx="398179" cy="747236"/>
                <a:chOff x="2570741" y="896446"/>
                <a:chExt cx="1215775" cy="2281567"/>
              </a:xfrm>
              <a:solidFill>
                <a:schemeClr val="accent2"/>
              </a:solidFill>
            </p:grpSpPr>
            <p:sp>
              <p:nvSpPr>
                <p:cNvPr id="62" name="Freeform: Shape 34">
                  <a:extLst>
                    <a:ext uri="{FF2B5EF4-FFF2-40B4-BE49-F238E27FC236}">
                      <a16:creationId xmlns:a16="http://schemas.microsoft.com/office/drawing/2014/main" id="{AECB9BEF-92D7-4351-A983-C062BC25EA0B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35">
                  <a:extLst>
                    <a:ext uri="{FF2B5EF4-FFF2-40B4-BE49-F238E27FC236}">
                      <a16:creationId xmlns:a16="http://schemas.microsoft.com/office/drawing/2014/main" id="{A5945DC9-D6E2-4390-B2F8-705E33026926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36">
                  <a:extLst>
                    <a:ext uri="{FF2B5EF4-FFF2-40B4-BE49-F238E27FC236}">
                      <a16:creationId xmlns:a16="http://schemas.microsoft.com/office/drawing/2014/main" id="{E9662232-082A-4C90-9701-2BD0985E1BCD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aphic 44">
                <a:extLst>
                  <a:ext uri="{FF2B5EF4-FFF2-40B4-BE49-F238E27FC236}">
                    <a16:creationId xmlns:a16="http://schemas.microsoft.com/office/drawing/2014/main" id="{7297A116-94A8-4A1E-9936-F23C070DF72A}"/>
                  </a:ext>
                </a:extLst>
              </p:cNvPr>
              <p:cNvGrpSpPr/>
              <p:nvPr/>
            </p:nvGrpSpPr>
            <p:grpSpPr>
              <a:xfrm>
                <a:off x="4700603" y="1427342"/>
                <a:ext cx="725839" cy="1362135"/>
                <a:chOff x="2570741" y="896446"/>
                <a:chExt cx="1215775" cy="2281567"/>
              </a:xfrm>
              <a:solidFill>
                <a:schemeClr val="accent2"/>
              </a:solidFill>
            </p:grpSpPr>
            <p:sp>
              <p:nvSpPr>
                <p:cNvPr id="59" name="Freeform: Shape 24">
                  <a:extLst>
                    <a:ext uri="{FF2B5EF4-FFF2-40B4-BE49-F238E27FC236}">
                      <a16:creationId xmlns:a16="http://schemas.microsoft.com/office/drawing/2014/main" id="{58F5A31D-EFDF-481D-ADE5-DB4DF307966D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25">
                  <a:extLst>
                    <a:ext uri="{FF2B5EF4-FFF2-40B4-BE49-F238E27FC236}">
                      <a16:creationId xmlns:a16="http://schemas.microsoft.com/office/drawing/2014/main" id="{7452E56D-1C42-4D5B-897D-8EFCCF609DE5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26">
                  <a:extLst>
                    <a:ext uri="{FF2B5EF4-FFF2-40B4-BE49-F238E27FC236}">
                      <a16:creationId xmlns:a16="http://schemas.microsoft.com/office/drawing/2014/main" id="{ABC9334D-B5CA-4536-A239-E98AE5089BBD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4B9A58CB-B56D-4398-B58A-AC8432A79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1072" y="2659522"/>
                <a:ext cx="2825154" cy="153481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56" name="Group 445">
                <a:extLst>
                  <a:ext uri="{FF2B5EF4-FFF2-40B4-BE49-F238E27FC236}">
                    <a16:creationId xmlns:a16="http://schemas.microsoft.com/office/drawing/2014/main" id="{570588F8-08ED-4A61-9D19-CCEB70141181}"/>
                  </a:ext>
                </a:extLst>
              </p:cNvPr>
              <p:cNvGrpSpPr/>
              <p:nvPr/>
            </p:nvGrpSpPr>
            <p:grpSpPr>
              <a:xfrm>
                <a:off x="6288513" y="1336852"/>
                <a:ext cx="467189" cy="467189"/>
                <a:chOff x="4266660" y="45289"/>
                <a:chExt cx="768290" cy="768290"/>
              </a:xfrm>
            </p:grpSpPr>
            <p:sp>
              <p:nvSpPr>
                <p:cNvPr id="57" name="Freeform: Shape 446">
                  <a:extLst>
                    <a:ext uri="{FF2B5EF4-FFF2-40B4-BE49-F238E27FC236}">
                      <a16:creationId xmlns:a16="http://schemas.microsoft.com/office/drawing/2014/main" id="{34D19064-B1B2-4E30-8245-32D922382BE2}"/>
                    </a:ext>
                  </a:extLst>
                </p:cNvPr>
                <p:cNvSpPr/>
                <p:nvPr/>
              </p:nvSpPr>
              <p:spPr>
                <a:xfrm>
                  <a:off x="4266660" y="45289"/>
                  <a:ext cx="768290" cy="768290"/>
                </a:xfrm>
                <a:custGeom>
                  <a:avLst/>
                  <a:gdLst>
                    <a:gd name="connsiteX0" fmla="*/ 583092 w 768290"/>
                    <a:gd name="connsiteY0" fmla="*/ 51758 h 768290"/>
                    <a:gd name="connsiteX1" fmla="*/ 573387 w 768290"/>
                    <a:gd name="connsiteY1" fmla="*/ 131014 h 768290"/>
                    <a:gd name="connsiteX2" fmla="*/ 596031 w 768290"/>
                    <a:gd name="connsiteY2" fmla="*/ 164980 h 768290"/>
                    <a:gd name="connsiteX3" fmla="*/ 700357 w 768290"/>
                    <a:gd name="connsiteY3" fmla="*/ 188433 h 768290"/>
                    <a:gd name="connsiteX4" fmla="*/ 709253 w 768290"/>
                    <a:gd name="connsiteY4" fmla="*/ 215121 h 768290"/>
                    <a:gd name="connsiteX5" fmla="*/ 671243 w 768290"/>
                    <a:gd name="connsiteY5" fmla="*/ 265262 h 768290"/>
                    <a:gd name="connsiteX6" fmla="*/ 674478 w 768290"/>
                    <a:gd name="connsiteY6" fmla="*/ 293568 h 768290"/>
                    <a:gd name="connsiteX7" fmla="*/ 775569 w 768290"/>
                    <a:gd name="connsiteY7" fmla="*/ 388189 h 768290"/>
                    <a:gd name="connsiteX8" fmla="*/ 706827 w 768290"/>
                    <a:gd name="connsiteY8" fmla="*/ 417303 h 768290"/>
                    <a:gd name="connsiteX9" fmla="*/ 686609 w 768290"/>
                    <a:gd name="connsiteY9" fmla="*/ 463400 h 768290"/>
                    <a:gd name="connsiteX10" fmla="*/ 723002 w 768290"/>
                    <a:gd name="connsiteY10" fmla="*/ 580666 h 768290"/>
                    <a:gd name="connsiteX11" fmla="*/ 635659 w 768290"/>
                    <a:gd name="connsiteY11" fmla="*/ 571770 h 768290"/>
                    <a:gd name="connsiteX12" fmla="*/ 613015 w 768290"/>
                    <a:gd name="connsiteY12" fmla="*/ 587944 h 768290"/>
                    <a:gd name="connsiteX13" fmla="*/ 581474 w 768290"/>
                    <a:gd name="connsiteY13" fmla="*/ 719767 h 768290"/>
                    <a:gd name="connsiteX14" fmla="*/ 511115 w 768290"/>
                    <a:gd name="connsiteY14" fmla="*/ 670434 h 768290"/>
                    <a:gd name="connsiteX15" fmla="*/ 480384 w 768290"/>
                    <a:gd name="connsiteY15" fmla="*/ 673669 h 768290"/>
                    <a:gd name="connsiteX16" fmla="*/ 385762 w 768290"/>
                    <a:gd name="connsiteY16" fmla="*/ 773951 h 768290"/>
                    <a:gd name="connsiteX17" fmla="*/ 350179 w 768290"/>
                    <a:gd name="connsiteY17" fmla="*/ 692270 h 768290"/>
                    <a:gd name="connsiteX18" fmla="*/ 324299 w 768290"/>
                    <a:gd name="connsiteY18" fmla="*/ 680948 h 768290"/>
                    <a:gd name="connsiteX19" fmla="*/ 210269 w 768290"/>
                    <a:gd name="connsiteY19" fmla="*/ 716532 h 768290"/>
                    <a:gd name="connsiteX20" fmla="*/ 192477 w 768290"/>
                    <a:gd name="connsiteY20" fmla="*/ 701975 h 768290"/>
                    <a:gd name="connsiteX21" fmla="*/ 202182 w 768290"/>
                    <a:gd name="connsiteY21" fmla="*/ 637276 h 768290"/>
                    <a:gd name="connsiteX22" fmla="*/ 182772 w 768290"/>
                    <a:gd name="connsiteY22" fmla="*/ 609780 h 768290"/>
                    <a:gd name="connsiteX23" fmla="*/ 50950 w 768290"/>
                    <a:gd name="connsiteY23" fmla="*/ 579048 h 768290"/>
                    <a:gd name="connsiteX24" fmla="*/ 103517 w 768290"/>
                    <a:gd name="connsiteY24" fmla="*/ 508689 h 768290"/>
                    <a:gd name="connsiteX25" fmla="*/ 101091 w 768290"/>
                    <a:gd name="connsiteY25" fmla="*/ 480384 h 768290"/>
                    <a:gd name="connsiteX26" fmla="*/ 0 w 768290"/>
                    <a:gd name="connsiteY26" fmla="*/ 385763 h 768290"/>
                    <a:gd name="connsiteX27" fmla="*/ 73594 w 768290"/>
                    <a:gd name="connsiteY27" fmla="*/ 354222 h 768290"/>
                    <a:gd name="connsiteX28" fmla="*/ 91386 w 768290"/>
                    <a:gd name="connsiteY28" fmla="*/ 315403 h 768290"/>
                    <a:gd name="connsiteX29" fmla="*/ 53376 w 768290"/>
                    <a:gd name="connsiteY29" fmla="*/ 192477 h 768290"/>
                    <a:gd name="connsiteX30" fmla="*/ 140718 w 768290"/>
                    <a:gd name="connsiteY30" fmla="*/ 202182 h 768290"/>
                    <a:gd name="connsiteX31" fmla="*/ 164171 w 768290"/>
                    <a:gd name="connsiteY31" fmla="*/ 184390 h 768290"/>
                    <a:gd name="connsiteX32" fmla="*/ 195712 w 768290"/>
                    <a:gd name="connsiteY32" fmla="*/ 50950 h 768290"/>
                    <a:gd name="connsiteX33" fmla="*/ 257984 w 768290"/>
                    <a:gd name="connsiteY33" fmla="*/ 97856 h 768290"/>
                    <a:gd name="connsiteX34" fmla="*/ 303272 w 768290"/>
                    <a:gd name="connsiteY34" fmla="*/ 93004 h 768290"/>
                    <a:gd name="connsiteX35" fmla="*/ 389806 w 768290"/>
                    <a:gd name="connsiteY35" fmla="*/ 0 h 768290"/>
                    <a:gd name="connsiteX36" fmla="*/ 422155 w 768290"/>
                    <a:gd name="connsiteY36" fmla="*/ 74403 h 768290"/>
                    <a:gd name="connsiteX37" fmla="*/ 457739 w 768290"/>
                    <a:gd name="connsiteY37" fmla="*/ 91386 h 768290"/>
                    <a:gd name="connsiteX38" fmla="*/ 583092 w 768290"/>
                    <a:gd name="connsiteY38" fmla="*/ 51758 h 7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68290" h="768290">
                      <a:moveTo>
                        <a:pt x="583092" y="51758"/>
                      </a:moveTo>
                      <a:cubicBezTo>
                        <a:pt x="579857" y="80064"/>
                        <a:pt x="579048" y="105943"/>
                        <a:pt x="573387" y="131014"/>
                      </a:cubicBezTo>
                      <a:cubicBezTo>
                        <a:pt x="567726" y="153658"/>
                        <a:pt x="576622" y="160937"/>
                        <a:pt x="596031" y="164980"/>
                      </a:cubicBezTo>
                      <a:cubicBezTo>
                        <a:pt x="630807" y="172259"/>
                        <a:pt x="665582" y="183581"/>
                        <a:pt x="700357" y="188433"/>
                      </a:cubicBezTo>
                      <a:cubicBezTo>
                        <a:pt x="727854" y="192477"/>
                        <a:pt x="719766" y="202182"/>
                        <a:pt x="709253" y="215121"/>
                      </a:cubicBezTo>
                      <a:cubicBezTo>
                        <a:pt x="696313" y="232104"/>
                        <a:pt x="684991" y="249896"/>
                        <a:pt x="671243" y="265262"/>
                      </a:cubicBezTo>
                      <a:cubicBezTo>
                        <a:pt x="660729" y="277393"/>
                        <a:pt x="663156" y="283863"/>
                        <a:pt x="674478" y="293568"/>
                      </a:cubicBezTo>
                      <a:cubicBezTo>
                        <a:pt x="707636" y="323491"/>
                        <a:pt x="739985" y="355031"/>
                        <a:pt x="775569" y="388189"/>
                      </a:cubicBezTo>
                      <a:cubicBezTo>
                        <a:pt x="752115" y="398702"/>
                        <a:pt x="730280" y="410833"/>
                        <a:pt x="706827" y="417303"/>
                      </a:cubicBezTo>
                      <a:cubicBezTo>
                        <a:pt x="679330" y="425390"/>
                        <a:pt x="677713" y="439138"/>
                        <a:pt x="686609" y="463400"/>
                      </a:cubicBezTo>
                      <a:cubicBezTo>
                        <a:pt x="700357" y="500602"/>
                        <a:pt x="710062" y="539421"/>
                        <a:pt x="723002" y="580666"/>
                      </a:cubicBezTo>
                      <a:cubicBezTo>
                        <a:pt x="692270" y="577431"/>
                        <a:pt x="663156" y="576622"/>
                        <a:pt x="635659" y="571770"/>
                      </a:cubicBezTo>
                      <a:cubicBezTo>
                        <a:pt x="619484" y="569343"/>
                        <a:pt x="616250" y="572578"/>
                        <a:pt x="613015" y="587944"/>
                      </a:cubicBezTo>
                      <a:cubicBezTo>
                        <a:pt x="604119" y="631615"/>
                        <a:pt x="591988" y="675287"/>
                        <a:pt x="581474" y="719767"/>
                      </a:cubicBezTo>
                      <a:cubicBezTo>
                        <a:pt x="554786" y="707636"/>
                        <a:pt x="533759" y="687417"/>
                        <a:pt x="511115" y="670434"/>
                      </a:cubicBezTo>
                      <a:cubicBezTo>
                        <a:pt x="497367" y="659921"/>
                        <a:pt x="490897" y="661538"/>
                        <a:pt x="480384" y="673669"/>
                      </a:cubicBezTo>
                      <a:cubicBezTo>
                        <a:pt x="449652" y="706827"/>
                        <a:pt x="418112" y="739176"/>
                        <a:pt x="385762" y="773951"/>
                      </a:cubicBezTo>
                      <a:cubicBezTo>
                        <a:pt x="372823" y="744837"/>
                        <a:pt x="359883" y="719767"/>
                        <a:pt x="350179" y="692270"/>
                      </a:cubicBezTo>
                      <a:cubicBezTo>
                        <a:pt x="344517" y="676904"/>
                        <a:pt x="338048" y="676095"/>
                        <a:pt x="324299" y="680948"/>
                      </a:cubicBezTo>
                      <a:cubicBezTo>
                        <a:pt x="286289" y="693887"/>
                        <a:pt x="248279" y="704401"/>
                        <a:pt x="210269" y="716532"/>
                      </a:cubicBezTo>
                      <a:cubicBezTo>
                        <a:pt x="195712" y="720575"/>
                        <a:pt x="190051" y="718149"/>
                        <a:pt x="192477" y="701975"/>
                      </a:cubicBezTo>
                      <a:cubicBezTo>
                        <a:pt x="196521" y="680139"/>
                        <a:pt x="197329" y="658303"/>
                        <a:pt x="202182" y="637276"/>
                      </a:cubicBezTo>
                      <a:cubicBezTo>
                        <a:pt x="206225" y="619484"/>
                        <a:pt x="200564" y="613015"/>
                        <a:pt x="182772" y="609780"/>
                      </a:cubicBezTo>
                      <a:cubicBezTo>
                        <a:pt x="139910" y="601692"/>
                        <a:pt x="97856" y="590370"/>
                        <a:pt x="50950" y="579048"/>
                      </a:cubicBezTo>
                      <a:cubicBezTo>
                        <a:pt x="69550" y="553978"/>
                        <a:pt x="85725" y="530525"/>
                        <a:pt x="103517" y="508689"/>
                      </a:cubicBezTo>
                      <a:cubicBezTo>
                        <a:pt x="112413" y="497367"/>
                        <a:pt x="112413" y="490088"/>
                        <a:pt x="101091" y="480384"/>
                      </a:cubicBezTo>
                      <a:cubicBezTo>
                        <a:pt x="67124" y="449652"/>
                        <a:pt x="33966" y="418112"/>
                        <a:pt x="0" y="385763"/>
                      </a:cubicBezTo>
                      <a:cubicBezTo>
                        <a:pt x="25879" y="374440"/>
                        <a:pt x="48524" y="361501"/>
                        <a:pt x="73594" y="354222"/>
                      </a:cubicBezTo>
                      <a:cubicBezTo>
                        <a:pt x="96238" y="346944"/>
                        <a:pt x="98665" y="336430"/>
                        <a:pt x="91386" y="315403"/>
                      </a:cubicBezTo>
                      <a:cubicBezTo>
                        <a:pt x="77638" y="275776"/>
                        <a:pt x="66316" y="236148"/>
                        <a:pt x="53376" y="192477"/>
                      </a:cubicBezTo>
                      <a:cubicBezTo>
                        <a:pt x="84108" y="195712"/>
                        <a:pt x="112413" y="198947"/>
                        <a:pt x="140718" y="202182"/>
                      </a:cubicBezTo>
                      <a:cubicBezTo>
                        <a:pt x="154467" y="203799"/>
                        <a:pt x="160937" y="200564"/>
                        <a:pt x="164171" y="184390"/>
                      </a:cubicBezTo>
                      <a:cubicBezTo>
                        <a:pt x="173067" y="140718"/>
                        <a:pt x="184390" y="97047"/>
                        <a:pt x="195712" y="50950"/>
                      </a:cubicBezTo>
                      <a:cubicBezTo>
                        <a:pt x="217547" y="67124"/>
                        <a:pt x="239383" y="80064"/>
                        <a:pt x="257984" y="97856"/>
                      </a:cubicBezTo>
                      <a:cubicBezTo>
                        <a:pt x="277393" y="115648"/>
                        <a:pt x="287907" y="109987"/>
                        <a:pt x="303272" y="93004"/>
                      </a:cubicBezTo>
                      <a:cubicBezTo>
                        <a:pt x="329960" y="62272"/>
                        <a:pt x="359074" y="33158"/>
                        <a:pt x="389806" y="0"/>
                      </a:cubicBezTo>
                      <a:cubicBezTo>
                        <a:pt x="401128" y="25879"/>
                        <a:pt x="412450" y="50141"/>
                        <a:pt x="422155" y="74403"/>
                      </a:cubicBezTo>
                      <a:cubicBezTo>
                        <a:pt x="428625" y="92195"/>
                        <a:pt x="437521" y="97856"/>
                        <a:pt x="457739" y="91386"/>
                      </a:cubicBezTo>
                      <a:cubicBezTo>
                        <a:pt x="497367" y="75212"/>
                        <a:pt x="538612" y="64698"/>
                        <a:pt x="583092" y="5175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: Shape 447">
                  <a:extLst>
                    <a:ext uri="{FF2B5EF4-FFF2-40B4-BE49-F238E27FC236}">
                      <a16:creationId xmlns:a16="http://schemas.microsoft.com/office/drawing/2014/main" id="{01CBBD87-5A32-4BE5-9EF2-29F01E561395}"/>
                    </a:ext>
                  </a:extLst>
                </p:cNvPr>
                <p:cNvSpPr/>
                <p:nvPr/>
              </p:nvSpPr>
              <p:spPr>
                <a:xfrm>
                  <a:off x="4418684" y="198118"/>
                  <a:ext cx="460974" cy="460974"/>
                </a:xfrm>
                <a:custGeom>
                  <a:avLst/>
                  <a:gdLst>
                    <a:gd name="connsiteX0" fmla="*/ 229695 w 460974"/>
                    <a:gd name="connsiteY0" fmla="*/ 463421 h 460974"/>
                    <a:gd name="connsiteX1" fmla="*/ 17 w 460974"/>
                    <a:gd name="connsiteY1" fmla="*/ 230507 h 460974"/>
                    <a:gd name="connsiteX2" fmla="*/ 240209 w 460974"/>
                    <a:gd name="connsiteY2" fmla="*/ 20 h 460974"/>
                    <a:gd name="connsiteX3" fmla="*/ 466652 w 460974"/>
                    <a:gd name="connsiteY3" fmla="*/ 235360 h 460974"/>
                    <a:gd name="connsiteX4" fmla="*/ 229695 w 460974"/>
                    <a:gd name="connsiteY4" fmla="*/ 463421 h 46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0974" h="460974">
                      <a:moveTo>
                        <a:pt x="229695" y="463421"/>
                      </a:moveTo>
                      <a:cubicBezTo>
                        <a:pt x="112430" y="466655"/>
                        <a:pt x="-1601" y="369608"/>
                        <a:pt x="17" y="230507"/>
                      </a:cubicBezTo>
                      <a:cubicBezTo>
                        <a:pt x="1634" y="93833"/>
                        <a:pt x="110004" y="-1597"/>
                        <a:pt x="240209" y="20"/>
                      </a:cubicBezTo>
                      <a:cubicBezTo>
                        <a:pt x="363944" y="2446"/>
                        <a:pt x="469078" y="108390"/>
                        <a:pt x="466652" y="235360"/>
                      </a:cubicBezTo>
                      <a:cubicBezTo>
                        <a:pt x="462608" y="367991"/>
                        <a:pt x="354239" y="469082"/>
                        <a:pt x="229695" y="4634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BD807D7A-C22A-4731-99CE-B04005A97AE7}"/>
                </a:ext>
              </a:extLst>
            </p:cNvPr>
            <p:cNvSpPr/>
            <p:nvPr/>
          </p:nvSpPr>
          <p:spPr>
            <a:xfrm>
              <a:off x="5136851" y="2659127"/>
              <a:ext cx="2197399" cy="663331"/>
            </a:xfrm>
            <a:custGeom>
              <a:avLst/>
              <a:gdLst/>
              <a:ahLst/>
              <a:cxnLst/>
              <a:rect l="l" t="t" r="r" b="b"/>
              <a:pathLst>
                <a:path w="1494830" h="451247">
                  <a:moveTo>
                    <a:pt x="0" y="7441"/>
                  </a:moveTo>
                  <a:lnTo>
                    <a:pt x="361355" y="7441"/>
                  </a:lnTo>
                  <a:lnTo>
                    <a:pt x="361355" y="100607"/>
                  </a:lnTo>
                  <a:lnTo>
                    <a:pt x="135136" y="100607"/>
                  </a:lnTo>
                  <a:lnTo>
                    <a:pt x="135136" y="169961"/>
                  </a:lnTo>
                  <a:lnTo>
                    <a:pt x="344984" y="169961"/>
                  </a:lnTo>
                  <a:lnTo>
                    <a:pt x="344984" y="258961"/>
                  </a:lnTo>
                  <a:lnTo>
                    <a:pt x="135136" y="258961"/>
                  </a:lnTo>
                  <a:lnTo>
                    <a:pt x="135136" y="344983"/>
                  </a:lnTo>
                  <a:lnTo>
                    <a:pt x="367903" y="344983"/>
                  </a:lnTo>
                  <a:lnTo>
                    <a:pt x="367903" y="443805"/>
                  </a:lnTo>
                  <a:lnTo>
                    <a:pt x="0" y="443805"/>
                  </a:lnTo>
                  <a:close/>
                  <a:moveTo>
                    <a:pt x="1285577" y="0"/>
                  </a:moveTo>
                  <a:cubicBezTo>
                    <a:pt x="1333798" y="0"/>
                    <a:pt x="1369864" y="4365"/>
                    <a:pt x="1393775" y="13097"/>
                  </a:cubicBezTo>
                  <a:cubicBezTo>
                    <a:pt x="1417687" y="21828"/>
                    <a:pt x="1437531" y="35371"/>
                    <a:pt x="1453307" y="53727"/>
                  </a:cubicBezTo>
                  <a:cubicBezTo>
                    <a:pt x="1469082" y="72082"/>
                    <a:pt x="1480939" y="95349"/>
                    <a:pt x="1488877" y="123527"/>
                  </a:cubicBezTo>
                  <a:lnTo>
                    <a:pt x="1358801" y="146744"/>
                  </a:lnTo>
                  <a:cubicBezTo>
                    <a:pt x="1353443" y="130274"/>
                    <a:pt x="1344364" y="117673"/>
                    <a:pt x="1331565" y="108942"/>
                  </a:cubicBezTo>
                  <a:cubicBezTo>
                    <a:pt x="1318766" y="100211"/>
                    <a:pt x="1302444" y="95845"/>
                    <a:pt x="1282601" y="95845"/>
                  </a:cubicBezTo>
                  <a:cubicBezTo>
                    <a:pt x="1253033" y="95845"/>
                    <a:pt x="1229469" y="106114"/>
                    <a:pt x="1211907" y="126652"/>
                  </a:cubicBezTo>
                  <a:cubicBezTo>
                    <a:pt x="1194346" y="147191"/>
                    <a:pt x="1185565" y="179685"/>
                    <a:pt x="1185565" y="224135"/>
                  </a:cubicBezTo>
                  <a:cubicBezTo>
                    <a:pt x="1185565" y="271363"/>
                    <a:pt x="1194445" y="305097"/>
                    <a:pt x="1212205" y="325338"/>
                  </a:cubicBezTo>
                  <a:cubicBezTo>
                    <a:pt x="1229965" y="345579"/>
                    <a:pt x="1254720" y="355699"/>
                    <a:pt x="1286470" y="355699"/>
                  </a:cubicBezTo>
                  <a:cubicBezTo>
                    <a:pt x="1301551" y="355699"/>
                    <a:pt x="1315938" y="353516"/>
                    <a:pt x="1329630" y="349150"/>
                  </a:cubicBezTo>
                  <a:cubicBezTo>
                    <a:pt x="1343323" y="344785"/>
                    <a:pt x="1358999" y="337343"/>
                    <a:pt x="1376660" y="326826"/>
                  </a:cubicBezTo>
                  <a:lnTo>
                    <a:pt x="1376660" y="285750"/>
                  </a:lnTo>
                  <a:lnTo>
                    <a:pt x="1286470" y="285750"/>
                  </a:lnTo>
                  <a:lnTo>
                    <a:pt x="1286470" y="194965"/>
                  </a:lnTo>
                  <a:lnTo>
                    <a:pt x="1494830" y="194965"/>
                  </a:lnTo>
                  <a:lnTo>
                    <a:pt x="1494830" y="381000"/>
                  </a:lnTo>
                  <a:cubicBezTo>
                    <a:pt x="1454944" y="408186"/>
                    <a:pt x="1419671" y="426690"/>
                    <a:pt x="1389013" y="436513"/>
                  </a:cubicBezTo>
                  <a:cubicBezTo>
                    <a:pt x="1358354" y="446335"/>
                    <a:pt x="1321991" y="451247"/>
                    <a:pt x="1279922" y="451247"/>
                  </a:cubicBezTo>
                  <a:cubicBezTo>
                    <a:pt x="1228130" y="451247"/>
                    <a:pt x="1185912" y="442416"/>
                    <a:pt x="1153269" y="424755"/>
                  </a:cubicBezTo>
                  <a:cubicBezTo>
                    <a:pt x="1120626" y="407094"/>
                    <a:pt x="1095325" y="380801"/>
                    <a:pt x="1077367" y="345876"/>
                  </a:cubicBezTo>
                  <a:cubicBezTo>
                    <a:pt x="1059408" y="310951"/>
                    <a:pt x="1050429" y="270867"/>
                    <a:pt x="1050429" y="225623"/>
                  </a:cubicBezTo>
                  <a:cubicBezTo>
                    <a:pt x="1050429" y="177998"/>
                    <a:pt x="1060252" y="136574"/>
                    <a:pt x="1079897" y="101352"/>
                  </a:cubicBezTo>
                  <a:cubicBezTo>
                    <a:pt x="1099542" y="66129"/>
                    <a:pt x="1128316" y="39390"/>
                    <a:pt x="1166217" y="21133"/>
                  </a:cubicBezTo>
                  <a:cubicBezTo>
                    <a:pt x="1195784" y="7044"/>
                    <a:pt x="1235571" y="0"/>
                    <a:pt x="1285577" y="0"/>
                  </a:cubicBezTo>
                  <a:close/>
                  <a:moveTo>
                    <a:pt x="711994" y="0"/>
                  </a:moveTo>
                  <a:cubicBezTo>
                    <a:pt x="767755" y="0"/>
                    <a:pt x="810270" y="10368"/>
                    <a:pt x="839539" y="31105"/>
                  </a:cubicBezTo>
                  <a:cubicBezTo>
                    <a:pt x="868809" y="51841"/>
                    <a:pt x="886222" y="84832"/>
                    <a:pt x="891778" y="130075"/>
                  </a:cubicBezTo>
                  <a:lnTo>
                    <a:pt x="764679" y="137517"/>
                  </a:lnTo>
                  <a:cubicBezTo>
                    <a:pt x="761305" y="117872"/>
                    <a:pt x="754211" y="103584"/>
                    <a:pt x="743396" y="94654"/>
                  </a:cubicBezTo>
                  <a:cubicBezTo>
                    <a:pt x="732582" y="85725"/>
                    <a:pt x="717649" y="81260"/>
                    <a:pt x="698599" y="81260"/>
                  </a:cubicBezTo>
                  <a:cubicBezTo>
                    <a:pt x="682923" y="81260"/>
                    <a:pt x="671116" y="84584"/>
                    <a:pt x="663178" y="91231"/>
                  </a:cubicBezTo>
                  <a:cubicBezTo>
                    <a:pt x="655241" y="97879"/>
                    <a:pt x="651272" y="105965"/>
                    <a:pt x="651272" y="115490"/>
                  </a:cubicBezTo>
                  <a:cubicBezTo>
                    <a:pt x="651272" y="122436"/>
                    <a:pt x="654546" y="128686"/>
                    <a:pt x="661095" y="134243"/>
                  </a:cubicBezTo>
                  <a:cubicBezTo>
                    <a:pt x="667444" y="139997"/>
                    <a:pt x="682526" y="145355"/>
                    <a:pt x="706338" y="150316"/>
                  </a:cubicBezTo>
                  <a:cubicBezTo>
                    <a:pt x="765274" y="163016"/>
                    <a:pt x="807492" y="175865"/>
                    <a:pt x="832991" y="188863"/>
                  </a:cubicBezTo>
                  <a:cubicBezTo>
                    <a:pt x="858490" y="201860"/>
                    <a:pt x="877044" y="217983"/>
                    <a:pt x="888653" y="237232"/>
                  </a:cubicBezTo>
                  <a:cubicBezTo>
                    <a:pt x="900261" y="256480"/>
                    <a:pt x="906066" y="278011"/>
                    <a:pt x="906066" y="301823"/>
                  </a:cubicBezTo>
                  <a:cubicBezTo>
                    <a:pt x="906066" y="329803"/>
                    <a:pt x="898327" y="355600"/>
                    <a:pt x="882848" y="379214"/>
                  </a:cubicBezTo>
                  <a:cubicBezTo>
                    <a:pt x="867370" y="402828"/>
                    <a:pt x="845741" y="420737"/>
                    <a:pt x="817959" y="432941"/>
                  </a:cubicBezTo>
                  <a:cubicBezTo>
                    <a:pt x="790178" y="445145"/>
                    <a:pt x="755154" y="451247"/>
                    <a:pt x="712887" y="451247"/>
                  </a:cubicBezTo>
                  <a:cubicBezTo>
                    <a:pt x="638671" y="451247"/>
                    <a:pt x="587276" y="436959"/>
                    <a:pt x="558701" y="408384"/>
                  </a:cubicBezTo>
                  <a:cubicBezTo>
                    <a:pt x="530126" y="379809"/>
                    <a:pt x="513953" y="343495"/>
                    <a:pt x="510183" y="299442"/>
                  </a:cubicBezTo>
                  <a:lnTo>
                    <a:pt x="638473" y="291405"/>
                  </a:lnTo>
                  <a:cubicBezTo>
                    <a:pt x="641251" y="312241"/>
                    <a:pt x="646906" y="328116"/>
                    <a:pt x="655439" y="339030"/>
                  </a:cubicBezTo>
                  <a:cubicBezTo>
                    <a:pt x="669330" y="356691"/>
                    <a:pt x="689173" y="365522"/>
                    <a:pt x="714970" y="365522"/>
                  </a:cubicBezTo>
                  <a:cubicBezTo>
                    <a:pt x="734219" y="365522"/>
                    <a:pt x="749052" y="361007"/>
                    <a:pt x="759470" y="351978"/>
                  </a:cubicBezTo>
                  <a:cubicBezTo>
                    <a:pt x="769888" y="342949"/>
                    <a:pt x="775097" y="332482"/>
                    <a:pt x="775097" y="320575"/>
                  </a:cubicBezTo>
                  <a:cubicBezTo>
                    <a:pt x="775097" y="309265"/>
                    <a:pt x="770136" y="299144"/>
                    <a:pt x="760214" y="290215"/>
                  </a:cubicBezTo>
                  <a:cubicBezTo>
                    <a:pt x="750292" y="281285"/>
                    <a:pt x="727273" y="272851"/>
                    <a:pt x="691158" y="264914"/>
                  </a:cubicBezTo>
                  <a:cubicBezTo>
                    <a:pt x="632023" y="251618"/>
                    <a:pt x="589855" y="233957"/>
                    <a:pt x="564654" y="211931"/>
                  </a:cubicBezTo>
                  <a:cubicBezTo>
                    <a:pt x="539254" y="189904"/>
                    <a:pt x="526554" y="161825"/>
                    <a:pt x="526554" y="127694"/>
                  </a:cubicBezTo>
                  <a:cubicBezTo>
                    <a:pt x="526554" y="105271"/>
                    <a:pt x="533053" y="84088"/>
                    <a:pt x="546050" y="64145"/>
                  </a:cubicBezTo>
                  <a:cubicBezTo>
                    <a:pt x="559048" y="44202"/>
                    <a:pt x="578594" y="28525"/>
                    <a:pt x="604689" y="17115"/>
                  </a:cubicBezTo>
                  <a:cubicBezTo>
                    <a:pt x="630783" y="5705"/>
                    <a:pt x="666552" y="0"/>
                    <a:pt x="711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58101E-5C20-4A63-ADF6-0E28B33A69A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C3AC-1512-44EB-9B4D-4E1AFA8C5DD9}"/>
              </a:ext>
            </a:extLst>
          </p:cNvPr>
          <p:cNvSpPr txBox="1"/>
          <p:nvPr/>
        </p:nvSpPr>
        <p:spPr>
          <a:xfrm>
            <a:off x="8099973" y="4259281"/>
            <a:ext cx="332567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71E0185-F13F-4BF0-98AF-0D1ACBAB7BCF}"/>
              </a:ext>
            </a:extLst>
          </p:cNvPr>
          <p:cNvSpPr/>
          <p:nvPr/>
        </p:nvSpPr>
        <p:spPr>
          <a:xfrm>
            <a:off x="4959574" y="137052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PORT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441C250-D043-4D08-A749-AA016B165794}"/>
              </a:ext>
            </a:extLst>
          </p:cNvPr>
          <p:cNvSpPr/>
          <p:nvPr/>
        </p:nvSpPr>
        <p:spPr>
          <a:xfrm>
            <a:off x="6405361" y="220342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384015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Oval 39">
            <a:extLst>
              <a:ext uri="{FF2B5EF4-FFF2-40B4-BE49-F238E27FC236}">
                <a16:creationId xmlns:a16="http://schemas.microsoft.com/office/drawing/2014/main" id="{453A1138-A650-44E1-8E91-DBDCF2CE768A}"/>
              </a:ext>
            </a:extLst>
          </p:cNvPr>
          <p:cNvSpPr/>
          <p:nvPr/>
        </p:nvSpPr>
        <p:spPr>
          <a:xfrm>
            <a:off x="5346762" y="2950462"/>
            <a:ext cx="72008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40">
            <a:extLst>
              <a:ext uri="{FF2B5EF4-FFF2-40B4-BE49-F238E27FC236}">
                <a16:creationId xmlns:a16="http://schemas.microsoft.com/office/drawing/2014/main" id="{F863022F-4091-4C1A-92FE-B9DC048E17E5}"/>
              </a:ext>
            </a:extLst>
          </p:cNvPr>
          <p:cNvGrpSpPr/>
          <p:nvPr/>
        </p:nvGrpSpPr>
        <p:grpSpPr>
          <a:xfrm>
            <a:off x="6151363" y="2868443"/>
            <a:ext cx="5200146" cy="884121"/>
            <a:chOff x="270024" y="1671303"/>
            <a:chExt cx="3812301" cy="8929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CD1F5A-7021-46A0-8A21-8A339A229C66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B51A54-4BDC-4140-90C5-B752C8F3B291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43">
            <a:extLst>
              <a:ext uri="{FF2B5EF4-FFF2-40B4-BE49-F238E27FC236}">
                <a16:creationId xmlns:a16="http://schemas.microsoft.com/office/drawing/2014/main" id="{B77DC9CB-CDF0-4986-AAA1-5E5CB284DB8C}"/>
              </a:ext>
            </a:extLst>
          </p:cNvPr>
          <p:cNvSpPr/>
          <p:nvPr/>
        </p:nvSpPr>
        <p:spPr>
          <a:xfrm>
            <a:off x="5346762" y="4200456"/>
            <a:ext cx="72008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44">
            <a:extLst>
              <a:ext uri="{FF2B5EF4-FFF2-40B4-BE49-F238E27FC236}">
                <a16:creationId xmlns:a16="http://schemas.microsoft.com/office/drawing/2014/main" id="{50AB9C10-3378-4FE1-9896-161767647F30}"/>
              </a:ext>
            </a:extLst>
          </p:cNvPr>
          <p:cNvGrpSpPr/>
          <p:nvPr/>
        </p:nvGrpSpPr>
        <p:grpSpPr>
          <a:xfrm>
            <a:off x="6151363" y="4118436"/>
            <a:ext cx="5200146" cy="884121"/>
            <a:chOff x="270024" y="1671303"/>
            <a:chExt cx="3812301" cy="8929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387CF2-9BC1-4940-AEA3-CA3894BED209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436E7-8065-4F20-9D2A-0DF05F90A12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47">
            <a:extLst>
              <a:ext uri="{FF2B5EF4-FFF2-40B4-BE49-F238E27FC236}">
                <a16:creationId xmlns:a16="http://schemas.microsoft.com/office/drawing/2014/main" id="{68EBA161-85FA-4FB4-93E9-5A42D365C470}"/>
              </a:ext>
            </a:extLst>
          </p:cNvPr>
          <p:cNvSpPr/>
          <p:nvPr/>
        </p:nvSpPr>
        <p:spPr>
          <a:xfrm>
            <a:off x="5346762" y="5450449"/>
            <a:ext cx="72008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48">
            <a:extLst>
              <a:ext uri="{FF2B5EF4-FFF2-40B4-BE49-F238E27FC236}">
                <a16:creationId xmlns:a16="http://schemas.microsoft.com/office/drawing/2014/main" id="{7D017954-11BA-44E0-851C-5084815B6FD8}"/>
              </a:ext>
            </a:extLst>
          </p:cNvPr>
          <p:cNvGrpSpPr/>
          <p:nvPr/>
        </p:nvGrpSpPr>
        <p:grpSpPr>
          <a:xfrm>
            <a:off x="6151363" y="5368430"/>
            <a:ext cx="5200146" cy="884121"/>
            <a:chOff x="270024" y="1671303"/>
            <a:chExt cx="3812301" cy="8929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C75466-30A4-4446-B315-692EA6F58811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84B01B-ECC5-4002-BD5A-FBD83EEB185A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314">
            <a:extLst>
              <a:ext uri="{FF2B5EF4-FFF2-40B4-BE49-F238E27FC236}">
                <a16:creationId xmlns:a16="http://schemas.microsoft.com/office/drawing/2014/main" id="{279CFFA0-19F2-4C76-9BA8-8FFC294EE3E2}"/>
              </a:ext>
            </a:extLst>
          </p:cNvPr>
          <p:cNvSpPr/>
          <p:nvPr/>
        </p:nvSpPr>
        <p:spPr>
          <a:xfrm>
            <a:off x="5445857" y="3052980"/>
            <a:ext cx="544968" cy="515371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15E52675-4FB5-4EB7-9389-C848D3FA2CCC}"/>
              </a:ext>
            </a:extLst>
          </p:cNvPr>
          <p:cNvSpPr>
            <a:spLocks noChangeAspect="1"/>
          </p:cNvSpPr>
          <p:nvPr/>
        </p:nvSpPr>
        <p:spPr>
          <a:xfrm flipH="1">
            <a:off x="5427825" y="4380046"/>
            <a:ext cx="567212" cy="36090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0A3CB75-D0EA-413C-91DB-8B6C1434D845}"/>
              </a:ext>
            </a:extLst>
          </p:cNvPr>
          <p:cNvGrpSpPr/>
          <p:nvPr/>
        </p:nvGrpSpPr>
        <p:grpSpPr>
          <a:xfrm>
            <a:off x="5408775" y="5546752"/>
            <a:ext cx="601935" cy="467096"/>
            <a:chOff x="6485602" y="193397"/>
            <a:chExt cx="940302" cy="729664"/>
          </a:xfrm>
          <a:solidFill>
            <a:schemeClr val="bg1"/>
          </a:solidFill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579A9F9-2101-4CCA-A07E-A9AEB4AF8B6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0169B9E-4D93-49E0-ADAE-C6C07045B6D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F2DD12C-90AE-47E0-BBFB-1A0FDFBFEBE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3328DEC-2B44-43BC-BCF7-D26E1440B2F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99F758C8-AC9D-4C8A-B81B-69C9F2935B09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A0159A69-D5F0-4202-9BC1-C68353F6D556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6A1589FB-378E-4665-8EBA-59917811B3DE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850C940C-DC8D-4005-AE33-A3A4F95675EF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A09821C5-EF8A-4A35-900E-35783548BF44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1A37E40-3681-4FB0-B4F6-91F439AE4C64}"/>
              </a:ext>
            </a:extLst>
          </p:cNvPr>
          <p:cNvSpPr txBox="1"/>
          <p:nvPr/>
        </p:nvSpPr>
        <p:spPr>
          <a:xfrm>
            <a:off x="5392938" y="1572419"/>
            <a:ext cx="62832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0B57383-678B-47FA-8CF6-8CF2FB99F065}"/>
              </a:ext>
            </a:extLst>
          </p:cNvPr>
          <p:cNvGrpSpPr/>
          <p:nvPr/>
        </p:nvGrpSpPr>
        <p:grpSpPr>
          <a:xfrm>
            <a:off x="840491" y="1395425"/>
            <a:ext cx="3354813" cy="5149606"/>
            <a:chOff x="840491" y="1395425"/>
            <a:chExt cx="3354813" cy="5149606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B16EE57-A70D-4A4A-8A50-129BF221E041}"/>
                </a:ext>
              </a:extLst>
            </p:cNvPr>
            <p:cNvGrpSpPr/>
            <p:nvPr/>
          </p:nvGrpSpPr>
          <p:grpSpPr>
            <a:xfrm>
              <a:off x="1446714" y="3429000"/>
              <a:ext cx="2509284" cy="2508016"/>
              <a:chOff x="2120176" y="3985924"/>
              <a:chExt cx="1660513" cy="1659674"/>
            </a:xfrm>
          </p:grpSpPr>
          <p:sp>
            <p:nvSpPr>
              <p:cNvPr id="4" name="Freeform: Shape 17">
                <a:extLst>
                  <a:ext uri="{FF2B5EF4-FFF2-40B4-BE49-F238E27FC236}">
                    <a16:creationId xmlns:a16="http://schemas.microsoft.com/office/drawing/2014/main" id="{9342170D-0E6A-4B86-B4AC-CAFC013E1028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18">
                <a:extLst>
                  <a:ext uri="{FF2B5EF4-FFF2-40B4-BE49-F238E27FC236}">
                    <a16:creationId xmlns:a16="http://schemas.microsoft.com/office/drawing/2014/main" id="{518E5C1E-62D6-450D-813B-2C51B443DA96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05AF5EF1-0535-4BEE-94DC-7FA1E68617F7}"/>
                </a:ext>
              </a:extLst>
            </p:cNvPr>
            <p:cNvSpPr/>
            <p:nvPr/>
          </p:nvSpPr>
          <p:spPr>
            <a:xfrm>
              <a:off x="2359555" y="1395425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AD835490-2BFB-4985-A21D-0814CC777AD6}"/>
                </a:ext>
              </a:extLst>
            </p:cNvPr>
            <p:cNvSpPr/>
            <p:nvPr/>
          </p:nvSpPr>
          <p:spPr>
            <a:xfrm>
              <a:off x="1995187" y="3319680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5A1F99EE-BE97-448D-BA7D-508BB121E03E}"/>
                </a:ext>
              </a:extLst>
            </p:cNvPr>
            <p:cNvSpPr/>
            <p:nvPr/>
          </p:nvSpPr>
          <p:spPr>
            <a:xfrm>
              <a:off x="2359651" y="3345945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0C6309E4-D096-41DE-BB87-F47298C3B58D}"/>
                </a:ext>
              </a:extLst>
            </p:cNvPr>
            <p:cNvSpPr/>
            <p:nvPr/>
          </p:nvSpPr>
          <p:spPr>
            <a:xfrm>
              <a:off x="840491" y="4865873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A524A4F0-29BA-4C5D-912B-01239B6FBFF1}"/>
                </a:ext>
              </a:extLst>
            </p:cNvPr>
            <p:cNvSpPr/>
            <p:nvPr/>
          </p:nvSpPr>
          <p:spPr>
            <a:xfrm>
              <a:off x="2470434" y="5723630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D99D7AAB-3E78-42A6-9480-2458251039DE}"/>
                </a:ext>
              </a:extLst>
            </p:cNvPr>
            <p:cNvSpPr/>
            <p:nvPr/>
          </p:nvSpPr>
          <p:spPr>
            <a:xfrm>
              <a:off x="2357230" y="1395505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33A5AFC8-0ED1-43F3-BD63-A7BF65CF726A}"/>
                </a:ext>
              </a:extLst>
            </p:cNvPr>
            <p:cNvSpPr/>
            <p:nvPr/>
          </p:nvSpPr>
          <p:spPr>
            <a:xfrm>
              <a:off x="3051856" y="5481897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0F95FEA-4174-439A-9D8F-EC64BD1CC6F0}"/>
                </a:ext>
              </a:extLst>
            </p:cNvPr>
            <p:cNvSpPr/>
            <p:nvPr/>
          </p:nvSpPr>
          <p:spPr>
            <a:xfrm>
              <a:off x="1548052" y="4256935"/>
              <a:ext cx="2336242" cy="705244"/>
            </a:xfrm>
            <a:custGeom>
              <a:avLst/>
              <a:gdLst/>
              <a:ahLst/>
              <a:cxnLst/>
              <a:rect l="l" t="t" r="r" b="b"/>
              <a:pathLst>
                <a:path w="1494830" h="451247">
                  <a:moveTo>
                    <a:pt x="0" y="7441"/>
                  </a:moveTo>
                  <a:lnTo>
                    <a:pt x="361355" y="7441"/>
                  </a:lnTo>
                  <a:lnTo>
                    <a:pt x="361355" y="100607"/>
                  </a:lnTo>
                  <a:lnTo>
                    <a:pt x="135136" y="100607"/>
                  </a:lnTo>
                  <a:lnTo>
                    <a:pt x="135136" y="169961"/>
                  </a:lnTo>
                  <a:lnTo>
                    <a:pt x="344984" y="169961"/>
                  </a:lnTo>
                  <a:lnTo>
                    <a:pt x="344984" y="258961"/>
                  </a:lnTo>
                  <a:lnTo>
                    <a:pt x="135136" y="258961"/>
                  </a:lnTo>
                  <a:lnTo>
                    <a:pt x="135136" y="344983"/>
                  </a:lnTo>
                  <a:lnTo>
                    <a:pt x="367903" y="344983"/>
                  </a:lnTo>
                  <a:lnTo>
                    <a:pt x="367903" y="443805"/>
                  </a:lnTo>
                  <a:lnTo>
                    <a:pt x="0" y="443805"/>
                  </a:lnTo>
                  <a:close/>
                  <a:moveTo>
                    <a:pt x="1285577" y="0"/>
                  </a:moveTo>
                  <a:cubicBezTo>
                    <a:pt x="1333798" y="0"/>
                    <a:pt x="1369864" y="4365"/>
                    <a:pt x="1393775" y="13097"/>
                  </a:cubicBezTo>
                  <a:cubicBezTo>
                    <a:pt x="1417687" y="21828"/>
                    <a:pt x="1437531" y="35371"/>
                    <a:pt x="1453307" y="53727"/>
                  </a:cubicBezTo>
                  <a:cubicBezTo>
                    <a:pt x="1469082" y="72082"/>
                    <a:pt x="1480939" y="95349"/>
                    <a:pt x="1488877" y="123527"/>
                  </a:cubicBezTo>
                  <a:lnTo>
                    <a:pt x="1358801" y="146744"/>
                  </a:lnTo>
                  <a:cubicBezTo>
                    <a:pt x="1353443" y="130274"/>
                    <a:pt x="1344364" y="117673"/>
                    <a:pt x="1331565" y="108942"/>
                  </a:cubicBezTo>
                  <a:cubicBezTo>
                    <a:pt x="1318766" y="100211"/>
                    <a:pt x="1302444" y="95845"/>
                    <a:pt x="1282601" y="95845"/>
                  </a:cubicBezTo>
                  <a:cubicBezTo>
                    <a:pt x="1253033" y="95845"/>
                    <a:pt x="1229469" y="106114"/>
                    <a:pt x="1211907" y="126652"/>
                  </a:cubicBezTo>
                  <a:cubicBezTo>
                    <a:pt x="1194346" y="147191"/>
                    <a:pt x="1185565" y="179685"/>
                    <a:pt x="1185565" y="224135"/>
                  </a:cubicBezTo>
                  <a:cubicBezTo>
                    <a:pt x="1185565" y="271363"/>
                    <a:pt x="1194445" y="305097"/>
                    <a:pt x="1212205" y="325338"/>
                  </a:cubicBezTo>
                  <a:cubicBezTo>
                    <a:pt x="1229965" y="345579"/>
                    <a:pt x="1254720" y="355699"/>
                    <a:pt x="1286470" y="355699"/>
                  </a:cubicBezTo>
                  <a:cubicBezTo>
                    <a:pt x="1301551" y="355699"/>
                    <a:pt x="1315938" y="353516"/>
                    <a:pt x="1329630" y="349150"/>
                  </a:cubicBezTo>
                  <a:cubicBezTo>
                    <a:pt x="1343323" y="344785"/>
                    <a:pt x="1358999" y="337343"/>
                    <a:pt x="1376660" y="326826"/>
                  </a:cubicBezTo>
                  <a:lnTo>
                    <a:pt x="1376660" y="285750"/>
                  </a:lnTo>
                  <a:lnTo>
                    <a:pt x="1286470" y="285750"/>
                  </a:lnTo>
                  <a:lnTo>
                    <a:pt x="1286470" y="194965"/>
                  </a:lnTo>
                  <a:lnTo>
                    <a:pt x="1494830" y="194965"/>
                  </a:lnTo>
                  <a:lnTo>
                    <a:pt x="1494830" y="381000"/>
                  </a:lnTo>
                  <a:cubicBezTo>
                    <a:pt x="1454944" y="408186"/>
                    <a:pt x="1419671" y="426690"/>
                    <a:pt x="1389013" y="436513"/>
                  </a:cubicBezTo>
                  <a:cubicBezTo>
                    <a:pt x="1358354" y="446335"/>
                    <a:pt x="1321991" y="451247"/>
                    <a:pt x="1279922" y="451247"/>
                  </a:cubicBezTo>
                  <a:cubicBezTo>
                    <a:pt x="1228130" y="451247"/>
                    <a:pt x="1185912" y="442416"/>
                    <a:pt x="1153269" y="424755"/>
                  </a:cubicBezTo>
                  <a:cubicBezTo>
                    <a:pt x="1120626" y="407094"/>
                    <a:pt x="1095325" y="380801"/>
                    <a:pt x="1077367" y="345876"/>
                  </a:cubicBezTo>
                  <a:cubicBezTo>
                    <a:pt x="1059408" y="310951"/>
                    <a:pt x="1050429" y="270867"/>
                    <a:pt x="1050429" y="225623"/>
                  </a:cubicBezTo>
                  <a:cubicBezTo>
                    <a:pt x="1050429" y="177998"/>
                    <a:pt x="1060252" y="136574"/>
                    <a:pt x="1079897" y="101352"/>
                  </a:cubicBezTo>
                  <a:cubicBezTo>
                    <a:pt x="1099542" y="66129"/>
                    <a:pt x="1128316" y="39390"/>
                    <a:pt x="1166217" y="21133"/>
                  </a:cubicBezTo>
                  <a:cubicBezTo>
                    <a:pt x="1195784" y="7044"/>
                    <a:pt x="1235571" y="0"/>
                    <a:pt x="1285577" y="0"/>
                  </a:cubicBezTo>
                  <a:close/>
                  <a:moveTo>
                    <a:pt x="711994" y="0"/>
                  </a:moveTo>
                  <a:cubicBezTo>
                    <a:pt x="767755" y="0"/>
                    <a:pt x="810270" y="10368"/>
                    <a:pt x="839539" y="31105"/>
                  </a:cubicBezTo>
                  <a:cubicBezTo>
                    <a:pt x="868809" y="51841"/>
                    <a:pt x="886222" y="84832"/>
                    <a:pt x="891778" y="130075"/>
                  </a:cubicBezTo>
                  <a:lnTo>
                    <a:pt x="764679" y="137517"/>
                  </a:lnTo>
                  <a:cubicBezTo>
                    <a:pt x="761305" y="117872"/>
                    <a:pt x="754211" y="103584"/>
                    <a:pt x="743396" y="94654"/>
                  </a:cubicBezTo>
                  <a:cubicBezTo>
                    <a:pt x="732582" y="85725"/>
                    <a:pt x="717649" y="81260"/>
                    <a:pt x="698599" y="81260"/>
                  </a:cubicBezTo>
                  <a:cubicBezTo>
                    <a:pt x="682923" y="81260"/>
                    <a:pt x="671116" y="84584"/>
                    <a:pt x="663178" y="91231"/>
                  </a:cubicBezTo>
                  <a:cubicBezTo>
                    <a:pt x="655241" y="97879"/>
                    <a:pt x="651272" y="105965"/>
                    <a:pt x="651272" y="115490"/>
                  </a:cubicBezTo>
                  <a:cubicBezTo>
                    <a:pt x="651272" y="122436"/>
                    <a:pt x="654546" y="128686"/>
                    <a:pt x="661095" y="134243"/>
                  </a:cubicBezTo>
                  <a:cubicBezTo>
                    <a:pt x="667444" y="139997"/>
                    <a:pt x="682526" y="145355"/>
                    <a:pt x="706338" y="150316"/>
                  </a:cubicBezTo>
                  <a:cubicBezTo>
                    <a:pt x="765274" y="163016"/>
                    <a:pt x="807492" y="175865"/>
                    <a:pt x="832991" y="188863"/>
                  </a:cubicBezTo>
                  <a:cubicBezTo>
                    <a:pt x="858490" y="201860"/>
                    <a:pt x="877044" y="217983"/>
                    <a:pt x="888653" y="237232"/>
                  </a:cubicBezTo>
                  <a:cubicBezTo>
                    <a:pt x="900261" y="256480"/>
                    <a:pt x="906066" y="278011"/>
                    <a:pt x="906066" y="301823"/>
                  </a:cubicBezTo>
                  <a:cubicBezTo>
                    <a:pt x="906066" y="329803"/>
                    <a:pt x="898327" y="355600"/>
                    <a:pt x="882848" y="379214"/>
                  </a:cubicBezTo>
                  <a:cubicBezTo>
                    <a:pt x="867370" y="402828"/>
                    <a:pt x="845741" y="420737"/>
                    <a:pt x="817959" y="432941"/>
                  </a:cubicBezTo>
                  <a:cubicBezTo>
                    <a:pt x="790178" y="445145"/>
                    <a:pt x="755154" y="451247"/>
                    <a:pt x="712887" y="451247"/>
                  </a:cubicBezTo>
                  <a:cubicBezTo>
                    <a:pt x="638671" y="451247"/>
                    <a:pt x="587276" y="436959"/>
                    <a:pt x="558701" y="408384"/>
                  </a:cubicBezTo>
                  <a:cubicBezTo>
                    <a:pt x="530126" y="379809"/>
                    <a:pt x="513953" y="343495"/>
                    <a:pt x="510183" y="299442"/>
                  </a:cubicBezTo>
                  <a:lnTo>
                    <a:pt x="638473" y="291405"/>
                  </a:lnTo>
                  <a:cubicBezTo>
                    <a:pt x="641251" y="312241"/>
                    <a:pt x="646906" y="328116"/>
                    <a:pt x="655439" y="339030"/>
                  </a:cubicBezTo>
                  <a:cubicBezTo>
                    <a:pt x="669330" y="356691"/>
                    <a:pt x="689173" y="365522"/>
                    <a:pt x="714970" y="365522"/>
                  </a:cubicBezTo>
                  <a:cubicBezTo>
                    <a:pt x="734219" y="365522"/>
                    <a:pt x="749052" y="361007"/>
                    <a:pt x="759470" y="351978"/>
                  </a:cubicBezTo>
                  <a:cubicBezTo>
                    <a:pt x="769888" y="342949"/>
                    <a:pt x="775097" y="332482"/>
                    <a:pt x="775097" y="320575"/>
                  </a:cubicBezTo>
                  <a:cubicBezTo>
                    <a:pt x="775097" y="309265"/>
                    <a:pt x="770136" y="299144"/>
                    <a:pt x="760214" y="290215"/>
                  </a:cubicBezTo>
                  <a:cubicBezTo>
                    <a:pt x="750292" y="281285"/>
                    <a:pt x="727273" y="272851"/>
                    <a:pt x="691158" y="264914"/>
                  </a:cubicBezTo>
                  <a:cubicBezTo>
                    <a:pt x="632023" y="251618"/>
                    <a:pt x="589855" y="233957"/>
                    <a:pt x="564654" y="211931"/>
                  </a:cubicBezTo>
                  <a:cubicBezTo>
                    <a:pt x="539254" y="189904"/>
                    <a:pt x="526554" y="161825"/>
                    <a:pt x="526554" y="127694"/>
                  </a:cubicBezTo>
                  <a:cubicBezTo>
                    <a:pt x="526554" y="105271"/>
                    <a:pt x="533053" y="84088"/>
                    <a:pt x="546050" y="64145"/>
                  </a:cubicBezTo>
                  <a:cubicBezTo>
                    <a:pt x="559048" y="44202"/>
                    <a:pt x="578594" y="28525"/>
                    <a:pt x="604689" y="17115"/>
                  </a:cubicBezTo>
                  <a:cubicBezTo>
                    <a:pt x="630783" y="5705"/>
                    <a:pt x="666552" y="0"/>
                    <a:pt x="711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C0C4DEE4-440C-4BC4-AA0A-425BF494D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9421388-219A-46FD-8333-FFB740EB64A5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chevron">
            <a:avLst>
              <a:gd name="adj" fmla="val 25577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0C00CC41-63C1-4B0C-81F6-95BCB42A0F3B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8DB0875-B3A9-4733-8EC2-E234B4CF4954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0D9CA2B-981C-4830-896D-3B1CB305432A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27DD61-2033-4952-A5FE-0594F143D7A6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387784-69C5-4661-9260-C313FA6B2A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FBC99-927E-4A0C-8CFD-7336A935CCB7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FC4C4-AC77-4555-B55D-E55291CA572B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1F31E2-7F5A-41E5-909C-93CC8C82279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9A0B1-34C1-4D29-85A4-13C5980D8E9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8ED96A-BFB0-4393-9453-52A177D3AA75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881AA8-ECF4-4695-AD73-C3F651C0E9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A12F72-DE0A-433D-A6C2-371451C069B7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6DBDE4-A433-49EA-9758-F76333568885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1F9D23-1071-475F-A57C-A2DFB4A6DE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963869-06B6-42C7-937E-090B2DD45029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8E03D7-8178-4F4C-A675-F9EF4CF54693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1171FD-D2E6-41E9-89CF-FB559BCDDE81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6D1D38-72F3-413D-BE3C-2BF57FA1C2E6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7E45AB-68A7-496D-B9AD-66B5C0BF9FB8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27EA25-87CB-4422-9093-C95C41CEF9E9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2169A6-0306-4BCB-9913-4FE689D3ABD0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E202DB-ED28-440D-A4C6-DC6FD356F0B9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B913BD-FA9E-4DDC-A7BB-4F222622C48C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E2CA9F-D9E8-424D-8713-47AD013F0CD3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3D164D-9E76-4585-A75E-9BA4EF0E971E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656549-825E-4D38-A42B-3DF2EC3D894E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DA751A-5147-49AD-AF50-00003F65E198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7F04D141-80E2-4CD8-BC98-F98061DA8B55}"/>
              </a:ext>
            </a:extLst>
          </p:cNvPr>
          <p:cNvSpPr/>
          <p:nvPr/>
        </p:nvSpPr>
        <p:spPr>
          <a:xfrm>
            <a:off x="3620205" y="3831053"/>
            <a:ext cx="2336242" cy="705244"/>
          </a:xfrm>
          <a:custGeom>
            <a:avLst/>
            <a:gdLst/>
            <a:ahLst/>
            <a:cxnLst/>
            <a:rect l="l" t="t" r="r" b="b"/>
            <a:pathLst>
              <a:path w="14948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285577" y="0"/>
                </a:moveTo>
                <a:cubicBezTo>
                  <a:pt x="1333798" y="0"/>
                  <a:pt x="1369864" y="4365"/>
                  <a:pt x="1393775" y="13097"/>
                </a:cubicBezTo>
                <a:cubicBezTo>
                  <a:pt x="1417687" y="21828"/>
                  <a:pt x="1437531" y="35371"/>
                  <a:pt x="1453307" y="53727"/>
                </a:cubicBezTo>
                <a:cubicBezTo>
                  <a:pt x="1469082" y="72082"/>
                  <a:pt x="1480939" y="95349"/>
                  <a:pt x="1488877" y="123527"/>
                </a:cubicBezTo>
                <a:lnTo>
                  <a:pt x="1358801" y="146744"/>
                </a:lnTo>
                <a:cubicBezTo>
                  <a:pt x="1353443" y="130274"/>
                  <a:pt x="1344364" y="117673"/>
                  <a:pt x="1331565" y="108942"/>
                </a:cubicBezTo>
                <a:cubicBezTo>
                  <a:pt x="1318766" y="100211"/>
                  <a:pt x="1302444" y="95845"/>
                  <a:pt x="1282601" y="95845"/>
                </a:cubicBezTo>
                <a:cubicBezTo>
                  <a:pt x="1253033" y="95845"/>
                  <a:pt x="1229469" y="106114"/>
                  <a:pt x="1211907" y="126652"/>
                </a:cubicBezTo>
                <a:cubicBezTo>
                  <a:pt x="1194346" y="147191"/>
                  <a:pt x="1185565" y="179685"/>
                  <a:pt x="1185565" y="224135"/>
                </a:cubicBezTo>
                <a:cubicBezTo>
                  <a:pt x="1185565" y="271363"/>
                  <a:pt x="1194445" y="305097"/>
                  <a:pt x="1212205" y="325338"/>
                </a:cubicBezTo>
                <a:cubicBezTo>
                  <a:pt x="1229965" y="345579"/>
                  <a:pt x="1254720" y="355699"/>
                  <a:pt x="1286470" y="355699"/>
                </a:cubicBezTo>
                <a:cubicBezTo>
                  <a:pt x="1301551" y="355699"/>
                  <a:pt x="1315938" y="353516"/>
                  <a:pt x="1329630" y="349150"/>
                </a:cubicBezTo>
                <a:cubicBezTo>
                  <a:pt x="1343323" y="344785"/>
                  <a:pt x="1358999" y="337343"/>
                  <a:pt x="1376660" y="326826"/>
                </a:cubicBezTo>
                <a:lnTo>
                  <a:pt x="1376660" y="285750"/>
                </a:lnTo>
                <a:lnTo>
                  <a:pt x="1286470" y="285750"/>
                </a:lnTo>
                <a:lnTo>
                  <a:pt x="1286470" y="194965"/>
                </a:lnTo>
                <a:lnTo>
                  <a:pt x="1494830" y="194965"/>
                </a:lnTo>
                <a:lnTo>
                  <a:pt x="1494830" y="381000"/>
                </a:lnTo>
                <a:cubicBezTo>
                  <a:pt x="1454944" y="408186"/>
                  <a:pt x="1419671" y="426690"/>
                  <a:pt x="1389013" y="436513"/>
                </a:cubicBezTo>
                <a:cubicBezTo>
                  <a:pt x="1358354" y="446335"/>
                  <a:pt x="1321991" y="451247"/>
                  <a:pt x="1279922" y="451247"/>
                </a:cubicBezTo>
                <a:cubicBezTo>
                  <a:pt x="1228130" y="451247"/>
                  <a:pt x="1185912" y="442416"/>
                  <a:pt x="1153269" y="424755"/>
                </a:cubicBezTo>
                <a:cubicBezTo>
                  <a:pt x="1120626" y="407094"/>
                  <a:pt x="1095325" y="380801"/>
                  <a:pt x="1077367" y="345876"/>
                </a:cubicBezTo>
                <a:cubicBezTo>
                  <a:pt x="1059408" y="310951"/>
                  <a:pt x="1050429" y="270867"/>
                  <a:pt x="1050429" y="225623"/>
                </a:cubicBezTo>
                <a:cubicBezTo>
                  <a:pt x="1050429" y="177998"/>
                  <a:pt x="1060252" y="136574"/>
                  <a:pt x="1079897" y="101352"/>
                </a:cubicBezTo>
                <a:cubicBezTo>
                  <a:pt x="1099542" y="66129"/>
                  <a:pt x="1128316" y="39390"/>
                  <a:pt x="1166217" y="21133"/>
                </a:cubicBezTo>
                <a:cubicBezTo>
                  <a:pt x="1195784" y="7044"/>
                  <a:pt x="1235571" y="0"/>
                  <a:pt x="1285577" y="0"/>
                </a:cubicBezTo>
                <a:close/>
                <a:moveTo>
                  <a:pt x="711994" y="0"/>
                </a:moveTo>
                <a:cubicBezTo>
                  <a:pt x="767755" y="0"/>
                  <a:pt x="810270" y="10368"/>
                  <a:pt x="839539" y="31105"/>
                </a:cubicBezTo>
                <a:cubicBezTo>
                  <a:pt x="868809" y="51841"/>
                  <a:pt x="886222" y="84832"/>
                  <a:pt x="891778" y="130075"/>
                </a:cubicBezTo>
                <a:lnTo>
                  <a:pt x="764679" y="137517"/>
                </a:lnTo>
                <a:cubicBezTo>
                  <a:pt x="761305" y="117872"/>
                  <a:pt x="754211" y="103584"/>
                  <a:pt x="743396" y="94654"/>
                </a:cubicBezTo>
                <a:cubicBezTo>
                  <a:pt x="732582" y="85725"/>
                  <a:pt x="717649" y="81260"/>
                  <a:pt x="698599" y="81260"/>
                </a:cubicBezTo>
                <a:cubicBezTo>
                  <a:pt x="682923" y="81260"/>
                  <a:pt x="671116" y="84584"/>
                  <a:pt x="663178" y="91231"/>
                </a:cubicBezTo>
                <a:cubicBezTo>
                  <a:pt x="655241" y="97879"/>
                  <a:pt x="651272" y="105965"/>
                  <a:pt x="651272" y="115490"/>
                </a:cubicBezTo>
                <a:cubicBezTo>
                  <a:pt x="651272" y="122436"/>
                  <a:pt x="654546" y="128686"/>
                  <a:pt x="661095" y="134243"/>
                </a:cubicBezTo>
                <a:cubicBezTo>
                  <a:pt x="667444" y="139997"/>
                  <a:pt x="682526" y="145355"/>
                  <a:pt x="706338" y="150316"/>
                </a:cubicBezTo>
                <a:cubicBezTo>
                  <a:pt x="765274" y="163016"/>
                  <a:pt x="807492" y="175865"/>
                  <a:pt x="832991" y="188863"/>
                </a:cubicBezTo>
                <a:cubicBezTo>
                  <a:pt x="858490" y="201860"/>
                  <a:pt x="877044" y="217983"/>
                  <a:pt x="888653" y="237232"/>
                </a:cubicBezTo>
                <a:cubicBezTo>
                  <a:pt x="900261" y="256480"/>
                  <a:pt x="906066" y="278011"/>
                  <a:pt x="906066" y="301823"/>
                </a:cubicBezTo>
                <a:cubicBezTo>
                  <a:pt x="906066" y="329803"/>
                  <a:pt x="898327" y="355600"/>
                  <a:pt x="882848" y="379214"/>
                </a:cubicBezTo>
                <a:cubicBezTo>
                  <a:pt x="867370" y="402828"/>
                  <a:pt x="845741" y="420737"/>
                  <a:pt x="817959" y="432941"/>
                </a:cubicBezTo>
                <a:cubicBezTo>
                  <a:pt x="790178" y="445145"/>
                  <a:pt x="755154" y="451247"/>
                  <a:pt x="712887" y="451247"/>
                </a:cubicBezTo>
                <a:cubicBezTo>
                  <a:pt x="638671" y="451247"/>
                  <a:pt x="587276" y="436959"/>
                  <a:pt x="558701" y="408384"/>
                </a:cubicBezTo>
                <a:cubicBezTo>
                  <a:pt x="530126" y="379809"/>
                  <a:pt x="513953" y="343495"/>
                  <a:pt x="510183" y="299442"/>
                </a:cubicBezTo>
                <a:lnTo>
                  <a:pt x="638473" y="291405"/>
                </a:lnTo>
                <a:cubicBezTo>
                  <a:pt x="641251" y="312241"/>
                  <a:pt x="646906" y="328116"/>
                  <a:pt x="655439" y="339030"/>
                </a:cubicBezTo>
                <a:cubicBezTo>
                  <a:pt x="669330" y="356691"/>
                  <a:pt x="689173" y="365522"/>
                  <a:pt x="714970" y="365522"/>
                </a:cubicBezTo>
                <a:cubicBezTo>
                  <a:pt x="734219" y="365522"/>
                  <a:pt x="749052" y="361007"/>
                  <a:pt x="759470" y="351978"/>
                </a:cubicBezTo>
                <a:cubicBezTo>
                  <a:pt x="769888" y="342949"/>
                  <a:pt x="775097" y="332482"/>
                  <a:pt x="775097" y="320575"/>
                </a:cubicBezTo>
                <a:cubicBezTo>
                  <a:pt x="775097" y="309265"/>
                  <a:pt x="770136" y="299144"/>
                  <a:pt x="760214" y="290215"/>
                </a:cubicBezTo>
                <a:cubicBezTo>
                  <a:pt x="750292" y="281285"/>
                  <a:pt x="727273" y="272851"/>
                  <a:pt x="691158" y="264914"/>
                </a:cubicBezTo>
                <a:cubicBezTo>
                  <a:pt x="632023" y="251618"/>
                  <a:pt x="589855" y="233957"/>
                  <a:pt x="564654" y="211931"/>
                </a:cubicBezTo>
                <a:cubicBezTo>
                  <a:pt x="539254" y="189904"/>
                  <a:pt x="526554" y="161825"/>
                  <a:pt x="526554" y="127694"/>
                </a:cubicBezTo>
                <a:cubicBezTo>
                  <a:pt x="526554" y="105271"/>
                  <a:pt x="533053" y="84088"/>
                  <a:pt x="546050" y="64145"/>
                </a:cubicBezTo>
                <a:cubicBezTo>
                  <a:pt x="559048" y="44202"/>
                  <a:pt x="578594" y="28525"/>
                  <a:pt x="604689" y="17115"/>
                </a:cubicBezTo>
                <a:cubicBezTo>
                  <a:pt x="630783" y="5705"/>
                  <a:pt x="666552" y="0"/>
                  <a:pt x="711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C38DE-9B4F-4653-AA71-1481F76E7D8C}"/>
              </a:ext>
            </a:extLst>
          </p:cNvPr>
          <p:cNvSpPr txBox="1"/>
          <p:nvPr/>
        </p:nvSpPr>
        <p:spPr>
          <a:xfrm>
            <a:off x="8926848" y="40428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0196F-92EC-4BC9-AB96-BAB4EC879F24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0EFE9-420B-427A-B9E5-B75B347D73EE}"/>
              </a:ext>
            </a:extLst>
          </p:cNvPr>
          <p:cNvSpPr txBox="1"/>
          <p:nvPr/>
        </p:nvSpPr>
        <p:spPr>
          <a:xfrm>
            <a:off x="8462682" y="20023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E358FFEF-6FB1-4930-ABD1-CD4CC6C70597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023CD-D339-48F1-9155-67F838E8FFEC}"/>
              </a:ext>
            </a:extLst>
          </p:cNvPr>
          <p:cNvSpPr txBox="1"/>
          <p:nvPr/>
        </p:nvSpPr>
        <p:spPr>
          <a:xfrm>
            <a:off x="706820" y="169774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51DB0-42CF-4B87-86D3-8BF9A1206A0A}"/>
              </a:ext>
            </a:extLst>
          </p:cNvPr>
          <p:cNvSpPr txBox="1"/>
          <p:nvPr/>
        </p:nvSpPr>
        <p:spPr>
          <a:xfrm>
            <a:off x="1190914" y="861759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8">
            <a:extLst>
              <a:ext uri="{FF2B5EF4-FFF2-40B4-BE49-F238E27FC236}">
                <a16:creationId xmlns:a16="http://schemas.microsoft.com/office/drawing/2014/main" id="{B8C201E3-5890-4841-8BB9-36A96F4F9F56}"/>
              </a:ext>
            </a:extLst>
          </p:cNvPr>
          <p:cNvGraphicFramePr/>
          <p:nvPr/>
        </p:nvGraphicFramePr>
        <p:xfrm>
          <a:off x="705742" y="1865213"/>
          <a:ext cx="5390258" cy="42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33">
            <a:extLst>
              <a:ext uri="{FF2B5EF4-FFF2-40B4-BE49-F238E27FC236}">
                <a16:creationId xmlns:a16="http://schemas.microsoft.com/office/drawing/2014/main" id="{811428CD-5819-4F8B-B908-4DED3730A682}"/>
              </a:ext>
            </a:extLst>
          </p:cNvPr>
          <p:cNvGrpSpPr/>
          <p:nvPr/>
        </p:nvGrpSpPr>
        <p:grpSpPr>
          <a:xfrm>
            <a:off x="6642989" y="4131624"/>
            <a:ext cx="4954060" cy="911726"/>
            <a:chOff x="729571" y="2708920"/>
            <a:chExt cx="2582993" cy="911726"/>
          </a:xfrm>
        </p:grpSpPr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124F0795-C945-48BC-BCA9-4D191C7D96F4}"/>
                </a:ext>
              </a:extLst>
            </p:cNvPr>
            <p:cNvSpPr/>
            <p:nvPr/>
          </p:nvSpPr>
          <p:spPr>
            <a:xfrm>
              <a:off x="729571" y="2708920"/>
              <a:ext cx="1772278" cy="379785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055F1-5DDC-4F44-9DE3-0E24931A048B}"/>
                </a:ext>
              </a:extLst>
            </p:cNvPr>
            <p:cNvSpPr txBox="1"/>
            <p:nvPr/>
          </p:nvSpPr>
          <p:spPr>
            <a:xfrm>
              <a:off x="1003550" y="3158981"/>
              <a:ext cx="2309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4F9262-B148-4973-804C-B81BAFFE9BE5}"/>
                </a:ext>
              </a:extLst>
            </p:cNvPr>
            <p:cNvSpPr txBox="1"/>
            <p:nvPr/>
          </p:nvSpPr>
          <p:spPr>
            <a:xfrm>
              <a:off x="767181" y="2744923"/>
              <a:ext cx="1399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6DE3BB3C-3B2C-4ACE-B8E5-5F132E91BA46}"/>
              </a:ext>
            </a:extLst>
          </p:cNvPr>
          <p:cNvGrpSpPr/>
          <p:nvPr/>
        </p:nvGrpSpPr>
        <p:grpSpPr>
          <a:xfrm>
            <a:off x="6642989" y="3029663"/>
            <a:ext cx="4954060" cy="911726"/>
            <a:chOff x="729571" y="2708920"/>
            <a:chExt cx="2582993" cy="911726"/>
          </a:xfrm>
        </p:grpSpPr>
        <p:sp>
          <p:nvSpPr>
            <p:cNvPr id="15" name="Rounded Rectangle 64">
              <a:extLst>
                <a:ext uri="{FF2B5EF4-FFF2-40B4-BE49-F238E27FC236}">
                  <a16:creationId xmlns:a16="http://schemas.microsoft.com/office/drawing/2014/main" id="{32A1E295-DA95-4E09-B525-492DCBD6DD78}"/>
                </a:ext>
              </a:extLst>
            </p:cNvPr>
            <p:cNvSpPr/>
            <p:nvPr/>
          </p:nvSpPr>
          <p:spPr>
            <a:xfrm>
              <a:off x="729571" y="2708920"/>
              <a:ext cx="1772278" cy="379785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632A43-6AF1-4ADF-BF18-C26745F9F667}"/>
                </a:ext>
              </a:extLst>
            </p:cNvPr>
            <p:cNvSpPr txBox="1"/>
            <p:nvPr/>
          </p:nvSpPr>
          <p:spPr>
            <a:xfrm>
              <a:off x="1003550" y="3158981"/>
              <a:ext cx="2309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A5B0A6-AC11-4E05-BE7A-DAF422D27B31}"/>
                </a:ext>
              </a:extLst>
            </p:cNvPr>
            <p:cNvSpPr txBox="1"/>
            <p:nvPr/>
          </p:nvSpPr>
          <p:spPr>
            <a:xfrm>
              <a:off x="767181" y="2744923"/>
              <a:ext cx="1399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96A12091-DC26-45EC-AE6F-27AF710BE65E}"/>
              </a:ext>
            </a:extLst>
          </p:cNvPr>
          <p:cNvGrpSpPr/>
          <p:nvPr/>
        </p:nvGrpSpPr>
        <p:grpSpPr>
          <a:xfrm>
            <a:off x="6642989" y="5233586"/>
            <a:ext cx="4954060" cy="911726"/>
            <a:chOff x="729571" y="2708920"/>
            <a:chExt cx="2582993" cy="911726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23EA7AF2-04A1-478F-B1C5-66376FC99479}"/>
                </a:ext>
              </a:extLst>
            </p:cNvPr>
            <p:cNvSpPr/>
            <p:nvPr/>
          </p:nvSpPr>
          <p:spPr>
            <a:xfrm>
              <a:off x="729571" y="2708920"/>
              <a:ext cx="1772278" cy="379785"/>
            </a:xfrm>
            <a:prstGeom prst="rect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C3E280-77BD-409C-9479-7B49A8D9976A}"/>
                </a:ext>
              </a:extLst>
            </p:cNvPr>
            <p:cNvSpPr txBox="1"/>
            <p:nvPr/>
          </p:nvSpPr>
          <p:spPr>
            <a:xfrm>
              <a:off x="1003550" y="3158981"/>
              <a:ext cx="2309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DF6360-0702-49E2-A1F9-DF3053491390}"/>
                </a:ext>
              </a:extLst>
            </p:cNvPr>
            <p:cNvSpPr txBox="1"/>
            <p:nvPr/>
          </p:nvSpPr>
          <p:spPr>
            <a:xfrm>
              <a:off x="767181" y="2744923"/>
              <a:ext cx="1399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6EF0C09C-E185-4B6A-A877-AF4981599385}"/>
              </a:ext>
            </a:extLst>
          </p:cNvPr>
          <p:cNvGrpSpPr/>
          <p:nvPr/>
        </p:nvGrpSpPr>
        <p:grpSpPr>
          <a:xfrm>
            <a:off x="6642989" y="1927702"/>
            <a:ext cx="4954060" cy="911726"/>
            <a:chOff x="729571" y="2708920"/>
            <a:chExt cx="2582993" cy="911726"/>
          </a:xfrm>
        </p:grpSpPr>
        <p:sp>
          <p:nvSpPr>
            <p:cNvPr id="9" name="Rounded Rectangle 64">
              <a:extLst>
                <a:ext uri="{FF2B5EF4-FFF2-40B4-BE49-F238E27FC236}">
                  <a16:creationId xmlns:a16="http://schemas.microsoft.com/office/drawing/2014/main" id="{6ACA9D54-C2CF-4311-B596-A59279F36CC1}"/>
                </a:ext>
              </a:extLst>
            </p:cNvPr>
            <p:cNvSpPr/>
            <p:nvPr/>
          </p:nvSpPr>
          <p:spPr>
            <a:xfrm>
              <a:off x="729571" y="2708920"/>
              <a:ext cx="1772278" cy="379785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01AF2-6468-4823-AF89-89D154C192A3}"/>
                </a:ext>
              </a:extLst>
            </p:cNvPr>
            <p:cNvSpPr txBox="1"/>
            <p:nvPr/>
          </p:nvSpPr>
          <p:spPr>
            <a:xfrm>
              <a:off x="1003550" y="3158981"/>
              <a:ext cx="2309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FAADC0-1AC9-4EF4-A2CD-D3488AADDDA9}"/>
                </a:ext>
              </a:extLst>
            </p:cNvPr>
            <p:cNvSpPr txBox="1"/>
            <p:nvPr/>
          </p:nvSpPr>
          <p:spPr>
            <a:xfrm>
              <a:off x="767181" y="2744923"/>
              <a:ext cx="1399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C9D50-140C-4581-AA05-5293CFD5DEAA}"/>
              </a:ext>
            </a:extLst>
          </p:cNvPr>
          <p:cNvSpPr txBox="1"/>
          <p:nvPr/>
        </p:nvSpPr>
        <p:spPr>
          <a:xfrm>
            <a:off x="800793" y="3923007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</a:rPr>
              <a:t>48.6%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5116D-786E-4236-BDC1-46D24C4EFF84}"/>
              </a:ext>
            </a:extLst>
          </p:cNvPr>
          <p:cNvSpPr txBox="1"/>
          <p:nvPr/>
        </p:nvSpPr>
        <p:spPr>
          <a:xfrm>
            <a:off x="800793" y="3459547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58F1B-FF2F-4A1D-BEDC-D922681A1B2D}"/>
              </a:ext>
            </a:extLst>
          </p:cNvPr>
          <p:cNvGrpSpPr/>
          <p:nvPr/>
        </p:nvGrpSpPr>
        <p:grpSpPr>
          <a:xfrm>
            <a:off x="4040500" y="2024099"/>
            <a:ext cx="4088861" cy="3662272"/>
            <a:chOff x="1801611" y="2029937"/>
            <a:chExt cx="3055033" cy="27363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974CE7-8B43-46A1-A9CD-E1A80C12C8B2}"/>
                </a:ext>
              </a:extLst>
            </p:cNvPr>
            <p:cNvSpPr txBox="1"/>
            <p:nvPr/>
          </p:nvSpPr>
          <p:spPr>
            <a:xfrm rot="19593018">
              <a:off x="1801611" y="209715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94F63F-C82C-4977-B8E4-D8C06ECB5DAB}"/>
                </a:ext>
              </a:extLst>
            </p:cNvPr>
            <p:cNvSpPr txBox="1"/>
            <p:nvPr/>
          </p:nvSpPr>
          <p:spPr>
            <a:xfrm rot="8503641">
              <a:off x="3200459" y="394383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Pie 5">
              <a:extLst>
                <a:ext uri="{FF2B5EF4-FFF2-40B4-BE49-F238E27FC236}">
                  <a16:creationId xmlns:a16="http://schemas.microsoft.com/office/drawing/2014/main" id="{E15561BB-469B-4D88-A6C7-38FBB30E76DC}"/>
                </a:ext>
              </a:extLst>
            </p:cNvPr>
            <p:cNvSpPr/>
            <p:nvPr/>
          </p:nvSpPr>
          <p:spPr>
            <a:xfrm rot="10800000">
              <a:off x="1965145" y="2029937"/>
              <a:ext cx="2736304" cy="2736304"/>
            </a:xfrm>
            <a:prstGeom prst="pie">
              <a:avLst>
                <a:gd name="adj1" fmla="val 10805857"/>
                <a:gd name="adj2" fmla="val 150993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Pie 3">
              <a:extLst>
                <a:ext uri="{FF2B5EF4-FFF2-40B4-BE49-F238E27FC236}">
                  <a16:creationId xmlns:a16="http://schemas.microsoft.com/office/drawing/2014/main" id="{128E826E-2CFC-43F5-8AF2-126E726B5572}"/>
                </a:ext>
              </a:extLst>
            </p:cNvPr>
            <p:cNvSpPr/>
            <p:nvPr/>
          </p:nvSpPr>
          <p:spPr>
            <a:xfrm>
              <a:off x="1965144" y="2029937"/>
              <a:ext cx="2736304" cy="2736304"/>
            </a:xfrm>
            <a:prstGeom prst="pie">
              <a:avLst>
                <a:gd name="adj1" fmla="val 10783185"/>
                <a:gd name="adj2" fmla="val 177673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328355-49CB-450C-B510-7757F2E327A6}"/>
                </a:ext>
              </a:extLst>
            </p:cNvPr>
            <p:cNvSpPr/>
            <p:nvPr/>
          </p:nvSpPr>
          <p:spPr>
            <a:xfrm>
              <a:off x="2397192" y="2452878"/>
              <a:ext cx="1872208" cy="1872208"/>
            </a:xfrm>
            <a:prstGeom prst="ellipse">
              <a:avLst/>
            </a:prstGeom>
            <a:solidFill>
              <a:schemeClr val="accent4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A4514-9257-4629-98FA-56124BD2CED3}"/>
                </a:ext>
              </a:extLst>
            </p:cNvPr>
            <p:cNvSpPr txBox="1"/>
            <p:nvPr/>
          </p:nvSpPr>
          <p:spPr>
            <a:xfrm>
              <a:off x="2629704" y="3409072"/>
              <a:ext cx="1407184" cy="2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CE8375-326B-4594-A252-54F23DB39A78}"/>
              </a:ext>
            </a:extLst>
          </p:cNvPr>
          <p:cNvSpPr txBox="1"/>
          <p:nvPr/>
        </p:nvSpPr>
        <p:spPr>
          <a:xfrm>
            <a:off x="5648068" y="4231944"/>
            <a:ext cx="14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48.6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그룹 13">
            <a:extLst>
              <a:ext uri="{FF2B5EF4-FFF2-40B4-BE49-F238E27FC236}">
                <a16:creationId xmlns:a16="http://schemas.microsoft.com/office/drawing/2014/main" id="{51B5F82E-CF88-4F13-94A5-3B0260E7B57E}"/>
              </a:ext>
            </a:extLst>
          </p:cNvPr>
          <p:cNvGrpSpPr/>
          <p:nvPr/>
        </p:nvGrpSpPr>
        <p:grpSpPr>
          <a:xfrm>
            <a:off x="800793" y="4848132"/>
            <a:ext cx="4070261" cy="1106860"/>
            <a:chOff x="880173" y="3812940"/>
            <a:chExt cx="2340000" cy="11068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A5181C-139D-4086-85AB-21021C188F11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51C7C3-267A-466A-952F-2F8AC816ECDA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ADFF1C-8066-411B-8A4E-EDB3272C934F}"/>
              </a:ext>
            </a:extLst>
          </p:cNvPr>
          <p:cNvSpPr txBox="1"/>
          <p:nvPr/>
        </p:nvSpPr>
        <p:spPr>
          <a:xfrm>
            <a:off x="9555897" y="1761582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</a:rPr>
              <a:t>48.6%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B83FCA-253A-4287-B0C7-CFFAF5AA9662}"/>
              </a:ext>
            </a:extLst>
          </p:cNvPr>
          <p:cNvSpPr txBox="1"/>
          <p:nvPr/>
        </p:nvSpPr>
        <p:spPr>
          <a:xfrm>
            <a:off x="9759229" y="1298122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그룹 13">
            <a:extLst>
              <a:ext uri="{FF2B5EF4-FFF2-40B4-BE49-F238E27FC236}">
                <a16:creationId xmlns:a16="http://schemas.microsoft.com/office/drawing/2014/main" id="{E6994912-7D33-421E-ABD1-47721485026F}"/>
              </a:ext>
            </a:extLst>
          </p:cNvPr>
          <p:cNvGrpSpPr/>
          <p:nvPr/>
        </p:nvGrpSpPr>
        <p:grpSpPr>
          <a:xfrm>
            <a:off x="7614338" y="2686707"/>
            <a:ext cx="4070261" cy="1106860"/>
            <a:chOff x="880173" y="3812940"/>
            <a:chExt cx="2340000" cy="11068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11A2F7-B3A8-44AD-A03E-162E21805DD8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628629-3A8F-4307-A9D3-D924765C5352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Freeform: Shape 68">
            <a:extLst>
              <a:ext uri="{FF2B5EF4-FFF2-40B4-BE49-F238E27FC236}">
                <a16:creationId xmlns:a16="http://schemas.microsoft.com/office/drawing/2014/main" id="{60589FEF-2020-4598-BA5D-A580EAD744FD}"/>
              </a:ext>
            </a:extLst>
          </p:cNvPr>
          <p:cNvSpPr/>
          <p:nvPr/>
        </p:nvSpPr>
        <p:spPr>
          <a:xfrm>
            <a:off x="5829310" y="2978333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71F591FE-5FF8-475E-A6CC-064738E3EA33}"/>
              </a:ext>
            </a:extLst>
          </p:cNvPr>
          <p:cNvGrpSpPr/>
          <p:nvPr/>
        </p:nvGrpSpPr>
        <p:grpSpPr>
          <a:xfrm>
            <a:off x="7682105" y="3894827"/>
            <a:ext cx="659305" cy="1016484"/>
            <a:chOff x="7682105" y="3894827"/>
            <a:chExt cx="659305" cy="1016484"/>
          </a:xfrm>
        </p:grpSpPr>
        <p:sp>
          <p:nvSpPr>
            <p:cNvPr id="23" name="Rectangle: Rounded Corners 70">
              <a:extLst>
                <a:ext uri="{FF2B5EF4-FFF2-40B4-BE49-F238E27FC236}">
                  <a16:creationId xmlns:a16="http://schemas.microsoft.com/office/drawing/2014/main" id="{0DE248C5-17A3-423F-A71B-9E02A3AEAAF3}"/>
                </a:ext>
              </a:extLst>
            </p:cNvPr>
            <p:cNvSpPr/>
            <p:nvPr/>
          </p:nvSpPr>
          <p:spPr>
            <a:xfrm rot="6250191">
              <a:off x="7885074" y="4454976"/>
              <a:ext cx="877317" cy="3535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71">
              <a:extLst>
                <a:ext uri="{FF2B5EF4-FFF2-40B4-BE49-F238E27FC236}">
                  <a16:creationId xmlns:a16="http://schemas.microsoft.com/office/drawing/2014/main" id="{2076FDAE-A31E-4F18-A8FB-76DBB88E958E}"/>
                </a:ext>
              </a:extLst>
            </p:cNvPr>
            <p:cNvSpPr/>
            <p:nvPr/>
          </p:nvSpPr>
          <p:spPr>
            <a:xfrm rot="6250191">
              <a:off x="7552324" y="4124114"/>
              <a:ext cx="972326" cy="553040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72">
              <a:extLst>
                <a:ext uri="{FF2B5EF4-FFF2-40B4-BE49-F238E27FC236}">
                  <a16:creationId xmlns:a16="http://schemas.microsoft.com/office/drawing/2014/main" id="{609C94EF-D8A8-4971-BB6B-D5C5FE4C34A8}"/>
                </a:ext>
              </a:extLst>
            </p:cNvPr>
            <p:cNvSpPr/>
            <p:nvPr/>
          </p:nvSpPr>
          <p:spPr>
            <a:xfrm rot="6250191">
              <a:off x="7825147" y="4396481"/>
              <a:ext cx="816673" cy="10677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73">
              <a:extLst>
                <a:ext uri="{FF2B5EF4-FFF2-40B4-BE49-F238E27FC236}">
                  <a16:creationId xmlns:a16="http://schemas.microsoft.com/office/drawing/2014/main" id="{C4C6CC5B-54A3-416A-A323-6FB103609431}"/>
                </a:ext>
              </a:extLst>
            </p:cNvPr>
            <p:cNvGrpSpPr/>
            <p:nvPr/>
          </p:nvGrpSpPr>
          <p:grpSpPr>
            <a:xfrm rot="6250191">
              <a:off x="7968948" y="4399677"/>
              <a:ext cx="527458" cy="106772"/>
              <a:chOff x="7962899" y="2433000"/>
              <a:chExt cx="2294160" cy="371747"/>
            </a:xfrm>
          </p:grpSpPr>
          <p:grpSp>
            <p:nvGrpSpPr>
              <p:cNvPr id="80" name="Group 127">
                <a:extLst>
                  <a:ext uri="{FF2B5EF4-FFF2-40B4-BE49-F238E27FC236}">
                    <a16:creationId xmlns:a16="http://schemas.microsoft.com/office/drawing/2014/main" id="{A7561633-8960-40E7-BFAC-1CA2F2F780E6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89" name="Rectangle 136">
                  <a:extLst>
                    <a:ext uri="{FF2B5EF4-FFF2-40B4-BE49-F238E27FC236}">
                      <a16:creationId xmlns:a16="http://schemas.microsoft.com/office/drawing/2014/main" id="{114DC63A-8587-4144-9445-3C0AF4A278F1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137">
                  <a:extLst>
                    <a:ext uri="{FF2B5EF4-FFF2-40B4-BE49-F238E27FC236}">
                      <a16:creationId xmlns:a16="http://schemas.microsoft.com/office/drawing/2014/main" id="{E1F5AB29-F5C4-4204-B898-0FF5F3F21D5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138">
                  <a:extLst>
                    <a:ext uri="{FF2B5EF4-FFF2-40B4-BE49-F238E27FC236}">
                      <a16:creationId xmlns:a16="http://schemas.microsoft.com/office/drawing/2014/main" id="{5E6CDAF9-40A0-4C1C-B964-2791C75B4DF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28">
                <a:extLst>
                  <a:ext uri="{FF2B5EF4-FFF2-40B4-BE49-F238E27FC236}">
                    <a16:creationId xmlns:a16="http://schemas.microsoft.com/office/drawing/2014/main" id="{E7AB9E1E-54A1-46ED-9A0E-FF06638E687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86" name="Rectangle 133">
                  <a:extLst>
                    <a:ext uri="{FF2B5EF4-FFF2-40B4-BE49-F238E27FC236}">
                      <a16:creationId xmlns:a16="http://schemas.microsoft.com/office/drawing/2014/main" id="{FE8FD188-3E21-4A5B-ADF2-851003B63C4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34">
                  <a:extLst>
                    <a:ext uri="{FF2B5EF4-FFF2-40B4-BE49-F238E27FC236}">
                      <a16:creationId xmlns:a16="http://schemas.microsoft.com/office/drawing/2014/main" id="{2A4545A2-BD28-455D-87FD-BFC55A40E2E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rapezoid 135">
                  <a:extLst>
                    <a:ext uri="{FF2B5EF4-FFF2-40B4-BE49-F238E27FC236}">
                      <a16:creationId xmlns:a16="http://schemas.microsoft.com/office/drawing/2014/main" id="{2B2A385A-873E-4C7A-A6B7-24FE5206813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29">
                <a:extLst>
                  <a:ext uri="{FF2B5EF4-FFF2-40B4-BE49-F238E27FC236}">
                    <a16:creationId xmlns:a16="http://schemas.microsoft.com/office/drawing/2014/main" id="{D3E07AF4-A46B-4B79-A1AE-E1324EF2609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83" name="Rectangle 130">
                  <a:extLst>
                    <a:ext uri="{FF2B5EF4-FFF2-40B4-BE49-F238E27FC236}">
                      <a16:creationId xmlns:a16="http://schemas.microsoft.com/office/drawing/2014/main" id="{CA2CB6B7-6763-4D94-8711-FE3BAE395CE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131">
                  <a:extLst>
                    <a:ext uri="{FF2B5EF4-FFF2-40B4-BE49-F238E27FC236}">
                      <a16:creationId xmlns:a16="http://schemas.microsoft.com/office/drawing/2014/main" id="{37127310-ABC3-4188-A9F7-A4650AAE941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132">
                  <a:extLst>
                    <a:ext uri="{FF2B5EF4-FFF2-40B4-BE49-F238E27FC236}">
                      <a16:creationId xmlns:a16="http://schemas.microsoft.com/office/drawing/2014/main" id="{01BBF391-15D7-41D0-953F-00128F636286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7CB3E51E-77E8-4A48-8426-1F418F4BFA5C}"/>
                </a:ext>
              </a:extLst>
            </p:cNvPr>
            <p:cNvSpPr/>
            <p:nvPr/>
          </p:nvSpPr>
          <p:spPr>
            <a:xfrm rot="6250191">
              <a:off x="7513022" y="4175327"/>
              <a:ext cx="924757" cy="424251"/>
            </a:xfrm>
            <a:custGeom>
              <a:avLst/>
              <a:gdLst>
                <a:gd name="connsiteX0" fmla="*/ 0 w 924757"/>
                <a:gd name="connsiteY0" fmla="*/ 424251 h 424251"/>
                <a:gd name="connsiteX1" fmla="*/ 53613 w 924757"/>
                <a:gd name="connsiteY1" fmla="*/ 1 h 424251"/>
                <a:gd name="connsiteX2" fmla="*/ 197797 w 924757"/>
                <a:gd name="connsiteY2" fmla="*/ 1 h 424251"/>
                <a:gd name="connsiteX3" fmla="*/ 237929 w 924757"/>
                <a:gd name="connsiteY3" fmla="*/ 317576 h 424251"/>
                <a:gd name="connsiteX4" fmla="*/ 278062 w 924757"/>
                <a:gd name="connsiteY4" fmla="*/ 0 h 424251"/>
                <a:gd name="connsiteX5" fmla="*/ 422246 w 924757"/>
                <a:gd name="connsiteY5" fmla="*/ 1 h 424251"/>
                <a:gd name="connsiteX6" fmla="*/ 462378 w 924757"/>
                <a:gd name="connsiteY6" fmla="*/ 317578 h 424251"/>
                <a:gd name="connsiteX7" fmla="*/ 502511 w 924757"/>
                <a:gd name="connsiteY7" fmla="*/ 1 h 424251"/>
                <a:gd name="connsiteX8" fmla="*/ 646695 w 924757"/>
                <a:gd name="connsiteY8" fmla="*/ 1 h 424251"/>
                <a:gd name="connsiteX9" fmla="*/ 686827 w 924757"/>
                <a:gd name="connsiteY9" fmla="*/ 317577 h 424251"/>
                <a:gd name="connsiteX10" fmla="*/ 726960 w 924757"/>
                <a:gd name="connsiteY10" fmla="*/ 0 h 424251"/>
                <a:gd name="connsiteX11" fmla="*/ 871144 w 924757"/>
                <a:gd name="connsiteY11" fmla="*/ 1 h 424251"/>
                <a:gd name="connsiteX12" fmla="*/ 924757 w 924757"/>
                <a:gd name="connsiteY12" fmla="*/ 424250 h 424251"/>
                <a:gd name="connsiteX13" fmla="*/ 700308 w 924757"/>
                <a:gd name="connsiteY13" fmla="*/ 424250 h 424251"/>
                <a:gd name="connsiteX14" fmla="*/ 700308 w 924757"/>
                <a:gd name="connsiteY14" fmla="*/ 424251 h 424251"/>
                <a:gd name="connsiteX15" fmla="*/ 448898 w 924757"/>
                <a:gd name="connsiteY15" fmla="*/ 424251 h 424251"/>
                <a:gd name="connsiteX16" fmla="*/ 448898 w 924757"/>
                <a:gd name="connsiteY16" fmla="*/ 424250 h 424251"/>
                <a:gd name="connsiteX17" fmla="*/ 251410 w 924757"/>
                <a:gd name="connsiteY17" fmla="*/ 424250 h 424251"/>
                <a:gd name="connsiteX18" fmla="*/ 251410 w 924757"/>
                <a:gd name="connsiteY18" fmla="*/ 424251 h 42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4757" h="424251">
                  <a:moveTo>
                    <a:pt x="0" y="424251"/>
                  </a:moveTo>
                  <a:lnTo>
                    <a:pt x="53613" y="1"/>
                  </a:lnTo>
                  <a:lnTo>
                    <a:pt x="197797" y="1"/>
                  </a:lnTo>
                  <a:lnTo>
                    <a:pt x="237929" y="317576"/>
                  </a:lnTo>
                  <a:lnTo>
                    <a:pt x="278062" y="0"/>
                  </a:lnTo>
                  <a:lnTo>
                    <a:pt x="422246" y="1"/>
                  </a:lnTo>
                  <a:lnTo>
                    <a:pt x="462378" y="317578"/>
                  </a:lnTo>
                  <a:lnTo>
                    <a:pt x="502511" y="1"/>
                  </a:lnTo>
                  <a:lnTo>
                    <a:pt x="646695" y="1"/>
                  </a:lnTo>
                  <a:lnTo>
                    <a:pt x="686827" y="317577"/>
                  </a:lnTo>
                  <a:lnTo>
                    <a:pt x="726960" y="0"/>
                  </a:lnTo>
                  <a:lnTo>
                    <a:pt x="871144" y="1"/>
                  </a:lnTo>
                  <a:lnTo>
                    <a:pt x="924757" y="424250"/>
                  </a:lnTo>
                  <a:lnTo>
                    <a:pt x="700308" y="424250"/>
                  </a:lnTo>
                  <a:lnTo>
                    <a:pt x="700308" y="424251"/>
                  </a:lnTo>
                  <a:lnTo>
                    <a:pt x="448898" y="424251"/>
                  </a:lnTo>
                  <a:lnTo>
                    <a:pt x="448898" y="424250"/>
                  </a:lnTo>
                  <a:lnTo>
                    <a:pt x="251410" y="424250"/>
                  </a:lnTo>
                  <a:lnTo>
                    <a:pt x="251410" y="4242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89D61DB-A456-4E4D-9A88-7987E11F3051}"/>
                </a:ext>
              </a:extLst>
            </p:cNvPr>
            <p:cNvSpPr/>
            <p:nvPr/>
          </p:nvSpPr>
          <p:spPr>
            <a:xfrm rot="6250191">
              <a:off x="7575791" y="4184404"/>
              <a:ext cx="794193" cy="388223"/>
            </a:xfrm>
            <a:custGeom>
              <a:avLst/>
              <a:gdLst>
                <a:gd name="connsiteX0" fmla="*/ 774553 w 794193"/>
                <a:gd name="connsiteY0" fmla="*/ 105052 h 388223"/>
                <a:gd name="connsiteX1" fmla="*/ 774554 w 794193"/>
                <a:gd name="connsiteY1" fmla="*/ 105051 h 388223"/>
                <a:gd name="connsiteX2" fmla="*/ 774554 w 794193"/>
                <a:gd name="connsiteY2" fmla="*/ 105052 h 388223"/>
                <a:gd name="connsiteX3" fmla="*/ 771400 w 794193"/>
                <a:gd name="connsiteY3" fmla="*/ 101900 h 388223"/>
                <a:gd name="connsiteX4" fmla="*/ 771400 w 794193"/>
                <a:gd name="connsiteY4" fmla="*/ 3152 h 388223"/>
                <a:gd name="connsiteX5" fmla="*/ 774554 w 794193"/>
                <a:gd name="connsiteY5" fmla="*/ 0 h 388223"/>
                <a:gd name="connsiteX6" fmla="*/ 777708 w 794193"/>
                <a:gd name="connsiteY6" fmla="*/ 3151 h 388223"/>
                <a:gd name="connsiteX7" fmla="*/ 777707 w 794193"/>
                <a:gd name="connsiteY7" fmla="*/ 101900 h 388223"/>
                <a:gd name="connsiteX8" fmla="*/ 774554 w 794193"/>
                <a:gd name="connsiteY8" fmla="*/ 105051 h 388223"/>
                <a:gd name="connsiteX9" fmla="*/ 791038 w 794193"/>
                <a:gd name="connsiteY9" fmla="*/ 272395 h 388223"/>
                <a:gd name="connsiteX10" fmla="*/ 791038 w 794193"/>
                <a:gd name="connsiteY10" fmla="*/ 272395 h 388223"/>
                <a:gd name="connsiteX11" fmla="*/ 791039 w 794193"/>
                <a:gd name="connsiteY11" fmla="*/ 272396 h 388223"/>
                <a:gd name="connsiteX12" fmla="*/ 787885 w 794193"/>
                <a:gd name="connsiteY12" fmla="*/ 269233 h 388223"/>
                <a:gd name="connsiteX13" fmla="*/ 787885 w 794193"/>
                <a:gd name="connsiteY13" fmla="*/ 91715 h 388223"/>
                <a:gd name="connsiteX14" fmla="*/ 791039 w 794193"/>
                <a:gd name="connsiteY14" fmla="*/ 88554 h 388223"/>
                <a:gd name="connsiteX15" fmla="*/ 794193 w 794193"/>
                <a:gd name="connsiteY15" fmla="*/ 91716 h 388223"/>
                <a:gd name="connsiteX16" fmla="*/ 794192 w 794193"/>
                <a:gd name="connsiteY16" fmla="*/ 269234 h 388223"/>
                <a:gd name="connsiteX17" fmla="*/ 791038 w 794193"/>
                <a:gd name="connsiteY17" fmla="*/ 272395 h 388223"/>
                <a:gd name="connsiteX18" fmla="*/ 761013 w 794193"/>
                <a:gd name="connsiteY18" fmla="*/ 237378 h 388223"/>
                <a:gd name="connsiteX19" fmla="*/ 761013 w 794193"/>
                <a:gd name="connsiteY19" fmla="*/ 237377 h 388223"/>
                <a:gd name="connsiteX20" fmla="*/ 761014 w 794193"/>
                <a:gd name="connsiteY20" fmla="*/ 237378 h 388223"/>
                <a:gd name="connsiteX21" fmla="*/ 757860 w 794193"/>
                <a:gd name="connsiteY21" fmla="*/ 234226 h 388223"/>
                <a:gd name="connsiteX22" fmla="*/ 757860 w 794193"/>
                <a:gd name="connsiteY22" fmla="*/ 135477 h 388223"/>
                <a:gd name="connsiteX23" fmla="*/ 761014 w 794193"/>
                <a:gd name="connsiteY23" fmla="*/ 132326 h 388223"/>
                <a:gd name="connsiteX24" fmla="*/ 764168 w 794193"/>
                <a:gd name="connsiteY24" fmla="*/ 135477 h 388223"/>
                <a:gd name="connsiteX25" fmla="*/ 764167 w 794193"/>
                <a:gd name="connsiteY25" fmla="*/ 234226 h 388223"/>
                <a:gd name="connsiteX26" fmla="*/ 761013 w 794193"/>
                <a:gd name="connsiteY26" fmla="*/ 237377 h 388223"/>
                <a:gd name="connsiteX27" fmla="*/ 774553 w 794193"/>
                <a:gd name="connsiteY27" fmla="*/ 344451 h 388223"/>
                <a:gd name="connsiteX28" fmla="*/ 774554 w 794193"/>
                <a:gd name="connsiteY28" fmla="*/ 344450 h 388223"/>
                <a:gd name="connsiteX29" fmla="*/ 774554 w 794193"/>
                <a:gd name="connsiteY29" fmla="*/ 344451 h 388223"/>
                <a:gd name="connsiteX30" fmla="*/ 771400 w 794193"/>
                <a:gd name="connsiteY30" fmla="*/ 341299 h 388223"/>
                <a:gd name="connsiteX31" fmla="*/ 771400 w 794193"/>
                <a:gd name="connsiteY31" fmla="*/ 242551 h 388223"/>
                <a:gd name="connsiteX32" fmla="*/ 774555 w 794193"/>
                <a:gd name="connsiteY32" fmla="*/ 239399 h 388223"/>
                <a:gd name="connsiteX33" fmla="*/ 777708 w 794193"/>
                <a:gd name="connsiteY33" fmla="*/ 242550 h 388223"/>
                <a:gd name="connsiteX34" fmla="*/ 777707 w 794193"/>
                <a:gd name="connsiteY34" fmla="*/ 341299 h 388223"/>
                <a:gd name="connsiteX35" fmla="*/ 774554 w 794193"/>
                <a:gd name="connsiteY35" fmla="*/ 344450 h 388223"/>
                <a:gd name="connsiteX36" fmla="*/ 719007 w 794193"/>
                <a:gd name="connsiteY36" fmla="*/ 154043 h 388223"/>
                <a:gd name="connsiteX37" fmla="*/ 719008 w 794193"/>
                <a:gd name="connsiteY37" fmla="*/ 154042 h 388223"/>
                <a:gd name="connsiteX38" fmla="*/ 719009 w 794193"/>
                <a:gd name="connsiteY38" fmla="*/ 154043 h 388223"/>
                <a:gd name="connsiteX39" fmla="*/ 715855 w 794193"/>
                <a:gd name="connsiteY39" fmla="*/ 150891 h 388223"/>
                <a:gd name="connsiteX40" fmla="*/ 715855 w 794193"/>
                <a:gd name="connsiteY40" fmla="*/ 52143 h 388223"/>
                <a:gd name="connsiteX41" fmla="*/ 719009 w 794193"/>
                <a:gd name="connsiteY41" fmla="*/ 48991 h 388223"/>
                <a:gd name="connsiteX42" fmla="*/ 722163 w 794193"/>
                <a:gd name="connsiteY42" fmla="*/ 52142 h 388223"/>
                <a:gd name="connsiteX43" fmla="*/ 722162 w 794193"/>
                <a:gd name="connsiteY43" fmla="*/ 150891 h 388223"/>
                <a:gd name="connsiteX44" fmla="*/ 719008 w 794193"/>
                <a:gd name="connsiteY44" fmla="*/ 154042 h 388223"/>
                <a:gd name="connsiteX45" fmla="*/ 675659 w 794193"/>
                <a:gd name="connsiteY45" fmla="*/ 116547 h 388223"/>
                <a:gd name="connsiteX46" fmla="*/ 675659 w 794193"/>
                <a:gd name="connsiteY46" fmla="*/ 116546 h 388223"/>
                <a:gd name="connsiteX47" fmla="*/ 675660 w 794193"/>
                <a:gd name="connsiteY47" fmla="*/ 116547 h 388223"/>
                <a:gd name="connsiteX48" fmla="*/ 672506 w 794193"/>
                <a:gd name="connsiteY48" fmla="*/ 113395 h 388223"/>
                <a:gd name="connsiteX49" fmla="*/ 672506 w 794193"/>
                <a:gd name="connsiteY49" fmla="*/ 14646 h 388223"/>
                <a:gd name="connsiteX50" fmla="*/ 675660 w 794193"/>
                <a:gd name="connsiteY50" fmla="*/ 11495 h 388223"/>
                <a:gd name="connsiteX51" fmla="*/ 678814 w 794193"/>
                <a:gd name="connsiteY51" fmla="*/ 14646 h 388223"/>
                <a:gd name="connsiteX52" fmla="*/ 678813 w 794193"/>
                <a:gd name="connsiteY52" fmla="*/ 113395 h 388223"/>
                <a:gd name="connsiteX53" fmla="*/ 675659 w 794193"/>
                <a:gd name="connsiteY53" fmla="*/ 116546 h 388223"/>
                <a:gd name="connsiteX54" fmla="*/ 738376 w 794193"/>
                <a:gd name="connsiteY54" fmla="*/ 377448 h 388223"/>
                <a:gd name="connsiteX55" fmla="*/ 738377 w 794193"/>
                <a:gd name="connsiteY55" fmla="*/ 377447 h 388223"/>
                <a:gd name="connsiteX56" fmla="*/ 738377 w 794193"/>
                <a:gd name="connsiteY56" fmla="*/ 377448 h 388223"/>
                <a:gd name="connsiteX57" fmla="*/ 735223 w 794193"/>
                <a:gd name="connsiteY57" fmla="*/ 374286 h 388223"/>
                <a:gd name="connsiteX58" fmla="*/ 735223 w 794193"/>
                <a:gd name="connsiteY58" fmla="*/ 196768 h 388223"/>
                <a:gd name="connsiteX59" fmla="*/ 738377 w 794193"/>
                <a:gd name="connsiteY59" fmla="*/ 193606 h 388223"/>
                <a:gd name="connsiteX60" fmla="*/ 741531 w 794193"/>
                <a:gd name="connsiteY60" fmla="*/ 196768 h 388223"/>
                <a:gd name="connsiteX61" fmla="*/ 741530 w 794193"/>
                <a:gd name="connsiteY61" fmla="*/ 374286 h 388223"/>
                <a:gd name="connsiteX62" fmla="*/ 738377 w 794193"/>
                <a:gd name="connsiteY62" fmla="*/ 377447 h 388223"/>
                <a:gd name="connsiteX63" fmla="*/ 693842 w 794193"/>
                <a:gd name="connsiteY63" fmla="*/ 272396 h 388223"/>
                <a:gd name="connsiteX64" fmla="*/ 693842 w 794193"/>
                <a:gd name="connsiteY64" fmla="*/ 272395 h 388223"/>
                <a:gd name="connsiteX65" fmla="*/ 693843 w 794193"/>
                <a:gd name="connsiteY65" fmla="*/ 272396 h 388223"/>
                <a:gd name="connsiteX66" fmla="*/ 690689 w 794193"/>
                <a:gd name="connsiteY66" fmla="*/ 269234 h 388223"/>
                <a:gd name="connsiteX67" fmla="*/ 690689 w 794193"/>
                <a:gd name="connsiteY67" fmla="*/ 91716 h 388223"/>
                <a:gd name="connsiteX68" fmla="*/ 693843 w 794193"/>
                <a:gd name="connsiteY68" fmla="*/ 88554 h 388223"/>
                <a:gd name="connsiteX69" fmla="*/ 696997 w 794193"/>
                <a:gd name="connsiteY69" fmla="*/ 91716 h 388223"/>
                <a:gd name="connsiteX70" fmla="*/ 696996 w 794193"/>
                <a:gd name="connsiteY70" fmla="*/ 269234 h 388223"/>
                <a:gd name="connsiteX71" fmla="*/ 693842 w 794193"/>
                <a:gd name="connsiteY71" fmla="*/ 272395 h 388223"/>
                <a:gd name="connsiteX72" fmla="*/ 709589 w 794193"/>
                <a:gd name="connsiteY72" fmla="*/ 351185 h 388223"/>
                <a:gd name="connsiteX73" fmla="*/ 709590 w 794193"/>
                <a:gd name="connsiteY73" fmla="*/ 351184 h 388223"/>
                <a:gd name="connsiteX74" fmla="*/ 709590 w 794193"/>
                <a:gd name="connsiteY74" fmla="*/ 351185 h 388223"/>
                <a:gd name="connsiteX75" fmla="*/ 706436 w 794193"/>
                <a:gd name="connsiteY75" fmla="*/ 348033 h 388223"/>
                <a:gd name="connsiteX76" fmla="*/ 706436 w 794193"/>
                <a:gd name="connsiteY76" fmla="*/ 249285 h 388223"/>
                <a:gd name="connsiteX77" fmla="*/ 709590 w 794193"/>
                <a:gd name="connsiteY77" fmla="*/ 246133 h 388223"/>
                <a:gd name="connsiteX78" fmla="*/ 712744 w 794193"/>
                <a:gd name="connsiteY78" fmla="*/ 249284 h 388223"/>
                <a:gd name="connsiteX79" fmla="*/ 712743 w 794193"/>
                <a:gd name="connsiteY79" fmla="*/ 348033 h 388223"/>
                <a:gd name="connsiteX80" fmla="*/ 709590 w 794193"/>
                <a:gd name="connsiteY80" fmla="*/ 351184 h 388223"/>
                <a:gd name="connsiteX81" fmla="*/ 671892 w 794193"/>
                <a:gd name="connsiteY81" fmla="*/ 382583 h 388223"/>
                <a:gd name="connsiteX82" fmla="*/ 671893 w 794193"/>
                <a:gd name="connsiteY82" fmla="*/ 382582 h 388223"/>
                <a:gd name="connsiteX83" fmla="*/ 671894 w 794193"/>
                <a:gd name="connsiteY83" fmla="*/ 382583 h 388223"/>
                <a:gd name="connsiteX84" fmla="*/ 668739 w 794193"/>
                <a:gd name="connsiteY84" fmla="*/ 379431 h 388223"/>
                <a:gd name="connsiteX85" fmla="*/ 668739 w 794193"/>
                <a:gd name="connsiteY85" fmla="*/ 280683 h 388223"/>
                <a:gd name="connsiteX86" fmla="*/ 671894 w 794193"/>
                <a:gd name="connsiteY86" fmla="*/ 277531 h 388223"/>
                <a:gd name="connsiteX87" fmla="*/ 675048 w 794193"/>
                <a:gd name="connsiteY87" fmla="*/ 280683 h 388223"/>
                <a:gd name="connsiteX88" fmla="*/ 675046 w 794193"/>
                <a:gd name="connsiteY88" fmla="*/ 379431 h 388223"/>
                <a:gd name="connsiteX89" fmla="*/ 671893 w 794193"/>
                <a:gd name="connsiteY89" fmla="*/ 382582 h 388223"/>
                <a:gd name="connsiteX90" fmla="*/ 551639 w 794193"/>
                <a:gd name="connsiteY90" fmla="*/ 105051 h 388223"/>
                <a:gd name="connsiteX91" fmla="*/ 551640 w 794193"/>
                <a:gd name="connsiteY91" fmla="*/ 105051 h 388223"/>
                <a:gd name="connsiteX92" fmla="*/ 551641 w 794193"/>
                <a:gd name="connsiteY92" fmla="*/ 105052 h 388223"/>
                <a:gd name="connsiteX93" fmla="*/ 548486 w 794193"/>
                <a:gd name="connsiteY93" fmla="*/ 101900 h 388223"/>
                <a:gd name="connsiteX94" fmla="*/ 548486 w 794193"/>
                <a:gd name="connsiteY94" fmla="*/ 3151 h 388223"/>
                <a:gd name="connsiteX95" fmla="*/ 551641 w 794193"/>
                <a:gd name="connsiteY95" fmla="*/ 0 h 388223"/>
                <a:gd name="connsiteX96" fmla="*/ 554795 w 794193"/>
                <a:gd name="connsiteY96" fmla="*/ 3151 h 388223"/>
                <a:gd name="connsiteX97" fmla="*/ 554794 w 794193"/>
                <a:gd name="connsiteY97" fmla="*/ 101900 h 388223"/>
                <a:gd name="connsiteX98" fmla="*/ 551640 w 794193"/>
                <a:gd name="connsiteY98" fmla="*/ 105051 h 388223"/>
                <a:gd name="connsiteX99" fmla="*/ 568125 w 794193"/>
                <a:gd name="connsiteY99" fmla="*/ 272395 h 388223"/>
                <a:gd name="connsiteX100" fmla="*/ 568125 w 794193"/>
                <a:gd name="connsiteY100" fmla="*/ 272394 h 388223"/>
                <a:gd name="connsiteX101" fmla="*/ 568126 w 794193"/>
                <a:gd name="connsiteY101" fmla="*/ 272395 h 388223"/>
                <a:gd name="connsiteX102" fmla="*/ 564972 w 794193"/>
                <a:gd name="connsiteY102" fmla="*/ 269233 h 388223"/>
                <a:gd name="connsiteX103" fmla="*/ 564972 w 794193"/>
                <a:gd name="connsiteY103" fmla="*/ 91715 h 388223"/>
                <a:gd name="connsiteX104" fmla="*/ 568126 w 794193"/>
                <a:gd name="connsiteY104" fmla="*/ 88553 h 388223"/>
                <a:gd name="connsiteX105" fmla="*/ 571280 w 794193"/>
                <a:gd name="connsiteY105" fmla="*/ 91715 h 388223"/>
                <a:gd name="connsiteX106" fmla="*/ 571279 w 794193"/>
                <a:gd name="connsiteY106" fmla="*/ 269233 h 388223"/>
                <a:gd name="connsiteX107" fmla="*/ 568125 w 794193"/>
                <a:gd name="connsiteY107" fmla="*/ 272394 h 388223"/>
                <a:gd name="connsiteX108" fmla="*/ 586679 w 794193"/>
                <a:gd name="connsiteY108" fmla="*/ 388222 h 388223"/>
                <a:gd name="connsiteX109" fmla="*/ 586680 w 794193"/>
                <a:gd name="connsiteY109" fmla="*/ 388222 h 388223"/>
                <a:gd name="connsiteX110" fmla="*/ 586680 w 794193"/>
                <a:gd name="connsiteY110" fmla="*/ 388223 h 388223"/>
                <a:gd name="connsiteX111" fmla="*/ 583526 w 794193"/>
                <a:gd name="connsiteY111" fmla="*/ 385071 h 388223"/>
                <a:gd name="connsiteX112" fmla="*/ 583526 w 794193"/>
                <a:gd name="connsiteY112" fmla="*/ 286322 h 388223"/>
                <a:gd name="connsiteX113" fmla="*/ 586681 w 794193"/>
                <a:gd name="connsiteY113" fmla="*/ 283171 h 388223"/>
                <a:gd name="connsiteX114" fmla="*/ 589834 w 794193"/>
                <a:gd name="connsiteY114" fmla="*/ 286322 h 388223"/>
                <a:gd name="connsiteX115" fmla="*/ 589833 w 794193"/>
                <a:gd name="connsiteY115" fmla="*/ 385071 h 388223"/>
                <a:gd name="connsiteX116" fmla="*/ 586680 w 794193"/>
                <a:gd name="connsiteY116" fmla="*/ 388222 h 388223"/>
                <a:gd name="connsiteX117" fmla="*/ 538099 w 794193"/>
                <a:gd name="connsiteY117" fmla="*/ 237377 h 388223"/>
                <a:gd name="connsiteX118" fmla="*/ 538100 w 794193"/>
                <a:gd name="connsiteY118" fmla="*/ 237376 h 388223"/>
                <a:gd name="connsiteX119" fmla="*/ 538101 w 794193"/>
                <a:gd name="connsiteY119" fmla="*/ 237377 h 388223"/>
                <a:gd name="connsiteX120" fmla="*/ 534946 w 794193"/>
                <a:gd name="connsiteY120" fmla="*/ 234226 h 388223"/>
                <a:gd name="connsiteX121" fmla="*/ 534946 w 794193"/>
                <a:gd name="connsiteY121" fmla="*/ 135477 h 388223"/>
                <a:gd name="connsiteX122" fmla="*/ 538101 w 794193"/>
                <a:gd name="connsiteY122" fmla="*/ 132325 h 388223"/>
                <a:gd name="connsiteX123" fmla="*/ 541255 w 794193"/>
                <a:gd name="connsiteY123" fmla="*/ 135477 h 388223"/>
                <a:gd name="connsiteX124" fmla="*/ 541254 w 794193"/>
                <a:gd name="connsiteY124" fmla="*/ 234225 h 388223"/>
                <a:gd name="connsiteX125" fmla="*/ 538100 w 794193"/>
                <a:gd name="connsiteY125" fmla="*/ 237376 h 388223"/>
                <a:gd name="connsiteX126" fmla="*/ 551639 w 794193"/>
                <a:gd name="connsiteY126" fmla="*/ 344450 h 388223"/>
                <a:gd name="connsiteX127" fmla="*/ 551640 w 794193"/>
                <a:gd name="connsiteY127" fmla="*/ 344450 h 388223"/>
                <a:gd name="connsiteX128" fmla="*/ 551641 w 794193"/>
                <a:gd name="connsiteY128" fmla="*/ 344450 h 388223"/>
                <a:gd name="connsiteX129" fmla="*/ 548487 w 794193"/>
                <a:gd name="connsiteY129" fmla="*/ 341299 h 388223"/>
                <a:gd name="connsiteX130" fmla="*/ 548487 w 794193"/>
                <a:gd name="connsiteY130" fmla="*/ 242550 h 388223"/>
                <a:gd name="connsiteX131" fmla="*/ 551641 w 794193"/>
                <a:gd name="connsiteY131" fmla="*/ 239399 h 388223"/>
                <a:gd name="connsiteX132" fmla="*/ 554795 w 794193"/>
                <a:gd name="connsiteY132" fmla="*/ 242550 h 388223"/>
                <a:gd name="connsiteX133" fmla="*/ 554794 w 794193"/>
                <a:gd name="connsiteY133" fmla="*/ 341299 h 388223"/>
                <a:gd name="connsiteX134" fmla="*/ 551640 w 794193"/>
                <a:gd name="connsiteY134" fmla="*/ 344450 h 388223"/>
                <a:gd name="connsiteX135" fmla="*/ 496094 w 794193"/>
                <a:gd name="connsiteY135" fmla="*/ 154042 h 388223"/>
                <a:gd name="connsiteX136" fmla="*/ 496095 w 794193"/>
                <a:gd name="connsiteY136" fmla="*/ 154042 h 388223"/>
                <a:gd name="connsiteX137" fmla="*/ 496096 w 794193"/>
                <a:gd name="connsiteY137" fmla="*/ 154042 h 388223"/>
                <a:gd name="connsiteX138" fmla="*/ 492941 w 794193"/>
                <a:gd name="connsiteY138" fmla="*/ 150891 h 388223"/>
                <a:gd name="connsiteX139" fmla="*/ 492941 w 794193"/>
                <a:gd name="connsiteY139" fmla="*/ 52142 h 388223"/>
                <a:gd name="connsiteX140" fmla="*/ 496096 w 794193"/>
                <a:gd name="connsiteY140" fmla="*/ 48991 h 388223"/>
                <a:gd name="connsiteX141" fmla="*/ 499250 w 794193"/>
                <a:gd name="connsiteY141" fmla="*/ 52142 h 388223"/>
                <a:gd name="connsiteX142" fmla="*/ 499249 w 794193"/>
                <a:gd name="connsiteY142" fmla="*/ 150891 h 388223"/>
                <a:gd name="connsiteX143" fmla="*/ 496095 w 794193"/>
                <a:gd name="connsiteY143" fmla="*/ 154042 h 388223"/>
                <a:gd name="connsiteX144" fmla="*/ 452745 w 794193"/>
                <a:gd name="connsiteY144" fmla="*/ 116546 h 388223"/>
                <a:gd name="connsiteX145" fmla="*/ 452746 w 794193"/>
                <a:gd name="connsiteY145" fmla="*/ 116545 h 388223"/>
                <a:gd name="connsiteX146" fmla="*/ 452747 w 794193"/>
                <a:gd name="connsiteY146" fmla="*/ 116546 h 388223"/>
                <a:gd name="connsiteX147" fmla="*/ 449592 w 794193"/>
                <a:gd name="connsiteY147" fmla="*/ 113395 h 388223"/>
                <a:gd name="connsiteX148" fmla="*/ 449592 w 794193"/>
                <a:gd name="connsiteY148" fmla="*/ 14646 h 388223"/>
                <a:gd name="connsiteX149" fmla="*/ 452747 w 794193"/>
                <a:gd name="connsiteY149" fmla="*/ 11494 h 388223"/>
                <a:gd name="connsiteX150" fmla="*/ 455901 w 794193"/>
                <a:gd name="connsiteY150" fmla="*/ 14646 h 388223"/>
                <a:gd name="connsiteX151" fmla="*/ 455900 w 794193"/>
                <a:gd name="connsiteY151" fmla="*/ 113395 h 388223"/>
                <a:gd name="connsiteX152" fmla="*/ 452746 w 794193"/>
                <a:gd name="connsiteY152" fmla="*/ 116545 h 388223"/>
                <a:gd name="connsiteX153" fmla="*/ 515463 w 794193"/>
                <a:gd name="connsiteY153" fmla="*/ 377448 h 388223"/>
                <a:gd name="connsiteX154" fmla="*/ 515463 w 794193"/>
                <a:gd name="connsiteY154" fmla="*/ 377447 h 388223"/>
                <a:gd name="connsiteX155" fmla="*/ 515464 w 794193"/>
                <a:gd name="connsiteY155" fmla="*/ 377448 h 388223"/>
                <a:gd name="connsiteX156" fmla="*/ 512310 w 794193"/>
                <a:gd name="connsiteY156" fmla="*/ 374286 h 388223"/>
                <a:gd name="connsiteX157" fmla="*/ 512310 w 794193"/>
                <a:gd name="connsiteY157" fmla="*/ 196768 h 388223"/>
                <a:gd name="connsiteX158" fmla="*/ 515464 w 794193"/>
                <a:gd name="connsiteY158" fmla="*/ 193606 h 388223"/>
                <a:gd name="connsiteX159" fmla="*/ 518618 w 794193"/>
                <a:gd name="connsiteY159" fmla="*/ 196768 h 388223"/>
                <a:gd name="connsiteX160" fmla="*/ 518617 w 794193"/>
                <a:gd name="connsiteY160" fmla="*/ 374286 h 388223"/>
                <a:gd name="connsiteX161" fmla="*/ 515463 w 794193"/>
                <a:gd name="connsiteY161" fmla="*/ 377447 h 388223"/>
                <a:gd name="connsiteX162" fmla="*/ 470928 w 794193"/>
                <a:gd name="connsiteY162" fmla="*/ 272395 h 388223"/>
                <a:gd name="connsiteX163" fmla="*/ 470929 w 794193"/>
                <a:gd name="connsiteY163" fmla="*/ 272395 h 388223"/>
                <a:gd name="connsiteX164" fmla="*/ 470929 w 794193"/>
                <a:gd name="connsiteY164" fmla="*/ 272396 h 388223"/>
                <a:gd name="connsiteX165" fmla="*/ 467775 w 794193"/>
                <a:gd name="connsiteY165" fmla="*/ 269233 h 388223"/>
                <a:gd name="connsiteX166" fmla="*/ 467775 w 794193"/>
                <a:gd name="connsiteY166" fmla="*/ 91715 h 388223"/>
                <a:gd name="connsiteX167" fmla="*/ 470929 w 794193"/>
                <a:gd name="connsiteY167" fmla="*/ 88553 h 388223"/>
                <a:gd name="connsiteX168" fmla="*/ 474083 w 794193"/>
                <a:gd name="connsiteY168" fmla="*/ 91716 h 388223"/>
                <a:gd name="connsiteX169" fmla="*/ 474082 w 794193"/>
                <a:gd name="connsiteY169" fmla="*/ 269233 h 388223"/>
                <a:gd name="connsiteX170" fmla="*/ 470929 w 794193"/>
                <a:gd name="connsiteY170" fmla="*/ 272395 h 388223"/>
                <a:gd name="connsiteX171" fmla="*/ 486675 w 794193"/>
                <a:gd name="connsiteY171" fmla="*/ 351184 h 388223"/>
                <a:gd name="connsiteX172" fmla="*/ 486676 w 794193"/>
                <a:gd name="connsiteY172" fmla="*/ 351183 h 388223"/>
                <a:gd name="connsiteX173" fmla="*/ 486677 w 794193"/>
                <a:gd name="connsiteY173" fmla="*/ 351184 h 388223"/>
                <a:gd name="connsiteX174" fmla="*/ 483522 w 794193"/>
                <a:gd name="connsiteY174" fmla="*/ 348033 h 388223"/>
                <a:gd name="connsiteX175" fmla="*/ 483523 w 794193"/>
                <a:gd name="connsiteY175" fmla="*/ 249284 h 388223"/>
                <a:gd name="connsiteX176" fmla="*/ 486677 w 794193"/>
                <a:gd name="connsiteY176" fmla="*/ 246132 h 388223"/>
                <a:gd name="connsiteX177" fmla="*/ 489831 w 794193"/>
                <a:gd name="connsiteY177" fmla="*/ 249284 h 388223"/>
                <a:gd name="connsiteX178" fmla="*/ 489830 w 794193"/>
                <a:gd name="connsiteY178" fmla="*/ 348033 h 388223"/>
                <a:gd name="connsiteX179" fmla="*/ 486676 w 794193"/>
                <a:gd name="connsiteY179" fmla="*/ 351183 h 388223"/>
                <a:gd name="connsiteX180" fmla="*/ 448979 w 794193"/>
                <a:gd name="connsiteY180" fmla="*/ 382583 h 388223"/>
                <a:gd name="connsiteX181" fmla="*/ 448979 w 794193"/>
                <a:gd name="connsiteY181" fmla="*/ 382582 h 388223"/>
                <a:gd name="connsiteX182" fmla="*/ 448980 w 794193"/>
                <a:gd name="connsiteY182" fmla="*/ 382583 h 388223"/>
                <a:gd name="connsiteX183" fmla="*/ 445826 w 794193"/>
                <a:gd name="connsiteY183" fmla="*/ 379431 h 388223"/>
                <a:gd name="connsiteX184" fmla="*/ 445826 w 794193"/>
                <a:gd name="connsiteY184" fmla="*/ 280682 h 388223"/>
                <a:gd name="connsiteX185" fmla="*/ 448980 w 794193"/>
                <a:gd name="connsiteY185" fmla="*/ 277531 h 388223"/>
                <a:gd name="connsiteX186" fmla="*/ 452134 w 794193"/>
                <a:gd name="connsiteY186" fmla="*/ 280682 h 388223"/>
                <a:gd name="connsiteX187" fmla="*/ 452133 w 794193"/>
                <a:gd name="connsiteY187" fmla="*/ 379431 h 388223"/>
                <a:gd name="connsiteX188" fmla="*/ 448979 w 794193"/>
                <a:gd name="connsiteY188" fmla="*/ 382582 h 388223"/>
                <a:gd name="connsiteX189" fmla="*/ 328726 w 794193"/>
                <a:gd name="connsiteY189" fmla="*/ 105052 h 388223"/>
                <a:gd name="connsiteX190" fmla="*/ 328727 w 794193"/>
                <a:gd name="connsiteY190" fmla="*/ 105051 h 388223"/>
                <a:gd name="connsiteX191" fmla="*/ 328728 w 794193"/>
                <a:gd name="connsiteY191" fmla="*/ 105052 h 388223"/>
                <a:gd name="connsiteX192" fmla="*/ 325573 w 794193"/>
                <a:gd name="connsiteY192" fmla="*/ 101900 h 388223"/>
                <a:gd name="connsiteX193" fmla="*/ 325573 w 794193"/>
                <a:gd name="connsiteY193" fmla="*/ 3152 h 388223"/>
                <a:gd name="connsiteX194" fmla="*/ 328728 w 794193"/>
                <a:gd name="connsiteY194" fmla="*/ 0 h 388223"/>
                <a:gd name="connsiteX195" fmla="*/ 331882 w 794193"/>
                <a:gd name="connsiteY195" fmla="*/ 3152 h 388223"/>
                <a:gd name="connsiteX196" fmla="*/ 331881 w 794193"/>
                <a:gd name="connsiteY196" fmla="*/ 101900 h 388223"/>
                <a:gd name="connsiteX197" fmla="*/ 328727 w 794193"/>
                <a:gd name="connsiteY197" fmla="*/ 105051 h 388223"/>
                <a:gd name="connsiteX198" fmla="*/ 345211 w 794193"/>
                <a:gd name="connsiteY198" fmla="*/ 272395 h 388223"/>
                <a:gd name="connsiteX199" fmla="*/ 345212 w 794193"/>
                <a:gd name="connsiteY199" fmla="*/ 272395 h 388223"/>
                <a:gd name="connsiteX200" fmla="*/ 345212 w 794193"/>
                <a:gd name="connsiteY200" fmla="*/ 272396 h 388223"/>
                <a:gd name="connsiteX201" fmla="*/ 342058 w 794193"/>
                <a:gd name="connsiteY201" fmla="*/ 269234 h 388223"/>
                <a:gd name="connsiteX202" fmla="*/ 342059 w 794193"/>
                <a:gd name="connsiteY202" fmla="*/ 91715 h 388223"/>
                <a:gd name="connsiteX203" fmla="*/ 345212 w 794193"/>
                <a:gd name="connsiteY203" fmla="*/ 88554 h 388223"/>
                <a:gd name="connsiteX204" fmla="*/ 348367 w 794193"/>
                <a:gd name="connsiteY204" fmla="*/ 91716 h 388223"/>
                <a:gd name="connsiteX205" fmla="*/ 348365 w 794193"/>
                <a:gd name="connsiteY205" fmla="*/ 269234 h 388223"/>
                <a:gd name="connsiteX206" fmla="*/ 345212 w 794193"/>
                <a:gd name="connsiteY206" fmla="*/ 272395 h 388223"/>
                <a:gd name="connsiteX207" fmla="*/ 363766 w 794193"/>
                <a:gd name="connsiteY207" fmla="*/ 388223 h 388223"/>
                <a:gd name="connsiteX208" fmla="*/ 363767 w 794193"/>
                <a:gd name="connsiteY208" fmla="*/ 388222 h 388223"/>
                <a:gd name="connsiteX209" fmla="*/ 363767 w 794193"/>
                <a:gd name="connsiteY209" fmla="*/ 388223 h 388223"/>
                <a:gd name="connsiteX210" fmla="*/ 360613 w 794193"/>
                <a:gd name="connsiteY210" fmla="*/ 385071 h 388223"/>
                <a:gd name="connsiteX211" fmla="*/ 360613 w 794193"/>
                <a:gd name="connsiteY211" fmla="*/ 286323 h 388223"/>
                <a:gd name="connsiteX212" fmla="*/ 363767 w 794193"/>
                <a:gd name="connsiteY212" fmla="*/ 283171 h 388223"/>
                <a:gd name="connsiteX213" fmla="*/ 366921 w 794193"/>
                <a:gd name="connsiteY213" fmla="*/ 286323 h 388223"/>
                <a:gd name="connsiteX214" fmla="*/ 366920 w 794193"/>
                <a:gd name="connsiteY214" fmla="*/ 385071 h 388223"/>
                <a:gd name="connsiteX215" fmla="*/ 363767 w 794193"/>
                <a:gd name="connsiteY215" fmla="*/ 388222 h 388223"/>
                <a:gd name="connsiteX216" fmla="*/ 315186 w 794193"/>
                <a:gd name="connsiteY216" fmla="*/ 237378 h 388223"/>
                <a:gd name="connsiteX217" fmla="*/ 315187 w 794193"/>
                <a:gd name="connsiteY217" fmla="*/ 237377 h 388223"/>
                <a:gd name="connsiteX218" fmla="*/ 315188 w 794193"/>
                <a:gd name="connsiteY218" fmla="*/ 237378 h 388223"/>
                <a:gd name="connsiteX219" fmla="*/ 312033 w 794193"/>
                <a:gd name="connsiteY219" fmla="*/ 234226 h 388223"/>
                <a:gd name="connsiteX220" fmla="*/ 312033 w 794193"/>
                <a:gd name="connsiteY220" fmla="*/ 135478 h 388223"/>
                <a:gd name="connsiteX221" fmla="*/ 315188 w 794193"/>
                <a:gd name="connsiteY221" fmla="*/ 132326 h 388223"/>
                <a:gd name="connsiteX222" fmla="*/ 318342 w 794193"/>
                <a:gd name="connsiteY222" fmla="*/ 135477 h 388223"/>
                <a:gd name="connsiteX223" fmla="*/ 318341 w 794193"/>
                <a:gd name="connsiteY223" fmla="*/ 234226 h 388223"/>
                <a:gd name="connsiteX224" fmla="*/ 315187 w 794193"/>
                <a:gd name="connsiteY224" fmla="*/ 237377 h 388223"/>
                <a:gd name="connsiteX225" fmla="*/ 328726 w 794193"/>
                <a:gd name="connsiteY225" fmla="*/ 344451 h 388223"/>
                <a:gd name="connsiteX226" fmla="*/ 328727 w 794193"/>
                <a:gd name="connsiteY226" fmla="*/ 344450 h 388223"/>
                <a:gd name="connsiteX227" fmla="*/ 328728 w 794193"/>
                <a:gd name="connsiteY227" fmla="*/ 344451 h 388223"/>
                <a:gd name="connsiteX228" fmla="*/ 325573 w 794193"/>
                <a:gd name="connsiteY228" fmla="*/ 341299 h 388223"/>
                <a:gd name="connsiteX229" fmla="*/ 325573 w 794193"/>
                <a:gd name="connsiteY229" fmla="*/ 242551 h 388223"/>
                <a:gd name="connsiteX230" fmla="*/ 328728 w 794193"/>
                <a:gd name="connsiteY230" fmla="*/ 239399 h 388223"/>
                <a:gd name="connsiteX231" fmla="*/ 331882 w 794193"/>
                <a:gd name="connsiteY231" fmla="*/ 242550 h 388223"/>
                <a:gd name="connsiteX232" fmla="*/ 331881 w 794193"/>
                <a:gd name="connsiteY232" fmla="*/ 341299 h 388223"/>
                <a:gd name="connsiteX233" fmla="*/ 328727 w 794193"/>
                <a:gd name="connsiteY233" fmla="*/ 344450 h 388223"/>
                <a:gd name="connsiteX234" fmla="*/ 273181 w 794193"/>
                <a:gd name="connsiteY234" fmla="*/ 154043 h 388223"/>
                <a:gd name="connsiteX235" fmla="*/ 273182 w 794193"/>
                <a:gd name="connsiteY235" fmla="*/ 154042 h 388223"/>
                <a:gd name="connsiteX236" fmla="*/ 273183 w 794193"/>
                <a:gd name="connsiteY236" fmla="*/ 154043 h 388223"/>
                <a:gd name="connsiteX237" fmla="*/ 270028 w 794193"/>
                <a:gd name="connsiteY237" fmla="*/ 150891 h 388223"/>
                <a:gd name="connsiteX238" fmla="*/ 270028 w 794193"/>
                <a:gd name="connsiteY238" fmla="*/ 52143 h 388223"/>
                <a:gd name="connsiteX239" fmla="*/ 273183 w 794193"/>
                <a:gd name="connsiteY239" fmla="*/ 48991 h 388223"/>
                <a:gd name="connsiteX240" fmla="*/ 276337 w 794193"/>
                <a:gd name="connsiteY240" fmla="*/ 52142 h 388223"/>
                <a:gd name="connsiteX241" fmla="*/ 276335 w 794193"/>
                <a:gd name="connsiteY241" fmla="*/ 150891 h 388223"/>
                <a:gd name="connsiteX242" fmla="*/ 273182 w 794193"/>
                <a:gd name="connsiteY242" fmla="*/ 154042 h 388223"/>
                <a:gd name="connsiteX243" fmla="*/ 229832 w 794193"/>
                <a:gd name="connsiteY243" fmla="*/ 116547 h 388223"/>
                <a:gd name="connsiteX244" fmla="*/ 229833 w 794193"/>
                <a:gd name="connsiteY244" fmla="*/ 116546 h 388223"/>
                <a:gd name="connsiteX245" fmla="*/ 229834 w 794193"/>
                <a:gd name="connsiteY245" fmla="*/ 116547 h 388223"/>
                <a:gd name="connsiteX246" fmla="*/ 226679 w 794193"/>
                <a:gd name="connsiteY246" fmla="*/ 113395 h 388223"/>
                <a:gd name="connsiteX247" fmla="*/ 226679 w 794193"/>
                <a:gd name="connsiteY247" fmla="*/ 14647 h 388223"/>
                <a:gd name="connsiteX248" fmla="*/ 229834 w 794193"/>
                <a:gd name="connsiteY248" fmla="*/ 11495 h 388223"/>
                <a:gd name="connsiteX249" fmla="*/ 232988 w 794193"/>
                <a:gd name="connsiteY249" fmla="*/ 14646 h 388223"/>
                <a:gd name="connsiteX250" fmla="*/ 232987 w 794193"/>
                <a:gd name="connsiteY250" fmla="*/ 113395 h 388223"/>
                <a:gd name="connsiteX251" fmla="*/ 229833 w 794193"/>
                <a:gd name="connsiteY251" fmla="*/ 116546 h 388223"/>
                <a:gd name="connsiteX252" fmla="*/ 292550 w 794193"/>
                <a:gd name="connsiteY252" fmla="*/ 377448 h 388223"/>
                <a:gd name="connsiteX253" fmla="*/ 292550 w 794193"/>
                <a:gd name="connsiteY253" fmla="*/ 377448 h 388223"/>
                <a:gd name="connsiteX254" fmla="*/ 292551 w 794193"/>
                <a:gd name="connsiteY254" fmla="*/ 377448 h 388223"/>
                <a:gd name="connsiteX255" fmla="*/ 289397 w 794193"/>
                <a:gd name="connsiteY255" fmla="*/ 374286 h 388223"/>
                <a:gd name="connsiteX256" fmla="*/ 289397 w 794193"/>
                <a:gd name="connsiteY256" fmla="*/ 196768 h 388223"/>
                <a:gd name="connsiteX257" fmla="*/ 292551 w 794193"/>
                <a:gd name="connsiteY257" fmla="*/ 193606 h 388223"/>
                <a:gd name="connsiteX258" fmla="*/ 295705 w 794193"/>
                <a:gd name="connsiteY258" fmla="*/ 196768 h 388223"/>
                <a:gd name="connsiteX259" fmla="*/ 295704 w 794193"/>
                <a:gd name="connsiteY259" fmla="*/ 374286 h 388223"/>
                <a:gd name="connsiteX260" fmla="*/ 292550 w 794193"/>
                <a:gd name="connsiteY260" fmla="*/ 377448 h 388223"/>
                <a:gd name="connsiteX261" fmla="*/ 248015 w 794193"/>
                <a:gd name="connsiteY261" fmla="*/ 272396 h 388223"/>
                <a:gd name="connsiteX262" fmla="*/ 248016 w 794193"/>
                <a:gd name="connsiteY262" fmla="*/ 272395 h 388223"/>
                <a:gd name="connsiteX263" fmla="*/ 248016 w 794193"/>
                <a:gd name="connsiteY263" fmla="*/ 272396 h 388223"/>
                <a:gd name="connsiteX264" fmla="*/ 244862 w 794193"/>
                <a:gd name="connsiteY264" fmla="*/ 269234 h 388223"/>
                <a:gd name="connsiteX265" fmla="*/ 244862 w 794193"/>
                <a:gd name="connsiteY265" fmla="*/ 91716 h 388223"/>
                <a:gd name="connsiteX266" fmla="*/ 248016 w 794193"/>
                <a:gd name="connsiteY266" fmla="*/ 88554 h 388223"/>
                <a:gd name="connsiteX267" fmla="*/ 251170 w 794193"/>
                <a:gd name="connsiteY267" fmla="*/ 91716 h 388223"/>
                <a:gd name="connsiteX268" fmla="*/ 251169 w 794193"/>
                <a:gd name="connsiteY268" fmla="*/ 269234 h 388223"/>
                <a:gd name="connsiteX269" fmla="*/ 248016 w 794193"/>
                <a:gd name="connsiteY269" fmla="*/ 272395 h 388223"/>
                <a:gd name="connsiteX270" fmla="*/ 263762 w 794193"/>
                <a:gd name="connsiteY270" fmla="*/ 351185 h 388223"/>
                <a:gd name="connsiteX271" fmla="*/ 263763 w 794193"/>
                <a:gd name="connsiteY271" fmla="*/ 351184 h 388223"/>
                <a:gd name="connsiteX272" fmla="*/ 263764 w 794193"/>
                <a:gd name="connsiteY272" fmla="*/ 351185 h 388223"/>
                <a:gd name="connsiteX273" fmla="*/ 260609 w 794193"/>
                <a:gd name="connsiteY273" fmla="*/ 348033 h 388223"/>
                <a:gd name="connsiteX274" fmla="*/ 260609 w 794193"/>
                <a:gd name="connsiteY274" fmla="*/ 249285 h 388223"/>
                <a:gd name="connsiteX275" fmla="*/ 263764 w 794193"/>
                <a:gd name="connsiteY275" fmla="*/ 246133 h 388223"/>
                <a:gd name="connsiteX276" fmla="*/ 266918 w 794193"/>
                <a:gd name="connsiteY276" fmla="*/ 249284 h 388223"/>
                <a:gd name="connsiteX277" fmla="*/ 266917 w 794193"/>
                <a:gd name="connsiteY277" fmla="*/ 348033 h 388223"/>
                <a:gd name="connsiteX278" fmla="*/ 263763 w 794193"/>
                <a:gd name="connsiteY278" fmla="*/ 351184 h 388223"/>
                <a:gd name="connsiteX279" fmla="*/ 226066 w 794193"/>
                <a:gd name="connsiteY279" fmla="*/ 382583 h 388223"/>
                <a:gd name="connsiteX280" fmla="*/ 226066 w 794193"/>
                <a:gd name="connsiteY280" fmla="*/ 382582 h 388223"/>
                <a:gd name="connsiteX281" fmla="*/ 226067 w 794193"/>
                <a:gd name="connsiteY281" fmla="*/ 382583 h 388223"/>
                <a:gd name="connsiteX282" fmla="*/ 222913 w 794193"/>
                <a:gd name="connsiteY282" fmla="*/ 379431 h 388223"/>
                <a:gd name="connsiteX283" fmla="*/ 222913 w 794193"/>
                <a:gd name="connsiteY283" fmla="*/ 280683 h 388223"/>
                <a:gd name="connsiteX284" fmla="*/ 226067 w 794193"/>
                <a:gd name="connsiteY284" fmla="*/ 277531 h 388223"/>
                <a:gd name="connsiteX285" fmla="*/ 229221 w 794193"/>
                <a:gd name="connsiteY285" fmla="*/ 280683 h 388223"/>
                <a:gd name="connsiteX286" fmla="*/ 229220 w 794193"/>
                <a:gd name="connsiteY286" fmla="*/ 379432 h 388223"/>
                <a:gd name="connsiteX287" fmla="*/ 226066 w 794193"/>
                <a:gd name="connsiteY287" fmla="*/ 382582 h 388223"/>
                <a:gd name="connsiteX288" fmla="*/ 105814 w 794193"/>
                <a:gd name="connsiteY288" fmla="*/ 105051 h 388223"/>
                <a:gd name="connsiteX289" fmla="*/ 105815 w 794193"/>
                <a:gd name="connsiteY289" fmla="*/ 105051 h 388223"/>
                <a:gd name="connsiteX290" fmla="*/ 105815 w 794193"/>
                <a:gd name="connsiteY290" fmla="*/ 105051 h 388223"/>
                <a:gd name="connsiteX291" fmla="*/ 102661 w 794193"/>
                <a:gd name="connsiteY291" fmla="*/ 101900 h 388223"/>
                <a:gd name="connsiteX292" fmla="*/ 102661 w 794193"/>
                <a:gd name="connsiteY292" fmla="*/ 3151 h 388223"/>
                <a:gd name="connsiteX293" fmla="*/ 105815 w 794193"/>
                <a:gd name="connsiteY293" fmla="*/ 0 h 388223"/>
                <a:gd name="connsiteX294" fmla="*/ 108969 w 794193"/>
                <a:gd name="connsiteY294" fmla="*/ 3151 h 388223"/>
                <a:gd name="connsiteX295" fmla="*/ 108968 w 794193"/>
                <a:gd name="connsiteY295" fmla="*/ 101900 h 388223"/>
                <a:gd name="connsiteX296" fmla="*/ 105815 w 794193"/>
                <a:gd name="connsiteY296" fmla="*/ 105051 h 388223"/>
                <a:gd name="connsiteX297" fmla="*/ 122299 w 794193"/>
                <a:gd name="connsiteY297" fmla="*/ 272395 h 388223"/>
                <a:gd name="connsiteX298" fmla="*/ 122299 w 794193"/>
                <a:gd name="connsiteY298" fmla="*/ 272394 h 388223"/>
                <a:gd name="connsiteX299" fmla="*/ 122300 w 794193"/>
                <a:gd name="connsiteY299" fmla="*/ 272395 h 388223"/>
                <a:gd name="connsiteX300" fmla="*/ 119146 w 794193"/>
                <a:gd name="connsiteY300" fmla="*/ 269233 h 388223"/>
                <a:gd name="connsiteX301" fmla="*/ 119146 w 794193"/>
                <a:gd name="connsiteY301" fmla="*/ 91715 h 388223"/>
                <a:gd name="connsiteX302" fmla="*/ 122300 w 794193"/>
                <a:gd name="connsiteY302" fmla="*/ 88553 h 388223"/>
                <a:gd name="connsiteX303" fmla="*/ 125454 w 794193"/>
                <a:gd name="connsiteY303" fmla="*/ 91715 h 388223"/>
                <a:gd name="connsiteX304" fmla="*/ 125453 w 794193"/>
                <a:gd name="connsiteY304" fmla="*/ 269233 h 388223"/>
                <a:gd name="connsiteX305" fmla="*/ 122299 w 794193"/>
                <a:gd name="connsiteY305" fmla="*/ 272394 h 388223"/>
                <a:gd name="connsiteX306" fmla="*/ 140854 w 794193"/>
                <a:gd name="connsiteY306" fmla="*/ 388222 h 388223"/>
                <a:gd name="connsiteX307" fmla="*/ 140854 w 794193"/>
                <a:gd name="connsiteY307" fmla="*/ 388222 h 388223"/>
                <a:gd name="connsiteX308" fmla="*/ 140855 w 794193"/>
                <a:gd name="connsiteY308" fmla="*/ 388222 h 388223"/>
                <a:gd name="connsiteX309" fmla="*/ 137701 w 794193"/>
                <a:gd name="connsiteY309" fmla="*/ 385071 h 388223"/>
                <a:gd name="connsiteX310" fmla="*/ 137701 w 794193"/>
                <a:gd name="connsiteY310" fmla="*/ 286322 h 388223"/>
                <a:gd name="connsiteX311" fmla="*/ 140855 w 794193"/>
                <a:gd name="connsiteY311" fmla="*/ 283171 h 388223"/>
                <a:gd name="connsiteX312" fmla="*/ 144009 w 794193"/>
                <a:gd name="connsiteY312" fmla="*/ 286322 h 388223"/>
                <a:gd name="connsiteX313" fmla="*/ 144007 w 794193"/>
                <a:gd name="connsiteY313" fmla="*/ 385071 h 388223"/>
                <a:gd name="connsiteX314" fmla="*/ 140854 w 794193"/>
                <a:gd name="connsiteY314" fmla="*/ 388222 h 388223"/>
                <a:gd name="connsiteX315" fmla="*/ 92274 w 794193"/>
                <a:gd name="connsiteY315" fmla="*/ 237377 h 388223"/>
                <a:gd name="connsiteX316" fmla="*/ 92274 w 794193"/>
                <a:gd name="connsiteY316" fmla="*/ 237376 h 388223"/>
                <a:gd name="connsiteX317" fmla="*/ 92275 w 794193"/>
                <a:gd name="connsiteY317" fmla="*/ 237377 h 388223"/>
                <a:gd name="connsiteX318" fmla="*/ 89121 w 794193"/>
                <a:gd name="connsiteY318" fmla="*/ 234225 h 388223"/>
                <a:gd name="connsiteX319" fmla="*/ 89121 w 794193"/>
                <a:gd name="connsiteY319" fmla="*/ 135477 h 388223"/>
                <a:gd name="connsiteX320" fmla="*/ 92275 w 794193"/>
                <a:gd name="connsiteY320" fmla="*/ 132325 h 388223"/>
                <a:gd name="connsiteX321" fmla="*/ 95429 w 794193"/>
                <a:gd name="connsiteY321" fmla="*/ 135477 h 388223"/>
                <a:gd name="connsiteX322" fmla="*/ 95428 w 794193"/>
                <a:gd name="connsiteY322" fmla="*/ 234225 h 388223"/>
                <a:gd name="connsiteX323" fmla="*/ 92274 w 794193"/>
                <a:gd name="connsiteY323" fmla="*/ 237376 h 388223"/>
                <a:gd name="connsiteX324" fmla="*/ 105814 w 794193"/>
                <a:gd name="connsiteY324" fmla="*/ 344450 h 388223"/>
                <a:gd name="connsiteX325" fmla="*/ 105815 w 794193"/>
                <a:gd name="connsiteY325" fmla="*/ 344449 h 388223"/>
                <a:gd name="connsiteX326" fmla="*/ 105815 w 794193"/>
                <a:gd name="connsiteY326" fmla="*/ 344450 h 388223"/>
                <a:gd name="connsiteX327" fmla="*/ 102661 w 794193"/>
                <a:gd name="connsiteY327" fmla="*/ 341298 h 388223"/>
                <a:gd name="connsiteX328" fmla="*/ 102661 w 794193"/>
                <a:gd name="connsiteY328" fmla="*/ 242550 h 388223"/>
                <a:gd name="connsiteX329" fmla="*/ 105815 w 794193"/>
                <a:gd name="connsiteY329" fmla="*/ 239398 h 388223"/>
                <a:gd name="connsiteX330" fmla="*/ 108969 w 794193"/>
                <a:gd name="connsiteY330" fmla="*/ 242550 h 388223"/>
                <a:gd name="connsiteX331" fmla="*/ 108968 w 794193"/>
                <a:gd name="connsiteY331" fmla="*/ 341299 h 388223"/>
                <a:gd name="connsiteX332" fmla="*/ 105815 w 794193"/>
                <a:gd name="connsiteY332" fmla="*/ 344449 h 388223"/>
                <a:gd name="connsiteX333" fmla="*/ 50269 w 794193"/>
                <a:gd name="connsiteY333" fmla="*/ 154042 h 388223"/>
                <a:gd name="connsiteX334" fmla="*/ 50269 w 794193"/>
                <a:gd name="connsiteY334" fmla="*/ 154041 h 388223"/>
                <a:gd name="connsiteX335" fmla="*/ 50270 w 794193"/>
                <a:gd name="connsiteY335" fmla="*/ 154042 h 388223"/>
                <a:gd name="connsiteX336" fmla="*/ 47116 w 794193"/>
                <a:gd name="connsiteY336" fmla="*/ 150891 h 388223"/>
                <a:gd name="connsiteX337" fmla="*/ 47116 w 794193"/>
                <a:gd name="connsiteY337" fmla="*/ 52142 h 388223"/>
                <a:gd name="connsiteX338" fmla="*/ 50270 w 794193"/>
                <a:gd name="connsiteY338" fmla="*/ 48991 h 388223"/>
                <a:gd name="connsiteX339" fmla="*/ 53424 w 794193"/>
                <a:gd name="connsiteY339" fmla="*/ 52142 h 388223"/>
                <a:gd name="connsiteX340" fmla="*/ 53423 w 794193"/>
                <a:gd name="connsiteY340" fmla="*/ 150891 h 388223"/>
                <a:gd name="connsiteX341" fmla="*/ 50269 w 794193"/>
                <a:gd name="connsiteY341" fmla="*/ 154041 h 388223"/>
                <a:gd name="connsiteX342" fmla="*/ 6920 w 794193"/>
                <a:gd name="connsiteY342" fmla="*/ 116546 h 388223"/>
                <a:gd name="connsiteX343" fmla="*/ 6920 w 794193"/>
                <a:gd name="connsiteY343" fmla="*/ 116545 h 388223"/>
                <a:gd name="connsiteX344" fmla="*/ 6921 w 794193"/>
                <a:gd name="connsiteY344" fmla="*/ 116546 h 388223"/>
                <a:gd name="connsiteX345" fmla="*/ 3767 w 794193"/>
                <a:gd name="connsiteY345" fmla="*/ 113394 h 388223"/>
                <a:gd name="connsiteX346" fmla="*/ 3767 w 794193"/>
                <a:gd name="connsiteY346" fmla="*/ 14646 h 388223"/>
                <a:gd name="connsiteX347" fmla="*/ 6921 w 794193"/>
                <a:gd name="connsiteY347" fmla="*/ 11494 h 388223"/>
                <a:gd name="connsiteX348" fmla="*/ 10075 w 794193"/>
                <a:gd name="connsiteY348" fmla="*/ 14646 h 388223"/>
                <a:gd name="connsiteX349" fmla="*/ 10074 w 794193"/>
                <a:gd name="connsiteY349" fmla="*/ 113394 h 388223"/>
                <a:gd name="connsiteX350" fmla="*/ 6920 w 794193"/>
                <a:gd name="connsiteY350" fmla="*/ 116545 h 388223"/>
                <a:gd name="connsiteX351" fmla="*/ 69637 w 794193"/>
                <a:gd name="connsiteY351" fmla="*/ 377447 h 388223"/>
                <a:gd name="connsiteX352" fmla="*/ 69638 w 794193"/>
                <a:gd name="connsiteY352" fmla="*/ 377447 h 388223"/>
                <a:gd name="connsiteX353" fmla="*/ 69638 w 794193"/>
                <a:gd name="connsiteY353" fmla="*/ 377448 h 388223"/>
                <a:gd name="connsiteX354" fmla="*/ 66484 w 794193"/>
                <a:gd name="connsiteY354" fmla="*/ 374286 h 388223"/>
                <a:gd name="connsiteX355" fmla="*/ 66484 w 794193"/>
                <a:gd name="connsiteY355" fmla="*/ 196767 h 388223"/>
                <a:gd name="connsiteX356" fmla="*/ 69638 w 794193"/>
                <a:gd name="connsiteY356" fmla="*/ 193606 h 388223"/>
                <a:gd name="connsiteX357" fmla="*/ 72793 w 794193"/>
                <a:gd name="connsiteY357" fmla="*/ 196768 h 388223"/>
                <a:gd name="connsiteX358" fmla="*/ 72791 w 794193"/>
                <a:gd name="connsiteY358" fmla="*/ 374286 h 388223"/>
                <a:gd name="connsiteX359" fmla="*/ 69638 w 794193"/>
                <a:gd name="connsiteY359" fmla="*/ 377447 h 388223"/>
                <a:gd name="connsiteX360" fmla="*/ 25103 w 794193"/>
                <a:gd name="connsiteY360" fmla="*/ 272395 h 388223"/>
                <a:gd name="connsiteX361" fmla="*/ 25103 w 794193"/>
                <a:gd name="connsiteY361" fmla="*/ 272395 h 388223"/>
                <a:gd name="connsiteX362" fmla="*/ 25104 w 794193"/>
                <a:gd name="connsiteY362" fmla="*/ 272395 h 388223"/>
                <a:gd name="connsiteX363" fmla="*/ 21950 w 794193"/>
                <a:gd name="connsiteY363" fmla="*/ 269233 h 388223"/>
                <a:gd name="connsiteX364" fmla="*/ 21950 w 794193"/>
                <a:gd name="connsiteY364" fmla="*/ 91715 h 388223"/>
                <a:gd name="connsiteX365" fmla="*/ 25104 w 794193"/>
                <a:gd name="connsiteY365" fmla="*/ 88553 h 388223"/>
                <a:gd name="connsiteX366" fmla="*/ 28258 w 794193"/>
                <a:gd name="connsiteY366" fmla="*/ 91715 h 388223"/>
                <a:gd name="connsiteX367" fmla="*/ 28257 w 794193"/>
                <a:gd name="connsiteY367" fmla="*/ 269233 h 388223"/>
                <a:gd name="connsiteX368" fmla="*/ 25103 w 794193"/>
                <a:gd name="connsiteY368" fmla="*/ 272395 h 388223"/>
                <a:gd name="connsiteX369" fmla="*/ 40850 w 794193"/>
                <a:gd name="connsiteY369" fmla="*/ 351184 h 388223"/>
                <a:gd name="connsiteX370" fmla="*/ 40851 w 794193"/>
                <a:gd name="connsiteY370" fmla="*/ 351183 h 388223"/>
                <a:gd name="connsiteX371" fmla="*/ 40851 w 794193"/>
                <a:gd name="connsiteY371" fmla="*/ 351184 h 388223"/>
                <a:gd name="connsiteX372" fmla="*/ 37697 w 794193"/>
                <a:gd name="connsiteY372" fmla="*/ 348032 h 388223"/>
                <a:gd name="connsiteX373" fmla="*/ 37697 w 794193"/>
                <a:gd name="connsiteY373" fmla="*/ 249284 h 388223"/>
                <a:gd name="connsiteX374" fmla="*/ 40851 w 794193"/>
                <a:gd name="connsiteY374" fmla="*/ 246132 h 388223"/>
                <a:gd name="connsiteX375" fmla="*/ 44005 w 794193"/>
                <a:gd name="connsiteY375" fmla="*/ 249284 h 388223"/>
                <a:gd name="connsiteX376" fmla="*/ 44004 w 794193"/>
                <a:gd name="connsiteY376" fmla="*/ 348032 h 388223"/>
                <a:gd name="connsiteX377" fmla="*/ 40851 w 794193"/>
                <a:gd name="connsiteY377" fmla="*/ 351183 h 388223"/>
                <a:gd name="connsiteX378" fmla="*/ 3153 w 794193"/>
                <a:gd name="connsiteY378" fmla="*/ 382582 h 388223"/>
                <a:gd name="connsiteX379" fmla="*/ 3154 w 794193"/>
                <a:gd name="connsiteY379" fmla="*/ 382582 h 388223"/>
                <a:gd name="connsiteX380" fmla="*/ 3155 w 794193"/>
                <a:gd name="connsiteY380" fmla="*/ 382583 h 388223"/>
                <a:gd name="connsiteX381" fmla="*/ 0 w 794193"/>
                <a:gd name="connsiteY381" fmla="*/ 379431 h 388223"/>
                <a:gd name="connsiteX382" fmla="*/ 0 w 794193"/>
                <a:gd name="connsiteY382" fmla="*/ 280682 h 388223"/>
                <a:gd name="connsiteX383" fmla="*/ 3154 w 794193"/>
                <a:gd name="connsiteY383" fmla="*/ 277531 h 388223"/>
                <a:gd name="connsiteX384" fmla="*/ 6309 w 794193"/>
                <a:gd name="connsiteY384" fmla="*/ 280682 h 388223"/>
                <a:gd name="connsiteX385" fmla="*/ 6307 w 794193"/>
                <a:gd name="connsiteY385" fmla="*/ 379431 h 388223"/>
                <a:gd name="connsiteX386" fmla="*/ 3154 w 794193"/>
                <a:gd name="connsiteY386" fmla="*/ 382582 h 38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794193" h="388223">
                  <a:moveTo>
                    <a:pt x="774553" y="105052"/>
                  </a:moveTo>
                  <a:lnTo>
                    <a:pt x="774554" y="105051"/>
                  </a:lnTo>
                  <a:lnTo>
                    <a:pt x="774554" y="105052"/>
                  </a:lnTo>
                  <a:close/>
                  <a:moveTo>
                    <a:pt x="771400" y="101900"/>
                  </a:moveTo>
                  <a:lnTo>
                    <a:pt x="771400" y="3152"/>
                  </a:lnTo>
                  <a:cubicBezTo>
                    <a:pt x="771400" y="1408"/>
                    <a:pt x="772812" y="0"/>
                    <a:pt x="774554" y="0"/>
                  </a:cubicBezTo>
                  <a:cubicBezTo>
                    <a:pt x="776296" y="0"/>
                    <a:pt x="777708" y="1408"/>
                    <a:pt x="777708" y="3151"/>
                  </a:cubicBezTo>
                  <a:cubicBezTo>
                    <a:pt x="777708" y="36064"/>
                    <a:pt x="777708" y="68988"/>
                    <a:pt x="777707" y="101900"/>
                  </a:cubicBezTo>
                  <a:lnTo>
                    <a:pt x="774554" y="105051"/>
                  </a:lnTo>
                  <a:close/>
                  <a:moveTo>
                    <a:pt x="791038" y="272395"/>
                  </a:moveTo>
                  <a:lnTo>
                    <a:pt x="791038" y="272395"/>
                  </a:lnTo>
                  <a:lnTo>
                    <a:pt x="791039" y="272396"/>
                  </a:lnTo>
                  <a:close/>
                  <a:moveTo>
                    <a:pt x="787885" y="269233"/>
                  </a:moveTo>
                  <a:lnTo>
                    <a:pt x="787885" y="91715"/>
                  </a:lnTo>
                  <a:cubicBezTo>
                    <a:pt x="787885" y="89969"/>
                    <a:pt x="789297" y="88553"/>
                    <a:pt x="791039" y="88554"/>
                  </a:cubicBezTo>
                  <a:cubicBezTo>
                    <a:pt x="792781" y="88554"/>
                    <a:pt x="794193" y="89969"/>
                    <a:pt x="794193" y="91716"/>
                  </a:cubicBezTo>
                  <a:cubicBezTo>
                    <a:pt x="794193" y="150894"/>
                    <a:pt x="794193" y="210055"/>
                    <a:pt x="794192" y="269234"/>
                  </a:cubicBezTo>
                  <a:lnTo>
                    <a:pt x="791038" y="272395"/>
                  </a:lnTo>
                  <a:close/>
                  <a:moveTo>
                    <a:pt x="761013" y="237378"/>
                  </a:moveTo>
                  <a:lnTo>
                    <a:pt x="761013" y="237377"/>
                  </a:lnTo>
                  <a:lnTo>
                    <a:pt x="761014" y="237378"/>
                  </a:lnTo>
                  <a:close/>
                  <a:moveTo>
                    <a:pt x="757860" y="234226"/>
                  </a:moveTo>
                  <a:lnTo>
                    <a:pt x="757860" y="135477"/>
                  </a:lnTo>
                  <a:cubicBezTo>
                    <a:pt x="757860" y="133733"/>
                    <a:pt x="759272" y="132326"/>
                    <a:pt x="761014" y="132326"/>
                  </a:cubicBezTo>
                  <a:cubicBezTo>
                    <a:pt x="762756" y="132325"/>
                    <a:pt x="764168" y="133734"/>
                    <a:pt x="764168" y="135477"/>
                  </a:cubicBezTo>
                  <a:cubicBezTo>
                    <a:pt x="764168" y="168390"/>
                    <a:pt x="764168" y="201313"/>
                    <a:pt x="764167" y="234226"/>
                  </a:cubicBezTo>
                  <a:lnTo>
                    <a:pt x="761013" y="237377"/>
                  </a:lnTo>
                  <a:close/>
                  <a:moveTo>
                    <a:pt x="774553" y="344451"/>
                  </a:moveTo>
                  <a:lnTo>
                    <a:pt x="774554" y="344450"/>
                  </a:lnTo>
                  <a:lnTo>
                    <a:pt x="774554" y="344451"/>
                  </a:lnTo>
                  <a:close/>
                  <a:moveTo>
                    <a:pt x="771400" y="341299"/>
                  </a:moveTo>
                  <a:lnTo>
                    <a:pt x="771400" y="242551"/>
                  </a:lnTo>
                  <a:cubicBezTo>
                    <a:pt x="771400" y="240807"/>
                    <a:pt x="772813" y="239399"/>
                    <a:pt x="774555" y="239399"/>
                  </a:cubicBezTo>
                  <a:cubicBezTo>
                    <a:pt x="776296" y="239399"/>
                    <a:pt x="777709" y="240807"/>
                    <a:pt x="777708" y="242550"/>
                  </a:cubicBezTo>
                  <a:cubicBezTo>
                    <a:pt x="777708" y="275463"/>
                    <a:pt x="777708" y="308387"/>
                    <a:pt x="777707" y="341299"/>
                  </a:cubicBezTo>
                  <a:lnTo>
                    <a:pt x="774554" y="344450"/>
                  </a:lnTo>
                  <a:close/>
                  <a:moveTo>
                    <a:pt x="719007" y="154043"/>
                  </a:moveTo>
                  <a:lnTo>
                    <a:pt x="719008" y="154042"/>
                  </a:lnTo>
                  <a:lnTo>
                    <a:pt x="719009" y="154043"/>
                  </a:lnTo>
                  <a:close/>
                  <a:moveTo>
                    <a:pt x="715855" y="150891"/>
                  </a:moveTo>
                  <a:lnTo>
                    <a:pt x="715855" y="52143"/>
                  </a:lnTo>
                  <a:cubicBezTo>
                    <a:pt x="715855" y="50399"/>
                    <a:pt x="717267" y="48991"/>
                    <a:pt x="719009" y="48991"/>
                  </a:cubicBezTo>
                  <a:cubicBezTo>
                    <a:pt x="720751" y="48991"/>
                    <a:pt x="722163" y="50399"/>
                    <a:pt x="722163" y="52142"/>
                  </a:cubicBezTo>
                  <a:cubicBezTo>
                    <a:pt x="722163" y="85055"/>
                    <a:pt x="722163" y="117979"/>
                    <a:pt x="722162" y="150891"/>
                  </a:cubicBezTo>
                  <a:lnTo>
                    <a:pt x="719008" y="154042"/>
                  </a:lnTo>
                  <a:close/>
                  <a:moveTo>
                    <a:pt x="675659" y="116547"/>
                  </a:moveTo>
                  <a:lnTo>
                    <a:pt x="675659" y="116546"/>
                  </a:lnTo>
                  <a:lnTo>
                    <a:pt x="675660" y="116547"/>
                  </a:lnTo>
                  <a:close/>
                  <a:moveTo>
                    <a:pt x="672506" y="113395"/>
                  </a:moveTo>
                  <a:lnTo>
                    <a:pt x="672506" y="14646"/>
                  </a:lnTo>
                  <a:cubicBezTo>
                    <a:pt x="672506" y="12902"/>
                    <a:pt x="673918" y="11495"/>
                    <a:pt x="675660" y="11495"/>
                  </a:cubicBezTo>
                  <a:cubicBezTo>
                    <a:pt x="677402" y="11494"/>
                    <a:pt x="678814" y="12903"/>
                    <a:pt x="678814" y="14646"/>
                  </a:cubicBezTo>
                  <a:cubicBezTo>
                    <a:pt x="678814" y="47559"/>
                    <a:pt x="678814" y="80482"/>
                    <a:pt x="678813" y="113395"/>
                  </a:cubicBezTo>
                  <a:lnTo>
                    <a:pt x="675659" y="116546"/>
                  </a:lnTo>
                  <a:close/>
                  <a:moveTo>
                    <a:pt x="738376" y="377448"/>
                  </a:moveTo>
                  <a:lnTo>
                    <a:pt x="738377" y="377447"/>
                  </a:lnTo>
                  <a:lnTo>
                    <a:pt x="738377" y="377448"/>
                  </a:lnTo>
                  <a:close/>
                  <a:moveTo>
                    <a:pt x="735223" y="374286"/>
                  </a:moveTo>
                  <a:lnTo>
                    <a:pt x="735223" y="196768"/>
                  </a:lnTo>
                  <a:cubicBezTo>
                    <a:pt x="735223" y="195022"/>
                    <a:pt x="736635" y="193606"/>
                    <a:pt x="738377" y="193606"/>
                  </a:cubicBezTo>
                  <a:cubicBezTo>
                    <a:pt x="740119" y="193606"/>
                    <a:pt x="741531" y="195022"/>
                    <a:pt x="741531" y="196768"/>
                  </a:cubicBezTo>
                  <a:cubicBezTo>
                    <a:pt x="741531" y="255947"/>
                    <a:pt x="741531" y="315108"/>
                    <a:pt x="741530" y="374286"/>
                  </a:cubicBezTo>
                  <a:lnTo>
                    <a:pt x="738377" y="377447"/>
                  </a:lnTo>
                  <a:close/>
                  <a:moveTo>
                    <a:pt x="693842" y="272396"/>
                  </a:moveTo>
                  <a:lnTo>
                    <a:pt x="693842" y="272395"/>
                  </a:lnTo>
                  <a:lnTo>
                    <a:pt x="693843" y="272396"/>
                  </a:lnTo>
                  <a:close/>
                  <a:moveTo>
                    <a:pt x="690689" y="269234"/>
                  </a:moveTo>
                  <a:lnTo>
                    <a:pt x="690689" y="91716"/>
                  </a:lnTo>
                  <a:cubicBezTo>
                    <a:pt x="690689" y="89970"/>
                    <a:pt x="692101" y="88554"/>
                    <a:pt x="693843" y="88554"/>
                  </a:cubicBezTo>
                  <a:cubicBezTo>
                    <a:pt x="695585" y="88554"/>
                    <a:pt x="696997" y="89969"/>
                    <a:pt x="696997" y="91716"/>
                  </a:cubicBezTo>
                  <a:cubicBezTo>
                    <a:pt x="696997" y="150895"/>
                    <a:pt x="696996" y="210055"/>
                    <a:pt x="696996" y="269234"/>
                  </a:cubicBezTo>
                  <a:lnTo>
                    <a:pt x="693842" y="272395"/>
                  </a:lnTo>
                  <a:close/>
                  <a:moveTo>
                    <a:pt x="709589" y="351185"/>
                  </a:moveTo>
                  <a:lnTo>
                    <a:pt x="709590" y="351184"/>
                  </a:lnTo>
                  <a:lnTo>
                    <a:pt x="709590" y="351185"/>
                  </a:lnTo>
                  <a:close/>
                  <a:moveTo>
                    <a:pt x="706436" y="348033"/>
                  </a:moveTo>
                  <a:lnTo>
                    <a:pt x="706436" y="249285"/>
                  </a:lnTo>
                  <a:cubicBezTo>
                    <a:pt x="706436" y="247540"/>
                    <a:pt x="707848" y="246133"/>
                    <a:pt x="709590" y="246133"/>
                  </a:cubicBezTo>
                  <a:cubicBezTo>
                    <a:pt x="711332" y="246132"/>
                    <a:pt x="712744" y="247541"/>
                    <a:pt x="712744" y="249284"/>
                  </a:cubicBezTo>
                  <a:cubicBezTo>
                    <a:pt x="712744" y="282197"/>
                    <a:pt x="712744" y="315120"/>
                    <a:pt x="712743" y="348033"/>
                  </a:cubicBezTo>
                  <a:lnTo>
                    <a:pt x="709590" y="351184"/>
                  </a:lnTo>
                  <a:close/>
                  <a:moveTo>
                    <a:pt x="671892" y="382583"/>
                  </a:moveTo>
                  <a:lnTo>
                    <a:pt x="671893" y="382582"/>
                  </a:lnTo>
                  <a:lnTo>
                    <a:pt x="671894" y="382583"/>
                  </a:lnTo>
                  <a:close/>
                  <a:moveTo>
                    <a:pt x="668739" y="379431"/>
                  </a:moveTo>
                  <a:lnTo>
                    <a:pt x="668739" y="280683"/>
                  </a:lnTo>
                  <a:cubicBezTo>
                    <a:pt x="668739" y="278939"/>
                    <a:pt x="670152" y="277531"/>
                    <a:pt x="671894" y="277531"/>
                  </a:cubicBezTo>
                  <a:cubicBezTo>
                    <a:pt x="673636" y="277531"/>
                    <a:pt x="675048" y="278939"/>
                    <a:pt x="675048" y="280683"/>
                  </a:cubicBezTo>
                  <a:cubicBezTo>
                    <a:pt x="675047" y="313596"/>
                    <a:pt x="675047" y="346519"/>
                    <a:pt x="675046" y="379431"/>
                  </a:cubicBezTo>
                  <a:lnTo>
                    <a:pt x="671893" y="382582"/>
                  </a:lnTo>
                  <a:close/>
                  <a:moveTo>
                    <a:pt x="551639" y="105051"/>
                  </a:moveTo>
                  <a:lnTo>
                    <a:pt x="551640" y="105051"/>
                  </a:lnTo>
                  <a:lnTo>
                    <a:pt x="551641" y="105052"/>
                  </a:lnTo>
                  <a:close/>
                  <a:moveTo>
                    <a:pt x="548486" y="101900"/>
                  </a:moveTo>
                  <a:lnTo>
                    <a:pt x="548486" y="3151"/>
                  </a:lnTo>
                  <a:cubicBezTo>
                    <a:pt x="548487" y="1407"/>
                    <a:pt x="549899" y="0"/>
                    <a:pt x="551641" y="0"/>
                  </a:cubicBezTo>
                  <a:cubicBezTo>
                    <a:pt x="553383" y="-1"/>
                    <a:pt x="554795" y="1407"/>
                    <a:pt x="554795" y="3151"/>
                  </a:cubicBezTo>
                  <a:cubicBezTo>
                    <a:pt x="554794" y="36064"/>
                    <a:pt x="554794" y="68987"/>
                    <a:pt x="554794" y="101900"/>
                  </a:cubicBezTo>
                  <a:lnTo>
                    <a:pt x="551640" y="105051"/>
                  </a:lnTo>
                  <a:close/>
                  <a:moveTo>
                    <a:pt x="568125" y="272395"/>
                  </a:moveTo>
                  <a:lnTo>
                    <a:pt x="568125" y="272394"/>
                  </a:lnTo>
                  <a:lnTo>
                    <a:pt x="568126" y="272395"/>
                  </a:lnTo>
                  <a:close/>
                  <a:moveTo>
                    <a:pt x="564972" y="269233"/>
                  </a:moveTo>
                  <a:lnTo>
                    <a:pt x="564972" y="91715"/>
                  </a:lnTo>
                  <a:cubicBezTo>
                    <a:pt x="564972" y="89969"/>
                    <a:pt x="566384" y="88553"/>
                    <a:pt x="568126" y="88553"/>
                  </a:cubicBezTo>
                  <a:cubicBezTo>
                    <a:pt x="569868" y="88553"/>
                    <a:pt x="571280" y="89969"/>
                    <a:pt x="571280" y="91715"/>
                  </a:cubicBezTo>
                  <a:cubicBezTo>
                    <a:pt x="571279" y="150894"/>
                    <a:pt x="571279" y="210054"/>
                    <a:pt x="571279" y="269233"/>
                  </a:cubicBezTo>
                  <a:lnTo>
                    <a:pt x="568125" y="272394"/>
                  </a:lnTo>
                  <a:close/>
                  <a:moveTo>
                    <a:pt x="586679" y="388222"/>
                  </a:moveTo>
                  <a:lnTo>
                    <a:pt x="586680" y="388222"/>
                  </a:lnTo>
                  <a:lnTo>
                    <a:pt x="586680" y="388223"/>
                  </a:lnTo>
                  <a:close/>
                  <a:moveTo>
                    <a:pt x="583526" y="385071"/>
                  </a:moveTo>
                  <a:lnTo>
                    <a:pt x="583526" y="286322"/>
                  </a:lnTo>
                  <a:cubicBezTo>
                    <a:pt x="583526" y="284578"/>
                    <a:pt x="584939" y="283171"/>
                    <a:pt x="586681" y="283171"/>
                  </a:cubicBezTo>
                  <a:cubicBezTo>
                    <a:pt x="588422" y="283170"/>
                    <a:pt x="589835" y="284579"/>
                    <a:pt x="589834" y="286322"/>
                  </a:cubicBezTo>
                  <a:cubicBezTo>
                    <a:pt x="589834" y="319235"/>
                    <a:pt x="589834" y="352158"/>
                    <a:pt x="589833" y="385071"/>
                  </a:cubicBezTo>
                  <a:lnTo>
                    <a:pt x="586680" y="388222"/>
                  </a:lnTo>
                  <a:close/>
                  <a:moveTo>
                    <a:pt x="538099" y="237377"/>
                  </a:moveTo>
                  <a:lnTo>
                    <a:pt x="538100" y="237376"/>
                  </a:lnTo>
                  <a:lnTo>
                    <a:pt x="538101" y="237377"/>
                  </a:lnTo>
                  <a:close/>
                  <a:moveTo>
                    <a:pt x="534946" y="234226"/>
                  </a:moveTo>
                  <a:lnTo>
                    <a:pt x="534946" y="135477"/>
                  </a:lnTo>
                  <a:cubicBezTo>
                    <a:pt x="534947" y="133733"/>
                    <a:pt x="536359" y="132325"/>
                    <a:pt x="538101" y="132325"/>
                  </a:cubicBezTo>
                  <a:cubicBezTo>
                    <a:pt x="539843" y="132325"/>
                    <a:pt x="541255" y="133733"/>
                    <a:pt x="541255" y="135477"/>
                  </a:cubicBezTo>
                  <a:cubicBezTo>
                    <a:pt x="541254" y="168390"/>
                    <a:pt x="541254" y="201313"/>
                    <a:pt x="541254" y="234225"/>
                  </a:cubicBezTo>
                  <a:lnTo>
                    <a:pt x="538100" y="237376"/>
                  </a:lnTo>
                  <a:close/>
                  <a:moveTo>
                    <a:pt x="551639" y="344450"/>
                  </a:moveTo>
                  <a:lnTo>
                    <a:pt x="551640" y="344450"/>
                  </a:lnTo>
                  <a:lnTo>
                    <a:pt x="551641" y="344450"/>
                  </a:lnTo>
                  <a:close/>
                  <a:moveTo>
                    <a:pt x="548487" y="341299"/>
                  </a:moveTo>
                  <a:lnTo>
                    <a:pt x="548487" y="242550"/>
                  </a:lnTo>
                  <a:cubicBezTo>
                    <a:pt x="548487" y="240806"/>
                    <a:pt x="549899" y="239398"/>
                    <a:pt x="551641" y="239399"/>
                  </a:cubicBezTo>
                  <a:cubicBezTo>
                    <a:pt x="553383" y="239398"/>
                    <a:pt x="554795" y="240806"/>
                    <a:pt x="554795" y="242550"/>
                  </a:cubicBezTo>
                  <a:cubicBezTo>
                    <a:pt x="554795" y="275463"/>
                    <a:pt x="554795" y="308386"/>
                    <a:pt x="554794" y="341299"/>
                  </a:cubicBezTo>
                  <a:lnTo>
                    <a:pt x="551640" y="344450"/>
                  </a:lnTo>
                  <a:close/>
                  <a:moveTo>
                    <a:pt x="496094" y="154042"/>
                  </a:moveTo>
                  <a:lnTo>
                    <a:pt x="496095" y="154042"/>
                  </a:lnTo>
                  <a:lnTo>
                    <a:pt x="496096" y="154042"/>
                  </a:lnTo>
                  <a:close/>
                  <a:moveTo>
                    <a:pt x="492941" y="150891"/>
                  </a:moveTo>
                  <a:lnTo>
                    <a:pt x="492941" y="52142"/>
                  </a:lnTo>
                  <a:cubicBezTo>
                    <a:pt x="492941" y="50398"/>
                    <a:pt x="494354" y="48991"/>
                    <a:pt x="496096" y="48991"/>
                  </a:cubicBezTo>
                  <a:cubicBezTo>
                    <a:pt x="497838" y="48990"/>
                    <a:pt x="499250" y="50398"/>
                    <a:pt x="499250" y="52142"/>
                  </a:cubicBezTo>
                  <a:cubicBezTo>
                    <a:pt x="499249" y="85055"/>
                    <a:pt x="499249" y="117978"/>
                    <a:pt x="499249" y="150891"/>
                  </a:cubicBezTo>
                  <a:lnTo>
                    <a:pt x="496095" y="154042"/>
                  </a:lnTo>
                  <a:close/>
                  <a:moveTo>
                    <a:pt x="452745" y="116546"/>
                  </a:moveTo>
                  <a:lnTo>
                    <a:pt x="452746" y="116545"/>
                  </a:lnTo>
                  <a:lnTo>
                    <a:pt x="452747" y="116546"/>
                  </a:lnTo>
                  <a:close/>
                  <a:moveTo>
                    <a:pt x="449592" y="113395"/>
                  </a:moveTo>
                  <a:lnTo>
                    <a:pt x="449592" y="14646"/>
                  </a:lnTo>
                  <a:cubicBezTo>
                    <a:pt x="449592" y="12902"/>
                    <a:pt x="451005" y="11494"/>
                    <a:pt x="452747" y="11494"/>
                  </a:cubicBezTo>
                  <a:cubicBezTo>
                    <a:pt x="454489" y="11494"/>
                    <a:pt x="455901" y="12902"/>
                    <a:pt x="455901" y="14646"/>
                  </a:cubicBezTo>
                  <a:cubicBezTo>
                    <a:pt x="455900" y="47559"/>
                    <a:pt x="455900" y="80482"/>
                    <a:pt x="455900" y="113395"/>
                  </a:cubicBezTo>
                  <a:lnTo>
                    <a:pt x="452746" y="116545"/>
                  </a:lnTo>
                  <a:close/>
                  <a:moveTo>
                    <a:pt x="515463" y="377448"/>
                  </a:moveTo>
                  <a:lnTo>
                    <a:pt x="515463" y="377447"/>
                  </a:lnTo>
                  <a:lnTo>
                    <a:pt x="515464" y="377448"/>
                  </a:lnTo>
                  <a:close/>
                  <a:moveTo>
                    <a:pt x="512310" y="374286"/>
                  </a:moveTo>
                  <a:lnTo>
                    <a:pt x="512310" y="196768"/>
                  </a:lnTo>
                  <a:cubicBezTo>
                    <a:pt x="512310" y="195021"/>
                    <a:pt x="513722" y="193606"/>
                    <a:pt x="515464" y="193606"/>
                  </a:cubicBezTo>
                  <a:cubicBezTo>
                    <a:pt x="517206" y="193606"/>
                    <a:pt x="518618" y="195021"/>
                    <a:pt x="518618" y="196768"/>
                  </a:cubicBezTo>
                  <a:cubicBezTo>
                    <a:pt x="518618" y="255947"/>
                    <a:pt x="518618" y="315107"/>
                    <a:pt x="518617" y="374286"/>
                  </a:cubicBezTo>
                  <a:lnTo>
                    <a:pt x="515463" y="377447"/>
                  </a:lnTo>
                  <a:close/>
                  <a:moveTo>
                    <a:pt x="470928" y="272395"/>
                  </a:moveTo>
                  <a:lnTo>
                    <a:pt x="470929" y="272395"/>
                  </a:lnTo>
                  <a:lnTo>
                    <a:pt x="470929" y="272396"/>
                  </a:lnTo>
                  <a:close/>
                  <a:moveTo>
                    <a:pt x="467775" y="269233"/>
                  </a:moveTo>
                  <a:lnTo>
                    <a:pt x="467775" y="91715"/>
                  </a:lnTo>
                  <a:cubicBezTo>
                    <a:pt x="467776" y="89969"/>
                    <a:pt x="469187" y="88553"/>
                    <a:pt x="470929" y="88553"/>
                  </a:cubicBezTo>
                  <a:cubicBezTo>
                    <a:pt x="472671" y="88554"/>
                    <a:pt x="474083" y="89969"/>
                    <a:pt x="474083" y="91716"/>
                  </a:cubicBezTo>
                  <a:cubicBezTo>
                    <a:pt x="474083" y="150894"/>
                    <a:pt x="474083" y="210055"/>
                    <a:pt x="474082" y="269233"/>
                  </a:cubicBezTo>
                  <a:lnTo>
                    <a:pt x="470929" y="272395"/>
                  </a:lnTo>
                  <a:close/>
                  <a:moveTo>
                    <a:pt x="486675" y="351184"/>
                  </a:moveTo>
                  <a:lnTo>
                    <a:pt x="486676" y="351183"/>
                  </a:lnTo>
                  <a:lnTo>
                    <a:pt x="486677" y="351184"/>
                  </a:lnTo>
                  <a:close/>
                  <a:moveTo>
                    <a:pt x="483522" y="348033"/>
                  </a:moveTo>
                  <a:lnTo>
                    <a:pt x="483523" y="249284"/>
                  </a:lnTo>
                  <a:cubicBezTo>
                    <a:pt x="483523" y="247540"/>
                    <a:pt x="484935" y="246132"/>
                    <a:pt x="486677" y="246132"/>
                  </a:cubicBezTo>
                  <a:cubicBezTo>
                    <a:pt x="488419" y="246132"/>
                    <a:pt x="489831" y="247540"/>
                    <a:pt x="489831" y="249284"/>
                  </a:cubicBezTo>
                  <a:cubicBezTo>
                    <a:pt x="489830" y="282197"/>
                    <a:pt x="489830" y="315120"/>
                    <a:pt x="489830" y="348033"/>
                  </a:cubicBezTo>
                  <a:lnTo>
                    <a:pt x="486676" y="351183"/>
                  </a:lnTo>
                  <a:close/>
                  <a:moveTo>
                    <a:pt x="448979" y="382583"/>
                  </a:moveTo>
                  <a:lnTo>
                    <a:pt x="448979" y="382582"/>
                  </a:lnTo>
                  <a:lnTo>
                    <a:pt x="448980" y="382583"/>
                  </a:lnTo>
                  <a:close/>
                  <a:moveTo>
                    <a:pt x="445826" y="379431"/>
                  </a:moveTo>
                  <a:lnTo>
                    <a:pt x="445826" y="280682"/>
                  </a:lnTo>
                  <a:cubicBezTo>
                    <a:pt x="445826" y="278938"/>
                    <a:pt x="447238" y="277531"/>
                    <a:pt x="448980" y="277531"/>
                  </a:cubicBezTo>
                  <a:cubicBezTo>
                    <a:pt x="450722" y="277530"/>
                    <a:pt x="452134" y="278939"/>
                    <a:pt x="452134" y="280682"/>
                  </a:cubicBezTo>
                  <a:cubicBezTo>
                    <a:pt x="452134" y="313595"/>
                    <a:pt x="452134" y="346518"/>
                    <a:pt x="452133" y="379431"/>
                  </a:cubicBezTo>
                  <a:lnTo>
                    <a:pt x="448979" y="382582"/>
                  </a:lnTo>
                  <a:close/>
                  <a:moveTo>
                    <a:pt x="328726" y="105052"/>
                  </a:moveTo>
                  <a:lnTo>
                    <a:pt x="328727" y="105051"/>
                  </a:lnTo>
                  <a:lnTo>
                    <a:pt x="328728" y="105052"/>
                  </a:lnTo>
                  <a:close/>
                  <a:moveTo>
                    <a:pt x="325573" y="101900"/>
                  </a:moveTo>
                  <a:lnTo>
                    <a:pt x="325573" y="3152"/>
                  </a:lnTo>
                  <a:cubicBezTo>
                    <a:pt x="325573" y="1408"/>
                    <a:pt x="326986" y="0"/>
                    <a:pt x="328728" y="0"/>
                  </a:cubicBezTo>
                  <a:cubicBezTo>
                    <a:pt x="330470" y="0"/>
                    <a:pt x="331882" y="1408"/>
                    <a:pt x="331882" y="3152"/>
                  </a:cubicBezTo>
                  <a:cubicBezTo>
                    <a:pt x="331881" y="36065"/>
                    <a:pt x="331881" y="68988"/>
                    <a:pt x="331881" y="101900"/>
                  </a:cubicBezTo>
                  <a:lnTo>
                    <a:pt x="328727" y="105051"/>
                  </a:lnTo>
                  <a:close/>
                  <a:moveTo>
                    <a:pt x="345211" y="272395"/>
                  </a:moveTo>
                  <a:lnTo>
                    <a:pt x="345212" y="272395"/>
                  </a:lnTo>
                  <a:lnTo>
                    <a:pt x="345212" y="272396"/>
                  </a:lnTo>
                  <a:close/>
                  <a:moveTo>
                    <a:pt x="342058" y="269234"/>
                  </a:moveTo>
                  <a:lnTo>
                    <a:pt x="342059" y="91715"/>
                  </a:lnTo>
                  <a:cubicBezTo>
                    <a:pt x="342059" y="89969"/>
                    <a:pt x="343470" y="88554"/>
                    <a:pt x="345212" y="88554"/>
                  </a:cubicBezTo>
                  <a:cubicBezTo>
                    <a:pt x="346954" y="88554"/>
                    <a:pt x="348366" y="89969"/>
                    <a:pt x="348367" y="91716"/>
                  </a:cubicBezTo>
                  <a:cubicBezTo>
                    <a:pt x="348366" y="150894"/>
                    <a:pt x="348366" y="210055"/>
                    <a:pt x="348365" y="269234"/>
                  </a:cubicBezTo>
                  <a:lnTo>
                    <a:pt x="345212" y="272395"/>
                  </a:lnTo>
                  <a:close/>
                  <a:moveTo>
                    <a:pt x="363766" y="388223"/>
                  </a:moveTo>
                  <a:lnTo>
                    <a:pt x="363767" y="388222"/>
                  </a:lnTo>
                  <a:lnTo>
                    <a:pt x="363767" y="388223"/>
                  </a:lnTo>
                  <a:close/>
                  <a:moveTo>
                    <a:pt x="360613" y="385071"/>
                  </a:moveTo>
                  <a:lnTo>
                    <a:pt x="360613" y="286323"/>
                  </a:lnTo>
                  <a:cubicBezTo>
                    <a:pt x="360613" y="284579"/>
                    <a:pt x="362025" y="283171"/>
                    <a:pt x="363767" y="283171"/>
                  </a:cubicBezTo>
                  <a:cubicBezTo>
                    <a:pt x="365509" y="283171"/>
                    <a:pt x="366921" y="284579"/>
                    <a:pt x="366921" y="286323"/>
                  </a:cubicBezTo>
                  <a:cubicBezTo>
                    <a:pt x="366921" y="319236"/>
                    <a:pt x="366921" y="352159"/>
                    <a:pt x="366920" y="385071"/>
                  </a:cubicBezTo>
                  <a:lnTo>
                    <a:pt x="363767" y="388222"/>
                  </a:lnTo>
                  <a:close/>
                  <a:moveTo>
                    <a:pt x="315186" y="237378"/>
                  </a:moveTo>
                  <a:lnTo>
                    <a:pt x="315187" y="237377"/>
                  </a:lnTo>
                  <a:lnTo>
                    <a:pt x="315188" y="237378"/>
                  </a:lnTo>
                  <a:close/>
                  <a:moveTo>
                    <a:pt x="312033" y="234226"/>
                  </a:moveTo>
                  <a:lnTo>
                    <a:pt x="312033" y="135478"/>
                  </a:lnTo>
                  <a:cubicBezTo>
                    <a:pt x="312033" y="133733"/>
                    <a:pt x="313446" y="132326"/>
                    <a:pt x="315188" y="132326"/>
                  </a:cubicBezTo>
                  <a:cubicBezTo>
                    <a:pt x="316930" y="132325"/>
                    <a:pt x="318342" y="133734"/>
                    <a:pt x="318342" y="135477"/>
                  </a:cubicBezTo>
                  <a:cubicBezTo>
                    <a:pt x="318341" y="168390"/>
                    <a:pt x="318341" y="201313"/>
                    <a:pt x="318341" y="234226"/>
                  </a:cubicBezTo>
                  <a:lnTo>
                    <a:pt x="315187" y="237377"/>
                  </a:lnTo>
                  <a:close/>
                  <a:moveTo>
                    <a:pt x="328726" y="344451"/>
                  </a:moveTo>
                  <a:lnTo>
                    <a:pt x="328727" y="344450"/>
                  </a:lnTo>
                  <a:lnTo>
                    <a:pt x="328728" y="344451"/>
                  </a:lnTo>
                  <a:close/>
                  <a:moveTo>
                    <a:pt x="325573" y="341299"/>
                  </a:moveTo>
                  <a:lnTo>
                    <a:pt x="325573" y="242551"/>
                  </a:lnTo>
                  <a:cubicBezTo>
                    <a:pt x="325574" y="240807"/>
                    <a:pt x="326986" y="239399"/>
                    <a:pt x="328728" y="239399"/>
                  </a:cubicBezTo>
                  <a:cubicBezTo>
                    <a:pt x="330470" y="239399"/>
                    <a:pt x="331882" y="240807"/>
                    <a:pt x="331882" y="242550"/>
                  </a:cubicBezTo>
                  <a:cubicBezTo>
                    <a:pt x="331881" y="275463"/>
                    <a:pt x="331881" y="308387"/>
                    <a:pt x="331881" y="341299"/>
                  </a:cubicBezTo>
                  <a:lnTo>
                    <a:pt x="328727" y="344450"/>
                  </a:lnTo>
                  <a:close/>
                  <a:moveTo>
                    <a:pt x="273181" y="154043"/>
                  </a:moveTo>
                  <a:lnTo>
                    <a:pt x="273182" y="154042"/>
                  </a:lnTo>
                  <a:lnTo>
                    <a:pt x="273183" y="154043"/>
                  </a:lnTo>
                  <a:close/>
                  <a:moveTo>
                    <a:pt x="270028" y="150891"/>
                  </a:moveTo>
                  <a:lnTo>
                    <a:pt x="270028" y="52143"/>
                  </a:lnTo>
                  <a:cubicBezTo>
                    <a:pt x="270028" y="50399"/>
                    <a:pt x="271441" y="48991"/>
                    <a:pt x="273183" y="48991"/>
                  </a:cubicBezTo>
                  <a:cubicBezTo>
                    <a:pt x="274925" y="48991"/>
                    <a:pt x="276337" y="50399"/>
                    <a:pt x="276337" y="52142"/>
                  </a:cubicBezTo>
                  <a:cubicBezTo>
                    <a:pt x="276336" y="85055"/>
                    <a:pt x="276336" y="117979"/>
                    <a:pt x="276335" y="150891"/>
                  </a:cubicBezTo>
                  <a:lnTo>
                    <a:pt x="273182" y="154042"/>
                  </a:lnTo>
                  <a:close/>
                  <a:moveTo>
                    <a:pt x="229832" y="116547"/>
                  </a:moveTo>
                  <a:lnTo>
                    <a:pt x="229833" y="116546"/>
                  </a:lnTo>
                  <a:lnTo>
                    <a:pt x="229834" y="116547"/>
                  </a:lnTo>
                  <a:close/>
                  <a:moveTo>
                    <a:pt x="226679" y="113395"/>
                  </a:moveTo>
                  <a:lnTo>
                    <a:pt x="226679" y="14647"/>
                  </a:lnTo>
                  <a:cubicBezTo>
                    <a:pt x="226679" y="12902"/>
                    <a:pt x="228092" y="11495"/>
                    <a:pt x="229834" y="11495"/>
                  </a:cubicBezTo>
                  <a:cubicBezTo>
                    <a:pt x="231576" y="11495"/>
                    <a:pt x="232988" y="12903"/>
                    <a:pt x="232988" y="14646"/>
                  </a:cubicBezTo>
                  <a:cubicBezTo>
                    <a:pt x="232987" y="47559"/>
                    <a:pt x="232987" y="80483"/>
                    <a:pt x="232987" y="113395"/>
                  </a:cubicBezTo>
                  <a:lnTo>
                    <a:pt x="229833" y="116546"/>
                  </a:lnTo>
                  <a:close/>
                  <a:moveTo>
                    <a:pt x="292550" y="377448"/>
                  </a:moveTo>
                  <a:lnTo>
                    <a:pt x="292550" y="377448"/>
                  </a:lnTo>
                  <a:lnTo>
                    <a:pt x="292551" y="377448"/>
                  </a:lnTo>
                  <a:close/>
                  <a:moveTo>
                    <a:pt x="289397" y="374286"/>
                  </a:moveTo>
                  <a:lnTo>
                    <a:pt x="289397" y="196768"/>
                  </a:lnTo>
                  <a:cubicBezTo>
                    <a:pt x="289397" y="195022"/>
                    <a:pt x="290809" y="193606"/>
                    <a:pt x="292551" y="193606"/>
                  </a:cubicBezTo>
                  <a:cubicBezTo>
                    <a:pt x="294293" y="193606"/>
                    <a:pt x="295705" y="195022"/>
                    <a:pt x="295705" y="196768"/>
                  </a:cubicBezTo>
                  <a:cubicBezTo>
                    <a:pt x="295705" y="255947"/>
                    <a:pt x="295704" y="315108"/>
                    <a:pt x="295704" y="374286"/>
                  </a:cubicBezTo>
                  <a:lnTo>
                    <a:pt x="292550" y="377448"/>
                  </a:lnTo>
                  <a:close/>
                  <a:moveTo>
                    <a:pt x="248015" y="272396"/>
                  </a:moveTo>
                  <a:lnTo>
                    <a:pt x="248016" y="272395"/>
                  </a:lnTo>
                  <a:lnTo>
                    <a:pt x="248016" y="272396"/>
                  </a:lnTo>
                  <a:close/>
                  <a:moveTo>
                    <a:pt x="244862" y="269234"/>
                  </a:moveTo>
                  <a:lnTo>
                    <a:pt x="244862" y="91716"/>
                  </a:lnTo>
                  <a:cubicBezTo>
                    <a:pt x="244862" y="89970"/>
                    <a:pt x="246274" y="88554"/>
                    <a:pt x="248016" y="88554"/>
                  </a:cubicBezTo>
                  <a:cubicBezTo>
                    <a:pt x="249758" y="88554"/>
                    <a:pt x="251170" y="89970"/>
                    <a:pt x="251170" y="91716"/>
                  </a:cubicBezTo>
                  <a:cubicBezTo>
                    <a:pt x="251170" y="150895"/>
                    <a:pt x="251170" y="210055"/>
                    <a:pt x="251169" y="269234"/>
                  </a:cubicBezTo>
                  <a:lnTo>
                    <a:pt x="248016" y="272395"/>
                  </a:lnTo>
                  <a:close/>
                  <a:moveTo>
                    <a:pt x="263762" y="351185"/>
                  </a:moveTo>
                  <a:lnTo>
                    <a:pt x="263763" y="351184"/>
                  </a:lnTo>
                  <a:lnTo>
                    <a:pt x="263764" y="351185"/>
                  </a:lnTo>
                  <a:close/>
                  <a:moveTo>
                    <a:pt x="260609" y="348033"/>
                  </a:moveTo>
                  <a:lnTo>
                    <a:pt x="260609" y="249285"/>
                  </a:lnTo>
                  <a:cubicBezTo>
                    <a:pt x="260609" y="247541"/>
                    <a:pt x="262022" y="246133"/>
                    <a:pt x="263764" y="246133"/>
                  </a:cubicBezTo>
                  <a:cubicBezTo>
                    <a:pt x="265506" y="246133"/>
                    <a:pt x="266918" y="247541"/>
                    <a:pt x="266918" y="249284"/>
                  </a:cubicBezTo>
                  <a:cubicBezTo>
                    <a:pt x="266917" y="282197"/>
                    <a:pt x="266917" y="315121"/>
                    <a:pt x="266917" y="348033"/>
                  </a:cubicBezTo>
                  <a:lnTo>
                    <a:pt x="263763" y="351184"/>
                  </a:lnTo>
                  <a:close/>
                  <a:moveTo>
                    <a:pt x="226066" y="382583"/>
                  </a:moveTo>
                  <a:lnTo>
                    <a:pt x="226066" y="382582"/>
                  </a:lnTo>
                  <a:lnTo>
                    <a:pt x="226067" y="382583"/>
                  </a:lnTo>
                  <a:close/>
                  <a:moveTo>
                    <a:pt x="222913" y="379431"/>
                  </a:moveTo>
                  <a:lnTo>
                    <a:pt x="222913" y="280683"/>
                  </a:lnTo>
                  <a:cubicBezTo>
                    <a:pt x="222913" y="278939"/>
                    <a:pt x="224325" y="277531"/>
                    <a:pt x="226067" y="277531"/>
                  </a:cubicBezTo>
                  <a:cubicBezTo>
                    <a:pt x="227809" y="277531"/>
                    <a:pt x="229221" y="278939"/>
                    <a:pt x="229221" y="280683"/>
                  </a:cubicBezTo>
                  <a:cubicBezTo>
                    <a:pt x="229221" y="313596"/>
                    <a:pt x="229221" y="346519"/>
                    <a:pt x="229220" y="379432"/>
                  </a:cubicBezTo>
                  <a:lnTo>
                    <a:pt x="226066" y="382582"/>
                  </a:lnTo>
                  <a:close/>
                  <a:moveTo>
                    <a:pt x="105814" y="105051"/>
                  </a:moveTo>
                  <a:lnTo>
                    <a:pt x="105815" y="105051"/>
                  </a:lnTo>
                  <a:lnTo>
                    <a:pt x="105815" y="105051"/>
                  </a:lnTo>
                  <a:close/>
                  <a:moveTo>
                    <a:pt x="102661" y="101900"/>
                  </a:moveTo>
                  <a:lnTo>
                    <a:pt x="102661" y="3151"/>
                  </a:lnTo>
                  <a:cubicBezTo>
                    <a:pt x="102661" y="1407"/>
                    <a:pt x="104073" y="0"/>
                    <a:pt x="105815" y="0"/>
                  </a:cubicBezTo>
                  <a:cubicBezTo>
                    <a:pt x="107557" y="-1"/>
                    <a:pt x="108969" y="1407"/>
                    <a:pt x="108969" y="3151"/>
                  </a:cubicBezTo>
                  <a:cubicBezTo>
                    <a:pt x="108969" y="36064"/>
                    <a:pt x="108969" y="68987"/>
                    <a:pt x="108968" y="101900"/>
                  </a:cubicBezTo>
                  <a:lnTo>
                    <a:pt x="105815" y="105051"/>
                  </a:lnTo>
                  <a:close/>
                  <a:moveTo>
                    <a:pt x="122299" y="272395"/>
                  </a:moveTo>
                  <a:lnTo>
                    <a:pt x="122299" y="272394"/>
                  </a:lnTo>
                  <a:lnTo>
                    <a:pt x="122300" y="272395"/>
                  </a:lnTo>
                  <a:close/>
                  <a:moveTo>
                    <a:pt x="119146" y="269233"/>
                  </a:moveTo>
                  <a:lnTo>
                    <a:pt x="119146" y="91715"/>
                  </a:lnTo>
                  <a:cubicBezTo>
                    <a:pt x="119146" y="89969"/>
                    <a:pt x="120558" y="88553"/>
                    <a:pt x="122300" y="88553"/>
                  </a:cubicBezTo>
                  <a:cubicBezTo>
                    <a:pt x="124042" y="88553"/>
                    <a:pt x="125454" y="89968"/>
                    <a:pt x="125454" y="91715"/>
                  </a:cubicBezTo>
                  <a:cubicBezTo>
                    <a:pt x="125454" y="150894"/>
                    <a:pt x="125454" y="210054"/>
                    <a:pt x="125453" y="269233"/>
                  </a:cubicBezTo>
                  <a:lnTo>
                    <a:pt x="122299" y="272394"/>
                  </a:lnTo>
                  <a:close/>
                  <a:moveTo>
                    <a:pt x="140854" y="388222"/>
                  </a:moveTo>
                  <a:lnTo>
                    <a:pt x="140854" y="388222"/>
                  </a:lnTo>
                  <a:lnTo>
                    <a:pt x="140855" y="388222"/>
                  </a:lnTo>
                  <a:close/>
                  <a:moveTo>
                    <a:pt x="137701" y="385071"/>
                  </a:moveTo>
                  <a:lnTo>
                    <a:pt x="137701" y="286322"/>
                  </a:lnTo>
                  <a:cubicBezTo>
                    <a:pt x="137701" y="284578"/>
                    <a:pt x="139113" y="283171"/>
                    <a:pt x="140855" y="283171"/>
                  </a:cubicBezTo>
                  <a:cubicBezTo>
                    <a:pt x="142597" y="283170"/>
                    <a:pt x="144009" y="284578"/>
                    <a:pt x="144009" y="286322"/>
                  </a:cubicBezTo>
                  <a:cubicBezTo>
                    <a:pt x="144008" y="319235"/>
                    <a:pt x="144008" y="352158"/>
                    <a:pt x="144007" y="385071"/>
                  </a:cubicBezTo>
                  <a:lnTo>
                    <a:pt x="140854" y="388222"/>
                  </a:lnTo>
                  <a:close/>
                  <a:moveTo>
                    <a:pt x="92274" y="237377"/>
                  </a:moveTo>
                  <a:lnTo>
                    <a:pt x="92274" y="237376"/>
                  </a:lnTo>
                  <a:lnTo>
                    <a:pt x="92275" y="237377"/>
                  </a:lnTo>
                  <a:close/>
                  <a:moveTo>
                    <a:pt x="89121" y="234225"/>
                  </a:moveTo>
                  <a:lnTo>
                    <a:pt x="89121" y="135477"/>
                  </a:lnTo>
                  <a:cubicBezTo>
                    <a:pt x="89121" y="133733"/>
                    <a:pt x="90533" y="132325"/>
                    <a:pt x="92275" y="132325"/>
                  </a:cubicBezTo>
                  <a:cubicBezTo>
                    <a:pt x="94017" y="132325"/>
                    <a:pt x="95429" y="133733"/>
                    <a:pt x="95429" y="135477"/>
                  </a:cubicBezTo>
                  <a:cubicBezTo>
                    <a:pt x="95429" y="168390"/>
                    <a:pt x="95429" y="201313"/>
                    <a:pt x="95428" y="234225"/>
                  </a:cubicBezTo>
                  <a:lnTo>
                    <a:pt x="92274" y="237376"/>
                  </a:lnTo>
                  <a:close/>
                  <a:moveTo>
                    <a:pt x="105814" y="344450"/>
                  </a:moveTo>
                  <a:lnTo>
                    <a:pt x="105815" y="344449"/>
                  </a:lnTo>
                  <a:lnTo>
                    <a:pt x="105815" y="344450"/>
                  </a:lnTo>
                  <a:close/>
                  <a:moveTo>
                    <a:pt x="102661" y="341298"/>
                  </a:moveTo>
                  <a:lnTo>
                    <a:pt x="102661" y="242550"/>
                  </a:lnTo>
                  <a:cubicBezTo>
                    <a:pt x="102661" y="240806"/>
                    <a:pt x="104073" y="239398"/>
                    <a:pt x="105815" y="239398"/>
                  </a:cubicBezTo>
                  <a:cubicBezTo>
                    <a:pt x="107557" y="239398"/>
                    <a:pt x="108970" y="240806"/>
                    <a:pt x="108969" y="242550"/>
                  </a:cubicBezTo>
                  <a:cubicBezTo>
                    <a:pt x="108969" y="275463"/>
                    <a:pt x="108969" y="308386"/>
                    <a:pt x="108968" y="341299"/>
                  </a:cubicBezTo>
                  <a:lnTo>
                    <a:pt x="105815" y="344449"/>
                  </a:lnTo>
                  <a:close/>
                  <a:moveTo>
                    <a:pt x="50269" y="154042"/>
                  </a:moveTo>
                  <a:lnTo>
                    <a:pt x="50269" y="154041"/>
                  </a:lnTo>
                  <a:lnTo>
                    <a:pt x="50270" y="154042"/>
                  </a:lnTo>
                  <a:close/>
                  <a:moveTo>
                    <a:pt x="47116" y="150891"/>
                  </a:moveTo>
                  <a:lnTo>
                    <a:pt x="47116" y="52142"/>
                  </a:lnTo>
                  <a:cubicBezTo>
                    <a:pt x="47116" y="50398"/>
                    <a:pt x="48528" y="48990"/>
                    <a:pt x="50270" y="48991"/>
                  </a:cubicBezTo>
                  <a:cubicBezTo>
                    <a:pt x="52012" y="48990"/>
                    <a:pt x="53424" y="50398"/>
                    <a:pt x="53424" y="52142"/>
                  </a:cubicBezTo>
                  <a:cubicBezTo>
                    <a:pt x="53424" y="85055"/>
                    <a:pt x="53424" y="117978"/>
                    <a:pt x="53423" y="150891"/>
                  </a:cubicBezTo>
                  <a:lnTo>
                    <a:pt x="50269" y="154041"/>
                  </a:lnTo>
                  <a:close/>
                  <a:moveTo>
                    <a:pt x="6920" y="116546"/>
                  </a:moveTo>
                  <a:lnTo>
                    <a:pt x="6920" y="116545"/>
                  </a:lnTo>
                  <a:lnTo>
                    <a:pt x="6921" y="116546"/>
                  </a:lnTo>
                  <a:close/>
                  <a:moveTo>
                    <a:pt x="3767" y="113394"/>
                  </a:moveTo>
                  <a:lnTo>
                    <a:pt x="3767" y="14646"/>
                  </a:lnTo>
                  <a:cubicBezTo>
                    <a:pt x="3767" y="12902"/>
                    <a:pt x="5179" y="11494"/>
                    <a:pt x="6921" y="11494"/>
                  </a:cubicBezTo>
                  <a:cubicBezTo>
                    <a:pt x="8663" y="11494"/>
                    <a:pt x="10075" y="12902"/>
                    <a:pt x="10075" y="14646"/>
                  </a:cubicBezTo>
                  <a:cubicBezTo>
                    <a:pt x="10075" y="47559"/>
                    <a:pt x="10075" y="80482"/>
                    <a:pt x="10074" y="113394"/>
                  </a:cubicBezTo>
                  <a:lnTo>
                    <a:pt x="6920" y="116545"/>
                  </a:lnTo>
                  <a:close/>
                  <a:moveTo>
                    <a:pt x="69637" y="377447"/>
                  </a:moveTo>
                  <a:lnTo>
                    <a:pt x="69638" y="377447"/>
                  </a:lnTo>
                  <a:lnTo>
                    <a:pt x="69638" y="377448"/>
                  </a:lnTo>
                  <a:close/>
                  <a:moveTo>
                    <a:pt x="66484" y="374286"/>
                  </a:moveTo>
                  <a:lnTo>
                    <a:pt x="66484" y="196767"/>
                  </a:lnTo>
                  <a:cubicBezTo>
                    <a:pt x="66484" y="195021"/>
                    <a:pt x="67896" y="193606"/>
                    <a:pt x="69638" y="193606"/>
                  </a:cubicBezTo>
                  <a:cubicBezTo>
                    <a:pt x="71380" y="193606"/>
                    <a:pt x="72793" y="195021"/>
                    <a:pt x="72793" y="196768"/>
                  </a:cubicBezTo>
                  <a:cubicBezTo>
                    <a:pt x="72792" y="255946"/>
                    <a:pt x="72792" y="315107"/>
                    <a:pt x="72791" y="374286"/>
                  </a:cubicBezTo>
                  <a:lnTo>
                    <a:pt x="69638" y="377447"/>
                  </a:lnTo>
                  <a:close/>
                  <a:moveTo>
                    <a:pt x="25103" y="272395"/>
                  </a:moveTo>
                  <a:lnTo>
                    <a:pt x="25103" y="272395"/>
                  </a:lnTo>
                  <a:lnTo>
                    <a:pt x="25104" y="272395"/>
                  </a:lnTo>
                  <a:close/>
                  <a:moveTo>
                    <a:pt x="21950" y="269233"/>
                  </a:moveTo>
                  <a:lnTo>
                    <a:pt x="21950" y="91715"/>
                  </a:lnTo>
                  <a:cubicBezTo>
                    <a:pt x="21950" y="89969"/>
                    <a:pt x="23362" y="88553"/>
                    <a:pt x="25104" y="88553"/>
                  </a:cubicBezTo>
                  <a:cubicBezTo>
                    <a:pt x="26846" y="88553"/>
                    <a:pt x="28258" y="89969"/>
                    <a:pt x="28258" y="91715"/>
                  </a:cubicBezTo>
                  <a:cubicBezTo>
                    <a:pt x="28257" y="150894"/>
                    <a:pt x="28257" y="210055"/>
                    <a:pt x="28257" y="269233"/>
                  </a:cubicBezTo>
                  <a:lnTo>
                    <a:pt x="25103" y="272395"/>
                  </a:lnTo>
                  <a:close/>
                  <a:moveTo>
                    <a:pt x="40850" y="351184"/>
                  </a:moveTo>
                  <a:lnTo>
                    <a:pt x="40851" y="351183"/>
                  </a:lnTo>
                  <a:lnTo>
                    <a:pt x="40851" y="351184"/>
                  </a:lnTo>
                  <a:close/>
                  <a:moveTo>
                    <a:pt x="37697" y="348032"/>
                  </a:moveTo>
                  <a:lnTo>
                    <a:pt x="37697" y="249284"/>
                  </a:lnTo>
                  <a:cubicBezTo>
                    <a:pt x="37697" y="247540"/>
                    <a:pt x="39109" y="246132"/>
                    <a:pt x="40851" y="246132"/>
                  </a:cubicBezTo>
                  <a:cubicBezTo>
                    <a:pt x="42593" y="246132"/>
                    <a:pt x="44005" y="247540"/>
                    <a:pt x="44005" y="249284"/>
                  </a:cubicBezTo>
                  <a:cubicBezTo>
                    <a:pt x="44005" y="282197"/>
                    <a:pt x="44005" y="315120"/>
                    <a:pt x="44004" y="348032"/>
                  </a:cubicBezTo>
                  <a:lnTo>
                    <a:pt x="40851" y="351183"/>
                  </a:lnTo>
                  <a:close/>
                  <a:moveTo>
                    <a:pt x="3153" y="382582"/>
                  </a:moveTo>
                  <a:lnTo>
                    <a:pt x="3154" y="382582"/>
                  </a:lnTo>
                  <a:lnTo>
                    <a:pt x="3155" y="382583"/>
                  </a:lnTo>
                  <a:close/>
                  <a:moveTo>
                    <a:pt x="0" y="379431"/>
                  </a:moveTo>
                  <a:lnTo>
                    <a:pt x="0" y="280682"/>
                  </a:lnTo>
                  <a:cubicBezTo>
                    <a:pt x="0" y="278938"/>
                    <a:pt x="1412" y="277531"/>
                    <a:pt x="3154" y="277531"/>
                  </a:cubicBezTo>
                  <a:cubicBezTo>
                    <a:pt x="4896" y="277530"/>
                    <a:pt x="6309" y="278938"/>
                    <a:pt x="6309" y="280682"/>
                  </a:cubicBezTo>
                  <a:cubicBezTo>
                    <a:pt x="6308" y="313595"/>
                    <a:pt x="6308" y="346518"/>
                    <a:pt x="6307" y="379431"/>
                  </a:cubicBezTo>
                  <a:lnTo>
                    <a:pt x="3154" y="38258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: Rounded Corners 93">
              <a:extLst>
                <a:ext uri="{FF2B5EF4-FFF2-40B4-BE49-F238E27FC236}">
                  <a16:creationId xmlns:a16="http://schemas.microsoft.com/office/drawing/2014/main" id="{85A70618-76B2-4429-A1B7-E6B672A23F4C}"/>
                </a:ext>
              </a:extLst>
            </p:cNvPr>
            <p:cNvSpPr/>
            <p:nvPr/>
          </p:nvSpPr>
          <p:spPr>
            <a:xfrm rot="6250191">
              <a:off x="7731477" y="4691276"/>
              <a:ext cx="6307" cy="10505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82">
              <a:extLst>
                <a:ext uri="{FF2B5EF4-FFF2-40B4-BE49-F238E27FC236}">
                  <a16:creationId xmlns:a16="http://schemas.microsoft.com/office/drawing/2014/main" id="{ED9FAD12-A4D3-461D-90BB-3203ED128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250191">
              <a:off x="7391071" y="4269138"/>
              <a:ext cx="924148" cy="175525"/>
            </a:xfrm>
            <a:prstGeom prst="rect">
              <a:avLst/>
            </a:prstGeom>
          </p:spPr>
        </p:pic>
      </p:grpSp>
      <p:grpSp>
        <p:nvGrpSpPr>
          <p:cNvPr id="92" name="Group 139">
            <a:extLst>
              <a:ext uri="{FF2B5EF4-FFF2-40B4-BE49-F238E27FC236}">
                <a16:creationId xmlns:a16="http://schemas.microsoft.com/office/drawing/2014/main" id="{BBCD83F8-5C07-4F30-B32E-246D6D7B83DE}"/>
              </a:ext>
            </a:extLst>
          </p:cNvPr>
          <p:cNvGrpSpPr/>
          <p:nvPr/>
        </p:nvGrpSpPr>
        <p:grpSpPr>
          <a:xfrm rot="17251932">
            <a:off x="3606296" y="3111089"/>
            <a:ext cx="1172336" cy="423292"/>
            <a:chOff x="2751274" y="4274125"/>
            <a:chExt cx="1490433" cy="538144"/>
          </a:xfrm>
          <a:solidFill>
            <a:schemeClr val="accent1"/>
          </a:solidFill>
        </p:grpSpPr>
        <p:sp>
          <p:nvSpPr>
            <p:cNvPr id="93" name="Freeform: Shape 140">
              <a:extLst>
                <a:ext uri="{FF2B5EF4-FFF2-40B4-BE49-F238E27FC236}">
                  <a16:creationId xmlns:a16="http://schemas.microsoft.com/office/drawing/2014/main" id="{75B00D66-E538-49B4-AAAF-784D25A609BA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41">
              <a:extLst>
                <a:ext uri="{FF2B5EF4-FFF2-40B4-BE49-F238E27FC236}">
                  <a16:creationId xmlns:a16="http://schemas.microsoft.com/office/drawing/2014/main" id="{5197AA29-2094-41CD-8830-CD1D4AD0FC15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42">
              <a:extLst>
                <a:ext uri="{FF2B5EF4-FFF2-40B4-BE49-F238E27FC236}">
                  <a16:creationId xmlns:a16="http://schemas.microsoft.com/office/drawing/2014/main" id="{7E896F8C-7741-4F61-A948-2333FC98AE61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43">
              <a:extLst>
                <a:ext uri="{FF2B5EF4-FFF2-40B4-BE49-F238E27FC236}">
                  <a16:creationId xmlns:a16="http://schemas.microsoft.com/office/drawing/2014/main" id="{82461603-9214-4FB4-8E6E-883728CCB6AA}"/>
                </a:ext>
              </a:extLst>
            </p:cNvPr>
            <p:cNvSpPr/>
            <p:nvPr/>
          </p:nvSpPr>
          <p:spPr>
            <a:xfrm>
              <a:off x="3946303" y="4554975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DA6FC62-EB98-4995-8BC8-5906DFC25231}"/>
              </a:ext>
            </a:extLst>
          </p:cNvPr>
          <p:cNvGrpSpPr/>
          <p:nvPr/>
        </p:nvGrpSpPr>
        <p:grpSpPr>
          <a:xfrm>
            <a:off x="0" y="4660655"/>
            <a:ext cx="12191999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63126D-EF53-470A-AB09-94C752588E10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614A37-C820-4E36-8E19-A9230D0EAC0C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625BB0-9D03-4AC0-AA1F-C5AFB831FE2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DA89C59B-3763-41F2-B9EF-56840FDEC0D9}"/>
              </a:ext>
            </a:extLst>
          </p:cNvPr>
          <p:cNvGrpSpPr/>
          <p:nvPr/>
        </p:nvGrpSpPr>
        <p:grpSpPr>
          <a:xfrm>
            <a:off x="2780203" y="1299391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E08A6ABA-1881-40AC-920B-0C1F5216C8E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043CC86A-4188-4DF2-AB20-1C2F4830A817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CE2F030F-E148-4C7B-A4E8-76597C95348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B099EBCE-3686-49F7-A994-7E28397AE361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92ECA56D-542D-424A-B866-60C0C0B6467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36CE7654-1C17-4694-9B04-1086F832F504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284C4CFF-EB83-47F7-BE87-CA4D86E20685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DE501D39-12A4-429E-9704-175B7245AD9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09772F8C-2C6A-4C02-A829-773664BF2CC0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93CD16DA-D5F7-483C-A0A7-80B2310C929C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489B84BF-1914-4AD1-B054-B9EC012F7B6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17C5D8D1-BA9C-4EE7-BC7C-5DD3191FB7CC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CC3D5C9E-F236-4C38-8296-A16E675ED26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51" name="Oval 26">
                <a:extLst>
                  <a:ext uri="{FF2B5EF4-FFF2-40B4-BE49-F238E27FC236}">
                    <a16:creationId xmlns:a16="http://schemas.microsoft.com/office/drawing/2014/main" id="{8DEF0E39-49AB-4C37-A8F3-6BADA6C601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27">
                <a:extLst>
                  <a:ext uri="{FF2B5EF4-FFF2-40B4-BE49-F238E27FC236}">
                    <a16:creationId xmlns:a16="http://schemas.microsoft.com/office/drawing/2014/main" id="{2BA453E6-9507-4479-A6AE-4AB2EAE7D0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28">
                <a:extLst>
                  <a:ext uri="{FF2B5EF4-FFF2-40B4-BE49-F238E27FC236}">
                    <a16:creationId xmlns:a16="http://schemas.microsoft.com/office/drawing/2014/main" id="{7040ADBF-3596-4DD0-B8C5-EB4FD6DE45C4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29">
                <a:extLst>
                  <a:ext uri="{FF2B5EF4-FFF2-40B4-BE49-F238E27FC236}">
                    <a16:creationId xmlns:a16="http://schemas.microsoft.com/office/drawing/2014/main" id="{CF6097CA-178C-4DD5-AC0A-06874986CFF8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C5C2FC47-C5B5-4B2E-A086-EDD75697639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102792-6519-4332-84FB-DA43B81F8051}"/>
              </a:ext>
            </a:extLst>
          </p:cNvPr>
          <p:cNvSpPr txBox="1"/>
          <p:nvPr/>
        </p:nvSpPr>
        <p:spPr>
          <a:xfrm>
            <a:off x="6604517" y="1824221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B4A73-D1BA-4437-8A02-357CE5C65D8F}"/>
              </a:ext>
            </a:extLst>
          </p:cNvPr>
          <p:cNvSpPr txBox="1"/>
          <p:nvPr/>
        </p:nvSpPr>
        <p:spPr>
          <a:xfrm>
            <a:off x="6604517" y="3546191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Rectangle 82">
            <a:extLst>
              <a:ext uri="{FF2B5EF4-FFF2-40B4-BE49-F238E27FC236}">
                <a16:creationId xmlns:a16="http://schemas.microsoft.com/office/drawing/2014/main" id="{592F0D43-B559-47C7-8C1E-EBE8CB181897}"/>
              </a:ext>
            </a:extLst>
          </p:cNvPr>
          <p:cNvSpPr/>
          <p:nvPr/>
        </p:nvSpPr>
        <p:spPr>
          <a:xfrm>
            <a:off x="8199190" y="5303410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83">
            <a:extLst>
              <a:ext uri="{FF2B5EF4-FFF2-40B4-BE49-F238E27FC236}">
                <a16:creationId xmlns:a16="http://schemas.microsoft.com/office/drawing/2014/main" id="{926F6B59-267F-4B33-98E6-FB651A47C7ED}"/>
              </a:ext>
            </a:extLst>
          </p:cNvPr>
          <p:cNvSpPr/>
          <p:nvPr/>
        </p:nvSpPr>
        <p:spPr>
          <a:xfrm>
            <a:off x="9814117" y="529212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01419-C4BD-4D80-BD16-3056648DA963}"/>
              </a:ext>
            </a:extLst>
          </p:cNvPr>
          <p:cNvSpPr txBox="1"/>
          <p:nvPr/>
        </p:nvSpPr>
        <p:spPr>
          <a:xfrm>
            <a:off x="6841622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B4B92-801C-4983-A9E5-18893F304BD9}"/>
              </a:ext>
            </a:extLst>
          </p:cNvPr>
          <p:cNvSpPr txBox="1"/>
          <p:nvPr/>
        </p:nvSpPr>
        <p:spPr>
          <a:xfrm>
            <a:off x="8456549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21084-7A81-4EF4-8195-E180176D1DB0}"/>
              </a:ext>
            </a:extLst>
          </p:cNvPr>
          <p:cNvSpPr txBox="1"/>
          <p:nvPr/>
        </p:nvSpPr>
        <p:spPr>
          <a:xfrm>
            <a:off x="10071476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A354E-CB42-4DDB-A52C-9FD94FFB95E6}"/>
              </a:ext>
            </a:extLst>
          </p:cNvPr>
          <p:cNvSpPr txBox="1"/>
          <p:nvPr/>
        </p:nvSpPr>
        <p:spPr>
          <a:xfrm>
            <a:off x="6604517" y="2777706"/>
            <a:ext cx="4829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338658B-D5F3-42EC-98CF-FE1ADEA10F24}"/>
              </a:ext>
            </a:extLst>
          </p:cNvPr>
          <p:cNvSpPr txBox="1">
            <a:spLocks/>
          </p:cNvSpPr>
          <p:nvPr/>
        </p:nvSpPr>
        <p:spPr>
          <a:xfrm>
            <a:off x="6633676" y="486844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6" name="Freeform: Shape 314">
            <a:extLst>
              <a:ext uri="{FF2B5EF4-FFF2-40B4-BE49-F238E27FC236}">
                <a16:creationId xmlns:a16="http://schemas.microsoft.com/office/drawing/2014/main" id="{D627744E-C64B-4A05-8C02-5B86028FA4B7}"/>
              </a:ext>
            </a:extLst>
          </p:cNvPr>
          <p:cNvSpPr/>
          <p:nvPr/>
        </p:nvSpPr>
        <p:spPr>
          <a:xfrm>
            <a:off x="6996974" y="4959368"/>
            <a:ext cx="754084" cy="71313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accent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45AE15D4-E175-431A-B966-AB2DE7DD8545}"/>
              </a:ext>
            </a:extLst>
          </p:cNvPr>
          <p:cNvSpPr>
            <a:spLocks noChangeAspect="1"/>
          </p:cNvSpPr>
          <p:nvPr/>
        </p:nvSpPr>
        <p:spPr>
          <a:xfrm flipH="1">
            <a:off x="8626672" y="5086053"/>
            <a:ext cx="784863" cy="499385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D8BEAEF-C7C1-4B2A-83CB-3AC2EC0B8FAE}"/>
              </a:ext>
            </a:extLst>
          </p:cNvPr>
          <p:cNvGrpSpPr/>
          <p:nvPr/>
        </p:nvGrpSpPr>
        <p:grpSpPr>
          <a:xfrm>
            <a:off x="10284162" y="5015307"/>
            <a:ext cx="832911" cy="646331"/>
            <a:chOff x="6485602" y="193397"/>
            <a:chExt cx="940302" cy="729664"/>
          </a:xfrm>
          <a:solidFill>
            <a:schemeClr val="accent3"/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4B4430E-88EF-4AD7-A107-3178F7288AF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3BDCFF6-FA3A-499D-AA19-272D93DC89C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238714C-16DC-42E1-9552-C1303AE6FCD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CC658DA-7291-490E-898B-B4C0B4373C4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816EF2-39B0-4838-A610-5FC435253D20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AB8FDC57-D7E4-468F-B524-520868EEF107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4EEE6E1-CFB8-4795-9D82-B6231F5EA31D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03F92B6-D37C-4D2F-A1A0-949EA47F5982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BF8AD1F-A54A-400E-8812-AC989038D696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777B854-A09D-4B20-893F-B3CC9DE302C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40">
            <a:extLst>
              <a:ext uri="{FF2B5EF4-FFF2-40B4-BE49-F238E27FC236}">
                <a16:creationId xmlns:a16="http://schemas.microsoft.com/office/drawing/2014/main" id="{ACF5F43D-2923-44F8-A175-8ECBF7FE0EBD}"/>
              </a:ext>
            </a:extLst>
          </p:cNvPr>
          <p:cNvSpPr/>
          <p:nvPr/>
        </p:nvSpPr>
        <p:spPr>
          <a:xfrm flipV="1">
            <a:off x="6301660" y="482214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72D66A98-1FF1-4585-9B1A-6FC93E732DCB}"/>
              </a:ext>
            </a:extLst>
          </p:cNvPr>
          <p:cNvSpPr/>
          <p:nvPr/>
        </p:nvSpPr>
        <p:spPr>
          <a:xfrm flipV="1">
            <a:off x="815225" y="3411630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78A71A7E-A5EE-400B-BD7E-D200E5EB1462}"/>
              </a:ext>
            </a:extLst>
          </p:cNvPr>
          <p:cNvSpPr/>
          <p:nvPr/>
        </p:nvSpPr>
        <p:spPr>
          <a:xfrm>
            <a:off x="815225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0F7F462B-5870-4B16-B229-E1EE107E1498}"/>
              </a:ext>
            </a:extLst>
          </p:cNvPr>
          <p:cNvSpPr/>
          <p:nvPr/>
        </p:nvSpPr>
        <p:spPr>
          <a:xfrm flipH="1">
            <a:off x="815225" y="479711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F141A104-BE14-4FC5-8FC4-6BE574224483}"/>
              </a:ext>
            </a:extLst>
          </p:cNvPr>
          <p:cNvSpPr/>
          <p:nvPr/>
        </p:nvSpPr>
        <p:spPr>
          <a:xfrm flipV="1">
            <a:off x="6301660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EB013CFC-606E-4E3F-81A5-21C07AA68478}"/>
              </a:ext>
            </a:extLst>
          </p:cNvPr>
          <p:cNvSpPr/>
          <p:nvPr/>
        </p:nvSpPr>
        <p:spPr>
          <a:xfrm>
            <a:off x="6301660" y="343666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96C1387F-CA7B-424B-84A1-5504FBB378E7}"/>
              </a:ext>
            </a:extLst>
          </p:cNvPr>
          <p:cNvGrpSpPr/>
          <p:nvPr/>
        </p:nvGrpSpPr>
        <p:grpSpPr>
          <a:xfrm>
            <a:off x="2164664" y="2121710"/>
            <a:ext cx="3361929" cy="889637"/>
            <a:chOff x="4965552" y="1736224"/>
            <a:chExt cx="2232248" cy="889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0F219A-8A12-4D73-B963-8CF431E3CA1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0A163-0435-4CE6-B8AE-46E7CC073D9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8A64D3F6-8C35-4B7B-A142-8E081D7A6320}"/>
              </a:ext>
            </a:extLst>
          </p:cNvPr>
          <p:cNvGrpSpPr/>
          <p:nvPr/>
        </p:nvGrpSpPr>
        <p:grpSpPr>
          <a:xfrm>
            <a:off x="2164664" y="3512934"/>
            <a:ext cx="3361929" cy="889637"/>
            <a:chOff x="4965552" y="1736224"/>
            <a:chExt cx="2232248" cy="8896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2E6DBB-1528-4BF8-90AC-EF51D3BD6CD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34B082-D194-4426-969E-A8B66226E4B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9B170288-6406-44B4-83E7-5BEE839FFE4D}"/>
              </a:ext>
            </a:extLst>
          </p:cNvPr>
          <p:cNvGrpSpPr/>
          <p:nvPr/>
        </p:nvGrpSpPr>
        <p:grpSpPr>
          <a:xfrm>
            <a:off x="2164664" y="4904159"/>
            <a:ext cx="3361929" cy="889637"/>
            <a:chOff x="4965552" y="1736224"/>
            <a:chExt cx="2232248" cy="8896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9D101-D4A4-4D57-8630-379ECF401E8B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BE5EB0-7064-44F9-8E7F-C92B77A8865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8ABCF466-FEA1-4E09-93F1-9E1B08B45BF6}"/>
              </a:ext>
            </a:extLst>
          </p:cNvPr>
          <p:cNvSpPr/>
          <p:nvPr/>
        </p:nvSpPr>
        <p:spPr>
          <a:xfrm>
            <a:off x="6552457" y="4825165"/>
            <a:ext cx="871173" cy="1149198"/>
          </a:xfrm>
          <a:custGeom>
            <a:avLst/>
            <a:gdLst/>
            <a:ahLst/>
            <a:cxnLst/>
            <a:rect l="l" t="t" r="r" b="b"/>
            <a:pathLst>
              <a:path w="672434" h="887034">
                <a:moveTo>
                  <a:pt x="138117" y="645738"/>
                </a:moveTo>
                <a:cubicBezTo>
                  <a:pt x="137593" y="645260"/>
                  <a:pt x="136891" y="645859"/>
                  <a:pt x="136011" y="647533"/>
                </a:cubicBezTo>
                <a:cubicBezTo>
                  <a:pt x="125146" y="650906"/>
                  <a:pt x="122046" y="654261"/>
                  <a:pt x="126709" y="657598"/>
                </a:cubicBezTo>
                <a:cubicBezTo>
                  <a:pt x="126771" y="658912"/>
                  <a:pt x="129723" y="658013"/>
                  <a:pt x="135564" y="654900"/>
                </a:cubicBezTo>
                <a:cubicBezTo>
                  <a:pt x="138677" y="654900"/>
                  <a:pt x="139874" y="653399"/>
                  <a:pt x="139155" y="650398"/>
                </a:cubicBezTo>
                <a:cubicBezTo>
                  <a:pt x="138987" y="647769"/>
                  <a:pt x="138641" y="646215"/>
                  <a:pt x="138117" y="645738"/>
                </a:cubicBezTo>
                <a:close/>
                <a:moveTo>
                  <a:pt x="278417" y="453014"/>
                </a:moveTo>
                <a:cubicBezTo>
                  <a:pt x="264997" y="452872"/>
                  <a:pt x="248832" y="453368"/>
                  <a:pt x="229921" y="454503"/>
                </a:cubicBezTo>
                <a:cubicBezTo>
                  <a:pt x="212273" y="456103"/>
                  <a:pt x="199219" y="456903"/>
                  <a:pt x="190761" y="456903"/>
                </a:cubicBezTo>
                <a:cubicBezTo>
                  <a:pt x="176052" y="456903"/>
                  <a:pt x="166291" y="456512"/>
                  <a:pt x="161479" y="455731"/>
                </a:cubicBezTo>
                <a:cubicBezTo>
                  <a:pt x="161714" y="455706"/>
                  <a:pt x="161832" y="457963"/>
                  <a:pt x="161832" y="462503"/>
                </a:cubicBezTo>
                <a:cubicBezTo>
                  <a:pt x="161832" y="466533"/>
                  <a:pt x="162570" y="472635"/>
                  <a:pt x="164046" y="480808"/>
                </a:cubicBezTo>
                <a:lnTo>
                  <a:pt x="168790" y="522238"/>
                </a:lnTo>
                <a:lnTo>
                  <a:pt x="167674" y="531224"/>
                </a:lnTo>
                <a:cubicBezTo>
                  <a:pt x="167674" y="559774"/>
                  <a:pt x="168703" y="578836"/>
                  <a:pt x="170762" y="588411"/>
                </a:cubicBezTo>
                <a:cubicBezTo>
                  <a:pt x="174185" y="603381"/>
                  <a:pt x="183270" y="617867"/>
                  <a:pt x="198016" y="631869"/>
                </a:cubicBezTo>
                <a:cubicBezTo>
                  <a:pt x="187896" y="665467"/>
                  <a:pt x="194512" y="694389"/>
                  <a:pt x="217866" y="718636"/>
                </a:cubicBezTo>
                <a:cubicBezTo>
                  <a:pt x="239793" y="736842"/>
                  <a:pt x="281775" y="744402"/>
                  <a:pt x="343812" y="741313"/>
                </a:cubicBezTo>
                <a:lnTo>
                  <a:pt x="371792" y="755285"/>
                </a:lnTo>
                <a:lnTo>
                  <a:pt x="381019" y="738672"/>
                </a:lnTo>
                <a:cubicBezTo>
                  <a:pt x="417755" y="733872"/>
                  <a:pt x="445325" y="722629"/>
                  <a:pt x="463730" y="704943"/>
                </a:cubicBezTo>
                <a:cubicBezTo>
                  <a:pt x="483338" y="685323"/>
                  <a:pt x="502004" y="651514"/>
                  <a:pt x="519727" y="603517"/>
                </a:cubicBezTo>
                <a:lnTo>
                  <a:pt x="519727" y="598457"/>
                </a:lnTo>
                <a:cubicBezTo>
                  <a:pt x="520508" y="586501"/>
                  <a:pt x="520179" y="577435"/>
                  <a:pt x="518741" y="571259"/>
                </a:cubicBezTo>
                <a:cubicBezTo>
                  <a:pt x="517562" y="565306"/>
                  <a:pt x="512056" y="561808"/>
                  <a:pt x="502221" y="560766"/>
                </a:cubicBezTo>
                <a:cubicBezTo>
                  <a:pt x="507665" y="531013"/>
                  <a:pt x="498326" y="503635"/>
                  <a:pt x="474204" y="478632"/>
                </a:cubicBezTo>
                <a:cubicBezTo>
                  <a:pt x="452190" y="464146"/>
                  <a:pt x="419007" y="458850"/>
                  <a:pt x="374656" y="462744"/>
                </a:cubicBezTo>
                <a:cubicBezTo>
                  <a:pt x="345288" y="457275"/>
                  <a:pt x="317376" y="454150"/>
                  <a:pt x="290922" y="453368"/>
                </a:cubicBezTo>
                <a:cubicBezTo>
                  <a:pt x="287059" y="453179"/>
                  <a:pt x="282890" y="453061"/>
                  <a:pt x="278417" y="453014"/>
                </a:cubicBezTo>
                <a:close/>
                <a:moveTo>
                  <a:pt x="194733" y="370480"/>
                </a:moveTo>
                <a:cubicBezTo>
                  <a:pt x="193306" y="369947"/>
                  <a:pt x="191461" y="370570"/>
                  <a:pt x="189198" y="372350"/>
                </a:cubicBezTo>
                <a:cubicBezTo>
                  <a:pt x="174067" y="378464"/>
                  <a:pt x="166824" y="386538"/>
                  <a:pt x="167469" y="396572"/>
                </a:cubicBezTo>
                <a:cubicBezTo>
                  <a:pt x="167742" y="405353"/>
                  <a:pt x="173670" y="406283"/>
                  <a:pt x="185254" y="399362"/>
                </a:cubicBezTo>
                <a:cubicBezTo>
                  <a:pt x="198103" y="391189"/>
                  <a:pt x="202270" y="383252"/>
                  <a:pt x="197756" y="375550"/>
                </a:cubicBezTo>
                <a:cubicBezTo>
                  <a:pt x="197167" y="372703"/>
                  <a:pt x="196159" y="371014"/>
                  <a:pt x="194733" y="370480"/>
                </a:cubicBezTo>
                <a:close/>
                <a:moveTo>
                  <a:pt x="450243" y="0"/>
                </a:moveTo>
                <a:cubicBezTo>
                  <a:pt x="469714" y="3275"/>
                  <a:pt x="487840" y="5222"/>
                  <a:pt x="504621" y="5842"/>
                </a:cubicBezTo>
                <a:cubicBezTo>
                  <a:pt x="528359" y="5842"/>
                  <a:pt x="557393" y="5513"/>
                  <a:pt x="591722" y="4856"/>
                </a:cubicBezTo>
                <a:lnTo>
                  <a:pt x="662397" y="3498"/>
                </a:lnTo>
                <a:cubicBezTo>
                  <a:pt x="652835" y="35062"/>
                  <a:pt x="646925" y="58719"/>
                  <a:pt x="644668" y="74470"/>
                </a:cubicBezTo>
                <a:cubicBezTo>
                  <a:pt x="641691" y="93669"/>
                  <a:pt x="642150" y="121531"/>
                  <a:pt x="646045" y="158056"/>
                </a:cubicBezTo>
                <a:lnTo>
                  <a:pt x="583965" y="152121"/>
                </a:lnTo>
                <a:cubicBezTo>
                  <a:pt x="546063" y="148264"/>
                  <a:pt x="518623" y="145964"/>
                  <a:pt x="501644" y="145220"/>
                </a:cubicBezTo>
                <a:cubicBezTo>
                  <a:pt x="475128" y="144438"/>
                  <a:pt x="446726" y="145995"/>
                  <a:pt x="416440" y="149889"/>
                </a:cubicBezTo>
                <a:cubicBezTo>
                  <a:pt x="413947" y="144705"/>
                  <a:pt x="407752" y="140736"/>
                  <a:pt x="397855" y="137983"/>
                </a:cubicBezTo>
                <a:cubicBezTo>
                  <a:pt x="391108" y="135019"/>
                  <a:pt x="386749" y="137431"/>
                  <a:pt x="384777" y="145220"/>
                </a:cubicBezTo>
                <a:lnTo>
                  <a:pt x="348723" y="144047"/>
                </a:lnTo>
                <a:cubicBezTo>
                  <a:pt x="322976" y="144047"/>
                  <a:pt x="304248" y="144829"/>
                  <a:pt x="292541" y="146392"/>
                </a:cubicBezTo>
                <a:cubicBezTo>
                  <a:pt x="278104" y="148277"/>
                  <a:pt x="267308" y="153120"/>
                  <a:pt x="260152" y="160921"/>
                </a:cubicBezTo>
                <a:lnTo>
                  <a:pt x="220285" y="183710"/>
                </a:lnTo>
                <a:lnTo>
                  <a:pt x="195523" y="225363"/>
                </a:lnTo>
                <a:cubicBezTo>
                  <a:pt x="192472" y="229022"/>
                  <a:pt x="187828" y="244494"/>
                  <a:pt x="181589" y="271779"/>
                </a:cubicBezTo>
                <a:cubicBezTo>
                  <a:pt x="175822" y="294810"/>
                  <a:pt x="172660" y="307721"/>
                  <a:pt x="172101" y="310512"/>
                </a:cubicBezTo>
                <a:cubicBezTo>
                  <a:pt x="179729" y="308354"/>
                  <a:pt x="194947" y="306797"/>
                  <a:pt x="217754" y="305842"/>
                </a:cubicBezTo>
                <a:cubicBezTo>
                  <a:pt x="227614" y="305842"/>
                  <a:pt x="246553" y="305842"/>
                  <a:pt x="274570" y="305842"/>
                </a:cubicBezTo>
                <a:lnTo>
                  <a:pt x="346174" y="305842"/>
                </a:lnTo>
                <a:cubicBezTo>
                  <a:pt x="350701" y="306971"/>
                  <a:pt x="355340" y="308490"/>
                  <a:pt x="360090" y="310400"/>
                </a:cubicBezTo>
                <a:cubicBezTo>
                  <a:pt x="363029" y="311368"/>
                  <a:pt x="366700" y="313166"/>
                  <a:pt x="371103" y="315795"/>
                </a:cubicBezTo>
                <a:cubicBezTo>
                  <a:pt x="378470" y="320062"/>
                  <a:pt x="383462" y="322195"/>
                  <a:pt x="386079" y="322195"/>
                </a:cubicBezTo>
                <a:cubicBezTo>
                  <a:pt x="392280" y="322976"/>
                  <a:pt x="401117" y="320254"/>
                  <a:pt x="412589" y="314028"/>
                </a:cubicBezTo>
                <a:cubicBezTo>
                  <a:pt x="426145" y="318679"/>
                  <a:pt x="436154" y="321885"/>
                  <a:pt x="442615" y="323646"/>
                </a:cubicBezTo>
                <a:cubicBezTo>
                  <a:pt x="449970" y="324564"/>
                  <a:pt x="458174" y="325785"/>
                  <a:pt x="467228" y="327311"/>
                </a:cubicBezTo>
                <a:cubicBezTo>
                  <a:pt x="485000" y="329618"/>
                  <a:pt x="499678" y="332861"/>
                  <a:pt x="511262" y="337040"/>
                </a:cubicBezTo>
                <a:cubicBezTo>
                  <a:pt x="531726" y="344755"/>
                  <a:pt x="555737" y="359464"/>
                  <a:pt x="583295" y="381168"/>
                </a:cubicBezTo>
                <a:cubicBezTo>
                  <a:pt x="585813" y="384517"/>
                  <a:pt x="588901" y="389242"/>
                  <a:pt x="592559" y="395344"/>
                </a:cubicBezTo>
                <a:cubicBezTo>
                  <a:pt x="593824" y="399114"/>
                  <a:pt x="594835" y="403281"/>
                  <a:pt x="595592" y="407845"/>
                </a:cubicBezTo>
                <a:cubicBezTo>
                  <a:pt x="597353" y="413712"/>
                  <a:pt x="599176" y="417904"/>
                  <a:pt x="601061" y="420421"/>
                </a:cubicBezTo>
                <a:cubicBezTo>
                  <a:pt x="603058" y="422741"/>
                  <a:pt x="610741" y="425159"/>
                  <a:pt x="624111" y="427677"/>
                </a:cubicBezTo>
                <a:cubicBezTo>
                  <a:pt x="644451" y="462155"/>
                  <a:pt x="658242" y="498345"/>
                  <a:pt x="665485" y="536247"/>
                </a:cubicBezTo>
                <a:cubicBezTo>
                  <a:pt x="672728" y="574917"/>
                  <a:pt x="674310" y="615058"/>
                  <a:pt x="670229" y="656667"/>
                </a:cubicBezTo>
                <a:lnTo>
                  <a:pt x="651886" y="709390"/>
                </a:lnTo>
                <a:lnTo>
                  <a:pt x="651886" y="742764"/>
                </a:lnTo>
                <a:lnTo>
                  <a:pt x="577826" y="793738"/>
                </a:lnTo>
                <a:cubicBezTo>
                  <a:pt x="562546" y="822697"/>
                  <a:pt x="535403" y="844811"/>
                  <a:pt x="496398" y="860078"/>
                </a:cubicBezTo>
                <a:cubicBezTo>
                  <a:pt x="461969" y="873683"/>
                  <a:pt x="413463" y="882421"/>
                  <a:pt x="350881" y="886291"/>
                </a:cubicBezTo>
                <a:cubicBezTo>
                  <a:pt x="347768" y="887208"/>
                  <a:pt x="343378" y="887277"/>
                  <a:pt x="337710" y="886495"/>
                </a:cubicBezTo>
                <a:cubicBezTo>
                  <a:pt x="335887" y="886495"/>
                  <a:pt x="332668" y="885571"/>
                  <a:pt x="328055" y="883723"/>
                </a:cubicBezTo>
                <a:cubicBezTo>
                  <a:pt x="321134" y="882334"/>
                  <a:pt x="316037" y="881311"/>
                  <a:pt x="312763" y="880654"/>
                </a:cubicBezTo>
                <a:cubicBezTo>
                  <a:pt x="311448" y="880654"/>
                  <a:pt x="308639" y="882601"/>
                  <a:pt x="304335" y="886495"/>
                </a:cubicBezTo>
                <a:cubicBezTo>
                  <a:pt x="198680" y="876846"/>
                  <a:pt x="122616" y="843899"/>
                  <a:pt x="76144" y="787655"/>
                </a:cubicBezTo>
                <a:cubicBezTo>
                  <a:pt x="30950" y="731981"/>
                  <a:pt x="5569" y="645102"/>
                  <a:pt x="0" y="527019"/>
                </a:cubicBezTo>
                <a:lnTo>
                  <a:pt x="9023" y="503486"/>
                </a:lnTo>
                <a:cubicBezTo>
                  <a:pt x="16390" y="489496"/>
                  <a:pt x="20446" y="478818"/>
                  <a:pt x="21190" y="471451"/>
                </a:cubicBezTo>
                <a:cubicBezTo>
                  <a:pt x="23410" y="460561"/>
                  <a:pt x="19460" y="448829"/>
                  <a:pt x="9339" y="436253"/>
                </a:cubicBezTo>
                <a:cubicBezTo>
                  <a:pt x="9339" y="403945"/>
                  <a:pt x="9730" y="373720"/>
                  <a:pt x="10511" y="345579"/>
                </a:cubicBezTo>
                <a:cubicBezTo>
                  <a:pt x="12111" y="309464"/>
                  <a:pt x="15007" y="281348"/>
                  <a:pt x="19199" y="261231"/>
                </a:cubicBezTo>
                <a:lnTo>
                  <a:pt x="47867" y="217587"/>
                </a:lnTo>
                <a:lnTo>
                  <a:pt x="23348" y="222257"/>
                </a:lnTo>
                <a:lnTo>
                  <a:pt x="86190" y="104236"/>
                </a:lnTo>
                <a:cubicBezTo>
                  <a:pt x="118536" y="68567"/>
                  <a:pt x="160400" y="42044"/>
                  <a:pt x="211783" y="24669"/>
                </a:cubicBezTo>
                <a:cubicBezTo>
                  <a:pt x="265559" y="5892"/>
                  <a:pt x="318443" y="-1841"/>
                  <a:pt x="370434" y="1470"/>
                </a:cubicBezTo>
                <a:lnTo>
                  <a:pt x="384647" y="3628"/>
                </a:lnTo>
                <a:cubicBezTo>
                  <a:pt x="403870" y="7634"/>
                  <a:pt x="416384" y="9928"/>
                  <a:pt x="422188" y="10511"/>
                </a:cubicBezTo>
                <a:cubicBezTo>
                  <a:pt x="433276" y="10511"/>
                  <a:pt x="442628" y="7008"/>
                  <a:pt x="450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24E149-1170-480F-95C4-2920FE110BA9}"/>
              </a:ext>
            </a:extLst>
          </p:cNvPr>
          <p:cNvSpPr txBox="1"/>
          <p:nvPr/>
        </p:nvSpPr>
        <p:spPr>
          <a:xfrm>
            <a:off x="1308341" y="2028750"/>
            <a:ext cx="349404" cy="1137498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C0020E-A8BD-4628-8D73-1BCE2CD506BD}"/>
              </a:ext>
            </a:extLst>
          </p:cNvPr>
          <p:cNvSpPr txBox="1"/>
          <p:nvPr/>
        </p:nvSpPr>
        <p:spPr>
          <a:xfrm>
            <a:off x="1036004" y="3409085"/>
            <a:ext cx="894079" cy="1139618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18B8E-ADA8-45B9-80D4-3602EDFFBB3D}"/>
              </a:ext>
            </a:extLst>
          </p:cNvPr>
          <p:cNvSpPr txBox="1"/>
          <p:nvPr/>
        </p:nvSpPr>
        <p:spPr>
          <a:xfrm>
            <a:off x="1051760" y="4773632"/>
            <a:ext cx="862566" cy="1144199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9790A1-DD57-45FE-A089-719A88D3544E}"/>
              </a:ext>
            </a:extLst>
          </p:cNvPr>
          <p:cNvSpPr txBox="1"/>
          <p:nvPr/>
        </p:nvSpPr>
        <p:spPr>
          <a:xfrm>
            <a:off x="6488189" y="2028750"/>
            <a:ext cx="999708" cy="1158509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82FB95-F960-4A71-854E-0F1B39495837}"/>
              </a:ext>
            </a:extLst>
          </p:cNvPr>
          <p:cNvSpPr txBox="1"/>
          <p:nvPr/>
        </p:nvSpPr>
        <p:spPr>
          <a:xfrm>
            <a:off x="6536241" y="3445973"/>
            <a:ext cx="903604" cy="117379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24" name="Group 34">
            <a:extLst>
              <a:ext uri="{FF2B5EF4-FFF2-40B4-BE49-F238E27FC236}">
                <a16:creationId xmlns:a16="http://schemas.microsoft.com/office/drawing/2014/main" id="{C90257EA-ED65-4221-8DAC-47E49D3C57DF}"/>
              </a:ext>
            </a:extLst>
          </p:cNvPr>
          <p:cNvGrpSpPr/>
          <p:nvPr/>
        </p:nvGrpSpPr>
        <p:grpSpPr>
          <a:xfrm>
            <a:off x="7769359" y="2121710"/>
            <a:ext cx="3361929" cy="889637"/>
            <a:chOff x="4965552" y="1736224"/>
            <a:chExt cx="2232248" cy="8896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CF52F9-BFC9-4DAC-B9E0-446C8A82E87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1586C1-700C-4A07-A7EE-7B5EB6419B3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44C6E010-4875-4D2A-9555-1467F6050866}"/>
              </a:ext>
            </a:extLst>
          </p:cNvPr>
          <p:cNvGrpSpPr/>
          <p:nvPr/>
        </p:nvGrpSpPr>
        <p:grpSpPr>
          <a:xfrm>
            <a:off x="7769359" y="3512934"/>
            <a:ext cx="3361929" cy="889637"/>
            <a:chOff x="4965552" y="1736224"/>
            <a:chExt cx="2232248" cy="8896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7E6502-57BC-405B-8456-E15688AD924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9B97BE-FC70-4820-8CB7-3C8CCC9CD34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7B58EA53-4858-41DF-B3E7-A1C46B470027}"/>
              </a:ext>
            </a:extLst>
          </p:cNvPr>
          <p:cNvGrpSpPr/>
          <p:nvPr/>
        </p:nvGrpSpPr>
        <p:grpSpPr>
          <a:xfrm>
            <a:off x="7769359" y="4904159"/>
            <a:ext cx="3361929" cy="889637"/>
            <a:chOff x="4965552" y="1736224"/>
            <a:chExt cx="2232248" cy="8896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F8506B-B2A1-4E47-9292-BA9D2A2F709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14B252-1044-474E-8E35-9E5BC5F527B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9FE3012-9DC8-45FD-AB8F-D2256D2F02A7}"/>
              </a:ext>
            </a:extLst>
          </p:cNvPr>
          <p:cNvSpPr/>
          <p:nvPr/>
        </p:nvSpPr>
        <p:spPr>
          <a:xfrm>
            <a:off x="0" y="2400300"/>
            <a:ext cx="12192000" cy="11196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4F45BAD-A04D-4861-B0F4-02FE028B3EA0}"/>
              </a:ext>
            </a:extLst>
          </p:cNvPr>
          <p:cNvSpPr/>
          <p:nvPr/>
        </p:nvSpPr>
        <p:spPr>
          <a:xfrm>
            <a:off x="14127" y="3680169"/>
            <a:ext cx="12192000" cy="1119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1583C0-2067-4F11-B9F5-2E81AD1B99EF}"/>
              </a:ext>
            </a:extLst>
          </p:cNvPr>
          <p:cNvSpPr/>
          <p:nvPr/>
        </p:nvSpPr>
        <p:spPr>
          <a:xfrm>
            <a:off x="0" y="4960037"/>
            <a:ext cx="12192000" cy="11196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Arrow: Up 28">
            <a:extLst>
              <a:ext uri="{FF2B5EF4-FFF2-40B4-BE49-F238E27FC236}">
                <a16:creationId xmlns:a16="http://schemas.microsoft.com/office/drawing/2014/main" id="{AC7521A6-C0CF-4652-9A27-F9C6AF902C42}"/>
              </a:ext>
            </a:extLst>
          </p:cNvPr>
          <p:cNvSpPr/>
          <p:nvPr/>
        </p:nvSpPr>
        <p:spPr>
          <a:xfrm rot="120000">
            <a:off x="2815686" y="1596255"/>
            <a:ext cx="2824323" cy="5006565"/>
          </a:xfrm>
          <a:prstGeom prst="upArrow">
            <a:avLst>
              <a:gd name="adj1" fmla="val 65018"/>
              <a:gd name="adj2" fmla="val 26348"/>
            </a:avLst>
          </a:prstGeom>
          <a:solidFill>
            <a:schemeClr val="accent1"/>
          </a:solidFill>
          <a:ln>
            <a:noFill/>
          </a:ln>
          <a:scene3d>
            <a:camera prst="isometricOffAxis1Left">
              <a:rot lat="0" lon="19200000" rev="120000"/>
            </a:camera>
            <a:lightRig rig="balanced" dir="t"/>
          </a:scene3d>
          <a:sp3d extrusionH="381000" prstMaterial="matte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09071-7A46-4D8D-AF91-72B7E0313183}"/>
              </a:ext>
            </a:extLst>
          </p:cNvPr>
          <p:cNvSpPr txBox="1"/>
          <p:nvPr/>
        </p:nvSpPr>
        <p:spPr>
          <a:xfrm>
            <a:off x="720752" y="2606197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1BBED-43D1-4FA7-A4B5-5D83B0B6C00F}"/>
              </a:ext>
            </a:extLst>
          </p:cNvPr>
          <p:cNvSpPr txBox="1"/>
          <p:nvPr/>
        </p:nvSpPr>
        <p:spPr>
          <a:xfrm>
            <a:off x="720752" y="3886065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F65D5-D5F1-4C60-AC04-08B60AAAAAA4}"/>
              </a:ext>
            </a:extLst>
          </p:cNvPr>
          <p:cNvSpPr txBox="1"/>
          <p:nvPr/>
        </p:nvSpPr>
        <p:spPr>
          <a:xfrm>
            <a:off x="720752" y="5165934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0DA3C-2EB5-40F0-B8D2-9A9B9517A10B}"/>
              </a:ext>
            </a:extLst>
          </p:cNvPr>
          <p:cNvSpPr txBox="1"/>
          <p:nvPr/>
        </p:nvSpPr>
        <p:spPr>
          <a:xfrm flipH="1">
            <a:off x="1665426" y="2636975"/>
            <a:ext cx="174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194FF-9177-4C06-997F-35908BB13A86}"/>
              </a:ext>
            </a:extLst>
          </p:cNvPr>
          <p:cNvSpPr txBox="1"/>
          <p:nvPr/>
        </p:nvSpPr>
        <p:spPr>
          <a:xfrm flipH="1">
            <a:off x="1665426" y="3916844"/>
            <a:ext cx="174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E41CD-B66A-464B-9D79-2050F1108B69}"/>
              </a:ext>
            </a:extLst>
          </p:cNvPr>
          <p:cNvSpPr txBox="1"/>
          <p:nvPr/>
        </p:nvSpPr>
        <p:spPr>
          <a:xfrm flipH="1">
            <a:off x="1665426" y="5196712"/>
            <a:ext cx="174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</a:rPr>
              <a:t>Modern </a:t>
            </a:r>
            <a:r>
              <a:rPr lang="en-US" altLang="ko-KR" sz="1800" dirty="0" err="1">
                <a:solidFill>
                  <a:schemeClr val="bg1"/>
                </a:solidFill>
              </a:rPr>
              <a:t>Powerpoint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7E1E2A2-D4E3-4E47-98FB-7FB5938F4C47}"/>
              </a:ext>
            </a:extLst>
          </p:cNvPr>
          <p:cNvSpPr/>
          <p:nvPr/>
        </p:nvSpPr>
        <p:spPr>
          <a:xfrm>
            <a:off x="3845743" y="2578036"/>
            <a:ext cx="764208" cy="7642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6BA9BD2-54B4-4ED0-8106-DCC8DCAA1A7D}"/>
              </a:ext>
            </a:extLst>
          </p:cNvPr>
          <p:cNvSpPr/>
          <p:nvPr/>
        </p:nvSpPr>
        <p:spPr>
          <a:xfrm>
            <a:off x="3845743" y="3857904"/>
            <a:ext cx="764208" cy="7642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9E42D79-0E73-4204-8983-7DDB639700AD}"/>
              </a:ext>
            </a:extLst>
          </p:cNvPr>
          <p:cNvSpPr/>
          <p:nvPr/>
        </p:nvSpPr>
        <p:spPr>
          <a:xfrm>
            <a:off x="3845743" y="5137773"/>
            <a:ext cx="764208" cy="7642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4D6E6A7-2185-4AE3-9A1D-BF19A20BC487}"/>
              </a:ext>
            </a:extLst>
          </p:cNvPr>
          <p:cNvGrpSpPr/>
          <p:nvPr/>
        </p:nvGrpSpPr>
        <p:grpSpPr>
          <a:xfrm>
            <a:off x="5585920" y="2544642"/>
            <a:ext cx="5987923" cy="830997"/>
            <a:chOff x="5585920" y="2544642"/>
            <a:chExt cx="5987923" cy="83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286520-DCA8-4CD7-B43B-77193CA6E2C2}"/>
                </a:ext>
              </a:extLst>
            </p:cNvPr>
            <p:cNvSpPr txBox="1"/>
            <p:nvPr/>
          </p:nvSpPr>
          <p:spPr>
            <a:xfrm>
              <a:off x="5585920" y="2544642"/>
              <a:ext cx="2501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3BDBB677-F5A3-4A25-8AFA-C494E4D461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1" y="2578036"/>
              <a:ext cx="0" cy="764208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896162-9BC7-479C-B72A-5140D7F00F36}"/>
                </a:ext>
              </a:extLst>
            </p:cNvPr>
            <p:cNvSpPr txBox="1"/>
            <p:nvPr/>
          </p:nvSpPr>
          <p:spPr>
            <a:xfrm>
              <a:off x="9439034" y="2544642"/>
              <a:ext cx="2134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2554659-F40D-4A70-B725-77BA10B5BA7D}"/>
              </a:ext>
            </a:extLst>
          </p:cNvPr>
          <p:cNvGrpSpPr/>
          <p:nvPr/>
        </p:nvGrpSpPr>
        <p:grpSpPr>
          <a:xfrm>
            <a:off x="5585920" y="3824510"/>
            <a:ext cx="5987923" cy="830997"/>
            <a:chOff x="5585920" y="2544642"/>
            <a:chExt cx="5987923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F98938-A27C-4EAB-9E7A-2861F3217413}"/>
                </a:ext>
              </a:extLst>
            </p:cNvPr>
            <p:cNvSpPr txBox="1"/>
            <p:nvPr/>
          </p:nvSpPr>
          <p:spPr>
            <a:xfrm>
              <a:off x="5585920" y="2544642"/>
              <a:ext cx="2501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4E36489-5487-414F-BDC4-E31D8681A658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1" y="2578036"/>
              <a:ext cx="0" cy="764208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807D3C-B0D6-4E1E-9235-57D44E6DE060}"/>
                </a:ext>
              </a:extLst>
            </p:cNvPr>
            <p:cNvSpPr txBox="1"/>
            <p:nvPr/>
          </p:nvSpPr>
          <p:spPr>
            <a:xfrm>
              <a:off x="9439034" y="2544642"/>
              <a:ext cx="2134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E52200F-1473-406E-8066-D52DDD48FF57}"/>
              </a:ext>
            </a:extLst>
          </p:cNvPr>
          <p:cNvGrpSpPr/>
          <p:nvPr/>
        </p:nvGrpSpPr>
        <p:grpSpPr>
          <a:xfrm>
            <a:off x="5585920" y="5104379"/>
            <a:ext cx="5987923" cy="830997"/>
            <a:chOff x="5585920" y="2544642"/>
            <a:chExt cx="5987923" cy="8309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36EDD7-ADAF-4981-B1D7-CA098CDF5CEB}"/>
                </a:ext>
              </a:extLst>
            </p:cNvPr>
            <p:cNvSpPr txBox="1"/>
            <p:nvPr/>
          </p:nvSpPr>
          <p:spPr>
            <a:xfrm>
              <a:off x="5585920" y="2544642"/>
              <a:ext cx="2501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2BC6498C-3BA6-474B-812B-474A5258926D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1" y="2578036"/>
              <a:ext cx="0" cy="764208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72B5B6-9FD3-4AB7-A068-99A414704A30}"/>
                </a:ext>
              </a:extLst>
            </p:cNvPr>
            <p:cNvSpPr txBox="1"/>
            <p:nvPr/>
          </p:nvSpPr>
          <p:spPr>
            <a:xfrm>
              <a:off x="9439034" y="2544642"/>
              <a:ext cx="2134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Freeform: Shape 314">
            <a:extLst>
              <a:ext uri="{FF2B5EF4-FFF2-40B4-BE49-F238E27FC236}">
                <a16:creationId xmlns:a16="http://schemas.microsoft.com/office/drawing/2014/main" id="{CC1604B7-FB11-4D74-90B0-3F913DF3B5D6}"/>
              </a:ext>
            </a:extLst>
          </p:cNvPr>
          <p:cNvSpPr/>
          <p:nvPr/>
        </p:nvSpPr>
        <p:spPr>
          <a:xfrm>
            <a:off x="3961369" y="2636975"/>
            <a:ext cx="544968" cy="515371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1204A70C-DBA9-456B-BE9C-1E42266A12CD}"/>
              </a:ext>
            </a:extLst>
          </p:cNvPr>
          <p:cNvSpPr>
            <a:spLocks noChangeAspect="1"/>
          </p:cNvSpPr>
          <p:nvPr/>
        </p:nvSpPr>
        <p:spPr>
          <a:xfrm flipH="1">
            <a:off x="3941502" y="4057282"/>
            <a:ext cx="567212" cy="36090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B2D7A71-6CD9-432C-81B0-F6FEAFB65887}"/>
              </a:ext>
            </a:extLst>
          </p:cNvPr>
          <p:cNvGrpSpPr/>
          <p:nvPr/>
        </p:nvGrpSpPr>
        <p:grpSpPr>
          <a:xfrm>
            <a:off x="3924494" y="5245392"/>
            <a:ext cx="601935" cy="467096"/>
            <a:chOff x="6485602" y="193397"/>
            <a:chExt cx="940302" cy="729664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2E548A7-B9A3-4187-B3C8-6DE1A87D457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0E444C7-7FEA-48F9-92DE-2F85CEE370D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C27CD59-2E05-49DF-98FE-4F0221D137F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6EDD2C9-FC42-410D-B2D2-F35AF3B3650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A028F41-C02F-47C2-AD23-CF1B481A1021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1ACA3C3C-A2A6-4C93-AF22-D7A30C5E560B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D079517-975D-4A7F-8976-9FE8442392E1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83103F17-C9C6-485B-99C6-FA7851D3E559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6FF26C8-089A-4D47-B556-77BFD25B1999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1C125962-9078-4238-A697-8D57AB174407}"/>
              </a:ext>
            </a:extLst>
          </p:cNvPr>
          <p:cNvGrpSpPr/>
          <p:nvPr/>
        </p:nvGrpSpPr>
        <p:grpSpPr>
          <a:xfrm rot="20720852">
            <a:off x="2064569" y="2852778"/>
            <a:ext cx="1012007" cy="4401754"/>
            <a:chOff x="3845743" y="2578036"/>
            <a:chExt cx="764208" cy="3323945"/>
          </a:xfrm>
          <a:scene3d>
            <a:camera prst="isometricTopUp">
              <a:rot lat="20400000" lon="17400000" rev="3609745"/>
            </a:camera>
            <a:lightRig rig="threePt" dir="t"/>
          </a:scene3d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4B83214-61EF-431A-B799-01C69232118C}"/>
                </a:ext>
              </a:extLst>
            </p:cNvPr>
            <p:cNvSpPr/>
            <p:nvPr/>
          </p:nvSpPr>
          <p:spPr>
            <a:xfrm>
              <a:off x="3845743" y="2578036"/>
              <a:ext cx="764208" cy="7642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E045049-9FE6-4D32-AD5C-16FC6E9ABC9A}"/>
                </a:ext>
              </a:extLst>
            </p:cNvPr>
            <p:cNvSpPr/>
            <p:nvPr/>
          </p:nvSpPr>
          <p:spPr>
            <a:xfrm>
              <a:off x="3845743" y="3857904"/>
              <a:ext cx="764208" cy="7642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1AC0D4A4-ED38-4A61-9F41-BAD77387BA44}"/>
                </a:ext>
              </a:extLst>
            </p:cNvPr>
            <p:cNvSpPr/>
            <p:nvPr/>
          </p:nvSpPr>
          <p:spPr>
            <a:xfrm>
              <a:off x="3845743" y="5137773"/>
              <a:ext cx="764208" cy="7642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Freeform: Shape 314">
              <a:extLst>
                <a:ext uri="{FF2B5EF4-FFF2-40B4-BE49-F238E27FC236}">
                  <a16:creationId xmlns:a16="http://schemas.microsoft.com/office/drawing/2014/main" id="{37A7C050-0224-494A-9959-F5141C81C4A6}"/>
                </a:ext>
              </a:extLst>
            </p:cNvPr>
            <p:cNvSpPr/>
            <p:nvPr/>
          </p:nvSpPr>
          <p:spPr>
            <a:xfrm>
              <a:off x="3961369" y="2636975"/>
              <a:ext cx="544968" cy="515371"/>
            </a:xfrm>
            <a:custGeom>
              <a:avLst/>
              <a:gdLst>
                <a:gd name="connsiteX0" fmla="*/ 581714 w 939445"/>
                <a:gd name="connsiteY0" fmla="*/ 575616 h 888424"/>
                <a:gd name="connsiteX1" fmla="*/ 690602 w 939445"/>
                <a:gd name="connsiteY1" fmla="*/ 609104 h 888424"/>
                <a:gd name="connsiteX2" fmla="*/ 875287 w 939445"/>
                <a:gd name="connsiteY2" fmla="*/ 805686 h 888424"/>
                <a:gd name="connsiteX3" fmla="*/ 939445 w 939445"/>
                <a:gd name="connsiteY3" fmla="*/ 881243 h 888424"/>
                <a:gd name="connsiteX4" fmla="*/ 931347 w 939445"/>
                <a:gd name="connsiteY4" fmla="*/ 887534 h 888424"/>
                <a:gd name="connsiteX5" fmla="*/ 718694 w 939445"/>
                <a:gd name="connsiteY5" fmla="*/ 887970 h 888424"/>
                <a:gd name="connsiteX6" fmla="*/ 694089 w 939445"/>
                <a:gd name="connsiteY6" fmla="*/ 871900 h 888424"/>
                <a:gd name="connsiteX7" fmla="*/ 533011 w 939445"/>
                <a:gd name="connsiteY7" fmla="*/ 789367 h 888424"/>
                <a:gd name="connsiteX8" fmla="*/ 492212 w 939445"/>
                <a:gd name="connsiteY8" fmla="*/ 789304 h 888424"/>
                <a:gd name="connsiteX9" fmla="*/ 284417 w 939445"/>
                <a:gd name="connsiteY9" fmla="*/ 760839 h 888424"/>
                <a:gd name="connsiteX10" fmla="*/ 24923 w 939445"/>
                <a:gd name="connsiteY10" fmla="*/ 676251 h 888424"/>
                <a:gd name="connsiteX11" fmla="*/ 131 w 939445"/>
                <a:gd name="connsiteY11" fmla="*/ 651397 h 888424"/>
                <a:gd name="connsiteX12" fmla="*/ 27601 w 939445"/>
                <a:gd name="connsiteY12" fmla="*/ 621561 h 888424"/>
                <a:gd name="connsiteX13" fmla="*/ 129380 w 939445"/>
                <a:gd name="connsiteY13" fmla="*/ 615520 h 888424"/>
                <a:gd name="connsiteX14" fmla="*/ 299117 w 939445"/>
                <a:gd name="connsiteY14" fmla="*/ 641743 h 888424"/>
                <a:gd name="connsiteX15" fmla="*/ 325403 w 939445"/>
                <a:gd name="connsiteY15" fmla="*/ 641805 h 888424"/>
                <a:gd name="connsiteX16" fmla="*/ 303103 w 939445"/>
                <a:gd name="connsiteY16" fmla="*/ 628538 h 888424"/>
                <a:gd name="connsiteX17" fmla="*/ 281054 w 939445"/>
                <a:gd name="connsiteY17" fmla="*/ 604681 h 888424"/>
                <a:gd name="connsiteX18" fmla="*/ 311326 w 939445"/>
                <a:gd name="connsiteY18" fmla="*/ 585434 h 888424"/>
                <a:gd name="connsiteX19" fmla="*/ 412420 w 939445"/>
                <a:gd name="connsiteY19" fmla="*/ 592036 h 888424"/>
                <a:gd name="connsiteX20" fmla="*/ 542977 w 939445"/>
                <a:gd name="connsiteY20" fmla="*/ 585745 h 888424"/>
                <a:gd name="connsiteX21" fmla="*/ 581714 w 939445"/>
                <a:gd name="connsiteY21" fmla="*/ 575616 h 888424"/>
                <a:gd name="connsiteX22" fmla="*/ 479443 w 939445"/>
                <a:gd name="connsiteY22" fmla="*/ 364309 h 888424"/>
                <a:gd name="connsiteX23" fmla="*/ 488475 w 939445"/>
                <a:gd name="connsiteY23" fmla="*/ 366551 h 888424"/>
                <a:gd name="connsiteX24" fmla="*/ 485859 w 939445"/>
                <a:gd name="connsiteY24" fmla="*/ 412645 h 888424"/>
                <a:gd name="connsiteX25" fmla="*/ 493832 w 939445"/>
                <a:gd name="connsiteY25" fmla="*/ 417503 h 888424"/>
                <a:gd name="connsiteX26" fmla="*/ 511273 w 939445"/>
                <a:gd name="connsiteY26" fmla="*/ 385674 h 888424"/>
                <a:gd name="connsiteX27" fmla="*/ 519121 w 939445"/>
                <a:gd name="connsiteY27" fmla="*/ 391467 h 888424"/>
                <a:gd name="connsiteX28" fmla="*/ 513889 w 939445"/>
                <a:gd name="connsiteY28" fmla="*/ 417005 h 888424"/>
                <a:gd name="connsiteX29" fmla="*/ 703745 w 939445"/>
                <a:gd name="connsiteY29" fmla="*/ 588299 h 888424"/>
                <a:gd name="connsiteX30" fmla="*/ 689356 w 939445"/>
                <a:gd name="connsiteY30" fmla="*/ 581323 h 888424"/>
                <a:gd name="connsiteX31" fmla="*/ 550016 w 939445"/>
                <a:gd name="connsiteY31" fmla="*/ 566436 h 888424"/>
                <a:gd name="connsiteX32" fmla="*/ 422822 w 939445"/>
                <a:gd name="connsiteY32" fmla="*/ 574035 h 888424"/>
                <a:gd name="connsiteX33" fmla="*/ 336241 w 939445"/>
                <a:gd name="connsiteY33" fmla="*/ 565937 h 888424"/>
                <a:gd name="connsiteX34" fmla="*/ 262616 w 939445"/>
                <a:gd name="connsiteY34" fmla="*/ 602376 h 888424"/>
                <a:gd name="connsiteX35" fmla="*/ 210854 w 939445"/>
                <a:gd name="connsiteY35" fmla="*/ 608730 h 888424"/>
                <a:gd name="connsiteX36" fmla="*/ 281365 w 939445"/>
                <a:gd name="connsiteY36" fmla="*/ 491503 h 888424"/>
                <a:gd name="connsiteX37" fmla="*/ 388751 w 939445"/>
                <a:gd name="connsiteY37" fmla="*/ 424293 h 888424"/>
                <a:gd name="connsiteX38" fmla="*/ 411860 w 939445"/>
                <a:gd name="connsiteY38" fmla="*/ 401744 h 888424"/>
                <a:gd name="connsiteX39" fmla="*/ 419397 w 939445"/>
                <a:gd name="connsiteY39" fmla="*/ 408534 h 888424"/>
                <a:gd name="connsiteX40" fmla="*/ 470723 w 939445"/>
                <a:gd name="connsiteY40" fmla="*/ 389661 h 888424"/>
                <a:gd name="connsiteX41" fmla="*/ 479443 w 939445"/>
                <a:gd name="connsiteY41" fmla="*/ 364309 h 888424"/>
                <a:gd name="connsiteX42" fmla="*/ 258342 w 939445"/>
                <a:gd name="connsiteY42" fmla="*/ 217891 h 888424"/>
                <a:gd name="connsiteX43" fmla="*/ 326338 w 939445"/>
                <a:gd name="connsiteY43" fmla="*/ 244963 h 888424"/>
                <a:gd name="connsiteX44" fmla="*/ 402828 w 939445"/>
                <a:gd name="connsiteY44" fmla="*/ 375333 h 888424"/>
                <a:gd name="connsiteX45" fmla="*/ 395665 w 939445"/>
                <a:gd name="connsiteY45" fmla="*/ 379444 h 888424"/>
                <a:gd name="connsiteX46" fmla="*/ 360970 w 939445"/>
                <a:gd name="connsiteY46" fmla="*/ 342632 h 888424"/>
                <a:gd name="connsiteX47" fmla="*/ 357109 w 939445"/>
                <a:gd name="connsiteY47" fmla="*/ 345559 h 888424"/>
                <a:gd name="connsiteX48" fmla="*/ 396350 w 939445"/>
                <a:gd name="connsiteY48" fmla="*/ 401370 h 888424"/>
                <a:gd name="connsiteX49" fmla="*/ 256637 w 939445"/>
                <a:gd name="connsiteY49" fmla="*/ 364806 h 888424"/>
                <a:gd name="connsiteX50" fmla="*/ 164387 w 939445"/>
                <a:gd name="connsiteY50" fmla="*/ 265083 h 888424"/>
                <a:gd name="connsiteX51" fmla="*/ 166007 w 939445"/>
                <a:gd name="connsiteY51" fmla="*/ 247517 h 888424"/>
                <a:gd name="connsiteX52" fmla="*/ 186001 w 939445"/>
                <a:gd name="connsiteY52" fmla="*/ 231135 h 888424"/>
                <a:gd name="connsiteX53" fmla="*/ 258342 w 939445"/>
                <a:gd name="connsiteY53" fmla="*/ 217891 h 888424"/>
                <a:gd name="connsiteX54" fmla="*/ 689230 w 939445"/>
                <a:gd name="connsiteY54" fmla="*/ 212449 h 888424"/>
                <a:gd name="connsiteX55" fmla="*/ 728472 w 939445"/>
                <a:gd name="connsiteY55" fmla="*/ 221356 h 888424"/>
                <a:gd name="connsiteX56" fmla="*/ 744107 w 939445"/>
                <a:gd name="connsiteY56" fmla="*/ 277354 h 888424"/>
                <a:gd name="connsiteX57" fmla="*/ 560542 w 939445"/>
                <a:gd name="connsiteY57" fmla="*/ 394395 h 888424"/>
                <a:gd name="connsiteX58" fmla="*/ 525287 w 939445"/>
                <a:gd name="connsiteY58" fmla="*/ 394457 h 888424"/>
                <a:gd name="connsiteX59" fmla="*/ 562100 w 939445"/>
                <a:gd name="connsiteY59" fmla="*/ 344501 h 888424"/>
                <a:gd name="connsiteX60" fmla="*/ 557117 w 939445"/>
                <a:gd name="connsiteY60" fmla="*/ 339269 h 888424"/>
                <a:gd name="connsiteX61" fmla="*/ 532014 w 939445"/>
                <a:gd name="connsiteY61" fmla="*/ 377327 h 888424"/>
                <a:gd name="connsiteX62" fmla="*/ 520117 w 939445"/>
                <a:gd name="connsiteY62" fmla="*/ 369417 h 888424"/>
                <a:gd name="connsiteX63" fmla="*/ 524602 w 939445"/>
                <a:gd name="connsiteY63" fmla="*/ 340578 h 888424"/>
                <a:gd name="connsiteX64" fmla="*/ 689230 w 939445"/>
                <a:gd name="connsiteY64" fmla="*/ 212449 h 888424"/>
                <a:gd name="connsiteX65" fmla="*/ 384205 w 939445"/>
                <a:gd name="connsiteY65" fmla="*/ 605 h 888424"/>
                <a:gd name="connsiteX66" fmla="*/ 487479 w 939445"/>
                <a:gd name="connsiteY66" fmla="*/ 65012 h 888424"/>
                <a:gd name="connsiteX67" fmla="*/ 501619 w 939445"/>
                <a:gd name="connsiteY67" fmla="*/ 340701 h 888424"/>
                <a:gd name="connsiteX68" fmla="*/ 496137 w 939445"/>
                <a:gd name="connsiteY68" fmla="*/ 350979 h 888424"/>
                <a:gd name="connsiteX69" fmla="*/ 488911 w 939445"/>
                <a:gd name="connsiteY69" fmla="*/ 347117 h 888424"/>
                <a:gd name="connsiteX70" fmla="*/ 478696 w 939445"/>
                <a:gd name="connsiteY70" fmla="*/ 238921 h 888424"/>
                <a:gd name="connsiteX71" fmla="*/ 471596 w 939445"/>
                <a:gd name="connsiteY71" fmla="*/ 238797 h 888424"/>
                <a:gd name="connsiteX72" fmla="*/ 471596 w 939445"/>
                <a:gd name="connsiteY72" fmla="*/ 358703 h 888424"/>
                <a:gd name="connsiteX73" fmla="*/ 462626 w 939445"/>
                <a:gd name="connsiteY73" fmla="*/ 361630 h 888424"/>
                <a:gd name="connsiteX74" fmla="*/ 370438 w 939445"/>
                <a:gd name="connsiteY74" fmla="*/ 231821 h 888424"/>
                <a:gd name="connsiteX75" fmla="*/ 348887 w 939445"/>
                <a:gd name="connsiteY75" fmla="*/ 69247 h 888424"/>
                <a:gd name="connsiteX76" fmla="*/ 350630 w 939445"/>
                <a:gd name="connsiteY76" fmla="*/ 31625 h 888424"/>
                <a:gd name="connsiteX77" fmla="*/ 384205 w 939445"/>
                <a:gd name="connsiteY77" fmla="*/ 605 h 88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939445" h="888424">
                  <a:moveTo>
                    <a:pt x="581714" y="575616"/>
                  </a:moveTo>
                  <a:cubicBezTo>
                    <a:pt x="619639" y="571310"/>
                    <a:pt x="655331" y="583970"/>
                    <a:pt x="690602" y="609104"/>
                  </a:cubicBezTo>
                  <a:cubicBezTo>
                    <a:pt x="765721" y="662672"/>
                    <a:pt x="818854" y="735363"/>
                    <a:pt x="875287" y="805686"/>
                  </a:cubicBezTo>
                  <a:cubicBezTo>
                    <a:pt x="895842" y="831225"/>
                    <a:pt x="917706" y="855704"/>
                    <a:pt x="939445" y="881243"/>
                  </a:cubicBezTo>
                  <a:cubicBezTo>
                    <a:pt x="935583" y="884357"/>
                    <a:pt x="933466" y="887471"/>
                    <a:pt x="931347" y="887534"/>
                  </a:cubicBezTo>
                  <a:cubicBezTo>
                    <a:pt x="860463" y="888094"/>
                    <a:pt x="789578" y="888966"/>
                    <a:pt x="718694" y="887970"/>
                  </a:cubicBezTo>
                  <a:cubicBezTo>
                    <a:pt x="710285" y="887845"/>
                    <a:pt x="699322" y="879498"/>
                    <a:pt x="694089" y="871900"/>
                  </a:cubicBezTo>
                  <a:cubicBezTo>
                    <a:pt x="655160" y="814968"/>
                    <a:pt x="601031" y="788931"/>
                    <a:pt x="533011" y="789367"/>
                  </a:cubicBezTo>
                  <a:cubicBezTo>
                    <a:pt x="519432" y="789429"/>
                    <a:pt x="505791" y="789304"/>
                    <a:pt x="492212" y="789304"/>
                  </a:cubicBezTo>
                  <a:cubicBezTo>
                    <a:pt x="421764" y="789242"/>
                    <a:pt x="353309" y="790488"/>
                    <a:pt x="284417" y="760839"/>
                  </a:cubicBezTo>
                  <a:cubicBezTo>
                    <a:pt x="201200" y="725023"/>
                    <a:pt x="111379" y="704779"/>
                    <a:pt x="24923" y="676251"/>
                  </a:cubicBezTo>
                  <a:cubicBezTo>
                    <a:pt x="14396" y="672762"/>
                    <a:pt x="-1613" y="656443"/>
                    <a:pt x="131" y="651397"/>
                  </a:cubicBezTo>
                  <a:cubicBezTo>
                    <a:pt x="4242" y="639500"/>
                    <a:pt x="15890" y="627168"/>
                    <a:pt x="27601" y="621561"/>
                  </a:cubicBezTo>
                  <a:cubicBezTo>
                    <a:pt x="60053" y="606113"/>
                    <a:pt x="94436" y="609104"/>
                    <a:pt x="129380" y="615520"/>
                  </a:cubicBezTo>
                  <a:cubicBezTo>
                    <a:pt x="185690" y="625797"/>
                    <a:pt x="242497" y="633333"/>
                    <a:pt x="299117" y="641743"/>
                  </a:cubicBezTo>
                  <a:cubicBezTo>
                    <a:pt x="305222" y="642552"/>
                    <a:pt x="311575" y="641805"/>
                    <a:pt x="325403" y="641805"/>
                  </a:cubicBezTo>
                  <a:cubicBezTo>
                    <a:pt x="313631" y="634954"/>
                    <a:pt x="307526" y="632649"/>
                    <a:pt x="303103" y="628538"/>
                  </a:cubicBezTo>
                  <a:cubicBezTo>
                    <a:pt x="295193" y="621187"/>
                    <a:pt x="288342" y="612716"/>
                    <a:pt x="281054" y="604681"/>
                  </a:cubicBezTo>
                  <a:cubicBezTo>
                    <a:pt x="291145" y="597891"/>
                    <a:pt x="301111" y="585559"/>
                    <a:pt x="311326" y="585434"/>
                  </a:cubicBezTo>
                  <a:cubicBezTo>
                    <a:pt x="345086" y="584873"/>
                    <a:pt x="380217" y="583689"/>
                    <a:pt x="412420" y="592036"/>
                  </a:cubicBezTo>
                  <a:cubicBezTo>
                    <a:pt x="457766" y="603809"/>
                    <a:pt x="499375" y="603498"/>
                    <a:pt x="542977" y="585745"/>
                  </a:cubicBezTo>
                  <a:cubicBezTo>
                    <a:pt x="556182" y="580372"/>
                    <a:pt x="569072" y="577052"/>
                    <a:pt x="581714" y="575616"/>
                  </a:cubicBezTo>
                  <a:close/>
                  <a:moveTo>
                    <a:pt x="479443" y="364309"/>
                  </a:moveTo>
                  <a:cubicBezTo>
                    <a:pt x="482371" y="365056"/>
                    <a:pt x="485423" y="365804"/>
                    <a:pt x="488475" y="366551"/>
                  </a:cubicBezTo>
                  <a:cubicBezTo>
                    <a:pt x="487603" y="381937"/>
                    <a:pt x="486731" y="397259"/>
                    <a:pt x="485859" y="412645"/>
                  </a:cubicBezTo>
                  <a:cubicBezTo>
                    <a:pt x="488538" y="414265"/>
                    <a:pt x="491216" y="415884"/>
                    <a:pt x="493832" y="417503"/>
                  </a:cubicBezTo>
                  <a:cubicBezTo>
                    <a:pt x="499625" y="406915"/>
                    <a:pt x="505480" y="396263"/>
                    <a:pt x="511273" y="385674"/>
                  </a:cubicBezTo>
                  <a:cubicBezTo>
                    <a:pt x="513889" y="387605"/>
                    <a:pt x="516505" y="389536"/>
                    <a:pt x="519121" y="391467"/>
                  </a:cubicBezTo>
                  <a:cubicBezTo>
                    <a:pt x="517564" y="399129"/>
                    <a:pt x="515945" y="406853"/>
                    <a:pt x="513889" y="417005"/>
                  </a:cubicBezTo>
                  <a:cubicBezTo>
                    <a:pt x="605827" y="440924"/>
                    <a:pt x="670296" y="497047"/>
                    <a:pt x="703745" y="588299"/>
                  </a:cubicBezTo>
                  <a:cubicBezTo>
                    <a:pt x="698948" y="585994"/>
                    <a:pt x="693779" y="584189"/>
                    <a:pt x="689356" y="581323"/>
                  </a:cubicBezTo>
                  <a:cubicBezTo>
                    <a:pt x="645318" y="553230"/>
                    <a:pt x="597916" y="548808"/>
                    <a:pt x="550016" y="566436"/>
                  </a:cubicBezTo>
                  <a:cubicBezTo>
                    <a:pt x="507722" y="582009"/>
                    <a:pt x="467359" y="587552"/>
                    <a:pt x="422822" y="574035"/>
                  </a:cubicBezTo>
                  <a:cubicBezTo>
                    <a:pt x="395665" y="565813"/>
                    <a:pt x="365206" y="568056"/>
                    <a:pt x="336241" y="565937"/>
                  </a:cubicBezTo>
                  <a:cubicBezTo>
                    <a:pt x="304661" y="563633"/>
                    <a:pt x="279497" y="574035"/>
                    <a:pt x="262616" y="602376"/>
                  </a:cubicBezTo>
                  <a:cubicBezTo>
                    <a:pt x="247854" y="627168"/>
                    <a:pt x="230849" y="604307"/>
                    <a:pt x="210854" y="608730"/>
                  </a:cubicBezTo>
                  <a:cubicBezTo>
                    <a:pt x="224682" y="558899"/>
                    <a:pt x="246733" y="519594"/>
                    <a:pt x="281365" y="491503"/>
                  </a:cubicBezTo>
                  <a:cubicBezTo>
                    <a:pt x="313942" y="465155"/>
                    <a:pt x="352997" y="446903"/>
                    <a:pt x="388751" y="424293"/>
                  </a:cubicBezTo>
                  <a:cubicBezTo>
                    <a:pt x="396537" y="419373"/>
                    <a:pt x="402267" y="411275"/>
                    <a:pt x="411860" y="401744"/>
                  </a:cubicBezTo>
                  <a:cubicBezTo>
                    <a:pt x="410614" y="400623"/>
                    <a:pt x="414850" y="404797"/>
                    <a:pt x="419397" y="408534"/>
                  </a:cubicBezTo>
                  <a:cubicBezTo>
                    <a:pt x="438644" y="424168"/>
                    <a:pt x="465802" y="413890"/>
                    <a:pt x="470723" y="389661"/>
                  </a:cubicBezTo>
                  <a:cubicBezTo>
                    <a:pt x="472466" y="381002"/>
                    <a:pt x="476453" y="372781"/>
                    <a:pt x="479443" y="364309"/>
                  </a:cubicBezTo>
                  <a:close/>
                  <a:moveTo>
                    <a:pt x="258342" y="217891"/>
                  </a:moveTo>
                  <a:cubicBezTo>
                    <a:pt x="281786" y="220749"/>
                    <a:pt x="304505" y="230325"/>
                    <a:pt x="326338" y="244963"/>
                  </a:cubicBezTo>
                  <a:cubicBezTo>
                    <a:pt x="372805" y="276170"/>
                    <a:pt x="398343" y="320332"/>
                    <a:pt x="402828" y="375333"/>
                  </a:cubicBezTo>
                  <a:cubicBezTo>
                    <a:pt x="400399" y="376641"/>
                    <a:pt x="398032" y="378011"/>
                    <a:pt x="395665" y="379444"/>
                  </a:cubicBezTo>
                  <a:cubicBezTo>
                    <a:pt x="384080" y="367173"/>
                    <a:pt x="372556" y="354903"/>
                    <a:pt x="360970" y="342632"/>
                  </a:cubicBezTo>
                  <a:cubicBezTo>
                    <a:pt x="359663" y="343628"/>
                    <a:pt x="358354" y="344563"/>
                    <a:pt x="357109" y="345559"/>
                  </a:cubicBezTo>
                  <a:cubicBezTo>
                    <a:pt x="368819" y="362252"/>
                    <a:pt x="380591" y="378883"/>
                    <a:pt x="396350" y="401370"/>
                  </a:cubicBezTo>
                  <a:cubicBezTo>
                    <a:pt x="341287" y="401495"/>
                    <a:pt x="293637" y="395390"/>
                    <a:pt x="256637" y="364806"/>
                  </a:cubicBezTo>
                  <a:cubicBezTo>
                    <a:pt x="222004" y="336216"/>
                    <a:pt x="194286" y="299155"/>
                    <a:pt x="164387" y="265083"/>
                  </a:cubicBezTo>
                  <a:cubicBezTo>
                    <a:pt x="161584" y="261906"/>
                    <a:pt x="162893" y="251690"/>
                    <a:pt x="166007" y="247517"/>
                  </a:cubicBezTo>
                  <a:cubicBezTo>
                    <a:pt x="170990" y="240790"/>
                    <a:pt x="178402" y="234873"/>
                    <a:pt x="186001" y="231135"/>
                  </a:cubicBezTo>
                  <a:cubicBezTo>
                    <a:pt x="210730" y="218896"/>
                    <a:pt x="234898" y="215034"/>
                    <a:pt x="258342" y="217891"/>
                  </a:cubicBezTo>
                  <a:close/>
                  <a:moveTo>
                    <a:pt x="689230" y="212449"/>
                  </a:moveTo>
                  <a:cubicBezTo>
                    <a:pt x="702436" y="213135"/>
                    <a:pt x="716139" y="216436"/>
                    <a:pt x="728472" y="221356"/>
                  </a:cubicBezTo>
                  <a:cubicBezTo>
                    <a:pt x="763728" y="235621"/>
                    <a:pt x="764600" y="245462"/>
                    <a:pt x="744107" y="277354"/>
                  </a:cubicBezTo>
                  <a:cubicBezTo>
                    <a:pt x="700568" y="344937"/>
                    <a:pt x="642203" y="387542"/>
                    <a:pt x="560542" y="394395"/>
                  </a:cubicBezTo>
                  <a:cubicBezTo>
                    <a:pt x="551324" y="395080"/>
                    <a:pt x="542043" y="394457"/>
                    <a:pt x="525287" y="394457"/>
                  </a:cubicBezTo>
                  <a:cubicBezTo>
                    <a:pt x="540735" y="373528"/>
                    <a:pt x="551448" y="359014"/>
                    <a:pt x="562100" y="344501"/>
                  </a:cubicBezTo>
                  <a:cubicBezTo>
                    <a:pt x="560418" y="342757"/>
                    <a:pt x="558799" y="341013"/>
                    <a:pt x="557117" y="339269"/>
                  </a:cubicBezTo>
                  <a:cubicBezTo>
                    <a:pt x="548770" y="351976"/>
                    <a:pt x="540361" y="364621"/>
                    <a:pt x="532014" y="377327"/>
                  </a:cubicBezTo>
                  <a:cubicBezTo>
                    <a:pt x="528028" y="374712"/>
                    <a:pt x="524104" y="372033"/>
                    <a:pt x="520117" y="369417"/>
                  </a:cubicBezTo>
                  <a:cubicBezTo>
                    <a:pt x="521612" y="359824"/>
                    <a:pt x="522422" y="350044"/>
                    <a:pt x="524602" y="340578"/>
                  </a:cubicBezTo>
                  <a:cubicBezTo>
                    <a:pt x="542728" y="263402"/>
                    <a:pt x="612677" y="208587"/>
                    <a:pt x="689230" y="212449"/>
                  </a:cubicBezTo>
                  <a:close/>
                  <a:moveTo>
                    <a:pt x="384205" y="605"/>
                  </a:moveTo>
                  <a:cubicBezTo>
                    <a:pt x="428866" y="5525"/>
                    <a:pt x="460758" y="31874"/>
                    <a:pt x="487479" y="65012"/>
                  </a:cubicBezTo>
                  <a:cubicBezTo>
                    <a:pt x="548958" y="141315"/>
                    <a:pt x="554502" y="258044"/>
                    <a:pt x="501619" y="340701"/>
                  </a:cubicBezTo>
                  <a:cubicBezTo>
                    <a:pt x="499563" y="343941"/>
                    <a:pt x="497944" y="347553"/>
                    <a:pt x="496137" y="350979"/>
                  </a:cubicBezTo>
                  <a:cubicBezTo>
                    <a:pt x="493770" y="349733"/>
                    <a:pt x="491341" y="348425"/>
                    <a:pt x="488911" y="347117"/>
                  </a:cubicBezTo>
                  <a:cubicBezTo>
                    <a:pt x="485486" y="311052"/>
                    <a:pt x="482122" y="274987"/>
                    <a:pt x="478696" y="238921"/>
                  </a:cubicBezTo>
                  <a:cubicBezTo>
                    <a:pt x="476330" y="238859"/>
                    <a:pt x="473962" y="238859"/>
                    <a:pt x="471596" y="238797"/>
                  </a:cubicBezTo>
                  <a:cubicBezTo>
                    <a:pt x="471596" y="278787"/>
                    <a:pt x="471596" y="318714"/>
                    <a:pt x="471596" y="358703"/>
                  </a:cubicBezTo>
                  <a:cubicBezTo>
                    <a:pt x="468605" y="359699"/>
                    <a:pt x="465616" y="360634"/>
                    <a:pt x="462626" y="361630"/>
                  </a:cubicBezTo>
                  <a:cubicBezTo>
                    <a:pt x="425626" y="323136"/>
                    <a:pt x="391430" y="282524"/>
                    <a:pt x="370438" y="231821"/>
                  </a:cubicBezTo>
                  <a:cubicBezTo>
                    <a:pt x="348824" y="179560"/>
                    <a:pt x="343156" y="125182"/>
                    <a:pt x="348887" y="69247"/>
                  </a:cubicBezTo>
                  <a:cubicBezTo>
                    <a:pt x="350132" y="56726"/>
                    <a:pt x="352686" y="43708"/>
                    <a:pt x="350630" y="31625"/>
                  </a:cubicBezTo>
                  <a:cubicBezTo>
                    <a:pt x="345586" y="2348"/>
                    <a:pt x="361531" y="-1887"/>
                    <a:pt x="384205" y="605"/>
                  </a:cubicBezTo>
                  <a:close/>
                </a:path>
              </a:pathLst>
            </a:custGeom>
            <a:solidFill>
              <a:schemeClr val="bg1"/>
            </a:solidFill>
            <a:ln w="65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61AA196-AFCD-4D64-9978-9F0E86FCD6A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941502" y="4057282"/>
              <a:ext cx="567212" cy="360900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FB4011D-C7A9-45DD-AC86-5083736E5089}"/>
                </a:ext>
              </a:extLst>
            </p:cNvPr>
            <p:cNvGrpSpPr/>
            <p:nvPr/>
          </p:nvGrpSpPr>
          <p:grpSpPr>
            <a:xfrm>
              <a:off x="3924494" y="5245392"/>
              <a:ext cx="601935" cy="467096"/>
              <a:chOff x="6485602" y="193397"/>
              <a:chExt cx="940302" cy="729664"/>
            </a:xfrm>
            <a:solidFill>
              <a:schemeClr val="bg1"/>
            </a:solidFill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374465B-F9DD-4F4C-AB7F-36089FB38DE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812921" y="193397"/>
                <a:ext cx="285664" cy="283920"/>
              </a:xfrm>
              <a:custGeom>
                <a:avLst/>
                <a:gdLst>
                  <a:gd name="connsiteX0" fmla="*/ 673 w 698986"/>
                  <a:gd name="connsiteY0" fmla="*/ 442240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624115 w 698986"/>
                  <a:gd name="connsiteY7" fmla="*/ 367376 h 535101"/>
                  <a:gd name="connsiteX8" fmla="*/ 643038 w 698986"/>
                  <a:gd name="connsiteY8" fmla="*/ 376805 h 535101"/>
                  <a:gd name="connsiteX9" fmla="*/ 637701 w 698986"/>
                  <a:gd name="connsiteY9" fmla="*/ 370236 h 535101"/>
                  <a:gd name="connsiteX10" fmla="*/ 429828 w 698986"/>
                  <a:gd name="connsiteY10" fmla="*/ 0 h 535101"/>
                  <a:gd name="connsiteX11" fmla="*/ 429793 w 698986"/>
                  <a:gd name="connsiteY11" fmla="*/ 5 h 535101"/>
                  <a:gd name="connsiteX12" fmla="*/ 429758 w 698986"/>
                  <a:gd name="connsiteY12" fmla="*/ 0 h 535101"/>
                  <a:gd name="connsiteX13" fmla="*/ 429758 w 698986"/>
                  <a:gd name="connsiteY13" fmla="*/ 10 h 535101"/>
                  <a:gd name="connsiteX14" fmla="*/ 296131 w 698986"/>
                  <a:gd name="connsiteY14" fmla="*/ 140482 h 535101"/>
                  <a:gd name="connsiteX15" fmla="*/ 339019 w 698986"/>
                  <a:gd name="connsiteY15" fmla="*/ 291625 h 535101"/>
                  <a:gd name="connsiteX16" fmla="*/ 349590 w 698986"/>
                  <a:gd name="connsiteY16" fmla="*/ 355892 h 535101"/>
                  <a:gd name="connsiteX17" fmla="*/ 200237 w 698986"/>
                  <a:gd name="connsiteY17" fmla="*/ 430632 h 535101"/>
                  <a:gd name="connsiteX18" fmla="*/ 162915 w 698986"/>
                  <a:gd name="connsiteY18" fmla="*/ 535101 h 535101"/>
                  <a:gd name="connsiteX19" fmla="*/ 429793 w 698986"/>
                  <a:gd name="connsiteY19" fmla="*/ 534875 h 535101"/>
                  <a:gd name="connsiteX20" fmla="*/ 696671 w 698986"/>
                  <a:gd name="connsiteY20" fmla="*/ 535101 h 535101"/>
                  <a:gd name="connsiteX21" fmla="*/ 659349 w 698986"/>
                  <a:gd name="connsiteY21" fmla="*/ 430632 h 535101"/>
                  <a:gd name="connsiteX22" fmla="*/ 509996 w 698986"/>
                  <a:gd name="connsiteY22" fmla="*/ 355892 h 535101"/>
                  <a:gd name="connsiteX23" fmla="*/ 520567 w 698986"/>
                  <a:gd name="connsiteY23" fmla="*/ 291625 h 535101"/>
                  <a:gd name="connsiteX24" fmla="*/ 563455 w 698986"/>
                  <a:gd name="connsiteY24" fmla="*/ 140482 h 535101"/>
                  <a:gd name="connsiteX25" fmla="*/ 429828 w 698986"/>
                  <a:gd name="connsiteY25" fmla="*/ 10 h 535101"/>
                  <a:gd name="connsiteX0" fmla="*/ 16601 w 698986"/>
                  <a:gd name="connsiteY0" fmla="*/ 454835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159650 w 698986"/>
                  <a:gd name="connsiteY7" fmla="*/ 420369 h 535101"/>
                  <a:gd name="connsiteX8" fmla="*/ 624115 w 698986"/>
                  <a:gd name="connsiteY8" fmla="*/ 367376 h 535101"/>
                  <a:gd name="connsiteX9" fmla="*/ 643038 w 698986"/>
                  <a:gd name="connsiteY9" fmla="*/ 376805 h 535101"/>
                  <a:gd name="connsiteX10" fmla="*/ 637701 w 698986"/>
                  <a:gd name="connsiteY10" fmla="*/ 370236 h 535101"/>
                  <a:gd name="connsiteX11" fmla="*/ 624115 w 698986"/>
                  <a:gd name="connsiteY11" fmla="*/ 367376 h 535101"/>
                  <a:gd name="connsiteX12" fmla="*/ 429828 w 698986"/>
                  <a:gd name="connsiteY12" fmla="*/ 0 h 535101"/>
                  <a:gd name="connsiteX13" fmla="*/ 429793 w 698986"/>
                  <a:gd name="connsiteY13" fmla="*/ 5 h 535101"/>
                  <a:gd name="connsiteX14" fmla="*/ 429758 w 698986"/>
                  <a:gd name="connsiteY14" fmla="*/ 0 h 535101"/>
                  <a:gd name="connsiteX15" fmla="*/ 429758 w 698986"/>
                  <a:gd name="connsiteY15" fmla="*/ 10 h 535101"/>
                  <a:gd name="connsiteX16" fmla="*/ 296131 w 698986"/>
                  <a:gd name="connsiteY16" fmla="*/ 140482 h 535101"/>
                  <a:gd name="connsiteX17" fmla="*/ 339019 w 698986"/>
                  <a:gd name="connsiteY17" fmla="*/ 291625 h 535101"/>
                  <a:gd name="connsiteX18" fmla="*/ 349590 w 698986"/>
                  <a:gd name="connsiteY18" fmla="*/ 355892 h 535101"/>
                  <a:gd name="connsiteX19" fmla="*/ 200237 w 698986"/>
                  <a:gd name="connsiteY19" fmla="*/ 430632 h 535101"/>
                  <a:gd name="connsiteX20" fmla="*/ 162915 w 698986"/>
                  <a:gd name="connsiteY20" fmla="*/ 535101 h 535101"/>
                  <a:gd name="connsiteX21" fmla="*/ 429793 w 698986"/>
                  <a:gd name="connsiteY21" fmla="*/ 534875 h 535101"/>
                  <a:gd name="connsiteX22" fmla="*/ 696671 w 698986"/>
                  <a:gd name="connsiteY22" fmla="*/ 535101 h 535101"/>
                  <a:gd name="connsiteX23" fmla="*/ 659349 w 698986"/>
                  <a:gd name="connsiteY23" fmla="*/ 430632 h 535101"/>
                  <a:gd name="connsiteX24" fmla="*/ 509996 w 698986"/>
                  <a:gd name="connsiteY24" fmla="*/ 355892 h 535101"/>
                  <a:gd name="connsiteX25" fmla="*/ 520567 w 698986"/>
                  <a:gd name="connsiteY25" fmla="*/ 291625 h 535101"/>
                  <a:gd name="connsiteX26" fmla="*/ 563455 w 698986"/>
                  <a:gd name="connsiteY26" fmla="*/ 140482 h 535101"/>
                  <a:gd name="connsiteX27" fmla="*/ 429828 w 698986"/>
                  <a:gd name="connsiteY27" fmla="*/ 10 h 535101"/>
                  <a:gd name="connsiteX28" fmla="*/ 429828 w 698986"/>
                  <a:gd name="connsiteY28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6513 w 572397"/>
                  <a:gd name="connsiteY3" fmla="*/ 455798 h 535101"/>
                  <a:gd name="connsiteX4" fmla="*/ 33061 w 572397"/>
                  <a:gd name="connsiteY4" fmla="*/ 420369 h 535101"/>
                  <a:gd name="connsiteX5" fmla="*/ 497526 w 572397"/>
                  <a:gd name="connsiteY5" fmla="*/ 367376 h 535101"/>
                  <a:gd name="connsiteX6" fmla="*/ 516449 w 572397"/>
                  <a:gd name="connsiteY6" fmla="*/ 376805 h 535101"/>
                  <a:gd name="connsiteX7" fmla="*/ 511112 w 572397"/>
                  <a:gd name="connsiteY7" fmla="*/ 370236 h 535101"/>
                  <a:gd name="connsiteX8" fmla="*/ 497526 w 572397"/>
                  <a:gd name="connsiteY8" fmla="*/ 367376 h 535101"/>
                  <a:gd name="connsiteX9" fmla="*/ 303239 w 572397"/>
                  <a:gd name="connsiteY9" fmla="*/ 0 h 535101"/>
                  <a:gd name="connsiteX10" fmla="*/ 303204 w 572397"/>
                  <a:gd name="connsiteY10" fmla="*/ 5 h 535101"/>
                  <a:gd name="connsiteX11" fmla="*/ 303169 w 572397"/>
                  <a:gd name="connsiteY11" fmla="*/ 0 h 535101"/>
                  <a:gd name="connsiteX12" fmla="*/ 303169 w 572397"/>
                  <a:gd name="connsiteY12" fmla="*/ 10 h 535101"/>
                  <a:gd name="connsiteX13" fmla="*/ 169542 w 572397"/>
                  <a:gd name="connsiteY13" fmla="*/ 140482 h 535101"/>
                  <a:gd name="connsiteX14" fmla="*/ 212430 w 572397"/>
                  <a:gd name="connsiteY14" fmla="*/ 291625 h 535101"/>
                  <a:gd name="connsiteX15" fmla="*/ 223001 w 572397"/>
                  <a:gd name="connsiteY15" fmla="*/ 355892 h 535101"/>
                  <a:gd name="connsiteX16" fmla="*/ 73648 w 572397"/>
                  <a:gd name="connsiteY16" fmla="*/ 430632 h 535101"/>
                  <a:gd name="connsiteX17" fmla="*/ 36326 w 572397"/>
                  <a:gd name="connsiteY17" fmla="*/ 535101 h 535101"/>
                  <a:gd name="connsiteX18" fmla="*/ 303204 w 572397"/>
                  <a:gd name="connsiteY18" fmla="*/ 534875 h 535101"/>
                  <a:gd name="connsiteX19" fmla="*/ 570082 w 572397"/>
                  <a:gd name="connsiteY19" fmla="*/ 535101 h 535101"/>
                  <a:gd name="connsiteX20" fmla="*/ 532760 w 572397"/>
                  <a:gd name="connsiteY20" fmla="*/ 430632 h 535101"/>
                  <a:gd name="connsiteX21" fmla="*/ 383407 w 572397"/>
                  <a:gd name="connsiteY21" fmla="*/ 355892 h 535101"/>
                  <a:gd name="connsiteX22" fmla="*/ 393978 w 572397"/>
                  <a:gd name="connsiteY22" fmla="*/ 291625 h 535101"/>
                  <a:gd name="connsiteX23" fmla="*/ 436866 w 572397"/>
                  <a:gd name="connsiteY23" fmla="*/ 140482 h 535101"/>
                  <a:gd name="connsiteX24" fmla="*/ 303239 w 572397"/>
                  <a:gd name="connsiteY24" fmla="*/ 10 h 535101"/>
                  <a:gd name="connsiteX25" fmla="*/ 303239 w 572397"/>
                  <a:gd name="connsiteY25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33061 w 572397"/>
                  <a:gd name="connsiteY3" fmla="*/ 420369 h 535101"/>
                  <a:gd name="connsiteX4" fmla="*/ 497526 w 572397"/>
                  <a:gd name="connsiteY4" fmla="*/ 367376 h 535101"/>
                  <a:gd name="connsiteX5" fmla="*/ 516449 w 572397"/>
                  <a:gd name="connsiteY5" fmla="*/ 376805 h 535101"/>
                  <a:gd name="connsiteX6" fmla="*/ 511112 w 572397"/>
                  <a:gd name="connsiteY6" fmla="*/ 370236 h 535101"/>
                  <a:gd name="connsiteX7" fmla="*/ 497526 w 572397"/>
                  <a:gd name="connsiteY7" fmla="*/ 367376 h 535101"/>
                  <a:gd name="connsiteX8" fmla="*/ 303239 w 572397"/>
                  <a:gd name="connsiteY8" fmla="*/ 0 h 535101"/>
                  <a:gd name="connsiteX9" fmla="*/ 303204 w 572397"/>
                  <a:gd name="connsiteY9" fmla="*/ 5 h 535101"/>
                  <a:gd name="connsiteX10" fmla="*/ 303169 w 572397"/>
                  <a:gd name="connsiteY10" fmla="*/ 0 h 535101"/>
                  <a:gd name="connsiteX11" fmla="*/ 303169 w 572397"/>
                  <a:gd name="connsiteY11" fmla="*/ 10 h 535101"/>
                  <a:gd name="connsiteX12" fmla="*/ 169542 w 572397"/>
                  <a:gd name="connsiteY12" fmla="*/ 140482 h 535101"/>
                  <a:gd name="connsiteX13" fmla="*/ 212430 w 572397"/>
                  <a:gd name="connsiteY13" fmla="*/ 291625 h 535101"/>
                  <a:gd name="connsiteX14" fmla="*/ 223001 w 572397"/>
                  <a:gd name="connsiteY14" fmla="*/ 355892 h 535101"/>
                  <a:gd name="connsiteX15" fmla="*/ 73648 w 572397"/>
                  <a:gd name="connsiteY15" fmla="*/ 430632 h 535101"/>
                  <a:gd name="connsiteX16" fmla="*/ 36326 w 572397"/>
                  <a:gd name="connsiteY16" fmla="*/ 535101 h 535101"/>
                  <a:gd name="connsiteX17" fmla="*/ 303204 w 572397"/>
                  <a:gd name="connsiteY17" fmla="*/ 534875 h 535101"/>
                  <a:gd name="connsiteX18" fmla="*/ 570082 w 572397"/>
                  <a:gd name="connsiteY18" fmla="*/ 535101 h 535101"/>
                  <a:gd name="connsiteX19" fmla="*/ 532760 w 572397"/>
                  <a:gd name="connsiteY19" fmla="*/ 430632 h 535101"/>
                  <a:gd name="connsiteX20" fmla="*/ 383407 w 572397"/>
                  <a:gd name="connsiteY20" fmla="*/ 355892 h 535101"/>
                  <a:gd name="connsiteX21" fmla="*/ 393978 w 572397"/>
                  <a:gd name="connsiteY21" fmla="*/ 291625 h 535101"/>
                  <a:gd name="connsiteX22" fmla="*/ 436866 w 572397"/>
                  <a:gd name="connsiteY22" fmla="*/ 140482 h 535101"/>
                  <a:gd name="connsiteX23" fmla="*/ 303239 w 572397"/>
                  <a:gd name="connsiteY23" fmla="*/ 10 h 535101"/>
                  <a:gd name="connsiteX24" fmla="*/ 303239 w 572397"/>
                  <a:gd name="connsiteY24" fmla="*/ 0 h 535101"/>
                  <a:gd name="connsiteX0" fmla="*/ 5207 w 544543"/>
                  <a:gd name="connsiteY0" fmla="*/ 420369 h 535101"/>
                  <a:gd name="connsiteX1" fmla="*/ 0 w 544543"/>
                  <a:gd name="connsiteY1" fmla="*/ 422352 h 535101"/>
                  <a:gd name="connsiteX2" fmla="*/ 5207 w 544543"/>
                  <a:gd name="connsiteY2" fmla="*/ 420369 h 535101"/>
                  <a:gd name="connsiteX3" fmla="*/ 469672 w 544543"/>
                  <a:gd name="connsiteY3" fmla="*/ 367376 h 535101"/>
                  <a:gd name="connsiteX4" fmla="*/ 488595 w 544543"/>
                  <a:gd name="connsiteY4" fmla="*/ 376805 h 535101"/>
                  <a:gd name="connsiteX5" fmla="*/ 483258 w 544543"/>
                  <a:gd name="connsiteY5" fmla="*/ 370236 h 535101"/>
                  <a:gd name="connsiteX6" fmla="*/ 469672 w 544543"/>
                  <a:gd name="connsiteY6" fmla="*/ 367376 h 535101"/>
                  <a:gd name="connsiteX7" fmla="*/ 275385 w 544543"/>
                  <a:gd name="connsiteY7" fmla="*/ 0 h 535101"/>
                  <a:gd name="connsiteX8" fmla="*/ 275350 w 544543"/>
                  <a:gd name="connsiteY8" fmla="*/ 5 h 535101"/>
                  <a:gd name="connsiteX9" fmla="*/ 275315 w 544543"/>
                  <a:gd name="connsiteY9" fmla="*/ 0 h 535101"/>
                  <a:gd name="connsiteX10" fmla="*/ 275315 w 544543"/>
                  <a:gd name="connsiteY10" fmla="*/ 10 h 535101"/>
                  <a:gd name="connsiteX11" fmla="*/ 141688 w 544543"/>
                  <a:gd name="connsiteY11" fmla="*/ 140482 h 535101"/>
                  <a:gd name="connsiteX12" fmla="*/ 184576 w 544543"/>
                  <a:gd name="connsiteY12" fmla="*/ 291625 h 535101"/>
                  <a:gd name="connsiteX13" fmla="*/ 195147 w 544543"/>
                  <a:gd name="connsiteY13" fmla="*/ 355892 h 535101"/>
                  <a:gd name="connsiteX14" fmla="*/ 45794 w 544543"/>
                  <a:gd name="connsiteY14" fmla="*/ 430632 h 535101"/>
                  <a:gd name="connsiteX15" fmla="*/ 8472 w 544543"/>
                  <a:gd name="connsiteY15" fmla="*/ 535101 h 535101"/>
                  <a:gd name="connsiteX16" fmla="*/ 275350 w 544543"/>
                  <a:gd name="connsiteY16" fmla="*/ 534875 h 535101"/>
                  <a:gd name="connsiteX17" fmla="*/ 542228 w 544543"/>
                  <a:gd name="connsiteY17" fmla="*/ 535101 h 535101"/>
                  <a:gd name="connsiteX18" fmla="*/ 504906 w 544543"/>
                  <a:gd name="connsiteY18" fmla="*/ 430632 h 535101"/>
                  <a:gd name="connsiteX19" fmla="*/ 355553 w 544543"/>
                  <a:gd name="connsiteY19" fmla="*/ 355892 h 535101"/>
                  <a:gd name="connsiteX20" fmla="*/ 366124 w 544543"/>
                  <a:gd name="connsiteY20" fmla="*/ 291625 h 535101"/>
                  <a:gd name="connsiteX21" fmla="*/ 409012 w 544543"/>
                  <a:gd name="connsiteY21" fmla="*/ 140482 h 535101"/>
                  <a:gd name="connsiteX22" fmla="*/ 275385 w 544543"/>
                  <a:gd name="connsiteY22" fmla="*/ 10 h 535101"/>
                  <a:gd name="connsiteX23" fmla="*/ 275385 w 544543"/>
                  <a:gd name="connsiteY23" fmla="*/ 0 h 535101"/>
                  <a:gd name="connsiteX0" fmla="*/ 463516 w 538387"/>
                  <a:gd name="connsiteY0" fmla="*/ 36737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463516 w 538387"/>
                  <a:gd name="connsiteY3" fmla="*/ 367376 h 535101"/>
                  <a:gd name="connsiteX4" fmla="*/ 269229 w 538387"/>
                  <a:gd name="connsiteY4" fmla="*/ 0 h 535101"/>
                  <a:gd name="connsiteX5" fmla="*/ 269194 w 538387"/>
                  <a:gd name="connsiteY5" fmla="*/ 5 h 535101"/>
                  <a:gd name="connsiteX6" fmla="*/ 269159 w 538387"/>
                  <a:gd name="connsiteY6" fmla="*/ 0 h 535101"/>
                  <a:gd name="connsiteX7" fmla="*/ 269159 w 538387"/>
                  <a:gd name="connsiteY7" fmla="*/ 10 h 535101"/>
                  <a:gd name="connsiteX8" fmla="*/ 135532 w 538387"/>
                  <a:gd name="connsiteY8" fmla="*/ 140482 h 535101"/>
                  <a:gd name="connsiteX9" fmla="*/ 178420 w 538387"/>
                  <a:gd name="connsiteY9" fmla="*/ 291625 h 535101"/>
                  <a:gd name="connsiteX10" fmla="*/ 188991 w 538387"/>
                  <a:gd name="connsiteY10" fmla="*/ 355892 h 535101"/>
                  <a:gd name="connsiteX11" fmla="*/ 39638 w 538387"/>
                  <a:gd name="connsiteY11" fmla="*/ 430632 h 535101"/>
                  <a:gd name="connsiteX12" fmla="*/ 2316 w 538387"/>
                  <a:gd name="connsiteY12" fmla="*/ 535101 h 535101"/>
                  <a:gd name="connsiteX13" fmla="*/ 269194 w 538387"/>
                  <a:gd name="connsiteY13" fmla="*/ 534875 h 535101"/>
                  <a:gd name="connsiteX14" fmla="*/ 536072 w 538387"/>
                  <a:gd name="connsiteY14" fmla="*/ 535101 h 535101"/>
                  <a:gd name="connsiteX15" fmla="*/ 498750 w 538387"/>
                  <a:gd name="connsiteY15" fmla="*/ 430632 h 535101"/>
                  <a:gd name="connsiteX16" fmla="*/ 349397 w 538387"/>
                  <a:gd name="connsiteY16" fmla="*/ 355892 h 535101"/>
                  <a:gd name="connsiteX17" fmla="*/ 359968 w 538387"/>
                  <a:gd name="connsiteY17" fmla="*/ 291625 h 535101"/>
                  <a:gd name="connsiteX18" fmla="*/ 402856 w 538387"/>
                  <a:gd name="connsiteY18" fmla="*/ 140482 h 535101"/>
                  <a:gd name="connsiteX19" fmla="*/ 269229 w 538387"/>
                  <a:gd name="connsiteY19" fmla="*/ 10 h 535101"/>
                  <a:gd name="connsiteX20" fmla="*/ 269229 w 538387"/>
                  <a:gd name="connsiteY20" fmla="*/ 0 h 535101"/>
                  <a:gd name="connsiteX0" fmla="*/ 477102 w 538387"/>
                  <a:gd name="connsiteY0" fmla="*/ 37023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269229 w 538387"/>
                  <a:gd name="connsiteY3" fmla="*/ 0 h 535101"/>
                  <a:gd name="connsiteX4" fmla="*/ 269194 w 538387"/>
                  <a:gd name="connsiteY4" fmla="*/ 5 h 535101"/>
                  <a:gd name="connsiteX5" fmla="*/ 269159 w 538387"/>
                  <a:gd name="connsiteY5" fmla="*/ 0 h 535101"/>
                  <a:gd name="connsiteX6" fmla="*/ 269159 w 538387"/>
                  <a:gd name="connsiteY6" fmla="*/ 10 h 535101"/>
                  <a:gd name="connsiteX7" fmla="*/ 135532 w 538387"/>
                  <a:gd name="connsiteY7" fmla="*/ 140482 h 535101"/>
                  <a:gd name="connsiteX8" fmla="*/ 178420 w 538387"/>
                  <a:gd name="connsiteY8" fmla="*/ 291625 h 535101"/>
                  <a:gd name="connsiteX9" fmla="*/ 188991 w 538387"/>
                  <a:gd name="connsiteY9" fmla="*/ 355892 h 535101"/>
                  <a:gd name="connsiteX10" fmla="*/ 39638 w 538387"/>
                  <a:gd name="connsiteY10" fmla="*/ 430632 h 535101"/>
                  <a:gd name="connsiteX11" fmla="*/ 2316 w 538387"/>
                  <a:gd name="connsiteY11" fmla="*/ 535101 h 535101"/>
                  <a:gd name="connsiteX12" fmla="*/ 269194 w 538387"/>
                  <a:gd name="connsiteY12" fmla="*/ 534875 h 535101"/>
                  <a:gd name="connsiteX13" fmla="*/ 536072 w 538387"/>
                  <a:gd name="connsiteY13" fmla="*/ 535101 h 535101"/>
                  <a:gd name="connsiteX14" fmla="*/ 498750 w 538387"/>
                  <a:gd name="connsiteY14" fmla="*/ 430632 h 535101"/>
                  <a:gd name="connsiteX15" fmla="*/ 349397 w 538387"/>
                  <a:gd name="connsiteY15" fmla="*/ 355892 h 535101"/>
                  <a:gd name="connsiteX16" fmla="*/ 359968 w 538387"/>
                  <a:gd name="connsiteY16" fmla="*/ 291625 h 535101"/>
                  <a:gd name="connsiteX17" fmla="*/ 402856 w 538387"/>
                  <a:gd name="connsiteY17" fmla="*/ 140482 h 535101"/>
                  <a:gd name="connsiteX18" fmla="*/ 269229 w 538387"/>
                  <a:gd name="connsiteY18" fmla="*/ 10 h 535101"/>
                  <a:gd name="connsiteX19" fmla="*/ 269229 w 538387"/>
                  <a:gd name="connsiteY19" fmla="*/ 0 h 535101"/>
                  <a:gd name="connsiteX0" fmla="*/ 269229 w 538387"/>
                  <a:gd name="connsiteY0" fmla="*/ 0 h 535101"/>
                  <a:gd name="connsiteX1" fmla="*/ 269194 w 538387"/>
                  <a:gd name="connsiteY1" fmla="*/ 5 h 535101"/>
                  <a:gd name="connsiteX2" fmla="*/ 269159 w 538387"/>
                  <a:gd name="connsiteY2" fmla="*/ 0 h 535101"/>
                  <a:gd name="connsiteX3" fmla="*/ 269159 w 538387"/>
                  <a:gd name="connsiteY3" fmla="*/ 10 h 535101"/>
                  <a:gd name="connsiteX4" fmla="*/ 135532 w 538387"/>
                  <a:gd name="connsiteY4" fmla="*/ 140482 h 535101"/>
                  <a:gd name="connsiteX5" fmla="*/ 178420 w 538387"/>
                  <a:gd name="connsiteY5" fmla="*/ 291625 h 535101"/>
                  <a:gd name="connsiteX6" fmla="*/ 188991 w 538387"/>
                  <a:gd name="connsiteY6" fmla="*/ 355892 h 535101"/>
                  <a:gd name="connsiteX7" fmla="*/ 39638 w 538387"/>
                  <a:gd name="connsiteY7" fmla="*/ 430632 h 535101"/>
                  <a:gd name="connsiteX8" fmla="*/ 2316 w 538387"/>
                  <a:gd name="connsiteY8" fmla="*/ 535101 h 535101"/>
                  <a:gd name="connsiteX9" fmla="*/ 269194 w 538387"/>
                  <a:gd name="connsiteY9" fmla="*/ 534875 h 535101"/>
                  <a:gd name="connsiteX10" fmla="*/ 536072 w 538387"/>
                  <a:gd name="connsiteY10" fmla="*/ 535101 h 535101"/>
                  <a:gd name="connsiteX11" fmla="*/ 498750 w 538387"/>
                  <a:gd name="connsiteY11" fmla="*/ 430632 h 535101"/>
                  <a:gd name="connsiteX12" fmla="*/ 349397 w 538387"/>
                  <a:gd name="connsiteY12" fmla="*/ 355892 h 535101"/>
                  <a:gd name="connsiteX13" fmla="*/ 359968 w 538387"/>
                  <a:gd name="connsiteY13" fmla="*/ 291625 h 535101"/>
                  <a:gd name="connsiteX14" fmla="*/ 402856 w 538387"/>
                  <a:gd name="connsiteY14" fmla="*/ 140482 h 535101"/>
                  <a:gd name="connsiteX15" fmla="*/ 269229 w 538387"/>
                  <a:gd name="connsiteY15" fmla="*/ 10 h 535101"/>
                  <a:gd name="connsiteX16" fmla="*/ 269229 w 538387"/>
                  <a:gd name="connsiteY16" fmla="*/ 0 h 53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387" h="535101">
                    <a:moveTo>
                      <a:pt x="269229" y="0"/>
                    </a:moveTo>
                    <a:cubicBezTo>
                      <a:pt x="269217" y="1"/>
                      <a:pt x="269206" y="1"/>
                      <a:pt x="269194" y="5"/>
                    </a:cubicBezTo>
                    <a:cubicBezTo>
                      <a:pt x="269182" y="1"/>
                      <a:pt x="269171" y="1"/>
                      <a:pt x="269159" y="0"/>
                    </a:cubicBezTo>
                    <a:lnTo>
                      <a:pt x="269159" y="10"/>
                    </a:lnTo>
                    <a:cubicBezTo>
                      <a:pt x="179681" y="3255"/>
                      <a:pt x="136617" y="75227"/>
                      <a:pt x="135532" y="140482"/>
                    </a:cubicBezTo>
                    <a:cubicBezTo>
                      <a:pt x="133842" y="222849"/>
                      <a:pt x="163030" y="271254"/>
                      <a:pt x="178420" y="291625"/>
                    </a:cubicBezTo>
                    <a:cubicBezTo>
                      <a:pt x="192093" y="309709"/>
                      <a:pt x="212883" y="344062"/>
                      <a:pt x="188991" y="355892"/>
                    </a:cubicBezTo>
                    <a:cubicBezTo>
                      <a:pt x="124342" y="386713"/>
                      <a:pt x="68842" y="408387"/>
                      <a:pt x="39638" y="430632"/>
                    </a:cubicBezTo>
                    <a:cubicBezTo>
                      <a:pt x="-8247" y="470601"/>
                      <a:pt x="-679" y="516286"/>
                      <a:pt x="2316" y="535101"/>
                    </a:cubicBezTo>
                    <a:lnTo>
                      <a:pt x="269194" y="534875"/>
                    </a:lnTo>
                    <a:lnTo>
                      <a:pt x="536072" y="535101"/>
                    </a:lnTo>
                    <a:cubicBezTo>
                      <a:pt x="539067" y="516286"/>
                      <a:pt x="546635" y="470601"/>
                      <a:pt x="498750" y="430632"/>
                    </a:cubicBezTo>
                    <a:cubicBezTo>
                      <a:pt x="469546" y="408387"/>
                      <a:pt x="414046" y="386713"/>
                      <a:pt x="349397" y="355892"/>
                    </a:cubicBezTo>
                    <a:cubicBezTo>
                      <a:pt x="325505" y="344062"/>
                      <a:pt x="346295" y="309709"/>
                      <a:pt x="359968" y="291625"/>
                    </a:cubicBezTo>
                    <a:cubicBezTo>
                      <a:pt x="375358" y="271254"/>
                      <a:pt x="404546" y="222849"/>
                      <a:pt x="402856" y="140482"/>
                    </a:cubicBezTo>
                    <a:cubicBezTo>
                      <a:pt x="401771" y="75227"/>
                      <a:pt x="358707" y="3255"/>
                      <a:pt x="269229" y="10"/>
                    </a:cubicBezTo>
                    <a:lnTo>
                      <a:pt x="2692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2770088-B3C2-40E0-A054-0336422D75E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485602" y="639141"/>
                <a:ext cx="285664" cy="283920"/>
              </a:xfrm>
              <a:custGeom>
                <a:avLst/>
                <a:gdLst>
                  <a:gd name="connsiteX0" fmla="*/ 673 w 698986"/>
                  <a:gd name="connsiteY0" fmla="*/ 442240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624115 w 698986"/>
                  <a:gd name="connsiteY7" fmla="*/ 367376 h 535101"/>
                  <a:gd name="connsiteX8" fmla="*/ 643038 w 698986"/>
                  <a:gd name="connsiteY8" fmla="*/ 376805 h 535101"/>
                  <a:gd name="connsiteX9" fmla="*/ 637701 w 698986"/>
                  <a:gd name="connsiteY9" fmla="*/ 370236 h 535101"/>
                  <a:gd name="connsiteX10" fmla="*/ 429828 w 698986"/>
                  <a:gd name="connsiteY10" fmla="*/ 0 h 535101"/>
                  <a:gd name="connsiteX11" fmla="*/ 429793 w 698986"/>
                  <a:gd name="connsiteY11" fmla="*/ 5 h 535101"/>
                  <a:gd name="connsiteX12" fmla="*/ 429758 w 698986"/>
                  <a:gd name="connsiteY12" fmla="*/ 0 h 535101"/>
                  <a:gd name="connsiteX13" fmla="*/ 429758 w 698986"/>
                  <a:gd name="connsiteY13" fmla="*/ 10 h 535101"/>
                  <a:gd name="connsiteX14" fmla="*/ 296131 w 698986"/>
                  <a:gd name="connsiteY14" fmla="*/ 140482 h 535101"/>
                  <a:gd name="connsiteX15" fmla="*/ 339019 w 698986"/>
                  <a:gd name="connsiteY15" fmla="*/ 291625 h 535101"/>
                  <a:gd name="connsiteX16" fmla="*/ 349590 w 698986"/>
                  <a:gd name="connsiteY16" fmla="*/ 355892 h 535101"/>
                  <a:gd name="connsiteX17" fmla="*/ 200237 w 698986"/>
                  <a:gd name="connsiteY17" fmla="*/ 430632 h 535101"/>
                  <a:gd name="connsiteX18" fmla="*/ 162915 w 698986"/>
                  <a:gd name="connsiteY18" fmla="*/ 535101 h 535101"/>
                  <a:gd name="connsiteX19" fmla="*/ 429793 w 698986"/>
                  <a:gd name="connsiteY19" fmla="*/ 534875 h 535101"/>
                  <a:gd name="connsiteX20" fmla="*/ 696671 w 698986"/>
                  <a:gd name="connsiteY20" fmla="*/ 535101 h 535101"/>
                  <a:gd name="connsiteX21" fmla="*/ 659349 w 698986"/>
                  <a:gd name="connsiteY21" fmla="*/ 430632 h 535101"/>
                  <a:gd name="connsiteX22" fmla="*/ 509996 w 698986"/>
                  <a:gd name="connsiteY22" fmla="*/ 355892 h 535101"/>
                  <a:gd name="connsiteX23" fmla="*/ 520567 w 698986"/>
                  <a:gd name="connsiteY23" fmla="*/ 291625 h 535101"/>
                  <a:gd name="connsiteX24" fmla="*/ 563455 w 698986"/>
                  <a:gd name="connsiteY24" fmla="*/ 140482 h 535101"/>
                  <a:gd name="connsiteX25" fmla="*/ 429828 w 698986"/>
                  <a:gd name="connsiteY25" fmla="*/ 10 h 535101"/>
                  <a:gd name="connsiteX0" fmla="*/ 16601 w 698986"/>
                  <a:gd name="connsiteY0" fmla="*/ 454835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159650 w 698986"/>
                  <a:gd name="connsiteY7" fmla="*/ 420369 h 535101"/>
                  <a:gd name="connsiteX8" fmla="*/ 624115 w 698986"/>
                  <a:gd name="connsiteY8" fmla="*/ 367376 h 535101"/>
                  <a:gd name="connsiteX9" fmla="*/ 643038 w 698986"/>
                  <a:gd name="connsiteY9" fmla="*/ 376805 h 535101"/>
                  <a:gd name="connsiteX10" fmla="*/ 637701 w 698986"/>
                  <a:gd name="connsiteY10" fmla="*/ 370236 h 535101"/>
                  <a:gd name="connsiteX11" fmla="*/ 624115 w 698986"/>
                  <a:gd name="connsiteY11" fmla="*/ 367376 h 535101"/>
                  <a:gd name="connsiteX12" fmla="*/ 429828 w 698986"/>
                  <a:gd name="connsiteY12" fmla="*/ 0 h 535101"/>
                  <a:gd name="connsiteX13" fmla="*/ 429793 w 698986"/>
                  <a:gd name="connsiteY13" fmla="*/ 5 h 535101"/>
                  <a:gd name="connsiteX14" fmla="*/ 429758 w 698986"/>
                  <a:gd name="connsiteY14" fmla="*/ 0 h 535101"/>
                  <a:gd name="connsiteX15" fmla="*/ 429758 w 698986"/>
                  <a:gd name="connsiteY15" fmla="*/ 10 h 535101"/>
                  <a:gd name="connsiteX16" fmla="*/ 296131 w 698986"/>
                  <a:gd name="connsiteY16" fmla="*/ 140482 h 535101"/>
                  <a:gd name="connsiteX17" fmla="*/ 339019 w 698986"/>
                  <a:gd name="connsiteY17" fmla="*/ 291625 h 535101"/>
                  <a:gd name="connsiteX18" fmla="*/ 349590 w 698986"/>
                  <a:gd name="connsiteY18" fmla="*/ 355892 h 535101"/>
                  <a:gd name="connsiteX19" fmla="*/ 200237 w 698986"/>
                  <a:gd name="connsiteY19" fmla="*/ 430632 h 535101"/>
                  <a:gd name="connsiteX20" fmla="*/ 162915 w 698986"/>
                  <a:gd name="connsiteY20" fmla="*/ 535101 h 535101"/>
                  <a:gd name="connsiteX21" fmla="*/ 429793 w 698986"/>
                  <a:gd name="connsiteY21" fmla="*/ 534875 h 535101"/>
                  <a:gd name="connsiteX22" fmla="*/ 696671 w 698986"/>
                  <a:gd name="connsiteY22" fmla="*/ 535101 h 535101"/>
                  <a:gd name="connsiteX23" fmla="*/ 659349 w 698986"/>
                  <a:gd name="connsiteY23" fmla="*/ 430632 h 535101"/>
                  <a:gd name="connsiteX24" fmla="*/ 509996 w 698986"/>
                  <a:gd name="connsiteY24" fmla="*/ 355892 h 535101"/>
                  <a:gd name="connsiteX25" fmla="*/ 520567 w 698986"/>
                  <a:gd name="connsiteY25" fmla="*/ 291625 h 535101"/>
                  <a:gd name="connsiteX26" fmla="*/ 563455 w 698986"/>
                  <a:gd name="connsiteY26" fmla="*/ 140482 h 535101"/>
                  <a:gd name="connsiteX27" fmla="*/ 429828 w 698986"/>
                  <a:gd name="connsiteY27" fmla="*/ 10 h 535101"/>
                  <a:gd name="connsiteX28" fmla="*/ 429828 w 698986"/>
                  <a:gd name="connsiteY28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6513 w 572397"/>
                  <a:gd name="connsiteY3" fmla="*/ 455798 h 535101"/>
                  <a:gd name="connsiteX4" fmla="*/ 33061 w 572397"/>
                  <a:gd name="connsiteY4" fmla="*/ 420369 h 535101"/>
                  <a:gd name="connsiteX5" fmla="*/ 497526 w 572397"/>
                  <a:gd name="connsiteY5" fmla="*/ 367376 h 535101"/>
                  <a:gd name="connsiteX6" fmla="*/ 516449 w 572397"/>
                  <a:gd name="connsiteY6" fmla="*/ 376805 h 535101"/>
                  <a:gd name="connsiteX7" fmla="*/ 511112 w 572397"/>
                  <a:gd name="connsiteY7" fmla="*/ 370236 h 535101"/>
                  <a:gd name="connsiteX8" fmla="*/ 497526 w 572397"/>
                  <a:gd name="connsiteY8" fmla="*/ 367376 h 535101"/>
                  <a:gd name="connsiteX9" fmla="*/ 303239 w 572397"/>
                  <a:gd name="connsiteY9" fmla="*/ 0 h 535101"/>
                  <a:gd name="connsiteX10" fmla="*/ 303204 w 572397"/>
                  <a:gd name="connsiteY10" fmla="*/ 5 h 535101"/>
                  <a:gd name="connsiteX11" fmla="*/ 303169 w 572397"/>
                  <a:gd name="connsiteY11" fmla="*/ 0 h 535101"/>
                  <a:gd name="connsiteX12" fmla="*/ 303169 w 572397"/>
                  <a:gd name="connsiteY12" fmla="*/ 10 h 535101"/>
                  <a:gd name="connsiteX13" fmla="*/ 169542 w 572397"/>
                  <a:gd name="connsiteY13" fmla="*/ 140482 h 535101"/>
                  <a:gd name="connsiteX14" fmla="*/ 212430 w 572397"/>
                  <a:gd name="connsiteY14" fmla="*/ 291625 h 535101"/>
                  <a:gd name="connsiteX15" fmla="*/ 223001 w 572397"/>
                  <a:gd name="connsiteY15" fmla="*/ 355892 h 535101"/>
                  <a:gd name="connsiteX16" fmla="*/ 73648 w 572397"/>
                  <a:gd name="connsiteY16" fmla="*/ 430632 h 535101"/>
                  <a:gd name="connsiteX17" fmla="*/ 36326 w 572397"/>
                  <a:gd name="connsiteY17" fmla="*/ 535101 h 535101"/>
                  <a:gd name="connsiteX18" fmla="*/ 303204 w 572397"/>
                  <a:gd name="connsiteY18" fmla="*/ 534875 h 535101"/>
                  <a:gd name="connsiteX19" fmla="*/ 570082 w 572397"/>
                  <a:gd name="connsiteY19" fmla="*/ 535101 h 535101"/>
                  <a:gd name="connsiteX20" fmla="*/ 532760 w 572397"/>
                  <a:gd name="connsiteY20" fmla="*/ 430632 h 535101"/>
                  <a:gd name="connsiteX21" fmla="*/ 383407 w 572397"/>
                  <a:gd name="connsiteY21" fmla="*/ 355892 h 535101"/>
                  <a:gd name="connsiteX22" fmla="*/ 393978 w 572397"/>
                  <a:gd name="connsiteY22" fmla="*/ 291625 h 535101"/>
                  <a:gd name="connsiteX23" fmla="*/ 436866 w 572397"/>
                  <a:gd name="connsiteY23" fmla="*/ 140482 h 535101"/>
                  <a:gd name="connsiteX24" fmla="*/ 303239 w 572397"/>
                  <a:gd name="connsiteY24" fmla="*/ 10 h 535101"/>
                  <a:gd name="connsiteX25" fmla="*/ 303239 w 572397"/>
                  <a:gd name="connsiteY25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33061 w 572397"/>
                  <a:gd name="connsiteY3" fmla="*/ 420369 h 535101"/>
                  <a:gd name="connsiteX4" fmla="*/ 497526 w 572397"/>
                  <a:gd name="connsiteY4" fmla="*/ 367376 h 535101"/>
                  <a:gd name="connsiteX5" fmla="*/ 516449 w 572397"/>
                  <a:gd name="connsiteY5" fmla="*/ 376805 h 535101"/>
                  <a:gd name="connsiteX6" fmla="*/ 511112 w 572397"/>
                  <a:gd name="connsiteY6" fmla="*/ 370236 h 535101"/>
                  <a:gd name="connsiteX7" fmla="*/ 497526 w 572397"/>
                  <a:gd name="connsiteY7" fmla="*/ 367376 h 535101"/>
                  <a:gd name="connsiteX8" fmla="*/ 303239 w 572397"/>
                  <a:gd name="connsiteY8" fmla="*/ 0 h 535101"/>
                  <a:gd name="connsiteX9" fmla="*/ 303204 w 572397"/>
                  <a:gd name="connsiteY9" fmla="*/ 5 h 535101"/>
                  <a:gd name="connsiteX10" fmla="*/ 303169 w 572397"/>
                  <a:gd name="connsiteY10" fmla="*/ 0 h 535101"/>
                  <a:gd name="connsiteX11" fmla="*/ 303169 w 572397"/>
                  <a:gd name="connsiteY11" fmla="*/ 10 h 535101"/>
                  <a:gd name="connsiteX12" fmla="*/ 169542 w 572397"/>
                  <a:gd name="connsiteY12" fmla="*/ 140482 h 535101"/>
                  <a:gd name="connsiteX13" fmla="*/ 212430 w 572397"/>
                  <a:gd name="connsiteY13" fmla="*/ 291625 h 535101"/>
                  <a:gd name="connsiteX14" fmla="*/ 223001 w 572397"/>
                  <a:gd name="connsiteY14" fmla="*/ 355892 h 535101"/>
                  <a:gd name="connsiteX15" fmla="*/ 73648 w 572397"/>
                  <a:gd name="connsiteY15" fmla="*/ 430632 h 535101"/>
                  <a:gd name="connsiteX16" fmla="*/ 36326 w 572397"/>
                  <a:gd name="connsiteY16" fmla="*/ 535101 h 535101"/>
                  <a:gd name="connsiteX17" fmla="*/ 303204 w 572397"/>
                  <a:gd name="connsiteY17" fmla="*/ 534875 h 535101"/>
                  <a:gd name="connsiteX18" fmla="*/ 570082 w 572397"/>
                  <a:gd name="connsiteY18" fmla="*/ 535101 h 535101"/>
                  <a:gd name="connsiteX19" fmla="*/ 532760 w 572397"/>
                  <a:gd name="connsiteY19" fmla="*/ 430632 h 535101"/>
                  <a:gd name="connsiteX20" fmla="*/ 383407 w 572397"/>
                  <a:gd name="connsiteY20" fmla="*/ 355892 h 535101"/>
                  <a:gd name="connsiteX21" fmla="*/ 393978 w 572397"/>
                  <a:gd name="connsiteY21" fmla="*/ 291625 h 535101"/>
                  <a:gd name="connsiteX22" fmla="*/ 436866 w 572397"/>
                  <a:gd name="connsiteY22" fmla="*/ 140482 h 535101"/>
                  <a:gd name="connsiteX23" fmla="*/ 303239 w 572397"/>
                  <a:gd name="connsiteY23" fmla="*/ 10 h 535101"/>
                  <a:gd name="connsiteX24" fmla="*/ 303239 w 572397"/>
                  <a:gd name="connsiteY24" fmla="*/ 0 h 535101"/>
                  <a:gd name="connsiteX0" fmla="*/ 5207 w 544543"/>
                  <a:gd name="connsiteY0" fmla="*/ 420369 h 535101"/>
                  <a:gd name="connsiteX1" fmla="*/ 0 w 544543"/>
                  <a:gd name="connsiteY1" fmla="*/ 422352 h 535101"/>
                  <a:gd name="connsiteX2" fmla="*/ 5207 w 544543"/>
                  <a:gd name="connsiteY2" fmla="*/ 420369 h 535101"/>
                  <a:gd name="connsiteX3" fmla="*/ 469672 w 544543"/>
                  <a:gd name="connsiteY3" fmla="*/ 367376 h 535101"/>
                  <a:gd name="connsiteX4" fmla="*/ 488595 w 544543"/>
                  <a:gd name="connsiteY4" fmla="*/ 376805 h 535101"/>
                  <a:gd name="connsiteX5" fmla="*/ 483258 w 544543"/>
                  <a:gd name="connsiteY5" fmla="*/ 370236 h 535101"/>
                  <a:gd name="connsiteX6" fmla="*/ 469672 w 544543"/>
                  <a:gd name="connsiteY6" fmla="*/ 367376 h 535101"/>
                  <a:gd name="connsiteX7" fmla="*/ 275385 w 544543"/>
                  <a:gd name="connsiteY7" fmla="*/ 0 h 535101"/>
                  <a:gd name="connsiteX8" fmla="*/ 275350 w 544543"/>
                  <a:gd name="connsiteY8" fmla="*/ 5 h 535101"/>
                  <a:gd name="connsiteX9" fmla="*/ 275315 w 544543"/>
                  <a:gd name="connsiteY9" fmla="*/ 0 h 535101"/>
                  <a:gd name="connsiteX10" fmla="*/ 275315 w 544543"/>
                  <a:gd name="connsiteY10" fmla="*/ 10 h 535101"/>
                  <a:gd name="connsiteX11" fmla="*/ 141688 w 544543"/>
                  <a:gd name="connsiteY11" fmla="*/ 140482 h 535101"/>
                  <a:gd name="connsiteX12" fmla="*/ 184576 w 544543"/>
                  <a:gd name="connsiteY12" fmla="*/ 291625 h 535101"/>
                  <a:gd name="connsiteX13" fmla="*/ 195147 w 544543"/>
                  <a:gd name="connsiteY13" fmla="*/ 355892 h 535101"/>
                  <a:gd name="connsiteX14" fmla="*/ 45794 w 544543"/>
                  <a:gd name="connsiteY14" fmla="*/ 430632 h 535101"/>
                  <a:gd name="connsiteX15" fmla="*/ 8472 w 544543"/>
                  <a:gd name="connsiteY15" fmla="*/ 535101 h 535101"/>
                  <a:gd name="connsiteX16" fmla="*/ 275350 w 544543"/>
                  <a:gd name="connsiteY16" fmla="*/ 534875 h 535101"/>
                  <a:gd name="connsiteX17" fmla="*/ 542228 w 544543"/>
                  <a:gd name="connsiteY17" fmla="*/ 535101 h 535101"/>
                  <a:gd name="connsiteX18" fmla="*/ 504906 w 544543"/>
                  <a:gd name="connsiteY18" fmla="*/ 430632 h 535101"/>
                  <a:gd name="connsiteX19" fmla="*/ 355553 w 544543"/>
                  <a:gd name="connsiteY19" fmla="*/ 355892 h 535101"/>
                  <a:gd name="connsiteX20" fmla="*/ 366124 w 544543"/>
                  <a:gd name="connsiteY20" fmla="*/ 291625 h 535101"/>
                  <a:gd name="connsiteX21" fmla="*/ 409012 w 544543"/>
                  <a:gd name="connsiteY21" fmla="*/ 140482 h 535101"/>
                  <a:gd name="connsiteX22" fmla="*/ 275385 w 544543"/>
                  <a:gd name="connsiteY22" fmla="*/ 10 h 535101"/>
                  <a:gd name="connsiteX23" fmla="*/ 275385 w 544543"/>
                  <a:gd name="connsiteY23" fmla="*/ 0 h 535101"/>
                  <a:gd name="connsiteX0" fmla="*/ 463516 w 538387"/>
                  <a:gd name="connsiteY0" fmla="*/ 36737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463516 w 538387"/>
                  <a:gd name="connsiteY3" fmla="*/ 367376 h 535101"/>
                  <a:gd name="connsiteX4" fmla="*/ 269229 w 538387"/>
                  <a:gd name="connsiteY4" fmla="*/ 0 h 535101"/>
                  <a:gd name="connsiteX5" fmla="*/ 269194 w 538387"/>
                  <a:gd name="connsiteY5" fmla="*/ 5 h 535101"/>
                  <a:gd name="connsiteX6" fmla="*/ 269159 w 538387"/>
                  <a:gd name="connsiteY6" fmla="*/ 0 h 535101"/>
                  <a:gd name="connsiteX7" fmla="*/ 269159 w 538387"/>
                  <a:gd name="connsiteY7" fmla="*/ 10 h 535101"/>
                  <a:gd name="connsiteX8" fmla="*/ 135532 w 538387"/>
                  <a:gd name="connsiteY8" fmla="*/ 140482 h 535101"/>
                  <a:gd name="connsiteX9" fmla="*/ 178420 w 538387"/>
                  <a:gd name="connsiteY9" fmla="*/ 291625 h 535101"/>
                  <a:gd name="connsiteX10" fmla="*/ 188991 w 538387"/>
                  <a:gd name="connsiteY10" fmla="*/ 355892 h 535101"/>
                  <a:gd name="connsiteX11" fmla="*/ 39638 w 538387"/>
                  <a:gd name="connsiteY11" fmla="*/ 430632 h 535101"/>
                  <a:gd name="connsiteX12" fmla="*/ 2316 w 538387"/>
                  <a:gd name="connsiteY12" fmla="*/ 535101 h 535101"/>
                  <a:gd name="connsiteX13" fmla="*/ 269194 w 538387"/>
                  <a:gd name="connsiteY13" fmla="*/ 534875 h 535101"/>
                  <a:gd name="connsiteX14" fmla="*/ 536072 w 538387"/>
                  <a:gd name="connsiteY14" fmla="*/ 535101 h 535101"/>
                  <a:gd name="connsiteX15" fmla="*/ 498750 w 538387"/>
                  <a:gd name="connsiteY15" fmla="*/ 430632 h 535101"/>
                  <a:gd name="connsiteX16" fmla="*/ 349397 w 538387"/>
                  <a:gd name="connsiteY16" fmla="*/ 355892 h 535101"/>
                  <a:gd name="connsiteX17" fmla="*/ 359968 w 538387"/>
                  <a:gd name="connsiteY17" fmla="*/ 291625 h 535101"/>
                  <a:gd name="connsiteX18" fmla="*/ 402856 w 538387"/>
                  <a:gd name="connsiteY18" fmla="*/ 140482 h 535101"/>
                  <a:gd name="connsiteX19" fmla="*/ 269229 w 538387"/>
                  <a:gd name="connsiteY19" fmla="*/ 10 h 535101"/>
                  <a:gd name="connsiteX20" fmla="*/ 269229 w 538387"/>
                  <a:gd name="connsiteY20" fmla="*/ 0 h 535101"/>
                  <a:gd name="connsiteX0" fmla="*/ 477102 w 538387"/>
                  <a:gd name="connsiteY0" fmla="*/ 37023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269229 w 538387"/>
                  <a:gd name="connsiteY3" fmla="*/ 0 h 535101"/>
                  <a:gd name="connsiteX4" fmla="*/ 269194 w 538387"/>
                  <a:gd name="connsiteY4" fmla="*/ 5 h 535101"/>
                  <a:gd name="connsiteX5" fmla="*/ 269159 w 538387"/>
                  <a:gd name="connsiteY5" fmla="*/ 0 h 535101"/>
                  <a:gd name="connsiteX6" fmla="*/ 269159 w 538387"/>
                  <a:gd name="connsiteY6" fmla="*/ 10 h 535101"/>
                  <a:gd name="connsiteX7" fmla="*/ 135532 w 538387"/>
                  <a:gd name="connsiteY7" fmla="*/ 140482 h 535101"/>
                  <a:gd name="connsiteX8" fmla="*/ 178420 w 538387"/>
                  <a:gd name="connsiteY8" fmla="*/ 291625 h 535101"/>
                  <a:gd name="connsiteX9" fmla="*/ 188991 w 538387"/>
                  <a:gd name="connsiteY9" fmla="*/ 355892 h 535101"/>
                  <a:gd name="connsiteX10" fmla="*/ 39638 w 538387"/>
                  <a:gd name="connsiteY10" fmla="*/ 430632 h 535101"/>
                  <a:gd name="connsiteX11" fmla="*/ 2316 w 538387"/>
                  <a:gd name="connsiteY11" fmla="*/ 535101 h 535101"/>
                  <a:gd name="connsiteX12" fmla="*/ 269194 w 538387"/>
                  <a:gd name="connsiteY12" fmla="*/ 534875 h 535101"/>
                  <a:gd name="connsiteX13" fmla="*/ 536072 w 538387"/>
                  <a:gd name="connsiteY13" fmla="*/ 535101 h 535101"/>
                  <a:gd name="connsiteX14" fmla="*/ 498750 w 538387"/>
                  <a:gd name="connsiteY14" fmla="*/ 430632 h 535101"/>
                  <a:gd name="connsiteX15" fmla="*/ 349397 w 538387"/>
                  <a:gd name="connsiteY15" fmla="*/ 355892 h 535101"/>
                  <a:gd name="connsiteX16" fmla="*/ 359968 w 538387"/>
                  <a:gd name="connsiteY16" fmla="*/ 291625 h 535101"/>
                  <a:gd name="connsiteX17" fmla="*/ 402856 w 538387"/>
                  <a:gd name="connsiteY17" fmla="*/ 140482 h 535101"/>
                  <a:gd name="connsiteX18" fmla="*/ 269229 w 538387"/>
                  <a:gd name="connsiteY18" fmla="*/ 10 h 535101"/>
                  <a:gd name="connsiteX19" fmla="*/ 269229 w 538387"/>
                  <a:gd name="connsiteY19" fmla="*/ 0 h 535101"/>
                  <a:gd name="connsiteX0" fmla="*/ 269229 w 538387"/>
                  <a:gd name="connsiteY0" fmla="*/ 0 h 535101"/>
                  <a:gd name="connsiteX1" fmla="*/ 269194 w 538387"/>
                  <a:gd name="connsiteY1" fmla="*/ 5 h 535101"/>
                  <a:gd name="connsiteX2" fmla="*/ 269159 w 538387"/>
                  <a:gd name="connsiteY2" fmla="*/ 0 h 535101"/>
                  <a:gd name="connsiteX3" fmla="*/ 269159 w 538387"/>
                  <a:gd name="connsiteY3" fmla="*/ 10 h 535101"/>
                  <a:gd name="connsiteX4" fmla="*/ 135532 w 538387"/>
                  <a:gd name="connsiteY4" fmla="*/ 140482 h 535101"/>
                  <a:gd name="connsiteX5" fmla="*/ 178420 w 538387"/>
                  <a:gd name="connsiteY5" fmla="*/ 291625 h 535101"/>
                  <a:gd name="connsiteX6" fmla="*/ 188991 w 538387"/>
                  <a:gd name="connsiteY6" fmla="*/ 355892 h 535101"/>
                  <a:gd name="connsiteX7" fmla="*/ 39638 w 538387"/>
                  <a:gd name="connsiteY7" fmla="*/ 430632 h 535101"/>
                  <a:gd name="connsiteX8" fmla="*/ 2316 w 538387"/>
                  <a:gd name="connsiteY8" fmla="*/ 535101 h 535101"/>
                  <a:gd name="connsiteX9" fmla="*/ 269194 w 538387"/>
                  <a:gd name="connsiteY9" fmla="*/ 534875 h 535101"/>
                  <a:gd name="connsiteX10" fmla="*/ 536072 w 538387"/>
                  <a:gd name="connsiteY10" fmla="*/ 535101 h 535101"/>
                  <a:gd name="connsiteX11" fmla="*/ 498750 w 538387"/>
                  <a:gd name="connsiteY11" fmla="*/ 430632 h 535101"/>
                  <a:gd name="connsiteX12" fmla="*/ 349397 w 538387"/>
                  <a:gd name="connsiteY12" fmla="*/ 355892 h 535101"/>
                  <a:gd name="connsiteX13" fmla="*/ 359968 w 538387"/>
                  <a:gd name="connsiteY13" fmla="*/ 291625 h 535101"/>
                  <a:gd name="connsiteX14" fmla="*/ 402856 w 538387"/>
                  <a:gd name="connsiteY14" fmla="*/ 140482 h 535101"/>
                  <a:gd name="connsiteX15" fmla="*/ 269229 w 538387"/>
                  <a:gd name="connsiteY15" fmla="*/ 10 h 535101"/>
                  <a:gd name="connsiteX16" fmla="*/ 269229 w 538387"/>
                  <a:gd name="connsiteY16" fmla="*/ 0 h 53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387" h="535101">
                    <a:moveTo>
                      <a:pt x="269229" y="0"/>
                    </a:moveTo>
                    <a:cubicBezTo>
                      <a:pt x="269217" y="1"/>
                      <a:pt x="269206" y="1"/>
                      <a:pt x="269194" y="5"/>
                    </a:cubicBezTo>
                    <a:cubicBezTo>
                      <a:pt x="269182" y="1"/>
                      <a:pt x="269171" y="1"/>
                      <a:pt x="269159" y="0"/>
                    </a:cubicBezTo>
                    <a:lnTo>
                      <a:pt x="269159" y="10"/>
                    </a:lnTo>
                    <a:cubicBezTo>
                      <a:pt x="179681" y="3255"/>
                      <a:pt x="136617" y="75227"/>
                      <a:pt x="135532" y="140482"/>
                    </a:cubicBezTo>
                    <a:cubicBezTo>
                      <a:pt x="133842" y="222849"/>
                      <a:pt x="163030" y="271254"/>
                      <a:pt x="178420" y="291625"/>
                    </a:cubicBezTo>
                    <a:cubicBezTo>
                      <a:pt x="192093" y="309709"/>
                      <a:pt x="212883" y="344062"/>
                      <a:pt x="188991" y="355892"/>
                    </a:cubicBezTo>
                    <a:cubicBezTo>
                      <a:pt x="124342" y="386713"/>
                      <a:pt x="68842" y="408387"/>
                      <a:pt x="39638" y="430632"/>
                    </a:cubicBezTo>
                    <a:cubicBezTo>
                      <a:pt x="-8247" y="470601"/>
                      <a:pt x="-679" y="516286"/>
                      <a:pt x="2316" y="535101"/>
                    </a:cubicBezTo>
                    <a:lnTo>
                      <a:pt x="269194" y="534875"/>
                    </a:lnTo>
                    <a:lnTo>
                      <a:pt x="536072" y="535101"/>
                    </a:lnTo>
                    <a:cubicBezTo>
                      <a:pt x="539067" y="516286"/>
                      <a:pt x="546635" y="470601"/>
                      <a:pt x="498750" y="430632"/>
                    </a:cubicBezTo>
                    <a:cubicBezTo>
                      <a:pt x="469546" y="408387"/>
                      <a:pt x="414046" y="386713"/>
                      <a:pt x="349397" y="355892"/>
                    </a:cubicBezTo>
                    <a:cubicBezTo>
                      <a:pt x="325505" y="344062"/>
                      <a:pt x="346295" y="309709"/>
                      <a:pt x="359968" y="291625"/>
                    </a:cubicBezTo>
                    <a:cubicBezTo>
                      <a:pt x="375358" y="271254"/>
                      <a:pt x="404546" y="222849"/>
                      <a:pt x="402856" y="140482"/>
                    </a:cubicBezTo>
                    <a:cubicBezTo>
                      <a:pt x="401771" y="75227"/>
                      <a:pt x="358707" y="3255"/>
                      <a:pt x="269229" y="10"/>
                    </a:cubicBezTo>
                    <a:lnTo>
                      <a:pt x="2692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4C694572-FE43-45E5-9574-E254310C017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812921" y="639141"/>
                <a:ext cx="285664" cy="283920"/>
              </a:xfrm>
              <a:custGeom>
                <a:avLst/>
                <a:gdLst>
                  <a:gd name="connsiteX0" fmla="*/ 673 w 698986"/>
                  <a:gd name="connsiteY0" fmla="*/ 442240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624115 w 698986"/>
                  <a:gd name="connsiteY7" fmla="*/ 367376 h 535101"/>
                  <a:gd name="connsiteX8" fmla="*/ 643038 w 698986"/>
                  <a:gd name="connsiteY8" fmla="*/ 376805 h 535101"/>
                  <a:gd name="connsiteX9" fmla="*/ 637701 w 698986"/>
                  <a:gd name="connsiteY9" fmla="*/ 370236 h 535101"/>
                  <a:gd name="connsiteX10" fmla="*/ 429828 w 698986"/>
                  <a:gd name="connsiteY10" fmla="*/ 0 h 535101"/>
                  <a:gd name="connsiteX11" fmla="*/ 429793 w 698986"/>
                  <a:gd name="connsiteY11" fmla="*/ 5 h 535101"/>
                  <a:gd name="connsiteX12" fmla="*/ 429758 w 698986"/>
                  <a:gd name="connsiteY12" fmla="*/ 0 h 535101"/>
                  <a:gd name="connsiteX13" fmla="*/ 429758 w 698986"/>
                  <a:gd name="connsiteY13" fmla="*/ 10 h 535101"/>
                  <a:gd name="connsiteX14" fmla="*/ 296131 w 698986"/>
                  <a:gd name="connsiteY14" fmla="*/ 140482 h 535101"/>
                  <a:gd name="connsiteX15" fmla="*/ 339019 w 698986"/>
                  <a:gd name="connsiteY15" fmla="*/ 291625 h 535101"/>
                  <a:gd name="connsiteX16" fmla="*/ 349590 w 698986"/>
                  <a:gd name="connsiteY16" fmla="*/ 355892 h 535101"/>
                  <a:gd name="connsiteX17" fmla="*/ 200237 w 698986"/>
                  <a:gd name="connsiteY17" fmla="*/ 430632 h 535101"/>
                  <a:gd name="connsiteX18" fmla="*/ 162915 w 698986"/>
                  <a:gd name="connsiteY18" fmla="*/ 535101 h 535101"/>
                  <a:gd name="connsiteX19" fmla="*/ 429793 w 698986"/>
                  <a:gd name="connsiteY19" fmla="*/ 534875 h 535101"/>
                  <a:gd name="connsiteX20" fmla="*/ 696671 w 698986"/>
                  <a:gd name="connsiteY20" fmla="*/ 535101 h 535101"/>
                  <a:gd name="connsiteX21" fmla="*/ 659349 w 698986"/>
                  <a:gd name="connsiteY21" fmla="*/ 430632 h 535101"/>
                  <a:gd name="connsiteX22" fmla="*/ 509996 w 698986"/>
                  <a:gd name="connsiteY22" fmla="*/ 355892 h 535101"/>
                  <a:gd name="connsiteX23" fmla="*/ 520567 w 698986"/>
                  <a:gd name="connsiteY23" fmla="*/ 291625 h 535101"/>
                  <a:gd name="connsiteX24" fmla="*/ 563455 w 698986"/>
                  <a:gd name="connsiteY24" fmla="*/ 140482 h 535101"/>
                  <a:gd name="connsiteX25" fmla="*/ 429828 w 698986"/>
                  <a:gd name="connsiteY25" fmla="*/ 10 h 535101"/>
                  <a:gd name="connsiteX0" fmla="*/ 16601 w 698986"/>
                  <a:gd name="connsiteY0" fmla="*/ 454835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159650 w 698986"/>
                  <a:gd name="connsiteY7" fmla="*/ 420369 h 535101"/>
                  <a:gd name="connsiteX8" fmla="*/ 624115 w 698986"/>
                  <a:gd name="connsiteY8" fmla="*/ 367376 h 535101"/>
                  <a:gd name="connsiteX9" fmla="*/ 643038 w 698986"/>
                  <a:gd name="connsiteY9" fmla="*/ 376805 h 535101"/>
                  <a:gd name="connsiteX10" fmla="*/ 637701 w 698986"/>
                  <a:gd name="connsiteY10" fmla="*/ 370236 h 535101"/>
                  <a:gd name="connsiteX11" fmla="*/ 624115 w 698986"/>
                  <a:gd name="connsiteY11" fmla="*/ 367376 h 535101"/>
                  <a:gd name="connsiteX12" fmla="*/ 429828 w 698986"/>
                  <a:gd name="connsiteY12" fmla="*/ 0 h 535101"/>
                  <a:gd name="connsiteX13" fmla="*/ 429793 w 698986"/>
                  <a:gd name="connsiteY13" fmla="*/ 5 h 535101"/>
                  <a:gd name="connsiteX14" fmla="*/ 429758 w 698986"/>
                  <a:gd name="connsiteY14" fmla="*/ 0 h 535101"/>
                  <a:gd name="connsiteX15" fmla="*/ 429758 w 698986"/>
                  <a:gd name="connsiteY15" fmla="*/ 10 h 535101"/>
                  <a:gd name="connsiteX16" fmla="*/ 296131 w 698986"/>
                  <a:gd name="connsiteY16" fmla="*/ 140482 h 535101"/>
                  <a:gd name="connsiteX17" fmla="*/ 339019 w 698986"/>
                  <a:gd name="connsiteY17" fmla="*/ 291625 h 535101"/>
                  <a:gd name="connsiteX18" fmla="*/ 349590 w 698986"/>
                  <a:gd name="connsiteY18" fmla="*/ 355892 h 535101"/>
                  <a:gd name="connsiteX19" fmla="*/ 200237 w 698986"/>
                  <a:gd name="connsiteY19" fmla="*/ 430632 h 535101"/>
                  <a:gd name="connsiteX20" fmla="*/ 162915 w 698986"/>
                  <a:gd name="connsiteY20" fmla="*/ 535101 h 535101"/>
                  <a:gd name="connsiteX21" fmla="*/ 429793 w 698986"/>
                  <a:gd name="connsiteY21" fmla="*/ 534875 h 535101"/>
                  <a:gd name="connsiteX22" fmla="*/ 696671 w 698986"/>
                  <a:gd name="connsiteY22" fmla="*/ 535101 h 535101"/>
                  <a:gd name="connsiteX23" fmla="*/ 659349 w 698986"/>
                  <a:gd name="connsiteY23" fmla="*/ 430632 h 535101"/>
                  <a:gd name="connsiteX24" fmla="*/ 509996 w 698986"/>
                  <a:gd name="connsiteY24" fmla="*/ 355892 h 535101"/>
                  <a:gd name="connsiteX25" fmla="*/ 520567 w 698986"/>
                  <a:gd name="connsiteY25" fmla="*/ 291625 h 535101"/>
                  <a:gd name="connsiteX26" fmla="*/ 563455 w 698986"/>
                  <a:gd name="connsiteY26" fmla="*/ 140482 h 535101"/>
                  <a:gd name="connsiteX27" fmla="*/ 429828 w 698986"/>
                  <a:gd name="connsiteY27" fmla="*/ 10 h 535101"/>
                  <a:gd name="connsiteX28" fmla="*/ 429828 w 698986"/>
                  <a:gd name="connsiteY28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6513 w 572397"/>
                  <a:gd name="connsiteY3" fmla="*/ 455798 h 535101"/>
                  <a:gd name="connsiteX4" fmla="*/ 33061 w 572397"/>
                  <a:gd name="connsiteY4" fmla="*/ 420369 h 535101"/>
                  <a:gd name="connsiteX5" fmla="*/ 497526 w 572397"/>
                  <a:gd name="connsiteY5" fmla="*/ 367376 h 535101"/>
                  <a:gd name="connsiteX6" fmla="*/ 516449 w 572397"/>
                  <a:gd name="connsiteY6" fmla="*/ 376805 h 535101"/>
                  <a:gd name="connsiteX7" fmla="*/ 511112 w 572397"/>
                  <a:gd name="connsiteY7" fmla="*/ 370236 h 535101"/>
                  <a:gd name="connsiteX8" fmla="*/ 497526 w 572397"/>
                  <a:gd name="connsiteY8" fmla="*/ 367376 h 535101"/>
                  <a:gd name="connsiteX9" fmla="*/ 303239 w 572397"/>
                  <a:gd name="connsiteY9" fmla="*/ 0 h 535101"/>
                  <a:gd name="connsiteX10" fmla="*/ 303204 w 572397"/>
                  <a:gd name="connsiteY10" fmla="*/ 5 h 535101"/>
                  <a:gd name="connsiteX11" fmla="*/ 303169 w 572397"/>
                  <a:gd name="connsiteY11" fmla="*/ 0 h 535101"/>
                  <a:gd name="connsiteX12" fmla="*/ 303169 w 572397"/>
                  <a:gd name="connsiteY12" fmla="*/ 10 h 535101"/>
                  <a:gd name="connsiteX13" fmla="*/ 169542 w 572397"/>
                  <a:gd name="connsiteY13" fmla="*/ 140482 h 535101"/>
                  <a:gd name="connsiteX14" fmla="*/ 212430 w 572397"/>
                  <a:gd name="connsiteY14" fmla="*/ 291625 h 535101"/>
                  <a:gd name="connsiteX15" fmla="*/ 223001 w 572397"/>
                  <a:gd name="connsiteY15" fmla="*/ 355892 h 535101"/>
                  <a:gd name="connsiteX16" fmla="*/ 73648 w 572397"/>
                  <a:gd name="connsiteY16" fmla="*/ 430632 h 535101"/>
                  <a:gd name="connsiteX17" fmla="*/ 36326 w 572397"/>
                  <a:gd name="connsiteY17" fmla="*/ 535101 h 535101"/>
                  <a:gd name="connsiteX18" fmla="*/ 303204 w 572397"/>
                  <a:gd name="connsiteY18" fmla="*/ 534875 h 535101"/>
                  <a:gd name="connsiteX19" fmla="*/ 570082 w 572397"/>
                  <a:gd name="connsiteY19" fmla="*/ 535101 h 535101"/>
                  <a:gd name="connsiteX20" fmla="*/ 532760 w 572397"/>
                  <a:gd name="connsiteY20" fmla="*/ 430632 h 535101"/>
                  <a:gd name="connsiteX21" fmla="*/ 383407 w 572397"/>
                  <a:gd name="connsiteY21" fmla="*/ 355892 h 535101"/>
                  <a:gd name="connsiteX22" fmla="*/ 393978 w 572397"/>
                  <a:gd name="connsiteY22" fmla="*/ 291625 h 535101"/>
                  <a:gd name="connsiteX23" fmla="*/ 436866 w 572397"/>
                  <a:gd name="connsiteY23" fmla="*/ 140482 h 535101"/>
                  <a:gd name="connsiteX24" fmla="*/ 303239 w 572397"/>
                  <a:gd name="connsiteY24" fmla="*/ 10 h 535101"/>
                  <a:gd name="connsiteX25" fmla="*/ 303239 w 572397"/>
                  <a:gd name="connsiteY25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33061 w 572397"/>
                  <a:gd name="connsiteY3" fmla="*/ 420369 h 535101"/>
                  <a:gd name="connsiteX4" fmla="*/ 497526 w 572397"/>
                  <a:gd name="connsiteY4" fmla="*/ 367376 h 535101"/>
                  <a:gd name="connsiteX5" fmla="*/ 516449 w 572397"/>
                  <a:gd name="connsiteY5" fmla="*/ 376805 h 535101"/>
                  <a:gd name="connsiteX6" fmla="*/ 511112 w 572397"/>
                  <a:gd name="connsiteY6" fmla="*/ 370236 h 535101"/>
                  <a:gd name="connsiteX7" fmla="*/ 497526 w 572397"/>
                  <a:gd name="connsiteY7" fmla="*/ 367376 h 535101"/>
                  <a:gd name="connsiteX8" fmla="*/ 303239 w 572397"/>
                  <a:gd name="connsiteY8" fmla="*/ 0 h 535101"/>
                  <a:gd name="connsiteX9" fmla="*/ 303204 w 572397"/>
                  <a:gd name="connsiteY9" fmla="*/ 5 h 535101"/>
                  <a:gd name="connsiteX10" fmla="*/ 303169 w 572397"/>
                  <a:gd name="connsiteY10" fmla="*/ 0 h 535101"/>
                  <a:gd name="connsiteX11" fmla="*/ 303169 w 572397"/>
                  <a:gd name="connsiteY11" fmla="*/ 10 h 535101"/>
                  <a:gd name="connsiteX12" fmla="*/ 169542 w 572397"/>
                  <a:gd name="connsiteY12" fmla="*/ 140482 h 535101"/>
                  <a:gd name="connsiteX13" fmla="*/ 212430 w 572397"/>
                  <a:gd name="connsiteY13" fmla="*/ 291625 h 535101"/>
                  <a:gd name="connsiteX14" fmla="*/ 223001 w 572397"/>
                  <a:gd name="connsiteY14" fmla="*/ 355892 h 535101"/>
                  <a:gd name="connsiteX15" fmla="*/ 73648 w 572397"/>
                  <a:gd name="connsiteY15" fmla="*/ 430632 h 535101"/>
                  <a:gd name="connsiteX16" fmla="*/ 36326 w 572397"/>
                  <a:gd name="connsiteY16" fmla="*/ 535101 h 535101"/>
                  <a:gd name="connsiteX17" fmla="*/ 303204 w 572397"/>
                  <a:gd name="connsiteY17" fmla="*/ 534875 h 535101"/>
                  <a:gd name="connsiteX18" fmla="*/ 570082 w 572397"/>
                  <a:gd name="connsiteY18" fmla="*/ 535101 h 535101"/>
                  <a:gd name="connsiteX19" fmla="*/ 532760 w 572397"/>
                  <a:gd name="connsiteY19" fmla="*/ 430632 h 535101"/>
                  <a:gd name="connsiteX20" fmla="*/ 383407 w 572397"/>
                  <a:gd name="connsiteY20" fmla="*/ 355892 h 535101"/>
                  <a:gd name="connsiteX21" fmla="*/ 393978 w 572397"/>
                  <a:gd name="connsiteY21" fmla="*/ 291625 h 535101"/>
                  <a:gd name="connsiteX22" fmla="*/ 436866 w 572397"/>
                  <a:gd name="connsiteY22" fmla="*/ 140482 h 535101"/>
                  <a:gd name="connsiteX23" fmla="*/ 303239 w 572397"/>
                  <a:gd name="connsiteY23" fmla="*/ 10 h 535101"/>
                  <a:gd name="connsiteX24" fmla="*/ 303239 w 572397"/>
                  <a:gd name="connsiteY24" fmla="*/ 0 h 535101"/>
                  <a:gd name="connsiteX0" fmla="*/ 5207 w 544543"/>
                  <a:gd name="connsiteY0" fmla="*/ 420369 h 535101"/>
                  <a:gd name="connsiteX1" fmla="*/ 0 w 544543"/>
                  <a:gd name="connsiteY1" fmla="*/ 422352 h 535101"/>
                  <a:gd name="connsiteX2" fmla="*/ 5207 w 544543"/>
                  <a:gd name="connsiteY2" fmla="*/ 420369 h 535101"/>
                  <a:gd name="connsiteX3" fmla="*/ 469672 w 544543"/>
                  <a:gd name="connsiteY3" fmla="*/ 367376 h 535101"/>
                  <a:gd name="connsiteX4" fmla="*/ 488595 w 544543"/>
                  <a:gd name="connsiteY4" fmla="*/ 376805 h 535101"/>
                  <a:gd name="connsiteX5" fmla="*/ 483258 w 544543"/>
                  <a:gd name="connsiteY5" fmla="*/ 370236 h 535101"/>
                  <a:gd name="connsiteX6" fmla="*/ 469672 w 544543"/>
                  <a:gd name="connsiteY6" fmla="*/ 367376 h 535101"/>
                  <a:gd name="connsiteX7" fmla="*/ 275385 w 544543"/>
                  <a:gd name="connsiteY7" fmla="*/ 0 h 535101"/>
                  <a:gd name="connsiteX8" fmla="*/ 275350 w 544543"/>
                  <a:gd name="connsiteY8" fmla="*/ 5 h 535101"/>
                  <a:gd name="connsiteX9" fmla="*/ 275315 w 544543"/>
                  <a:gd name="connsiteY9" fmla="*/ 0 h 535101"/>
                  <a:gd name="connsiteX10" fmla="*/ 275315 w 544543"/>
                  <a:gd name="connsiteY10" fmla="*/ 10 h 535101"/>
                  <a:gd name="connsiteX11" fmla="*/ 141688 w 544543"/>
                  <a:gd name="connsiteY11" fmla="*/ 140482 h 535101"/>
                  <a:gd name="connsiteX12" fmla="*/ 184576 w 544543"/>
                  <a:gd name="connsiteY12" fmla="*/ 291625 h 535101"/>
                  <a:gd name="connsiteX13" fmla="*/ 195147 w 544543"/>
                  <a:gd name="connsiteY13" fmla="*/ 355892 h 535101"/>
                  <a:gd name="connsiteX14" fmla="*/ 45794 w 544543"/>
                  <a:gd name="connsiteY14" fmla="*/ 430632 h 535101"/>
                  <a:gd name="connsiteX15" fmla="*/ 8472 w 544543"/>
                  <a:gd name="connsiteY15" fmla="*/ 535101 h 535101"/>
                  <a:gd name="connsiteX16" fmla="*/ 275350 w 544543"/>
                  <a:gd name="connsiteY16" fmla="*/ 534875 h 535101"/>
                  <a:gd name="connsiteX17" fmla="*/ 542228 w 544543"/>
                  <a:gd name="connsiteY17" fmla="*/ 535101 h 535101"/>
                  <a:gd name="connsiteX18" fmla="*/ 504906 w 544543"/>
                  <a:gd name="connsiteY18" fmla="*/ 430632 h 535101"/>
                  <a:gd name="connsiteX19" fmla="*/ 355553 w 544543"/>
                  <a:gd name="connsiteY19" fmla="*/ 355892 h 535101"/>
                  <a:gd name="connsiteX20" fmla="*/ 366124 w 544543"/>
                  <a:gd name="connsiteY20" fmla="*/ 291625 h 535101"/>
                  <a:gd name="connsiteX21" fmla="*/ 409012 w 544543"/>
                  <a:gd name="connsiteY21" fmla="*/ 140482 h 535101"/>
                  <a:gd name="connsiteX22" fmla="*/ 275385 w 544543"/>
                  <a:gd name="connsiteY22" fmla="*/ 10 h 535101"/>
                  <a:gd name="connsiteX23" fmla="*/ 275385 w 544543"/>
                  <a:gd name="connsiteY23" fmla="*/ 0 h 535101"/>
                  <a:gd name="connsiteX0" fmla="*/ 463516 w 538387"/>
                  <a:gd name="connsiteY0" fmla="*/ 36737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463516 w 538387"/>
                  <a:gd name="connsiteY3" fmla="*/ 367376 h 535101"/>
                  <a:gd name="connsiteX4" fmla="*/ 269229 w 538387"/>
                  <a:gd name="connsiteY4" fmla="*/ 0 h 535101"/>
                  <a:gd name="connsiteX5" fmla="*/ 269194 w 538387"/>
                  <a:gd name="connsiteY5" fmla="*/ 5 h 535101"/>
                  <a:gd name="connsiteX6" fmla="*/ 269159 w 538387"/>
                  <a:gd name="connsiteY6" fmla="*/ 0 h 535101"/>
                  <a:gd name="connsiteX7" fmla="*/ 269159 w 538387"/>
                  <a:gd name="connsiteY7" fmla="*/ 10 h 535101"/>
                  <a:gd name="connsiteX8" fmla="*/ 135532 w 538387"/>
                  <a:gd name="connsiteY8" fmla="*/ 140482 h 535101"/>
                  <a:gd name="connsiteX9" fmla="*/ 178420 w 538387"/>
                  <a:gd name="connsiteY9" fmla="*/ 291625 h 535101"/>
                  <a:gd name="connsiteX10" fmla="*/ 188991 w 538387"/>
                  <a:gd name="connsiteY10" fmla="*/ 355892 h 535101"/>
                  <a:gd name="connsiteX11" fmla="*/ 39638 w 538387"/>
                  <a:gd name="connsiteY11" fmla="*/ 430632 h 535101"/>
                  <a:gd name="connsiteX12" fmla="*/ 2316 w 538387"/>
                  <a:gd name="connsiteY12" fmla="*/ 535101 h 535101"/>
                  <a:gd name="connsiteX13" fmla="*/ 269194 w 538387"/>
                  <a:gd name="connsiteY13" fmla="*/ 534875 h 535101"/>
                  <a:gd name="connsiteX14" fmla="*/ 536072 w 538387"/>
                  <a:gd name="connsiteY14" fmla="*/ 535101 h 535101"/>
                  <a:gd name="connsiteX15" fmla="*/ 498750 w 538387"/>
                  <a:gd name="connsiteY15" fmla="*/ 430632 h 535101"/>
                  <a:gd name="connsiteX16" fmla="*/ 349397 w 538387"/>
                  <a:gd name="connsiteY16" fmla="*/ 355892 h 535101"/>
                  <a:gd name="connsiteX17" fmla="*/ 359968 w 538387"/>
                  <a:gd name="connsiteY17" fmla="*/ 291625 h 535101"/>
                  <a:gd name="connsiteX18" fmla="*/ 402856 w 538387"/>
                  <a:gd name="connsiteY18" fmla="*/ 140482 h 535101"/>
                  <a:gd name="connsiteX19" fmla="*/ 269229 w 538387"/>
                  <a:gd name="connsiteY19" fmla="*/ 10 h 535101"/>
                  <a:gd name="connsiteX20" fmla="*/ 269229 w 538387"/>
                  <a:gd name="connsiteY20" fmla="*/ 0 h 535101"/>
                  <a:gd name="connsiteX0" fmla="*/ 477102 w 538387"/>
                  <a:gd name="connsiteY0" fmla="*/ 37023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269229 w 538387"/>
                  <a:gd name="connsiteY3" fmla="*/ 0 h 535101"/>
                  <a:gd name="connsiteX4" fmla="*/ 269194 w 538387"/>
                  <a:gd name="connsiteY4" fmla="*/ 5 h 535101"/>
                  <a:gd name="connsiteX5" fmla="*/ 269159 w 538387"/>
                  <a:gd name="connsiteY5" fmla="*/ 0 h 535101"/>
                  <a:gd name="connsiteX6" fmla="*/ 269159 w 538387"/>
                  <a:gd name="connsiteY6" fmla="*/ 10 h 535101"/>
                  <a:gd name="connsiteX7" fmla="*/ 135532 w 538387"/>
                  <a:gd name="connsiteY7" fmla="*/ 140482 h 535101"/>
                  <a:gd name="connsiteX8" fmla="*/ 178420 w 538387"/>
                  <a:gd name="connsiteY8" fmla="*/ 291625 h 535101"/>
                  <a:gd name="connsiteX9" fmla="*/ 188991 w 538387"/>
                  <a:gd name="connsiteY9" fmla="*/ 355892 h 535101"/>
                  <a:gd name="connsiteX10" fmla="*/ 39638 w 538387"/>
                  <a:gd name="connsiteY10" fmla="*/ 430632 h 535101"/>
                  <a:gd name="connsiteX11" fmla="*/ 2316 w 538387"/>
                  <a:gd name="connsiteY11" fmla="*/ 535101 h 535101"/>
                  <a:gd name="connsiteX12" fmla="*/ 269194 w 538387"/>
                  <a:gd name="connsiteY12" fmla="*/ 534875 h 535101"/>
                  <a:gd name="connsiteX13" fmla="*/ 536072 w 538387"/>
                  <a:gd name="connsiteY13" fmla="*/ 535101 h 535101"/>
                  <a:gd name="connsiteX14" fmla="*/ 498750 w 538387"/>
                  <a:gd name="connsiteY14" fmla="*/ 430632 h 535101"/>
                  <a:gd name="connsiteX15" fmla="*/ 349397 w 538387"/>
                  <a:gd name="connsiteY15" fmla="*/ 355892 h 535101"/>
                  <a:gd name="connsiteX16" fmla="*/ 359968 w 538387"/>
                  <a:gd name="connsiteY16" fmla="*/ 291625 h 535101"/>
                  <a:gd name="connsiteX17" fmla="*/ 402856 w 538387"/>
                  <a:gd name="connsiteY17" fmla="*/ 140482 h 535101"/>
                  <a:gd name="connsiteX18" fmla="*/ 269229 w 538387"/>
                  <a:gd name="connsiteY18" fmla="*/ 10 h 535101"/>
                  <a:gd name="connsiteX19" fmla="*/ 269229 w 538387"/>
                  <a:gd name="connsiteY19" fmla="*/ 0 h 535101"/>
                  <a:gd name="connsiteX0" fmla="*/ 269229 w 538387"/>
                  <a:gd name="connsiteY0" fmla="*/ 0 h 535101"/>
                  <a:gd name="connsiteX1" fmla="*/ 269194 w 538387"/>
                  <a:gd name="connsiteY1" fmla="*/ 5 h 535101"/>
                  <a:gd name="connsiteX2" fmla="*/ 269159 w 538387"/>
                  <a:gd name="connsiteY2" fmla="*/ 0 h 535101"/>
                  <a:gd name="connsiteX3" fmla="*/ 269159 w 538387"/>
                  <a:gd name="connsiteY3" fmla="*/ 10 h 535101"/>
                  <a:gd name="connsiteX4" fmla="*/ 135532 w 538387"/>
                  <a:gd name="connsiteY4" fmla="*/ 140482 h 535101"/>
                  <a:gd name="connsiteX5" fmla="*/ 178420 w 538387"/>
                  <a:gd name="connsiteY5" fmla="*/ 291625 h 535101"/>
                  <a:gd name="connsiteX6" fmla="*/ 188991 w 538387"/>
                  <a:gd name="connsiteY6" fmla="*/ 355892 h 535101"/>
                  <a:gd name="connsiteX7" fmla="*/ 39638 w 538387"/>
                  <a:gd name="connsiteY7" fmla="*/ 430632 h 535101"/>
                  <a:gd name="connsiteX8" fmla="*/ 2316 w 538387"/>
                  <a:gd name="connsiteY8" fmla="*/ 535101 h 535101"/>
                  <a:gd name="connsiteX9" fmla="*/ 269194 w 538387"/>
                  <a:gd name="connsiteY9" fmla="*/ 534875 h 535101"/>
                  <a:gd name="connsiteX10" fmla="*/ 536072 w 538387"/>
                  <a:gd name="connsiteY10" fmla="*/ 535101 h 535101"/>
                  <a:gd name="connsiteX11" fmla="*/ 498750 w 538387"/>
                  <a:gd name="connsiteY11" fmla="*/ 430632 h 535101"/>
                  <a:gd name="connsiteX12" fmla="*/ 349397 w 538387"/>
                  <a:gd name="connsiteY12" fmla="*/ 355892 h 535101"/>
                  <a:gd name="connsiteX13" fmla="*/ 359968 w 538387"/>
                  <a:gd name="connsiteY13" fmla="*/ 291625 h 535101"/>
                  <a:gd name="connsiteX14" fmla="*/ 402856 w 538387"/>
                  <a:gd name="connsiteY14" fmla="*/ 140482 h 535101"/>
                  <a:gd name="connsiteX15" fmla="*/ 269229 w 538387"/>
                  <a:gd name="connsiteY15" fmla="*/ 10 h 535101"/>
                  <a:gd name="connsiteX16" fmla="*/ 269229 w 538387"/>
                  <a:gd name="connsiteY16" fmla="*/ 0 h 53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387" h="535101">
                    <a:moveTo>
                      <a:pt x="269229" y="0"/>
                    </a:moveTo>
                    <a:cubicBezTo>
                      <a:pt x="269217" y="1"/>
                      <a:pt x="269206" y="1"/>
                      <a:pt x="269194" y="5"/>
                    </a:cubicBezTo>
                    <a:cubicBezTo>
                      <a:pt x="269182" y="1"/>
                      <a:pt x="269171" y="1"/>
                      <a:pt x="269159" y="0"/>
                    </a:cubicBezTo>
                    <a:lnTo>
                      <a:pt x="269159" y="10"/>
                    </a:lnTo>
                    <a:cubicBezTo>
                      <a:pt x="179681" y="3255"/>
                      <a:pt x="136617" y="75227"/>
                      <a:pt x="135532" y="140482"/>
                    </a:cubicBezTo>
                    <a:cubicBezTo>
                      <a:pt x="133842" y="222849"/>
                      <a:pt x="163030" y="271254"/>
                      <a:pt x="178420" y="291625"/>
                    </a:cubicBezTo>
                    <a:cubicBezTo>
                      <a:pt x="192093" y="309709"/>
                      <a:pt x="212883" y="344062"/>
                      <a:pt x="188991" y="355892"/>
                    </a:cubicBezTo>
                    <a:cubicBezTo>
                      <a:pt x="124342" y="386713"/>
                      <a:pt x="68842" y="408387"/>
                      <a:pt x="39638" y="430632"/>
                    </a:cubicBezTo>
                    <a:cubicBezTo>
                      <a:pt x="-8247" y="470601"/>
                      <a:pt x="-679" y="516286"/>
                      <a:pt x="2316" y="535101"/>
                    </a:cubicBezTo>
                    <a:lnTo>
                      <a:pt x="269194" y="534875"/>
                    </a:lnTo>
                    <a:lnTo>
                      <a:pt x="536072" y="535101"/>
                    </a:lnTo>
                    <a:cubicBezTo>
                      <a:pt x="539067" y="516286"/>
                      <a:pt x="546635" y="470601"/>
                      <a:pt x="498750" y="430632"/>
                    </a:cubicBezTo>
                    <a:cubicBezTo>
                      <a:pt x="469546" y="408387"/>
                      <a:pt x="414046" y="386713"/>
                      <a:pt x="349397" y="355892"/>
                    </a:cubicBezTo>
                    <a:cubicBezTo>
                      <a:pt x="325505" y="344062"/>
                      <a:pt x="346295" y="309709"/>
                      <a:pt x="359968" y="291625"/>
                    </a:cubicBezTo>
                    <a:cubicBezTo>
                      <a:pt x="375358" y="271254"/>
                      <a:pt x="404546" y="222849"/>
                      <a:pt x="402856" y="140482"/>
                    </a:cubicBezTo>
                    <a:cubicBezTo>
                      <a:pt x="401771" y="75227"/>
                      <a:pt x="358707" y="3255"/>
                      <a:pt x="269229" y="10"/>
                    </a:cubicBezTo>
                    <a:lnTo>
                      <a:pt x="2692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A68EEE89-B7F0-4EBC-8DFA-6D9687D54B6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140240" y="639141"/>
                <a:ext cx="285664" cy="283920"/>
              </a:xfrm>
              <a:custGeom>
                <a:avLst/>
                <a:gdLst>
                  <a:gd name="connsiteX0" fmla="*/ 673 w 698986"/>
                  <a:gd name="connsiteY0" fmla="*/ 442240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624115 w 698986"/>
                  <a:gd name="connsiteY7" fmla="*/ 367376 h 535101"/>
                  <a:gd name="connsiteX8" fmla="*/ 643038 w 698986"/>
                  <a:gd name="connsiteY8" fmla="*/ 376805 h 535101"/>
                  <a:gd name="connsiteX9" fmla="*/ 637701 w 698986"/>
                  <a:gd name="connsiteY9" fmla="*/ 370236 h 535101"/>
                  <a:gd name="connsiteX10" fmla="*/ 429828 w 698986"/>
                  <a:gd name="connsiteY10" fmla="*/ 0 h 535101"/>
                  <a:gd name="connsiteX11" fmla="*/ 429793 w 698986"/>
                  <a:gd name="connsiteY11" fmla="*/ 5 h 535101"/>
                  <a:gd name="connsiteX12" fmla="*/ 429758 w 698986"/>
                  <a:gd name="connsiteY12" fmla="*/ 0 h 535101"/>
                  <a:gd name="connsiteX13" fmla="*/ 429758 w 698986"/>
                  <a:gd name="connsiteY13" fmla="*/ 10 h 535101"/>
                  <a:gd name="connsiteX14" fmla="*/ 296131 w 698986"/>
                  <a:gd name="connsiteY14" fmla="*/ 140482 h 535101"/>
                  <a:gd name="connsiteX15" fmla="*/ 339019 w 698986"/>
                  <a:gd name="connsiteY15" fmla="*/ 291625 h 535101"/>
                  <a:gd name="connsiteX16" fmla="*/ 349590 w 698986"/>
                  <a:gd name="connsiteY16" fmla="*/ 355892 h 535101"/>
                  <a:gd name="connsiteX17" fmla="*/ 200237 w 698986"/>
                  <a:gd name="connsiteY17" fmla="*/ 430632 h 535101"/>
                  <a:gd name="connsiteX18" fmla="*/ 162915 w 698986"/>
                  <a:gd name="connsiteY18" fmla="*/ 535101 h 535101"/>
                  <a:gd name="connsiteX19" fmla="*/ 429793 w 698986"/>
                  <a:gd name="connsiteY19" fmla="*/ 534875 h 535101"/>
                  <a:gd name="connsiteX20" fmla="*/ 696671 w 698986"/>
                  <a:gd name="connsiteY20" fmla="*/ 535101 h 535101"/>
                  <a:gd name="connsiteX21" fmla="*/ 659349 w 698986"/>
                  <a:gd name="connsiteY21" fmla="*/ 430632 h 535101"/>
                  <a:gd name="connsiteX22" fmla="*/ 509996 w 698986"/>
                  <a:gd name="connsiteY22" fmla="*/ 355892 h 535101"/>
                  <a:gd name="connsiteX23" fmla="*/ 520567 w 698986"/>
                  <a:gd name="connsiteY23" fmla="*/ 291625 h 535101"/>
                  <a:gd name="connsiteX24" fmla="*/ 563455 w 698986"/>
                  <a:gd name="connsiteY24" fmla="*/ 140482 h 535101"/>
                  <a:gd name="connsiteX25" fmla="*/ 429828 w 698986"/>
                  <a:gd name="connsiteY25" fmla="*/ 10 h 535101"/>
                  <a:gd name="connsiteX0" fmla="*/ 16601 w 698986"/>
                  <a:gd name="connsiteY0" fmla="*/ 454835 h 535101"/>
                  <a:gd name="connsiteX1" fmla="*/ 0 w 698986"/>
                  <a:gd name="connsiteY1" fmla="*/ 454779 h 535101"/>
                  <a:gd name="connsiteX2" fmla="*/ 16601 w 698986"/>
                  <a:gd name="connsiteY2" fmla="*/ 454835 h 535101"/>
                  <a:gd name="connsiteX3" fmla="*/ 159650 w 698986"/>
                  <a:gd name="connsiteY3" fmla="*/ 420369 h 535101"/>
                  <a:gd name="connsiteX4" fmla="*/ 154443 w 698986"/>
                  <a:gd name="connsiteY4" fmla="*/ 422352 h 535101"/>
                  <a:gd name="connsiteX5" fmla="*/ 126589 w 698986"/>
                  <a:gd name="connsiteY5" fmla="*/ 455777 h 535101"/>
                  <a:gd name="connsiteX6" fmla="*/ 133102 w 698986"/>
                  <a:gd name="connsiteY6" fmla="*/ 455798 h 535101"/>
                  <a:gd name="connsiteX7" fmla="*/ 159650 w 698986"/>
                  <a:gd name="connsiteY7" fmla="*/ 420369 h 535101"/>
                  <a:gd name="connsiteX8" fmla="*/ 624115 w 698986"/>
                  <a:gd name="connsiteY8" fmla="*/ 367376 h 535101"/>
                  <a:gd name="connsiteX9" fmla="*/ 643038 w 698986"/>
                  <a:gd name="connsiteY9" fmla="*/ 376805 h 535101"/>
                  <a:gd name="connsiteX10" fmla="*/ 637701 w 698986"/>
                  <a:gd name="connsiteY10" fmla="*/ 370236 h 535101"/>
                  <a:gd name="connsiteX11" fmla="*/ 624115 w 698986"/>
                  <a:gd name="connsiteY11" fmla="*/ 367376 h 535101"/>
                  <a:gd name="connsiteX12" fmla="*/ 429828 w 698986"/>
                  <a:gd name="connsiteY12" fmla="*/ 0 h 535101"/>
                  <a:gd name="connsiteX13" fmla="*/ 429793 w 698986"/>
                  <a:gd name="connsiteY13" fmla="*/ 5 h 535101"/>
                  <a:gd name="connsiteX14" fmla="*/ 429758 w 698986"/>
                  <a:gd name="connsiteY14" fmla="*/ 0 h 535101"/>
                  <a:gd name="connsiteX15" fmla="*/ 429758 w 698986"/>
                  <a:gd name="connsiteY15" fmla="*/ 10 h 535101"/>
                  <a:gd name="connsiteX16" fmla="*/ 296131 w 698986"/>
                  <a:gd name="connsiteY16" fmla="*/ 140482 h 535101"/>
                  <a:gd name="connsiteX17" fmla="*/ 339019 w 698986"/>
                  <a:gd name="connsiteY17" fmla="*/ 291625 h 535101"/>
                  <a:gd name="connsiteX18" fmla="*/ 349590 w 698986"/>
                  <a:gd name="connsiteY18" fmla="*/ 355892 h 535101"/>
                  <a:gd name="connsiteX19" fmla="*/ 200237 w 698986"/>
                  <a:gd name="connsiteY19" fmla="*/ 430632 h 535101"/>
                  <a:gd name="connsiteX20" fmla="*/ 162915 w 698986"/>
                  <a:gd name="connsiteY20" fmla="*/ 535101 h 535101"/>
                  <a:gd name="connsiteX21" fmla="*/ 429793 w 698986"/>
                  <a:gd name="connsiteY21" fmla="*/ 534875 h 535101"/>
                  <a:gd name="connsiteX22" fmla="*/ 696671 w 698986"/>
                  <a:gd name="connsiteY22" fmla="*/ 535101 h 535101"/>
                  <a:gd name="connsiteX23" fmla="*/ 659349 w 698986"/>
                  <a:gd name="connsiteY23" fmla="*/ 430632 h 535101"/>
                  <a:gd name="connsiteX24" fmla="*/ 509996 w 698986"/>
                  <a:gd name="connsiteY24" fmla="*/ 355892 h 535101"/>
                  <a:gd name="connsiteX25" fmla="*/ 520567 w 698986"/>
                  <a:gd name="connsiteY25" fmla="*/ 291625 h 535101"/>
                  <a:gd name="connsiteX26" fmla="*/ 563455 w 698986"/>
                  <a:gd name="connsiteY26" fmla="*/ 140482 h 535101"/>
                  <a:gd name="connsiteX27" fmla="*/ 429828 w 698986"/>
                  <a:gd name="connsiteY27" fmla="*/ 10 h 535101"/>
                  <a:gd name="connsiteX28" fmla="*/ 429828 w 698986"/>
                  <a:gd name="connsiteY28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6513 w 572397"/>
                  <a:gd name="connsiteY3" fmla="*/ 455798 h 535101"/>
                  <a:gd name="connsiteX4" fmla="*/ 33061 w 572397"/>
                  <a:gd name="connsiteY4" fmla="*/ 420369 h 535101"/>
                  <a:gd name="connsiteX5" fmla="*/ 497526 w 572397"/>
                  <a:gd name="connsiteY5" fmla="*/ 367376 h 535101"/>
                  <a:gd name="connsiteX6" fmla="*/ 516449 w 572397"/>
                  <a:gd name="connsiteY6" fmla="*/ 376805 h 535101"/>
                  <a:gd name="connsiteX7" fmla="*/ 511112 w 572397"/>
                  <a:gd name="connsiteY7" fmla="*/ 370236 h 535101"/>
                  <a:gd name="connsiteX8" fmla="*/ 497526 w 572397"/>
                  <a:gd name="connsiteY8" fmla="*/ 367376 h 535101"/>
                  <a:gd name="connsiteX9" fmla="*/ 303239 w 572397"/>
                  <a:gd name="connsiteY9" fmla="*/ 0 h 535101"/>
                  <a:gd name="connsiteX10" fmla="*/ 303204 w 572397"/>
                  <a:gd name="connsiteY10" fmla="*/ 5 h 535101"/>
                  <a:gd name="connsiteX11" fmla="*/ 303169 w 572397"/>
                  <a:gd name="connsiteY11" fmla="*/ 0 h 535101"/>
                  <a:gd name="connsiteX12" fmla="*/ 303169 w 572397"/>
                  <a:gd name="connsiteY12" fmla="*/ 10 h 535101"/>
                  <a:gd name="connsiteX13" fmla="*/ 169542 w 572397"/>
                  <a:gd name="connsiteY13" fmla="*/ 140482 h 535101"/>
                  <a:gd name="connsiteX14" fmla="*/ 212430 w 572397"/>
                  <a:gd name="connsiteY14" fmla="*/ 291625 h 535101"/>
                  <a:gd name="connsiteX15" fmla="*/ 223001 w 572397"/>
                  <a:gd name="connsiteY15" fmla="*/ 355892 h 535101"/>
                  <a:gd name="connsiteX16" fmla="*/ 73648 w 572397"/>
                  <a:gd name="connsiteY16" fmla="*/ 430632 h 535101"/>
                  <a:gd name="connsiteX17" fmla="*/ 36326 w 572397"/>
                  <a:gd name="connsiteY17" fmla="*/ 535101 h 535101"/>
                  <a:gd name="connsiteX18" fmla="*/ 303204 w 572397"/>
                  <a:gd name="connsiteY18" fmla="*/ 534875 h 535101"/>
                  <a:gd name="connsiteX19" fmla="*/ 570082 w 572397"/>
                  <a:gd name="connsiteY19" fmla="*/ 535101 h 535101"/>
                  <a:gd name="connsiteX20" fmla="*/ 532760 w 572397"/>
                  <a:gd name="connsiteY20" fmla="*/ 430632 h 535101"/>
                  <a:gd name="connsiteX21" fmla="*/ 383407 w 572397"/>
                  <a:gd name="connsiteY21" fmla="*/ 355892 h 535101"/>
                  <a:gd name="connsiteX22" fmla="*/ 393978 w 572397"/>
                  <a:gd name="connsiteY22" fmla="*/ 291625 h 535101"/>
                  <a:gd name="connsiteX23" fmla="*/ 436866 w 572397"/>
                  <a:gd name="connsiteY23" fmla="*/ 140482 h 535101"/>
                  <a:gd name="connsiteX24" fmla="*/ 303239 w 572397"/>
                  <a:gd name="connsiteY24" fmla="*/ 10 h 535101"/>
                  <a:gd name="connsiteX25" fmla="*/ 303239 w 572397"/>
                  <a:gd name="connsiteY25" fmla="*/ 0 h 535101"/>
                  <a:gd name="connsiteX0" fmla="*/ 33061 w 572397"/>
                  <a:gd name="connsiteY0" fmla="*/ 420369 h 535101"/>
                  <a:gd name="connsiteX1" fmla="*/ 27854 w 572397"/>
                  <a:gd name="connsiteY1" fmla="*/ 422352 h 535101"/>
                  <a:gd name="connsiteX2" fmla="*/ 0 w 572397"/>
                  <a:gd name="connsiteY2" fmla="*/ 455777 h 535101"/>
                  <a:gd name="connsiteX3" fmla="*/ 33061 w 572397"/>
                  <a:gd name="connsiteY3" fmla="*/ 420369 h 535101"/>
                  <a:gd name="connsiteX4" fmla="*/ 497526 w 572397"/>
                  <a:gd name="connsiteY4" fmla="*/ 367376 h 535101"/>
                  <a:gd name="connsiteX5" fmla="*/ 516449 w 572397"/>
                  <a:gd name="connsiteY5" fmla="*/ 376805 h 535101"/>
                  <a:gd name="connsiteX6" fmla="*/ 511112 w 572397"/>
                  <a:gd name="connsiteY6" fmla="*/ 370236 h 535101"/>
                  <a:gd name="connsiteX7" fmla="*/ 497526 w 572397"/>
                  <a:gd name="connsiteY7" fmla="*/ 367376 h 535101"/>
                  <a:gd name="connsiteX8" fmla="*/ 303239 w 572397"/>
                  <a:gd name="connsiteY8" fmla="*/ 0 h 535101"/>
                  <a:gd name="connsiteX9" fmla="*/ 303204 w 572397"/>
                  <a:gd name="connsiteY9" fmla="*/ 5 h 535101"/>
                  <a:gd name="connsiteX10" fmla="*/ 303169 w 572397"/>
                  <a:gd name="connsiteY10" fmla="*/ 0 h 535101"/>
                  <a:gd name="connsiteX11" fmla="*/ 303169 w 572397"/>
                  <a:gd name="connsiteY11" fmla="*/ 10 h 535101"/>
                  <a:gd name="connsiteX12" fmla="*/ 169542 w 572397"/>
                  <a:gd name="connsiteY12" fmla="*/ 140482 h 535101"/>
                  <a:gd name="connsiteX13" fmla="*/ 212430 w 572397"/>
                  <a:gd name="connsiteY13" fmla="*/ 291625 h 535101"/>
                  <a:gd name="connsiteX14" fmla="*/ 223001 w 572397"/>
                  <a:gd name="connsiteY14" fmla="*/ 355892 h 535101"/>
                  <a:gd name="connsiteX15" fmla="*/ 73648 w 572397"/>
                  <a:gd name="connsiteY15" fmla="*/ 430632 h 535101"/>
                  <a:gd name="connsiteX16" fmla="*/ 36326 w 572397"/>
                  <a:gd name="connsiteY16" fmla="*/ 535101 h 535101"/>
                  <a:gd name="connsiteX17" fmla="*/ 303204 w 572397"/>
                  <a:gd name="connsiteY17" fmla="*/ 534875 h 535101"/>
                  <a:gd name="connsiteX18" fmla="*/ 570082 w 572397"/>
                  <a:gd name="connsiteY18" fmla="*/ 535101 h 535101"/>
                  <a:gd name="connsiteX19" fmla="*/ 532760 w 572397"/>
                  <a:gd name="connsiteY19" fmla="*/ 430632 h 535101"/>
                  <a:gd name="connsiteX20" fmla="*/ 383407 w 572397"/>
                  <a:gd name="connsiteY20" fmla="*/ 355892 h 535101"/>
                  <a:gd name="connsiteX21" fmla="*/ 393978 w 572397"/>
                  <a:gd name="connsiteY21" fmla="*/ 291625 h 535101"/>
                  <a:gd name="connsiteX22" fmla="*/ 436866 w 572397"/>
                  <a:gd name="connsiteY22" fmla="*/ 140482 h 535101"/>
                  <a:gd name="connsiteX23" fmla="*/ 303239 w 572397"/>
                  <a:gd name="connsiteY23" fmla="*/ 10 h 535101"/>
                  <a:gd name="connsiteX24" fmla="*/ 303239 w 572397"/>
                  <a:gd name="connsiteY24" fmla="*/ 0 h 535101"/>
                  <a:gd name="connsiteX0" fmla="*/ 5207 w 544543"/>
                  <a:gd name="connsiteY0" fmla="*/ 420369 h 535101"/>
                  <a:gd name="connsiteX1" fmla="*/ 0 w 544543"/>
                  <a:gd name="connsiteY1" fmla="*/ 422352 h 535101"/>
                  <a:gd name="connsiteX2" fmla="*/ 5207 w 544543"/>
                  <a:gd name="connsiteY2" fmla="*/ 420369 h 535101"/>
                  <a:gd name="connsiteX3" fmla="*/ 469672 w 544543"/>
                  <a:gd name="connsiteY3" fmla="*/ 367376 h 535101"/>
                  <a:gd name="connsiteX4" fmla="*/ 488595 w 544543"/>
                  <a:gd name="connsiteY4" fmla="*/ 376805 h 535101"/>
                  <a:gd name="connsiteX5" fmla="*/ 483258 w 544543"/>
                  <a:gd name="connsiteY5" fmla="*/ 370236 h 535101"/>
                  <a:gd name="connsiteX6" fmla="*/ 469672 w 544543"/>
                  <a:gd name="connsiteY6" fmla="*/ 367376 h 535101"/>
                  <a:gd name="connsiteX7" fmla="*/ 275385 w 544543"/>
                  <a:gd name="connsiteY7" fmla="*/ 0 h 535101"/>
                  <a:gd name="connsiteX8" fmla="*/ 275350 w 544543"/>
                  <a:gd name="connsiteY8" fmla="*/ 5 h 535101"/>
                  <a:gd name="connsiteX9" fmla="*/ 275315 w 544543"/>
                  <a:gd name="connsiteY9" fmla="*/ 0 h 535101"/>
                  <a:gd name="connsiteX10" fmla="*/ 275315 w 544543"/>
                  <a:gd name="connsiteY10" fmla="*/ 10 h 535101"/>
                  <a:gd name="connsiteX11" fmla="*/ 141688 w 544543"/>
                  <a:gd name="connsiteY11" fmla="*/ 140482 h 535101"/>
                  <a:gd name="connsiteX12" fmla="*/ 184576 w 544543"/>
                  <a:gd name="connsiteY12" fmla="*/ 291625 h 535101"/>
                  <a:gd name="connsiteX13" fmla="*/ 195147 w 544543"/>
                  <a:gd name="connsiteY13" fmla="*/ 355892 h 535101"/>
                  <a:gd name="connsiteX14" fmla="*/ 45794 w 544543"/>
                  <a:gd name="connsiteY14" fmla="*/ 430632 h 535101"/>
                  <a:gd name="connsiteX15" fmla="*/ 8472 w 544543"/>
                  <a:gd name="connsiteY15" fmla="*/ 535101 h 535101"/>
                  <a:gd name="connsiteX16" fmla="*/ 275350 w 544543"/>
                  <a:gd name="connsiteY16" fmla="*/ 534875 h 535101"/>
                  <a:gd name="connsiteX17" fmla="*/ 542228 w 544543"/>
                  <a:gd name="connsiteY17" fmla="*/ 535101 h 535101"/>
                  <a:gd name="connsiteX18" fmla="*/ 504906 w 544543"/>
                  <a:gd name="connsiteY18" fmla="*/ 430632 h 535101"/>
                  <a:gd name="connsiteX19" fmla="*/ 355553 w 544543"/>
                  <a:gd name="connsiteY19" fmla="*/ 355892 h 535101"/>
                  <a:gd name="connsiteX20" fmla="*/ 366124 w 544543"/>
                  <a:gd name="connsiteY20" fmla="*/ 291625 h 535101"/>
                  <a:gd name="connsiteX21" fmla="*/ 409012 w 544543"/>
                  <a:gd name="connsiteY21" fmla="*/ 140482 h 535101"/>
                  <a:gd name="connsiteX22" fmla="*/ 275385 w 544543"/>
                  <a:gd name="connsiteY22" fmla="*/ 10 h 535101"/>
                  <a:gd name="connsiteX23" fmla="*/ 275385 w 544543"/>
                  <a:gd name="connsiteY23" fmla="*/ 0 h 535101"/>
                  <a:gd name="connsiteX0" fmla="*/ 463516 w 538387"/>
                  <a:gd name="connsiteY0" fmla="*/ 36737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463516 w 538387"/>
                  <a:gd name="connsiteY3" fmla="*/ 367376 h 535101"/>
                  <a:gd name="connsiteX4" fmla="*/ 269229 w 538387"/>
                  <a:gd name="connsiteY4" fmla="*/ 0 h 535101"/>
                  <a:gd name="connsiteX5" fmla="*/ 269194 w 538387"/>
                  <a:gd name="connsiteY5" fmla="*/ 5 h 535101"/>
                  <a:gd name="connsiteX6" fmla="*/ 269159 w 538387"/>
                  <a:gd name="connsiteY6" fmla="*/ 0 h 535101"/>
                  <a:gd name="connsiteX7" fmla="*/ 269159 w 538387"/>
                  <a:gd name="connsiteY7" fmla="*/ 10 h 535101"/>
                  <a:gd name="connsiteX8" fmla="*/ 135532 w 538387"/>
                  <a:gd name="connsiteY8" fmla="*/ 140482 h 535101"/>
                  <a:gd name="connsiteX9" fmla="*/ 178420 w 538387"/>
                  <a:gd name="connsiteY9" fmla="*/ 291625 h 535101"/>
                  <a:gd name="connsiteX10" fmla="*/ 188991 w 538387"/>
                  <a:gd name="connsiteY10" fmla="*/ 355892 h 535101"/>
                  <a:gd name="connsiteX11" fmla="*/ 39638 w 538387"/>
                  <a:gd name="connsiteY11" fmla="*/ 430632 h 535101"/>
                  <a:gd name="connsiteX12" fmla="*/ 2316 w 538387"/>
                  <a:gd name="connsiteY12" fmla="*/ 535101 h 535101"/>
                  <a:gd name="connsiteX13" fmla="*/ 269194 w 538387"/>
                  <a:gd name="connsiteY13" fmla="*/ 534875 h 535101"/>
                  <a:gd name="connsiteX14" fmla="*/ 536072 w 538387"/>
                  <a:gd name="connsiteY14" fmla="*/ 535101 h 535101"/>
                  <a:gd name="connsiteX15" fmla="*/ 498750 w 538387"/>
                  <a:gd name="connsiteY15" fmla="*/ 430632 h 535101"/>
                  <a:gd name="connsiteX16" fmla="*/ 349397 w 538387"/>
                  <a:gd name="connsiteY16" fmla="*/ 355892 h 535101"/>
                  <a:gd name="connsiteX17" fmla="*/ 359968 w 538387"/>
                  <a:gd name="connsiteY17" fmla="*/ 291625 h 535101"/>
                  <a:gd name="connsiteX18" fmla="*/ 402856 w 538387"/>
                  <a:gd name="connsiteY18" fmla="*/ 140482 h 535101"/>
                  <a:gd name="connsiteX19" fmla="*/ 269229 w 538387"/>
                  <a:gd name="connsiteY19" fmla="*/ 10 h 535101"/>
                  <a:gd name="connsiteX20" fmla="*/ 269229 w 538387"/>
                  <a:gd name="connsiteY20" fmla="*/ 0 h 535101"/>
                  <a:gd name="connsiteX0" fmla="*/ 477102 w 538387"/>
                  <a:gd name="connsiteY0" fmla="*/ 370236 h 535101"/>
                  <a:gd name="connsiteX1" fmla="*/ 482439 w 538387"/>
                  <a:gd name="connsiteY1" fmla="*/ 376805 h 535101"/>
                  <a:gd name="connsiteX2" fmla="*/ 477102 w 538387"/>
                  <a:gd name="connsiteY2" fmla="*/ 370236 h 535101"/>
                  <a:gd name="connsiteX3" fmla="*/ 269229 w 538387"/>
                  <a:gd name="connsiteY3" fmla="*/ 0 h 535101"/>
                  <a:gd name="connsiteX4" fmla="*/ 269194 w 538387"/>
                  <a:gd name="connsiteY4" fmla="*/ 5 h 535101"/>
                  <a:gd name="connsiteX5" fmla="*/ 269159 w 538387"/>
                  <a:gd name="connsiteY5" fmla="*/ 0 h 535101"/>
                  <a:gd name="connsiteX6" fmla="*/ 269159 w 538387"/>
                  <a:gd name="connsiteY6" fmla="*/ 10 h 535101"/>
                  <a:gd name="connsiteX7" fmla="*/ 135532 w 538387"/>
                  <a:gd name="connsiteY7" fmla="*/ 140482 h 535101"/>
                  <a:gd name="connsiteX8" fmla="*/ 178420 w 538387"/>
                  <a:gd name="connsiteY8" fmla="*/ 291625 h 535101"/>
                  <a:gd name="connsiteX9" fmla="*/ 188991 w 538387"/>
                  <a:gd name="connsiteY9" fmla="*/ 355892 h 535101"/>
                  <a:gd name="connsiteX10" fmla="*/ 39638 w 538387"/>
                  <a:gd name="connsiteY10" fmla="*/ 430632 h 535101"/>
                  <a:gd name="connsiteX11" fmla="*/ 2316 w 538387"/>
                  <a:gd name="connsiteY11" fmla="*/ 535101 h 535101"/>
                  <a:gd name="connsiteX12" fmla="*/ 269194 w 538387"/>
                  <a:gd name="connsiteY12" fmla="*/ 534875 h 535101"/>
                  <a:gd name="connsiteX13" fmla="*/ 536072 w 538387"/>
                  <a:gd name="connsiteY13" fmla="*/ 535101 h 535101"/>
                  <a:gd name="connsiteX14" fmla="*/ 498750 w 538387"/>
                  <a:gd name="connsiteY14" fmla="*/ 430632 h 535101"/>
                  <a:gd name="connsiteX15" fmla="*/ 349397 w 538387"/>
                  <a:gd name="connsiteY15" fmla="*/ 355892 h 535101"/>
                  <a:gd name="connsiteX16" fmla="*/ 359968 w 538387"/>
                  <a:gd name="connsiteY16" fmla="*/ 291625 h 535101"/>
                  <a:gd name="connsiteX17" fmla="*/ 402856 w 538387"/>
                  <a:gd name="connsiteY17" fmla="*/ 140482 h 535101"/>
                  <a:gd name="connsiteX18" fmla="*/ 269229 w 538387"/>
                  <a:gd name="connsiteY18" fmla="*/ 10 h 535101"/>
                  <a:gd name="connsiteX19" fmla="*/ 269229 w 538387"/>
                  <a:gd name="connsiteY19" fmla="*/ 0 h 535101"/>
                  <a:gd name="connsiteX0" fmla="*/ 269229 w 538387"/>
                  <a:gd name="connsiteY0" fmla="*/ 0 h 535101"/>
                  <a:gd name="connsiteX1" fmla="*/ 269194 w 538387"/>
                  <a:gd name="connsiteY1" fmla="*/ 5 h 535101"/>
                  <a:gd name="connsiteX2" fmla="*/ 269159 w 538387"/>
                  <a:gd name="connsiteY2" fmla="*/ 0 h 535101"/>
                  <a:gd name="connsiteX3" fmla="*/ 269159 w 538387"/>
                  <a:gd name="connsiteY3" fmla="*/ 10 h 535101"/>
                  <a:gd name="connsiteX4" fmla="*/ 135532 w 538387"/>
                  <a:gd name="connsiteY4" fmla="*/ 140482 h 535101"/>
                  <a:gd name="connsiteX5" fmla="*/ 178420 w 538387"/>
                  <a:gd name="connsiteY5" fmla="*/ 291625 h 535101"/>
                  <a:gd name="connsiteX6" fmla="*/ 188991 w 538387"/>
                  <a:gd name="connsiteY6" fmla="*/ 355892 h 535101"/>
                  <a:gd name="connsiteX7" fmla="*/ 39638 w 538387"/>
                  <a:gd name="connsiteY7" fmla="*/ 430632 h 535101"/>
                  <a:gd name="connsiteX8" fmla="*/ 2316 w 538387"/>
                  <a:gd name="connsiteY8" fmla="*/ 535101 h 535101"/>
                  <a:gd name="connsiteX9" fmla="*/ 269194 w 538387"/>
                  <a:gd name="connsiteY9" fmla="*/ 534875 h 535101"/>
                  <a:gd name="connsiteX10" fmla="*/ 536072 w 538387"/>
                  <a:gd name="connsiteY10" fmla="*/ 535101 h 535101"/>
                  <a:gd name="connsiteX11" fmla="*/ 498750 w 538387"/>
                  <a:gd name="connsiteY11" fmla="*/ 430632 h 535101"/>
                  <a:gd name="connsiteX12" fmla="*/ 349397 w 538387"/>
                  <a:gd name="connsiteY12" fmla="*/ 355892 h 535101"/>
                  <a:gd name="connsiteX13" fmla="*/ 359968 w 538387"/>
                  <a:gd name="connsiteY13" fmla="*/ 291625 h 535101"/>
                  <a:gd name="connsiteX14" fmla="*/ 402856 w 538387"/>
                  <a:gd name="connsiteY14" fmla="*/ 140482 h 535101"/>
                  <a:gd name="connsiteX15" fmla="*/ 269229 w 538387"/>
                  <a:gd name="connsiteY15" fmla="*/ 10 h 535101"/>
                  <a:gd name="connsiteX16" fmla="*/ 269229 w 538387"/>
                  <a:gd name="connsiteY16" fmla="*/ 0 h 53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387" h="535101">
                    <a:moveTo>
                      <a:pt x="269229" y="0"/>
                    </a:moveTo>
                    <a:cubicBezTo>
                      <a:pt x="269217" y="1"/>
                      <a:pt x="269206" y="1"/>
                      <a:pt x="269194" y="5"/>
                    </a:cubicBezTo>
                    <a:cubicBezTo>
                      <a:pt x="269182" y="1"/>
                      <a:pt x="269171" y="1"/>
                      <a:pt x="269159" y="0"/>
                    </a:cubicBezTo>
                    <a:lnTo>
                      <a:pt x="269159" y="10"/>
                    </a:lnTo>
                    <a:cubicBezTo>
                      <a:pt x="179681" y="3255"/>
                      <a:pt x="136617" y="75227"/>
                      <a:pt x="135532" y="140482"/>
                    </a:cubicBezTo>
                    <a:cubicBezTo>
                      <a:pt x="133842" y="222849"/>
                      <a:pt x="163030" y="271254"/>
                      <a:pt x="178420" y="291625"/>
                    </a:cubicBezTo>
                    <a:cubicBezTo>
                      <a:pt x="192093" y="309709"/>
                      <a:pt x="212883" y="344062"/>
                      <a:pt x="188991" y="355892"/>
                    </a:cubicBezTo>
                    <a:cubicBezTo>
                      <a:pt x="124342" y="386713"/>
                      <a:pt x="68842" y="408387"/>
                      <a:pt x="39638" y="430632"/>
                    </a:cubicBezTo>
                    <a:cubicBezTo>
                      <a:pt x="-8247" y="470601"/>
                      <a:pt x="-679" y="516286"/>
                      <a:pt x="2316" y="535101"/>
                    </a:cubicBezTo>
                    <a:lnTo>
                      <a:pt x="269194" y="534875"/>
                    </a:lnTo>
                    <a:lnTo>
                      <a:pt x="536072" y="535101"/>
                    </a:lnTo>
                    <a:cubicBezTo>
                      <a:pt x="539067" y="516286"/>
                      <a:pt x="546635" y="470601"/>
                      <a:pt x="498750" y="430632"/>
                    </a:cubicBezTo>
                    <a:cubicBezTo>
                      <a:pt x="469546" y="408387"/>
                      <a:pt x="414046" y="386713"/>
                      <a:pt x="349397" y="355892"/>
                    </a:cubicBezTo>
                    <a:cubicBezTo>
                      <a:pt x="325505" y="344062"/>
                      <a:pt x="346295" y="309709"/>
                      <a:pt x="359968" y="291625"/>
                    </a:cubicBezTo>
                    <a:cubicBezTo>
                      <a:pt x="375358" y="271254"/>
                      <a:pt x="404546" y="222849"/>
                      <a:pt x="402856" y="140482"/>
                    </a:cubicBezTo>
                    <a:cubicBezTo>
                      <a:pt x="401771" y="75227"/>
                      <a:pt x="358707" y="3255"/>
                      <a:pt x="269229" y="10"/>
                    </a:cubicBezTo>
                    <a:lnTo>
                      <a:pt x="2692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A8AEFC9A-E2D8-4153-A680-0AAF0426EAB8}"/>
                  </a:ext>
                </a:extLst>
              </p:cNvPr>
              <p:cNvGrpSpPr/>
              <p:nvPr/>
            </p:nvGrpSpPr>
            <p:grpSpPr>
              <a:xfrm>
                <a:off x="6619434" y="505045"/>
                <a:ext cx="672638" cy="114389"/>
                <a:chOff x="6619434" y="505045"/>
                <a:chExt cx="672638" cy="114389"/>
              </a:xfrm>
              <a:grpFill/>
            </p:grpSpPr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B4FB9F37-D8FB-487A-8C3C-72C1BF08ABE4}"/>
                    </a:ext>
                  </a:extLst>
                </p:cNvPr>
                <p:cNvSpPr/>
                <p:nvPr/>
              </p:nvSpPr>
              <p:spPr>
                <a:xfrm flipV="1">
                  <a:off x="6619434" y="561853"/>
                  <a:ext cx="672032" cy="1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ECDFBE93-95BD-42AD-B59F-DBB3428A0DE2}"/>
                    </a:ext>
                  </a:extLst>
                </p:cNvPr>
                <p:cNvSpPr/>
                <p:nvPr/>
              </p:nvSpPr>
              <p:spPr>
                <a:xfrm flipV="1">
                  <a:off x="6619434" y="569389"/>
                  <a:ext cx="18000" cy="500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C93B2A36-AC45-4627-AC37-535018457490}"/>
                    </a:ext>
                  </a:extLst>
                </p:cNvPr>
                <p:cNvSpPr/>
                <p:nvPr/>
              </p:nvSpPr>
              <p:spPr>
                <a:xfrm flipV="1">
                  <a:off x="6946753" y="505045"/>
                  <a:ext cx="18000" cy="11438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55B8D263-3DAD-4E43-945F-A65CB1E6F9CF}"/>
                    </a:ext>
                  </a:extLst>
                </p:cNvPr>
                <p:cNvSpPr/>
                <p:nvPr/>
              </p:nvSpPr>
              <p:spPr>
                <a:xfrm flipV="1">
                  <a:off x="7274072" y="569389"/>
                  <a:ext cx="18000" cy="500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DAB37FF-5D78-407E-8D83-57473F738744}"/>
              </a:ext>
            </a:extLst>
          </p:cNvPr>
          <p:cNvSpPr txBox="1"/>
          <p:nvPr/>
        </p:nvSpPr>
        <p:spPr>
          <a:xfrm>
            <a:off x="493113" y="1866351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2EF617-7B2F-499E-A55B-C1229F0B48CE}"/>
              </a:ext>
            </a:extLst>
          </p:cNvPr>
          <p:cNvSpPr txBox="1"/>
          <p:nvPr/>
        </p:nvSpPr>
        <p:spPr>
          <a:xfrm>
            <a:off x="3151189" y="1866351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4C1534-D554-43DE-AE24-ACB2D30D9F33}"/>
              </a:ext>
            </a:extLst>
          </p:cNvPr>
          <p:cNvSpPr txBox="1"/>
          <p:nvPr/>
        </p:nvSpPr>
        <p:spPr>
          <a:xfrm>
            <a:off x="776996" y="4730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1A662C6E-A0D9-4CFC-B92C-04C579A189FD}"/>
              </a:ext>
            </a:extLst>
          </p:cNvPr>
          <p:cNvSpPr/>
          <p:nvPr/>
        </p:nvSpPr>
        <p:spPr>
          <a:xfrm>
            <a:off x="5296605" y="5752638"/>
            <a:ext cx="2336242" cy="705244"/>
          </a:xfrm>
          <a:custGeom>
            <a:avLst/>
            <a:gdLst/>
            <a:ahLst/>
            <a:cxnLst/>
            <a:rect l="l" t="t" r="r" b="b"/>
            <a:pathLst>
              <a:path w="14948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285577" y="0"/>
                </a:moveTo>
                <a:cubicBezTo>
                  <a:pt x="1333798" y="0"/>
                  <a:pt x="1369864" y="4365"/>
                  <a:pt x="1393775" y="13097"/>
                </a:cubicBezTo>
                <a:cubicBezTo>
                  <a:pt x="1417687" y="21828"/>
                  <a:pt x="1437531" y="35371"/>
                  <a:pt x="1453307" y="53727"/>
                </a:cubicBezTo>
                <a:cubicBezTo>
                  <a:pt x="1469082" y="72082"/>
                  <a:pt x="1480939" y="95349"/>
                  <a:pt x="1488877" y="123527"/>
                </a:cubicBezTo>
                <a:lnTo>
                  <a:pt x="1358801" y="146744"/>
                </a:lnTo>
                <a:cubicBezTo>
                  <a:pt x="1353443" y="130274"/>
                  <a:pt x="1344364" y="117673"/>
                  <a:pt x="1331565" y="108942"/>
                </a:cubicBezTo>
                <a:cubicBezTo>
                  <a:pt x="1318766" y="100211"/>
                  <a:pt x="1302444" y="95845"/>
                  <a:pt x="1282601" y="95845"/>
                </a:cubicBezTo>
                <a:cubicBezTo>
                  <a:pt x="1253033" y="95845"/>
                  <a:pt x="1229469" y="106114"/>
                  <a:pt x="1211907" y="126652"/>
                </a:cubicBezTo>
                <a:cubicBezTo>
                  <a:pt x="1194346" y="147191"/>
                  <a:pt x="1185565" y="179685"/>
                  <a:pt x="1185565" y="224135"/>
                </a:cubicBezTo>
                <a:cubicBezTo>
                  <a:pt x="1185565" y="271363"/>
                  <a:pt x="1194445" y="305097"/>
                  <a:pt x="1212205" y="325338"/>
                </a:cubicBezTo>
                <a:cubicBezTo>
                  <a:pt x="1229965" y="345579"/>
                  <a:pt x="1254720" y="355699"/>
                  <a:pt x="1286470" y="355699"/>
                </a:cubicBezTo>
                <a:cubicBezTo>
                  <a:pt x="1301551" y="355699"/>
                  <a:pt x="1315938" y="353516"/>
                  <a:pt x="1329630" y="349150"/>
                </a:cubicBezTo>
                <a:cubicBezTo>
                  <a:pt x="1343323" y="344785"/>
                  <a:pt x="1358999" y="337343"/>
                  <a:pt x="1376660" y="326826"/>
                </a:cubicBezTo>
                <a:lnTo>
                  <a:pt x="1376660" y="285750"/>
                </a:lnTo>
                <a:lnTo>
                  <a:pt x="1286470" y="285750"/>
                </a:lnTo>
                <a:lnTo>
                  <a:pt x="1286470" y="194965"/>
                </a:lnTo>
                <a:lnTo>
                  <a:pt x="1494830" y="194965"/>
                </a:lnTo>
                <a:lnTo>
                  <a:pt x="1494830" y="381000"/>
                </a:lnTo>
                <a:cubicBezTo>
                  <a:pt x="1454944" y="408186"/>
                  <a:pt x="1419671" y="426690"/>
                  <a:pt x="1389013" y="436513"/>
                </a:cubicBezTo>
                <a:cubicBezTo>
                  <a:pt x="1358354" y="446335"/>
                  <a:pt x="1321991" y="451247"/>
                  <a:pt x="1279922" y="451247"/>
                </a:cubicBezTo>
                <a:cubicBezTo>
                  <a:pt x="1228130" y="451247"/>
                  <a:pt x="1185912" y="442416"/>
                  <a:pt x="1153269" y="424755"/>
                </a:cubicBezTo>
                <a:cubicBezTo>
                  <a:pt x="1120626" y="407094"/>
                  <a:pt x="1095325" y="380801"/>
                  <a:pt x="1077367" y="345876"/>
                </a:cubicBezTo>
                <a:cubicBezTo>
                  <a:pt x="1059408" y="310951"/>
                  <a:pt x="1050429" y="270867"/>
                  <a:pt x="1050429" y="225623"/>
                </a:cubicBezTo>
                <a:cubicBezTo>
                  <a:pt x="1050429" y="177998"/>
                  <a:pt x="1060252" y="136574"/>
                  <a:pt x="1079897" y="101352"/>
                </a:cubicBezTo>
                <a:cubicBezTo>
                  <a:pt x="1099542" y="66129"/>
                  <a:pt x="1128316" y="39390"/>
                  <a:pt x="1166217" y="21133"/>
                </a:cubicBezTo>
                <a:cubicBezTo>
                  <a:pt x="1195784" y="7044"/>
                  <a:pt x="1235571" y="0"/>
                  <a:pt x="1285577" y="0"/>
                </a:cubicBezTo>
                <a:close/>
                <a:moveTo>
                  <a:pt x="711994" y="0"/>
                </a:moveTo>
                <a:cubicBezTo>
                  <a:pt x="767755" y="0"/>
                  <a:pt x="810270" y="10368"/>
                  <a:pt x="839539" y="31105"/>
                </a:cubicBezTo>
                <a:cubicBezTo>
                  <a:pt x="868809" y="51841"/>
                  <a:pt x="886222" y="84832"/>
                  <a:pt x="891778" y="130075"/>
                </a:cubicBezTo>
                <a:lnTo>
                  <a:pt x="764679" y="137517"/>
                </a:lnTo>
                <a:cubicBezTo>
                  <a:pt x="761305" y="117872"/>
                  <a:pt x="754211" y="103584"/>
                  <a:pt x="743396" y="94654"/>
                </a:cubicBezTo>
                <a:cubicBezTo>
                  <a:pt x="732582" y="85725"/>
                  <a:pt x="717649" y="81260"/>
                  <a:pt x="698599" y="81260"/>
                </a:cubicBezTo>
                <a:cubicBezTo>
                  <a:pt x="682923" y="81260"/>
                  <a:pt x="671116" y="84584"/>
                  <a:pt x="663178" y="91231"/>
                </a:cubicBezTo>
                <a:cubicBezTo>
                  <a:pt x="655241" y="97879"/>
                  <a:pt x="651272" y="105965"/>
                  <a:pt x="651272" y="115490"/>
                </a:cubicBezTo>
                <a:cubicBezTo>
                  <a:pt x="651272" y="122436"/>
                  <a:pt x="654546" y="128686"/>
                  <a:pt x="661095" y="134243"/>
                </a:cubicBezTo>
                <a:cubicBezTo>
                  <a:pt x="667444" y="139997"/>
                  <a:pt x="682526" y="145355"/>
                  <a:pt x="706338" y="150316"/>
                </a:cubicBezTo>
                <a:cubicBezTo>
                  <a:pt x="765274" y="163016"/>
                  <a:pt x="807492" y="175865"/>
                  <a:pt x="832991" y="188863"/>
                </a:cubicBezTo>
                <a:cubicBezTo>
                  <a:pt x="858490" y="201860"/>
                  <a:pt x="877044" y="217983"/>
                  <a:pt x="888653" y="237232"/>
                </a:cubicBezTo>
                <a:cubicBezTo>
                  <a:pt x="900261" y="256480"/>
                  <a:pt x="906066" y="278011"/>
                  <a:pt x="906066" y="301823"/>
                </a:cubicBezTo>
                <a:cubicBezTo>
                  <a:pt x="906066" y="329803"/>
                  <a:pt x="898327" y="355600"/>
                  <a:pt x="882848" y="379214"/>
                </a:cubicBezTo>
                <a:cubicBezTo>
                  <a:pt x="867370" y="402828"/>
                  <a:pt x="845741" y="420737"/>
                  <a:pt x="817959" y="432941"/>
                </a:cubicBezTo>
                <a:cubicBezTo>
                  <a:pt x="790178" y="445145"/>
                  <a:pt x="755154" y="451247"/>
                  <a:pt x="712887" y="451247"/>
                </a:cubicBezTo>
                <a:cubicBezTo>
                  <a:pt x="638671" y="451247"/>
                  <a:pt x="587276" y="436959"/>
                  <a:pt x="558701" y="408384"/>
                </a:cubicBezTo>
                <a:cubicBezTo>
                  <a:pt x="530126" y="379809"/>
                  <a:pt x="513953" y="343495"/>
                  <a:pt x="510183" y="299442"/>
                </a:cubicBezTo>
                <a:lnTo>
                  <a:pt x="638473" y="291405"/>
                </a:lnTo>
                <a:cubicBezTo>
                  <a:pt x="641251" y="312241"/>
                  <a:pt x="646906" y="328116"/>
                  <a:pt x="655439" y="339030"/>
                </a:cubicBezTo>
                <a:cubicBezTo>
                  <a:pt x="669330" y="356691"/>
                  <a:pt x="689173" y="365522"/>
                  <a:pt x="714970" y="365522"/>
                </a:cubicBezTo>
                <a:cubicBezTo>
                  <a:pt x="734219" y="365522"/>
                  <a:pt x="749052" y="361007"/>
                  <a:pt x="759470" y="351978"/>
                </a:cubicBezTo>
                <a:cubicBezTo>
                  <a:pt x="769888" y="342949"/>
                  <a:pt x="775097" y="332482"/>
                  <a:pt x="775097" y="320575"/>
                </a:cubicBezTo>
                <a:cubicBezTo>
                  <a:pt x="775097" y="309265"/>
                  <a:pt x="770136" y="299144"/>
                  <a:pt x="760214" y="290215"/>
                </a:cubicBezTo>
                <a:cubicBezTo>
                  <a:pt x="750292" y="281285"/>
                  <a:pt x="727273" y="272851"/>
                  <a:pt x="691158" y="264914"/>
                </a:cubicBezTo>
                <a:cubicBezTo>
                  <a:pt x="632023" y="251618"/>
                  <a:pt x="589855" y="233957"/>
                  <a:pt x="564654" y="211931"/>
                </a:cubicBezTo>
                <a:cubicBezTo>
                  <a:pt x="539254" y="189904"/>
                  <a:pt x="526554" y="161825"/>
                  <a:pt x="526554" y="127694"/>
                </a:cubicBezTo>
                <a:cubicBezTo>
                  <a:pt x="526554" y="105271"/>
                  <a:pt x="533053" y="84088"/>
                  <a:pt x="546050" y="64145"/>
                </a:cubicBezTo>
                <a:cubicBezTo>
                  <a:pt x="559048" y="44202"/>
                  <a:pt x="578594" y="28525"/>
                  <a:pt x="604689" y="17115"/>
                </a:cubicBezTo>
                <a:cubicBezTo>
                  <a:pt x="630783" y="5705"/>
                  <a:pt x="666552" y="0"/>
                  <a:pt x="71199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isometricTopUp">
              <a:rot lat="20400000" lon="18000000" rev="4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CDDFA4-BB6F-4484-9834-1A1E045A31DF}"/>
              </a:ext>
            </a:extLst>
          </p:cNvPr>
          <p:cNvGrpSpPr/>
          <p:nvPr/>
        </p:nvGrpSpPr>
        <p:grpSpPr>
          <a:xfrm>
            <a:off x="1428206" y="4402213"/>
            <a:ext cx="2325189" cy="1815705"/>
            <a:chOff x="1402081" y="4498008"/>
            <a:chExt cx="2325189" cy="1815705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93321A9F-EC00-48FB-A60A-BCC10F956BA2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EDC5D99D-AC7E-45BE-ACDB-65D9B9A02CB2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53">
              <a:extLst>
                <a:ext uri="{FF2B5EF4-FFF2-40B4-BE49-F238E27FC236}">
                  <a16:creationId xmlns:a16="http://schemas.microsoft.com/office/drawing/2014/main" id="{09AECA46-076F-4E0D-AB07-6D1A6E5CBB11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06CB4F-B51E-4BE9-B0C5-AD4317F14EA3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C0F03B5-25AA-4D53-B5F2-E88E05625022}"/>
              </a:ext>
            </a:extLst>
          </p:cNvPr>
          <p:cNvGrpSpPr/>
          <p:nvPr/>
        </p:nvGrpSpPr>
        <p:grpSpPr>
          <a:xfrm>
            <a:off x="4259552" y="3086781"/>
            <a:ext cx="2325189" cy="1815705"/>
            <a:chOff x="1402081" y="4498008"/>
            <a:chExt cx="2325189" cy="1815705"/>
          </a:xfrm>
        </p:grpSpPr>
        <p:sp>
          <p:nvSpPr>
            <p:cNvPr id="9" name="화살표: 위쪽 8">
              <a:extLst>
                <a:ext uri="{FF2B5EF4-FFF2-40B4-BE49-F238E27FC236}">
                  <a16:creationId xmlns:a16="http://schemas.microsoft.com/office/drawing/2014/main" id="{CB7DD0F0-ED69-4E08-919D-BE21DD22911B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Freeform: Shape 250">
              <a:extLst>
                <a:ext uri="{FF2B5EF4-FFF2-40B4-BE49-F238E27FC236}">
                  <a16:creationId xmlns:a16="http://schemas.microsoft.com/office/drawing/2014/main" id="{BA23ED4D-86AD-4995-9261-1057420BB68E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3">
              <a:extLst>
                <a:ext uri="{FF2B5EF4-FFF2-40B4-BE49-F238E27FC236}">
                  <a16:creationId xmlns:a16="http://schemas.microsoft.com/office/drawing/2014/main" id="{1AA56A70-35B1-40C4-A63F-934670EECBF4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D4FC27-73BC-4653-8241-6652F2EA6AB9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D491978-CAE9-4042-86D4-2DB807486C79}"/>
              </a:ext>
            </a:extLst>
          </p:cNvPr>
          <p:cNvGrpSpPr/>
          <p:nvPr/>
        </p:nvGrpSpPr>
        <p:grpSpPr>
          <a:xfrm>
            <a:off x="7090899" y="1752866"/>
            <a:ext cx="2325189" cy="1815705"/>
            <a:chOff x="1402081" y="4498008"/>
            <a:chExt cx="2325189" cy="1815705"/>
          </a:xfrm>
        </p:grpSpPr>
        <p:sp>
          <p:nvSpPr>
            <p:cNvPr id="14" name="화살표: 위쪽 13">
              <a:extLst>
                <a:ext uri="{FF2B5EF4-FFF2-40B4-BE49-F238E27FC236}">
                  <a16:creationId xmlns:a16="http://schemas.microsoft.com/office/drawing/2014/main" id="{A6FA2497-B85B-4CAF-AE9E-1ECD0309CB2D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Freeform: Shape 250">
              <a:extLst>
                <a:ext uri="{FF2B5EF4-FFF2-40B4-BE49-F238E27FC236}">
                  <a16:creationId xmlns:a16="http://schemas.microsoft.com/office/drawing/2014/main" id="{1E2676C7-3F67-4CE4-88DF-57DE732E7E8F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3">
              <a:extLst>
                <a:ext uri="{FF2B5EF4-FFF2-40B4-BE49-F238E27FC236}">
                  <a16:creationId xmlns:a16="http://schemas.microsoft.com/office/drawing/2014/main" id="{26CD5E82-E602-4F7E-AA62-EB36715206E8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260A3F-ACF5-429D-90E3-5AEFE0485D54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353FD106-BFA1-45D7-AA70-9C20AF381490}"/>
              </a:ext>
            </a:extLst>
          </p:cNvPr>
          <p:cNvGrpSpPr/>
          <p:nvPr/>
        </p:nvGrpSpPr>
        <p:grpSpPr>
          <a:xfrm>
            <a:off x="9598726" y="2460575"/>
            <a:ext cx="2010549" cy="1107996"/>
            <a:chOff x="2551704" y="4283314"/>
            <a:chExt cx="93571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EBB977-AE25-411A-B6A2-CF0F47C3297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0F51B0-73D6-4B7A-B63D-805B5364C825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7">
            <a:extLst>
              <a:ext uri="{FF2B5EF4-FFF2-40B4-BE49-F238E27FC236}">
                <a16:creationId xmlns:a16="http://schemas.microsoft.com/office/drawing/2014/main" id="{CB2947E0-2164-447E-A060-E693D9E7926D}"/>
              </a:ext>
            </a:extLst>
          </p:cNvPr>
          <p:cNvGrpSpPr/>
          <p:nvPr/>
        </p:nvGrpSpPr>
        <p:grpSpPr>
          <a:xfrm>
            <a:off x="6723082" y="3794490"/>
            <a:ext cx="2010549" cy="1107996"/>
            <a:chOff x="2551704" y="4283314"/>
            <a:chExt cx="93571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2602B-F053-4472-9387-1BCA5DF12889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B8C7B-B955-44E1-BAD8-2AFFADF19B4A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40337410-A9D7-4603-8869-79D4BA2C1702}"/>
              </a:ext>
            </a:extLst>
          </p:cNvPr>
          <p:cNvGrpSpPr/>
          <p:nvPr/>
        </p:nvGrpSpPr>
        <p:grpSpPr>
          <a:xfrm>
            <a:off x="3936033" y="5109922"/>
            <a:ext cx="2010549" cy="1107996"/>
            <a:chOff x="2551704" y="4283314"/>
            <a:chExt cx="93571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18FD1A-12BC-48B9-92CC-13E07717D708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8C38E3-51CA-4940-9E59-3EF7C0E3C54B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265EF3-2438-4316-AA07-5547DB2CB1F4}"/>
              </a:ext>
            </a:extLst>
          </p:cNvPr>
          <p:cNvSpPr txBox="1"/>
          <p:nvPr/>
        </p:nvSpPr>
        <p:spPr>
          <a:xfrm>
            <a:off x="1792109" y="4729496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A6BA92-D58B-4EB6-93D6-E3585D291868}"/>
              </a:ext>
            </a:extLst>
          </p:cNvPr>
          <p:cNvSpPr txBox="1"/>
          <p:nvPr/>
        </p:nvSpPr>
        <p:spPr>
          <a:xfrm>
            <a:off x="4624384" y="3401323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863B8-D36B-4197-9BE0-802626F73715}"/>
              </a:ext>
            </a:extLst>
          </p:cNvPr>
          <p:cNvSpPr txBox="1"/>
          <p:nvPr/>
        </p:nvSpPr>
        <p:spPr>
          <a:xfrm>
            <a:off x="7456658" y="2073150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181929-37B7-442D-9AA4-73DF23ED0488}"/>
              </a:ext>
            </a:extLst>
          </p:cNvPr>
          <p:cNvSpPr txBox="1"/>
          <p:nvPr/>
        </p:nvSpPr>
        <p:spPr>
          <a:xfrm>
            <a:off x="844732" y="2028503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AA9201-5526-4E5B-AD77-BD1F51E79DDC}"/>
              </a:ext>
            </a:extLst>
          </p:cNvPr>
          <p:cNvSpPr txBox="1"/>
          <p:nvPr/>
        </p:nvSpPr>
        <p:spPr>
          <a:xfrm>
            <a:off x="9267932" y="5417151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67A3B2E-2B83-4B7A-8531-E0A4D402B100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937132" y="2351669"/>
            <a:ext cx="2399780" cy="83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827C4B2-01B6-4500-A97C-CB695AA14DAF}"/>
              </a:ext>
            </a:extLst>
          </p:cNvPr>
          <p:cNvCxnSpPr>
            <a:cxnSpLocks/>
          </p:cNvCxnSpPr>
          <p:nvPr/>
        </p:nvCxnSpPr>
        <p:spPr>
          <a:xfrm>
            <a:off x="6922020" y="5736129"/>
            <a:ext cx="2399780" cy="83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63F952-6FEF-4512-A3B6-7443F7CB7943}"/>
              </a:ext>
            </a:extLst>
          </p:cNvPr>
          <p:cNvSpPr txBox="1"/>
          <p:nvPr/>
        </p:nvSpPr>
        <p:spPr>
          <a:xfrm>
            <a:off x="844732" y="3158052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3E519FB-3C50-4A99-BACE-04F0FE57709F}"/>
              </a:ext>
            </a:extLst>
          </p:cNvPr>
          <p:cNvCxnSpPr>
            <a:cxnSpLocks/>
          </p:cNvCxnSpPr>
          <p:nvPr/>
        </p:nvCxnSpPr>
        <p:spPr>
          <a:xfrm>
            <a:off x="2812869" y="3526629"/>
            <a:ext cx="956207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5" name="Chart 25">
            <a:extLst>
              <a:ext uri="{FF2B5EF4-FFF2-40B4-BE49-F238E27FC236}">
                <a16:creationId xmlns:a16="http://schemas.microsoft.com/office/drawing/2014/main" id="{C78BFD1C-1892-4E74-8D48-4E3887E9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305731"/>
              </p:ext>
            </p:extLst>
          </p:nvPr>
        </p:nvGraphicFramePr>
        <p:xfrm>
          <a:off x="931143" y="4072193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6" name="Table Placeholder 5">
            <a:extLst>
              <a:ext uri="{FF2B5EF4-FFF2-40B4-BE49-F238E27FC236}">
                <a16:creationId xmlns:a16="http://schemas.microsoft.com/office/drawing/2014/main" id="{F0637F9B-B253-4D1C-B59B-E9E54C50E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07512"/>
              </p:ext>
            </p:extLst>
          </p:nvPr>
        </p:nvGraphicFramePr>
        <p:xfrm>
          <a:off x="6221681" y="2324910"/>
          <a:ext cx="5039177" cy="278729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79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7" name="Group 3">
            <a:extLst>
              <a:ext uri="{FF2B5EF4-FFF2-40B4-BE49-F238E27FC236}">
                <a16:creationId xmlns:a16="http://schemas.microsoft.com/office/drawing/2014/main" id="{C2B410BE-1BF5-421B-910B-F37FA0FE2A8F}"/>
              </a:ext>
            </a:extLst>
          </p:cNvPr>
          <p:cNvGrpSpPr/>
          <p:nvPr/>
        </p:nvGrpSpPr>
        <p:grpSpPr>
          <a:xfrm>
            <a:off x="6297975" y="1810117"/>
            <a:ext cx="3137072" cy="338554"/>
            <a:chOff x="533041" y="1650555"/>
            <a:chExt cx="3137072" cy="33855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A1443EC-C597-4E24-AEB9-75B2F6E07AC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9" name="Group 5">
              <a:extLst>
                <a:ext uri="{FF2B5EF4-FFF2-40B4-BE49-F238E27FC236}">
                  <a16:creationId xmlns:a16="http://schemas.microsoft.com/office/drawing/2014/main" id="{3CC79E05-8138-4B55-B9B9-A1679451A428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0" name="Oval 6">
                <a:extLst>
                  <a:ext uri="{FF2B5EF4-FFF2-40B4-BE49-F238E27FC236}">
                    <a16:creationId xmlns:a16="http://schemas.microsoft.com/office/drawing/2014/main" id="{4478739D-EBD4-4CAE-8C34-EE98F61C1194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Chevron 7">
                <a:extLst>
                  <a:ext uri="{FF2B5EF4-FFF2-40B4-BE49-F238E27FC236}">
                    <a16:creationId xmlns:a16="http://schemas.microsoft.com/office/drawing/2014/main" id="{5A184301-A35F-4E91-B835-33EE0C4E5467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2" name="Group 8">
            <a:extLst>
              <a:ext uri="{FF2B5EF4-FFF2-40B4-BE49-F238E27FC236}">
                <a16:creationId xmlns:a16="http://schemas.microsoft.com/office/drawing/2014/main" id="{11D60601-4906-4A02-A41B-705196A0D762}"/>
              </a:ext>
            </a:extLst>
          </p:cNvPr>
          <p:cNvGrpSpPr/>
          <p:nvPr/>
        </p:nvGrpSpPr>
        <p:grpSpPr>
          <a:xfrm>
            <a:off x="946970" y="1810117"/>
            <a:ext cx="3137072" cy="338554"/>
            <a:chOff x="533041" y="1650555"/>
            <a:chExt cx="3137072" cy="33855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320852D-0764-40B2-B7A5-2C2EE9A1402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4" name="Group 10">
              <a:extLst>
                <a:ext uri="{FF2B5EF4-FFF2-40B4-BE49-F238E27FC236}">
                  <a16:creationId xmlns:a16="http://schemas.microsoft.com/office/drawing/2014/main" id="{98F13B23-E1C1-44CF-8D4B-054C3F2262A7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5" name="Oval 11">
                <a:extLst>
                  <a:ext uri="{FF2B5EF4-FFF2-40B4-BE49-F238E27FC236}">
                    <a16:creationId xmlns:a16="http://schemas.microsoft.com/office/drawing/2014/main" id="{367880A1-AF86-49F8-ABEA-571FD8906F05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Chevron 12">
                <a:extLst>
                  <a:ext uri="{FF2B5EF4-FFF2-40B4-BE49-F238E27FC236}">
                    <a16:creationId xmlns:a16="http://schemas.microsoft.com/office/drawing/2014/main" id="{8B82A819-D6F8-43F1-B4E1-F85BBFCD3607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AF22B24A-2AE4-457B-9EC7-D79F2C0BAE98}"/>
              </a:ext>
            </a:extLst>
          </p:cNvPr>
          <p:cNvSpPr txBox="1"/>
          <p:nvPr/>
        </p:nvSpPr>
        <p:spPr>
          <a:xfrm>
            <a:off x="947094" y="22815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Rectangle 14">
            <a:extLst>
              <a:ext uri="{FF2B5EF4-FFF2-40B4-BE49-F238E27FC236}">
                <a16:creationId xmlns:a16="http://schemas.microsoft.com/office/drawing/2014/main" id="{DE08E76F-6842-48B6-BB90-3C32D3CC6CEC}"/>
              </a:ext>
            </a:extLst>
          </p:cNvPr>
          <p:cNvSpPr/>
          <p:nvPr/>
        </p:nvSpPr>
        <p:spPr>
          <a:xfrm rot="16200000">
            <a:off x="3469141" y="1099341"/>
            <a:ext cx="36000" cy="51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741A68-8B60-4EBC-8221-B2FB5AF00D21}"/>
              </a:ext>
            </a:extLst>
          </p:cNvPr>
          <p:cNvSpPr txBox="1"/>
          <p:nvPr/>
        </p:nvSpPr>
        <p:spPr>
          <a:xfrm>
            <a:off x="947094" y="38040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1281E5-6CC2-41BB-A2A2-C4A384860B34}"/>
              </a:ext>
            </a:extLst>
          </p:cNvPr>
          <p:cNvSpPr txBox="1"/>
          <p:nvPr/>
        </p:nvSpPr>
        <p:spPr>
          <a:xfrm>
            <a:off x="1168586" y="419153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57C61E1-3FDE-4D4C-A3D1-8B7B3887A3B0}"/>
              </a:ext>
            </a:extLst>
          </p:cNvPr>
          <p:cNvSpPr txBox="1"/>
          <p:nvPr/>
        </p:nvSpPr>
        <p:spPr>
          <a:xfrm>
            <a:off x="1168586" y="463788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2" name="Group 20">
            <a:extLst>
              <a:ext uri="{FF2B5EF4-FFF2-40B4-BE49-F238E27FC236}">
                <a16:creationId xmlns:a16="http://schemas.microsoft.com/office/drawing/2014/main" id="{75F42EDD-0E36-4782-93B2-DA23665CCAA3}"/>
              </a:ext>
            </a:extLst>
          </p:cNvPr>
          <p:cNvGrpSpPr/>
          <p:nvPr/>
        </p:nvGrpSpPr>
        <p:grpSpPr>
          <a:xfrm>
            <a:off x="1041053" y="5206094"/>
            <a:ext cx="10109897" cy="848769"/>
            <a:chOff x="777280" y="5157191"/>
            <a:chExt cx="9767578" cy="1029602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9FCF2A3E-730A-4257-BED4-628B0EBD4207}"/>
                </a:ext>
              </a:extLst>
            </p:cNvPr>
            <p:cNvSpPr/>
            <p:nvPr/>
          </p:nvSpPr>
          <p:spPr>
            <a:xfrm rot="16200000" flipH="1">
              <a:off x="5225581" y="854644"/>
              <a:ext cx="1016729" cy="9621824"/>
            </a:xfrm>
            <a:prstGeom prst="roundRect">
              <a:avLst>
                <a:gd name="adj" fmla="val 10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4" name="Round Same Side Corner Rectangle 22">
              <a:extLst>
                <a:ext uri="{FF2B5EF4-FFF2-40B4-BE49-F238E27FC236}">
                  <a16:creationId xmlns:a16="http://schemas.microsoft.com/office/drawing/2014/main" id="{F375B979-19FA-4193-90AE-C303688B4DC2}"/>
                </a:ext>
              </a:extLst>
            </p:cNvPr>
            <p:cNvSpPr/>
            <p:nvPr/>
          </p:nvSpPr>
          <p:spPr>
            <a:xfrm rot="16200000">
              <a:off x="1183420" y="4751052"/>
              <a:ext cx="1029601" cy="1841881"/>
            </a:xfrm>
            <a:prstGeom prst="round2SameRect">
              <a:avLst>
                <a:gd name="adj1" fmla="val 13229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5F3300F7-CEEE-48F4-8DE8-C2EC13045CE5}"/>
              </a:ext>
            </a:extLst>
          </p:cNvPr>
          <p:cNvSpPr txBox="1"/>
          <p:nvPr/>
        </p:nvSpPr>
        <p:spPr>
          <a:xfrm>
            <a:off x="1320664" y="547659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B114EF6-0E8C-4F02-A70F-DF06B51532D1}"/>
              </a:ext>
            </a:extLst>
          </p:cNvPr>
          <p:cNvSpPr txBox="1"/>
          <p:nvPr/>
        </p:nvSpPr>
        <p:spPr>
          <a:xfrm>
            <a:off x="3433206" y="5307314"/>
            <a:ext cx="74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aphicFrame>
        <p:nvGraphicFramePr>
          <p:cNvPr id="117" name="Chart 25">
            <a:extLst>
              <a:ext uri="{FF2B5EF4-FFF2-40B4-BE49-F238E27FC236}">
                <a16:creationId xmlns:a16="http://schemas.microsoft.com/office/drawing/2014/main" id="{90E0DF1A-D086-42E3-905A-28DC5FA1D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182902"/>
              </p:ext>
            </p:extLst>
          </p:nvPr>
        </p:nvGraphicFramePr>
        <p:xfrm>
          <a:off x="947095" y="2538650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F3E1ACF2-A40D-4FE0-8A52-733B4C702F2F}"/>
              </a:ext>
            </a:extLst>
          </p:cNvPr>
          <p:cNvSpPr txBox="1"/>
          <p:nvPr/>
        </p:nvSpPr>
        <p:spPr>
          <a:xfrm>
            <a:off x="1168586" y="264975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BD93861-E89C-4470-B473-BF58514F6093}"/>
              </a:ext>
            </a:extLst>
          </p:cNvPr>
          <p:cNvSpPr txBox="1"/>
          <p:nvPr/>
        </p:nvSpPr>
        <p:spPr>
          <a:xfrm>
            <a:off x="1168586" y="3094958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782982E-B9EE-4946-AEA5-A324DD10C3A0}"/>
              </a:ext>
            </a:extLst>
          </p:cNvPr>
          <p:cNvSpPr txBox="1"/>
          <p:nvPr/>
        </p:nvSpPr>
        <p:spPr>
          <a:xfrm>
            <a:off x="1173544" y="418818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Rectangle 15">
            <a:extLst>
              <a:ext uri="{FF2B5EF4-FFF2-40B4-BE49-F238E27FC236}">
                <a16:creationId xmlns:a16="http://schemas.microsoft.com/office/drawing/2014/main" id="{40508E35-6F2B-420A-B4F5-67591E7B0EB6}"/>
              </a:ext>
            </a:extLst>
          </p:cNvPr>
          <p:cNvSpPr/>
          <p:nvPr/>
        </p:nvSpPr>
        <p:spPr>
          <a:xfrm>
            <a:off x="5232918" y="2585689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Rectangle 17">
            <a:extLst>
              <a:ext uri="{FF2B5EF4-FFF2-40B4-BE49-F238E27FC236}">
                <a16:creationId xmlns:a16="http://schemas.microsoft.com/office/drawing/2014/main" id="{C2CA3D3D-D5CD-4E46-9489-8B5C337627B6}"/>
              </a:ext>
            </a:extLst>
          </p:cNvPr>
          <p:cNvSpPr/>
          <p:nvPr/>
        </p:nvSpPr>
        <p:spPr>
          <a:xfrm>
            <a:off x="5232918" y="4127168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Rectangle 31">
            <a:extLst>
              <a:ext uri="{FF2B5EF4-FFF2-40B4-BE49-F238E27FC236}">
                <a16:creationId xmlns:a16="http://schemas.microsoft.com/office/drawing/2014/main" id="{0E86A3C7-0DFE-4731-BD08-4B992F57A7DE}"/>
              </a:ext>
            </a:extLst>
          </p:cNvPr>
          <p:cNvSpPr/>
          <p:nvPr/>
        </p:nvSpPr>
        <p:spPr>
          <a:xfrm>
            <a:off x="3936812" y="3048791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Rectangle 32">
            <a:extLst>
              <a:ext uri="{FF2B5EF4-FFF2-40B4-BE49-F238E27FC236}">
                <a16:creationId xmlns:a16="http://schemas.microsoft.com/office/drawing/2014/main" id="{986FA7D1-B290-4955-9DF2-D9FD2C8B6E2D}"/>
              </a:ext>
            </a:extLst>
          </p:cNvPr>
          <p:cNvSpPr/>
          <p:nvPr/>
        </p:nvSpPr>
        <p:spPr>
          <a:xfrm>
            <a:off x="3936812" y="4590271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99BE38-771B-403A-B60C-1C67C06B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BD903-8E51-49B3-9B76-BF290F43DAEC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07AC747C-05E9-480C-9DA9-FF09700DCF99}"/>
              </a:ext>
            </a:extLst>
          </p:cNvPr>
          <p:cNvSpPr txBox="1">
            <a:spLocks/>
          </p:cNvSpPr>
          <p:nvPr/>
        </p:nvSpPr>
        <p:spPr>
          <a:xfrm>
            <a:off x="5457499" y="6184281"/>
            <a:ext cx="1764000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065D8587-A5BF-4A4E-AD59-1A7FAC350668}"/>
              </a:ext>
            </a:extLst>
          </p:cNvPr>
          <p:cNvSpPr txBox="1">
            <a:spLocks/>
          </p:cNvSpPr>
          <p:nvPr/>
        </p:nvSpPr>
        <p:spPr>
          <a:xfrm>
            <a:off x="7533158" y="6184281"/>
            <a:ext cx="1764000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E92F7722-CBC2-4830-865C-704E7EBA45E8}"/>
              </a:ext>
            </a:extLst>
          </p:cNvPr>
          <p:cNvSpPr txBox="1">
            <a:spLocks/>
          </p:cNvSpPr>
          <p:nvPr/>
        </p:nvSpPr>
        <p:spPr>
          <a:xfrm>
            <a:off x="9608816" y="6184281"/>
            <a:ext cx="1764000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08122-EBE2-4C69-AF90-62E4686AFE69}"/>
              </a:ext>
            </a:extLst>
          </p:cNvPr>
          <p:cNvSpPr txBox="1"/>
          <p:nvPr/>
        </p:nvSpPr>
        <p:spPr>
          <a:xfrm>
            <a:off x="5351329" y="452938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D88A2-6D2B-47B5-AD37-692C5D08E924}"/>
              </a:ext>
            </a:extLst>
          </p:cNvPr>
          <p:cNvSpPr txBox="1"/>
          <p:nvPr/>
        </p:nvSpPr>
        <p:spPr>
          <a:xfrm>
            <a:off x="5351329" y="4868066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F79B7-1F34-41D2-B568-B6BD2D60A22B}"/>
              </a:ext>
            </a:extLst>
          </p:cNvPr>
          <p:cNvSpPr txBox="1"/>
          <p:nvPr/>
        </p:nvSpPr>
        <p:spPr>
          <a:xfrm>
            <a:off x="720969" y="5753394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A749D-8ACC-4D27-B95B-7739772A2A76}"/>
              </a:ext>
            </a:extLst>
          </p:cNvPr>
          <p:cNvSpPr txBox="1"/>
          <p:nvPr/>
        </p:nvSpPr>
        <p:spPr>
          <a:xfrm>
            <a:off x="720969" y="499257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36E348A1-7EA0-4D2D-BED4-46BD45AF61A4}"/>
              </a:ext>
            </a:extLst>
          </p:cNvPr>
          <p:cNvSpPr/>
          <p:nvPr/>
        </p:nvSpPr>
        <p:spPr>
          <a:xfrm>
            <a:off x="1258005" y="887828"/>
            <a:ext cx="2336242" cy="705244"/>
          </a:xfrm>
          <a:custGeom>
            <a:avLst/>
            <a:gdLst/>
            <a:ahLst/>
            <a:cxnLst/>
            <a:rect l="l" t="t" r="r" b="b"/>
            <a:pathLst>
              <a:path w="14948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285577" y="0"/>
                </a:moveTo>
                <a:cubicBezTo>
                  <a:pt x="1333798" y="0"/>
                  <a:pt x="1369864" y="4365"/>
                  <a:pt x="1393775" y="13097"/>
                </a:cubicBezTo>
                <a:cubicBezTo>
                  <a:pt x="1417687" y="21828"/>
                  <a:pt x="1437531" y="35371"/>
                  <a:pt x="1453307" y="53727"/>
                </a:cubicBezTo>
                <a:cubicBezTo>
                  <a:pt x="1469082" y="72082"/>
                  <a:pt x="1480939" y="95349"/>
                  <a:pt x="1488877" y="123527"/>
                </a:cubicBezTo>
                <a:lnTo>
                  <a:pt x="1358801" y="146744"/>
                </a:lnTo>
                <a:cubicBezTo>
                  <a:pt x="1353443" y="130274"/>
                  <a:pt x="1344364" y="117673"/>
                  <a:pt x="1331565" y="108942"/>
                </a:cubicBezTo>
                <a:cubicBezTo>
                  <a:pt x="1318766" y="100211"/>
                  <a:pt x="1302444" y="95845"/>
                  <a:pt x="1282601" y="95845"/>
                </a:cubicBezTo>
                <a:cubicBezTo>
                  <a:pt x="1253033" y="95845"/>
                  <a:pt x="1229469" y="106114"/>
                  <a:pt x="1211907" y="126652"/>
                </a:cubicBezTo>
                <a:cubicBezTo>
                  <a:pt x="1194346" y="147191"/>
                  <a:pt x="1185565" y="179685"/>
                  <a:pt x="1185565" y="224135"/>
                </a:cubicBezTo>
                <a:cubicBezTo>
                  <a:pt x="1185565" y="271363"/>
                  <a:pt x="1194445" y="305097"/>
                  <a:pt x="1212205" y="325338"/>
                </a:cubicBezTo>
                <a:cubicBezTo>
                  <a:pt x="1229965" y="345579"/>
                  <a:pt x="1254720" y="355699"/>
                  <a:pt x="1286470" y="355699"/>
                </a:cubicBezTo>
                <a:cubicBezTo>
                  <a:pt x="1301551" y="355699"/>
                  <a:pt x="1315938" y="353516"/>
                  <a:pt x="1329630" y="349150"/>
                </a:cubicBezTo>
                <a:cubicBezTo>
                  <a:pt x="1343323" y="344785"/>
                  <a:pt x="1358999" y="337343"/>
                  <a:pt x="1376660" y="326826"/>
                </a:cubicBezTo>
                <a:lnTo>
                  <a:pt x="1376660" y="285750"/>
                </a:lnTo>
                <a:lnTo>
                  <a:pt x="1286470" y="285750"/>
                </a:lnTo>
                <a:lnTo>
                  <a:pt x="1286470" y="194965"/>
                </a:lnTo>
                <a:lnTo>
                  <a:pt x="1494830" y="194965"/>
                </a:lnTo>
                <a:lnTo>
                  <a:pt x="1494830" y="381000"/>
                </a:lnTo>
                <a:cubicBezTo>
                  <a:pt x="1454944" y="408186"/>
                  <a:pt x="1419671" y="426690"/>
                  <a:pt x="1389013" y="436513"/>
                </a:cubicBezTo>
                <a:cubicBezTo>
                  <a:pt x="1358354" y="446335"/>
                  <a:pt x="1321991" y="451247"/>
                  <a:pt x="1279922" y="451247"/>
                </a:cubicBezTo>
                <a:cubicBezTo>
                  <a:pt x="1228130" y="451247"/>
                  <a:pt x="1185912" y="442416"/>
                  <a:pt x="1153269" y="424755"/>
                </a:cubicBezTo>
                <a:cubicBezTo>
                  <a:pt x="1120626" y="407094"/>
                  <a:pt x="1095325" y="380801"/>
                  <a:pt x="1077367" y="345876"/>
                </a:cubicBezTo>
                <a:cubicBezTo>
                  <a:pt x="1059408" y="310951"/>
                  <a:pt x="1050429" y="270867"/>
                  <a:pt x="1050429" y="225623"/>
                </a:cubicBezTo>
                <a:cubicBezTo>
                  <a:pt x="1050429" y="177998"/>
                  <a:pt x="1060252" y="136574"/>
                  <a:pt x="1079897" y="101352"/>
                </a:cubicBezTo>
                <a:cubicBezTo>
                  <a:pt x="1099542" y="66129"/>
                  <a:pt x="1128316" y="39390"/>
                  <a:pt x="1166217" y="21133"/>
                </a:cubicBezTo>
                <a:cubicBezTo>
                  <a:pt x="1195784" y="7044"/>
                  <a:pt x="1235571" y="0"/>
                  <a:pt x="1285577" y="0"/>
                </a:cubicBezTo>
                <a:close/>
                <a:moveTo>
                  <a:pt x="711994" y="0"/>
                </a:moveTo>
                <a:cubicBezTo>
                  <a:pt x="767755" y="0"/>
                  <a:pt x="810270" y="10368"/>
                  <a:pt x="839539" y="31105"/>
                </a:cubicBezTo>
                <a:cubicBezTo>
                  <a:pt x="868809" y="51841"/>
                  <a:pt x="886222" y="84832"/>
                  <a:pt x="891778" y="130075"/>
                </a:cubicBezTo>
                <a:lnTo>
                  <a:pt x="764679" y="137517"/>
                </a:lnTo>
                <a:cubicBezTo>
                  <a:pt x="761305" y="117872"/>
                  <a:pt x="754211" y="103584"/>
                  <a:pt x="743396" y="94654"/>
                </a:cubicBezTo>
                <a:cubicBezTo>
                  <a:pt x="732582" y="85725"/>
                  <a:pt x="717649" y="81260"/>
                  <a:pt x="698599" y="81260"/>
                </a:cubicBezTo>
                <a:cubicBezTo>
                  <a:pt x="682923" y="81260"/>
                  <a:pt x="671116" y="84584"/>
                  <a:pt x="663178" y="91231"/>
                </a:cubicBezTo>
                <a:cubicBezTo>
                  <a:pt x="655241" y="97879"/>
                  <a:pt x="651272" y="105965"/>
                  <a:pt x="651272" y="115490"/>
                </a:cubicBezTo>
                <a:cubicBezTo>
                  <a:pt x="651272" y="122436"/>
                  <a:pt x="654546" y="128686"/>
                  <a:pt x="661095" y="134243"/>
                </a:cubicBezTo>
                <a:cubicBezTo>
                  <a:pt x="667444" y="139997"/>
                  <a:pt x="682526" y="145355"/>
                  <a:pt x="706338" y="150316"/>
                </a:cubicBezTo>
                <a:cubicBezTo>
                  <a:pt x="765274" y="163016"/>
                  <a:pt x="807492" y="175865"/>
                  <a:pt x="832991" y="188863"/>
                </a:cubicBezTo>
                <a:cubicBezTo>
                  <a:pt x="858490" y="201860"/>
                  <a:pt x="877044" y="217983"/>
                  <a:pt x="888653" y="237232"/>
                </a:cubicBezTo>
                <a:cubicBezTo>
                  <a:pt x="900261" y="256480"/>
                  <a:pt x="906066" y="278011"/>
                  <a:pt x="906066" y="301823"/>
                </a:cubicBezTo>
                <a:cubicBezTo>
                  <a:pt x="906066" y="329803"/>
                  <a:pt x="898327" y="355600"/>
                  <a:pt x="882848" y="379214"/>
                </a:cubicBezTo>
                <a:cubicBezTo>
                  <a:pt x="867370" y="402828"/>
                  <a:pt x="845741" y="420737"/>
                  <a:pt x="817959" y="432941"/>
                </a:cubicBezTo>
                <a:cubicBezTo>
                  <a:pt x="790178" y="445145"/>
                  <a:pt x="755154" y="451247"/>
                  <a:pt x="712887" y="451247"/>
                </a:cubicBezTo>
                <a:cubicBezTo>
                  <a:pt x="638671" y="451247"/>
                  <a:pt x="587276" y="436959"/>
                  <a:pt x="558701" y="408384"/>
                </a:cubicBezTo>
                <a:cubicBezTo>
                  <a:pt x="530126" y="379809"/>
                  <a:pt x="513953" y="343495"/>
                  <a:pt x="510183" y="299442"/>
                </a:cubicBezTo>
                <a:lnTo>
                  <a:pt x="638473" y="291405"/>
                </a:lnTo>
                <a:cubicBezTo>
                  <a:pt x="641251" y="312241"/>
                  <a:pt x="646906" y="328116"/>
                  <a:pt x="655439" y="339030"/>
                </a:cubicBezTo>
                <a:cubicBezTo>
                  <a:pt x="669330" y="356691"/>
                  <a:pt x="689173" y="365522"/>
                  <a:pt x="714970" y="365522"/>
                </a:cubicBezTo>
                <a:cubicBezTo>
                  <a:pt x="734219" y="365522"/>
                  <a:pt x="749052" y="361007"/>
                  <a:pt x="759470" y="351978"/>
                </a:cubicBezTo>
                <a:cubicBezTo>
                  <a:pt x="769888" y="342949"/>
                  <a:pt x="775097" y="332482"/>
                  <a:pt x="775097" y="320575"/>
                </a:cubicBezTo>
                <a:cubicBezTo>
                  <a:pt x="775097" y="309265"/>
                  <a:pt x="770136" y="299144"/>
                  <a:pt x="760214" y="290215"/>
                </a:cubicBezTo>
                <a:cubicBezTo>
                  <a:pt x="750292" y="281285"/>
                  <a:pt x="727273" y="272851"/>
                  <a:pt x="691158" y="264914"/>
                </a:cubicBezTo>
                <a:cubicBezTo>
                  <a:pt x="632023" y="251618"/>
                  <a:pt x="589855" y="233957"/>
                  <a:pt x="564654" y="211931"/>
                </a:cubicBezTo>
                <a:cubicBezTo>
                  <a:pt x="539254" y="189904"/>
                  <a:pt x="526554" y="161825"/>
                  <a:pt x="526554" y="127694"/>
                </a:cubicBezTo>
                <a:cubicBezTo>
                  <a:pt x="526554" y="105271"/>
                  <a:pt x="533053" y="84088"/>
                  <a:pt x="546050" y="64145"/>
                </a:cubicBezTo>
                <a:cubicBezTo>
                  <a:pt x="559048" y="44202"/>
                  <a:pt x="578594" y="28525"/>
                  <a:pt x="604689" y="17115"/>
                </a:cubicBezTo>
                <a:cubicBezTo>
                  <a:pt x="630783" y="5705"/>
                  <a:pt x="666552" y="0"/>
                  <a:pt x="711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8">
            <a:extLst>
              <a:ext uri="{FF2B5EF4-FFF2-40B4-BE49-F238E27FC236}">
                <a16:creationId xmlns:a16="http://schemas.microsoft.com/office/drawing/2014/main" id="{3C72E8E1-3C8F-491D-A836-E8B75F860BB6}"/>
              </a:ext>
            </a:extLst>
          </p:cNvPr>
          <p:cNvGrpSpPr/>
          <p:nvPr/>
        </p:nvGrpSpPr>
        <p:grpSpPr>
          <a:xfrm>
            <a:off x="8372477" y="1546069"/>
            <a:ext cx="3067047" cy="4918387"/>
            <a:chOff x="8324873" y="-548600"/>
            <a:chExt cx="1388358" cy="2015847"/>
          </a:xfrm>
        </p:grpSpPr>
        <p:sp>
          <p:nvSpPr>
            <p:cNvPr id="4" name="Freeform: Shape 249">
              <a:extLst>
                <a:ext uri="{FF2B5EF4-FFF2-40B4-BE49-F238E27FC236}">
                  <a16:creationId xmlns:a16="http://schemas.microsoft.com/office/drawing/2014/main" id="{9A8800B2-DAB2-41A8-8F61-95D8BE9379ED}"/>
                </a:ext>
              </a:extLst>
            </p:cNvPr>
            <p:cNvSpPr/>
            <p:nvPr/>
          </p:nvSpPr>
          <p:spPr>
            <a:xfrm>
              <a:off x="8511724" y="1352744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48BE625C-01E4-4DF4-BA18-DE020D8CAB8E}"/>
                </a:ext>
              </a:extLst>
            </p:cNvPr>
            <p:cNvSpPr/>
            <p:nvPr/>
          </p:nvSpPr>
          <p:spPr>
            <a:xfrm>
              <a:off x="8512515" y="531704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56">
              <a:extLst>
                <a:ext uri="{FF2B5EF4-FFF2-40B4-BE49-F238E27FC236}">
                  <a16:creationId xmlns:a16="http://schemas.microsoft.com/office/drawing/2014/main" id="{35CDBCE5-75D0-442B-9939-189E7033C6C5}"/>
                </a:ext>
              </a:extLst>
            </p:cNvPr>
            <p:cNvSpPr/>
            <p:nvPr/>
          </p:nvSpPr>
          <p:spPr>
            <a:xfrm>
              <a:off x="9441265" y="531967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7">
              <a:extLst>
                <a:ext uri="{FF2B5EF4-FFF2-40B4-BE49-F238E27FC236}">
                  <a16:creationId xmlns:a16="http://schemas.microsoft.com/office/drawing/2014/main" id="{1AF0B31E-7305-420B-B595-DC4AF8782FAF}"/>
                </a:ext>
              </a:extLst>
            </p:cNvPr>
            <p:cNvSpPr/>
            <p:nvPr/>
          </p:nvSpPr>
          <p:spPr>
            <a:xfrm>
              <a:off x="9441001" y="1353008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8">
              <a:extLst>
                <a:ext uri="{FF2B5EF4-FFF2-40B4-BE49-F238E27FC236}">
                  <a16:creationId xmlns:a16="http://schemas.microsoft.com/office/drawing/2014/main" id="{6E627907-DD13-4A52-830D-1E53C98BD2B4}"/>
                </a:ext>
              </a:extLst>
            </p:cNvPr>
            <p:cNvSpPr/>
            <p:nvPr/>
          </p:nvSpPr>
          <p:spPr>
            <a:xfrm>
              <a:off x="9441792" y="945231"/>
              <a:ext cx="78560" cy="59052"/>
            </a:xfrm>
            <a:custGeom>
              <a:avLst/>
              <a:gdLst>
                <a:gd name="connsiteX0" fmla="*/ 672 w 200397"/>
                <a:gd name="connsiteY0" fmla="*/ 150635 h 150634"/>
                <a:gd name="connsiteX1" fmla="*/ 0 w 200397"/>
                <a:gd name="connsiteY1" fmla="*/ 0 h 150634"/>
                <a:gd name="connsiteX2" fmla="*/ 200398 w 200397"/>
                <a:gd name="connsiteY2" fmla="*/ 0 h 150634"/>
                <a:gd name="connsiteX3" fmla="*/ 672 w 200397"/>
                <a:gd name="connsiteY3" fmla="*/ 150635 h 1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97" h="150634">
                  <a:moveTo>
                    <a:pt x="672" y="150635"/>
                  </a:moveTo>
                  <a:cubicBezTo>
                    <a:pt x="672" y="100199"/>
                    <a:pt x="0" y="50436"/>
                    <a:pt x="0" y="0"/>
                  </a:cubicBezTo>
                  <a:cubicBezTo>
                    <a:pt x="66575" y="0"/>
                    <a:pt x="133150" y="0"/>
                    <a:pt x="200398" y="0"/>
                  </a:cubicBezTo>
                  <a:cubicBezTo>
                    <a:pt x="135840" y="53126"/>
                    <a:pt x="68592" y="102217"/>
                    <a:pt x="672" y="15063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0">
              <a:extLst>
                <a:ext uri="{FF2B5EF4-FFF2-40B4-BE49-F238E27FC236}">
                  <a16:creationId xmlns:a16="http://schemas.microsoft.com/office/drawing/2014/main" id="{DA0497A9-1F52-4BFB-9660-5CCFFB5C4B7C}"/>
                </a:ext>
              </a:extLst>
            </p:cNvPr>
            <p:cNvSpPr/>
            <p:nvPr/>
          </p:nvSpPr>
          <p:spPr>
            <a:xfrm>
              <a:off x="8518978" y="945231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0">
              <a:extLst>
                <a:ext uri="{FF2B5EF4-FFF2-40B4-BE49-F238E27FC236}">
                  <a16:creationId xmlns:a16="http://schemas.microsoft.com/office/drawing/2014/main" id="{EEFF1506-DFF2-4C9F-9C80-D4C3B3B2BE5F}"/>
                </a:ext>
              </a:extLst>
            </p:cNvPr>
            <p:cNvSpPr/>
            <p:nvPr/>
          </p:nvSpPr>
          <p:spPr>
            <a:xfrm>
              <a:off x="8508203" y="117888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6">
              <a:extLst>
                <a:ext uri="{FF2B5EF4-FFF2-40B4-BE49-F238E27FC236}">
                  <a16:creationId xmlns:a16="http://schemas.microsoft.com/office/drawing/2014/main" id="{974EA2DC-6B0E-4421-B228-A1FB38BC811F}"/>
                </a:ext>
              </a:extLst>
            </p:cNvPr>
            <p:cNvSpPr/>
            <p:nvPr/>
          </p:nvSpPr>
          <p:spPr>
            <a:xfrm>
              <a:off x="9436954" y="118150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Arrow: Pentagon 251">
              <a:extLst>
                <a:ext uri="{FF2B5EF4-FFF2-40B4-BE49-F238E27FC236}">
                  <a16:creationId xmlns:a16="http://schemas.microsoft.com/office/drawing/2014/main" id="{E50F2D57-951F-4464-B7CB-99851AB6FA5B}"/>
                </a:ext>
              </a:extLst>
            </p:cNvPr>
            <p:cNvSpPr/>
            <p:nvPr/>
          </p:nvSpPr>
          <p:spPr>
            <a:xfrm>
              <a:off x="8324873" y="-548600"/>
              <a:ext cx="1388358" cy="2015847"/>
            </a:xfrm>
            <a:prstGeom prst="upArrow">
              <a:avLst>
                <a:gd name="adj1" fmla="val 62422"/>
                <a:gd name="adj2" fmla="val 217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252">
              <a:extLst>
                <a:ext uri="{FF2B5EF4-FFF2-40B4-BE49-F238E27FC236}">
                  <a16:creationId xmlns:a16="http://schemas.microsoft.com/office/drawing/2014/main" id="{881ACB96-C1B0-4CBB-A37C-4187DA67980D}"/>
                </a:ext>
              </a:extLst>
            </p:cNvPr>
            <p:cNvSpPr/>
            <p:nvPr/>
          </p:nvSpPr>
          <p:spPr>
            <a:xfrm>
              <a:off x="8510372" y="632221"/>
              <a:ext cx="1013145" cy="314560"/>
            </a:xfrm>
            <a:custGeom>
              <a:avLst/>
              <a:gdLst>
                <a:gd name="connsiteX0" fmla="*/ 2375947 w 2584415"/>
                <a:gd name="connsiteY0" fmla="*/ 11434 h 802406"/>
                <a:gd name="connsiteX1" fmla="*/ 2557516 w 2584415"/>
                <a:gd name="connsiteY1" fmla="*/ 12779 h 802406"/>
                <a:gd name="connsiteX2" fmla="*/ 2584415 w 2584415"/>
                <a:gd name="connsiteY2" fmla="*/ 34970 h 802406"/>
                <a:gd name="connsiteX3" fmla="*/ 2583742 w 2584415"/>
                <a:gd name="connsiteY3" fmla="*/ 770660 h 802406"/>
                <a:gd name="connsiteX4" fmla="*/ 2576345 w 2584415"/>
                <a:gd name="connsiteY4" fmla="*/ 790834 h 802406"/>
                <a:gd name="connsiteX5" fmla="*/ 2471439 w 2584415"/>
                <a:gd name="connsiteY5" fmla="*/ 800921 h 802406"/>
                <a:gd name="connsiteX6" fmla="*/ 2381327 w 2584415"/>
                <a:gd name="connsiteY6" fmla="*/ 799576 h 802406"/>
                <a:gd name="connsiteX7" fmla="*/ 2368550 w 2584415"/>
                <a:gd name="connsiteY7" fmla="*/ 796886 h 802406"/>
                <a:gd name="connsiteX8" fmla="*/ 2324839 w 2584415"/>
                <a:gd name="connsiteY8" fmla="*/ 794196 h 802406"/>
                <a:gd name="connsiteX9" fmla="*/ 254284 w 2584415"/>
                <a:gd name="connsiteY9" fmla="*/ 794869 h 802406"/>
                <a:gd name="connsiteX10" fmla="*/ 63300 w 2584415"/>
                <a:gd name="connsiteY10" fmla="*/ 802266 h 802406"/>
                <a:gd name="connsiteX11" fmla="*/ 8157 w 2584415"/>
                <a:gd name="connsiteY11" fmla="*/ 791506 h 802406"/>
                <a:gd name="connsiteX12" fmla="*/ 1432 w 2584415"/>
                <a:gd name="connsiteY12" fmla="*/ 761245 h 802406"/>
                <a:gd name="connsiteX13" fmla="*/ 760 w 2584415"/>
                <a:gd name="connsiteY13" fmla="*/ 46402 h 802406"/>
                <a:gd name="connsiteX14" fmla="*/ 33711 w 2584415"/>
                <a:gd name="connsiteY14" fmla="*/ 12779 h 802406"/>
                <a:gd name="connsiteX15" fmla="*/ 207883 w 2584415"/>
                <a:gd name="connsiteY15" fmla="*/ 12106 h 802406"/>
                <a:gd name="connsiteX16" fmla="*/ 265716 w 2584415"/>
                <a:gd name="connsiteY16" fmla="*/ 674 h 802406"/>
                <a:gd name="connsiteX17" fmla="*/ 846736 w 2584415"/>
                <a:gd name="connsiteY17" fmla="*/ 674 h 802406"/>
                <a:gd name="connsiteX18" fmla="*/ 2311389 w 2584415"/>
                <a:gd name="connsiteY18" fmla="*/ 674 h 802406"/>
                <a:gd name="connsiteX19" fmla="*/ 2375947 w 2584415"/>
                <a:gd name="connsiteY19" fmla="*/ 11434 h 8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415" h="802406">
                  <a:moveTo>
                    <a:pt x="2375947" y="11434"/>
                  </a:moveTo>
                  <a:cubicBezTo>
                    <a:pt x="2436470" y="12106"/>
                    <a:pt x="2496993" y="12779"/>
                    <a:pt x="2557516" y="12779"/>
                  </a:cubicBezTo>
                  <a:cubicBezTo>
                    <a:pt x="2573655" y="12779"/>
                    <a:pt x="2584415" y="13451"/>
                    <a:pt x="2584415" y="34970"/>
                  </a:cubicBezTo>
                  <a:cubicBezTo>
                    <a:pt x="2583742" y="280424"/>
                    <a:pt x="2583742" y="525206"/>
                    <a:pt x="2583742" y="770660"/>
                  </a:cubicBezTo>
                  <a:cubicBezTo>
                    <a:pt x="2583742" y="778057"/>
                    <a:pt x="2587105" y="786799"/>
                    <a:pt x="2576345" y="790834"/>
                  </a:cubicBezTo>
                  <a:cubicBezTo>
                    <a:pt x="2542722" y="807646"/>
                    <a:pt x="2506408" y="800249"/>
                    <a:pt x="2471439" y="800921"/>
                  </a:cubicBezTo>
                  <a:cubicBezTo>
                    <a:pt x="2441177" y="801594"/>
                    <a:pt x="2411589" y="802938"/>
                    <a:pt x="2381327" y="799576"/>
                  </a:cubicBezTo>
                  <a:cubicBezTo>
                    <a:pt x="2377292" y="798904"/>
                    <a:pt x="2372585" y="798231"/>
                    <a:pt x="2368550" y="796886"/>
                  </a:cubicBezTo>
                  <a:cubicBezTo>
                    <a:pt x="2354428" y="792851"/>
                    <a:pt x="2339634" y="794196"/>
                    <a:pt x="2324839" y="794196"/>
                  </a:cubicBezTo>
                  <a:cubicBezTo>
                    <a:pt x="1634878" y="794196"/>
                    <a:pt x="944245" y="793524"/>
                    <a:pt x="254284" y="794869"/>
                  </a:cubicBezTo>
                  <a:cubicBezTo>
                    <a:pt x="191071" y="794869"/>
                    <a:pt x="127186" y="803611"/>
                    <a:pt x="63300" y="802266"/>
                  </a:cubicBezTo>
                  <a:cubicBezTo>
                    <a:pt x="43799" y="801594"/>
                    <a:pt x="24969" y="800249"/>
                    <a:pt x="8157" y="791506"/>
                  </a:cubicBezTo>
                  <a:cubicBezTo>
                    <a:pt x="-4620" y="783437"/>
                    <a:pt x="1432" y="771332"/>
                    <a:pt x="1432" y="761245"/>
                  </a:cubicBezTo>
                  <a:cubicBezTo>
                    <a:pt x="760" y="523188"/>
                    <a:pt x="1432" y="284459"/>
                    <a:pt x="760" y="46402"/>
                  </a:cubicBezTo>
                  <a:cubicBezTo>
                    <a:pt x="760" y="20848"/>
                    <a:pt x="6812" y="12106"/>
                    <a:pt x="33711" y="12779"/>
                  </a:cubicBezTo>
                  <a:cubicBezTo>
                    <a:pt x="91544" y="14796"/>
                    <a:pt x="150050" y="12106"/>
                    <a:pt x="207883" y="12106"/>
                  </a:cubicBezTo>
                  <a:cubicBezTo>
                    <a:pt x="225367" y="-2016"/>
                    <a:pt x="246214" y="674"/>
                    <a:pt x="265716" y="674"/>
                  </a:cubicBezTo>
                  <a:cubicBezTo>
                    <a:pt x="459389" y="674"/>
                    <a:pt x="653062" y="674"/>
                    <a:pt x="846736" y="674"/>
                  </a:cubicBezTo>
                  <a:cubicBezTo>
                    <a:pt x="1334953" y="674"/>
                    <a:pt x="1823172" y="674"/>
                    <a:pt x="2311389" y="674"/>
                  </a:cubicBezTo>
                  <a:cubicBezTo>
                    <a:pt x="2332909" y="674"/>
                    <a:pt x="2356445" y="-4033"/>
                    <a:pt x="2375947" y="11434"/>
                  </a:cubicBezTo>
                  <a:close/>
                </a:path>
              </a:pathLst>
            </a:cu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53">
              <a:extLst>
                <a:ext uri="{FF2B5EF4-FFF2-40B4-BE49-F238E27FC236}">
                  <a16:creationId xmlns:a16="http://schemas.microsoft.com/office/drawing/2014/main" id="{214DF787-B1FA-4CCE-8723-76D2BFD9B136}"/>
                </a:ext>
              </a:extLst>
            </p:cNvPr>
            <p:cNvSpPr/>
            <p:nvPr/>
          </p:nvSpPr>
          <p:spPr>
            <a:xfrm>
              <a:off x="8510274" y="221095"/>
              <a:ext cx="1012715" cy="312308"/>
            </a:xfrm>
            <a:custGeom>
              <a:avLst/>
              <a:gdLst>
                <a:gd name="connsiteX0" fmla="*/ 2376196 w 2583318"/>
                <a:gd name="connsiteY0" fmla="*/ 9425 h 796661"/>
                <a:gd name="connsiteX1" fmla="*/ 2560454 w 2583318"/>
                <a:gd name="connsiteY1" fmla="*/ 10770 h 796661"/>
                <a:gd name="connsiteX2" fmla="*/ 2583319 w 2583318"/>
                <a:gd name="connsiteY2" fmla="*/ 32962 h 796661"/>
                <a:gd name="connsiteX3" fmla="*/ 2582646 w 2583318"/>
                <a:gd name="connsiteY3" fmla="*/ 771341 h 796661"/>
                <a:gd name="connsiteX4" fmla="*/ 2577939 w 2583318"/>
                <a:gd name="connsiteY4" fmla="*/ 786136 h 796661"/>
                <a:gd name="connsiteX5" fmla="*/ 2516744 w 2583318"/>
                <a:gd name="connsiteY5" fmla="*/ 796223 h 796661"/>
                <a:gd name="connsiteX6" fmla="*/ 2374178 w 2583318"/>
                <a:gd name="connsiteY6" fmla="*/ 795550 h 796661"/>
                <a:gd name="connsiteX7" fmla="*/ 2313656 w 2583318"/>
                <a:gd name="connsiteY7" fmla="*/ 796223 h 796661"/>
                <a:gd name="connsiteX8" fmla="*/ 250497 w 2583318"/>
                <a:gd name="connsiteY8" fmla="*/ 796223 h 796661"/>
                <a:gd name="connsiteX9" fmla="*/ 210149 w 2583318"/>
                <a:gd name="connsiteY9" fmla="*/ 795550 h 796661"/>
                <a:gd name="connsiteX10" fmla="*/ 50099 w 2583318"/>
                <a:gd name="connsiteY10" fmla="*/ 796223 h 796661"/>
                <a:gd name="connsiteX11" fmla="*/ 5043 w 2583318"/>
                <a:gd name="connsiteY11" fmla="*/ 786136 h 796661"/>
                <a:gd name="connsiteX12" fmla="*/ 1009 w 2583318"/>
                <a:gd name="connsiteY12" fmla="*/ 753857 h 796661"/>
                <a:gd name="connsiteX13" fmla="*/ 336 w 2583318"/>
                <a:gd name="connsiteY13" fmla="*/ 43049 h 796661"/>
                <a:gd name="connsiteX14" fmla="*/ 33288 w 2583318"/>
                <a:gd name="connsiteY14" fmla="*/ 9425 h 796661"/>
                <a:gd name="connsiteX15" fmla="*/ 207459 w 2583318"/>
                <a:gd name="connsiteY15" fmla="*/ 8753 h 796661"/>
                <a:gd name="connsiteX16" fmla="*/ 256550 w 2583318"/>
                <a:gd name="connsiteY16" fmla="*/ 11 h 796661"/>
                <a:gd name="connsiteX17" fmla="*/ 2331140 w 2583318"/>
                <a:gd name="connsiteY17" fmla="*/ 11 h 796661"/>
                <a:gd name="connsiteX18" fmla="*/ 2376196 w 2583318"/>
                <a:gd name="connsiteY18" fmla="*/ 9425 h 79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3318" h="796661">
                  <a:moveTo>
                    <a:pt x="2376196" y="9425"/>
                  </a:moveTo>
                  <a:cubicBezTo>
                    <a:pt x="2437391" y="10098"/>
                    <a:pt x="2499259" y="10770"/>
                    <a:pt x="2560454" y="10770"/>
                  </a:cubicBezTo>
                  <a:cubicBezTo>
                    <a:pt x="2577266" y="10770"/>
                    <a:pt x="2583319" y="14805"/>
                    <a:pt x="2583319" y="32962"/>
                  </a:cubicBezTo>
                  <a:cubicBezTo>
                    <a:pt x="2582646" y="279088"/>
                    <a:pt x="2582646" y="525215"/>
                    <a:pt x="2582646" y="771341"/>
                  </a:cubicBezTo>
                  <a:cubicBezTo>
                    <a:pt x="2582646" y="776721"/>
                    <a:pt x="2583319" y="782773"/>
                    <a:pt x="2577939" y="786136"/>
                  </a:cubicBezTo>
                  <a:cubicBezTo>
                    <a:pt x="2558437" y="796895"/>
                    <a:pt x="2537591" y="796895"/>
                    <a:pt x="2516744" y="796223"/>
                  </a:cubicBezTo>
                  <a:cubicBezTo>
                    <a:pt x="2468998" y="795550"/>
                    <a:pt x="2421924" y="797568"/>
                    <a:pt x="2374178" y="795550"/>
                  </a:cubicBezTo>
                  <a:cubicBezTo>
                    <a:pt x="2354004" y="797568"/>
                    <a:pt x="2333830" y="796223"/>
                    <a:pt x="2313656" y="796223"/>
                  </a:cubicBezTo>
                  <a:cubicBezTo>
                    <a:pt x="1625712" y="796223"/>
                    <a:pt x="938441" y="796223"/>
                    <a:pt x="250497" y="796223"/>
                  </a:cubicBezTo>
                  <a:cubicBezTo>
                    <a:pt x="237048" y="796223"/>
                    <a:pt x="223598" y="796223"/>
                    <a:pt x="210149" y="795550"/>
                  </a:cubicBezTo>
                  <a:cubicBezTo>
                    <a:pt x="157023" y="797568"/>
                    <a:pt x="103225" y="795550"/>
                    <a:pt x="50099" y="796223"/>
                  </a:cubicBezTo>
                  <a:cubicBezTo>
                    <a:pt x="33960" y="796223"/>
                    <a:pt x="19165" y="791515"/>
                    <a:pt x="5043" y="786136"/>
                  </a:cubicBezTo>
                  <a:cubicBezTo>
                    <a:pt x="-3026" y="776721"/>
                    <a:pt x="1009" y="764616"/>
                    <a:pt x="1009" y="753857"/>
                  </a:cubicBezTo>
                  <a:cubicBezTo>
                    <a:pt x="1009" y="517145"/>
                    <a:pt x="1009" y="279761"/>
                    <a:pt x="336" y="43049"/>
                  </a:cubicBezTo>
                  <a:cubicBezTo>
                    <a:pt x="336" y="17495"/>
                    <a:pt x="6388" y="8753"/>
                    <a:pt x="33288" y="9425"/>
                  </a:cubicBezTo>
                  <a:cubicBezTo>
                    <a:pt x="91121" y="11443"/>
                    <a:pt x="149626" y="9425"/>
                    <a:pt x="207459" y="8753"/>
                  </a:cubicBezTo>
                  <a:cubicBezTo>
                    <a:pt x="222926" y="-662"/>
                    <a:pt x="239738" y="11"/>
                    <a:pt x="256550" y="11"/>
                  </a:cubicBezTo>
                  <a:cubicBezTo>
                    <a:pt x="947856" y="11"/>
                    <a:pt x="1639162" y="11"/>
                    <a:pt x="2331140" y="11"/>
                  </a:cubicBezTo>
                  <a:cubicBezTo>
                    <a:pt x="2346607" y="683"/>
                    <a:pt x="2362074" y="11"/>
                    <a:pt x="2376196" y="9425"/>
                  </a:cubicBezTo>
                  <a:close/>
                </a:path>
              </a:pathLst>
            </a:cu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54">
              <a:extLst>
                <a:ext uri="{FF2B5EF4-FFF2-40B4-BE49-F238E27FC236}">
                  <a16:creationId xmlns:a16="http://schemas.microsoft.com/office/drawing/2014/main" id="{FF363967-7E0C-45F8-9731-68BBE7B19B80}"/>
                </a:ext>
              </a:extLst>
            </p:cNvPr>
            <p:cNvSpPr/>
            <p:nvPr/>
          </p:nvSpPr>
          <p:spPr>
            <a:xfrm>
              <a:off x="8510406" y="1045600"/>
              <a:ext cx="1012583" cy="312186"/>
            </a:xfrm>
            <a:custGeom>
              <a:avLst/>
              <a:gdLst>
                <a:gd name="connsiteX0" fmla="*/ 2373842 w 2582982"/>
                <a:gd name="connsiteY0" fmla="*/ 784162 h 796351"/>
                <a:gd name="connsiteX1" fmla="*/ 210485 w 2582982"/>
                <a:gd name="connsiteY1" fmla="*/ 784162 h 796351"/>
                <a:gd name="connsiteX2" fmla="*/ 199053 w 2582982"/>
                <a:gd name="connsiteY2" fmla="*/ 790886 h 796351"/>
                <a:gd name="connsiteX3" fmla="*/ 3362 w 2582982"/>
                <a:gd name="connsiteY3" fmla="*/ 784162 h 796351"/>
                <a:gd name="connsiteX4" fmla="*/ 673 w 2582982"/>
                <a:gd name="connsiteY4" fmla="*/ 754572 h 796351"/>
                <a:gd name="connsiteX5" fmla="*/ 0 w 2582982"/>
                <a:gd name="connsiteY5" fmla="*/ 43092 h 796351"/>
                <a:gd name="connsiteX6" fmla="*/ 32279 w 2582982"/>
                <a:gd name="connsiteY6" fmla="*/ 9468 h 796351"/>
                <a:gd name="connsiteX7" fmla="*/ 206450 w 2582982"/>
                <a:gd name="connsiteY7" fmla="*/ 9468 h 796351"/>
                <a:gd name="connsiteX8" fmla="*/ 254869 w 2582982"/>
                <a:gd name="connsiteY8" fmla="*/ 54 h 796351"/>
                <a:gd name="connsiteX9" fmla="*/ 2326769 w 2582982"/>
                <a:gd name="connsiteY9" fmla="*/ 54 h 796351"/>
                <a:gd name="connsiteX10" fmla="*/ 2375187 w 2582982"/>
                <a:gd name="connsiteY10" fmla="*/ 9468 h 796351"/>
                <a:gd name="connsiteX11" fmla="*/ 2556756 w 2582982"/>
                <a:gd name="connsiteY11" fmla="*/ 10141 h 796351"/>
                <a:gd name="connsiteX12" fmla="*/ 2582983 w 2582982"/>
                <a:gd name="connsiteY12" fmla="*/ 33005 h 796351"/>
                <a:gd name="connsiteX13" fmla="*/ 2582310 w 2582982"/>
                <a:gd name="connsiteY13" fmla="*/ 772729 h 796351"/>
                <a:gd name="connsiteX14" fmla="*/ 2578275 w 2582982"/>
                <a:gd name="connsiteY14" fmla="*/ 784834 h 796351"/>
                <a:gd name="connsiteX15" fmla="*/ 2373842 w 2582982"/>
                <a:gd name="connsiteY15" fmla="*/ 784162 h 7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82982" h="796351">
                  <a:moveTo>
                    <a:pt x="2373842" y="784162"/>
                  </a:moveTo>
                  <a:cubicBezTo>
                    <a:pt x="1652948" y="784162"/>
                    <a:pt x="931380" y="784162"/>
                    <a:pt x="210485" y="784162"/>
                  </a:cubicBezTo>
                  <a:cubicBezTo>
                    <a:pt x="207123" y="786851"/>
                    <a:pt x="203088" y="790214"/>
                    <a:pt x="199053" y="790886"/>
                  </a:cubicBezTo>
                  <a:cubicBezTo>
                    <a:pt x="133823" y="794249"/>
                    <a:pt x="67920" y="803663"/>
                    <a:pt x="3362" y="784162"/>
                  </a:cubicBezTo>
                  <a:cubicBezTo>
                    <a:pt x="2690" y="774074"/>
                    <a:pt x="673" y="764660"/>
                    <a:pt x="673" y="754572"/>
                  </a:cubicBezTo>
                  <a:cubicBezTo>
                    <a:pt x="673" y="517188"/>
                    <a:pt x="673" y="280476"/>
                    <a:pt x="0" y="43092"/>
                  </a:cubicBezTo>
                  <a:cubicBezTo>
                    <a:pt x="0" y="17538"/>
                    <a:pt x="5380" y="8796"/>
                    <a:pt x="32279" y="9468"/>
                  </a:cubicBezTo>
                  <a:cubicBezTo>
                    <a:pt x="90112" y="11486"/>
                    <a:pt x="148617" y="9468"/>
                    <a:pt x="206450" y="9468"/>
                  </a:cubicBezTo>
                  <a:cubicBezTo>
                    <a:pt x="221245" y="-619"/>
                    <a:pt x="238057" y="54"/>
                    <a:pt x="254869" y="54"/>
                  </a:cubicBezTo>
                  <a:cubicBezTo>
                    <a:pt x="945502" y="54"/>
                    <a:pt x="1636136" y="54"/>
                    <a:pt x="2326769" y="54"/>
                  </a:cubicBezTo>
                  <a:cubicBezTo>
                    <a:pt x="2343581" y="54"/>
                    <a:pt x="2360393" y="-1291"/>
                    <a:pt x="2375187" y="9468"/>
                  </a:cubicBezTo>
                  <a:cubicBezTo>
                    <a:pt x="2435710" y="10141"/>
                    <a:pt x="2496233" y="10813"/>
                    <a:pt x="2556756" y="10141"/>
                  </a:cubicBezTo>
                  <a:cubicBezTo>
                    <a:pt x="2574241" y="10141"/>
                    <a:pt x="2582983" y="12158"/>
                    <a:pt x="2582983" y="33005"/>
                  </a:cubicBezTo>
                  <a:cubicBezTo>
                    <a:pt x="2582310" y="279804"/>
                    <a:pt x="2582310" y="525930"/>
                    <a:pt x="2582310" y="772729"/>
                  </a:cubicBezTo>
                  <a:cubicBezTo>
                    <a:pt x="2582310" y="776764"/>
                    <a:pt x="2579620" y="780799"/>
                    <a:pt x="2578275" y="784834"/>
                  </a:cubicBezTo>
                  <a:cubicBezTo>
                    <a:pt x="2511028" y="799628"/>
                    <a:pt x="2442435" y="800973"/>
                    <a:pt x="2373842" y="784162"/>
                  </a:cubicBezTo>
                  <a:close/>
                </a:path>
              </a:pathLst>
            </a:cu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3">
              <a:extLst>
                <a:ext uri="{FF2B5EF4-FFF2-40B4-BE49-F238E27FC236}">
                  <a16:creationId xmlns:a16="http://schemas.microsoft.com/office/drawing/2014/main" id="{F72B4EC2-54BE-49BA-A5CA-E214139E9685}"/>
                </a:ext>
              </a:extLst>
            </p:cNvPr>
            <p:cNvSpPr/>
            <p:nvPr/>
          </p:nvSpPr>
          <p:spPr>
            <a:xfrm>
              <a:off x="8505964" y="-190032"/>
              <a:ext cx="1012715" cy="312308"/>
            </a:xfrm>
            <a:custGeom>
              <a:avLst/>
              <a:gdLst>
                <a:gd name="connsiteX0" fmla="*/ 2376196 w 2583318"/>
                <a:gd name="connsiteY0" fmla="*/ 9425 h 796661"/>
                <a:gd name="connsiteX1" fmla="*/ 2560454 w 2583318"/>
                <a:gd name="connsiteY1" fmla="*/ 10770 h 796661"/>
                <a:gd name="connsiteX2" fmla="*/ 2583319 w 2583318"/>
                <a:gd name="connsiteY2" fmla="*/ 32962 h 796661"/>
                <a:gd name="connsiteX3" fmla="*/ 2582646 w 2583318"/>
                <a:gd name="connsiteY3" fmla="*/ 771341 h 796661"/>
                <a:gd name="connsiteX4" fmla="*/ 2577939 w 2583318"/>
                <a:gd name="connsiteY4" fmla="*/ 786136 h 796661"/>
                <a:gd name="connsiteX5" fmla="*/ 2516744 w 2583318"/>
                <a:gd name="connsiteY5" fmla="*/ 796223 h 796661"/>
                <a:gd name="connsiteX6" fmla="*/ 2374178 w 2583318"/>
                <a:gd name="connsiteY6" fmla="*/ 795550 h 796661"/>
                <a:gd name="connsiteX7" fmla="*/ 2313656 w 2583318"/>
                <a:gd name="connsiteY7" fmla="*/ 796223 h 796661"/>
                <a:gd name="connsiteX8" fmla="*/ 250497 w 2583318"/>
                <a:gd name="connsiteY8" fmla="*/ 796223 h 796661"/>
                <a:gd name="connsiteX9" fmla="*/ 210149 w 2583318"/>
                <a:gd name="connsiteY9" fmla="*/ 795550 h 796661"/>
                <a:gd name="connsiteX10" fmla="*/ 50099 w 2583318"/>
                <a:gd name="connsiteY10" fmla="*/ 796223 h 796661"/>
                <a:gd name="connsiteX11" fmla="*/ 5043 w 2583318"/>
                <a:gd name="connsiteY11" fmla="*/ 786136 h 796661"/>
                <a:gd name="connsiteX12" fmla="*/ 1009 w 2583318"/>
                <a:gd name="connsiteY12" fmla="*/ 753857 h 796661"/>
                <a:gd name="connsiteX13" fmla="*/ 336 w 2583318"/>
                <a:gd name="connsiteY13" fmla="*/ 43049 h 796661"/>
                <a:gd name="connsiteX14" fmla="*/ 33288 w 2583318"/>
                <a:gd name="connsiteY14" fmla="*/ 9425 h 796661"/>
                <a:gd name="connsiteX15" fmla="*/ 207459 w 2583318"/>
                <a:gd name="connsiteY15" fmla="*/ 8753 h 796661"/>
                <a:gd name="connsiteX16" fmla="*/ 256550 w 2583318"/>
                <a:gd name="connsiteY16" fmla="*/ 11 h 796661"/>
                <a:gd name="connsiteX17" fmla="*/ 2331140 w 2583318"/>
                <a:gd name="connsiteY17" fmla="*/ 11 h 796661"/>
                <a:gd name="connsiteX18" fmla="*/ 2376196 w 2583318"/>
                <a:gd name="connsiteY18" fmla="*/ 9425 h 79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3318" h="796661">
                  <a:moveTo>
                    <a:pt x="2376196" y="9425"/>
                  </a:moveTo>
                  <a:cubicBezTo>
                    <a:pt x="2437391" y="10098"/>
                    <a:pt x="2499259" y="10770"/>
                    <a:pt x="2560454" y="10770"/>
                  </a:cubicBezTo>
                  <a:cubicBezTo>
                    <a:pt x="2577266" y="10770"/>
                    <a:pt x="2583319" y="14805"/>
                    <a:pt x="2583319" y="32962"/>
                  </a:cubicBezTo>
                  <a:cubicBezTo>
                    <a:pt x="2582646" y="279088"/>
                    <a:pt x="2582646" y="525215"/>
                    <a:pt x="2582646" y="771341"/>
                  </a:cubicBezTo>
                  <a:cubicBezTo>
                    <a:pt x="2582646" y="776721"/>
                    <a:pt x="2583319" y="782773"/>
                    <a:pt x="2577939" y="786136"/>
                  </a:cubicBezTo>
                  <a:cubicBezTo>
                    <a:pt x="2558437" y="796895"/>
                    <a:pt x="2537591" y="796895"/>
                    <a:pt x="2516744" y="796223"/>
                  </a:cubicBezTo>
                  <a:cubicBezTo>
                    <a:pt x="2468998" y="795550"/>
                    <a:pt x="2421924" y="797568"/>
                    <a:pt x="2374178" y="795550"/>
                  </a:cubicBezTo>
                  <a:cubicBezTo>
                    <a:pt x="2354004" y="797568"/>
                    <a:pt x="2333830" y="796223"/>
                    <a:pt x="2313656" y="796223"/>
                  </a:cubicBezTo>
                  <a:cubicBezTo>
                    <a:pt x="1625712" y="796223"/>
                    <a:pt x="938441" y="796223"/>
                    <a:pt x="250497" y="796223"/>
                  </a:cubicBezTo>
                  <a:cubicBezTo>
                    <a:pt x="237048" y="796223"/>
                    <a:pt x="223598" y="796223"/>
                    <a:pt x="210149" y="795550"/>
                  </a:cubicBezTo>
                  <a:cubicBezTo>
                    <a:pt x="157023" y="797568"/>
                    <a:pt x="103225" y="795550"/>
                    <a:pt x="50099" y="796223"/>
                  </a:cubicBezTo>
                  <a:cubicBezTo>
                    <a:pt x="33960" y="796223"/>
                    <a:pt x="19165" y="791515"/>
                    <a:pt x="5043" y="786136"/>
                  </a:cubicBezTo>
                  <a:cubicBezTo>
                    <a:pt x="-3026" y="776721"/>
                    <a:pt x="1009" y="764616"/>
                    <a:pt x="1009" y="753857"/>
                  </a:cubicBezTo>
                  <a:cubicBezTo>
                    <a:pt x="1009" y="517145"/>
                    <a:pt x="1009" y="279761"/>
                    <a:pt x="336" y="43049"/>
                  </a:cubicBezTo>
                  <a:cubicBezTo>
                    <a:pt x="336" y="17495"/>
                    <a:pt x="6388" y="8753"/>
                    <a:pt x="33288" y="9425"/>
                  </a:cubicBezTo>
                  <a:cubicBezTo>
                    <a:pt x="91121" y="11443"/>
                    <a:pt x="149626" y="9425"/>
                    <a:pt x="207459" y="8753"/>
                  </a:cubicBezTo>
                  <a:cubicBezTo>
                    <a:pt x="222926" y="-662"/>
                    <a:pt x="239738" y="11"/>
                    <a:pt x="256550" y="11"/>
                  </a:cubicBezTo>
                  <a:cubicBezTo>
                    <a:pt x="947856" y="11"/>
                    <a:pt x="1639162" y="11"/>
                    <a:pt x="2331140" y="11"/>
                  </a:cubicBezTo>
                  <a:cubicBezTo>
                    <a:pt x="2346607" y="683"/>
                    <a:pt x="2362074" y="11"/>
                    <a:pt x="2376196" y="9425"/>
                  </a:cubicBezTo>
                  <a:close/>
                </a:path>
              </a:pathLst>
            </a:cu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6F7BD2-8F9F-4E0B-B2B1-62A1315A6FEE}"/>
              </a:ext>
            </a:extLst>
          </p:cNvPr>
          <p:cNvSpPr txBox="1"/>
          <p:nvPr/>
        </p:nvSpPr>
        <p:spPr>
          <a:xfrm>
            <a:off x="9135568" y="5563004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  </a:t>
            </a:r>
            <a:r>
              <a:rPr lang="en-US" altLang="ko-KR" sz="2700" b="1" dirty="0">
                <a:solidFill>
                  <a:schemeClr val="bg1"/>
                </a:solidFill>
              </a:rPr>
              <a:t>D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74509-63CF-4CC4-8EA3-B3B870206292}"/>
              </a:ext>
            </a:extLst>
          </p:cNvPr>
          <p:cNvSpPr txBox="1"/>
          <p:nvPr/>
        </p:nvSpPr>
        <p:spPr>
          <a:xfrm>
            <a:off x="9135568" y="4554681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  </a:t>
            </a:r>
            <a:r>
              <a:rPr lang="en-US" altLang="ko-KR" sz="2700" b="1" dirty="0">
                <a:solidFill>
                  <a:schemeClr val="bg1"/>
                </a:solidFill>
              </a:rPr>
              <a:t>C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05859-3560-41D6-A824-3BCAF1A68EEE}"/>
              </a:ext>
            </a:extLst>
          </p:cNvPr>
          <p:cNvSpPr txBox="1"/>
          <p:nvPr/>
        </p:nvSpPr>
        <p:spPr>
          <a:xfrm>
            <a:off x="9135568" y="3546359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  <a:r>
              <a:rPr lang="en-US" altLang="ko-KR" sz="1400" b="1" dirty="0">
                <a:solidFill>
                  <a:schemeClr val="bg1"/>
                </a:solidFill>
              </a:rPr>
              <a:t>  </a:t>
            </a:r>
            <a:r>
              <a:rPr lang="en-US" altLang="ko-KR" sz="2700" b="1" dirty="0">
                <a:solidFill>
                  <a:schemeClr val="bg1"/>
                </a:solidFill>
              </a:rPr>
              <a:t>B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EFA82A-0FB1-44EF-8504-9280CBB2A908}"/>
              </a:ext>
            </a:extLst>
          </p:cNvPr>
          <p:cNvSpPr txBox="1"/>
          <p:nvPr/>
        </p:nvSpPr>
        <p:spPr>
          <a:xfrm>
            <a:off x="9135568" y="2538037"/>
            <a:ext cx="15408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 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</a:rPr>
              <a:t>A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21" name="Group 73">
            <a:extLst>
              <a:ext uri="{FF2B5EF4-FFF2-40B4-BE49-F238E27FC236}">
                <a16:creationId xmlns:a16="http://schemas.microsoft.com/office/drawing/2014/main" id="{EF135685-ABFD-469B-9345-7F0533FECD44}"/>
              </a:ext>
            </a:extLst>
          </p:cNvPr>
          <p:cNvGrpSpPr/>
          <p:nvPr/>
        </p:nvGrpSpPr>
        <p:grpSpPr>
          <a:xfrm>
            <a:off x="926563" y="2171468"/>
            <a:ext cx="4274542" cy="874400"/>
            <a:chOff x="6949900" y="3084922"/>
            <a:chExt cx="4274542" cy="874400"/>
          </a:xfrm>
        </p:grpSpPr>
        <p:sp>
          <p:nvSpPr>
            <p:cNvPr id="22" name="Rectangle 74">
              <a:extLst>
                <a:ext uri="{FF2B5EF4-FFF2-40B4-BE49-F238E27FC236}">
                  <a16:creationId xmlns:a16="http://schemas.microsoft.com/office/drawing/2014/main" id="{73058C05-9C2E-4A2B-B463-FBA55AF8E070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08B0DE8-D545-48FB-B944-677BFA769B2C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5D810884-E8A2-4D72-9DB8-DBB19EE183E2}"/>
              </a:ext>
            </a:extLst>
          </p:cNvPr>
          <p:cNvGrpSpPr/>
          <p:nvPr/>
        </p:nvGrpSpPr>
        <p:grpSpPr>
          <a:xfrm>
            <a:off x="926563" y="3206923"/>
            <a:ext cx="4274542" cy="874400"/>
            <a:chOff x="6949900" y="3084922"/>
            <a:chExt cx="4274542" cy="874400"/>
          </a:xfrm>
        </p:grpSpPr>
        <p:sp>
          <p:nvSpPr>
            <p:cNvPr id="25" name="Rectangle 74">
              <a:extLst>
                <a:ext uri="{FF2B5EF4-FFF2-40B4-BE49-F238E27FC236}">
                  <a16:creationId xmlns:a16="http://schemas.microsoft.com/office/drawing/2014/main" id="{541BD30A-5385-4690-8696-83244BF2D064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직사각형 22">
              <a:extLst>
                <a:ext uri="{FF2B5EF4-FFF2-40B4-BE49-F238E27FC236}">
                  <a16:creationId xmlns:a16="http://schemas.microsoft.com/office/drawing/2014/main" id="{C23F0B16-C1DE-43A0-8AF8-2FAC8FC6D5F6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7" name="Group 73">
            <a:extLst>
              <a:ext uri="{FF2B5EF4-FFF2-40B4-BE49-F238E27FC236}">
                <a16:creationId xmlns:a16="http://schemas.microsoft.com/office/drawing/2014/main" id="{641A1B0A-06B7-4416-9294-0906F3D5C4FD}"/>
              </a:ext>
            </a:extLst>
          </p:cNvPr>
          <p:cNvGrpSpPr/>
          <p:nvPr/>
        </p:nvGrpSpPr>
        <p:grpSpPr>
          <a:xfrm>
            <a:off x="926563" y="4242378"/>
            <a:ext cx="4274542" cy="874400"/>
            <a:chOff x="6949900" y="3084922"/>
            <a:chExt cx="4274542" cy="874400"/>
          </a:xfrm>
        </p:grpSpPr>
        <p:sp>
          <p:nvSpPr>
            <p:cNvPr id="28" name="Rectangle 74">
              <a:extLst>
                <a:ext uri="{FF2B5EF4-FFF2-40B4-BE49-F238E27FC236}">
                  <a16:creationId xmlns:a16="http://schemas.microsoft.com/office/drawing/2014/main" id="{A7BA6207-F204-4EA0-8E2E-6DF625C186E2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직사각형 22">
              <a:extLst>
                <a:ext uri="{FF2B5EF4-FFF2-40B4-BE49-F238E27FC236}">
                  <a16:creationId xmlns:a16="http://schemas.microsoft.com/office/drawing/2014/main" id="{FE08EB2F-5B40-4273-B804-DC9179BE13E8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30" name="Group 73">
            <a:extLst>
              <a:ext uri="{FF2B5EF4-FFF2-40B4-BE49-F238E27FC236}">
                <a16:creationId xmlns:a16="http://schemas.microsoft.com/office/drawing/2014/main" id="{72DF5326-0A76-4144-A0F1-D204DF972BA5}"/>
              </a:ext>
            </a:extLst>
          </p:cNvPr>
          <p:cNvGrpSpPr/>
          <p:nvPr/>
        </p:nvGrpSpPr>
        <p:grpSpPr>
          <a:xfrm>
            <a:off x="926563" y="5277833"/>
            <a:ext cx="4274542" cy="874400"/>
            <a:chOff x="6949900" y="3084922"/>
            <a:chExt cx="4274542" cy="874400"/>
          </a:xfrm>
        </p:grpSpPr>
        <p:sp>
          <p:nvSpPr>
            <p:cNvPr id="31" name="Rectangle 74">
              <a:extLst>
                <a:ext uri="{FF2B5EF4-FFF2-40B4-BE49-F238E27FC236}">
                  <a16:creationId xmlns:a16="http://schemas.microsoft.com/office/drawing/2014/main" id="{F2DB3FB2-706D-491A-8010-B38918FE68B3}"/>
                </a:ext>
              </a:extLst>
            </p:cNvPr>
            <p:cNvSpPr/>
            <p:nvPr/>
          </p:nvSpPr>
          <p:spPr>
            <a:xfrm>
              <a:off x="6949900" y="3084922"/>
              <a:ext cx="219456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직사각형 22">
              <a:extLst>
                <a:ext uri="{FF2B5EF4-FFF2-40B4-BE49-F238E27FC236}">
                  <a16:creationId xmlns:a16="http://schemas.microsoft.com/office/drawing/2014/main" id="{06FB53C9-03D7-40B4-AA06-36A79C55F0D9}"/>
                </a:ext>
              </a:extLst>
            </p:cNvPr>
            <p:cNvSpPr/>
            <p:nvPr/>
          </p:nvSpPr>
          <p:spPr>
            <a:xfrm>
              <a:off x="7308411" y="349765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5DC7AD0-1E5A-4734-9586-46EC8E6FBAE1}"/>
              </a:ext>
            </a:extLst>
          </p:cNvPr>
          <p:cNvCxnSpPr>
            <a:cxnSpLocks/>
          </p:cNvCxnSpPr>
          <p:nvPr/>
        </p:nvCxnSpPr>
        <p:spPr>
          <a:xfrm flipH="1">
            <a:off x="5545095" y="2791952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8D1186B-3786-436B-901D-EDBADE8C60B0}"/>
              </a:ext>
            </a:extLst>
          </p:cNvPr>
          <p:cNvCxnSpPr>
            <a:cxnSpLocks/>
          </p:cNvCxnSpPr>
          <p:nvPr/>
        </p:nvCxnSpPr>
        <p:spPr>
          <a:xfrm flipH="1">
            <a:off x="5545095" y="3800274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DB2702C1-6B18-4AEE-9E5A-3CB5901E7DAB}"/>
              </a:ext>
            </a:extLst>
          </p:cNvPr>
          <p:cNvCxnSpPr>
            <a:cxnSpLocks/>
          </p:cNvCxnSpPr>
          <p:nvPr/>
        </p:nvCxnSpPr>
        <p:spPr>
          <a:xfrm flipH="1">
            <a:off x="5545095" y="4808596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2C7E803-79FA-42E5-AE40-38CB5320515A}"/>
              </a:ext>
            </a:extLst>
          </p:cNvPr>
          <p:cNvCxnSpPr>
            <a:cxnSpLocks/>
          </p:cNvCxnSpPr>
          <p:nvPr/>
        </p:nvCxnSpPr>
        <p:spPr>
          <a:xfrm flipH="1">
            <a:off x="5545095" y="5816919"/>
            <a:ext cx="301788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355BE80-509A-4297-8077-5D78846FB555}"/>
              </a:ext>
            </a:extLst>
          </p:cNvPr>
          <p:cNvSpPr txBox="1"/>
          <p:nvPr/>
        </p:nvSpPr>
        <p:spPr>
          <a:xfrm>
            <a:off x="6106378" y="2485170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ED6E01-108A-4A69-8B2E-BDB748C4541C}"/>
              </a:ext>
            </a:extLst>
          </p:cNvPr>
          <p:cNvSpPr txBox="1"/>
          <p:nvPr/>
        </p:nvSpPr>
        <p:spPr>
          <a:xfrm>
            <a:off x="6106378" y="3495054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052B7B-F7CD-4C63-BADA-0338EE0EF822}"/>
              </a:ext>
            </a:extLst>
          </p:cNvPr>
          <p:cNvSpPr txBox="1"/>
          <p:nvPr/>
        </p:nvSpPr>
        <p:spPr>
          <a:xfrm>
            <a:off x="6106378" y="4504938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6A224D-D074-4BC4-AD07-4AC5E5EE386B}"/>
              </a:ext>
            </a:extLst>
          </p:cNvPr>
          <p:cNvSpPr txBox="1"/>
          <p:nvPr/>
        </p:nvSpPr>
        <p:spPr>
          <a:xfrm>
            <a:off x="6106378" y="5514821"/>
            <a:ext cx="2104865" cy="264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DB3D392-7A5D-47A4-8C2D-A728C119A336}"/>
              </a:ext>
            </a:extLst>
          </p:cNvPr>
          <p:cNvGrpSpPr/>
          <p:nvPr/>
        </p:nvGrpSpPr>
        <p:grpSpPr>
          <a:xfrm>
            <a:off x="4984550" y="2723191"/>
            <a:ext cx="2190216" cy="2348670"/>
            <a:chOff x="4472641" y="2165132"/>
            <a:chExt cx="3214034" cy="3446560"/>
          </a:xfrm>
        </p:grpSpPr>
        <p:cxnSp>
          <p:nvCxnSpPr>
            <p:cNvPr id="4" name="Straight Arrow Connector 9">
              <a:extLst>
                <a:ext uri="{FF2B5EF4-FFF2-40B4-BE49-F238E27FC236}">
                  <a16:creationId xmlns:a16="http://schemas.microsoft.com/office/drawing/2014/main" id="{266807B5-6642-4C10-9B0D-778983E1BEA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641" y="2999525"/>
              <a:ext cx="3214034" cy="186691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10">
              <a:extLst>
                <a:ext uri="{FF2B5EF4-FFF2-40B4-BE49-F238E27FC236}">
                  <a16:creationId xmlns:a16="http://schemas.microsoft.com/office/drawing/2014/main" id="{B080ABCF-4559-4FD2-A1CF-F5EA5C97668D}"/>
                </a:ext>
              </a:extLst>
            </p:cNvPr>
            <p:cNvCxnSpPr>
              <a:cxnSpLocks/>
            </p:cNvCxnSpPr>
            <p:nvPr/>
          </p:nvCxnSpPr>
          <p:spPr>
            <a:xfrm>
              <a:off x="6087425" y="2165132"/>
              <a:ext cx="0" cy="344656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11">
              <a:extLst>
                <a:ext uri="{FF2B5EF4-FFF2-40B4-BE49-F238E27FC236}">
                  <a16:creationId xmlns:a16="http://schemas.microsoft.com/office/drawing/2014/main" id="{4DD30D93-C2DF-4AD3-BB6F-9333D7356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2641" y="2975265"/>
              <a:ext cx="3214034" cy="191870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4">
            <a:extLst>
              <a:ext uri="{FF2B5EF4-FFF2-40B4-BE49-F238E27FC236}">
                <a16:creationId xmlns:a16="http://schemas.microsoft.com/office/drawing/2014/main" id="{51D61BA0-FFBC-4972-92DA-B48AC6C947D9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onut 15">
            <a:extLst>
              <a:ext uri="{FF2B5EF4-FFF2-40B4-BE49-F238E27FC236}">
                <a16:creationId xmlns:a16="http://schemas.microsoft.com/office/drawing/2014/main" id="{8D71617A-CA28-48DE-9812-43F6013B8340}"/>
              </a:ext>
            </a:extLst>
          </p:cNvPr>
          <p:cNvSpPr/>
          <p:nvPr/>
        </p:nvSpPr>
        <p:spPr>
          <a:xfrm>
            <a:off x="4759897" y="2599250"/>
            <a:ext cx="2655056" cy="2655056"/>
          </a:xfrm>
          <a:prstGeom prst="ellipse">
            <a:avLst/>
          </a:prstGeom>
          <a:noFill/>
          <a:ln w="342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832F2AD1-C452-479A-B62C-C5B416A775F0}"/>
              </a:ext>
            </a:extLst>
          </p:cNvPr>
          <p:cNvGrpSpPr/>
          <p:nvPr/>
        </p:nvGrpSpPr>
        <p:grpSpPr>
          <a:xfrm>
            <a:off x="4390488" y="2222020"/>
            <a:ext cx="3399991" cy="3399991"/>
            <a:chOff x="2527495" y="1869398"/>
            <a:chExt cx="4079882" cy="4079882"/>
          </a:xfrm>
        </p:grpSpPr>
        <p:sp>
          <p:nvSpPr>
            <p:cNvPr id="10" name="Block Arc 17">
              <a:extLst>
                <a:ext uri="{FF2B5EF4-FFF2-40B4-BE49-F238E27FC236}">
                  <a16:creationId xmlns:a16="http://schemas.microsoft.com/office/drawing/2014/main" id="{6C52AEC3-F965-4584-A553-0307BB83C9DE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Block Arc 18">
              <a:extLst>
                <a:ext uri="{FF2B5EF4-FFF2-40B4-BE49-F238E27FC236}">
                  <a16:creationId xmlns:a16="http://schemas.microsoft.com/office/drawing/2014/main" id="{13023C79-F430-4166-BCD1-E20AA6F97C69}"/>
                </a:ext>
              </a:extLst>
            </p:cNvPr>
            <p:cNvSpPr/>
            <p:nvPr/>
          </p:nvSpPr>
          <p:spPr>
            <a:xfrm rot="16320000">
              <a:off x="2538925" y="1880828"/>
              <a:ext cx="4068452" cy="4068452"/>
            </a:xfrm>
            <a:prstGeom prst="blockArc">
              <a:avLst>
                <a:gd name="adj1" fmla="val 10860918"/>
                <a:gd name="adj2" fmla="val 14062698"/>
                <a:gd name="adj3" fmla="val 284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Block Arc 19">
              <a:extLst>
                <a:ext uri="{FF2B5EF4-FFF2-40B4-BE49-F238E27FC236}">
                  <a16:creationId xmlns:a16="http://schemas.microsoft.com/office/drawing/2014/main" id="{384014E4-5F1D-43B5-866B-F267631708E8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59126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Block Arc 20">
              <a:extLst>
                <a:ext uri="{FF2B5EF4-FFF2-40B4-BE49-F238E27FC236}">
                  <a16:creationId xmlns:a16="http://schemas.microsoft.com/office/drawing/2014/main" id="{BD3AEEA9-A4E9-4EBE-9D29-89FF33104088}"/>
                </a:ext>
              </a:extLst>
            </p:cNvPr>
            <p:cNvSpPr/>
            <p:nvPr/>
          </p:nvSpPr>
          <p:spPr>
            <a:xfrm rot="9120000">
              <a:off x="2527495" y="1869398"/>
              <a:ext cx="4068452" cy="4068452"/>
            </a:xfrm>
            <a:prstGeom prst="blockArc">
              <a:avLst>
                <a:gd name="adj1" fmla="val 10851568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21">
              <a:extLst>
                <a:ext uri="{FF2B5EF4-FFF2-40B4-BE49-F238E27FC236}">
                  <a16:creationId xmlns:a16="http://schemas.microsoft.com/office/drawing/2014/main" id="{4A624185-B21D-47E9-9948-FF77EB387549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193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Block Arc 22">
              <a:extLst>
                <a:ext uri="{FF2B5EF4-FFF2-40B4-BE49-F238E27FC236}">
                  <a16:creationId xmlns:a16="http://schemas.microsoft.com/office/drawing/2014/main" id="{F18888E6-F561-4695-A93A-A9FBE87507DD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63995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EC10BF50-0D97-40E5-8AA5-B5988B476816}"/>
              </a:ext>
            </a:extLst>
          </p:cNvPr>
          <p:cNvSpPr/>
          <p:nvPr/>
        </p:nvSpPr>
        <p:spPr>
          <a:xfrm flipH="1">
            <a:off x="5301929" y="47838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592E45F8-96EA-42F9-A6B2-A62CEACF64FA}"/>
              </a:ext>
            </a:extLst>
          </p:cNvPr>
          <p:cNvSpPr/>
          <p:nvPr/>
        </p:nvSpPr>
        <p:spPr>
          <a:xfrm>
            <a:off x="4708972" y="373917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E02B7A2-6FB3-4A85-B4E4-6FE8CB37303E}"/>
              </a:ext>
            </a:extLst>
          </p:cNvPr>
          <p:cNvSpPr/>
          <p:nvPr/>
        </p:nvSpPr>
        <p:spPr>
          <a:xfrm rot="2700000">
            <a:off x="5399666" y="26234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D50A4AEC-6082-48D9-BAF5-918D30BCF294}"/>
              </a:ext>
            </a:extLst>
          </p:cNvPr>
          <p:cNvSpPr/>
          <p:nvPr/>
        </p:nvSpPr>
        <p:spPr>
          <a:xfrm>
            <a:off x="6498315" y="480742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D07FE90-EE52-430E-B1D7-9F287D9E21EC}"/>
              </a:ext>
            </a:extLst>
          </p:cNvPr>
          <p:cNvSpPr/>
          <p:nvPr/>
        </p:nvSpPr>
        <p:spPr>
          <a:xfrm>
            <a:off x="7133765" y="3741189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EDFEB334-3E15-4FC5-99F6-386ECD84AE71}"/>
              </a:ext>
            </a:extLst>
          </p:cNvPr>
          <p:cNvSpPr>
            <a:spLocks noChangeAspect="1"/>
          </p:cNvSpPr>
          <p:nvPr/>
        </p:nvSpPr>
        <p:spPr>
          <a:xfrm>
            <a:off x="6483550" y="270735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F10AA-A2B0-4F1B-BFAE-647F4D6D44F5}"/>
              </a:ext>
            </a:extLst>
          </p:cNvPr>
          <p:cNvSpPr>
            <a:spLocks noChangeAspect="1"/>
          </p:cNvSpPr>
          <p:nvPr/>
        </p:nvSpPr>
        <p:spPr>
          <a:xfrm>
            <a:off x="5833573" y="3633455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4E875710-1AD3-498B-B522-8A2F0F347323}"/>
              </a:ext>
            </a:extLst>
          </p:cNvPr>
          <p:cNvGrpSpPr/>
          <p:nvPr/>
        </p:nvGrpSpPr>
        <p:grpSpPr>
          <a:xfrm>
            <a:off x="7999833" y="2490531"/>
            <a:ext cx="3276000" cy="923330"/>
            <a:chOff x="2551706" y="4283314"/>
            <a:chExt cx="141682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59D5F8-39D9-4D77-B316-8F6798F6967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B6A766-511B-4D2D-8A86-C0EAFC879AE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1397C50E-352E-4FAB-9D81-A3BF9673934F}"/>
              </a:ext>
            </a:extLst>
          </p:cNvPr>
          <p:cNvGrpSpPr/>
          <p:nvPr/>
        </p:nvGrpSpPr>
        <p:grpSpPr>
          <a:xfrm>
            <a:off x="916168" y="4388787"/>
            <a:ext cx="3276000" cy="923330"/>
            <a:chOff x="2551706" y="4283314"/>
            <a:chExt cx="141682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514142-518E-4BA1-8727-0E95BC6ACCA9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6DC47C-549C-4FC9-A89D-699FE42BF8E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D99042-74B9-4BA9-9F83-58F2F0F90EB2}"/>
              </a:ext>
            </a:extLst>
          </p:cNvPr>
          <p:cNvGrpSpPr/>
          <p:nvPr/>
        </p:nvGrpSpPr>
        <p:grpSpPr>
          <a:xfrm>
            <a:off x="8199858" y="3883035"/>
            <a:ext cx="3276000" cy="923330"/>
            <a:chOff x="2551706" y="4283314"/>
            <a:chExt cx="1416829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CFCF05-351F-4AF5-BE86-175DB5F3D17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7B7827-3335-43F5-AF32-3C17CC4D90F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636C3D10-4B27-45C9-98AF-470854A8B0C0}"/>
              </a:ext>
            </a:extLst>
          </p:cNvPr>
          <p:cNvGrpSpPr/>
          <p:nvPr/>
        </p:nvGrpSpPr>
        <p:grpSpPr>
          <a:xfrm>
            <a:off x="716143" y="2996283"/>
            <a:ext cx="3276000" cy="923330"/>
            <a:chOff x="2551706" y="4283314"/>
            <a:chExt cx="14168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C4EFAC-C2C9-4C6C-869B-B4A94B359AE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7D637B-66C4-40EE-8FC2-DD6B473329C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4D2AF2EE-D199-4ABB-8111-DD8ADC5C9F51}"/>
              </a:ext>
            </a:extLst>
          </p:cNvPr>
          <p:cNvGrpSpPr/>
          <p:nvPr/>
        </p:nvGrpSpPr>
        <p:grpSpPr>
          <a:xfrm>
            <a:off x="7447305" y="5275539"/>
            <a:ext cx="3276000" cy="923330"/>
            <a:chOff x="2551706" y="4283314"/>
            <a:chExt cx="14168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3196C-0F99-4599-82D3-527C9A6BDE6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17A4E3-8CFA-4E27-AB88-B651899E799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547D93D0-0B4A-4DCA-A8FE-D73483DB40CF}"/>
              </a:ext>
            </a:extLst>
          </p:cNvPr>
          <p:cNvGrpSpPr/>
          <p:nvPr/>
        </p:nvGrpSpPr>
        <p:grpSpPr>
          <a:xfrm>
            <a:off x="1468696" y="1603779"/>
            <a:ext cx="3276000" cy="923330"/>
            <a:chOff x="2551706" y="4283314"/>
            <a:chExt cx="14168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C090B1-A52D-4B4D-8110-CDDD5A3F5D3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CF5B10-3FE7-482C-BBA2-9F35874689E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49701AEA-FE3E-4235-ACC9-67A2A9135687}"/>
              </a:ext>
            </a:extLst>
          </p:cNvPr>
          <p:cNvSpPr/>
          <p:nvPr/>
        </p:nvSpPr>
        <p:spPr>
          <a:xfrm>
            <a:off x="4766527" y="2489986"/>
            <a:ext cx="3110648" cy="939014"/>
          </a:xfrm>
          <a:custGeom>
            <a:avLst/>
            <a:gdLst/>
            <a:ahLst/>
            <a:cxnLst/>
            <a:rect l="l" t="t" r="r" b="b"/>
            <a:pathLst>
              <a:path w="14948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285577" y="0"/>
                </a:moveTo>
                <a:cubicBezTo>
                  <a:pt x="1333798" y="0"/>
                  <a:pt x="1369864" y="4365"/>
                  <a:pt x="1393775" y="13097"/>
                </a:cubicBezTo>
                <a:cubicBezTo>
                  <a:pt x="1417687" y="21828"/>
                  <a:pt x="1437531" y="35371"/>
                  <a:pt x="1453307" y="53727"/>
                </a:cubicBezTo>
                <a:cubicBezTo>
                  <a:pt x="1469082" y="72082"/>
                  <a:pt x="1480939" y="95349"/>
                  <a:pt x="1488877" y="123527"/>
                </a:cubicBezTo>
                <a:lnTo>
                  <a:pt x="1358801" y="146744"/>
                </a:lnTo>
                <a:cubicBezTo>
                  <a:pt x="1353443" y="130274"/>
                  <a:pt x="1344364" y="117673"/>
                  <a:pt x="1331565" y="108942"/>
                </a:cubicBezTo>
                <a:cubicBezTo>
                  <a:pt x="1318766" y="100211"/>
                  <a:pt x="1302444" y="95845"/>
                  <a:pt x="1282601" y="95845"/>
                </a:cubicBezTo>
                <a:cubicBezTo>
                  <a:pt x="1253033" y="95845"/>
                  <a:pt x="1229469" y="106114"/>
                  <a:pt x="1211907" y="126652"/>
                </a:cubicBezTo>
                <a:cubicBezTo>
                  <a:pt x="1194346" y="147191"/>
                  <a:pt x="1185565" y="179685"/>
                  <a:pt x="1185565" y="224135"/>
                </a:cubicBezTo>
                <a:cubicBezTo>
                  <a:pt x="1185565" y="271363"/>
                  <a:pt x="1194445" y="305097"/>
                  <a:pt x="1212205" y="325338"/>
                </a:cubicBezTo>
                <a:cubicBezTo>
                  <a:pt x="1229965" y="345579"/>
                  <a:pt x="1254720" y="355699"/>
                  <a:pt x="1286470" y="355699"/>
                </a:cubicBezTo>
                <a:cubicBezTo>
                  <a:pt x="1301551" y="355699"/>
                  <a:pt x="1315938" y="353516"/>
                  <a:pt x="1329630" y="349150"/>
                </a:cubicBezTo>
                <a:cubicBezTo>
                  <a:pt x="1343323" y="344785"/>
                  <a:pt x="1358999" y="337343"/>
                  <a:pt x="1376660" y="326826"/>
                </a:cubicBezTo>
                <a:lnTo>
                  <a:pt x="1376660" y="285750"/>
                </a:lnTo>
                <a:lnTo>
                  <a:pt x="1286470" y="285750"/>
                </a:lnTo>
                <a:lnTo>
                  <a:pt x="1286470" y="194965"/>
                </a:lnTo>
                <a:lnTo>
                  <a:pt x="1494830" y="194965"/>
                </a:lnTo>
                <a:lnTo>
                  <a:pt x="1494830" y="381000"/>
                </a:lnTo>
                <a:cubicBezTo>
                  <a:pt x="1454944" y="408186"/>
                  <a:pt x="1419671" y="426690"/>
                  <a:pt x="1389013" y="436513"/>
                </a:cubicBezTo>
                <a:cubicBezTo>
                  <a:pt x="1358354" y="446335"/>
                  <a:pt x="1321991" y="451247"/>
                  <a:pt x="1279922" y="451247"/>
                </a:cubicBezTo>
                <a:cubicBezTo>
                  <a:pt x="1228130" y="451247"/>
                  <a:pt x="1185912" y="442416"/>
                  <a:pt x="1153269" y="424755"/>
                </a:cubicBezTo>
                <a:cubicBezTo>
                  <a:pt x="1120626" y="407094"/>
                  <a:pt x="1095325" y="380801"/>
                  <a:pt x="1077367" y="345876"/>
                </a:cubicBezTo>
                <a:cubicBezTo>
                  <a:pt x="1059408" y="310951"/>
                  <a:pt x="1050429" y="270867"/>
                  <a:pt x="1050429" y="225623"/>
                </a:cubicBezTo>
                <a:cubicBezTo>
                  <a:pt x="1050429" y="177998"/>
                  <a:pt x="1060252" y="136574"/>
                  <a:pt x="1079897" y="101352"/>
                </a:cubicBezTo>
                <a:cubicBezTo>
                  <a:pt x="1099542" y="66129"/>
                  <a:pt x="1128316" y="39390"/>
                  <a:pt x="1166217" y="21133"/>
                </a:cubicBezTo>
                <a:cubicBezTo>
                  <a:pt x="1195784" y="7044"/>
                  <a:pt x="1235571" y="0"/>
                  <a:pt x="1285577" y="0"/>
                </a:cubicBezTo>
                <a:close/>
                <a:moveTo>
                  <a:pt x="711994" y="0"/>
                </a:moveTo>
                <a:cubicBezTo>
                  <a:pt x="767755" y="0"/>
                  <a:pt x="810270" y="10368"/>
                  <a:pt x="839539" y="31105"/>
                </a:cubicBezTo>
                <a:cubicBezTo>
                  <a:pt x="868809" y="51841"/>
                  <a:pt x="886222" y="84832"/>
                  <a:pt x="891778" y="130075"/>
                </a:cubicBezTo>
                <a:lnTo>
                  <a:pt x="764679" y="137517"/>
                </a:lnTo>
                <a:cubicBezTo>
                  <a:pt x="761305" y="117872"/>
                  <a:pt x="754211" y="103584"/>
                  <a:pt x="743396" y="94654"/>
                </a:cubicBezTo>
                <a:cubicBezTo>
                  <a:pt x="732582" y="85725"/>
                  <a:pt x="717649" y="81260"/>
                  <a:pt x="698599" y="81260"/>
                </a:cubicBezTo>
                <a:cubicBezTo>
                  <a:pt x="682923" y="81260"/>
                  <a:pt x="671116" y="84584"/>
                  <a:pt x="663178" y="91231"/>
                </a:cubicBezTo>
                <a:cubicBezTo>
                  <a:pt x="655241" y="97879"/>
                  <a:pt x="651272" y="105965"/>
                  <a:pt x="651272" y="115490"/>
                </a:cubicBezTo>
                <a:cubicBezTo>
                  <a:pt x="651272" y="122436"/>
                  <a:pt x="654546" y="128686"/>
                  <a:pt x="661095" y="134243"/>
                </a:cubicBezTo>
                <a:cubicBezTo>
                  <a:pt x="667444" y="139997"/>
                  <a:pt x="682526" y="145355"/>
                  <a:pt x="706338" y="150316"/>
                </a:cubicBezTo>
                <a:cubicBezTo>
                  <a:pt x="765274" y="163016"/>
                  <a:pt x="807492" y="175865"/>
                  <a:pt x="832991" y="188863"/>
                </a:cubicBezTo>
                <a:cubicBezTo>
                  <a:pt x="858490" y="201860"/>
                  <a:pt x="877044" y="217983"/>
                  <a:pt x="888653" y="237232"/>
                </a:cubicBezTo>
                <a:cubicBezTo>
                  <a:pt x="900261" y="256480"/>
                  <a:pt x="906066" y="278011"/>
                  <a:pt x="906066" y="301823"/>
                </a:cubicBezTo>
                <a:cubicBezTo>
                  <a:pt x="906066" y="329803"/>
                  <a:pt x="898327" y="355600"/>
                  <a:pt x="882848" y="379214"/>
                </a:cubicBezTo>
                <a:cubicBezTo>
                  <a:pt x="867370" y="402828"/>
                  <a:pt x="845741" y="420737"/>
                  <a:pt x="817959" y="432941"/>
                </a:cubicBezTo>
                <a:cubicBezTo>
                  <a:pt x="790178" y="445145"/>
                  <a:pt x="755154" y="451247"/>
                  <a:pt x="712887" y="451247"/>
                </a:cubicBezTo>
                <a:cubicBezTo>
                  <a:pt x="638671" y="451247"/>
                  <a:pt x="587276" y="436959"/>
                  <a:pt x="558701" y="408384"/>
                </a:cubicBezTo>
                <a:cubicBezTo>
                  <a:pt x="530126" y="379809"/>
                  <a:pt x="513953" y="343495"/>
                  <a:pt x="510183" y="299442"/>
                </a:cubicBezTo>
                <a:lnTo>
                  <a:pt x="638473" y="291405"/>
                </a:lnTo>
                <a:cubicBezTo>
                  <a:pt x="641251" y="312241"/>
                  <a:pt x="646906" y="328116"/>
                  <a:pt x="655439" y="339030"/>
                </a:cubicBezTo>
                <a:cubicBezTo>
                  <a:pt x="669330" y="356691"/>
                  <a:pt x="689173" y="365522"/>
                  <a:pt x="714970" y="365522"/>
                </a:cubicBezTo>
                <a:cubicBezTo>
                  <a:pt x="734219" y="365522"/>
                  <a:pt x="749052" y="361007"/>
                  <a:pt x="759470" y="351978"/>
                </a:cubicBezTo>
                <a:cubicBezTo>
                  <a:pt x="769888" y="342949"/>
                  <a:pt x="775097" y="332482"/>
                  <a:pt x="775097" y="320575"/>
                </a:cubicBezTo>
                <a:cubicBezTo>
                  <a:pt x="775097" y="309265"/>
                  <a:pt x="770136" y="299144"/>
                  <a:pt x="760214" y="290215"/>
                </a:cubicBezTo>
                <a:cubicBezTo>
                  <a:pt x="750292" y="281285"/>
                  <a:pt x="727273" y="272851"/>
                  <a:pt x="691158" y="264914"/>
                </a:cubicBezTo>
                <a:cubicBezTo>
                  <a:pt x="632023" y="251618"/>
                  <a:pt x="589855" y="233957"/>
                  <a:pt x="564654" y="211931"/>
                </a:cubicBezTo>
                <a:cubicBezTo>
                  <a:pt x="539254" y="189904"/>
                  <a:pt x="526554" y="161825"/>
                  <a:pt x="526554" y="127694"/>
                </a:cubicBezTo>
                <a:cubicBezTo>
                  <a:pt x="526554" y="105271"/>
                  <a:pt x="533053" y="84088"/>
                  <a:pt x="546050" y="64145"/>
                </a:cubicBezTo>
                <a:cubicBezTo>
                  <a:pt x="559048" y="44202"/>
                  <a:pt x="578594" y="28525"/>
                  <a:pt x="604689" y="17115"/>
                </a:cubicBezTo>
                <a:cubicBezTo>
                  <a:pt x="630783" y="5705"/>
                  <a:pt x="666552" y="0"/>
                  <a:pt x="711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10A03941-9DF2-42DB-9878-5C077088441B}"/>
              </a:ext>
            </a:extLst>
          </p:cNvPr>
          <p:cNvGrpSpPr/>
          <p:nvPr/>
        </p:nvGrpSpPr>
        <p:grpSpPr>
          <a:xfrm>
            <a:off x="675120" y="3872604"/>
            <a:ext cx="2662240" cy="2576701"/>
            <a:chOff x="5507905" y="353326"/>
            <a:chExt cx="266224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22998-D1B8-430A-BBCC-70E03FB1E625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04DB2-373D-4CAD-B1A1-D0E29142C361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BD2E0B-6096-4165-A868-96BA96382B69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479AE8-2A20-45A7-BA27-B84E7D64E862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7D958884-F8A4-425E-8B41-FC903A344488}"/>
              </a:ext>
            </a:extLst>
          </p:cNvPr>
          <p:cNvGrpSpPr/>
          <p:nvPr/>
        </p:nvGrpSpPr>
        <p:grpSpPr>
          <a:xfrm flipH="1">
            <a:off x="8854640" y="3872604"/>
            <a:ext cx="2662240" cy="2576701"/>
            <a:chOff x="5507905" y="353326"/>
            <a:chExt cx="2662240" cy="25767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87A751-FB42-446A-B7B5-FB5D3C461CE5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E77314-3B2C-4E0C-98B8-DEC46C4887CE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3534DC-683E-46F9-9130-DAF638064823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FC0833-223E-421C-83FC-02994CEB07D2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ED163D3-09FD-4308-BBE2-689F9B5FCE67}"/>
              </a:ext>
            </a:extLst>
          </p:cNvPr>
          <p:cNvSpPr txBox="1">
            <a:spLocks/>
          </p:cNvSpPr>
          <p:nvPr/>
        </p:nvSpPr>
        <p:spPr>
          <a:xfrm>
            <a:off x="675120" y="408695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D399ABE-B1CB-4B74-91A8-60F3039A3FEE}"/>
              </a:ext>
            </a:extLst>
          </p:cNvPr>
          <p:cNvSpPr txBox="1">
            <a:spLocks/>
          </p:cNvSpPr>
          <p:nvPr/>
        </p:nvSpPr>
        <p:spPr>
          <a:xfrm>
            <a:off x="675120" y="825683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939AB-3C65-42BD-B883-1DC78F85F312}"/>
              </a:ext>
            </a:extLst>
          </p:cNvPr>
          <p:cNvSpPr txBox="1"/>
          <p:nvPr/>
        </p:nvSpPr>
        <p:spPr>
          <a:xfrm>
            <a:off x="5320144" y="427931"/>
            <a:ext cx="68718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E083A2A-73C8-46A3-A5BB-AA66A710233D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19B8B7-F27A-47B9-A7BD-059D560CE5A7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C2A7C37-AC11-49B6-AC22-03801A31C51B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49D9E4-6C11-4E26-946F-FA9778049A5D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7339A-ED68-47BA-9DF5-A3AB9A245F2D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EF694-8CD5-4115-AADE-40671D34ACF5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954E9-777A-4012-AB27-8C429BA2094C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DAC00-A2E6-4B95-B6C3-EDCC73303DA1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3D76E5E5-515A-4117-BFE1-23E917A16C32}"/>
              </a:ext>
            </a:extLst>
          </p:cNvPr>
          <p:cNvGrpSpPr/>
          <p:nvPr/>
        </p:nvGrpSpPr>
        <p:grpSpPr>
          <a:xfrm>
            <a:off x="7875747" y="1722123"/>
            <a:ext cx="3994320" cy="987873"/>
            <a:chOff x="7875747" y="1722123"/>
            <a:chExt cx="3994320" cy="9878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CE11F4-A90C-4B12-8D02-723BAB449325}"/>
                </a:ext>
              </a:extLst>
            </p:cNvPr>
            <p:cNvSpPr txBox="1"/>
            <p:nvPr/>
          </p:nvSpPr>
          <p:spPr>
            <a:xfrm>
              <a:off x="7875747" y="224833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5418F4-A291-4217-A8E1-DA6B3146431B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953FE301-B8D6-4E68-9173-E6CE981ECDD0}"/>
              </a:ext>
            </a:extLst>
          </p:cNvPr>
          <p:cNvGrpSpPr/>
          <p:nvPr/>
        </p:nvGrpSpPr>
        <p:grpSpPr>
          <a:xfrm>
            <a:off x="7875747" y="2966274"/>
            <a:ext cx="3994320" cy="987873"/>
            <a:chOff x="7875747" y="1722123"/>
            <a:chExt cx="3994320" cy="9878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BB8942-78A9-449D-8522-AD6F723CC4E2}"/>
                </a:ext>
              </a:extLst>
            </p:cNvPr>
            <p:cNvSpPr txBox="1"/>
            <p:nvPr/>
          </p:nvSpPr>
          <p:spPr>
            <a:xfrm>
              <a:off x="7875747" y="224833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4B9BE4-9192-43FA-A594-1A488C317995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D0AC69F1-EE15-48B0-8FDB-3FC387AA7EAC}"/>
              </a:ext>
            </a:extLst>
          </p:cNvPr>
          <p:cNvGrpSpPr/>
          <p:nvPr/>
        </p:nvGrpSpPr>
        <p:grpSpPr>
          <a:xfrm>
            <a:off x="7875747" y="4210425"/>
            <a:ext cx="3994320" cy="978348"/>
            <a:chOff x="7875747" y="1722123"/>
            <a:chExt cx="3994320" cy="9783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F8BDF-231B-40B9-B64F-A402843372F4}"/>
                </a:ext>
              </a:extLst>
            </p:cNvPr>
            <p:cNvSpPr txBox="1"/>
            <p:nvPr/>
          </p:nvSpPr>
          <p:spPr>
            <a:xfrm>
              <a:off x="7875747" y="223880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FEA446-D901-4B78-BF9D-7D5343E1E918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AAC8517B-6E60-478D-9BD8-1C00434428CF}"/>
              </a:ext>
            </a:extLst>
          </p:cNvPr>
          <p:cNvGrpSpPr/>
          <p:nvPr/>
        </p:nvGrpSpPr>
        <p:grpSpPr>
          <a:xfrm>
            <a:off x="7875747" y="5454577"/>
            <a:ext cx="3994320" cy="992148"/>
            <a:chOff x="7875747" y="5454577"/>
            <a:chExt cx="3994320" cy="9921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2F7E9B-4EFB-4B63-876B-F04FE99C13B1}"/>
                </a:ext>
              </a:extLst>
            </p:cNvPr>
            <p:cNvSpPr txBox="1"/>
            <p:nvPr/>
          </p:nvSpPr>
          <p:spPr>
            <a:xfrm>
              <a:off x="7875747" y="598506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FA9B5E-1468-4088-B981-913F2BF78EF2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6857BA3-7B3D-40B1-A244-E53C0B4782AE}"/>
              </a:ext>
            </a:extLst>
          </p:cNvPr>
          <p:cNvGrpSpPr/>
          <p:nvPr/>
        </p:nvGrpSpPr>
        <p:grpSpPr>
          <a:xfrm>
            <a:off x="946528" y="1842669"/>
            <a:ext cx="10308374" cy="4243818"/>
            <a:chOff x="946528" y="1545254"/>
            <a:chExt cx="10308374" cy="4743396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C53403B6-E62E-4F6C-93D2-C752DA67BF4E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8B6B6DD6-BF09-4CE6-8CD5-9671BF5B0FB4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FDAB1A86-508E-42AC-966F-6FCAF4ED5710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063A4060-D2F1-47ED-BB09-2907826D394B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Block Arc 33">
            <a:extLst>
              <a:ext uri="{FF2B5EF4-FFF2-40B4-BE49-F238E27FC236}">
                <a16:creationId xmlns:a16="http://schemas.microsoft.com/office/drawing/2014/main" id="{C9FC7480-2F9B-4115-9C72-6F214F2C8AF3}"/>
              </a:ext>
            </a:extLst>
          </p:cNvPr>
          <p:cNvSpPr/>
          <p:nvPr/>
        </p:nvSpPr>
        <p:spPr>
          <a:xfrm rot="5400000">
            <a:off x="4239239" y="2126060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C162AB5C-A8DA-4A5C-B997-561935F91EA2}"/>
              </a:ext>
            </a:extLst>
          </p:cNvPr>
          <p:cNvSpPr/>
          <p:nvPr/>
        </p:nvSpPr>
        <p:spPr>
          <a:xfrm>
            <a:off x="4239239" y="2108475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BE9C757B-C3C9-415D-88AA-E815DB23C618}"/>
              </a:ext>
            </a:extLst>
          </p:cNvPr>
          <p:cNvSpPr/>
          <p:nvPr/>
        </p:nvSpPr>
        <p:spPr>
          <a:xfrm rot="10800000">
            <a:off x="4239239" y="2126059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17965DEF-4F36-4B7C-878F-DE06D60FD089}"/>
              </a:ext>
            </a:extLst>
          </p:cNvPr>
          <p:cNvSpPr/>
          <p:nvPr/>
        </p:nvSpPr>
        <p:spPr>
          <a:xfrm rot="16200000">
            <a:off x="4239239" y="2108476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4D57F8-1652-4F4F-B626-25AE9679E637}"/>
              </a:ext>
            </a:extLst>
          </p:cNvPr>
          <p:cNvGrpSpPr/>
          <p:nvPr/>
        </p:nvGrpSpPr>
        <p:grpSpPr>
          <a:xfrm>
            <a:off x="4491711" y="2357485"/>
            <a:ext cx="3218009" cy="3200946"/>
            <a:chOff x="2958282" y="2168932"/>
            <a:chExt cx="3218009" cy="32009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55FCE7-D046-4B96-81DF-884511E1868D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A888C5-C0AD-4B3C-9320-A9CF07E1692A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53FB18-BBB8-46AD-8C3B-DA860BB161C1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9FFF24-53E2-4C00-83DF-6F59F26DE626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타원 42">
            <a:extLst>
              <a:ext uri="{FF2B5EF4-FFF2-40B4-BE49-F238E27FC236}">
                <a16:creationId xmlns:a16="http://schemas.microsoft.com/office/drawing/2014/main" id="{E30D7E69-0819-41A6-87C8-E45BBB0B6743}"/>
              </a:ext>
            </a:extLst>
          </p:cNvPr>
          <p:cNvSpPr/>
          <p:nvPr/>
        </p:nvSpPr>
        <p:spPr>
          <a:xfrm>
            <a:off x="4812546" y="2664751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51">
            <a:extLst>
              <a:ext uri="{FF2B5EF4-FFF2-40B4-BE49-F238E27FC236}">
                <a16:creationId xmlns:a16="http://schemas.microsoft.com/office/drawing/2014/main" id="{ACF73E14-51B5-49E0-AAA6-29EFD7499068}"/>
              </a:ext>
            </a:extLst>
          </p:cNvPr>
          <p:cNvGrpSpPr/>
          <p:nvPr/>
        </p:nvGrpSpPr>
        <p:grpSpPr>
          <a:xfrm>
            <a:off x="1386250" y="2189397"/>
            <a:ext cx="2936722" cy="1470776"/>
            <a:chOff x="270023" y="1638319"/>
            <a:chExt cx="2605242" cy="14854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A4EC71-62E7-4603-BCE9-3A137AC0BA0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44BF5B-15A7-446F-ACDA-4325E1D9FA7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59">
            <a:extLst>
              <a:ext uri="{FF2B5EF4-FFF2-40B4-BE49-F238E27FC236}">
                <a16:creationId xmlns:a16="http://schemas.microsoft.com/office/drawing/2014/main" id="{91135817-6975-4C21-95BC-2B6A97912ACF}"/>
              </a:ext>
            </a:extLst>
          </p:cNvPr>
          <p:cNvGrpSpPr/>
          <p:nvPr/>
        </p:nvGrpSpPr>
        <p:grpSpPr>
          <a:xfrm>
            <a:off x="1386250" y="4297525"/>
            <a:ext cx="2936722" cy="1470776"/>
            <a:chOff x="270023" y="1638319"/>
            <a:chExt cx="2605242" cy="14854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6C4AB82-8D33-421E-9883-E120564A09E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C5713C-2594-4F22-845B-6BB0B981F1C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62">
            <a:extLst>
              <a:ext uri="{FF2B5EF4-FFF2-40B4-BE49-F238E27FC236}">
                <a16:creationId xmlns:a16="http://schemas.microsoft.com/office/drawing/2014/main" id="{0D759C9C-2152-4A7D-B265-CDB75DD89A2E}"/>
              </a:ext>
            </a:extLst>
          </p:cNvPr>
          <p:cNvGrpSpPr/>
          <p:nvPr/>
        </p:nvGrpSpPr>
        <p:grpSpPr>
          <a:xfrm>
            <a:off x="7854124" y="2189397"/>
            <a:ext cx="2936722" cy="1470776"/>
            <a:chOff x="270023" y="1638319"/>
            <a:chExt cx="2605242" cy="148548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861DA5-C7F1-45A5-93E0-A94F7898439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2CADF2-E39D-49EE-86C7-C9E55CE0505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4">
            <a:extLst>
              <a:ext uri="{FF2B5EF4-FFF2-40B4-BE49-F238E27FC236}">
                <a16:creationId xmlns:a16="http://schemas.microsoft.com/office/drawing/2014/main" id="{CC402F86-EB20-4635-B3F7-F5E6C27C33D1}"/>
              </a:ext>
            </a:extLst>
          </p:cNvPr>
          <p:cNvGrpSpPr/>
          <p:nvPr/>
        </p:nvGrpSpPr>
        <p:grpSpPr>
          <a:xfrm>
            <a:off x="7858316" y="4297525"/>
            <a:ext cx="2936722" cy="1470776"/>
            <a:chOff x="270023" y="1638319"/>
            <a:chExt cx="2605242" cy="148548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015BC4-A828-4F89-91E4-A6DF6D14D74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7859F6-F8B9-43EF-A815-0D5B974DCED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Block Arc 41">
            <a:extLst>
              <a:ext uri="{FF2B5EF4-FFF2-40B4-BE49-F238E27FC236}">
                <a16:creationId xmlns:a16="http://schemas.microsoft.com/office/drawing/2014/main" id="{9A88C2AB-7E5B-40EA-8588-EBAECE95EAF9}"/>
              </a:ext>
            </a:extLst>
          </p:cNvPr>
          <p:cNvSpPr/>
          <p:nvPr/>
        </p:nvSpPr>
        <p:spPr>
          <a:xfrm>
            <a:off x="5344145" y="2835474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7CDE3E0-905B-4F8F-A1D2-917911749D23}"/>
              </a:ext>
            </a:extLst>
          </p:cNvPr>
          <p:cNvGrpSpPr/>
          <p:nvPr/>
        </p:nvGrpSpPr>
        <p:grpSpPr>
          <a:xfrm>
            <a:off x="5209948" y="3381033"/>
            <a:ext cx="1781534" cy="1153851"/>
            <a:chOff x="5185830" y="3369745"/>
            <a:chExt cx="1781534" cy="115385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E078B3-92BF-4268-9CDC-40A416B466B8}"/>
                </a:ext>
              </a:extLst>
            </p:cNvPr>
            <p:cNvSpPr txBox="1"/>
            <p:nvPr/>
          </p:nvSpPr>
          <p:spPr>
            <a:xfrm>
              <a:off x="5185830" y="3369745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B68258-794B-4519-9534-323BD6E91A8A}"/>
                </a:ext>
              </a:extLst>
            </p:cNvPr>
            <p:cNvSpPr txBox="1"/>
            <p:nvPr/>
          </p:nvSpPr>
          <p:spPr>
            <a:xfrm>
              <a:off x="5185830" y="3877265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ESG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CDF8964-E011-4311-A70E-CD0631B13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99509"/>
              </p:ext>
            </p:extLst>
          </p:nvPr>
        </p:nvGraphicFramePr>
        <p:xfrm>
          <a:off x="6196290" y="2031008"/>
          <a:ext cx="511049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C93122-B988-46DE-A73B-A9F51CA18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46413"/>
              </p:ext>
            </p:extLst>
          </p:nvPr>
        </p:nvGraphicFramePr>
        <p:xfrm>
          <a:off x="6196290" y="3499831"/>
          <a:ext cx="511049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3C1B103-92F6-4483-B810-5EFE3E5FB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89894"/>
              </p:ext>
            </p:extLst>
          </p:nvPr>
        </p:nvGraphicFramePr>
        <p:xfrm>
          <a:off x="6196290" y="4968653"/>
          <a:ext cx="511049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2831BC-2075-4AA0-B817-68C8302421C2}"/>
              </a:ext>
            </a:extLst>
          </p:cNvPr>
          <p:cNvSpPr txBox="1"/>
          <p:nvPr/>
        </p:nvSpPr>
        <p:spPr>
          <a:xfrm>
            <a:off x="6196290" y="174039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89DDB-3CC4-4BB5-8022-CA0ED40A7FDC}"/>
              </a:ext>
            </a:extLst>
          </p:cNvPr>
          <p:cNvSpPr txBox="1"/>
          <p:nvPr/>
        </p:nvSpPr>
        <p:spPr>
          <a:xfrm>
            <a:off x="6196290" y="3209220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32A52-335A-4F25-89D8-5D1322160E24}"/>
              </a:ext>
            </a:extLst>
          </p:cNvPr>
          <p:cNvSpPr txBox="1"/>
          <p:nvPr/>
        </p:nvSpPr>
        <p:spPr>
          <a:xfrm>
            <a:off x="6196290" y="4678044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5A295882-5ADF-4D94-A9AE-43A082724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970365"/>
              </p:ext>
            </p:extLst>
          </p:nvPr>
        </p:nvGraphicFramePr>
        <p:xfrm>
          <a:off x="885218" y="2495719"/>
          <a:ext cx="4503906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13B5CDE5-2D35-4A3D-83C0-1553A22CE5B4}"/>
              </a:ext>
            </a:extLst>
          </p:cNvPr>
          <p:cNvSpPr txBox="1"/>
          <p:nvPr/>
        </p:nvSpPr>
        <p:spPr>
          <a:xfrm>
            <a:off x="1472750" y="391029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E7D0EB15-7C4B-4FB4-8E56-64C15AACE1F2}"/>
              </a:ext>
            </a:extLst>
          </p:cNvPr>
          <p:cNvSpPr txBox="1"/>
          <p:nvPr/>
        </p:nvSpPr>
        <p:spPr>
          <a:xfrm>
            <a:off x="1472750" y="544187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9EC71EB3-3898-4DA9-83DD-97B763247F16}"/>
              </a:ext>
            </a:extLst>
          </p:cNvPr>
          <p:cNvSpPr txBox="1"/>
          <p:nvPr/>
        </p:nvSpPr>
        <p:spPr>
          <a:xfrm>
            <a:off x="1472750" y="476365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DC38343-1336-462C-858D-42FF757AA7A9}"/>
              </a:ext>
            </a:extLst>
          </p:cNvPr>
          <p:cNvSpPr txBox="1"/>
          <p:nvPr/>
        </p:nvSpPr>
        <p:spPr>
          <a:xfrm>
            <a:off x="4230492" y="554266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C1D6F-B693-466E-89C3-746E7E257135}"/>
              </a:ext>
            </a:extLst>
          </p:cNvPr>
          <p:cNvSpPr txBox="1"/>
          <p:nvPr/>
        </p:nvSpPr>
        <p:spPr>
          <a:xfrm>
            <a:off x="4230492" y="504992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43AA0-F4DE-4CA2-A132-D7AF7B8E3FE0}"/>
              </a:ext>
            </a:extLst>
          </p:cNvPr>
          <p:cNvSpPr txBox="1"/>
          <p:nvPr/>
        </p:nvSpPr>
        <p:spPr>
          <a:xfrm>
            <a:off x="4230492" y="418729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E19E9CC7-F267-44EB-B0A9-66ADFA12DEDB}"/>
              </a:ext>
            </a:extLst>
          </p:cNvPr>
          <p:cNvSpPr txBox="1"/>
          <p:nvPr/>
        </p:nvSpPr>
        <p:spPr>
          <a:xfrm>
            <a:off x="2847640" y="52414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206F23B-EFAB-43DA-972A-438FD983B953}"/>
              </a:ext>
            </a:extLst>
          </p:cNvPr>
          <p:cNvSpPr txBox="1"/>
          <p:nvPr/>
        </p:nvSpPr>
        <p:spPr>
          <a:xfrm>
            <a:off x="2847640" y="285571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374C794A-03A7-4D8F-91FE-6AFD0BC14D40}"/>
              </a:ext>
            </a:extLst>
          </p:cNvPr>
          <p:cNvSpPr txBox="1"/>
          <p:nvPr/>
        </p:nvSpPr>
        <p:spPr>
          <a:xfrm>
            <a:off x="2847640" y="404879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9B9DE6B-88E1-4FE3-99C0-6BAE04EB6BFD}"/>
              </a:ext>
            </a:extLst>
          </p:cNvPr>
          <p:cNvGrpSpPr/>
          <p:nvPr/>
        </p:nvGrpSpPr>
        <p:grpSpPr>
          <a:xfrm>
            <a:off x="917868" y="1761859"/>
            <a:ext cx="4938183" cy="738664"/>
            <a:chOff x="3017858" y="4283314"/>
            <a:chExt cx="2579766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3363E8-4BD9-4B53-86FD-B0362F69C495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570C67-BD73-4399-978C-E6BD4C1FCFF8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5">
            <a:extLst>
              <a:ext uri="{FF2B5EF4-FFF2-40B4-BE49-F238E27FC236}">
                <a16:creationId xmlns:a16="http://schemas.microsoft.com/office/drawing/2014/main" id="{32432F1E-2914-4193-81D7-62F687050F73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6B28D4A7-1DFF-410D-80B7-B5F72E19661D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id="{506001DB-6D56-4A2E-AE8E-EB0D34FFB4C6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22EF8-8A7F-4221-A8F5-B6B0083F9015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E1476-7C45-43C7-BF49-6CE598776F50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957F48BE-A2A1-47BB-BD40-2C7DDEA373AB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2A43E6-91EB-4C25-8307-5A14C83E6874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99F271-BECC-4655-A01B-B7E452177E4F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29935A-F299-4A8C-B5D3-BB75A793BEFB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32">
            <a:extLst>
              <a:ext uri="{FF2B5EF4-FFF2-40B4-BE49-F238E27FC236}">
                <a16:creationId xmlns:a16="http://schemas.microsoft.com/office/drawing/2014/main" id="{6A2D5D4E-0139-4059-9982-70B46856C5B4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7F82FF-3514-4790-8A3C-72E9561C166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306A3E-4898-4A2F-879F-DEDB44D2132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3386455E-2986-4042-B575-F7E5F79E7630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FB0204-F17B-4AD8-B3C7-4C1851E656FC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F424F-7687-4871-8C90-D588A98583C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: Shape 314">
            <a:extLst>
              <a:ext uri="{FF2B5EF4-FFF2-40B4-BE49-F238E27FC236}">
                <a16:creationId xmlns:a16="http://schemas.microsoft.com/office/drawing/2014/main" id="{5CC6132D-5B81-49BB-A22D-6A9893510309}"/>
              </a:ext>
            </a:extLst>
          </p:cNvPr>
          <p:cNvSpPr/>
          <p:nvPr/>
        </p:nvSpPr>
        <p:spPr>
          <a:xfrm>
            <a:off x="1618988" y="2797472"/>
            <a:ext cx="587191" cy="55530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A388D7E8-3CDE-4654-9F13-BD73DD436F5D}"/>
              </a:ext>
            </a:extLst>
          </p:cNvPr>
          <p:cNvSpPr>
            <a:spLocks noChangeAspect="1"/>
          </p:cNvSpPr>
          <p:nvPr/>
        </p:nvSpPr>
        <p:spPr>
          <a:xfrm flipH="1">
            <a:off x="3006464" y="2909376"/>
            <a:ext cx="611156" cy="38886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199C9B2-BF86-47BA-871E-6EB0560816F3}"/>
              </a:ext>
            </a:extLst>
          </p:cNvPr>
          <p:cNvGrpSpPr/>
          <p:nvPr/>
        </p:nvGrpSpPr>
        <p:grpSpPr>
          <a:xfrm>
            <a:off x="4380065" y="2791495"/>
            <a:ext cx="648571" cy="503285"/>
            <a:chOff x="6485602" y="193397"/>
            <a:chExt cx="940302" cy="729664"/>
          </a:xfrm>
          <a:solidFill>
            <a:schemeClr val="bg1"/>
          </a:solidFill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9181CA7-4EA7-4905-AC7C-526D590E0E7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10C342A-FE48-418C-9D5A-9FD390F863F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6A9740D1-AA8B-4567-A2EA-07AC1F3E32F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3670B939-D0A1-47DB-A796-8F2D2367049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8E5EA819-A562-414F-A951-D87134C775B9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E4931782-CB96-431E-9694-027497EED87E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68DF8466-514C-4935-B87B-4804F0A37F6F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6142F1F7-04D7-4499-A153-8C4CB1AA570B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F7657EC6-B6B1-4EFF-9927-50D6CE947242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8" name="Freeform: Shape 314">
            <a:extLst>
              <a:ext uri="{FF2B5EF4-FFF2-40B4-BE49-F238E27FC236}">
                <a16:creationId xmlns:a16="http://schemas.microsoft.com/office/drawing/2014/main" id="{5341FF74-A3B6-412D-8EA7-FED2B3DA2CC9}"/>
              </a:ext>
            </a:extLst>
          </p:cNvPr>
          <p:cNvSpPr/>
          <p:nvPr/>
        </p:nvSpPr>
        <p:spPr>
          <a:xfrm>
            <a:off x="7149765" y="2489872"/>
            <a:ext cx="754084" cy="71313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accent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2B5CB2E7-07C3-42B0-B49C-76C17765587F}"/>
              </a:ext>
            </a:extLst>
          </p:cNvPr>
          <p:cNvSpPr>
            <a:spLocks noChangeAspect="1"/>
          </p:cNvSpPr>
          <p:nvPr/>
        </p:nvSpPr>
        <p:spPr>
          <a:xfrm flipH="1">
            <a:off x="7213438" y="4061909"/>
            <a:ext cx="784863" cy="499385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8DE542-F4AD-45C8-ACB5-ADAA1BB74ECC}"/>
              </a:ext>
            </a:extLst>
          </p:cNvPr>
          <p:cNvGrpSpPr/>
          <p:nvPr/>
        </p:nvGrpSpPr>
        <p:grpSpPr>
          <a:xfrm>
            <a:off x="7213438" y="5266074"/>
            <a:ext cx="832911" cy="646331"/>
            <a:chOff x="6485602" y="193397"/>
            <a:chExt cx="940302" cy="729664"/>
          </a:xfrm>
          <a:solidFill>
            <a:schemeClr val="accent3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471F129-B19A-4163-BE42-3C83E5B52C0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23107361-9BBF-4D27-9BB1-5EB98EA15A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E02415BB-7DE2-4510-B367-94629203591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9F73F47A-4B45-454E-89DD-399B3412FE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DE5A21F3-30A6-492F-A126-DF265AF93809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78A1942D-E0F0-4302-9978-6D9045E634CC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6246EB74-F643-477A-BD71-D4F689D46683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68B77A90-02CA-44B9-8B04-0035163851B5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87C863C5-3626-49EB-AA22-60D04A353659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482C043F-1749-42FC-B081-F812C670003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98E97250-BA84-4BC1-AFF9-39765831EE34}"/>
              </a:ext>
            </a:extLst>
          </p:cNvPr>
          <p:cNvSpPr/>
          <p:nvPr/>
        </p:nvSpPr>
        <p:spPr>
          <a:xfrm>
            <a:off x="4027844" y="3989072"/>
            <a:ext cx="4136311" cy="1188533"/>
          </a:xfrm>
          <a:prstGeom prst="triangle">
            <a:avLst>
              <a:gd name="adj" fmla="val 502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7F7FF373-CEC0-4C10-A1D6-162AFFF1EAE6}"/>
              </a:ext>
            </a:extLst>
          </p:cNvPr>
          <p:cNvSpPr/>
          <p:nvPr/>
        </p:nvSpPr>
        <p:spPr>
          <a:xfrm rot="7200000">
            <a:off x="3469847" y="3046951"/>
            <a:ext cx="4136311" cy="1179921"/>
          </a:xfrm>
          <a:prstGeom prst="triangle">
            <a:avLst>
              <a:gd name="adj" fmla="val 497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104460CF-07A6-415A-B8F8-6581DE26132C}"/>
              </a:ext>
            </a:extLst>
          </p:cNvPr>
          <p:cNvSpPr/>
          <p:nvPr/>
        </p:nvSpPr>
        <p:spPr>
          <a:xfrm rot="14400000">
            <a:off x="4592099" y="3050566"/>
            <a:ext cx="4136311" cy="1165459"/>
          </a:xfrm>
          <a:prstGeom prst="triangle">
            <a:avLst>
              <a:gd name="adj" fmla="val 501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6BDBE7DB-2B24-4D07-88CE-21976FBC850B}"/>
              </a:ext>
            </a:extLst>
          </p:cNvPr>
          <p:cNvGrpSpPr/>
          <p:nvPr/>
        </p:nvGrpSpPr>
        <p:grpSpPr>
          <a:xfrm>
            <a:off x="3892124" y="5402285"/>
            <a:ext cx="4407752" cy="901016"/>
            <a:chOff x="467544" y="3302740"/>
            <a:chExt cx="4968486" cy="901016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9B808583-9DDF-42AF-BCE5-1DE6784B4988}"/>
                </a:ext>
              </a:extLst>
            </p:cNvPr>
            <p:cNvSpPr/>
            <p:nvPr/>
          </p:nvSpPr>
          <p:spPr>
            <a:xfrm>
              <a:off x="820483" y="3680536"/>
              <a:ext cx="4582827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0EE36702-2C9A-483B-A78F-DFCAA81F8594}"/>
                </a:ext>
              </a:extLst>
            </p:cNvPr>
            <p:cNvSpPr/>
            <p:nvPr/>
          </p:nvSpPr>
          <p:spPr>
            <a:xfrm>
              <a:off x="467544" y="3302740"/>
              <a:ext cx="49684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601E44FF-0035-4C72-9A62-B31D59BE8FC8}"/>
              </a:ext>
            </a:extLst>
          </p:cNvPr>
          <p:cNvGrpSpPr/>
          <p:nvPr/>
        </p:nvGrpSpPr>
        <p:grpSpPr>
          <a:xfrm>
            <a:off x="7225524" y="1865846"/>
            <a:ext cx="4033797" cy="1116460"/>
            <a:chOff x="467544" y="2421312"/>
            <a:chExt cx="4546958" cy="1116460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FB12AF3-D85C-490C-8B7F-118E76BBF527}"/>
                </a:ext>
              </a:extLst>
            </p:cNvPr>
            <p:cNvSpPr/>
            <p:nvPr/>
          </p:nvSpPr>
          <p:spPr>
            <a:xfrm>
              <a:off x="820483" y="2799108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2BB7C9AD-0121-48AE-9F22-68AF9E81586A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63922C22-5BDA-45B7-BEE2-B2D2CB467EC6}"/>
              </a:ext>
            </a:extLst>
          </p:cNvPr>
          <p:cNvGrpSpPr/>
          <p:nvPr/>
        </p:nvGrpSpPr>
        <p:grpSpPr>
          <a:xfrm>
            <a:off x="932679" y="1865846"/>
            <a:ext cx="4033797" cy="1116460"/>
            <a:chOff x="467544" y="4184168"/>
            <a:chExt cx="4546958" cy="111646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0BE53A79-DD94-480A-9F10-586A660847E1}"/>
                </a:ext>
              </a:extLst>
            </p:cNvPr>
            <p:cNvSpPr/>
            <p:nvPr/>
          </p:nvSpPr>
          <p:spPr>
            <a:xfrm>
              <a:off x="820483" y="4561964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12D12183-E6AE-4028-9575-0315B70E5FF9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8" name="Freeform: Shape 314">
            <a:extLst>
              <a:ext uri="{FF2B5EF4-FFF2-40B4-BE49-F238E27FC236}">
                <a16:creationId xmlns:a16="http://schemas.microsoft.com/office/drawing/2014/main" id="{D7A466C8-EA1E-4F4E-8E5A-0DF44768BF9B}"/>
              </a:ext>
            </a:extLst>
          </p:cNvPr>
          <p:cNvSpPr/>
          <p:nvPr/>
        </p:nvSpPr>
        <p:spPr>
          <a:xfrm>
            <a:off x="5117451" y="3159692"/>
            <a:ext cx="587191" cy="55530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209C53EB-56FE-4FEF-BF35-F3DCE8D40B3D}"/>
              </a:ext>
            </a:extLst>
          </p:cNvPr>
          <p:cNvSpPr>
            <a:spLocks noChangeAspect="1"/>
          </p:cNvSpPr>
          <p:nvPr/>
        </p:nvSpPr>
        <p:spPr>
          <a:xfrm flipH="1">
            <a:off x="5790422" y="4536663"/>
            <a:ext cx="611156" cy="38886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0D01F6B-9FDE-493C-9DBA-484356F18E5D}"/>
              </a:ext>
            </a:extLst>
          </p:cNvPr>
          <p:cNvGrpSpPr/>
          <p:nvPr/>
        </p:nvGrpSpPr>
        <p:grpSpPr>
          <a:xfrm>
            <a:off x="6403721" y="3159692"/>
            <a:ext cx="648571" cy="503285"/>
            <a:chOff x="6485602" y="193397"/>
            <a:chExt cx="940302" cy="729664"/>
          </a:xfrm>
          <a:solidFill>
            <a:schemeClr val="bg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08D5C3F-542B-427E-BFC3-87744744B8E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2961C82-7CA5-4C68-A21F-4B49608CFAE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225BF29-26F3-47F5-AA2E-AB31B7030F7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520670F-F6CA-4BA5-8DB1-66D1EABEED6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76406432-3C5F-4271-82CD-0F2185586C9C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E7002A0-48CB-44FF-83DC-6BC723C65051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5AEACADB-3314-4560-8923-421203917E5A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C4421937-4BEC-4FD4-AC83-028249710D75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7920373-0A55-4E70-99DA-08F542E8A5BE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34">
            <a:extLst>
              <a:ext uri="{FF2B5EF4-FFF2-40B4-BE49-F238E27FC236}">
                <a16:creationId xmlns:a16="http://schemas.microsoft.com/office/drawing/2014/main" id="{CAFDAA1D-9E23-4B79-A49C-D35DB3F97C9D}"/>
              </a:ext>
            </a:extLst>
          </p:cNvPr>
          <p:cNvGrpSpPr/>
          <p:nvPr/>
        </p:nvGrpSpPr>
        <p:grpSpPr>
          <a:xfrm>
            <a:off x="762000" y="1834299"/>
            <a:ext cx="2255185" cy="4465921"/>
            <a:chOff x="11020541" y="165685"/>
            <a:chExt cx="1013474" cy="1832580"/>
          </a:xfrm>
        </p:grpSpPr>
        <p:sp>
          <p:nvSpPr>
            <p:cNvPr id="4" name="Arrow: Pentagon 235">
              <a:extLst>
                <a:ext uri="{FF2B5EF4-FFF2-40B4-BE49-F238E27FC236}">
                  <a16:creationId xmlns:a16="http://schemas.microsoft.com/office/drawing/2014/main" id="{26DE7D47-1496-4CBC-8201-2758715BC52E}"/>
                </a:ext>
              </a:extLst>
            </p:cNvPr>
            <p:cNvSpPr/>
            <p:nvPr/>
          </p:nvSpPr>
          <p:spPr>
            <a:xfrm rot="5400000">
              <a:off x="10596137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236">
              <a:extLst>
                <a:ext uri="{FF2B5EF4-FFF2-40B4-BE49-F238E27FC236}">
                  <a16:creationId xmlns:a16="http://schemas.microsoft.com/office/drawing/2014/main" id="{575BEF76-90DD-4D55-8B3D-42B699EFAE7B}"/>
                </a:ext>
              </a:extLst>
            </p:cNvPr>
            <p:cNvSpPr/>
            <p:nvPr/>
          </p:nvSpPr>
          <p:spPr>
            <a:xfrm>
              <a:off x="11020541" y="240308"/>
              <a:ext cx="1013474" cy="628537"/>
            </a:xfrm>
            <a:custGeom>
              <a:avLst/>
              <a:gdLst>
                <a:gd name="connsiteX0" fmla="*/ 6981 w 2585255"/>
                <a:gd name="connsiteY0" fmla="*/ 1600339 h 1603324"/>
                <a:gd name="connsiteX1" fmla="*/ 1601 w 2585255"/>
                <a:gd name="connsiteY1" fmla="*/ 1569405 h 1603324"/>
                <a:gd name="connsiteX2" fmla="*/ 928 w 2585255"/>
                <a:gd name="connsiteY2" fmla="*/ 441662 h 1603324"/>
                <a:gd name="connsiteX3" fmla="*/ 31190 w 2585255"/>
                <a:gd name="connsiteY3" fmla="*/ 406021 h 1603324"/>
                <a:gd name="connsiteX4" fmla="*/ 209396 w 2585255"/>
                <a:gd name="connsiteY4" fmla="*/ 375759 h 1603324"/>
                <a:gd name="connsiteX5" fmla="*/ 329770 w 2585255"/>
                <a:gd name="connsiteY5" fmla="*/ 348860 h 1603324"/>
                <a:gd name="connsiteX6" fmla="*/ 1155570 w 2585255"/>
                <a:gd name="connsiteY6" fmla="*/ 216383 h 1603324"/>
                <a:gd name="connsiteX7" fmla="*/ 2333077 w 2585255"/>
                <a:gd name="connsiteY7" fmla="*/ 27417 h 1603324"/>
                <a:gd name="connsiteX8" fmla="*/ 2379478 w 2585255"/>
                <a:gd name="connsiteY8" fmla="*/ 29434 h 1603324"/>
                <a:gd name="connsiteX9" fmla="*/ 2558356 w 2585255"/>
                <a:gd name="connsiteY9" fmla="*/ 1190 h 1603324"/>
                <a:gd name="connsiteX10" fmla="*/ 2585256 w 2585255"/>
                <a:gd name="connsiteY10" fmla="*/ 23382 h 1603324"/>
                <a:gd name="connsiteX11" fmla="*/ 2585256 w 2585255"/>
                <a:gd name="connsiteY11" fmla="*/ 1161885 h 1603324"/>
                <a:gd name="connsiteX12" fmla="*/ 2559030 w 2585255"/>
                <a:gd name="connsiteY12" fmla="*/ 1190801 h 1603324"/>
                <a:gd name="connsiteX13" fmla="*/ 2377461 w 2585255"/>
                <a:gd name="connsiteY13" fmla="*/ 1221735 h 1603324"/>
                <a:gd name="connsiteX14" fmla="*/ 2343837 w 2585255"/>
                <a:gd name="connsiteY14" fmla="*/ 1233840 h 1603324"/>
                <a:gd name="connsiteX15" fmla="*/ 860353 w 2585255"/>
                <a:gd name="connsiteY15" fmla="*/ 1471896 h 1603324"/>
                <a:gd name="connsiteX16" fmla="*/ 212759 w 2585255"/>
                <a:gd name="connsiteY16" fmla="*/ 1574785 h 1603324"/>
                <a:gd name="connsiteX17" fmla="*/ 58089 w 2585255"/>
                <a:gd name="connsiteY17" fmla="*/ 1599667 h 1603324"/>
                <a:gd name="connsiteX18" fmla="*/ 6981 w 2585255"/>
                <a:gd name="connsiteY18" fmla="*/ 1600339 h 16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5255" h="1603324">
                  <a:moveTo>
                    <a:pt x="6981" y="1600339"/>
                  </a:moveTo>
                  <a:cubicBezTo>
                    <a:pt x="-4452" y="1591597"/>
                    <a:pt x="1601" y="1579492"/>
                    <a:pt x="1601" y="1569405"/>
                  </a:cubicBezTo>
                  <a:cubicBezTo>
                    <a:pt x="928" y="1193491"/>
                    <a:pt x="1601" y="817577"/>
                    <a:pt x="928" y="441662"/>
                  </a:cubicBezTo>
                  <a:cubicBezTo>
                    <a:pt x="928" y="418126"/>
                    <a:pt x="6981" y="409383"/>
                    <a:pt x="31190" y="406021"/>
                  </a:cubicBezTo>
                  <a:cubicBezTo>
                    <a:pt x="91041" y="397951"/>
                    <a:pt x="150218" y="385847"/>
                    <a:pt x="209396" y="375759"/>
                  </a:cubicBezTo>
                  <a:cubicBezTo>
                    <a:pt x="246382" y="354240"/>
                    <a:pt x="289421" y="354913"/>
                    <a:pt x="329770" y="348860"/>
                  </a:cubicBezTo>
                  <a:cubicBezTo>
                    <a:pt x="604812" y="304477"/>
                    <a:pt x="880527" y="260766"/>
                    <a:pt x="1155570" y="216383"/>
                  </a:cubicBezTo>
                  <a:cubicBezTo>
                    <a:pt x="1548297" y="153842"/>
                    <a:pt x="1940351" y="91302"/>
                    <a:pt x="2333077" y="27417"/>
                  </a:cubicBezTo>
                  <a:cubicBezTo>
                    <a:pt x="2348544" y="24727"/>
                    <a:pt x="2364011" y="22037"/>
                    <a:pt x="2379478" y="29434"/>
                  </a:cubicBezTo>
                  <a:cubicBezTo>
                    <a:pt x="2439328" y="20019"/>
                    <a:pt x="2499179" y="11950"/>
                    <a:pt x="2558356" y="1190"/>
                  </a:cubicBezTo>
                  <a:cubicBezTo>
                    <a:pt x="2578531" y="-2172"/>
                    <a:pt x="2585256" y="518"/>
                    <a:pt x="2585256" y="23382"/>
                  </a:cubicBezTo>
                  <a:cubicBezTo>
                    <a:pt x="2584583" y="402659"/>
                    <a:pt x="2584583" y="781935"/>
                    <a:pt x="2585256" y="1161885"/>
                  </a:cubicBezTo>
                  <a:cubicBezTo>
                    <a:pt x="2585256" y="1182059"/>
                    <a:pt x="2578531" y="1187439"/>
                    <a:pt x="2559030" y="1190801"/>
                  </a:cubicBezTo>
                  <a:cubicBezTo>
                    <a:pt x="2498507" y="1200888"/>
                    <a:pt x="2437311" y="1206268"/>
                    <a:pt x="2377461" y="1221735"/>
                  </a:cubicBezTo>
                  <a:cubicBezTo>
                    <a:pt x="2368718" y="1232495"/>
                    <a:pt x="2355941" y="1231822"/>
                    <a:pt x="2343837" y="1233840"/>
                  </a:cubicBezTo>
                  <a:cubicBezTo>
                    <a:pt x="1849567" y="1314537"/>
                    <a:pt x="1354623" y="1392544"/>
                    <a:pt x="860353" y="1471896"/>
                  </a:cubicBezTo>
                  <a:cubicBezTo>
                    <a:pt x="644488" y="1506865"/>
                    <a:pt x="428623" y="1541161"/>
                    <a:pt x="212759" y="1574785"/>
                  </a:cubicBezTo>
                  <a:cubicBezTo>
                    <a:pt x="160977" y="1582855"/>
                    <a:pt x="109197" y="1590252"/>
                    <a:pt x="58089" y="1599667"/>
                  </a:cubicBezTo>
                  <a:cubicBezTo>
                    <a:pt x="39932" y="1603702"/>
                    <a:pt x="23120" y="1605047"/>
                    <a:pt x="6981" y="1600339"/>
                  </a:cubicBezTo>
                  <a:close/>
                </a:path>
              </a:pathLst>
            </a:cu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7">
              <a:extLst>
                <a:ext uri="{FF2B5EF4-FFF2-40B4-BE49-F238E27FC236}">
                  <a16:creationId xmlns:a16="http://schemas.microsoft.com/office/drawing/2014/main" id="{7A199FCE-0F02-4B1C-ABAE-2B2B20F268E5}"/>
                </a:ext>
              </a:extLst>
            </p:cNvPr>
            <p:cNvSpPr/>
            <p:nvPr/>
          </p:nvSpPr>
          <p:spPr>
            <a:xfrm>
              <a:off x="11020708" y="857884"/>
              <a:ext cx="1013044" cy="628387"/>
            </a:xfrm>
            <a:custGeom>
              <a:avLst/>
              <a:gdLst>
                <a:gd name="connsiteX0" fmla="*/ 2377709 w 2584159"/>
                <a:gd name="connsiteY0" fmla="*/ 29681 h 1602943"/>
                <a:gd name="connsiteX1" fmla="*/ 2556588 w 2584159"/>
                <a:gd name="connsiteY1" fmla="*/ 1437 h 1602943"/>
                <a:gd name="connsiteX2" fmla="*/ 2583487 w 2584159"/>
                <a:gd name="connsiteY2" fmla="*/ 25646 h 1602943"/>
                <a:gd name="connsiteX3" fmla="*/ 2583487 w 2584159"/>
                <a:gd name="connsiteY3" fmla="*/ 425097 h 1602943"/>
                <a:gd name="connsiteX4" fmla="*/ 2584159 w 2584159"/>
                <a:gd name="connsiteY4" fmla="*/ 1147337 h 1602943"/>
                <a:gd name="connsiteX5" fmla="*/ 2545156 w 2584159"/>
                <a:gd name="connsiteY5" fmla="*/ 1192393 h 1602943"/>
                <a:gd name="connsiteX6" fmla="*/ 2377037 w 2584159"/>
                <a:gd name="connsiteY6" fmla="*/ 1220637 h 1602943"/>
                <a:gd name="connsiteX7" fmla="*/ 2333326 w 2584159"/>
                <a:gd name="connsiteY7" fmla="*/ 1235432 h 1602943"/>
                <a:gd name="connsiteX8" fmla="*/ 1394548 w 2584159"/>
                <a:gd name="connsiteY8" fmla="*/ 1385394 h 1602943"/>
                <a:gd name="connsiteX9" fmla="*/ 223766 w 2584159"/>
                <a:gd name="connsiteY9" fmla="*/ 1572342 h 1602943"/>
                <a:gd name="connsiteX10" fmla="*/ 54975 w 2584159"/>
                <a:gd name="connsiteY10" fmla="*/ 1599241 h 1602943"/>
                <a:gd name="connsiteX11" fmla="*/ 5884 w 2584159"/>
                <a:gd name="connsiteY11" fmla="*/ 1597896 h 1602943"/>
                <a:gd name="connsiteX12" fmla="*/ 1177 w 2584159"/>
                <a:gd name="connsiteY12" fmla="*/ 1566290 h 1602943"/>
                <a:gd name="connsiteX13" fmla="*/ 504 w 2584159"/>
                <a:gd name="connsiteY13" fmla="*/ 443927 h 1602943"/>
                <a:gd name="connsiteX14" fmla="*/ 34128 w 2584159"/>
                <a:gd name="connsiteY14" fmla="*/ 404250 h 1602943"/>
                <a:gd name="connsiteX15" fmla="*/ 208972 w 2584159"/>
                <a:gd name="connsiteY15" fmla="*/ 374662 h 1602943"/>
                <a:gd name="connsiteX16" fmla="*/ 266133 w 2584159"/>
                <a:gd name="connsiteY16" fmla="*/ 357850 h 1602943"/>
                <a:gd name="connsiteX17" fmla="*/ 1364286 w 2584159"/>
                <a:gd name="connsiteY17" fmla="*/ 182333 h 1602943"/>
                <a:gd name="connsiteX18" fmla="*/ 2309789 w 2584159"/>
                <a:gd name="connsiteY18" fmla="*/ 31026 h 1602943"/>
                <a:gd name="connsiteX19" fmla="*/ 2377709 w 2584159"/>
                <a:gd name="connsiteY19" fmla="*/ 29681 h 16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159" h="1602943">
                  <a:moveTo>
                    <a:pt x="2377709" y="29681"/>
                  </a:moveTo>
                  <a:cubicBezTo>
                    <a:pt x="2437560" y="20266"/>
                    <a:pt x="2497410" y="13542"/>
                    <a:pt x="2556588" y="1437"/>
                  </a:cubicBezTo>
                  <a:cubicBezTo>
                    <a:pt x="2582815" y="-3943"/>
                    <a:pt x="2583487" y="6144"/>
                    <a:pt x="2583487" y="25646"/>
                  </a:cubicBezTo>
                  <a:cubicBezTo>
                    <a:pt x="2582815" y="158797"/>
                    <a:pt x="2583487" y="291947"/>
                    <a:pt x="2583487" y="425097"/>
                  </a:cubicBezTo>
                  <a:cubicBezTo>
                    <a:pt x="2583487" y="665844"/>
                    <a:pt x="2582815" y="906591"/>
                    <a:pt x="2584159" y="1147337"/>
                  </a:cubicBezTo>
                  <a:cubicBezTo>
                    <a:pt x="2584159" y="1179616"/>
                    <a:pt x="2574744" y="1189031"/>
                    <a:pt x="2545156" y="1192393"/>
                  </a:cubicBezTo>
                  <a:cubicBezTo>
                    <a:pt x="2488668" y="1199790"/>
                    <a:pt x="2432852" y="1211222"/>
                    <a:pt x="2377037" y="1220637"/>
                  </a:cubicBezTo>
                  <a:cubicBezTo>
                    <a:pt x="2364260" y="1231397"/>
                    <a:pt x="2348792" y="1233414"/>
                    <a:pt x="2333326" y="1235432"/>
                  </a:cubicBezTo>
                  <a:cubicBezTo>
                    <a:pt x="2020624" y="1284522"/>
                    <a:pt x="1707923" y="1335631"/>
                    <a:pt x="1394548" y="1385394"/>
                  </a:cubicBezTo>
                  <a:cubicBezTo>
                    <a:pt x="1004511" y="1447934"/>
                    <a:pt x="614475" y="1510474"/>
                    <a:pt x="223766" y="1572342"/>
                  </a:cubicBezTo>
                  <a:cubicBezTo>
                    <a:pt x="167951" y="1581757"/>
                    <a:pt x="110791" y="1589154"/>
                    <a:pt x="54975" y="1599241"/>
                  </a:cubicBezTo>
                  <a:cubicBezTo>
                    <a:pt x="38835" y="1601931"/>
                    <a:pt x="22023" y="1606638"/>
                    <a:pt x="5884" y="1597896"/>
                  </a:cubicBezTo>
                  <a:cubicBezTo>
                    <a:pt x="-3530" y="1588482"/>
                    <a:pt x="1177" y="1576377"/>
                    <a:pt x="1177" y="1566290"/>
                  </a:cubicBezTo>
                  <a:cubicBezTo>
                    <a:pt x="1177" y="1192393"/>
                    <a:pt x="1177" y="818496"/>
                    <a:pt x="504" y="443927"/>
                  </a:cubicBezTo>
                  <a:cubicBezTo>
                    <a:pt x="504" y="417700"/>
                    <a:pt x="6557" y="407613"/>
                    <a:pt x="34128" y="404250"/>
                  </a:cubicBezTo>
                  <a:cubicBezTo>
                    <a:pt x="92633" y="396853"/>
                    <a:pt x="150466" y="384749"/>
                    <a:pt x="208972" y="374662"/>
                  </a:cubicBezTo>
                  <a:cubicBezTo>
                    <a:pt x="225112" y="359867"/>
                    <a:pt x="246631" y="360540"/>
                    <a:pt x="266133" y="357850"/>
                  </a:cubicBezTo>
                  <a:cubicBezTo>
                    <a:pt x="631960" y="300017"/>
                    <a:pt x="997787" y="240839"/>
                    <a:pt x="1364286" y="182333"/>
                  </a:cubicBezTo>
                  <a:cubicBezTo>
                    <a:pt x="1679678" y="131897"/>
                    <a:pt x="1994397" y="82134"/>
                    <a:pt x="2309789" y="31026"/>
                  </a:cubicBezTo>
                  <a:cubicBezTo>
                    <a:pt x="2330636" y="27664"/>
                    <a:pt x="2354173" y="18921"/>
                    <a:pt x="2377709" y="29681"/>
                  </a:cubicBezTo>
                  <a:close/>
                </a:path>
              </a:pathLst>
            </a:cu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8">
              <a:extLst>
                <a:ext uri="{FF2B5EF4-FFF2-40B4-BE49-F238E27FC236}">
                  <a16:creationId xmlns:a16="http://schemas.microsoft.com/office/drawing/2014/main" id="{F954EE36-F42D-445B-B057-A830EC934D34}"/>
                </a:ext>
              </a:extLst>
            </p:cNvPr>
            <p:cNvSpPr/>
            <p:nvPr/>
          </p:nvSpPr>
          <p:spPr>
            <a:xfrm>
              <a:off x="11022751" y="1471376"/>
              <a:ext cx="84887" cy="73551"/>
            </a:xfrm>
            <a:custGeom>
              <a:avLst/>
              <a:gdLst>
                <a:gd name="connsiteX0" fmla="*/ 216538 w 216537"/>
                <a:gd name="connsiteY0" fmla="*/ 0 h 187620"/>
                <a:gd name="connsiteX1" fmla="*/ 201743 w 216537"/>
                <a:gd name="connsiteY1" fmla="*/ 187621 h 187620"/>
                <a:gd name="connsiteX2" fmla="*/ 0 w 216537"/>
                <a:gd name="connsiteY2" fmla="*/ 34296 h 187620"/>
                <a:gd name="connsiteX3" fmla="*/ 216538 w 216537"/>
                <a:gd name="connsiteY3" fmla="*/ 0 h 1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537" h="187620">
                  <a:moveTo>
                    <a:pt x="216538" y="0"/>
                  </a:moveTo>
                  <a:cubicBezTo>
                    <a:pt x="190311" y="61195"/>
                    <a:pt x="209140" y="125081"/>
                    <a:pt x="201743" y="187621"/>
                  </a:cubicBezTo>
                  <a:cubicBezTo>
                    <a:pt x="133823" y="137185"/>
                    <a:pt x="64558" y="88767"/>
                    <a:pt x="0" y="34296"/>
                  </a:cubicBezTo>
                  <a:cubicBezTo>
                    <a:pt x="71955" y="22864"/>
                    <a:pt x="144582" y="11432"/>
                    <a:pt x="2165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39">
              <a:extLst>
                <a:ext uri="{FF2B5EF4-FFF2-40B4-BE49-F238E27FC236}">
                  <a16:creationId xmlns:a16="http://schemas.microsoft.com/office/drawing/2014/main" id="{FB37DB18-9C72-4AF0-977B-9812DB9BEA04}"/>
                </a:ext>
              </a:extLst>
            </p:cNvPr>
            <p:cNvSpPr/>
            <p:nvPr/>
          </p:nvSpPr>
          <p:spPr>
            <a:xfrm>
              <a:off x="11023542" y="854493"/>
              <a:ext cx="79087" cy="73024"/>
            </a:xfrm>
            <a:custGeom>
              <a:avLst/>
              <a:gdLst>
                <a:gd name="connsiteX0" fmla="*/ 201743 w 201742"/>
                <a:gd name="connsiteY0" fmla="*/ 0 h 186275"/>
                <a:gd name="connsiteX1" fmla="*/ 200398 w 201742"/>
                <a:gd name="connsiteY1" fmla="*/ 186276 h 186275"/>
                <a:gd name="connsiteX2" fmla="*/ 0 w 201742"/>
                <a:gd name="connsiteY2" fmla="*/ 34296 h 186275"/>
                <a:gd name="connsiteX3" fmla="*/ 156687 w 201742"/>
                <a:gd name="connsiteY3" fmla="*/ 7397 h 186275"/>
                <a:gd name="connsiteX4" fmla="*/ 201743 w 201742"/>
                <a:gd name="connsiteY4" fmla="*/ 0 h 18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42" h="186275">
                  <a:moveTo>
                    <a:pt x="201743" y="0"/>
                  </a:moveTo>
                  <a:cubicBezTo>
                    <a:pt x="201071" y="61868"/>
                    <a:pt x="200398" y="123736"/>
                    <a:pt x="200398" y="186276"/>
                  </a:cubicBezTo>
                  <a:cubicBezTo>
                    <a:pt x="133150" y="136513"/>
                    <a:pt x="63885" y="88094"/>
                    <a:pt x="0" y="34296"/>
                  </a:cubicBezTo>
                  <a:cubicBezTo>
                    <a:pt x="51780" y="24882"/>
                    <a:pt x="104234" y="16139"/>
                    <a:pt x="156687" y="7397"/>
                  </a:cubicBezTo>
                  <a:cubicBezTo>
                    <a:pt x="170809" y="4035"/>
                    <a:pt x="186276" y="2017"/>
                    <a:pt x="20174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234">
            <a:extLst>
              <a:ext uri="{FF2B5EF4-FFF2-40B4-BE49-F238E27FC236}">
                <a16:creationId xmlns:a16="http://schemas.microsoft.com/office/drawing/2014/main" id="{939E4F34-C628-4E48-B344-51D89B4F33C4}"/>
              </a:ext>
            </a:extLst>
          </p:cNvPr>
          <p:cNvGrpSpPr/>
          <p:nvPr/>
        </p:nvGrpSpPr>
        <p:grpSpPr>
          <a:xfrm>
            <a:off x="3597455" y="1834299"/>
            <a:ext cx="2255185" cy="4465921"/>
            <a:chOff x="11020541" y="165685"/>
            <a:chExt cx="1013474" cy="1832580"/>
          </a:xfrm>
        </p:grpSpPr>
        <p:sp>
          <p:nvSpPr>
            <p:cNvPr id="10" name="Arrow: Pentagon 235">
              <a:extLst>
                <a:ext uri="{FF2B5EF4-FFF2-40B4-BE49-F238E27FC236}">
                  <a16:creationId xmlns:a16="http://schemas.microsoft.com/office/drawing/2014/main" id="{F4953ED4-AFA5-4ED1-8AE7-9DA4E8161736}"/>
                </a:ext>
              </a:extLst>
            </p:cNvPr>
            <p:cNvSpPr/>
            <p:nvPr/>
          </p:nvSpPr>
          <p:spPr>
            <a:xfrm rot="5400000">
              <a:off x="10596137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36">
              <a:extLst>
                <a:ext uri="{FF2B5EF4-FFF2-40B4-BE49-F238E27FC236}">
                  <a16:creationId xmlns:a16="http://schemas.microsoft.com/office/drawing/2014/main" id="{9BFBCBB0-93EC-497D-8FE3-289F1178992A}"/>
                </a:ext>
              </a:extLst>
            </p:cNvPr>
            <p:cNvSpPr/>
            <p:nvPr/>
          </p:nvSpPr>
          <p:spPr>
            <a:xfrm>
              <a:off x="11020541" y="240308"/>
              <a:ext cx="1013474" cy="628537"/>
            </a:xfrm>
            <a:custGeom>
              <a:avLst/>
              <a:gdLst>
                <a:gd name="connsiteX0" fmla="*/ 6981 w 2585255"/>
                <a:gd name="connsiteY0" fmla="*/ 1600339 h 1603324"/>
                <a:gd name="connsiteX1" fmla="*/ 1601 w 2585255"/>
                <a:gd name="connsiteY1" fmla="*/ 1569405 h 1603324"/>
                <a:gd name="connsiteX2" fmla="*/ 928 w 2585255"/>
                <a:gd name="connsiteY2" fmla="*/ 441662 h 1603324"/>
                <a:gd name="connsiteX3" fmla="*/ 31190 w 2585255"/>
                <a:gd name="connsiteY3" fmla="*/ 406021 h 1603324"/>
                <a:gd name="connsiteX4" fmla="*/ 209396 w 2585255"/>
                <a:gd name="connsiteY4" fmla="*/ 375759 h 1603324"/>
                <a:gd name="connsiteX5" fmla="*/ 329770 w 2585255"/>
                <a:gd name="connsiteY5" fmla="*/ 348860 h 1603324"/>
                <a:gd name="connsiteX6" fmla="*/ 1155570 w 2585255"/>
                <a:gd name="connsiteY6" fmla="*/ 216383 h 1603324"/>
                <a:gd name="connsiteX7" fmla="*/ 2333077 w 2585255"/>
                <a:gd name="connsiteY7" fmla="*/ 27417 h 1603324"/>
                <a:gd name="connsiteX8" fmla="*/ 2379478 w 2585255"/>
                <a:gd name="connsiteY8" fmla="*/ 29434 h 1603324"/>
                <a:gd name="connsiteX9" fmla="*/ 2558356 w 2585255"/>
                <a:gd name="connsiteY9" fmla="*/ 1190 h 1603324"/>
                <a:gd name="connsiteX10" fmla="*/ 2585256 w 2585255"/>
                <a:gd name="connsiteY10" fmla="*/ 23382 h 1603324"/>
                <a:gd name="connsiteX11" fmla="*/ 2585256 w 2585255"/>
                <a:gd name="connsiteY11" fmla="*/ 1161885 h 1603324"/>
                <a:gd name="connsiteX12" fmla="*/ 2559030 w 2585255"/>
                <a:gd name="connsiteY12" fmla="*/ 1190801 h 1603324"/>
                <a:gd name="connsiteX13" fmla="*/ 2377461 w 2585255"/>
                <a:gd name="connsiteY13" fmla="*/ 1221735 h 1603324"/>
                <a:gd name="connsiteX14" fmla="*/ 2343837 w 2585255"/>
                <a:gd name="connsiteY14" fmla="*/ 1233840 h 1603324"/>
                <a:gd name="connsiteX15" fmla="*/ 860353 w 2585255"/>
                <a:gd name="connsiteY15" fmla="*/ 1471896 h 1603324"/>
                <a:gd name="connsiteX16" fmla="*/ 212759 w 2585255"/>
                <a:gd name="connsiteY16" fmla="*/ 1574785 h 1603324"/>
                <a:gd name="connsiteX17" fmla="*/ 58089 w 2585255"/>
                <a:gd name="connsiteY17" fmla="*/ 1599667 h 1603324"/>
                <a:gd name="connsiteX18" fmla="*/ 6981 w 2585255"/>
                <a:gd name="connsiteY18" fmla="*/ 1600339 h 16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5255" h="1603324">
                  <a:moveTo>
                    <a:pt x="6981" y="1600339"/>
                  </a:moveTo>
                  <a:cubicBezTo>
                    <a:pt x="-4452" y="1591597"/>
                    <a:pt x="1601" y="1579492"/>
                    <a:pt x="1601" y="1569405"/>
                  </a:cubicBezTo>
                  <a:cubicBezTo>
                    <a:pt x="928" y="1193491"/>
                    <a:pt x="1601" y="817577"/>
                    <a:pt x="928" y="441662"/>
                  </a:cubicBezTo>
                  <a:cubicBezTo>
                    <a:pt x="928" y="418126"/>
                    <a:pt x="6981" y="409383"/>
                    <a:pt x="31190" y="406021"/>
                  </a:cubicBezTo>
                  <a:cubicBezTo>
                    <a:pt x="91041" y="397951"/>
                    <a:pt x="150218" y="385847"/>
                    <a:pt x="209396" y="375759"/>
                  </a:cubicBezTo>
                  <a:cubicBezTo>
                    <a:pt x="246382" y="354240"/>
                    <a:pt x="289421" y="354913"/>
                    <a:pt x="329770" y="348860"/>
                  </a:cubicBezTo>
                  <a:cubicBezTo>
                    <a:pt x="604812" y="304477"/>
                    <a:pt x="880527" y="260766"/>
                    <a:pt x="1155570" y="216383"/>
                  </a:cubicBezTo>
                  <a:cubicBezTo>
                    <a:pt x="1548297" y="153842"/>
                    <a:pt x="1940351" y="91302"/>
                    <a:pt x="2333077" y="27417"/>
                  </a:cubicBezTo>
                  <a:cubicBezTo>
                    <a:pt x="2348544" y="24727"/>
                    <a:pt x="2364011" y="22037"/>
                    <a:pt x="2379478" y="29434"/>
                  </a:cubicBezTo>
                  <a:cubicBezTo>
                    <a:pt x="2439328" y="20019"/>
                    <a:pt x="2499179" y="11950"/>
                    <a:pt x="2558356" y="1190"/>
                  </a:cubicBezTo>
                  <a:cubicBezTo>
                    <a:pt x="2578531" y="-2172"/>
                    <a:pt x="2585256" y="518"/>
                    <a:pt x="2585256" y="23382"/>
                  </a:cubicBezTo>
                  <a:cubicBezTo>
                    <a:pt x="2584583" y="402659"/>
                    <a:pt x="2584583" y="781935"/>
                    <a:pt x="2585256" y="1161885"/>
                  </a:cubicBezTo>
                  <a:cubicBezTo>
                    <a:pt x="2585256" y="1182059"/>
                    <a:pt x="2578531" y="1187439"/>
                    <a:pt x="2559030" y="1190801"/>
                  </a:cubicBezTo>
                  <a:cubicBezTo>
                    <a:pt x="2498507" y="1200888"/>
                    <a:pt x="2437311" y="1206268"/>
                    <a:pt x="2377461" y="1221735"/>
                  </a:cubicBezTo>
                  <a:cubicBezTo>
                    <a:pt x="2368718" y="1232495"/>
                    <a:pt x="2355941" y="1231822"/>
                    <a:pt x="2343837" y="1233840"/>
                  </a:cubicBezTo>
                  <a:cubicBezTo>
                    <a:pt x="1849567" y="1314537"/>
                    <a:pt x="1354623" y="1392544"/>
                    <a:pt x="860353" y="1471896"/>
                  </a:cubicBezTo>
                  <a:cubicBezTo>
                    <a:pt x="644488" y="1506865"/>
                    <a:pt x="428623" y="1541161"/>
                    <a:pt x="212759" y="1574785"/>
                  </a:cubicBezTo>
                  <a:cubicBezTo>
                    <a:pt x="160977" y="1582855"/>
                    <a:pt x="109197" y="1590252"/>
                    <a:pt x="58089" y="1599667"/>
                  </a:cubicBezTo>
                  <a:cubicBezTo>
                    <a:pt x="39932" y="1603702"/>
                    <a:pt x="23120" y="1605047"/>
                    <a:pt x="6981" y="1600339"/>
                  </a:cubicBezTo>
                  <a:close/>
                </a:path>
              </a:pathLst>
            </a:cu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7">
              <a:extLst>
                <a:ext uri="{FF2B5EF4-FFF2-40B4-BE49-F238E27FC236}">
                  <a16:creationId xmlns:a16="http://schemas.microsoft.com/office/drawing/2014/main" id="{2ACC3AB0-584D-4101-8CC0-E5B7E5A226C0}"/>
                </a:ext>
              </a:extLst>
            </p:cNvPr>
            <p:cNvSpPr/>
            <p:nvPr/>
          </p:nvSpPr>
          <p:spPr>
            <a:xfrm>
              <a:off x="11020708" y="857884"/>
              <a:ext cx="1013044" cy="628387"/>
            </a:xfrm>
            <a:custGeom>
              <a:avLst/>
              <a:gdLst>
                <a:gd name="connsiteX0" fmla="*/ 2377709 w 2584159"/>
                <a:gd name="connsiteY0" fmla="*/ 29681 h 1602943"/>
                <a:gd name="connsiteX1" fmla="*/ 2556588 w 2584159"/>
                <a:gd name="connsiteY1" fmla="*/ 1437 h 1602943"/>
                <a:gd name="connsiteX2" fmla="*/ 2583487 w 2584159"/>
                <a:gd name="connsiteY2" fmla="*/ 25646 h 1602943"/>
                <a:gd name="connsiteX3" fmla="*/ 2583487 w 2584159"/>
                <a:gd name="connsiteY3" fmla="*/ 425097 h 1602943"/>
                <a:gd name="connsiteX4" fmla="*/ 2584159 w 2584159"/>
                <a:gd name="connsiteY4" fmla="*/ 1147337 h 1602943"/>
                <a:gd name="connsiteX5" fmla="*/ 2545156 w 2584159"/>
                <a:gd name="connsiteY5" fmla="*/ 1192393 h 1602943"/>
                <a:gd name="connsiteX6" fmla="*/ 2377037 w 2584159"/>
                <a:gd name="connsiteY6" fmla="*/ 1220637 h 1602943"/>
                <a:gd name="connsiteX7" fmla="*/ 2333326 w 2584159"/>
                <a:gd name="connsiteY7" fmla="*/ 1235432 h 1602943"/>
                <a:gd name="connsiteX8" fmla="*/ 1394548 w 2584159"/>
                <a:gd name="connsiteY8" fmla="*/ 1385394 h 1602943"/>
                <a:gd name="connsiteX9" fmla="*/ 223766 w 2584159"/>
                <a:gd name="connsiteY9" fmla="*/ 1572342 h 1602943"/>
                <a:gd name="connsiteX10" fmla="*/ 54975 w 2584159"/>
                <a:gd name="connsiteY10" fmla="*/ 1599241 h 1602943"/>
                <a:gd name="connsiteX11" fmla="*/ 5884 w 2584159"/>
                <a:gd name="connsiteY11" fmla="*/ 1597896 h 1602943"/>
                <a:gd name="connsiteX12" fmla="*/ 1177 w 2584159"/>
                <a:gd name="connsiteY12" fmla="*/ 1566290 h 1602943"/>
                <a:gd name="connsiteX13" fmla="*/ 504 w 2584159"/>
                <a:gd name="connsiteY13" fmla="*/ 443927 h 1602943"/>
                <a:gd name="connsiteX14" fmla="*/ 34128 w 2584159"/>
                <a:gd name="connsiteY14" fmla="*/ 404250 h 1602943"/>
                <a:gd name="connsiteX15" fmla="*/ 208972 w 2584159"/>
                <a:gd name="connsiteY15" fmla="*/ 374662 h 1602943"/>
                <a:gd name="connsiteX16" fmla="*/ 266133 w 2584159"/>
                <a:gd name="connsiteY16" fmla="*/ 357850 h 1602943"/>
                <a:gd name="connsiteX17" fmla="*/ 1364286 w 2584159"/>
                <a:gd name="connsiteY17" fmla="*/ 182333 h 1602943"/>
                <a:gd name="connsiteX18" fmla="*/ 2309789 w 2584159"/>
                <a:gd name="connsiteY18" fmla="*/ 31026 h 1602943"/>
                <a:gd name="connsiteX19" fmla="*/ 2377709 w 2584159"/>
                <a:gd name="connsiteY19" fmla="*/ 29681 h 16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159" h="1602943">
                  <a:moveTo>
                    <a:pt x="2377709" y="29681"/>
                  </a:moveTo>
                  <a:cubicBezTo>
                    <a:pt x="2437560" y="20266"/>
                    <a:pt x="2497410" y="13542"/>
                    <a:pt x="2556588" y="1437"/>
                  </a:cubicBezTo>
                  <a:cubicBezTo>
                    <a:pt x="2582815" y="-3943"/>
                    <a:pt x="2583487" y="6144"/>
                    <a:pt x="2583487" y="25646"/>
                  </a:cubicBezTo>
                  <a:cubicBezTo>
                    <a:pt x="2582815" y="158797"/>
                    <a:pt x="2583487" y="291947"/>
                    <a:pt x="2583487" y="425097"/>
                  </a:cubicBezTo>
                  <a:cubicBezTo>
                    <a:pt x="2583487" y="665844"/>
                    <a:pt x="2582815" y="906591"/>
                    <a:pt x="2584159" y="1147337"/>
                  </a:cubicBezTo>
                  <a:cubicBezTo>
                    <a:pt x="2584159" y="1179616"/>
                    <a:pt x="2574744" y="1189031"/>
                    <a:pt x="2545156" y="1192393"/>
                  </a:cubicBezTo>
                  <a:cubicBezTo>
                    <a:pt x="2488668" y="1199790"/>
                    <a:pt x="2432852" y="1211222"/>
                    <a:pt x="2377037" y="1220637"/>
                  </a:cubicBezTo>
                  <a:cubicBezTo>
                    <a:pt x="2364260" y="1231397"/>
                    <a:pt x="2348792" y="1233414"/>
                    <a:pt x="2333326" y="1235432"/>
                  </a:cubicBezTo>
                  <a:cubicBezTo>
                    <a:pt x="2020624" y="1284522"/>
                    <a:pt x="1707923" y="1335631"/>
                    <a:pt x="1394548" y="1385394"/>
                  </a:cubicBezTo>
                  <a:cubicBezTo>
                    <a:pt x="1004511" y="1447934"/>
                    <a:pt x="614475" y="1510474"/>
                    <a:pt x="223766" y="1572342"/>
                  </a:cubicBezTo>
                  <a:cubicBezTo>
                    <a:pt x="167951" y="1581757"/>
                    <a:pt x="110791" y="1589154"/>
                    <a:pt x="54975" y="1599241"/>
                  </a:cubicBezTo>
                  <a:cubicBezTo>
                    <a:pt x="38835" y="1601931"/>
                    <a:pt x="22023" y="1606638"/>
                    <a:pt x="5884" y="1597896"/>
                  </a:cubicBezTo>
                  <a:cubicBezTo>
                    <a:pt x="-3530" y="1588482"/>
                    <a:pt x="1177" y="1576377"/>
                    <a:pt x="1177" y="1566290"/>
                  </a:cubicBezTo>
                  <a:cubicBezTo>
                    <a:pt x="1177" y="1192393"/>
                    <a:pt x="1177" y="818496"/>
                    <a:pt x="504" y="443927"/>
                  </a:cubicBezTo>
                  <a:cubicBezTo>
                    <a:pt x="504" y="417700"/>
                    <a:pt x="6557" y="407613"/>
                    <a:pt x="34128" y="404250"/>
                  </a:cubicBezTo>
                  <a:cubicBezTo>
                    <a:pt x="92633" y="396853"/>
                    <a:pt x="150466" y="384749"/>
                    <a:pt x="208972" y="374662"/>
                  </a:cubicBezTo>
                  <a:cubicBezTo>
                    <a:pt x="225112" y="359867"/>
                    <a:pt x="246631" y="360540"/>
                    <a:pt x="266133" y="357850"/>
                  </a:cubicBezTo>
                  <a:cubicBezTo>
                    <a:pt x="631960" y="300017"/>
                    <a:pt x="997787" y="240839"/>
                    <a:pt x="1364286" y="182333"/>
                  </a:cubicBezTo>
                  <a:cubicBezTo>
                    <a:pt x="1679678" y="131897"/>
                    <a:pt x="1994397" y="82134"/>
                    <a:pt x="2309789" y="31026"/>
                  </a:cubicBezTo>
                  <a:cubicBezTo>
                    <a:pt x="2330636" y="27664"/>
                    <a:pt x="2354173" y="18921"/>
                    <a:pt x="2377709" y="29681"/>
                  </a:cubicBezTo>
                  <a:close/>
                </a:path>
              </a:pathLst>
            </a:cu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38">
              <a:extLst>
                <a:ext uri="{FF2B5EF4-FFF2-40B4-BE49-F238E27FC236}">
                  <a16:creationId xmlns:a16="http://schemas.microsoft.com/office/drawing/2014/main" id="{4D800D7D-9390-4C80-92F8-58BDB4CB2299}"/>
                </a:ext>
              </a:extLst>
            </p:cNvPr>
            <p:cNvSpPr/>
            <p:nvPr/>
          </p:nvSpPr>
          <p:spPr>
            <a:xfrm>
              <a:off x="11022751" y="1471376"/>
              <a:ext cx="84887" cy="73551"/>
            </a:xfrm>
            <a:custGeom>
              <a:avLst/>
              <a:gdLst>
                <a:gd name="connsiteX0" fmla="*/ 216538 w 216537"/>
                <a:gd name="connsiteY0" fmla="*/ 0 h 187620"/>
                <a:gd name="connsiteX1" fmla="*/ 201743 w 216537"/>
                <a:gd name="connsiteY1" fmla="*/ 187621 h 187620"/>
                <a:gd name="connsiteX2" fmla="*/ 0 w 216537"/>
                <a:gd name="connsiteY2" fmla="*/ 34296 h 187620"/>
                <a:gd name="connsiteX3" fmla="*/ 216538 w 216537"/>
                <a:gd name="connsiteY3" fmla="*/ 0 h 1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537" h="187620">
                  <a:moveTo>
                    <a:pt x="216538" y="0"/>
                  </a:moveTo>
                  <a:cubicBezTo>
                    <a:pt x="190311" y="61195"/>
                    <a:pt x="209140" y="125081"/>
                    <a:pt x="201743" y="187621"/>
                  </a:cubicBezTo>
                  <a:cubicBezTo>
                    <a:pt x="133823" y="137185"/>
                    <a:pt x="64558" y="88767"/>
                    <a:pt x="0" y="34296"/>
                  </a:cubicBezTo>
                  <a:cubicBezTo>
                    <a:pt x="71955" y="22864"/>
                    <a:pt x="144582" y="11432"/>
                    <a:pt x="21653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39">
              <a:extLst>
                <a:ext uri="{FF2B5EF4-FFF2-40B4-BE49-F238E27FC236}">
                  <a16:creationId xmlns:a16="http://schemas.microsoft.com/office/drawing/2014/main" id="{908A267D-03E3-4D21-8C6F-1F24C9A13B5E}"/>
                </a:ext>
              </a:extLst>
            </p:cNvPr>
            <p:cNvSpPr/>
            <p:nvPr/>
          </p:nvSpPr>
          <p:spPr>
            <a:xfrm>
              <a:off x="11023542" y="854493"/>
              <a:ext cx="79087" cy="73024"/>
            </a:xfrm>
            <a:custGeom>
              <a:avLst/>
              <a:gdLst>
                <a:gd name="connsiteX0" fmla="*/ 201743 w 201742"/>
                <a:gd name="connsiteY0" fmla="*/ 0 h 186275"/>
                <a:gd name="connsiteX1" fmla="*/ 200398 w 201742"/>
                <a:gd name="connsiteY1" fmla="*/ 186276 h 186275"/>
                <a:gd name="connsiteX2" fmla="*/ 0 w 201742"/>
                <a:gd name="connsiteY2" fmla="*/ 34296 h 186275"/>
                <a:gd name="connsiteX3" fmla="*/ 156687 w 201742"/>
                <a:gd name="connsiteY3" fmla="*/ 7397 h 186275"/>
                <a:gd name="connsiteX4" fmla="*/ 201743 w 201742"/>
                <a:gd name="connsiteY4" fmla="*/ 0 h 18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42" h="186275">
                  <a:moveTo>
                    <a:pt x="201743" y="0"/>
                  </a:moveTo>
                  <a:cubicBezTo>
                    <a:pt x="201071" y="61868"/>
                    <a:pt x="200398" y="123736"/>
                    <a:pt x="200398" y="186276"/>
                  </a:cubicBezTo>
                  <a:cubicBezTo>
                    <a:pt x="133150" y="136513"/>
                    <a:pt x="63885" y="88094"/>
                    <a:pt x="0" y="34296"/>
                  </a:cubicBezTo>
                  <a:cubicBezTo>
                    <a:pt x="51780" y="24882"/>
                    <a:pt x="104234" y="16139"/>
                    <a:pt x="156687" y="7397"/>
                  </a:cubicBezTo>
                  <a:cubicBezTo>
                    <a:pt x="170809" y="4035"/>
                    <a:pt x="186276" y="2017"/>
                    <a:pt x="20174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234">
            <a:extLst>
              <a:ext uri="{FF2B5EF4-FFF2-40B4-BE49-F238E27FC236}">
                <a16:creationId xmlns:a16="http://schemas.microsoft.com/office/drawing/2014/main" id="{AA96FC1D-0B38-4641-B7E7-1A8811A7FAFF}"/>
              </a:ext>
            </a:extLst>
          </p:cNvPr>
          <p:cNvGrpSpPr/>
          <p:nvPr/>
        </p:nvGrpSpPr>
        <p:grpSpPr>
          <a:xfrm>
            <a:off x="6432910" y="1834299"/>
            <a:ext cx="2255185" cy="4465921"/>
            <a:chOff x="11020541" y="165685"/>
            <a:chExt cx="1013474" cy="1832580"/>
          </a:xfrm>
        </p:grpSpPr>
        <p:sp>
          <p:nvSpPr>
            <p:cNvPr id="16" name="Arrow: Pentagon 235">
              <a:extLst>
                <a:ext uri="{FF2B5EF4-FFF2-40B4-BE49-F238E27FC236}">
                  <a16:creationId xmlns:a16="http://schemas.microsoft.com/office/drawing/2014/main" id="{A51587F1-73C6-417E-A254-418E6DDD791A}"/>
                </a:ext>
              </a:extLst>
            </p:cNvPr>
            <p:cNvSpPr/>
            <p:nvPr/>
          </p:nvSpPr>
          <p:spPr>
            <a:xfrm rot="5400000">
              <a:off x="10596137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236">
              <a:extLst>
                <a:ext uri="{FF2B5EF4-FFF2-40B4-BE49-F238E27FC236}">
                  <a16:creationId xmlns:a16="http://schemas.microsoft.com/office/drawing/2014/main" id="{7FF09BBF-9E7A-4390-A8BC-46C061E1764D}"/>
                </a:ext>
              </a:extLst>
            </p:cNvPr>
            <p:cNvSpPr/>
            <p:nvPr/>
          </p:nvSpPr>
          <p:spPr>
            <a:xfrm>
              <a:off x="11020541" y="240308"/>
              <a:ext cx="1013474" cy="628537"/>
            </a:xfrm>
            <a:custGeom>
              <a:avLst/>
              <a:gdLst>
                <a:gd name="connsiteX0" fmla="*/ 6981 w 2585255"/>
                <a:gd name="connsiteY0" fmla="*/ 1600339 h 1603324"/>
                <a:gd name="connsiteX1" fmla="*/ 1601 w 2585255"/>
                <a:gd name="connsiteY1" fmla="*/ 1569405 h 1603324"/>
                <a:gd name="connsiteX2" fmla="*/ 928 w 2585255"/>
                <a:gd name="connsiteY2" fmla="*/ 441662 h 1603324"/>
                <a:gd name="connsiteX3" fmla="*/ 31190 w 2585255"/>
                <a:gd name="connsiteY3" fmla="*/ 406021 h 1603324"/>
                <a:gd name="connsiteX4" fmla="*/ 209396 w 2585255"/>
                <a:gd name="connsiteY4" fmla="*/ 375759 h 1603324"/>
                <a:gd name="connsiteX5" fmla="*/ 329770 w 2585255"/>
                <a:gd name="connsiteY5" fmla="*/ 348860 h 1603324"/>
                <a:gd name="connsiteX6" fmla="*/ 1155570 w 2585255"/>
                <a:gd name="connsiteY6" fmla="*/ 216383 h 1603324"/>
                <a:gd name="connsiteX7" fmla="*/ 2333077 w 2585255"/>
                <a:gd name="connsiteY7" fmla="*/ 27417 h 1603324"/>
                <a:gd name="connsiteX8" fmla="*/ 2379478 w 2585255"/>
                <a:gd name="connsiteY8" fmla="*/ 29434 h 1603324"/>
                <a:gd name="connsiteX9" fmla="*/ 2558356 w 2585255"/>
                <a:gd name="connsiteY9" fmla="*/ 1190 h 1603324"/>
                <a:gd name="connsiteX10" fmla="*/ 2585256 w 2585255"/>
                <a:gd name="connsiteY10" fmla="*/ 23382 h 1603324"/>
                <a:gd name="connsiteX11" fmla="*/ 2585256 w 2585255"/>
                <a:gd name="connsiteY11" fmla="*/ 1161885 h 1603324"/>
                <a:gd name="connsiteX12" fmla="*/ 2559030 w 2585255"/>
                <a:gd name="connsiteY12" fmla="*/ 1190801 h 1603324"/>
                <a:gd name="connsiteX13" fmla="*/ 2377461 w 2585255"/>
                <a:gd name="connsiteY13" fmla="*/ 1221735 h 1603324"/>
                <a:gd name="connsiteX14" fmla="*/ 2343837 w 2585255"/>
                <a:gd name="connsiteY14" fmla="*/ 1233840 h 1603324"/>
                <a:gd name="connsiteX15" fmla="*/ 860353 w 2585255"/>
                <a:gd name="connsiteY15" fmla="*/ 1471896 h 1603324"/>
                <a:gd name="connsiteX16" fmla="*/ 212759 w 2585255"/>
                <a:gd name="connsiteY16" fmla="*/ 1574785 h 1603324"/>
                <a:gd name="connsiteX17" fmla="*/ 58089 w 2585255"/>
                <a:gd name="connsiteY17" fmla="*/ 1599667 h 1603324"/>
                <a:gd name="connsiteX18" fmla="*/ 6981 w 2585255"/>
                <a:gd name="connsiteY18" fmla="*/ 1600339 h 16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5255" h="1603324">
                  <a:moveTo>
                    <a:pt x="6981" y="1600339"/>
                  </a:moveTo>
                  <a:cubicBezTo>
                    <a:pt x="-4452" y="1591597"/>
                    <a:pt x="1601" y="1579492"/>
                    <a:pt x="1601" y="1569405"/>
                  </a:cubicBezTo>
                  <a:cubicBezTo>
                    <a:pt x="928" y="1193491"/>
                    <a:pt x="1601" y="817577"/>
                    <a:pt x="928" y="441662"/>
                  </a:cubicBezTo>
                  <a:cubicBezTo>
                    <a:pt x="928" y="418126"/>
                    <a:pt x="6981" y="409383"/>
                    <a:pt x="31190" y="406021"/>
                  </a:cubicBezTo>
                  <a:cubicBezTo>
                    <a:pt x="91041" y="397951"/>
                    <a:pt x="150218" y="385847"/>
                    <a:pt x="209396" y="375759"/>
                  </a:cubicBezTo>
                  <a:cubicBezTo>
                    <a:pt x="246382" y="354240"/>
                    <a:pt x="289421" y="354913"/>
                    <a:pt x="329770" y="348860"/>
                  </a:cubicBezTo>
                  <a:cubicBezTo>
                    <a:pt x="604812" y="304477"/>
                    <a:pt x="880527" y="260766"/>
                    <a:pt x="1155570" y="216383"/>
                  </a:cubicBezTo>
                  <a:cubicBezTo>
                    <a:pt x="1548297" y="153842"/>
                    <a:pt x="1940351" y="91302"/>
                    <a:pt x="2333077" y="27417"/>
                  </a:cubicBezTo>
                  <a:cubicBezTo>
                    <a:pt x="2348544" y="24727"/>
                    <a:pt x="2364011" y="22037"/>
                    <a:pt x="2379478" y="29434"/>
                  </a:cubicBezTo>
                  <a:cubicBezTo>
                    <a:pt x="2439328" y="20019"/>
                    <a:pt x="2499179" y="11950"/>
                    <a:pt x="2558356" y="1190"/>
                  </a:cubicBezTo>
                  <a:cubicBezTo>
                    <a:pt x="2578531" y="-2172"/>
                    <a:pt x="2585256" y="518"/>
                    <a:pt x="2585256" y="23382"/>
                  </a:cubicBezTo>
                  <a:cubicBezTo>
                    <a:pt x="2584583" y="402659"/>
                    <a:pt x="2584583" y="781935"/>
                    <a:pt x="2585256" y="1161885"/>
                  </a:cubicBezTo>
                  <a:cubicBezTo>
                    <a:pt x="2585256" y="1182059"/>
                    <a:pt x="2578531" y="1187439"/>
                    <a:pt x="2559030" y="1190801"/>
                  </a:cubicBezTo>
                  <a:cubicBezTo>
                    <a:pt x="2498507" y="1200888"/>
                    <a:pt x="2437311" y="1206268"/>
                    <a:pt x="2377461" y="1221735"/>
                  </a:cubicBezTo>
                  <a:cubicBezTo>
                    <a:pt x="2368718" y="1232495"/>
                    <a:pt x="2355941" y="1231822"/>
                    <a:pt x="2343837" y="1233840"/>
                  </a:cubicBezTo>
                  <a:cubicBezTo>
                    <a:pt x="1849567" y="1314537"/>
                    <a:pt x="1354623" y="1392544"/>
                    <a:pt x="860353" y="1471896"/>
                  </a:cubicBezTo>
                  <a:cubicBezTo>
                    <a:pt x="644488" y="1506865"/>
                    <a:pt x="428623" y="1541161"/>
                    <a:pt x="212759" y="1574785"/>
                  </a:cubicBezTo>
                  <a:cubicBezTo>
                    <a:pt x="160977" y="1582855"/>
                    <a:pt x="109197" y="1590252"/>
                    <a:pt x="58089" y="1599667"/>
                  </a:cubicBezTo>
                  <a:cubicBezTo>
                    <a:pt x="39932" y="1603702"/>
                    <a:pt x="23120" y="1605047"/>
                    <a:pt x="6981" y="1600339"/>
                  </a:cubicBezTo>
                  <a:close/>
                </a:path>
              </a:pathLst>
            </a:cu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37">
              <a:extLst>
                <a:ext uri="{FF2B5EF4-FFF2-40B4-BE49-F238E27FC236}">
                  <a16:creationId xmlns:a16="http://schemas.microsoft.com/office/drawing/2014/main" id="{C8829BBB-BBB4-4A86-A565-32FAE3C3B17A}"/>
                </a:ext>
              </a:extLst>
            </p:cNvPr>
            <p:cNvSpPr/>
            <p:nvPr/>
          </p:nvSpPr>
          <p:spPr>
            <a:xfrm>
              <a:off x="11020708" y="857884"/>
              <a:ext cx="1013044" cy="628387"/>
            </a:xfrm>
            <a:custGeom>
              <a:avLst/>
              <a:gdLst>
                <a:gd name="connsiteX0" fmla="*/ 2377709 w 2584159"/>
                <a:gd name="connsiteY0" fmla="*/ 29681 h 1602943"/>
                <a:gd name="connsiteX1" fmla="*/ 2556588 w 2584159"/>
                <a:gd name="connsiteY1" fmla="*/ 1437 h 1602943"/>
                <a:gd name="connsiteX2" fmla="*/ 2583487 w 2584159"/>
                <a:gd name="connsiteY2" fmla="*/ 25646 h 1602943"/>
                <a:gd name="connsiteX3" fmla="*/ 2583487 w 2584159"/>
                <a:gd name="connsiteY3" fmla="*/ 425097 h 1602943"/>
                <a:gd name="connsiteX4" fmla="*/ 2584159 w 2584159"/>
                <a:gd name="connsiteY4" fmla="*/ 1147337 h 1602943"/>
                <a:gd name="connsiteX5" fmla="*/ 2545156 w 2584159"/>
                <a:gd name="connsiteY5" fmla="*/ 1192393 h 1602943"/>
                <a:gd name="connsiteX6" fmla="*/ 2377037 w 2584159"/>
                <a:gd name="connsiteY6" fmla="*/ 1220637 h 1602943"/>
                <a:gd name="connsiteX7" fmla="*/ 2333326 w 2584159"/>
                <a:gd name="connsiteY7" fmla="*/ 1235432 h 1602943"/>
                <a:gd name="connsiteX8" fmla="*/ 1394548 w 2584159"/>
                <a:gd name="connsiteY8" fmla="*/ 1385394 h 1602943"/>
                <a:gd name="connsiteX9" fmla="*/ 223766 w 2584159"/>
                <a:gd name="connsiteY9" fmla="*/ 1572342 h 1602943"/>
                <a:gd name="connsiteX10" fmla="*/ 54975 w 2584159"/>
                <a:gd name="connsiteY10" fmla="*/ 1599241 h 1602943"/>
                <a:gd name="connsiteX11" fmla="*/ 5884 w 2584159"/>
                <a:gd name="connsiteY11" fmla="*/ 1597896 h 1602943"/>
                <a:gd name="connsiteX12" fmla="*/ 1177 w 2584159"/>
                <a:gd name="connsiteY12" fmla="*/ 1566290 h 1602943"/>
                <a:gd name="connsiteX13" fmla="*/ 504 w 2584159"/>
                <a:gd name="connsiteY13" fmla="*/ 443927 h 1602943"/>
                <a:gd name="connsiteX14" fmla="*/ 34128 w 2584159"/>
                <a:gd name="connsiteY14" fmla="*/ 404250 h 1602943"/>
                <a:gd name="connsiteX15" fmla="*/ 208972 w 2584159"/>
                <a:gd name="connsiteY15" fmla="*/ 374662 h 1602943"/>
                <a:gd name="connsiteX16" fmla="*/ 266133 w 2584159"/>
                <a:gd name="connsiteY16" fmla="*/ 357850 h 1602943"/>
                <a:gd name="connsiteX17" fmla="*/ 1364286 w 2584159"/>
                <a:gd name="connsiteY17" fmla="*/ 182333 h 1602943"/>
                <a:gd name="connsiteX18" fmla="*/ 2309789 w 2584159"/>
                <a:gd name="connsiteY18" fmla="*/ 31026 h 1602943"/>
                <a:gd name="connsiteX19" fmla="*/ 2377709 w 2584159"/>
                <a:gd name="connsiteY19" fmla="*/ 29681 h 16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159" h="1602943">
                  <a:moveTo>
                    <a:pt x="2377709" y="29681"/>
                  </a:moveTo>
                  <a:cubicBezTo>
                    <a:pt x="2437560" y="20266"/>
                    <a:pt x="2497410" y="13542"/>
                    <a:pt x="2556588" y="1437"/>
                  </a:cubicBezTo>
                  <a:cubicBezTo>
                    <a:pt x="2582815" y="-3943"/>
                    <a:pt x="2583487" y="6144"/>
                    <a:pt x="2583487" y="25646"/>
                  </a:cubicBezTo>
                  <a:cubicBezTo>
                    <a:pt x="2582815" y="158797"/>
                    <a:pt x="2583487" y="291947"/>
                    <a:pt x="2583487" y="425097"/>
                  </a:cubicBezTo>
                  <a:cubicBezTo>
                    <a:pt x="2583487" y="665844"/>
                    <a:pt x="2582815" y="906591"/>
                    <a:pt x="2584159" y="1147337"/>
                  </a:cubicBezTo>
                  <a:cubicBezTo>
                    <a:pt x="2584159" y="1179616"/>
                    <a:pt x="2574744" y="1189031"/>
                    <a:pt x="2545156" y="1192393"/>
                  </a:cubicBezTo>
                  <a:cubicBezTo>
                    <a:pt x="2488668" y="1199790"/>
                    <a:pt x="2432852" y="1211222"/>
                    <a:pt x="2377037" y="1220637"/>
                  </a:cubicBezTo>
                  <a:cubicBezTo>
                    <a:pt x="2364260" y="1231397"/>
                    <a:pt x="2348792" y="1233414"/>
                    <a:pt x="2333326" y="1235432"/>
                  </a:cubicBezTo>
                  <a:cubicBezTo>
                    <a:pt x="2020624" y="1284522"/>
                    <a:pt x="1707923" y="1335631"/>
                    <a:pt x="1394548" y="1385394"/>
                  </a:cubicBezTo>
                  <a:cubicBezTo>
                    <a:pt x="1004511" y="1447934"/>
                    <a:pt x="614475" y="1510474"/>
                    <a:pt x="223766" y="1572342"/>
                  </a:cubicBezTo>
                  <a:cubicBezTo>
                    <a:pt x="167951" y="1581757"/>
                    <a:pt x="110791" y="1589154"/>
                    <a:pt x="54975" y="1599241"/>
                  </a:cubicBezTo>
                  <a:cubicBezTo>
                    <a:pt x="38835" y="1601931"/>
                    <a:pt x="22023" y="1606638"/>
                    <a:pt x="5884" y="1597896"/>
                  </a:cubicBezTo>
                  <a:cubicBezTo>
                    <a:pt x="-3530" y="1588482"/>
                    <a:pt x="1177" y="1576377"/>
                    <a:pt x="1177" y="1566290"/>
                  </a:cubicBezTo>
                  <a:cubicBezTo>
                    <a:pt x="1177" y="1192393"/>
                    <a:pt x="1177" y="818496"/>
                    <a:pt x="504" y="443927"/>
                  </a:cubicBezTo>
                  <a:cubicBezTo>
                    <a:pt x="504" y="417700"/>
                    <a:pt x="6557" y="407613"/>
                    <a:pt x="34128" y="404250"/>
                  </a:cubicBezTo>
                  <a:cubicBezTo>
                    <a:pt x="92633" y="396853"/>
                    <a:pt x="150466" y="384749"/>
                    <a:pt x="208972" y="374662"/>
                  </a:cubicBezTo>
                  <a:cubicBezTo>
                    <a:pt x="225112" y="359867"/>
                    <a:pt x="246631" y="360540"/>
                    <a:pt x="266133" y="357850"/>
                  </a:cubicBezTo>
                  <a:cubicBezTo>
                    <a:pt x="631960" y="300017"/>
                    <a:pt x="997787" y="240839"/>
                    <a:pt x="1364286" y="182333"/>
                  </a:cubicBezTo>
                  <a:cubicBezTo>
                    <a:pt x="1679678" y="131897"/>
                    <a:pt x="1994397" y="82134"/>
                    <a:pt x="2309789" y="31026"/>
                  </a:cubicBezTo>
                  <a:cubicBezTo>
                    <a:pt x="2330636" y="27664"/>
                    <a:pt x="2354173" y="18921"/>
                    <a:pt x="2377709" y="29681"/>
                  </a:cubicBezTo>
                  <a:close/>
                </a:path>
              </a:pathLst>
            </a:cu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38">
              <a:extLst>
                <a:ext uri="{FF2B5EF4-FFF2-40B4-BE49-F238E27FC236}">
                  <a16:creationId xmlns:a16="http://schemas.microsoft.com/office/drawing/2014/main" id="{28C3E5E1-D6EF-4EAE-8AA5-C8DB3DAEA5F1}"/>
                </a:ext>
              </a:extLst>
            </p:cNvPr>
            <p:cNvSpPr/>
            <p:nvPr/>
          </p:nvSpPr>
          <p:spPr>
            <a:xfrm>
              <a:off x="11022751" y="1471376"/>
              <a:ext cx="84887" cy="73551"/>
            </a:xfrm>
            <a:custGeom>
              <a:avLst/>
              <a:gdLst>
                <a:gd name="connsiteX0" fmla="*/ 216538 w 216537"/>
                <a:gd name="connsiteY0" fmla="*/ 0 h 187620"/>
                <a:gd name="connsiteX1" fmla="*/ 201743 w 216537"/>
                <a:gd name="connsiteY1" fmla="*/ 187621 h 187620"/>
                <a:gd name="connsiteX2" fmla="*/ 0 w 216537"/>
                <a:gd name="connsiteY2" fmla="*/ 34296 h 187620"/>
                <a:gd name="connsiteX3" fmla="*/ 216538 w 216537"/>
                <a:gd name="connsiteY3" fmla="*/ 0 h 1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537" h="187620">
                  <a:moveTo>
                    <a:pt x="216538" y="0"/>
                  </a:moveTo>
                  <a:cubicBezTo>
                    <a:pt x="190311" y="61195"/>
                    <a:pt x="209140" y="125081"/>
                    <a:pt x="201743" y="187621"/>
                  </a:cubicBezTo>
                  <a:cubicBezTo>
                    <a:pt x="133823" y="137185"/>
                    <a:pt x="64558" y="88767"/>
                    <a:pt x="0" y="34296"/>
                  </a:cubicBezTo>
                  <a:cubicBezTo>
                    <a:pt x="71955" y="22864"/>
                    <a:pt x="144582" y="11432"/>
                    <a:pt x="21653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9">
              <a:extLst>
                <a:ext uri="{FF2B5EF4-FFF2-40B4-BE49-F238E27FC236}">
                  <a16:creationId xmlns:a16="http://schemas.microsoft.com/office/drawing/2014/main" id="{DF5D03B9-9155-49FC-99C0-2468CFD03D50}"/>
                </a:ext>
              </a:extLst>
            </p:cNvPr>
            <p:cNvSpPr/>
            <p:nvPr/>
          </p:nvSpPr>
          <p:spPr>
            <a:xfrm>
              <a:off x="11023542" y="854493"/>
              <a:ext cx="79087" cy="73024"/>
            </a:xfrm>
            <a:custGeom>
              <a:avLst/>
              <a:gdLst>
                <a:gd name="connsiteX0" fmla="*/ 201743 w 201742"/>
                <a:gd name="connsiteY0" fmla="*/ 0 h 186275"/>
                <a:gd name="connsiteX1" fmla="*/ 200398 w 201742"/>
                <a:gd name="connsiteY1" fmla="*/ 186276 h 186275"/>
                <a:gd name="connsiteX2" fmla="*/ 0 w 201742"/>
                <a:gd name="connsiteY2" fmla="*/ 34296 h 186275"/>
                <a:gd name="connsiteX3" fmla="*/ 156687 w 201742"/>
                <a:gd name="connsiteY3" fmla="*/ 7397 h 186275"/>
                <a:gd name="connsiteX4" fmla="*/ 201743 w 201742"/>
                <a:gd name="connsiteY4" fmla="*/ 0 h 18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42" h="186275">
                  <a:moveTo>
                    <a:pt x="201743" y="0"/>
                  </a:moveTo>
                  <a:cubicBezTo>
                    <a:pt x="201071" y="61868"/>
                    <a:pt x="200398" y="123736"/>
                    <a:pt x="200398" y="186276"/>
                  </a:cubicBezTo>
                  <a:cubicBezTo>
                    <a:pt x="133150" y="136513"/>
                    <a:pt x="63885" y="88094"/>
                    <a:pt x="0" y="34296"/>
                  </a:cubicBezTo>
                  <a:cubicBezTo>
                    <a:pt x="51780" y="24882"/>
                    <a:pt x="104234" y="16139"/>
                    <a:pt x="156687" y="7397"/>
                  </a:cubicBezTo>
                  <a:cubicBezTo>
                    <a:pt x="170809" y="4035"/>
                    <a:pt x="186276" y="2017"/>
                    <a:pt x="20174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34">
            <a:extLst>
              <a:ext uri="{FF2B5EF4-FFF2-40B4-BE49-F238E27FC236}">
                <a16:creationId xmlns:a16="http://schemas.microsoft.com/office/drawing/2014/main" id="{F5AF2633-E3ED-45B8-98B6-64BE6EBACBF8}"/>
              </a:ext>
            </a:extLst>
          </p:cNvPr>
          <p:cNvGrpSpPr/>
          <p:nvPr/>
        </p:nvGrpSpPr>
        <p:grpSpPr>
          <a:xfrm>
            <a:off x="9268365" y="1834299"/>
            <a:ext cx="2255185" cy="4465921"/>
            <a:chOff x="11020541" y="165685"/>
            <a:chExt cx="1013474" cy="1832580"/>
          </a:xfrm>
        </p:grpSpPr>
        <p:sp>
          <p:nvSpPr>
            <p:cNvPr id="22" name="Arrow: Pentagon 235">
              <a:extLst>
                <a:ext uri="{FF2B5EF4-FFF2-40B4-BE49-F238E27FC236}">
                  <a16:creationId xmlns:a16="http://schemas.microsoft.com/office/drawing/2014/main" id="{C0F2633F-2BB4-4074-8F40-4DF54F6942AC}"/>
                </a:ext>
              </a:extLst>
            </p:cNvPr>
            <p:cNvSpPr/>
            <p:nvPr/>
          </p:nvSpPr>
          <p:spPr>
            <a:xfrm rot="5400000">
              <a:off x="10596137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36">
              <a:extLst>
                <a:ext uri="{FF2B5EF4-FFF2-40B4-BE49-F238E27FC236}">
                  <a16:creationId xmlns:a16="http://schemas.microsoft.com/office/drawing/2014/main" id="{DECF2E9A-0EBB-4D9F-B9A1-B38E158863B5}"/>
                </a:ext>
              </a:extLst>
            </p:cNvPr>
            <p:cNvSpPr/>
            <p:nvPr/>
          </p:nvSpPr>
          <p:spPr>
            <a:xfrm>
              <a:off x="11020541" y="240308"/>
              <a:ext cx="1013474" cy="628537"/>
            </a:xfrm>
            <a:custGeom>
              <a:avLst/>
              <a:gdLst>
                <a:gd name="connsiteX0" fmla="*/ 6981 w 2585255"/>
                <a:gd name="connsiteY0" fmla="*/ 1600339 h 1603324"/>
                <a:gd name="connsiteX1" fmla="*/ 1601 w 2585255"/>
                <a:gd name="connsiteY1" fmla="*/ 1569405 h 1603324"/>
                <a:gd name="connsiteX2" fmla="*/ 928 w 2585255"/>
                <a:gd name="connsiteY2" fmla="*/ 441662 h 1603324"/>
                <a:gd name="connsiteX3" fmla="*/ 31190 w 2585255"/>
                <a:gd name="connsiteY3" fmla="*/ 406021 h 1603324"/>
                <a:gd name="connsiteX4" fmla="*/ 209396 w 2585255"/>
                <a:gd name="connsiteY4" fmla="*/ 375759 h 1603324"/>
                <a:gd name="connsiteX5" fmla="*/ 329770 w 2585255"/>
                <a:gd name="connsiteY5" fmla="*/ 348860 h 1603324"/>
                <a:gd name="connsiteX6" fmla="*/ 1155570 w 2585255"/>
                <a:gd name="connsiteY6" fmla="*/ 216383 h 1603324"/>
                <a:gd name="connsiteX7" fmla="*/ 2333077 w 2585255"/>
                <a:gd name="connsiteY7" fmla="*/ 27417 h 1603324"/>
                <a:gd name="connsiteX8" fmla="*/ 2379478 w 2585255"/>
                <a:gd name="connsiteY8" fmla="*/ 29434 h 1603324"/>
                <a:gd name="connsiteX9" fmla="*/ 2558356 w 2585255"/>
                <a:gd name="connsiteY9" fmla="*/ 1190 h 1603324"/>
                <a:gd name="connsiteX10" fmla="*/ 2585256 w 2585255"/>
                <a:gd name="connsiteY10" fmla="*/ 23382 h 1603324"/>
                <a:gd name="connsiteX11" fmla="*/ 2585256 w 2585255"/>
                <a:gd name="connsiteY11" fmla="*/ 1161885 h 1603324"/>
                <a:gd name="connsiteX12" fmla="*/ 2559030 w 2585255"/>
                <a:gd name="connsiteY12" fmla="*/ 1190801 h 1603324"/>
                <a:gd name="connsiteX13" fmla="*/ 2377461 w 2585255"/>
                <a:gd name="connsiteY13" fmla="*/ 1221735 h 1603324"/>
                <a:gd name="connsiteX14" fmla="*/ 2343837 w 2585255"/>
                <a:gd name="connsiteY14" fmla="*/ 1233840 h 1603324"/>
                <a:gd name="connsiteX15" fmla="*/ 860353 w 2585255"/>
                <a:gd name="connsiteY15" fmla="*/ 1471896 h 1603324"/>
                <a:gd name="connsiteX16" fmla="*/ 212759 w 2585255"/>
                <a:gd name="connsiteY16" fmla="*/ 1574785 h 1603324"/>
                <a:gd name="connsiteX17" fmla="*/ 58089 w 2585255"/>
                <a:gd name="connsiteY17" fmla="*/ 1599667 h 1603324"/>
                <a:gd name="connsiteX18" fmla="*/ 6981 w 2585255"/>
                <a:gd name="connsiteY18" fmla="*/ 1600339 h 16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5255" h="1603324">
                  <a:moveTo>
                    <a:pt x="6981" y="1600339"/>
                  </a:moveTo>
                  <a:cubicBezTo>
                    <a:pt x="-4452" y="1591597"/>
                    <a:pt x="1601" y="1579492"/>
                    <a:pt x="1601" y="1569405"/>
                  </a:cubicBezTo>
                  <a:cubicBezTo>
                    <a:pt x="928" y="1193491"/>
                    <a:pt x="1601" y="817577"/>
                    <a:pt x="928" y="441662"/>
                  </a:cubicBezTo>
                  <a:cubicBezTo>
                    <a:pt x="928" y="418126"/>
                    <a:pt x="6981" y="409383"/>
                    <a:pt x="31190" y="406021"/>
                  </a:cubicBezTo>
                  <a:cubicBezTo>
                    <a:pt x="91041" y="397951"/>
                    <a:pt x="150218" y="385847"/>
                    <a:pt x="209396" y="375759"/>
                  </a:cubicBezTo>
                  <a:cubicBezTo>
                    <a:pt x="246382" y="354240"/>
                    <a:pt x="289421" y="354913"/>
                    <a:pt x="329770" y="348860"/>
                  </a:cubicBezTo>
                  <a:cubicBezTo>
                    <a:pt x="604812" y="304477"/>
                    <a:pt x="880527" y="260766"/>
                    <a:pt x="1155570" y="216383"/>
                  </a:cubicBezTo>
                  <a:cubicBezTo>
                    <a:pt x="1548297" y="153842"/>
                    <a:pt x="1940351" y="91302"/>
                    <a:pt x="2333077" y="27417"/>
                  </a:cubicBezTo>
                  <a:cubicBezTo>
                    <a:pt x="2348544" y="24727"/>
                    <a:pt x="2364011" y="22037"/>
                    <a:pt x="2379478" y="29434"/>
                  </a:cubicBezTo>
                  <a:cubicBezTo>
                    <a:pt x="2439328" y="20019"/>
                    <a:pt x="2499179" y="11950"/>
                    <a:pt x="2558356" y="1190"/>
                  </a:cubicBezTo>
                  <a:cubicBezTo>
                    <a:pt x="2578531" y="-2172"/>
                    <a:pt x="2585256" y="518"/>
                    <a:pt x="2585256" y="23382"/>
                  </a:cubicBezTo>
                  <a:cubicBezTo>
                    <a:pt x="2584583" y="402659"/>
                    <a:pt x="2584583" y="781935"/>
                    <a:pt x="2585256" y="1161885"/>
                  </a:cubicBezTo>
                  <a:cubicBezTo>
                    <a:pt x="2585256" y="1182059"/>
                    <a:pt x="2578531" y="1187439"/>
                    <a:pt x="2559030" y="1190801"/>
                  </a:cubicBezTo>
                  <a:cubicBezTo>
                    <a:pt x="2498507" y="1200888"/>
                    <a:pt x="2437311" y="1206268"/>
                    <a:pt x="2377461" y="1221735"/>
                  </a:cubicBezTo>
                  <a:cubicBezTo>
                    <a:pt x="2368718" y="1232495"/>
                    <a:pt x="2355941" y="1231822"/>
                    <a:pt x="2343837" y="1233840"/>
                  </a:cubicBezTo>
                  <a:cubicBezTo>
                    <a:pt x="1849567" y="1314537"/>
                    <a:pt x="1354623" y="1392544"/>
                    <a:pt x="860353" y="1471896"/>
                  </a:cubicBezTo>
                  <a:cubicBezTo>
                    <a:pt x="644488" y="1506865"/>
                    <a:pt x="428623" y="1541161"/>
                    <a:pt x="212759" y="1574785"/>
                  </a:cubicBezTo>
                  <a:cubicBezTo>
                    <a:pt x="160977" y="1582855"/>
                    <a:pt x="109197" y="1590252"/>
                    <a:pt x="58089" y="1599667"/>
                  </a:cubicBezTo>
                  <a:cubicBezTo>
                    <a:pt x="39932" y="1603702"/>
                    <a:pt x="23120" y="1605047"/>
                    <a:pt x="6981" y="1600339"/>
                  </a:cubicBezTo>
                  <a:close/>
                </a:path>
              </a:pathLst>
            </a:cu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7">
              <a:extLst>
                <a:ext uri="{FF2B5EF4-FFF2-40B4-BE49-F238E27FC236}">
                  <a16:creationId xmlns:a16="http://schemas.microsoft.com/office/drawing/2014/main" id="{53D4B675-6B0B-4E9A-99E2-1831CED22DC7}"/>
                </a:ext>
              </a:extLst>
            </p:cNvPr>
            <p:cNvSpPr/>
            <p:nvPr/>
          </p:nvSpPr>
          <p:spPr>
            <a:xfrm>
              <a:off x="11020708" y="857884"/>
              <a:ext cx="1013044" cy="628387"/>
            </a:xfrm>
            <a:custGeom>
              <a:avLst/>
              <a:gdLst>
                <a:gd name="connsiteX0" fmla="*/ 2377709 w 2584159"/>
                <a:gd name="connsiteY0" fmla="*/ 29681 h 1602943"/>
                <a:gd name="connsiteX1" fmla="*/ 2556588 w 2584159"/>
                <a:gd name="connsiteY1" fmla="*/ 1437 h 1602943"/>
                <a:gd name="connsiteX2" fmla="*/ 2583487 w 2584159"/>
                <a:gd name="connsiteY2" fmla="*/ 25646 h 1602943"/>
                <a:gd name="connsiteX3" fmla="*/ 2583487 w 2584159"/>
                <a:gd name="connsiteY3" fmla="*/ 425097 h 1602943"/>
                <a:gd name="connsiteX4" fmla="*/ 2584159 w 2584159"/>
                <a:gd name="connsiteY4" fmla="*/ 1147337 h 1602943"/>
                <a:gd name="connsiteX5" fmla="*/ 2545156 w 2584159"/>
                <a:gd name="connsiteY5" fmla="*/ 1192393 h 1602943"/>
                <a:gd name="connsiteX6" fmla="*/ 2377037 w 2584159"/>
                <a:gd name="connsiteY6" fmla="*/ 1220637 h 1602943"/>
                <a:gd name="connsiteX7" fmla="*/ 2333326 w 2584159"/>
                <a:gd name="connsiteY7" fmla="*/ 1235432 h 1602943"/>
                <a:gd name="connsiteX8" fmla="*/ 1394548 w 2584159"/>
                <a:gd name="connsiteY8" fmla="*/ 1385394 h 1602943"/>
                <a:gd name="connsiteX9" fmla="*/ 223766 w 2584159"/>
                <a:gd name="connsiteY9" fmla="*/ 1572342 h 1602943"/>
                <a:gd name="connsiteX10" fmla="*/ 54975 w 2584159"/>
                <a:gd name="connsiteY10" fmla="*/ 1599241 h 1602943"/>
                <a:gd name="connsiteX11" fmla="*/ 5884 w 2584159"/>
                <a:gd name="connsiteY11" fmla="*/ 1597896 h 1602943"/>
                <a:gd name="connsiteX12" fmla="*/ 1177 w 2584159"/>
                <a:gd name="connsiteY12" fmla="*/ 1566290 h 1602943"/>
                <a:gd name="connsiteX13" fmla="*/ 504 w 2584159"/>
                <a:gd name="connsiteY13" fmla="*/ 443927 h 1602943"/>
                <a:gd name="connsiteX14" fmla="*/ 34128 w 2584159"/>
                <a:gd name="connsiteY14" fmla="*/ 404250 h 1602943"/>
                <a:gd name="connsiteX15" fmla="*/ 208972 w 2584159"/>
                <a:gd name="connsiteY15" fmla="*/ 374662 h 1602943"/>
                <a:gd name="connsiteX16" fmla="*/ 266133 w 2584159"/>
                <a:gd name="connsiteY16" fmla="*/ 357850 h 1602943"/>
                <a:gd name="connsiteX17" fmla="*/ 1364286 w 2584159"/>
                <a:gd name="connsiteY17" fmla="*/ 182333 h 1602943"/>
                <a:gd name="connsiteX18" fmla="*/ 2309789 w 2584159"/>
                <a:gd name="connsiteY18" fmla="*/ 31026 h 1602943"/>
                <a:gd name="connsiteX19" fmla="*/ 2377709 w 2584159"/>
                <a:gd name="connsiteY19" fmla="*/ 29681 h 16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159" h="1602943">
                  <a:moveTo>
                    <a:pt x="2377709" y="29681"/>
                  </a:moveTo>
                  <a:cubicBezTo>
                    <a:pt x="2437560" y="20266"/>
                    <a:pt x="2497410" y="13542"/>
                    <a:pt x="2556588" y="1437"/>
                  </a:cubicBezTo>
                  <a:cubicBezTo>
                    <a:pt x="2582815" y="-3943"/>
                    <a:pt x="2583487" y="6144"/>
                    <a:pt x="2583487" y="25646"/>
                  </a:cubicBezTo>
                  <a:cubicBezTo>
                    <a:pt x="2582815" y="158797"/>
                    <a:pt x="2583487" y="291947"/>
                    <a:pt x="2583487" y="425097"/>
                  </a:cubicBezTo>
                  <a:cubicBezTo>
                    <a:pt x="2583487" y="665844"/>
                    <a:pt x="2582815" y="906591"/>
                    <a:pt x="2584159" y="1147337"/>
                  </a:cubicBezTo>
                  <a:cubicBezTo>
                    <a:pt x="2584159" y="1179616"/>
                    <a:pt x="2574744" y="1189031"/>
                    <a:pt x="2545156" y="1192393"/>
                  </a:cubicBezTo>
                  <a:cubicBezTo>
                    <a:pt x="2488668" y="1199790"/>
                    <a:pt x="2432852" y="1211222"/>
                    <a:pt x="2377037" y="1220637"/>
                  </a:cubicBezTo>
                  <a:cubicBezTo>
                    <a:pt x="2364260" y="1231397"/>
                    <a:pt x="2348792" y="1233414"/>
                    <a:pt x="2333326" y="1235432"/>
                  </a:cubicBezTo>
                  <a:cubicBezTo>
                    <a:pt x="2020624" y="1284522"/>
                    <a:pt x="1707923" y="1335631"/>
                    <a:pt x="1394548" y="1385394"/>
                  </a:cubicBezTo>
                  <a:cubicBezTo>
                    <a:pt x="1004511" y="1447934"/>
                    <a:pt x="614475" y="1510474"/>
                    <a:pt x="223766" y="1572342"/>
                  </a:cubicBezTo>
                  <a:cubicBezTo>
                    <a:pt x="167951" y="1581757"/>
                    <a:pt x="110791" y="1589154"/>
                    <a:pt x="54975" y="1599241"/>
                  </a:cubicBezTo>
                  <a:cubicBezTo>
                    <a:pt x="38835" y="1601931"/>
                    <a:pt x="22023" y="1606638"/>
                    <a:pt x="5884" y="1597896"/>
                  </a:cubicBezTo>
                  <a:cubicBezTo>
                    <a:pt x="-3530" y="1588482"/>
                    <a:pt x="1177" y="1576377"/>
                    <a:pt x="1177" y="1566290"/>
                  </a:cubicBezTo>
                  <a:cubicBezTo>
                    <a:pt x="1177" y="1192393"/>
                    <a:pt x="1177" y="818496"/>
                    <a:pt x="504" y="443927"/>
                  </a:cubicBezTo>
                  <a:cubicBezTo>
                    <a:pt x="504" y="417700"/>
                    <a:pt x="6557" y="407613"/>
                    <a:pt x="34128" y="404250"/>
                  </a:cubicBezTo>
                  <a:cubicBezTo>
                    <a:pt x="92633" y="396853"/>
                    <a:pt x="150466" y="384749"/>
                    <a:pt x="208972" y="374662"/>
                  </a:cubicBezTo>
                  <a:cubicBezTo>
                    <a:pt x="225112" y="359867"/>
                    <a:pt x="246631" y="360540"/>
                    <a:pt x="266133" y="357850"/>
                  </a:cubicBezTo>
                  <a:cubicBezTo>
                    <a:pt x="631960" y="300017"/>
                    <a:pt x="997787" y="240839"/>
                    <a:pt x="1364286" y="182333"/>
                  </a:cubicBezTo>
                  <a:cubicBezTo>
                    <a:pt x="1679678" y="131897"/>
                    <a:pt x="1994397" y="82134"/>
                    <a:pt x="2309789" y="31026"/>
                  </a:cubicBezTo>
                  <a:cubicBezTo>
                    <a:pt x="2330636" y="27664"/>
                    <a:pt x="2354173" y="18921"/>
                    <a:pt x="2377709" y="29681"/>
                  </a:cubicBezTo>
                  <a:close/>
                </a:path>
              </a:pathLst>
            </a:cu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38">
              <a:extLst>
                <a:ext uri="{FF2B5EF4-FFF2-40B4-BE49-F238E27FC236}">
                  <a16:creationId xmlns:a16="http://schemas.microsoft.com/office/drawing/2014/main" id="{00AC0DF0-0FD1-4A5E-91B1-1249246888E0}"/>
                </a:ext>
              </a:extLst>
            </p:cNvPr>
            <p:cNvSpPr/>
            <p:nvPr/>
          </p:nvSpPr>
          <p:spPr>
            <a:xfrm>
              <a:off x="11022751" y="1471376"/>
              <a:ext cx="84887" cy="73551"/>
            </a:xfrm>
            <a:custGeom>
              <a:avLst/>
              <a:gdLst>
                <a:gd name="connsiteX0" fmla="*/ 216538 w 216537"/>
                <a:gd name="connsiteY0" fmla="*/ 0 h 187620"/>
                <a:gd name="connsiteX1" fmla="*/ 201743 w 216537"/>
                <a:gd name="connsiteY1" fmla="*/ 187621 h 187620"/>
                <a:gd name="connsiteX2" fmla="*/ 0 w 216537"/>
                <a:gd name="connsiteY2" fmla="*/ 34296 h 187620"/>
                <a:gd name="connsiteX3" fmla="*/ 216538 w 216537"/>
                <a:gd name="connsiteY3" fmla="*/ 0 h 1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537" h="187620">
                  <a:moveTo>
                    <a:pt x="216538" y="0"/>
                  </a:moveTo>
                  <a:cubicBezTo>
                    <a:pt x="190311" y="61195"/>
                    <a:pt x="209140" y="125081"/>
                    <a:pt x="201743" y="187621"/>
                  </a:cubicBezTo>
                  <a:cubicBezTo>
                    <a:pt x="133823" y="137185"/>
                    <a:pt x="64558" y="88767"/>
                    <a:pt x="0" y="34296"/>
                  </a:cubicBezTo>
                  <a:cubicBezTo>
                    <a:pt x="71955" y="22864"/>
                    <a:pt x="144582" y="11432"/>
                    <a:pt x="21653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39">
              <a:extLst>
                <a:ext uri="{FF2B5EF4-FFF2-40B4-BE49-F238E27FC236}">
                  <a16:creationId xmlns:a16="http://schemas.microsoft.com/office/drawing/2014/main" id="{9CACE5C2-3B60-4280-8E9B-4F36948D97CF}"/>
                </a:ext>
              </a:extLst>
            </p:cNvPr>
            <p:cNvSpPr/>
            <p:nvPr/>
          </p:nvSpPr>
          <p:spPr>
            <a:xfrm>
              <a:off x="11023542" y="854493"/>
              <a:ext cx="79087" cy="73024"/>
            </a:xfrm>
            <a:custGeom>
              <a:avLst/>
              <a:gdLst>
                <a:gd name="connsiteX0" fmla="*/ 201743 w 201742"/>
                <a:gd name="connsiteY0" fmla="*/ 0 h 186275"/>
                <a:gd name="connsiteX1" fmla="*/ 200398 w 201742"/>
                <a:gd name="connsiteY1" fmla="*/ 186276 h 186275"/>
                <a:gd name="connsiteX2" fmla="*/ 0 w 201742"/>
                <a:gd name="connsiteY2" fmla="*/ 34296 h 186275"/>
                <a:gd name="connsiteX3" fmla="*/ 156687 w 201742"/>
                <a:gd name="connsiteY3" fmla="*/ 7397 h 186275"/>
                <a:gd name="connsiteX4" fmla="*/ 201743 w 201742"/>
                <a:gd name="connsiteY4" fmla="*/ 0 h 18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42" h="186275">
                  <a:moveTo>
                    <a:pt x="201743" y="0"/>
                  </a:moveTo>
                  <a:cubicBezTo>
                    <a:pt x="201071" y="61868"/>
                    <a:pt x="200398" y="123736"/>
                    <a:pt x="200398" y="186276"/>
                  </a:cubicBezTo>
                  <a:cubicBezTo>
                    <a:pt x="133150" y="136513"/>
                    <a:pt x="63885" y="88094"/>
                    <a:pt x="0" y="34296"/>
                  </a:cubicBezTo>
                  <a:cubicBezTo>
                    <a:pt x="51780" y="24882"/>
                    <a:pt x="104234" y="16139"/>
                    <a:pt x="156687" y="7397"/>
                  </a:cubicBezTo>
                  <a:cubicBezTo>
                    <a:pt x="170809" y="4035"/>
                    <a:pt x="186276" y="2017"/>
                    <a:pt x="20174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 58">
            <a:extLst>
              <a:ext uri="{FF2B5EF4-FFF2-40B4-BE49-F238E27FC236}">
                <a16:creationId xmlns:a16="http://schemas.microsoft.com/office/drawing/2014/main" id="{00F9E419-902A-4690-B6F4-D58AD5B2D670}"/>
              </a:ext>
            </a:extLst>
          </p:cNvPr>
          <p:cNvSpPr/>
          <p:nvPr/>
        </p:nvSpPr>
        <p:spPr>
          <a:xfrm rot="-600000">
            <a:off x="1097144" y="254014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AC4F1E1E-3560-4BF5-AE34-AD89515A769A}"/>
              </a:ext>
            </a:extLst>
          </p:cNvPr>
          <p:cNvSpPr/>
          <p:nvPr/>
        </p:nvSpPr>
        <p:spPr>
          <a:xfrm rot="-600000">
            <a:off x="3903844" y="254014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60">
            <a:extLst>
              <a:ext uri="{FF2B5EF4-FFF2-40B4-BE49-F238E27FC236}">
                <a16:creationId xmlns:a16="http://schemas.microsoft.com/office/drawing/2014/main" id="{F242346D-EC96-4402-94F8-6A2B3CCE8A1F}"/>
              </a:ext>
            </a:extLst>
          </p:cNvPr>
          <p:cNvSpPr/>
          <p:nvPr/>
        </p:nvSpPr>
        <p:spPr>
          <a:xfrm rot="-600000">
            <a:off x="6710544" y="254014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0C2E1BDC-FF90-4C9A-AD96-25FEEA52CE09}"/>
              </a:ext>
            </a:extLst>
          </p:cNvPr>
          <p:cNvSpPr/>
          <p:nvPr/>
        </p:nvSpPr>
        <p:spPr>
          <a:xfrm rot="-600000">
            <a:off x="9517244" y="254014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AB7A01-2D5D-4DDA-8D49-3630E324623C}"/>
              </a:ext>
            </a:extLst>
          </p:cNvPr>
          <p:cNvSpPr txBox="1"/>
          <p:nvPr/>
        </p:nvSpPr>
        <p:spPr>
          <a:xfrm rot="-600000">
            <a:off x="870837" y="3771819"/>
            <a:ext cx="203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E06958-E037-471A-9AC6-C7018425B258}"/>
              </a:ext>
            </a:extLst>
          </p:cNvPr>
          <p:cNvSpPr txBox="1"/>
          <p:nvPr/>
        </p:nvSpPr>
        <p:spPr>
          <a:xfrm rot="-600000">
            <a:off x="3678117" y="3771819"/>
            <a:ext cx="203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F78E7-27F2-47C4-AC82-B50A737C61B5}"/>
              </a:ext>
            </a:extLst>
          </p:cNvPr>
          <p:cNvSpPr txBox="1"/>
          <p:nvPr/>
        </p:nvSpPr>
        <p:spPr>
          <a:xfrm rot="-600000">
            <a:off x="6484817" y="3771819"/>
            <a:ext cx="203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43514F-110F-40B2-A39A-00C196873455}"/>
              </a:ext>
            </a:extLst>
          </p:cNvPr>
          <p:cNvSpPr txBox="1"/>
          <p:nvPr/>
        </p:nvSpPr>
        <p:spPr>
          <a:xfrm rot="-600000">
            <a:off x="9291517" y="3771819"/>
            <a:ext cx="203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0B3DE192-D8EC-4FC4-9134-96ABF4CECA3F}"/>
              </a:ext>
            </a:extLst>
          </p:cNvPr>
          <p:cNvSpPr/>
          <p:nvPr/>
        </p:nvSpPr>
        <p:spPr>
          <a:xfrm flipH="1">
            <a:off x="4457305" y="5261813"/>
            <a:ext cx="492452" cy="4062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2E8B7575-7F2D-4046-87C7-8000DAB57F73}"/>
              </a:ext>
            </a:extLst>
          </p:cNvPr>
          <p:cNvSpPr/>
          <p:nvPr/>
        </p:nvSpPr>
        <p:spPr>
          <a:xfrm rot="18805991">
            <a:off x="10094290" y="5227214"/>
            <a:ext cx="480455" cy="4754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924C07F7-2323-475A-9C95-7B4441700708}"/>
              </a:ext>
            </a:extLst>
          </p:cNvPr>
          <p:cNvSpPr>
            <a:spLocks noChangeAspect="1"/>
          </p:cNvSpPr>
          <p:nvPr/>
        </p:nvSpPr>
        <p:spPr>
          <a:xfrm rot="9900000">
            <a:off x="7377612" y="5259887"/>
            <a:ext cx="482860" cy="4100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1E1643F5-D602-4AE8-9D96-13BC66960BDE}"/>
              </a:ext>
            </a:extLst>
          </p:cNvPr>
          <p:cNvSpPr/>
          <p:nvPr/>
        </p:nvSpPr>
        <p:spPr>
          <a:xfrm>
            <a:off x="1672376" y="5297669"/>
            <a:ext cx="435514" cy="33453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14">
            <a:extLst>
              <a:ext uri="{FF2B5EF4-FFF2-40B4-BE49-F238E27FC236}">
                <a16:creationId xmlns:a16="http://schemas.microsoft.com/office/drawing/2014/main" id="{A02D1C0C-18AF-409A-80D6-D9F936A418EA}"/>
              </a:ext>
            </a:extLst>
          </p:cNvPr>
          <p:cNvSpPr/>
          <p:nvPr/>
        </p:nvSpPr>
        <p:spPr>
          <a:xfrm>
            <a:off x="3730290" y="4471072"/>
            <a:ext cx="754084" cy="71313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accent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3737372B-3457-4290-B80F-16D9B6745AA7}"/>
              </a:ext>
            </a:extLst>
          </p:cNvPr>
          <p:cNvSpPr>
            <a:spLocks noChangeAspect="1"/>
          </p:cNvSpPr>
          <p:nvPr/>
        </p:nvSpPr>
        <p:spPr>
          <a:xfrm flipH="1">
            <a:off x="4975063" y="4577944"/>
            <a:ext cx="784863" cy="499385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5D38A59-0DE3-433B-831D-DA7B0CB3D519}"/>
              </a:ext>
            </a:extLst>
          </p:cNvPr>
          <p:cNvGrpSpPr/>
          <p:nvPr/>
        </p:nvGrpSpPr>
        <p:grpSpPr>
          <a:xfrm>
            <a:off x="6175213" y="4476003"/>
            <a:ext cx="832911" cy="646331"/>
            <a:chOff x="6485602" y="193397"/>
            <a:chExt cx="940302" cy="729664"/>
          </a:xfrm>
          <a:solidFill>
            <a:schemeClr val="accent3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0EF47F9-BC44-4437-8C1B-67C94E4B728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7A56089-6435-4235-8CC1-4173C36EFB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0516438-F466-4729-B4C8-861321F40C6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A054589-AB87-4DFE-8C50-EC5E1403C04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B0E3701-B773-450C-A19B-6C2870ED190B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D8A6A9C7-80BB-4CA5-AAFF-FD754C21301A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5356CA2-6744-44E0-9260-E04E90FB3254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E1AFB34-3A6C-455C-8E2A-0854AC2DD621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DFE1BF79-1816-42DD-A9AF-96726D6A3EC4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2575210C-81E9-4C55-B288-63C05C33FE89}"/>
              </a:ext>
            </a:extLst>
          </p:cNvPr>
          <p:cNvSpPr/>
          <p:nvPr/>
        </p:nvSpPr>
        <p:spPr>
          <a:xfrm>
            <a:off x="7555636" y="3605626"/>
            <a:ext cx="950189" cy="451247"/>
          </a:xfrm>
          <a:custGeom>
            <a:avLst/>
            <a:gdLst/>
            <a:ahLst/>
            <a:cxnLst/>
            <a:rect l="l" t="t" r="r" b="b"/>
            <a:pathLst>
              <a:path w="12662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056977" y="0"/>
                </a:moveTo>
                <a:cubicBezTo>
                  <a:pt x="1105198" y="0"/>
                  <a:pt x="1141264" y="4365"/>
                  <a:pt x="1165175" y="13097"/>
                </a:cubicBezTo>
                <a:cubicBezTo>
                  <a:pt x="1189087" y="21828"/>
                  <a:pt x="1208931" y="35371"/>
                  <a:pt x="1224707" y="53727"/>
                </a:cubicBezTo>
                <a:cubicBezTo>
                  <a:pt x="1240482" y="72082"/>
                  <a:pt x="1252339" y="95349"/>
                  <a:pt x="1260277" y="123527"/>
                </a:cubicBezTo>
                <a:lnTo>
                  <a:pt x="1130201" y="146744"/>
                </a:lnTo>
                <a:cubicBezTo>
                  <a:pt x="1124843" y="130274"/>
                  <a:pt x="1115764" y="117673"/>
                  <a:pt x="1102965" y="108942"/>
                </a:cubicBezTo>
                <a:cubicBezTo>
                  <a:pt x="1090166" y="100211"/>
                  <a:pt x="1073845" y="95845"/>
                  <a:pt x="1054001" y="95845"/>
                </a:cubicBezTo>
                <a:cubicBezTo>
                  <a:pt x="1024434" y="95845"/>
                  <a:pt x="1000869" y="106114"/>
                  <a:pt x="983307" y="126652"/>
                </a:cubicBezTo>
                <a:cubicBezTo>
                  <a:pt x="965746" y="147191"/>
                  <a:pt x="956965" y="179685"/>
                  <a:pt x="956965" y="224135"/>
                </a:cubicBezTo>
                <a:cubicBezTo>
                  <a:pt x="956965" y="271363"/>
                  <a:pt x="965845" y="305097"/>
                  <a:pt x="983605" y="325338"/>
                </a:cubicBezTo>
                <a:cubicBezTo>
                  <a:pt x="1001365" y="345579"/>
                  <a:pt x="1026120" y="355699"/>
                  <a:pt x="1057870" y="355699"/>
                </a:cubicBezTo>
                <a:cubicBezTo>
                  <a:pt x="1072952" y="355699"/>
                  <a:pt x="1087338" y="353516"/>
                  <a:pt x="1101030" y="349150"/>
                </a:cubicBezTo>
                <a:cubicBezTo>
                  <a:pt x="1114723" y="344785"/>
                  <a:pt x="1130399" y="337343"/>
                  <a:pt x="1148060" y="326826"/>
                </a:cubicBezTo>
                <a:lnTo>
                  <a:pt x="1148060" y="285750"/>
                </a:lnTo>
                <a:lnTo>
                  <a:pt x="1057870" y="285750"/>
                </a:lnTo>
                <a:lnTo>
                  <a:pt x="1057870" y="194965"/>
                </a:lnTo>
                <a:lnTo>
                  <a:pt x="1266230" y="194965"/>
                </a:lnTo>
                <a:lnTo>
                  <a:pt x="1266230" y="381000"/>
                </a:lnTo>
                <a:cubicBezTo>
                  <a:pt x="1226344" y="408186"/>
                  <a:pt x="1191071" y="426690"/>
                  <a:pt x="1160413" y="436513"/>
                </a:cubicBezTo>
                <a:cubicBezTo>
                  <a:pt x="1129754" y="446335"/>
                  <a:pt x="1093391" y="451247"/>
                  <a:pt x="1051322" y="451247"/>
                </a:cubicBezTo>
                <a:cubicBezTo>
                  <a:pt x="999530" y="451247"/>
                  <a:pt x="957312" y="442416"/>
                  <a:pt x="924669" y="424755"/>
                </a:cubicBezTo>
                <a:cubicBezTo>
                  <a:pt x="892026" y="407094"/>
                  <a:pt x="866725" y="380801"/>
                  <a:pt x="848767" y="345876"/>
                </a:cubicBezTo>
                <a:cubicBezTo>
                  <a:pt x="830808" y="310951"/>
                  <a:pt x="821829" y="270867"/>
                  <a:pt x="821829" y="225623"/>
                </a:cubicBezTo>
                <a:cubicBezTo>
                  <a:pt x="821829" y="177998"/>
                  <a:pt x="831652" y="136574"/>
                  <a:pt x="851297" y="101352"/>
                </a:cubicBezTo>
                <a:cubicBezTo>
                  <a:pt x="870942" y="66129"/>
                  <a:pt x="899716" y="39390"/>
                  <a:pt x="937617" y="21133"/>
                </a:cubicBezTo>
                <a:cubicBezTo>
                  <a:pt x="967184" y="7044"/>
                  <a:pt x="1006971" y="0"/>
                  <a:pt x="1056977" y="0"/>
                </a:cubicBezTo>
                <a:close/>
                <a:moveTo>
                  <a:pt x="597694" y="0"/>
                </a:moveTo>
                <a:cubicBezTo>
                  <a:pt x="653455" y="0"/>
                  <a:pt x="695970" y="10368"/>
                  <a:pt x="725239" y="31105"/>
                </a:cubicBezTo>
                <a:cubicBezTo>
                  <a:pt x="754509" y="51841"/>
                  <a:pt x="771922" y="84832"/>
                  <a:pt x="777478" y="130075"/>
                </a:cubicBezTo>
                <a:lnTo>
                  <a:pt x="650379" y="137517"/>
                </a:lnTo>
                <a:cubicBezTo>
                  <a:pt x="647005" y="117872"/>
                  <a:pt x="639911" y="103584"/>
                  <a:pt x="629096" y="94654"/>
                </a:cubicBezTo>
                <a:cubicBezTo>
                  <a:pt x="618282" y="85725"/>
                  <a:pt x="603349" y="81260"/>
                  <a:pt x="584299" y="81260"/>
                </a:cubicBezTo>
                <a:cubicBezTo>
                  <a:pt x="568623" y="81260"/>
                  <a:pt x="556816" y="84584"/>
                  <a:pt x="548878" y="91231"/>
                </a:cubicBezTo>
                <a:cubicBezTo>
                  <a:pt x="540941" y="97879"/>
                  <a:pt x="536972" y="105965"/>
                  <a:pt x="536972" y="115490"/>
                </a:cubicBezTo>
                <a:cubicBezTo>
                  <a:pt x="536972" y="122436"/>
                  <a:pt x="540246" y="128686"/>
                  <a:pt x="546795" y="134243"/>
                </a:cubicBezTo>
                <a:cubicBezTo>
                  <a:pt x="553144" y="139997"/>
                  <a:pt x="568226" y="145355"/>
                  <a:pt x="592038" y="150316"/>
                </a:cubicBezTo>
                <a:cubicBezTo>
                  <a:pt x="650974" y="163016"/>
                  <a:pt x="693192" y="175865"/>
                  <a:pt x="718691" y="188863"/>
                </a:cubicBezTo>
                <a:cubicBezTo>
                  <a:pt x="744190" y="201860"/>
                  <a:pt x="762744" y="217983"/>
                  <a:pt x="774353" y="237232"/>
                </a:cubicBezTo>
                <a:cubicBezTo>
                  <a:pt x="785961" y="256480"/>
                  <a:pt x="791766" y="278011"/>
                  <a:pt x="791766" y="301823"/>
                </a:cubicBezTo>
                <a:cubicBezTo>
                  <a:pt x="791766" y="329803"/>
                  <a:pt x="784027" y="355600"/>
                  <a:pt x="768548" y="379214"/>
                </a:cubicBezTo>
                <a:cubicBezTo>
                  <a:pt x="753070" y="402828"/>
                  <a:pt x="731441" y="420737"/>
                  <a:pt x="703659" y="432941"/>
                </a:cubicBezTo>
                <a:cubicBezTo>
                  <a:pt x="675878" y="445145"/>
                  <a:pt x="640854" y="451247"/>
                  <a:pt x="598587" y="451247"/>
                </a:cubicBezTo>
                <a:cubicBezTo>
                  <a:pt x="524371" y="451247"/>
                  <a:pt x="472976" y="436959"/>
                  <a:pt x="444401" y="408384"/>
                </a:cubicBezTo>
                <a:cubicBezTo>
                  <a:pt x="415826" y="379809"/>
                  <a:pt x="399653" y="343495"/>
                  <a:pt x="395883" y="299442"/>
                </a:cubicBezTo>
                <a:lnTo>
                  <a:pt x="524173" y="291405"/>
                </a:lnTo>
                <a:cubicBezTo>
                  <a:pt x="526951" y="312241"/>
                  <a:pt x="532606" y="328116"/>
                  <a:pt x="541139" y="339030"/>
                </a:cubicBezTo>
                <a:cubicBezTo>
                  <a:pt x="555030" y="356691"/>
                  <a:pt x="574873" y="365522"/>
                  <a:pt x="600670" y="365522"/>
                </a:cubicBezTo>
                <a:cubicBezTo>
                  <a:pt x="619919" y="365522"/>
                  <a:pt x="634752" y="361007"/>
                  <a:pt x="645170" y="351978"/>
                </a:cubicBezTo>
                <a:cubicBezTo>
                  <a:pt x="655588" y="342949"/>
                  <a:pt x="660797" y="332482"/>
                  <a:pt x="660797" y="320575"/>
                </a:cubicBezTo>
                <a:cubicBezTo>
                  <a:pt x="660797" y="309265"/>
                  <a:pt x="655836" y="299144"/>
                  <a:pt x="645914" y="290215"/>
                </a:cubicBezTo>
                <a:cubicBezTo>
                  <a:pt x="635992" y="281285"/>
                  <a:pt x="612973" y="272851"/>
                  <a:pt x="576858" y="264914"/>
                </a:cubicBezTo>
                <a:cubicBezTo>
                  <a:pt x="517723" y="251618"/>
                  <a:pt x="475556" y="233957"/>
                  <a:pt x="450354" y="211931"/>
                </a:cubicBezTo>
                <a:cubicBezTo>
                  <a:pt x="424954" y="189904"/>
                  <a:pt x="412254" y="161825"/>
                  <a:pt x="412254" y="127694"/>
                </a:cubicBezTo>
                <a:cubicBezTo>
                  <a:pt x="412254" y="105271"/>
                  <a:pt x="418753" y="84088"/>
                  <a:pt x="431750" y="64145"/>
                </a:cubicBezTo>
                <a:cubicBezTo>
                  <a:pt x="444748" y="44202"/>
                  <a:pt x="464294" y="28525"/>
                  <a:pt x="490389" y="17115"/>
                </a:cubicBezTo>
                <a:cubicBezTo>
                  <a:pt x="516483" y="5705"/>
                  <a:pt x="552252" y="0"/>
                  <a:pt x="597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42E68D5-9FDC-4AE5-BD06-1194D499B91E}"/>
              </a:ext>
            </a:extLst>
          </p:cNvPr>
          <p:cNvSpPr/>
          <p:nvPr/>
        </p:nvSpPr>
        <p:spPr>
          <a:xfrm>
            <a:off x="7645334" y="4606336"/>
            <a:ext cx="763694" cy="629190"/>
          </a:xfrm>
          <a:custGeom>
            <a:avLst/>
            <a:gdLst>
              <a:gd name="connsiteX0" fmla="*/ 665618 w 1386965"/>
              <a:gd name="connsiteY0" fmla="*/ 877393 h 1142687"/>
              <a:gd name="connsiteX1" fmla="*/ 690445 w 1386965"/>
              <a:gd name="connsiteY1" fmla="*/ 887401 h 1142687"/>
              <a:gd name="connsiteX2" fmla="*/ 709663 w 1386965"/>
              <a:gd name="connsiteY2" fmla="*/ 980778 h 1142687"/>
              <a:gd name="connsiteX3" fmla="*/ 659883 w 1386965"/>
              <a:gd name="connsiteY3" fmla="*/ 1056359 h 1142687"/>
              <a:gd name="connsiteX4" fmla="*/ 566507 w 1386965"/>
              <a:gd name="connsiteY4" fmla="*/ 1075577 h 1142687"/>
              <a:gd name="connsiteX5" fmla="*/ 547289 w 1386965"/>
              <a:gd name="connsiteY5" fmla="*/ 982201 h 1142687"/>
              <a:gd name="connsiteX6" fmla="*/ 597069 w 1386965"/>
              <a:gd name="connsiteY6" fmla="*/ 906619 h 1142687"/>
              <a:gd name="connsiteX7" fmla="*/ 665618 w 1386965"/>
              <a:gd name="connsiteY7" fmla="*/ 877393 h 1142687"/>
              <a:gd name="connsiteX8" fmla="*/ 513553 w 1386965"/>
              <a:gd name="connsiteY8" fmla="*/ 765657 h 1142687"/>
              <a:gd name="connsiteX9" fmla="*/ 538380 w 1386965"/>
              <a:gd name="connsiteY9" fmla="*/ 775665 h 1142687"/>
              <a:gd name="connsiteX10" fmla="*/ 557598 w 1386965"/>
              <a:gd name="connsiteY10" fmla="*/ 869042 h 1142687"/>
              <a:gd name="connsiteX11" fmla="*/ 473546 w 1386965"/>
              <a:gd name="connsiteY11" fmla="*/ 996658 h 1142687"/>
              <a:gd name="connsiteX12" fmla="*/ 380170 w 1386965"/>
              <a:gd name="connsiteY12" fmla="*/ 1015876 h 1142687"/>
              <a:gd name="connsiteX13" fmla="*/ 360952 w 1386965"/>
              <a:gd name="connsiteY13" fmla="*/ 922500 h 1142687"/>
              <a:gd name="connsiteX14" fmla="*/ 445004 w 1386965"/>
              <a:gd name="connsiteY14" fmla="*/ 794884 h 1142687"/>
              <a:gd name="connsiteX15" fmla="*/ 513553 w 1386965"/>
              <a:gd name="connsiteY15" fmla="*/ 765657 h 1142687"/>
              <a:gd name="connsiteX16" fmla="*/ 139222 w 1386965"/>
              <a:gd name="connsiteY16" fmla="*/ 710963 h 1142687"/>
              <a:gd name="connsiteX17" fmla="*/ 164049 w 1386965"/>
              <a:gd name="connsiteY17" fmla="*/ 720972 h 1142687"/>
              <a:gd name="connsiteX18" fmla="*/ 183267 w 1386965"/>
              <a:gd name="connsiteY18" fmla="*/ 814348 h 1142687"/>
              <a:gd name="connsiteX19" fmla="*/ 123715 w 1386965"/>
              <a:gd name="connsiteY19" fmla="*/ 904767 h 1142687"/>
              <a:gd name="connsiteX20" fmla="*/ 30339 w 1386965"/>
              <a:gd name="connsiteY20" fmla="*/ 923985 h 1142687"/>
              <a:gd name="connsiteX21" fmla="*/ 11121 w 1386965"/>
              <a:gd name="connsiteY21" fmla="*/ 830608 h 1142687"/>
              <a:gd name="connsiteX22" fmla="*/ 70673 w 1386965"/>
              <a:gd name="connsiteY22" fmla="*/ 740190 h 1142687"/>
              <a:gd name="connsiteX23" fmla="*/ 139222 w 1386965"/>
              <a:gd name="connsiteY23" fmla="*/ 710963 h 1142687"/>
              <a:gd name="connsiteX24" fmla="*/ 385526 w 1386965"/>
              <a:gd name="connsiteY24" fmla="*/ 650437 h 1142687"/>
              <a:gd name="connsiteX25" fmla="*/ 410353 w 1386965"/>
              <a:gd name="connsiteY25" fmla="*/ 660446 h 1142687"/>
              <a:gd name="connsiteX26" fmla="*/ 429572 w 1386965"/>
              <a:gd name="connsiteY26" fmla="*/ 753822 h 1142687"/>
              <a:gd name="connsiteX27" fmla="*/ 299567 w 1386965"/>
              <a:gd name="connsiteY27" fmla="*/ 951209 h 1142687"/>
              <a:gd name="connsiteX28" fmla="*/ 206191 w 1386965"/>
              <a:gd name="connsiteY28" fmla="*/ 970427 h 1142687"/>
              <a:gd name="connsiteX29" fmla="*/ 186972 w 1386965"/>
              <a:gd name="connsiteY29" fmla="*/ 877051 h 1142687"/>
              <a:gd name="connsiteX30" fmla="*/ 316977 w 1386965"/>
              <a:gd name="connsiteY30" fmla="*/ 679664 h 1142687"/>
              <a:gd name="connsiteX31" fmla="*/ 385526 w 1386965"/>
              <a:gd name="connsiteY31" fmla="*/ 650437 h 1142687"/>
              <a:gd name="connsiteX32" fmla="*/ 161447 w 1386965"/>
              <a:gd name="connsiteY32" fmla="*/ 217968 h 1142687"/>
              <a:gd name="connsiteX33" fmla="*/ 40408 w 1386965"/>
              <a:gd name="connsiteY33" fmla="*/ 327660 h 1142687"/>
              <a:gd name="connsiteX34" fmla="*/ 539693 w 1386965"/>
              <a:gd name="connsiteY34" fmla="*/ 278488 h 1142687"/>
              <a:gd name="connsiteX35" fmla="*/ 921722 w 1386965"/>
              <a:gd name="connsiteY35" fmla="*/ 357920 h 1142687"/>
              <a:gd name="connsiteX36" fmla="*/ 1084369 w 1386965"/>
              <a:gd name="connsiteY36" fmla="*/ 554608 h 1142687"/>
              <a:gd name="connsiteX37" fmla="*/ 1254358 w 1386965"/>
              <a:gd name="connsiteY37" fmla="*/ 728000 h 1142687"/>
              <a:gd name="connsiteX38" fmla="*/ 1254358 w 1386965"/>
              <a:gd name="connsiteY38" fmla="*/ 812273 h 1142687"/>
              <a:gd name="connsiteX39" fmla="*/ 1170085 w 1386965"/>
              <a:gd name="connsiteY39" fmla="*/ 812273 h 1142687"/>
              <a:gd name="connsiteX40" fmla="*/ 1010886 w 1386965"/>
              <a:gd name="connsiteY40" fmla="*/ 653074 h 1142687"/>
              <a:gd name="connsiteX41" fmla="*/ 985190 w 1386965"/>
              <a:gd name="connsiteY41" fmla="*/ 687507 h 1142687"/>
              <a:gd name="connsiteX42" fmla="*/ 1157227 w 1386965"/>
              <a:gd name="connsiteY42" fmla="*/ 859544 h 1142687"/>
              <a:gd name="connsiteX43" fmla="*/ 1157227 w 1386965"/>
              <a:gd name="connsiteY43" fmla="*/ 943817 h 1142687"/>
              <a:gd name="connsiteX44" fmla="*/ 1072953 w 1386965"/>
              <a:gd name="connsiteY44" fmla="*/ 943817 h 1142687"/>
              <a:gd name="connsiteX45" fmla="*/ 913162 w 1386965"/>
              <a:gd name="connsiteY45" fmla="*/ 784025 h 1142687"/>
              <a:gd name="connsiteX46" fmla="*/ 887436 w 1386965"/>
              <a:gd name="connsiteY46" fmla="*/ 818498 h 1142687"/>
              <a:gd name="connsiteX47" fmla="*/ 1054193 w 1386965"/>
              <a:gd name="connsiteY47" fmla="*/ 985255 h 1142687"/>
              <a:gd name="connsiteX48" fmla="*/ 1054193 w 1386965"/>
              <a:gd name="connsiteY48" fmla="*/ 1069528 h 1142687"/>
              <a:gd name="connsiteX49" fmla="*/ 969919 w 1386965"/>
              <a:gd name="connsiteY49" fmla="*/ 1069528 h 1142687"/>
              <a:gd name="connsiteX50" fmla="*/ 815408 w 1386965"/>
              <a:gd name="connsiteY50" fmla="*/ 915016 h 1142687"/>
              <a:gd name="connsiteX51" fmla="*/ 791980 w 1386965"/>
              <a:gd name="connsiteY51" fmla="*/ 949267 h 1142687"/>
              <a:gd name="connsiteX52" fmla="*/ 883673 w 1386965"/>
              <a:gd name="connsiteY52" fmla="*/ 1040960 h 1142687"/>
              <a:gd name="connsiteX53" fmla="*/ 883673 w 1386965"/>
              <a:gd name="connsiteY53" fmla="*/ 1125233 h 1142687"/>
              <a:gd name="connsiteX54" fmla="*/ 799400 w 1386965"/>
              <a:gd name="connsiteY54" fmla="*/ 1125233 h 1142687"/>
              <a:gd name="connsiteX55" fmla="*/ 716860 w 1386965"/>
              <a:gd name="connsiteY55" fmla="*/ 1042692 h 1142687"/>
              <a:gd name="connsiteX56" fmla="*/ 707708 w 1386965"/>
              <a:gd name="connsiteY56" fmla="*/ 1033540 h 1142687"/>
              <a:gd name="connsiteX57" fmla="*/ 734240 w 1386965"/>
              <a:gd name="connsiteY57" fmla="*/ 998095 h 1142687"/>
              <a:gd name="connsiteX58" fmla="*/ 611560 w 1386965"/>
              <a:gd name="connsiteY58" fmla="*/ 834510 h 1142687"/>
              <a:gd name="connsiteX59" fmla="*/ 486739 w 1386965"/>
              <a:gd name="connsiteY59" fmla="*/ 713471 h 1142687"/>
              <a:gd name="connsiteX60" fmla="*/ 229531 w 1386965"/>
              <a:gd name="connsiteY60" fmla="*/ 758861 h 1142687"/>
              <a:gd name="connsiteX61" fmla="*/ 2583 w 1386965"/>
              <a:gd name="connsiteY61" fmla="*/ 747514 h 1142687"/>
              <a:gd name="connsiteX62" fmla="*/ 2583 w 1386965"/>
              <a:gd name="connsiteY62" fmla="*/ 225533 h 1142687"/>
              <a:gd name="connsiteX63" fmla="*/ 689572 w 1386965"/>
              <a:gd name="connsiteY63" fmla="*/ 3 h 1142687"/>
              <a:gd name="connsiteX64" fmla="*/ 936851 w 1386965"/>
              <a:gd name="connsiteY64" fmla="*/ 17497 h 1142687"/>
              <a:gd name="connsiteX65" fmla="*/ 1379400 w 1386965"/>
              <a:gd name="connsiteY65" fmla="*/ 244445 h 1142687"/>
              <a:gd name="connsiteX66" fmla="*/ 1386965 w 1386965"/>
              <a:gd name="connsiteY66" fmla="*/ 789120 h 1142687"/>
              <a:gd name="connsiteX67" fmla="*/ 1281056 w 1386965"/>
              <a:gd name="connsiteY67" fmla="*/ 705906 h 1142687"/>
              <a:gd name="connsiteX68" fmla="*/ 933069 w 1386965"/>
              <a:gd name="connsiteY68" fmla="*/ 320095 h 1142687"/>
              <a:gd name="connsiteX69" fmla="*/ 535910 w 1386965"/>
              <a:gd name="connsiteY69" fmla="*/ 240663 h 1142687"/>
              <a:gd name="connsiteX70" fmla="*/ 93361 w 1386965"/>
              <a:gd name="connsiteY70" fmla="*/ 335225 h 1142687"/>
              <a:gd name="connsiteX71" fmla="*/ 445130 w 1386965"/>
              <a:gd name="connsiteY71" fmla="*/ 13715 h 1142687"/>
              <a:gd name="connsiteX72" fmla="*/ 689572 w 1386965"/>
              <a:gd name="connsiteY72" fmla="*/ 3 h 114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86965" h="1142687">
                <a:moveTo>
                  <a:pt x="665618" y="877393"/>
                </a:moveTo>
                <a:cubicBezTo>
                  <a:pt x="674229" y="878980"/>
                  <a:pt x="682672" y="882282"/>
                  <a:pt x="690445" y="887401"/>
                </a:cubicBezTo>
                <a:cubicBezTo>
                  <a:pt x="721537" y="907879"/>
                  <a:pt x="730142" y="949685"/>
                  <a:pt x="709663" y="980778"/>
                </a:cubicBezTo>
                <a:lnTo>
                  <a:pt x="659883" y="1056359"/>
                </a:lnTo>
                <a:cubicBezTo>
                  <a:pt x="639405" y="1087451"/>
                  <a:pt x="597599" y="1096055"/>
                  <a:pt x="566507" y="1075577"/>
                </a:cubicBezTo>
                <a:cubicBezTo>
                  <a:pt x="535415" y="1055099"/>
                  <a:pt x="526810" y="1013293"/>
                  <a:pt x="547289" y="982201"/>
                </a:cubicBezTo>
                <a:lnTo>
                  <a:pt x="597069" y="906619"/>
                </a:lnTo>
                <a:cubicBezTo>
                  <a:pt x="612428" y="883300"/>
                  <a:pt x="639783" y="872631"/>
                  <a:pt x="665618" y="877393"/>
                </a:cubicBezTo>
                <a:close/>
                <a:moveTo>
                  <a:pt x="513553" y="765657"/>
                </a:moveTo>
                <a:cubicBezTo>
                  <a:pt x="522164" y="767244"/>
                  <a:pt x="530607" y="770546"/>
                  <a:pt x="538380" y="775665"/>
                </a:cubicBezTo>
                <a:cubicBezTo>
                  <a:pt x="569472" y="796143"/>
                  <a:pt x="578076" y="837950"/>
                  <a:pt x="557598" y="869042"/>
                </a:cubicBezTo>
                <a:lnTo>
                  <a:pt x="473546" y="996658"/>
                </a:lnTo>
                <a:cubicBezTo>
                  <a:pt x="453068" y="1027750"/>
                  <a:pt x="411262" y="1036354"/>
                  <a:pt x="380170" y="1015876"/>
                </a:cubicBezTo>
                <a:cubicBezTo>
                  <a:pt x="349078" y="995398"/>
                  <a:pt x="340474" y="953592"/>
                  <a:pt x="360952" y="922500"/>
                </a:cubicBezTo>
                <a:lnTo>
                  <a:pt x="445004" y="794884"/>
                </a:lnTo>
                <a:cubicBezTo>
                  <a:pt x="460363" y="771565"/>
                  <a:pt x="487718" y="760895"/>
                  <a:pt x="513553" y="765657"/>
                </a:cubicBezTo>
                <a:close/>
                <a:moveTo>
                  <a:pt x="139222" y="710963"/>
                </a:moveTo>
                <a:cubicBezTo>
                  <a:pt x="147833" y="712550"/>
                  <a:pt x="156276" y="715852"/>
                  <a:pt x="164049" y="720972"/>
                </a:cubicBezTo>
                <a:cubicBezTo>
                  <a:pt x="195141" y="741450"/>
                  <a:pt x="203746" y="783256"/>
                  <a:pt x="183267" y="814348"/>
                </a:cubicBezTo>
                <a:lnTo>
                  <a:pt x="123715" y="904767"/>
                </a:lnTo>
                <a:cubicBezTo>
                  <a:pt x="103237" y="935859"/>
                  <a:pt x="61431" y="944463"/>
                  <a:pt x="30339" y="923985"/>
                </a:cubicBezTo>
                <a:cubicBezTo>
                  <a:pt x="-753" y="903507"/>
                  <a:pt x="-9358" y="861701"/>
                  <a:pt x="11121" y="830608"/>
                </a:cubicBezTo>
                <a:lnTo>
                  <a:pt x="70673" y="740190"/>
                </a:lnTo>
                <a:cubicBezTo>
                  <a:pt x="86032" y="716871"/>
                  <a:pt x="113387" y="706201"/>
                  <a:pt x="139222" y="710963"/>
                </a:cubicBezTo>
                <a:close/>
                <a:moveTo>
                  <a:pt x="385526" y="650437"/>
                </a:moveTo>
                <a:cubicBezTo>
                  <a:pt x="394137" y="652025"/>
                  <a:pt x="402580" y="655327"/>
                  <a:pt x="410353" y="660446"/>
                </a:cubicBezTo>
                <a:cubicBezTo>
                  <a:pt x="441445" y="680924"/>
                  <a:pt x="450050" y="722730"/>
                  <a:pt x="429572" y="753822"/>
                </a:cubicBezTo>
                <a:lnTo>
                  <a:pt x="299567" y="951209"/>
                </a:lnTo>
                <a:cubicBezTo>
                  <a:pt x="279089" y="982301"/>
                  <a:pt x="237283" y="990906"/>
                  <a:pt x="206191" y="970427"/>
                </a:cubicBezTo>
                <a:cubicBezTo>
                  <a:pt x="175099" y="949949"/>
                  <a:pt x="166494" y="908143"/>
                  <a:pt x="186972" y="877051"/>
                </a:cubicBezTo>
                <a:lnTo>
                  <a:pt x="316977" y="679664"/>
                </a:lnTo>
                <a:cubicBezTo>
                  <a:pt x="332336" y="656345"/>
                  <a:pt x="359691" y="645675"/>
                  <a:pt x="385526" y="650437"/>
                </a:cubicBezTo>
                <a:close/>
                <a:moveTo>
                  <a:pt x="161447" y="217968"/>
                </a:moveTo>
                <a:lnTo>
                  <a:pt x="40408" y="327660"/>
                </a:lnTo>
                <a:cubicBezTo>
                  <a:pt x="141273" y="526870"/>
                  <a:pt x="332918" y="400787"/>
                  <a:pt x="539693" y="278488"/>
                </a:cubicBezTo>
                <a:cubicBezTo>
                  <a:pt x="654428" y="332703"/>
                  <a:pt x="784293" y="337746"/>
                  <a:pt x="921722" y="357920"/>
                </a:cubicBezTo>
                <a:cubicBezTo>
                  <a:pt x="975938" y="457524"/>
                  <a:pt x="1030153" y="489045"/>
                  <a:pt x="1084369" y="554608"/>
                </a:cubicBezTo>
                <a:lnTo>
                  <a:pt x="1254358" y="728000"/>
                </a:lnTo>
                <a:cubicBezTo>
                  <a:pt x="1277629" y="751271"/>
                  <a:pt x="1277629" y="789002"/>
                  <a:pt x="1254358" y="812273"/>
                </a:cubicBezTo>
                <a:cubicBezTo>
                  <a:pt x="1231087" y="835544"/>
                  <a:pt x="1193356" y="835544"/>
                  <a:pt x="1170085" y="812273"/>
                </a:cubicBezTo>
                <a:lnTo>
                  <a:pt x="1010886" y="653074"/>
                </a:lnTo>
                <a:lnTo>
                  <a:pt x="985190" y="687507"/>
                </a:lnTo>
                <a:lnTo>
                  <a:pt x="1157227" y="859544"/>
                </a:lnTo>
                <a:cubicBezTo>
                  <a:pt x="1180498" y="882815"/>
                  <a:pt x="1180498" y="920546"/>
                  <a:pt x="1157227" y="943817"/>
                </a:cubicBezTo>
                <a:cubicBezTo>
                  <a:pt x="1133955" y="967089"/>
                  <a:pt x="1096225" y="967089"/>
                  <a:pt x="1072953" y="943817"/>
                </a:cubicBezTo>
                <a:lnTo>
                  <a:pt x="913162" y="784025"/>
                </a:lnTo>
                <a:lnTo>
                  <a:pt x="887436" y="818498"/>
                </a:lnTo>
                <a:lnTo>
                  <a:pt x="1054193" y="985255"/>
                </a:lnTo>
                <a:cubicBezTo>
                  <a:pt x="1077464" y="1008526"/>
                  <a:pt x="1077464" y="1046257"/>
                  <a:pt x="1054193" y="1069528"/>
                </a:cubicBezTo>
                <a:cubicBezTo>
                  <a:pt x="1030921" y="1092800"/>
                  <a:pt x="993191" y="1092800"/>
                  <a:pt x="969919" y="1069528"/>
                </a:cubicBezTo>
                <a:lnTo>
                  <a:pt x="815408" y="915016"/>
                </a:lnTo>
                <a:lnTo>
                  <a:pt x="791980" y="949267"/>
                </a:lnTo>
                <a:lnTo>
                  <a:pt x="883673" y="1040960"/>
                </a:lnTo>
                <a:cubicBezTo>
                  <a:pt x="906945" y="1064231"/>
                  <a:pt x="906945" y="1101962"/>
                  <a:pt x="883673" y="1125233"/>
                </a:cubicBezTo>
                <a:cubicBezTo>
                  <a:pt x="860402" y="1148505"/>
                  <a:pt x="822672" y="1148505"/>
                  <a:pt x="799400" y="1125233"/>
                </a:cubicBezTo>
                <a:lnTo>
                  <a:pt x="716860" y="1042692"/>
                </a:lnTo>
                <a:lnTo>
                  <a:pt x="707708" y="1033540"/>
                </a:lnTo>
                <a:lnTo>
                  <a:pt x="734240" y="998095"/>
                </a:lnTo>
                <a:cubicBezTo>
                  <a:pt x="807396" y="856298"/>
                  <a:pt x="676719" y="802811"/>
                  <a:pt x="611560" y="834510"/>
                </a:cubicBezTo>
                <a:cubicBezTo>
                  <a:pt x="620386" y="743731"/>
                  <a:pt x="550685" y="709225"/>
                  <a:pt x="486739" y="713471"/>
                </a:cubicBezTo>
                <a:cubicBezTo>
                  <a:pt x="475391" y="598737"/>
                  <a:pt x="335440" y="533174"/>
                  <a:pt x="229531" y="758861"/>
                </a:cubicBezTo>
                <a:cubicBezTo>
                  <a:pt x="203054" y="660517"/>
                  <a:pt x="112275" y="641604"/>
                  <a:pt x="2583" y="747514"/>
                </a:cubicBezTo>
                <a:lnTo>
                  <a:pt x="2583" y="225533"/>
                </a:lnTo>
                <a:close/>
                <a:moveTo>
                  <a:pt x="689572" y="3"/>
                </a:moveTo>
                <a:cubicBezTo>
                  <a:pt x="800367" y="161"/>
                  <a:pt x="911634" y="5520"/>
                  <a:pt x="936851" y="17497"/>
                </a:cubicBezTo>
                <a:cubicBezTo>
                  <a:pt x="1131018" y="71712"/>
                  <a:pt x="1249535" y="137275"/>
                  <a:pt x="1379400" y="244445"/>
                </a:cubicBezTo>
                <a:lnTo>
                  <a:pt x="1386965" y="789120"/>
                </a:lnTo>
                <a:cubicBezTo>
                  <a:pt x="1346619" y="799207"/>
                  <a:pt x="1336532" y="779034"/>
                  <a:pt x="1281056" y="705906"/>
                </a:cubicBezTo>
                <a:cubicBezTo>
                  <a:pt x="1131018" y="573520"/>
                  <a:pt x="1022587" y="456263"/>
                  <a:pt x="933069" y="320095"/>
                </a:cubicBezTo>
                <a:cubicBezTo>
                  <a:pt x="789335" y="308747"/>
                  <a:pt x="660731" y="286053"/>
                  <a:pt x="535910" y="240663"/>
                </a:cubicBezTo>
                <a:cubicBezTo>
                  <a:pt x="416131" y="302443"/>
                  <a:pt x="214400" y="478958"/>
                  <a:pt x="93361" y="335225"/>
                </a:cubicBezTo>
                <a:cubicBezTo>
                  <a:pt x="67120" y="304063"/>
                  <a:pt x="398480" y="38931"/>
                  <a:pt x="445130" y="13715"/>
                </a:cubicBezTo>
                <a:cubicBezTo>
                  <a:pt x="468456" y="4889"/>
                  <a:pt x="578778" y="-154"/>
                  <a:pt x="689572" y="3"/>
                </a:cubicBezTo>
                <a:close/>
              </a:path>
            </a:pathLst>
          </a:custGeom>
          <a:solidFill>
            <a:schemeClr val="bg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6" name="Group 79">
            <a:extLst>
              <a:ext uri="{FF2B5EF4-FFF2-40B4-BE49-F238E27FC236}">
                <a16:creationId xmlns:a16="http://schemas.microsoft.com/office/drawing/2014/main" id="{481AFE22-0D74-4F5D-935B-23E856D39EF6}"/>
              </a:ext>
            </a:extLst>
          </p:cNvPr>
          <p:cNvGrpSpPr/>
          <p:nvPr/>
        </p:nvGrpSpPr>
        <p:grpSpPr>
          <a:xfrm>
            <a:off x="994522" y="797652"/>
            <a:ext cx="3255685" cy="730533"/>
            <a:chOff x="4731130" y="2160504"/>
            <a:chExt cx="2952327" cy="73053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F49B32-9A49-4335-BA03-77D6AE855488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014328-E3E9-4AE1-A3DC-0FBC612AF020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Environmental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79">
            <a:extLst>
              <a:ext uri="{FF2B5EF4-FFF2-40B4-BE49-F238E27FC236}">
                <a16:creationId xmlns:a16="http://schemas.microsoft.com/office/drawing/2014/main" id="{F7240BCD-0F0D-4205-80EB-EE40DCCDB1A8}"/>
              </a:ext>
            </a:extLst>
          </p:cNvPr>
          <p:cNvGrpSpPr/>
          <p:nvPr/>
        </p:nvGrpSpPr>
        <p:grpSpPr>
          <a:xfrm>
            <a:off x="994522" y="1597752"/>
            <a:ext cx="3255685" cy="730533"/>
            <a:chOff x="4731130" y="2160504"/>
            <a:chExt cx="2952327" cy="73053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696478-49CA-4FC7-B654-3B1E06595FB3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174E70-C483-448C-83E7-4D5D0A006A15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Social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79">
            <a:extLst>
              <a:ext uri="{FF2B5EF4-FFF2-40B4-BE49-F238E27FC236}">
                <a16:creationId xmlns:a16="http://schemas.microsoft.com/office/drawing/2014/main" id="{B1FC51EA-33AE-4A74-AED9-2CD61CBE3F27}"/>
              </a:ext>
            </a:extLst>
          </p:cNvPr>
          <p:cNvGrpSpPr/>
          <p:nvPr/>
        </p:nvGrpSpPr>
        <p:grpSpPr>
          <a:xfrm>
            <a:off x="994521" y="2592659"/>
            <a:ext cx="3255685" cy="730533"/>
            <a:chOff x="4731130" y="2160504"/>
            <a:chExt cx="2952327" cy="73053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46D84C-3C2A-4BF4-AE68-1FBBB00B1094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DBFF1C-57F5-43C2-8293-B23671986295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Governance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B929BEE-1C4F-4903-ACC3-074CB0C188F9}"/>
              </a:ext>
            </a:extLst>
          </p:cNvPr>
          <p:cNvSpPr txBox="1"/>
          <p:nvPr/>
        </p:nvSpPr>
        <p:spPr>
          <a:xfrm>
            <a:off x="0" y="5747223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55ADF05-39F4-4FF0-8352-3A0589B82485}"/>
              </a:ext>
            </a:extLst>
          </p:cNvPr>
          <p:cNvGrpSpPr/>
          <p:nvPr/>
        </p:nvGrpSpPr>
        <p:grpSpPr>
          <a:xfrm>
            <a:off x="3154782" y="1825158"/>
            <a:ext cx="4127130" cy="2465985"/>
            <a:chOff x="2933370" y="2149009"/>
            <a:chExt cx="4127130" cy="246598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7DFDEF0-E9A8-4C7C-A3ED-E28F667BF7BF}"/>
                </a:ext>
              </a:extLst>
            </p:cNvPr>
            <p:cNvSpPr/>
            <p:nvPr/>
          </p:nvSpPr>
          <p:spPr>
            <a:xfrm>
              <a:off x="2933370" y="3471731"/>
              <a:ext cx="3176757" cy="1143263"/>
            </a:xfrm>
            <a:custGeom>
              <a:avLst/>
              <a:gdLst>
                <a:gd name="connsiteX0" fmla="*/ 557371 w 3176757"/>
                <a:gd name="connsiteY0" fmla="*/ 393 h 1143263"/>
                <a:gd name="connsiteX1" fmla="*/ 588754 w 3176757"/>
                <a:gd name="connsiteY1" fmla="*/ 27142 h 1143263"/>
                <a:gd name="connsiteX2" fmla="*/ 588754 w 3176757"/>
                <a:gd name="connsiteY2" fmla="*/ 244503 h 1143263"/>
                <a:gd name="connsiteX3" fmla="*/ 615489 w 3176757"/>
                <a:gd name="connsiteY3" fmla="*/ 271649 h 1143263"/>
                <a:gd name="connsiteX4" fmla="*/ 3176757 w 3176757"/>
                <a:gd name="connsiteY4" fmla="*/ 271649 h 1143263"/>
                <a:gd name="connsiteX5" fmla="*/ 3176757 w 3176757"/>
                <a:gd name="connsiteY5" fmla="*/ 319083 h 1143263"/>
                <a:gd name="connsiteX6" fmla="*/ 568586 w 3176757"/>
                <a:gd name="connsiteY6" fmla="*/ 319083 h 1143263"/>
                <a:gd name="connsiteX7" fmla="*/ 541851 w 3176757"/>
                <a:gd name="connsiteY7" fmla="*/ 291937 h 1143263"/>
                <a:gd name="connsiteX8" fmla="*/ 541851 w 3176757"/>
                <a:gd name="connsiteY8" fmla="*/ 142109 h 1143263"/>
                <a:gd name="connsiteX9" fmla="*/ 496261 w 3176757"/>
                <a:gd name="connsiteY9" fmla="*/ 122963 h 1143263"/>
                <a:gd name="connsiteX10" fmla="*/ 74037 w 3176757"/>
                <a:gd name="connsiteY10" fmla="*/ 552446 h 1143263"/>
                <a:gd name="connsiteX11" fmla="*/ 74037 w 3176757"/>
                <a:gd name="connsiteY11" fmla="*/ 590736 h 1143263"/>
                <a:gd name="connsiteX12" fmla="*/ 496261 w 3176757"/>
                <a:gd name="connsiteY12" fmla="*/ 1020123 h 1143263"/>
                <a:gd name="connsiteX13" fmla="*/ 541851 w 3176757"/>
                <a:gd name="connsiteY13" fmla="*/ 1000978 h 1143263"/>
                <a:gd name="connsiteX14" fmla="*/ 541851 w 3176757"/>
                <a:gd name="connsiteY14" fmla="*/ 851150 h 1143263"/>
                <a:gd name="connsiteX15" fmla="*/ 568586 w 3176757"/>
                <a:gd name="connsiteY15" fmla="*/ 824003 h 1143263"/>
                <a:gd name="connsiteX16" fmla="*/ 2376657 w 3176757"/>
                <a:gd name="connsiteY16" fmla="*/ 824003 h 1143263"/>
                <a:gd name="connsiteX17" fmla="*/ 2376657 w 3176757"/>
                <a:gd name="connsiteY17" fmla="*/ 871819 h 1143263"/>
                <a:gd name="connsiteX18" fmla="*/ 615489 w 3176757"/>
                <a:gd name="connsiteY18" fmla="*/ 871819 h 1143263"/>
                <a:gd name="connsiteX19" fmla="*/ 588754 w 3176757"/>
                <a:gd name="connsiteY19" fmla="*/ 898965 h 1143263"/>
                <a:gd name="connsiteX20" fmla="*/ 588754 w 3176757"/>
                <a:gd name="connsiteY20" fmla="*/ 1116326 h 1143263"/>
                <a:gd name="connsiteX21" fmla="*/ 543164 w 3176757"/>
                <a:gd name="connsiteY21" fmla="*/ 1135280 h 1143263"/>
                <a:gd name="connsiteX22" fmla="*/ 7810 w 3176757"/>
                <a:gd name="connsiteY22" fmla="*/ 590736 h 1143263"/>
                <a:gd name="connsiteX23" fmla="*/ 7810 w 3176757"/>
                <a:gd name="connsiteY23" fmla="*/ 552446 h 1143263"/>
                <a:gd name="connsiteX24" fmla="*/ 543164 w 3176757"/>
                <a:gd name="connsiteY24" fmla="*/ 7997 h 1143263"/>
                <a:gd name="connsiteX25" fmla="*/ 557371 w 3176757"/>
                <a:gd name="connsiteY25" fmla="*/ 393 h 1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76757" h="1143263">
                  <a:moveTo>
                    <a:pt x="557371" y="393"/>
                  </a:moveTo>
                  <a:cubicBezTo>
                    <a:pt x="572555" y="-2291"/>
                    <a:pt x="588754" y="8997"/>
                    <a:pt x="588754" y="27142"/>
                  </a:cubicBezTo>
                  <a:lnTo>
                    <a:pt x="588754" y="244503"/>
                  </a:lnTo>
                  <a:cubicBezTo>
                    <a:pt x="588754" y="259457"/>
                    <a:pt x="600668" y="271649"/>
                    <a:pt x="615489" y="271649"/>
                  </a:cubicBezTo>
                  <a:lnTo>
                    <a:pt x="3176757" y="271649"/>
                  </a:lnTo>
                  <a:lnTo>
                    <a:pt x="3176757" y="319083"/>
                  </a:lnTo>
                  <a:lnTo>
                    <a:pt x="568586" y="319083"/>
                  </a:lnTo>
                  <a:cubicBezTo>
                    <a:pt x="553858" y="319083"/>
                    <a:pt x="541851" y="306986"/>
                    <a:pt x="541851" y="291937"/>
                  </a:cubicBezTo>
                  <a:lnTo>
                    <a:pt x="541851" y="142109"/>
                  </a:lnTo>
                  <a:cubicBezTo>
                    <a:pt x="541851" y="117915"/>
                    <a:pt x="513052" y="105818"/>
                    <a:pt x="496261" y="122963"/>
                  </a:cubicBezTo>
                  <a:lnTo>
                    <a:pt x="74037" y="552446"/>
                  </a:lnTo>
                  <a:cubicBezTo>
                    <a:pt x="63719" y="563019"/>
                    <a:pt x="63719" y="580163"/>
                    <a:pt x="74037" y="590736"/>
                  </a:cubicBezTo>
                  <a:lnTo>
                    <a:pt x="496261" y="1020123"/>
                  </a:lnTo>
                  <a:cubicBezTo>
                    <a:pt x="513052" y="1037173"/>
                    <a:pt x="541851" y="1025171"/>
                    <a:pt x="541851" y="1000978"/>
                  </a:cubicBezTo>
                  <a:lnTo>
                    <a:pt x="541851" y="851150"/>
                  </a:lnTo>
                  <a:cubicBezTo>
                    <a:pt x="541851" y="836195"/>
                    <a:pt x="553765" y="824003"/>
                    <a:pt x="568586" y="824003"/>
                  </a:cubicBezTo>
                  <a:lnTo>
                    <a:pt x="2376657" y="824003"/>
                  </a:lnTo>
                  <a:lnTo>
                    <a:pt x="2376657" y="871819"/>
                  </a:lnTo>
                  <a:lnTo>
                    <a:pt x="615489" y="871819"/>
                  </a:lnTo>
                  <a:cubicBezTo>
                    <a:pt x="600762" y="871819"/>
                    <a:pt x="588754" y="883916"/>
                    <a:pt x="588754" y="898965"/>
                  </a:cubicBezTo>
                  <a:lnTo>
                    <a:pt x="588754" y="1116326"/>
                  </a:lnTo>
                  <a:cubicBezTo>
                    <a:pt x="588754" y="1140233"/>
                    <a:pt x="559956" y="1152330"/>
                    <a:pt x="543164" y="1135280"/>
                  </a:cubicBezTo>
                  <a:lnTo>
                    <a:pt x="7810" y="590736"/>
                  </a:lnTo>
                  <a:cubicBezTo>
                    <a:pt x="-2603" y="580163"/>
                    <a:pt x="-2603" y="563019"/>
                    <a:pt x="7810" y="552446"/>
                  </a:cubicBezTo>
                  <a:lnTo>
                    <a:pt x="543164" y="7997"/>
                  </a:lnTo>
                  <a:cubicBezTo>
                    <a:pt x="547362" y="3735"/>
                    <a:pt x="552310" y="1288"/>
                    <a:pt x="557371" y="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62D3AC3-8502-4CA1-9E5C-22B983D368C8}"/>
                </a:ext>
              </a:extLst>
            </p:cNvPr>
            <p:cNvSpPr/>
            <p:nvPr/>
          </p:nvSpPr>
          <p:spPr>
            <a:xfrm flipH="1">
              <a:off x="4698201" y="2149009"/>
              <a:ext cx="2362299" cy="1640729"/>
            </a:xfrm>
            <a:custGeom>
              <a:avLst/>
              <a:gdLst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75921 h 1640729"/>
                <a:gd name="connsiteX16" fmla="*/ 1813334 w 2362299"/>
                <a:gd name="connsiteY16" fmla="*/ 817102 h 1640729"/>
                <a:gd name="connsiteX17" fmla="*/ 1817715 w 2362299"/>
                <a:gd name="connsiteY17" fmla="*/ 812721 h 1640729"/>
                <a:gd name="connsiteX18" fmla="*/ 2324298 w 2362299"/>
                <a:gd name="connsiteY18" fmla="*/ 812721 h 1640729"/>
                <a:gd name="connsiteX19" fmla="*/ 2324298 w 2362299"/>
                <a:gd name="connsiteY19" fmla="*/ 812625 h 1640729"/>
                <a:gd name="connsiteX20" fmla="*/ 2327303 w 2362299"/>
                <a:gd name="connsiteY20" fmla="*/ 812625 h 1640729"/>
                <a:gd name="connsiteX21" fmla="*/ 2346448 w 2362299"/>
                <a:gd name="connsiteY21" fmla="*/ 748427 h 1640729"/>
                <a:gd name="connsiteX22" fmla="*/ 1225832 w 2362299"/>
                <a:gd name="connsiteY22" fmla="*/ 13002 h 1640729"/>
                <a:gd name="connsiteX23" fmla="*/ 1182398 w 2362299"/>
                <a:gd name="connsiteY23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17102 h 1640729"/>
                <a:gd name="connsiteX16" fmla="*/ 1817715 w 2362299"/>
                <a:gd name="connsiteY16" fmla="*/ 812721 h 1640729"/>
                <a:gd name="connsiteX17" fmla="*/ 2324298 w 2362299"/>
                <a:gd name="connsiteY17" fmla="*/ 812721 h 1640729"/>
                <a:gd name="connsiteX18" fmla="*/ 2324298 w 2362299"/>
                <a:gd name="connsiteY18" fmla="*/ 812625 h 1640729"/>
                <a:gd name="connsiteX19" fmla="*/ 2327303 w 2362299"/>
                <a:gd name="connsiteY19" fmla="*/ 812625 h 1640729"/>
                <a:gd name="connsiteX20" fmla="*/ 2346448 w 2362299"/>
                <a:gd name="connsiteY20" fmla="*/ 748427 h 1640729"/>
                <a:gd name="connsiteX21" fmla="*/ 1225832 w 2362299"/>
                <a:gd name="connsiteY21" fmla="*/ 13002 h 1640729"/>
                <a:gd name="connsiteX22" fmla="*/ 1182398 w 2362299"/>
                <a:gd name="connsiteY22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3334 w 2362299"/>
                <a:gd name="connsiteY14" fmla="*/ 817102 h 1640729"/>
                <a:gd name="connsiteX15" fmla="*/ 1817715 w 2362299"/>
                <a:gd name="connsiteY15" fmla="*/ 812721 h 1640729"/>
                <a:gd name="connsiteX16" fmla="*/ 2324298 w 2362299"/>
                <a:gd name="connsiteY16" fmla="*/ 812721 h 1640729"/>
                <a:gd name="connsiteX17" fmla="*/ 2324298 w 2362299"/>
                <a:gd name="connsiteY17" fmla="*/ 812625 h 1640729"/>
                <a:gd name="connsiteX18" fmla="*/ 2327303 w 2362299"/>
                <a:gd name="connsiteY18" fmla="*/ 812625 h 1640729"/>
                <a:gd name="connsiteX19" fmla="*/ 2346448 w 2362299"/>
                <a:gd name="connsiteY19" fmla="*/ 748427 h 1640729"/>
                <a:gd name="connsiteX20" fmla="*/ 1225832 w 2362299"/>
                <a:gd name="connsiteY20" fmla="*/ 13002 h 1640729"/>
                <a:gd name="connsiteX21" fmla="*/ 1182398 w 2362299"/>
                <a:gd name="connsiteY21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544584 w 2362299"/>
                <a:gd name="connsiteY7" fmla="*/ 812721 h 1640729"/>
                <a:gd name="connsiteX8" fmla="*/ 548965 w 2362299"/>
                <a:gd name="connsiteY8" fmla="*/ 817102 h 1640729"/>
                <a:gd name="connsiteX9" fmla="*/ 548965 w 2362299"/>
                <a:gd name="connsiteY9" fmla="*/ 1253252 h 1640729"/>
                <a:gd name="connsiteX10" fmla="*/ 936442 w 2362299"/>
                <a:gd name="connsiteY10" fmla="*/ 1640729 h 1640729"/>
                <a:gd name="connsiteX11" fmla="*/ 1742638 w 2362299"/>
                <a:gd name="connsiteY11" fmla="*/ 1640729 h 1640729"/>
                <a:gd name="connsiteX12" fmla="*/ 1810837 w 2362299"/>
                <a:gd name="connsiteY12" fmla="*/ 1572530 h 1640729"/>
                <a:gd name="connsiteX13" fmla="*/ 1813334 w 2362299"/>
                <a:gd name="connsiteY13" fmla="*/ 817102 h 1640729"/>
                <a:gd name="connsiteX14" fmla="*/ 1817715 w 2362299"/>
                <a:gd name="connsiteY14" fmla="*/ 812721 h 1640729"/>
                <a:gd name="connsiteX15" fmla="*/ 2324298 w 2362299"/>
                <a:gd name="connsiteY15" fmla="*/ 812721 h 1640729"/>
                <a:gd name="connsiteX16" fmla="*/ 2324298 w 2362299"/>
                <a:gd name="connsiteY16" fmla="*/ 812625 h 1640729"/>
                <a:gd name="connsiteX17" fmla="*/ 2327303 w 2362299"/>
                <a:gd name="connsiteY17" fmla="*/ 812625 h 1640729"/>
                <a:gd name="connsiteX18" fmla="*/ 2346448 w 2362299"/>
                <a:gd name="connsiteY18" fmla="*/ 748427 h 1640729"/>
                <a:gd name="connsiteX19" fmla="*/ 1225832 w 2362299"/>
                <a:gd name="connsiteY19" fmla="*/ 13002 h 1640729"/>
                <a:gd name="connsiteX20" fmla="*/ 1182398 w 2362299"/>
                <a:gd name="connsiteY20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544584 w 2362299"/>
                <a:gd name="connsiteY6" fmla="*/ 812721 h 1640729"/>
                <a:gd name="connsiteX7" fmla="*/ 548965 w 2362299"/>
                <a:gd name="connsiteY7" fmla="*/ 817102 h 1640729"/>
                <a:gd name="connsiteX8" fmla="*/ 548965 w 2362299"/>
                <a:gd name="connsiteY8" fmla="*/ 1253252 h 1640729"/>
                <a:gd name="connsiteX9" fmla="*/ 936442 w 2362299"/>
                <a:gd name="connsiteY9" fmla="*/ 1640729 h 1640729"/>
                <a:gd name="connsiteX10" fmla="*/ 1742638 w 2362299"/>
                <a:gd name="connsiteY10" fmla="*/ 1640729 h 1640729"/>
                <a:gd name="connsiteX11" fmla="*/ 1810837 w 2362299"/>
                <a:gd name="connsiteY11" fmla="*/ 1572530 h 1640729"/>
                <a:gd name="connsiteX12" fmla="*/ 1813334 w 2362299"/>
                <a:gd name="connsiteY12" fmla="*/ 817102 h 1640729"/>
                <a:gd name="connsiteX13" fmla="*/ 1817715 w 2362299"/>
                <a:gd name="connsiteY13" fmla="*/ 812721 h 1640729"/>
                <a:gd name="connsiteX14" fmla="*/ 2324298 w 2362299"/>
                <a:gd name="connsiteY14" fmla="*/ 812721 h 1640729"/>
                <a:gd name="connsiteX15" fmla="*/ 2324298 w 2362299"/>
                <a:gd name="connsiteY15" fmla="*/ 812625 h 1640729"/>
                <a:gd name="connsiteX16" fmla="*/ 2327303 w 2362299"/>
                <a:gd name="connsiteY16" fmla="*/ 812625 h 1640729"/>
                <a:gd name="connsiteX17" fmla="*/ 2346448 w 2362299"/>
                <a:gd name="connsiteY17" fmla="*/ 748427 h 1640729"/>
                <a:gd name="connsiteX18" fmla="*/ 1225832 w 2362299"/>
                <a:gd name="connsiteY18" fmla="*/ 13002 h 1640729"/>
                <a:gd name="connsiteX19" fmla="*/ 1182398 w 2362299"/>
                <a:gd name="connsiteY19" fmla="*/ 0 h 164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99" h="1640729">
                  <a:moveTo>
                    <a:pt x="1182398" y="0"/>
                  </a:moveTo>
                  <a:lnTo>
                    <a:pt x="1181150" y="374"/>
                  </a:lnTo>
                  <a:lnTo>
                    <a:pt x="1179901" y="0"/>
                  </a:lnTo>
                  <a:cubicBezTo>
                    <a:pt x="1164780" y="0"/>
                    <a:pt x="1149659" y="4334"/>
                    <a:pt x="1136467" y="13002"/>
                  </a:cubicBezTo>
                  <a:lnTo>
                    <a:pt x="15851" y="748427"/>
                  </a:lnTo>
                  <a:cubicBezTo>
                    <a:pt x="-13201" y="767477"/>
                    <a:pt x="325" y="812625"/>
                    <a:pt x="34996" y="812625"/>
                  </a:cubicBezTo>
                  <a:lnTo>
                    <a:pt x="544584" y="812721"/>
                  </a:lnTo>
                  <a:lnTo>
                    <a:pt x="548965" y="817102"/>
                  </a:lnTo>
                  <a:lnTo>
                    <a:pt x="548965" y="1253252"/>
                  </a:lnTo>
                  <a:cubicBezTo>
                    <a:pt x="548965" y="1467183"/>
                    <a:pt x="722415" y="1640729"/>
                    <a:pt x="936442" y="1640729"/>
                  </a:cubicBezTo>
                  <a:lnTo>
                    <a:pt x="1742638" y="1640729"/>
                  </a:lnTo>
                  <a:cubicBezTo>
                    <a:pt x="1780357" y="1640729"/>
                    <a:pt x="1810837" y="1610154"/>
                    <a:pt x="1810837" y="1572530"/>
                  </a:cubicBezTo>
                  <a:cubicBezTo>
                    <a:pt x="1811669" y="1320721"/>
                    <a:pt x="1812502" y="1068911"/>
                    <a:pt x="1813334" y="817102"/>
                  </a:cubicBezTo>
                  <a:lnTo>
                    <a:pt x="1817715" y="812721"/>
                  </a:lnTo>
                  <a:lnTo>
                    <a:pt x="2324298" y="812721"/>
                  </a:lnTo>
                  <a:lnTo>
                    <a:pt x="2324298" y="812625"/>
                  </a:lnTo>
                  <a:lnTo>
                    <a:pt x="2327303" y="812625"/>
                  </a:lnTo>
                  <a:cubicBezTo>
                    <a:pt x="2361974" y="812625"/>
                    <a:pt x="2375500" y="767477"/>
                    <a:pt x="2346448" y="748427"/>
                  </a:cubicBezTo>
                  <a:lnTo>
                    <a:pt x="1225832" y="13002"/>
                  </a:lnTo>
                  <a:cubicBezTo>
                    <a:pt x="1212640" y="4334"/>
                    <a:pt x="1197519" y="0"/>
                    <a:pt x="1182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E5EA7A8-7CDD-448C-B7AD-24489DEE0930}"/>
              </a:ext>
            </a:extLst>
          </p:cNvPr>
          <p:cNvGrpSpPr/>
          <p:nvPr/>
        </p:nvGrpSpPr>
        <p:grpSpPr>
          <a:xfrm flipH="1" flipV="1">
            <a:off x="4910088" y="3719511"/>
            <a:ext cx="4127130" cy="2465985"/>
            <a:chOff x="2933370" y="2149009"/>
            <a:chExt cx="4127130" cy="2465985"/>
          </a:xfrm>
          <a:solidFill>
            <a:schemeClr val="accent4"/>
          </a:solidFill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47398A5-DC34-4312-A954-6E949E123D76}"/>
                </a:ext>
              </a:extLst>
            </p:cNvPr>
            <p:cNvSpPr/>
            <p:nvPr/>
          </p:nvSpPr>
          <p:spPr>
            <a:xfrm>
              <a:off x="2933370" y="3471731"/>
              <a:ext cx="3176757" cy="1143263"/>
            </a:xfrm>
            <a:custGeom>
              <a:avLst/>
              <a:gdLst>
                <a:gd name="connsiteX0" fmla="*/ 557371 w 3176757"/>
                <a:gd name="connsiteY0" fmla="*/ 393 h 1143263"/>
                <a:gd name="connsiteX1" fmla="*/ 588754 w 3176757"/>
                <a:gd name="connsiteY1" fmla="*/ 27142 h 1143263"/>
                <a:gd name="connsiteX2" fmla="*/ 588754 w 3176757"/>
                <a:gd name="connsiteY2" fmla="*/ 244503 h 1143263"/>
                <a:gd name="connsiteX3" fmla="*/ 615489 w 3176757"/>
                <a:gd name="connsiteY3" fmla="*/ 271649 h 1143263"/>
                <a:gd name="connsiteX4" fmla="*/ 3176757 w 3176757"/>
                <a:gd name="connsiteY4" fmla="*/ 271649 h 1143263"/>
                <a:gd name="connsiteX5" fmla="*/ 3176757 w 3176757"/>
                <a:gd name="connsiteY5" fmla="*/ 319083 h 1143263"/>
                <a:gd name="connsiteX6" fmla="*/ 568586 w 3176757"/>
                <a:gd name="connsiteY6" fmla="*/ 319083 h 1143263"/>
                <a:gd name="connsiteX7" fmla="*/ 541851 w 3176757"/>
                <a:gd name="connsiteY7" fmla="*/ 291937 h 1143263"/>
                <a:gd name="connsiteX8" fmla="*/ 541851 w 3176757"/>
                <a:gd name="connsiteY8" fmla="*/ 142109 h 1143263"/>
                <a:gd name="connsiteX9" fmla="*/ 496261 w 3176757"/>
                <a:gd name="connsiteY9" fmla="*/ 122963 h 1143263"/>
                <a:gd name="connsiteX10" fmla="*/ 74037 w 3176757"/>
                <a:gd name="connsiteY10" fmla="*/ 552446 h 1143263"/>
                <a:gd name="connsiteX11" fmla="*/ 74037 w 3176757"/>
                <a:gd name="connsiteY11" fmla="*/ 590736 h 1143263"/>
                <a:gd name="connsiteX12" fmla="*/ 496261 w 3176757"/>
                <a:gd name="connsiteY12" fmla="*/ 1020123 h 1143263"/>
                <a:gd name="connsiteX13" fmla="*/ 541851 w 3176757"/>
                <a:gd name="connsiteY13" fmla="*/ 1000978 h 1143263"/>
                <a:gd name="connsiteX14" fmla="*/ 541851 w 3176757"/>
                <a:gd name="connsiteY14" fmla="*/ 851150 h 1143263"/>
                <a:gd name="connsiteX15" fmla="*/ 568586 w 3176757"/>
                <a:gd name="connsiteY15" fmla="*/ 824003 h 1143263"/>
                <a:gd name="connsiteX16" fmla="*/ 2376657 w 3176757"/>
                <a:gd name="connsiteY16" fmla="*/ 824003 h 1143263"/>
                <a:gd name="connsiteX17" fmla="*/ 2376657 w 3176757"/>
                <a:gd name="connsiteY17" fmla="*/ 871819 h 1143263"/>
                <a:gd name="connsiteX18" fmla="*/ 615489 w 3176757"/>
                <a:gd name="connsiteY18" fmla="*/ 871819 h 1143263"/>
                <a:gd name="connsiteX19" fmla="*/ 588754 w 3176757"/>
                <a:gd name="connsiteY19" fmla="*/ 898965 h 1143263"/>
                <a:gd name="connsiteX20" fmla="*/ 588754 w 3176757"/>
                <a:gd name="connsiteY20" fmla="*/ 1116326 h 1143263"/>
                <a:gd name="connsiteX21" fmla="*/ 543164 w 3176757"/>
                <a:gd name="connsiteY21" fmla="*/ 1135280 h 1143263"/>
                <a:gd name="connsiteX22" fmla="*/ 7810 w 3176757"/>
                <a:gd name="connsiteY22" fmla="*/ 590736 h 1143263"/>
                <a:gd name="connsiteX23" fmla="*/ 7810 w 3176757"/>
                <a:gd name="connsiteY23" fmla="*/ 552446 h 1143263"/>
                <a:gd name="connsiteX24" fmla="*/ 543164 w 3176757"/>
                <a:gd name="connsiteY24" fmla="*/ 7997 h 1143263"/>
                <a:gd name="connsiteX25" fmla="*/ 557371 w 3176757"/>
                <a:gd name="connsiteY25" fmla="*/ 393 h 1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76757" h="1143263">
                  <a:moveTo>
                    <a:pt x="557371" y="393"/>
                  </a:moveTo>
                  <a:cubicBezTo>
                    <a:pt x="572555" y="-2291"/>
                    <a:pt x="588754" y="8997"/>
                    <a:pt x="588754" y="27142"/>
                  </a:cubicBezTo>
                  <a:lnTo>
                    <a:pt x="588754" y="244503"/>
                  </a:lnTo>
                  <a:cubicBezTo>
                    <a:pt x="588754" y="259457"/>
                    <a:pt x="600668" y="271649"/>
                    <a:pt x="615489" y="271649"/>
                  </a:cubicBezTo>
                  <a:lnTo>
                    <a:pt x="3176757" y="271649"/>
                  </a:lnTo>
                  <a:lnTo>
                    <a:pt x="3176757" y="319083"/>
                  </a:lnTo>
                  <a:lnTo>
                    <a:pt x="568586" y="319083"/>
                  </a:lnTo>
                  <a:cubicBezTo>
                    <a:pt x="553858" y="319083"/>
                    <a:pt x="541851" y="306986"/>
                    <a:pt x="541851" y="291937"/>
                  </a:cubicBezTo>
                  <a:lnTo>
                    <a:pt x="541851" y="142109"/>
                  </a:lnTo>
                  <a:cubicBezTo>
                    <a:pt x="541851" y="117915"/>
                    <a:pt x="513052" y="105818"/>
                    <a:pt x="496261" y="122963"/>
                  </a:cubicBezTo>
                  <a:lnTo>
                    <a:pt x="74037" y="552446"/>
                  </a:lnTo>
                  <a:cubicBezTo>
                    <a:pt x="63719" y="563019"/>
                    <a:pt x="63719" y="580163"/>
                    <a:pt x="74037" y="590736"/>
                  </a:cubicBezTo>
                  <a:lnTo>
                    <a:pt x="496261" y="1020123"/>
                  </a:lnTo>
                  <a:cubicBezTo>
                    <a:pt x="513052" y="1037173"/>
                    <a:pt x="541851" y="1025171"/>
                    <a:pt x="541851" y="1000978"/>
                  </a:cubicBezTo>
                  <a:lnTo>
                    <a:pt x="541851" y="851150"/>
                  </a:lnTo>
                  <a:cubicBezTo>
                    <a:pt x="541851" y="836195"/>
                    <a:pt x="553765" y="824003"/>
                    <a:pt x="568586" y="824003"/>
                  </a:cubicBezTo>
                  <a:lnTo>
                    <a:pt x="2376657" y="824003"/>
                  </a:lnTo>
                  <a:lnTo>
                    <a:pt x="2376657" y="871819"/>
                  </a:lnTo>
                  <a:lnTo>
                    <a:pt x="615489" y="871819"/>
                  </a:lnTo>
                  <a:cubicBezTo>
                    <a:pt x="600762" y="871819"/>
                    <a:pt x="588754" y="883916"/>
                    <a:pt x="588754" y="898965"/>
                  </a:cubicBezTo>
                  <a:lnTo>
                    <a:pt x="588754" y="1116326"/>
                  </a:lnTo>
                  <a:cubicBezTo>
                    <a:pt x="588754" y="1140233"/>
                    <a:pt x="559956" y="1152330"/>
                    <a:pt x="543164" y="1135280"/>
                  </a:cubicBezTo>
                  <a:lnTo>
                    <a:pt x="7810" y="590736"/>
                  </a:lnTo>
                  <a:cubicBezTo>
                    <a:pt x="-2603" y="580163"/>
                    <a:pt x="-2603" y="563019"/>
                    <a:pt x="7810" y="552446"/>
                  </a:cubicBezTo>
                  <a:lnTo>
                    <a:pt x="543164" y="7997"/>
                  </a:lnTo>
                  <a:cubicBezTo>
                    <a:pt x="547362" y="3735"/>
                    <a:pt x="552310" y="1288"/>
                    <a:pt x="557371" y="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E6F9DD4-0151-49BB-9EAE-1493A1DE4442}"/>
                </a:ext>
              </a:extLst>
            </p:cNvPr>
            <p:cNvSpPr/>
            <p:nvPr/>
          </p:nvSpPr>
          <p:spPr>
            <a:xfrm flipH="1">
              <a:off x="4698201" y="2149009"/>
              <a:ext cx="2362299" cy="1640729"/>
            </a:xfrm>
            <a:custGeom>
              <a:avLst/>
              <a:gdLst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75921 h 1640729"/>
                <a:gd name="connsiteX16" fmla="*/ 1813334 w 2362299"/>
                <a:gd name="connsiteY16" fmla="*/ 817102 h 1640729"/>
                <a:gd name="connsiteX17" fmla="*/ 1817715 w 2362299"/>
                <a:gd name="connsiteY17" fmla="*/ 812721 h 1640729"/>
                <a:gd name="connsiteX18" fmla="*/ 2324298 w 2362299"/>
                <a:gd name="connsiteY18" fmla="*/ 812721 h 1640729"/>
                <a:gd name="connsiteX19" fmla="*/ 2324298 w 2362299"/>
                <a:gd name="connsiteY19" fmla="*/ 812625 h 1640729"/>
                <a:gd name="connsiteX20" fmla="*/ 2327303 w 2362299"/>
                <a:gd name="connsiteY20" fmla="*/ 812625 h 1640729"/>
                <a:gd name="connsiteX21" fmla="*/ 2346448 w 2362299"/>
                <a:gd name="connsiteY21" fmla="*/ 748427 h 1640729"/>
                <a:gd name="connsiteX22" fmla="*/ 1225832 w 2362299"/>
                <a:gd name="connsiteY22" fmla="*/ 13002 h 1640729"/>
                <a:gd name="connsiteX23" fmla="*/ 1182398 w 2362299"/>
                <a:gd name="connsiteY23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17102 h 1640729"/>
                <a:gd name="connsiteX16" fmla="*/ 1817715 w 2362299"/>
                <a:gd name="connsiteY16" fmla="*/ 812721 h 1640729"/>
                <a:gd name="connsiteX17" fmla="*/ 2324298 w 2362299"/>
                <a:gd name="connsiteY17" fmla="*/ 812721 h 1640729"/>
                <a:gd name="connsiteX18" fmla="*/ 2324298 w 2362299"/>
                <a:gd name="connsiteY18" fmla="*/ 812625 h 1640729"/>
                <a:gd name="connsiteX19" fmla="*/ 2327303 w 2362299"/>
                <a:gd name="connsiteY19" fmla="*/ 812625 h 1640729"/>
                <a:gd name="connsiteX20" fmla="*/ 2346448 w 2362299"/>
                <a:gd name="connsiteY20" fmla="*/ 748427 h 1640729"/>
                <a:gd name="connsiteX21" fmla="*/ 1225832 w 2362299"/>
                <a:gd name="connsiteY21" fmla="*/ 13002 h 1640729"/>
                <a:gd name="connsiteX22" fmla="*/ 1182398 w 2362299"/>
                <a:gd name="connsiteY22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3334 w 2362299"/>
                <a:gd name="connsiteY14" fmla="*/ 817102 h 1640729"/>
                <a:gd name="connsiteX15" fmla="*/ 1817715 w 2362299"/>
                <a:gd name="connsiteY15" fmla="*/ 812721 h 1640729"/>
                <a:gd name="connsiteX16" fmla="*/ 2324298 w 2362299"/>
                <a:gd name="connsiteY16" fmla="*/ 812721 h 1640729"/>
                <a:gd name="connsiteX17" fmla="*/ 2324298 w 2362299"/>
                <a:gd name="connsiteY17" fmla="*/ 812625 h 1640729"/>
                <a:gd name="connsiteX18" fmla="*/ 2327303 w 2362299"/>
                <a:gd name="connsiteY18" fmla="*/ 812625 h 1640729"/>
                <a:gd name="connsiteX19" fmla="*/ 2346448 w 2362299"/>
                <a:gd name="connsiteY19" fmla="*/ 748427 h 1640729"/>
                <a:gd name="connsiteX20" fmla="*/ 1225832 w 2362299"/>
                <a:gd name="connsiteY20" fmla="*/ 13002 h 1640729"/>
                <a:gd name="connsiteX21" fmla="*/ 1182398 w 2362299"/>
                <a:gd name="connsiteY21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544584 w 2362299"/>
                <a:gd name="connsiteY7" fmla="*/ 812721 h 1640729"/>
                <a:gd name="connsiteX8" fmla="*/ 548965 w 2362299"/>
                <a:gd name="connsiteY8" fmla="*/ 817102 h 1640729"/>
                <a:gd name="connsiteX9" fmla="*/ 548965 w 2362299"/>
                <a:gd name="connsiteY9" fmla="*/ 1253252 h 1640729"/>
                <a:gd name="connsiteX10" fmla="*/ 936442 w 2362299"/>
                <a:gd name="connsiteY10" fmla="*/ 1640729 h 1640729"/>
                <a:gd name="connsiteX11" fmla="*/ 1742638 w 2362299"/>
                <a:gd name="connsiteY11" fmla="*/ 1640729 h 1640729"/>
                <a:gd name="connsiteX12" fmla="*/ 1810837 w 2362299"/>
                <a:gd name="connsiteY12" fmla="*/ 1572530 h 1640729"/>
                <a:gd name="connsiteX13" fmla="*/ 1813334 w 2362299"/>
                <a:gd name="connsiteY13" fmla="*/ 817102 h 1640729"/>
                <a:gd name="connsiteX14" fmla="*/ 1817715 w 2362299"/>
                <a:gd name="connsiteY14" fmla="*/ 812721 h 1640729"/>
                <a:gd name="connsiteX15" fmla="*/ 2324298 w 2362299"/>
                <a:gd name="connsiteY15" fmla="*/ 812721 h 1640729"/>
                <a:gd name="connsiteX16" fmla="*/ 2324298 w 2362299"/>
                <a:gd name="connsiteY16" fmla="*/ 812625 h 1640729"/>
                <a:gd name="connsiteX17" fmla="*/ 2327303 w 2362299"/>
                <a:gd name="connsiteY17" fmla="*/ 812625 h 1640729"/>
                <a:gd name="connsiteX18" fmla="*/ 2346448 w 2362299"/>
                <a:gd name="connsiteY18" fmla="*/ 748427 h 1640729"/>
                <a:gd name="connsiteX19" fmla="*/ 1225832 w 2362299"/>
                <a:gd name="connsiteY19" fmla="*/ 13002 h 1640729"/>
                <a:gd name="connsiteX20" fmla="*/ 1182398 w 2362299"/>
                <a:gd name="connsiteY20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544584 w 2362299"/>
                <a:gd name="connsiteY6" fmla="*/ 812721 h 1640729"/>
                <a:gd name="connsiteX7" fmla="*/ 548965 w 2362299"/>
                <a:gd name="connsiteY7" fmla="*/ 817102 h 1640729"/>
                <a:gd name="connsiteX8" fmla="*/ 548965 w 2362299"/>
                <a:gd name="connsiteY8" fmla="*/ 1253252 h 1640729"/>
                <a:gd name="connsiteX9" fmla="*/ 936442 w 2362299"/>
                <a:gd name="connsiteY9" fmla="*/ 1640729 h 1640729"/>
                <a:gd name="connsiteX10" fmla="*/ 1742638 w 2362299"/>
                <a:gd name="connsiteY10" fmla="*/ 1640729 h 1640729"/>
                <a:gd name="connsiteX11" fmla="*/ 1810837 w 2362299"/>
                <a:gd name="connsiteY11" fmla="*/ 1572530 h 1640729"/>
                <a:gd name="connsiteX12" fmla="*/ 1813334 w 2362299"/>
                <a:gd name="connsiteY12" fmla="*/ 817102 h 1640729"/>
                <a:gd name="connsiteX13" fmla="*/ 1817715 w 2362299"/>
                <a:gd name="connsiteY13" fmla="*/ 812721 h 1640729"/>
                <a:gd name="connsiteX14" fmla="*/ 2324298 w 2362299"/>
                <a:gd name="connsiteY14" fmla="*/ 812721 h 1640729"/>
                <a:gd name="connsiteX15" fmla="*/ 2324298 w 2362299"/>
                <a:gd name="connsiteY15" fmla="*/ 812625 h 1640729"/>
                <a:gd name="connsiteX16" fmla="*/ 2327303 w 2362299"/>
                <a:gd name="connsiteY16" fmla="*/ 812625 h 1640729"/>
                <a:gd name="connsiteX17" fmla="*/ 2346448 w 2362299"/>
                <a:gd name="connsiteY17" fmla="*/ 748427 h 1640729"/>
                <a:gd name="connsiteX18" fmla="*/ 1225832 w 2362299"/>
                <a:gd name="connsiteY18" fmla="*/ 13002 h 1640729"/>
                <a:gd name="connsiteX19" fmla="*/ 1182398 w 2362299"/>
                <a:gd name="connsiteY19" fmla="*/ 0 h 164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99" h="1640729">
                  <a:moveTo>
                    <a:pt x="1182398" y="0"/>
                  </a:moveTo>
                  <a:lnTo>
                    <a:pt x="1181150" y="374"/>
                  </a:lnTo>
                  <a:lnTo>
                    <a:pt x="1179901" y="0"/>
                  </a:lnTo>
                  <a:cubicBezTo>
                    <a:pt x="1164780" y="0"/>
                    <a:pt x="1149659" y="4334"/>
                    <a:pt x="1136467" y="13002"/>
                  </a:cubicBezTo>
                  <a:lnTo>
                    <a:pt x="15851" y="748427"/>
                  </a:lnTo>
                  <a:cubicBezTo>
                    <a:pt x="-13201" y="767477"/>
                    <a:pt x="325" y="812625"/>
                    <a:pt x="34996" y="812625"/>
                  </a:cubicBezTo>
                  <a:lnTo>
                    <a:pt x="544584" y="812721"/>
                  </a:lnTo>
                  <a:lnTo>
                    <a:pt x="548965" y="817102"/>
                  </a:lnTo>
                  <a:lnTo>
                    <a:pt x="548965" y="1253252"/>
                  </a:lnTo>
                  <a:cubicBezTo>
                    <a:pt x="548965" y="1467183"/>
                    <a:pt x="722415" y="1640729"/>
                    <a:pt x="936442" y="1640729"/>
                  </a:cubicBezTo>
                  <a:lnTo>
                    <a:pt x="1742638" y="1640729"/>
                  </a:lnTo>
                  <a:cubicBezTo>
                    <a:pt x="1780357" y="1640729"/>
                    <a:pt x="1810837" y="1610154"/>
                    <a:pt x="1810837" y="1572530"/>
                  </a:cubicBezTo>
                  <a:cubicBezTo>
                    <a:pt x="1811669" y="1320721"/>
                    <a:pt x="1812502" y="1068911"/>
                    <a:pt x="1813334" y="817102"/>
                  </a:cubicBezTo>
                  <a:lnTo>
                    <a:pt x="1817715" y="812721"/>
                  </a:lnTo>
                  <a:lnTo>
                    <a:pt x="2324298" y="812721"/>
                  </a:lnTo>
                  <a:lnTo>
                    <a:pt x="2324298" y="812625"/>
                  </a:lnTo>
                  <a:lnTo>
                    <a:pt x="2327303" y="812625"/>
                  </a:lnTo>
                  <a:cubicBezTo>
                    <a:pt x="2361974" y="812625"/>
                    <a:pt x="2375500" y="767477"/>
                    <a:pt x="2346448" y="748427"/>
                  </a:cubicBezTo>
                  <a:lnTo>
                    <a:pt x="1225832" y="13002"/>
                  </a:lnTo>
                  <a:cubicBezTo>
                    <a:pt x="1212640" y="4334"/>
                    <a:pt x="1197519" y="0"/>
                    <a:pt x="11823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FADC121-0D12-41BC-873C-1B12048C987F}"/>
              </a:ext>
            </a:extLst>
          </p:cNvPr>
          <p:cNvSpPr/>
          <p:nvPr/>
        </p:nvSpPr>
        <p:spPr>
          <a:xfrm>
            <a:off x="5543550" y="3571875"/>
            <a:ext cx="1104900" cy="838200"/>
          </a:xfrm>
          <a:prstGeom prst="roundRect">
            <a:avLst/>
          </a:prstGeom>
          <a:solidFill>
            <a:schemeClr val="bg1"/>
          </a:solidFill>
          <a:ln w="44450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57F902CC-CB96-43D6-BAAD-BC92060CF110}"/>
              </a:ext>
            </a:extLst>
          </p:cNvPr>
          <p:cNvSpPr/>
          <p:nvPr/>
        </p:nvSpPr>
        <p:spPr>
          <a:xfrm>
            <a:off x="5858147" y="3717922"/>
            <a:ext cx="466180" cy="5650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6E7FDB83-9012-4195-A1D2-EE98D93CD075}"/>
              </a:ext>
            </a:extLst>
          </p:cNvPr>
          <p:cNvGrpSpPr/>
          <p:nvPr/>
        </p:nvGrpSpPr>
        <p:grpSpPr>
          <a:xfrm>
            <a:off x="9282692" y="3201823"/>
            <a:ext cx="2362300" cy="2178637"/>
            <a:chOff x="539552" y="2708920"/>
            <a:chExt cx="1872208" cy="2178637"/>
          </a:xfrm>
        </p:grpSpPr>
        <p:sp>
          <p:nvSpPr>
            <p:cNvPr id="12" name="Rounded Rectangle 54">
              <a:extLst>
                <a:ext uri="{FF2B5EF4-FFF2-40B4-BE49-F238E27FC236}">
                  <a16:creationId xmlns:a16="http://schemas.microsoft.com/office/drawing/2014/main" id="{12BAA0B7-97F2-4E17-983F-D8356FB6839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ect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D65C47-E6EE-4313-BB94-B4F17E2E3A1F}"/>
                </a:ext>
              </a:extLst>
            </p:cNvPr>
            <p:cNvSpPr txBox="1"/>
            <p:nvPr/>
          </p:nvSpPr>
          <p:spPr>
            <a:xfrm>
              <a:off x="539552" y="3133231"/>
              <a:ext cx="18722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613F57-7B0B-4E81-8FC2-16C266FF6AD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E2D63875-EE5B-4A04-A977-AE9F52925BB4}"/>
              </a:ext>
            </a:extLst>
          </p:cNvPr>
          <p:cNvGrpSpPr/>
          <p:nvPr/>
        </p:nvGrpSpPr>
        <p:grpSpPr>
          <a:xfrm>
            <a:off x="547009" y="2628603"/>
            <a:ext cx="2362300" cy="2178637"/>
            <a:chOff x="539552" y="2708920"/>
            <a:chExt cx="1872208" cy="2178637"/>
          </a:xfrm>
        </p:grpSpPr>
        <p:sp>
          <p:nvSpPr>
            <p:cNvPr id="16" name="Rounded Rectangle 54">
              <a:extLst>
                <a:ext uri="{FF2B5EF4-FFF2-40B4-BE49-F238E27FC236}">
                  <a16:creationId xmlns:a16="http://schemas.microsoft.com/office/drawing/2014/main" id="{512C607F-0D07-407F-806B-D334CCF76C8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4FB192-448F-46C3-A642-C55691F4C392}"/>
                </a:ext>
              </a:extLst>
            </p:cNvPr>
            <p:cNvSpPr txBox="1"/>
            <p:nvPr/>
          </p:nvSpPr>
          <p:spPr>
            <a:xfrm>
              <a:off x="539552" y="3133231"/>
              <a:ext cx="18722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5998E5-5CB6-4882-A26E-9C9A441EC47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8BC0EA66-E2AB-48DB-855A-723F64E9C5F6}"/>
              </a:ext>
            </a:extLst>
          </p:cNvPr>
          <p:cNvSpPr/>
          <p:nvPr/>
        </p:nvSpPr>
        <p:spPr>
          <a:xfrm rot="18900000">
            <a:off x="5758639" y="4816532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608C8731-0C1A-4B12-83ED-A6AAEE36ACBF}"/>
              </a:ext>
            </a:extLst>
          </p:cNvPr>
          <p:cNvSpPr/>
          <p:nvPr/>
        </p:nvSpPr>
        <p:spPr>
          <a:xfrm>
            <a:off x="5844679" y="2642121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DA791-BBC4-4B8F-B166-BB6F00B27506}"/>
              </a:ext>
            </a:extLst>
          </p:cNvPr>
          <p:cNvSpPr txBox="1"/>
          <p:nvPr/>
        </p:nvSpPr>
        <p:spPr>
          <a:xfrm>
            <a:off x="6546523" y="4106476"/>
            <a:ext cx="19587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C6CE07-6D53-4F7D-BA12-5219C973E0EF}"/>
              </a:ext>
            </a:extLst>
          </p:cNvPr>
          <p:cNvSpPr txBox="1"/>
          <p:nvPr/>
        </p:nvSpPr>
        <p:spPr>
          <a:xfrm>
            <a:off x="3653874" y="3533256"/>
            <a:ext cx="19587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Contents A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1">
            <a:extLst>
              <a:ext uri="{FF2B5EF4-FFF2-40B4-BE49-F238E27FC236}">
                <a16:creationId xmlns:a16="http://schemas.microsoft.com/office/drawing/2014/main" id="{44E83C0A-21C3-44C4-B2F6-99F662BA1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261762"/>
              </p:ext>
            </p:extLst>
          </p:nvPr>
        </p:nvGraphicFramePr>
        <p:xfrm>
          <a:off x="817278" y="2298321"/>
          <a:ext cx="3242247" cy="31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1">
            <a:extLst>
              <a:ext uri="{FF2B5EF4-FFF2-40B4-BE49-F238E27FC236}">
                <a16:creationId xmlns:a16="http://schemas.microsoft.com/office/drawing/2014/main" id="{ABF02199-9D76-45E9-A876-254CE7AEB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592295"/>
              </p:ext>
            </p:extLst>
          </p:nvPr>
        </p:nvGraphicFramePr>
        <p:xfrm>
          <a:off x="4437115" y="2298321"/>
          <a:ext cx="3242247" cy="31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id="{3BD522EC-C032-4F35-9677-D97362C21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36763"/>
              </p:ext>
            </p:extLst>
          </p:nvPr>
        </p:nvGraphicFramePr>
        <p:xfrm>
          <a:off x="8056952" y="2298321"/>
          <a:ext cx="3242247" cy="31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B9495A-E085-4166-A7BB-9CF36A9D06C0}"/>
              </a:ext>
            </a:extLst>
          </p:cNvPr>
          <p:cNvSpPr txBox="1"/>
          <p:nvPr/>
        </p:nvSpPr>
        <p:spPr>
          <a:xfrm>
            <a:off x="1448401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$234,400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078CA6D-9336-4AAA-BEFF-A71B0DC041D0}"/>
              </a:ext>
            </a:extLst>
          </p:cNvPr>
          <p:cNvGrpSpPr/>
          <p:nvPr/>
        </p:nvGrpSpPr>
        <p:grpSpPr>
          <a:xfrm>
            <a:off x="1448401" y="5072912"/>
            <a:ext cx="1980000" cy="1133703"/>
            <a:chOff x="1176391" y="5072910"/>
            <a:chExt cx="1980000" cy="1133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299C64-1A7E-4C65-B58B-4A535044B44C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CC0FD4-F847-4A0B-B2BD-AE25899D2B6D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6EF34C-D80B-4C56-9588-6A8F7195CDBE}"/>
              </a:ext>
            </a:extLst>
          </p:cNvPr>
          <p:cNvSpPr txBox="1"/>
          <p:nvPr/>
        </p:nvSpPr>
        <p:spPr>
          <a:xfrm>
            <a:off x="5068238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$262,400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BE80078-894D-4CA6-94D5-715C348B1E05}"/>
              </a:ext>
            </a:extLst>
          </p:cNvPr>
          <p:cNvGrpSpPr/>
          <p:nvPr/>
        </p:nvGrpSpPr>
        <p:grpSpPr>
          <a:xfrm>
            <a:off x="5068238" y="5072912"/>
            <a:ext cx="1980000" cy="1133703"/>
            <a:chOff x="4134259" y="5072910"/>
            <a:chExt cx="1980000" cy="11337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0C1251-8023-42A5-AFB9-862BFDE9D56B}"/>
                </a:ext>
              </a:extLst>
            </p:cNvPr>
            <p:cNvSpPr txBox="1"/>
            <p:nvPr/>
          </p:nvSpPr>
          <p:spPr>
            <a:xfrm>
              <a:off x="4134259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DE937-93C2-4D7A-A2E7-39FCBD641FAB}"/>
                </a:ext>
              </a:extLst>
            </p:cNvPr>
            <p:cNvSpPr txBox="1"/>
            <p:nvPr/>
          </p:nvSpPr>
          <p:spPr>
            <a:xfrm>
              <a:off x="4134259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86F1BB-C110-4301-B79B-FEF8B5241F55}"/>
              </a:ext>
            </a:extLst>
          </p:cNvPr>
          <p:cNvSpPr txBox="1"/>
          <p:nvPr/>
        </p:nvSpPr>
        <p:spPr>
          <a:xfrm>
            <a:off x="8688075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$303,400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0DCB5AE-6D80-428A-95ED-35BAF02354CC}"/>
              </a:ext>
            </a:extLst>
          </p:cNvPr>
          <p:cNvGrpSpPr/>
          <p:nvPr/>
        </p:nvGrpSpPr>
        <p:grpSpPr>
          <a:xfrm>
            <a:off x="8688075" y="5072912"/>
            <a:ext cx="1980000" cy="1133703"/>
            <a:chOff x="6163987" y="5072910"/>
            <a:chExt cx="1980000" cy="11337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F4BE25-841C-49CF-976F-9C4E8644E334}"/>
                </a:ext>
              </a:extLst>
            </p:cNvPr>
            <p:cNvSpPr txBox="1"/>
            <p:nvPr/>
          </p:nvSpPr>
          <p:spPr>
            <a:xfrm>
              <a:off x="6163987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95A944-F0E7-4FEB-A671-562BDAD744B8}"/>
                </a:ext>
              </a:extLst>
            </p:cNvPr>
            <p:cNvSpPr txBox="1"/>
            <p:nvPr/>
          </p:nvSpPr>
          <p:spPr>
            <a:xfrm>
              <a:off x="6163987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3F0128D-E157-44F8-9432-703CE12537A5}"/>
              </a:ext>
            </a:extLst>
          </p:cNvPr>
          <p:cNvSpPr txBox="1"/>
          <p:nvPr/>
        </p:nvSpPr>
        <p:spPr>
          <a:xfrm>
            <a:off x="2152408" y="3975837"/>
            <a:ext cx="18207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7A37F-DB70-4F79-83B3-E31CF493375A}"/>
              </a:ext>
            </a:extLst>
          </p:cNvPr>
          <p:cNvSpPr txBox="1"/>
          <p:nvPr/>
        </p:nvSpPr>
        <p:spPr>
          <a:xfrm>
            <a:off x="5764153" y="3975837"/>
            <a:ext cx="18207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D824E-83F9-4F11-83B3-2C0A3EE6BC7A}"/>
              </a:ext>
            </a:extLst>
          </p:cNvPr>
          <p:cNvSpPr txBox="1"/>
          <p:nvPr/>
        </p:nvSpPr>
        <p:spPr>
          <a:xfrm>
            <a:off x="9375898" y="3975837"/>
            <a:ext cx="18207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FF7AA-2EDA-4FEA-8C4A-8ED85A05C4A4}"/>
              </a:ext>
            </a:extLst>
          </p:cNvPr>
          <p:cNvSpPr txBox="1"/>
          <p:nvPr/>
        </p:nvSpPr>
        <p:spPr>
          <a:xfrm>
            <a:off x="957284" y="3291395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4E923-36FD-47F2-AF65-A647293F566F}"/>
              </a:ext>
            </a:extLst>
          </p:cNvPr>
          <p:cNvSpPr txBox="1"/>
          <p:nvPr/>
        </p:nvSpPr>
        <p:spPr>
          <a:xfrm>
            <a:off x="2508404" y="2825548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F7E31E-FC38-40D4-8717-F511158916D0}"/>
              </a:ext>
            </a:extLst>
          </p:cNvPr>
          <p:cNvSpPr txBox="1"/>
          <p:nvPr/>
        </p:nvSpPr>
        <p:spPr>
          <a:xfrm>
            <a:off x="5132702" y="2825548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AFE6F2-7784-41E1-94D6-095B8BDA4589}"/>
              </a:ext>
            </a:extLst>
          </p:cNvPr>
          <p:cNvSpPr txBox="1"/>
          <p:nvPr/>
        </p:nvSpPr>
        <p:spPr>
          <a:xfrm>
            <a:off x="6546206" y="3228185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E43AAE-205F-479A-B55C-7FD67B568D43}"/>
              </a:ext>
            </a:extLst>
          </p:cNvPr>
          <p:cNvSpPr txBox="1"/>
          <p:nvPr/>
        </p:nvSpPr>
        <p:spPr>
          <a:xfrm>
            <a:off x="8156565" y="3411602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16%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B72C4-726D-4829-93BE-21026F67F626}"/>
              </a:ext>
            </a:extLst>
          </p:cNvPr>
          <p:cNvSpPr txBox="1"/>
          <p:nvPr/>
        </p:nvSpPr>
        <p:spPr>
          <a:xfrm>
            <a:off x="9544394" y="2825548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84%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rapezoid 3">
            <a:extLst>
              <a:ext uri="{FF2B5EF4-FFF2-40B4-BE49-F238E27FC236}">
                <a16:creationId xmlns:a16="http://schemas.microsoft.com/office/drawing/2014/main" id="{E022D812-F63B-48D0-9A7C-4B2E656F8B31}"/>
              </a:ext>
            </a:extLst>
          </p:cNvPr>
          <p:cNvSpPr>
            <a:spLocks noChangeAspect="1"/>
          </p:cNvSpPr>
          <p:nvPr/>
        </p:nvSpPr>
        <p:spPr>
          <a:xfrm>
            <a:off x="5031531" y="3916336"/>
            <a:ext cx="479145" cy="48833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4D4B522E-BE55-4A39-9E29-FE58CFF74C14}"/>
              </a:ext>
            </a:extLst>
          </p:cNvPr>
          <p:cNvSpPr>
            <a:spLocks noChangeAspect="1"/>
          </p:cNvSpPr>
          <p:nvPr/>
        </p:nvSpPr>
        <p:spPr>
          <a:xfrm>
            <a:off x="1360433" y="3899899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AEE1DDEC-D3EC-4D65-B1BF-B667533A5661}"/>
              </a:ext>
            </a:extLst>
          </p:cNvPr>
          <p:cNvSpPr>
            <a:spLocks noChangeAspect="1"/>
          </p:cNvSpPr>
          <p:nvPr/>
        </p:nvSpPr>
        <p:spPr>
          <a:xfrm rot="8580000">
            <a:off x="8458100" y="3926084"/>
            <a:ext cx="470092" cy="4688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D0DF28-7E5B-48A1-813B-C7427A02A09F}"/>
              </a:ext>
            </a:extLst>
          </p:cNvPr>
          <p:cNvSpPr txBox="1"/>
          <p:nvPr/>
        </p:nvSpPr>
        <p:spPr>
          <a:xfrm>
            <a:off x="8138926" y="1796978"/>
            <a:ext cx="30782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r>
              <a:rPr lang="ko-KR" altLang="en-US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Here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E3CF5-86F7-4D1C-A652-035C6CAF717F}"/>
              </a:ext>
            </a:extLst>
          </p:cNvPr>
          <p:cNvSpPr txBox="1"/>
          <p:nvPr/>
        </p:nvSpPr>
        <p:spPr>
          <a:xfrm>
            <a:off x="4519089" y="1801896"/>
            <a:ext cx="30782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r>
              <a:rPr lang="ko-KR" altLang="en-US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Here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6D1912-B7E4-43E5-9861-86011AA59583}"/>
              </a:ext>
            </a:extLst>
          </p:cNvPr>
          <p:cNvSpPr txBox="1"/>
          <p:nvPr/>
        </p:nvSpPr>
        <p:spPr>
          <a:xfrm>
            <a:off x="899252" y="1806814"/>
            <a:ext cx="30782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r>
              <a:rPr lang="ko-KR" altLang="en-US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Here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6C2ED-7C3D-4C51-BCD1-C268A2FAC87B}"/>
              </a:ext>
            </a:extLst>
          </p:cNvPr>
          <p:cNvSpPr txBox="1"/>
          <p:nvPr/>
        </p:nvSpPr>
        <p:spPr>
          <a:xfrm>
            <a:off x="743912" y="3350532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EE643C99-623F-40AA-8D54-DD8E0F156770}"/>
              </a:ext>
            </a:extLst>
          </p:cNvPr>
          <p:cNvGrpSpPr/>
          <p:nvPr/>
        </p:nvGrpSpPr>
        <p:grpSpPr>
          <a:xfrm>
            <a:off x="2067807" y="5411316"/>
            <a:ext cx="3393900" cy="918664"/>
            <a:chOff x="566614" y="5445224"/>
            <a:chExt cx="3393900" cy="91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8197AD-9AFA-47C0-A9B6-231A890498B0}"/>
                </a:ext>
              </a:extLst>
            </p:cNvPr>
            <p:cNvSpPr txBox="1"/>
            <p:nvPr/>
          </p:nvSpPr>
          <p:spPr>
            <a:xfrm>
              <a:off x="566614" y="5445224"/>
              <a:ext cx="339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Rounded Rectangle 26">
              <a:extLst>
                <a:ext uri="{FF2B5EF4-FFF2-40B4-BE49-F238E27FC236}">
                  <a16:creationId xmlns:a16="http://schemas.microsoft.com/office/drawing/2014/main" id="{1F40DD9E-EEDB-4CA5-9003-856462DDFB0A}"/>
                </a:ext>
              </a:extLst>
            </p:cNvPr>
            <p:cNvSpPr/>
            <p:nvPr/>
          </p:nvSpPr>
          <p:spPr>
            <a:xfrm>
              <a:off x="3189275" y="6183888"/>
              <a:ext cx="648000" cy="180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D5D37E-32FF-43C6-A9A7-EB25A5BCD353}"/>
              </a:ext>
            </a:extLst>
          </p:cNvPr>
          <p:cNvSpPr txBox="1"/>
          <p:nvPr/>
        </p:nvSpPr>
        <p:spPr>
          <a:xfrm>
            <a:off x="8915400" y="3471381"/>
            <a:ext cx="2588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 and Money. You can simply impress your audience and add a unique zing and appeal to your Presentations. I hope and I believe that this Template will your Time and Money.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A591ACE-A8BF-4039-904D-B6E59524BD5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5BDEAFC1-35D5-4978-89EB-8464C74D1AB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E4670A7-1FC6-4E43-8985-75CA428B4384}"/>
              </a:ext>
            </a:extLst>
          </p:cNvPr>
          <p:cNvGrpSpPr/>
          <p:nvPr/>
        </p:nvGrpSpPr>
        <p:grpSpPr>
          <a:xfrm>
            <a:off x="4965547" y="2838450"/>
            <a:ext cx="2260906" cy="2260906"/>
            <a:chOff x="4714876" y="2692553"/>
            <a:chExt cx="2762250" cy="276225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B60E195D-B5A7-4B36-95AC-6EA8BB8C6FB3}"/>
                </a:ext>
              </a:extLst>
            </p:cNvPr>
            <p:cNvSpPr/>
            <p:nvPr/>
          </p:nvSpPr>
          <p:spPr>
            <a:xfrm rot="8100000">
              <a:off x="4714876" y="2692553"/>
              <a:ext cx="2762250" cy="2762250"/>
            </a:xfrm>
            <a:prstGeom prst="roundRect">
              <a:avLst>
                <a:gd name="adj" fmla="val 7971"/>
              </a:avLst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E64F84D-E3FD-4B96-B2B7-B3F642F1E514}"/>
                </a:ext>
              </a:extLst>
            </p:cNvPr>
            <p:cNvSpPr/>
            <p:nvPr/>
          </p:nvSpPr>
          <p:spPr>
            <a:xfrm rot="8100000">
              <a:off x="4856357" y="2834034"/>
              <a:ext cx="2479288" cy="2479288"/>
            </a:xfrm>
            <a:prstGeom prst="roundRect">
              <a:avLst>
                <a:gd name="adj" fmla="val 79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FF38AC2-BCBA-4442-9C03-2995FEA099EB}"/>
              </a:ext>
            </a:extLst>
          </p:cNvPr>
          <p:cNvSpPr/>
          <p:nvPr/>
        </p:nvSpPr>
        <p:spPr>
          <a:xfrm rot="8100000">
            <a:off x="6718633" y="4591536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7A8844E-5571-4201-B9FB-EFAD45BBA172}"/>
              </a:ext>
            </a:extLst>
          </p:cNvPr>
          <p:cNvSpPr/>
          <p:nvPr/>
        </p:nvSpPr>
        <p:spPr>
          <a:xfrm rot="8100000">
            <a:off x="4507157" y="2380060"/>
            <a:ext cx="966210" cy="966210"/>
          </a:xfrm>
          <a:prstGeom prst="roundRect">
            <a:avLst>
              <a:gd name="adj" fmla="val 84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F3E7E9F-646B-4FA6-9A4B-181A62F99B0B}"/>
              </a:ext>
            </a:extLst>
          </p:cNvPr>
          <p:cNvSpPr/>
          <p:nvPr/>
        </p:nvSpPr>
        <p:spPr>
          <a:xfrm rot="2700000">
            <a:off x="6715266" y="2383428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F658DD3-9A98-49E0-B2B1-0802276CEBA0}"/>
              </a:ext>
            </a:extLst>
          </p:cNvPr>
          <p:cNvSpPr/>
          <p:nvPr/>
        </p:nvSpPr>
        <p:spPr>
          <a:xfrm rot="2700000">
            <a:off x="4510524" y="4588169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0291F-63C9-443B-881E-000351698B30}"/>
              </a:ext>
            </a:extLst>
          </p:cNvPr>
          <p:cNvSpPr txBox="1"/>
          <p:nvPr/>
        </p:nvSpPr>
        <p:spPr>
          <a:xfrm>
            <a:off x="5000867" y="3045517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7FF9A23-B388-45A7-A03A-C91E7C4DBC12}"/>
              </a:ext>
            </a:extLst>
          </p:cNvPr>
          <p:cNvGrpSpPr/>
          <p:nvPr/>
        </p:nvGrpSpPr>
        <p:grpSpPr>
          <a:xfrm>
            <a:off x="738593" y="1780158"/>
            <a:ext cx="3285313" cy="1085336"/>
            <a:chOff x="639893" y="1456936"/>
            <a:chExt cx="3359796" cy="1085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A3C-7F9C-4988-B94D-E52A40B6F225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1F2978-49BF-489E-A0E4-494B76F37E1F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1207D7E-7C42-47CC-AE5A-32F63740493E}"/>
              </a:ext>
            </a:extLst>
          </p:cNvPr>
          <p:cNvGrpSpPr/>
          <p:nvPr/>
        </p:nvGrpSpPr>
        <p:grpSpPr>
          <a:xfrm>
            <a:off x="738593" y="5085333"/>
            <a:ext cx="3285313" cy="1085336"/>
            <a:chOff x="639893" y="1456936"/>
            <a:chExt cx="3359796" cy="1085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CEDE60-F940-4EF4-A70D-BD39A9E340AB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53F206-4C27-486D-8F0E-83E651DF24B0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03DAB2B-C197-41DF-B55A-32983B4389EF}"/>
              </a:ext>
            </a:extLst>
          </p:cNvPr>
          <p:cNvGrpSpPr/>
          <p:nvPr/>
        </p:nvGrpSpPr>
        <p:grpSpPr>
          <a:xfrm>
            <a:off x="8168093" y="1780158"/>
            <a:ext cx="3285313" cy="1085336"/>
            <a:chOff x="639893" y="1456936"/>
            <a:chExt cx="3359796" cy="10853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94E1D6-9F30-4963-A6C3-FD2990217ACC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B55E9-4011-4B1B-AC50-E9072E341BFD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0674328-E242-47D7-AEDB-8C75AAE170F2}"/>
              </a:ext>
            </a:extLst>
          </p:cNvPr>
          <p:cNvGrpSpPr/>
          <p:nvPr/>
        </p:nvGrpSpPr>
        <p:grpSpPr>
          <a:xfrm>
            <a:off x="8168093" y="5085333"/>
            <a:ext cx="3285313" cy="1085336"/>
            <a:chOff x="639893" y="1456936"/>
            <a:chExt cx="3359796" cy="10853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03E1E7-1D4B-475D-A998-D94A394D3F2B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04C0EA-E051-4527-9449-2E6DD77DB52F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B68566C6-DB19-4762-A761-D564F13E8128}"/>
              </a:ext>
            </a:extLst>
          </p:cNvPr>
          <p:cNvSpPr/>
          <p:nvPr/>
        </p:nvSpPr>
        <p:spPr>
          <a:xfrm>
            <a:off x="4792903" y="2710664"/>
            <a:ext cx="415928" cy="3050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C4F7E179-FC0A-4AB2-AAFE-45D4E22FED8C}"/>
              </a:ext>
            </a:extLst>
          </p:cNvPr>
          <p:cNvSpPr/>
          <p:nvPr/>
        </p:nvSpPr>
        <p:spPr>
          <a:xfrm>
            <a:off x="4792903" y="4870298"/>
            <a:ext cx="432608" cy="3323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8D535C13-CCE3-44B5-8A73-0D071085F04C}"/>
              </a:ext>
            </a:extLst>
          </p:cNvPr>
          <p:cNvSpPr/>
          <p:nvPr/>
        </p:nvSpPr>
        <p:spPr>
          <a:xfrm>
            <a:off x="7017362" y="4846667"/>
            <a:ext cx="439827" cy="3795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CE1C77BD-98C2-4FE7-B940-A7A155C49AE4}"/>
              </a:ext>
            </a:extLst>
          </p:cNvPr>
          <p:cNvSpPr/>
          <p:nvPr/>
        </p:nvSpPr>
        <p:spPr>
          <a:xfrm>
            <a:off x="6995936" y="2662342"/>
            <a:ext cx="446896" cy="3533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5B879132-097E-4306-B8AB-2777B0A7CF88}"/>
              </a:ext>
            </a:extLst>
          </p:cNvPr>
          <p:cNvSpPr/>
          <p:nvPr/>
        </p:nvSpPr>
        <p:spPr>
          <a:xfrm rot="16200000">
            <a:off x="5772461" y="4040071"/>
            <a:ext cx="647077" cy="6475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8270B5A-C07B-45DD-84AD-3018A9D090D9}"/>
              </a:ext>
            </a:extLst>
          </p:cNvPr>
          <p:cNvCxnSpPr>
            <a:cxnSpLocks/>
          </p:cNvCxnSpPr>
          <p:nvPr/>
        </p:nvCxnSpPr>
        <p:spPr>
          <a:xfrm flipH="1">
            <a:off x="3658490" y="1897348"/>
            <a:ext cx="67686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939146F-4233-4188-8DC5-09DC29BC7BB3}"/>
              </a:ext>
            </a:extLst>
          </p:cNvPr>
          <p:cNvCxnSpPr>
            <a:cxnSpLocks/>
          </p:cNvCxnSpPr>
          <p:nvPr/>
        </p:nvCxnSpPr>
        <p:spPr>
          <a:xfrm flipH="1">
            <a:off x="3658489" y="3936062"/>
            <a:ext cx="67686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E62D0-F3B2-4024-9CCD-70F35C7C1CC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813485" y="847841"/>
            <a:ext cx="55366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0427E05-2189-4E03-9DAD-B36939216FED}"/>
              </a:ext>
            </a:extLst>
          </p:cNvPr>
          <p:cNvCxnSpPr>
            <a:cxnSpLocks/>
          </p:cNvCxnSpPr>
          <p:nvPr/>
        </p:nvCxnSpPr>
        <p:spPr>
          <a:xfrm flipH="1">
            <a:off x="2826620" y="2916705"/>
            <a:ext cx="55366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3B79AB2E-50D5-4A29-BCCE-A1A6721CD2D1}"/>
              </a:ext>
            </a:extLst>
          </p:cNvPr>
          <p:cNvCxnSpPr>
            <a:cxnSpLocks/>
          </p:cNvCxnSpPr>
          <p:nvPr/>
        </p:nvCxnSpPr>
        <p:spPr>
          <a:xfrm flipH="1">
            <a:off x="2813484" y="4955419"/>
            <a:ext cx="55366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59C6F26-F01A-4EEF-9E85-1C38D5C49DD8}"/>
              </a:ext>
            </a:extLst>
          </p:cNvPr>
          <p:cNvCxnSpPr>
            <a:cxnSpLocks/>
          </p:cNvCxnSpPr>
          <p:nvPr/>
        </p:nvCxnSpPr>
        <p:spPr>
          <a:xfrm>
            <a:off x="3512822" y="0"/>
            <a:ext cx="0" cy="6858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BEBFDC7E-0695-4AEC-A959-DF9D3769ABFE}"/>
              </a:ext>
            </a:extLst>
          </p:cNvPr>
          <p:cNvSpPr/>
          <p:nvPr/>
        </p:nvSpPr>
        <p:spPr>
          <a:xfrm>
            <a:off x="3367154" y="702173"/>
            <a:ext cx="291336" cy="29133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11C85DB-619E-49D1-B5E8-7030311DCA34}"/>
              </a:ext>
            </a:extLst>
          </p:cNvPr>
          <p:cNvSpPr/>
          <p:nvPr/>
        </p:nvSpPr>
        <p:spPr>
          <a:xfrm>
            <a:off x="3367154" y="1727560"/>
            <a:ext cx="291336" cy="29133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146CBD1-664F-421E-B9D3-9C3FE18A53E3}"/>
              </a:ext>
            </a:extLst>
          </p:cNvPr>
          <p:cNvSpPr/>
          <p:nvPr/>
        </p:nvSpPr>
        <p:spPr>
          <a:xfrm>
            <a:off x="3367154" y="2752947"/>
            <a:ext cx="291336" cy="29133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57615-EBBD-4E31-A1B7-A449731C96C3}"/>
              </a:ext>
            </a:extLst>
          </p:cNvPr>
          <p:cNvSpPr/>
          <p:nvPr/>
        </p:nvSpPr>
        <p:spPr>
          <a:xfrm>
            <a:off x="3367154" y="3778334"/>
            <a:ext cx="291336" cy="29133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C7EFF705-E16C-4C7F-8186-6B46D500824B}"/>
              </a:ext>
            </a:extLst>
          </p:cNvPr>
          <p:cNvSpPr/>
          <p:nvPr/>
        </p:nvSpPr>
        <p:spPr>
          <a:xfrm>
            <a:off x="3367154" y="4803721"/>
            <a:ext cx="291336" cy="29133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3454124-33FA-490B-A475-AD61B5C0CD29}"/>
              </a:ext>
            </a:extLst>
          </p:cNvPr>
          <p:cNvGrpSpPr/>
          <p:nvPr/>
        </p:nvGrpSpPr>
        <p:grpSpPr>
          <a:xfrm>
            <a:off x="683985" y="510994"/>
            <a:ext cx="2129500" cy="1226144"/>
            <a:chOff x="5122635" y="3992479"/>
            <a:chExt cx="2129500" cy="1226144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5E43E3C5-F92B-4E7F-B25F-07CA8B2B5BAB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759E6022-75AE-4FD3-8FA2-34F49C828595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29" name="Parallelogram 15">
                <a:extLst>
                  <a:ext uri="{FF2B5EF4-FFF2-40B4-BE49-F238E27FC236}">
                    <a16:creationId xmlns:a16="http://schemas.microsoft.com/office/drawing/2014/main" id="{97AD4868-578D-4E93-8840-F2B5EE42AD24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AF96D82A-A195-4804-BE01-30352292D524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직사각형 113">
              <a:extLst>
                <a:ext uri="{FF2B5EF4-FFF2-40B4-BE49-F238E27FC236}">
                  <a16:creationId xmlns:a16="http://schemas.microsoft.com/office/drawing/2014/main" id="{16F8E022-5F27-452B-87A3-9549EC36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2022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4B7AF75E-7E81-45F4-9635-F1F1871B081A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C6FE7C-D8E6-4494-9550-4B5B92443196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48AC28-F76E-46C5-B03A-374082A2D4D4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ED26764-3625-488F-AEF4-4B3AC9FC9126}"/>
              </a:ext>
            </a:extLst>
          </p:cNvPr>
          <p:cNvGrpSpPr/>
          <p:nvPr/>
        </p:nvGrpSpPr>
        <p:grpSpPr>
          <a:xfrm>
            <a:off x="4231210" y="1034842"/>
            <a:ext cx="2129500" cy="1226144"/>
            <a:chOff x="5122635" y="3992479"/>
            <a:chExt cx="2129500" cy="1226144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4F608D80-6FF8-4CEF-B763-E614A3FD7C09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5E9C5B5-7F47-430E-8B41-24BA54D7FD14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38" name="Parallelogram 15">
                <a:extLst>
                  <a:ext uri="{FF2B5EF4-FFF2-40B4-BE49-F238E27FC236}">
                    <a16:creationId xmlns:a16="http://schemas.microsoft.com/office/drawing/2014/main" id="{74C2564D-D999-4FE8-AF4C-A7F4EF57CD1F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BFBD03F2-BDAA-4A05-8310-196C44BADFAF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직사각형 113">
              <a:extLst>
                <a:ext uri="{FF2B5EF4-FFF2-40B4-BE49-F238E27FC236}">
                  <a16:creationId xmlns:a16="http://schemas.microsoft.com/office/drawing/2014/main" id="{0E8950F3-C1AE-478F-B171-E301B4A59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2023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oup 36">
              <a:extLst>
                <a:ext uri="{FF2B5EF4-FFF2-40B4-BE49-F238E27FC236}">
                  <a16:creationId xmlns:a16="http://schemas.microsoft.com/office/drawing/2014/main" id="{9F9FB525-B66C-45B7-9BC5-B0617BCDFC58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6255E8-FE33-49EE-8891-D69D5DC0F502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6E85C2-26FB-40EF-8DAE-D02DB37E5BAD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C0A7658-1C59-4B55-A8C8-7CE3226A569A}"/>
              </a:ext>
            </a:extLst>
          </p:cNvPr>
          <p:cNvGrpSpPr/>
          <p:nvPr/>
        </p:nvGrpSpPr>
        <p:grpSpPr>
          <a:xfrm>
            <a:off x="664934" y="2573103"/>
            <a:ext cx="2129500" cy="1226144"/>
            <a:chOff x="5122635" y="3992479"/>
            <a:chExt cx="2129500" cy="1226144"/>
          </a:xfrm>
        </p:grpSpPr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C76BD48F-26D8-4F9A-A0B6-96A6EB0776DD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7266580-0A8E-4D45-86D1-557867A6085C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47" name="Parallelogram 15">
                <a:extLst>
                  <a:ext uri="{FF2B5EF4-FFF2-40B4-BE49-F238E27FC236}">
                    <a16:creationId xmlns:a16="http://schemas.microsoft.com/office/drawing/2014/main" id="{4C469900-2814-4844-BE4F-705137B03414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17">
                <a:extLst>
                  <a:ext uri="{FF2B5EF4-FFF2-40B4-BE49-F238E27FC236}">
                    <a16:creationId xmlns:a16="http://schemas.microsoft.com/office/drawing/2014/main" id="{6A08C28A-D3E6-413A-876C-2E8CFB95BFF5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직사각형 113">
              <a:extLst>
                <a:ext uri="{FF2B5EF4-FFF2-40B4-BE49-F238E27FC236}">
                  <a16:creationId xmlns:a16="http://schemas.microsoft.com/office/drawing/2014/main" id="{DD28F5AD-D5AD-4562-B85F-123003C39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2024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oup 36">
              <a:extLst>
                <a:ext uri="{FF2B5EF4-FFF2-40B4-BE49-F238E27FC236}">
                  <a16:creationId xmlns:a16="http://schemas.microsoft.com/office/drawing/2014/main" id="{1C339B0F-C2B8-47CE-B0E9-170D16EC1C07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349C41-90BB-4674-AC08-B588D9A72B27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92A9F93-A206-4755-BCC8-4B0056BE3C7E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3FA72CF-08BA-46AF-9C6F-8582CFCA68F9}"/>
              </a:ext>
            </a:extLst>
          </p:cNvPr>
          <p:cNvGrpSpPr/>
          <p:nvPr/>
        </p:nvGrpSpPr>
        <p:grpSpPr>
          <a:xfrm>
            <a:off x="4231210" y="3090822"/>
            <a:ext cx="2129500" cy="1226144"/>
            <a:chOff x="5122635" y="3992479"/>
            <a:chExt cx="2129500" cy="1226144"/>
          </a:xfrm>
        </p:grpSpPr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95A61A5A-AAEE-4DA8-8C77-126534A6101D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BB96FFBD-10DA-4241-8186-AE75214017F9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56" name="Parallelogram 15">
                <a:extLst>
                  <a:ext uri="{FF2B5EF4-FFF2-40B4-BE49-F238E27FC236}">
                    <a16:creationId xmlns:a16="http://schemas.microsoft.com/office/drawing/2014/main" id="{49138609-2AA7-47CF-A09C-F0D7E27F28D2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17">
                <a:extLst>
                  <a:ext uri="{FF2B5EF4-FFF2-40B4-BE49-F238E27FC236}">
                    <a16:creationId xmlns:a16="http://schemas.microsoft.com/office/drawing/2014/main" id="{E6EF28F5-AAA9-4E0C-A7EB-7BB9028EA2DE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직사각형 113">
              <a:extLst>
                <a:ext uri="{FF2B5EF4-FFF2-40B4-BE49-F238E27FC236}">
                  <a16:creationId xmlns:a16="http://schemas.microsoft.com/office/drawing/2014/main" id="{2DACB6AD-9FF5-481C-94A2-2CFF47C6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2025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53" name="Group 36">
              <a:extLst>
                <a:ext uri="{FF2B5EF4-FFF2-40B4-BE49-F238E27FC236}">
                  <a16:creationId xmlns:a16="http://schemas.microsoft.com/office/drawing/2014/main" id="{1257AE4D-8993-4FD2-8F12-CA9EDFFCC47B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8FEE28-5A78-4896-92A3-7D5A6689EFEF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C7DE34-372C-4DC5-8C2E-27334D18FA99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8013B720-19DB-4080-9B4E-2197C78BF82B}"/>
              </a:ext>
            </a:extLst>
          </p:cNvPr>
          <p:cNvGrpSpPr/>
          <p:nvPr/>
        </p:nvGrpSpPr>
        <p:grpSpPr>
          <a:xfrm>
            <a:off x="697120" y="4635212"/>
            <a:ext cx="2129500" cy="1226144"/>
            <a:chOff x="5122635" y="3992479"/>
            <a:chExt cx="2129500" cy="1226144"/>
          </a:xfrm>
        </p:grpSpPr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E92BDF57-D995-47B9-967F-9D22C1402346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6D5827FF-ADA6-4730-BED6-FF24B95577C3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65" name="Parallelogram 15">
                <a:extLst>
                  <a:ext uri="{FF2B5EF4-FFF2-40B4-BE49-F238E27FC236}">
                    <a16:creationId xmlns:a16="http://schemas.microsoft.com/office/drawing/2014/main" id="{141E65C1-E41E-4FFC-A827-DF46B0CB60CC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17">
                <a:extLst>
                  <a:ext uri="{FF2B5EF4-FFF2-40B4-BE49-F238E27FC236}">
                    <a16:creationId xmlns:a16="http://schemas.microsoft.com/office/drawing/2014/main" id="{554EEB9D-BBAC-46EB-ADE8-7549369C8000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직사각형 113">
              <a:extLst>
                <a:ext uri="{FF2B5EF4-FFF2-40B4-BE49-F238E27FC236}">
                  <a16:creationId xmlns:a16="http://schemas.microsoft.com/office/drawing/2014/main" id="{FEB89F17-1376-4D9D-833B-AF0ECC4E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2026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62" name="Group 36">
              <a:extLst>
                <a:ext uri="{FF2B5EF4-FFF2-40B4-BE49-F238E27FC236}">
                  <a16:creationId xmlns:a16="http://schemas.microsoft.com/office/drawing/2014/main" id="{4A5C375B-0962-40DA-8F67-719517A81017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900908B-4884-4663-B331-534B4B6D732F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E82314-643A-405A-90CB-DC6FD742B306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AF59B29A-7028-4CE5-B173-3ECDC1AE1F5F}"/>
              </a:ext>
            </a:extLst>
          </p:cNvPr>
          <p:cNvCxnSpPr>
            <a:cxnSpLocks/>
          </p:cNvCxnSpPr>
          <p:nvPr/>
        </p:nvCxnSpPr>
        <p:spPr>
          <a:xfrm flipH="1">
            <a:off x="3671624" y="5974776"/>
            <a:ext cx="67686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타원 67">
            <a:extLst>
              <a:ext uri="{FF2B5EF4-FFF2-40B4-BE49-F238E27FC236}">
                <a16:creationId xmlns:a16="http://schemas.microsoft.com/office/drawing/2014/main" id="{13345B88-C6CB-4FE7-B9DB-77BDE69A7113}"/>
              </a:ext>
            </a:extLst>
          </p:cNvPr>
          <p:cNvSpPr/>
          <p:nvPr/>
        </p:nvSpPr>
        <p:spPr>
          <a:xfrm>
            <a:off x="3380289" y="5829108"/>
            <a:ext cx="291336" cy="29133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852D56BA-7FE7-49A4-9EFF-610A2298D366}"/>
              </a:ext>
            </a:extLst>
          </p:cNvPr>
          <p:cNvGrpSpPr/>
          <p:nvPr/>
        </p:nvGrpSpPr>
        <p:grpSpPr>
          <a:xfrm>
            <a:off x="4244345" y="5146802"/>
            <a:ext cx="2129500" cy="1226144"/>
            <a:chOff x="5122635" y="3992479"/>
            <a:chExt cx="2129500" cy="1226144"/>
          </a:xfrm>
        </p:grpSpPr>
        <p:sp>
          <p:nvSpPr>
            <p:cNvPr id="70" name="Rectangle 16">
              <a:extLst>
                <a:ext uri="{FF2B5EF4-FFF2-40B4-BE49-F238E27FC236}">
                  <a16:creationId xmlns:a16="http://schemas.microsoft.com/office/drawing/2014/main" id="{92BC3BF1-0F95-4637-A857-7DD4D37882A5}"/>
                </a:ext>
              </a:extLst>
            </p:cNvPr>
            <p:cNvSpPr/>
            <p:nvPr/>
          </p:nvSpPr>
          <p:spPr>
            <a:xfrm>
              <a:off x="5226782" y="3992479"/>
              <a:ext cx="2025353" cy="1226144"/>
            </a:xfrm>
            <a:prstGeom prst="roundRect">
              <a:avLst>
                <a:gd name="adj" fmla="val 10394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0E76F1C8-0BB5-4BBC-8195-216D5CF82051}"/>
                </a:ext>
              </a:extLst>
            </p:cNvPr>
            <p:cNvGrpSpPr/>
            <p:nvPr/>
          </p:nvGrpSpPr>
          <p:grpSpPr>
            <a:xfrm>
              <a:off x="5122635" y="4055552"/>
              <a:ext cx="2026800" cy="603570"/>
              <a:chOff x="5122635" y="4055552"/>
              <a:chExt cx="2026800" cy="603570"/>
            </a:xfrm>
          </p:grpSpPr>
          <p:sp>
            <p:nvSpPr>
              <p:cNvPr id="76" name="Parallelogram 15">
                <a:extLst>
                  <a:ext uri="{FF2B5EF4-FFF2-40B4-BE49-F238E27FC236}">
                    <a16:creationId xmlns:a16="http://schemas.microsoft.com/office/drawing/2014/main" id="{092258C7-05D8-422C-8E57-5A4827D6BA00}"/>
                  </a:ext>
                </a:extLst>
              </p:cNvPr>
              <p:cNvSpPr/>
              <p:nvPr/>
            </p:nvSpPr>
            <p:spPr>
              <a:xfrm rot="5400000">
                <a:off x="4875568" y="4307908"/>
                <a:ext cx="598281" cy="104147"/>
              </a:xfrm>
              <a:prstGeom prst="parallelogram">
                <a:avLst>
                  <a:gd name="adj" fmla="val 11767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7">
                <a:extLst>
                  <a:ext uri="{FF2B5EF4-FFF2-40B4-BE49-F238E27FC236}">
                    <a16:creationId xmlns:a16="http://schemas.microsoft.com/office/drawing/2014/main" id="{08E917F4-30EA-4A82-BAED-C9CF8B4EC601}"/>
                  </a:ext>
                </a:extLst>
              </p:cNvPr>
              <p:cNvSpPr/>
              <p:nvPr/>
            </p:nvSpPr>
            <p:spPr>
              <a:xfrm rot="5400000">
                <a:off x="5896635" y="3281552"/>
                <a:ext cx="478800" cy="2026800"/>
              </a:xfrm>
              <a:prstGeom prst="round2SameRect">
                <a:avLst>
                  <a:gd name="adj1" fmla="val 17849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직사각형 113">
              <a:extLst>
                <a:ext uri="{FF2B5EF4-FFF2-40B4-BE49-F238E27FC236}">
                  <a16:creationId xmlns:a16="http://schemas.microsoft.com/office/drawing/2014/main" id="{A6DD5FAE-B8B9-4668-B2B9-D701976FF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108" y="4069195"/>
              <a:ext cx="10855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spc="300" dirty="0">
                  <a:solidFill>
                    <a:schemeClr val="bg1"/>
                  </a:solidFill>
                  <a:cs typeface="Arial" charset="0"/>
                </a:rPr>
                <a:t>2027</a:t>
              </a:r>
              <a:endParaRPr lang="ko-KR" altLang="en-US" sz="2400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73" name="Group 36">
              <a:extLst>
                <a:ext uri="{FF2B5EF4-FFF2-40B4-BE49-F238E27FC236}">
                  <a16:creationId xmlns:a16="http://schemas.microsoft.com/office/drawing/2014/main" id="{A669ACDC-6F63-4738-9562-DE913AEA55B4}"/>
                </a:ext>
              </a:extLst>
            </p:cNvPr>
            <p:cNvGrpSpPr/>
            <p:nvPr/>
          </p:nvGrpSpPr>
          <p:grpSpPr>
            <a:xfrm>
              <a:off x="5411408" y="4603830"/>
              <a:ext cx="1660590" cy="552008"/>
              <a:chOff x="999072" y="1768812"/>
              <a:chExt cx="1868884" cy="55200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D46355D-02DC-4719-BA0C-0606C6ABD621}"/>
                  </a:ext>
                </a:extLst>
              </p:cNvPr>
              <p:cNvSpPr txBox="1"/>
              <p:nvPr/>
            </p:nvSpPr>
            <p:spPr>
              <a:xfrm>
                <a:off x="999072" y="1768812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E278E53-7C33-4F73-90FC-C0A69D6CBFE8}"/>
                  </a:ext>
                </a:extLst>
              </p:cNvPr>
              <p:cNvSpPr txBox="1"/>
              <p:nvPr/>
            </p:nvSpPr>
            <p:spPr>
              <a:xfrm>
                <a:off x="999072" y="2043821"/>
                <a:ext cx="1868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8" name="제목 1">
            <a:extLst>
              <a:ext uri="{FF2B5EF4-FFF2-40B4-BE49-F238E27FC236}">
                <a16:creationId xmlns:a16="http://schemas.microsoft.com/office/drawing/2014/main" id="{D3EF1F2D-F858-4391-887E-0ABCF9493346}"/>
              </a:ext>
            </a:extLst>
          </p:cNvPr>
          <p:cNvSpPr txBox="1">
            <a:spLocks/>
          </p:cNvSpPr>
          <p:nvPr/>
        </p:nvSpPr>
        <p:spPr>
          <a:xfrm>
            <a:off x="7986724" y="457370"/>
            <a:ext cx="3491743" cy="21157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Free PPT Templates: Allppt.com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79" name="텍스트 개체 틀 2">
            <a:extLst>
              <a:ext uri="{FF2B5EF4-FFF2-40B4-BE49-F238E27FC236}">
                <a16:creationId xmlns:a16="http://schemas.microsoft.com/office/drawing/2014/main" id="{DA03583D-59E0-4E58-816C-934FC721888F}"/>
              </a:ext>
            </a:extLst>
          </p:cNvPr>
          <p:cNvSpPr txBox="1">
            <a:spLocks/>
          </p:cNvSpPr>
          <p:nvPr/>
        </p:nvSpPr>
        <p:spPr>
          <a:xfrm>
            <a:off x="7985074" y="2724707"/>
            <a:ext cx="3491743" cy="1249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You can download </a:t>
            </a:r>
          </a:p>
          <a:p>
            <a:pPr marL="0" indent="0" algn="r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professional PowerPoint </a:t>
            </a:r>
          </a:p>
          <a:p>
            <a:pPr marL="0" indent="0" algn="r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diagrams for free</a:t>
            </a:r>
          </a:p>
          <a:p>
            <a:pPr algn="r"/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0B8AD0E2-215D-4906-93A6-9187A6E91D4B}"/>
              </a:ext>
            </a:extLst>
          </p:cNvPr>
          <p:cNvGrpSpPr/>
          <p:nvPr/>
        </p:nvGrpSpPr>
        <p:grpSpPr>
          <a:xfrm>
            <a:off x="3738889" y="1759234"/>
            <a:ext cx="4623692" cy="5098767"/>
            <a:chOff x="3738889" y="1759234"/>
            <a:chExt cx="4623692" cy="5098767"/>
          </a:xfrm>
        </p:grpSpPr>
        <p:sp>
          <p:nvSpPr>
            <p:cNvPr id="3" name="Freeform: Shape 1">
              <a:extLst>
                <a:ext uri="{FF2B5EF4-FFF2-40B4-BE49-F238E27FC236}">
                  <a16:creationId xmlns:a16="http://schemas.microsoft.com/office/drawing/2014/main" id="{E4BAB02B-2F79-4575-9D8E-7F73E0DFAA27}"/>
                </a:ext>
              </a:extLst>
            </p:cNvPr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>
                <a:gd name="connsiteX0" fmla="*/ 86592 w 1257542"/>
                <a:gd name="connsiteY0" fmla="*/ 286 h 2726447"/>
                <a:gd name="connsiteX1" fmla="*/ 113308 w 1257542"/>
                <a:gd name="connsiteY1" fmla="*/ 13184 h 2726447"/>
                <a:gd name="connsiteX2" fmla="*/ 161670 w 1257542"/>
                <a:gd name="connsiteY2" fmla="*/ 109448 h 2726447"/>
                <a:gd name="connsiteX3" fmla="*/ 246420 w 1257542"/>
                <a:gd name="connsiteY3" fmla="*/ 403770 h 2726447"/>
                <a:gd name="connsiteX4" fmla="*/ 273595 w 1257542"/>
                <a:gd name="connsiteY4" fmla="*/ 436472 h 2726447"/>
                <a:gd name="connsiteX5" fmla="*/ 491458 w 1257542"/>
                <a:gd name="connsiteY5" fmla="*/ 504180 h 2726447"/>
                <a:gd name="connsiteX6" fmla="*/ 692739 w 1257542"/>
                <a:gd name="connsiteY6" fmla="*/ 498193 h 2726447"/>
                <a:gd name="connsiteX7" fmla="*/ 765053 w 1257542"/>
                <a:gd name="connsiteY7" fmla="*/ 485756 h 2726447"/>
                <a:gd name="connsiteX8" fmla="*/ 880203 w 1257542"/>
                <a:gd name="connsiteY8" fmla="*/ 436012 h 2726447"/>
                <a:gd name="connsiteX9" fmla="*/ 1189724 w 1257542"/>
                <a:gd name="connsiteY9" fmla="*/ 211700 h 2726447"/>
                <a:gd name="connsiteX10" fmla="*/ 1198476 w 1257542"/>
                <a:gd name="connsiteY10" fmla="*/ 205252 h 2726447"/>
                <a:gd name="connsiteX11" fmla="*/ 1250523 w 1257542"/>
                <a:gd name="connsiteY11" fmla="*/ 207556 h 2726447"/>
                <a:gd name="connsiteX12" fmla="*/ 1238548 w 1257542"/>
                <a:gd name="connsiteY12" fmla="*/ 257761 h 2726447"/>
                <a:gd name="connsiteX13" fmla="*/ 801901 w 1257542"/>
                <a:gd name="connsiteY13" fmla="*/ 599984 h 2726447"/>
                <a:gd name="connsiteX14" fmla="*/ 648982 w 1257542"/>
                <a:gd name="connsiteY14" fmla="*/ 701316 h 2726447"/>
                <a:gd name="connsiteX15" fmla="*/ 392429 w 1257542"/>
                <a:gd name="connsiteY15" fmla="*/ 927930 h 2726447"/>
                <a:gd name="connsiteX16" fmla="*/ 321498 w 1257542"/>
                <a:gd name="connsiteY16" fmla="*/ 1040775 h 2726447"/>
                <a:gd name="connsiteX17" fmla="*/ 304916 w 1257542"/>
                <a:gd name="connsiteY17" fmla="*/ 1124144 h 2726447"/>
                <a:gd name="connsiteX18" fmla="*/ 337619 w 1257542"/>
                <a:gd name="connsiteY18" fmla="*/ 1639092 h 2726447"/>
                <a:gd name="connsiteX19" fmla="*/ 371702 w 1257542"/>
                <a:gd name="connsiteY19" fmla="*/ 2071132 h 2726447"/>
                <a:gd name="connsiteX20" fmla="*/ 414077 w 1257542"/>
                <a:gd name="connsiteY20" fmla="*/ 2574565 h 2726447"/>
                <a:gd name="connsiteX21" fmla="*/ 426913 w 1257542"/>
                <a:gd name="connsiteY21" fmla="*/ 2726447 h 2726447"/>
                <a:gd name="connsiteX22" fmla="*/ 445 w 1257542"/>
                <a:gd name="connsiteY22" fmla="*/ 2726447 h 2726447"/>
                <a:gd name="connsiteX23" fmla="*/ 0 w 1257542"/>
                <a:gd name="connsiteY23" fmla="*/ 708685 h 2726447"/>
                <a:gd name="connsiteX24" fmla="*/ 22109 w 1257542"/>
                <a:gd name="connsiteY24" fmla="*/ 650650 h 2726447"/>
                <a:gd name="connsiteX25" fmla="*/ 46981 w 1257542"/>
                <a:gd name="connsiteY25" fmla="*/ 621171 h 2726447"/>
                <a:gd name="connsiteX26" fmla="*/ 87975 w 1257542"/>
                <a:gd name="connsiteY26" fmla="*/ 470556 h 2726447"/>
                <a:gd name="connsiteX27" fmla="*/ 55733 w 1257542"/>
                <a:gd name="connsiteY27" fmla="*/ 93788 h 2726447"/>
                <a:gd name="connsiteX28" fmla="*/ 55733 w 1257542"/>
                <a:gd name="connsiteY28" fmla="*/ 31147 h 2726447"/>
                <a:gd name="connsiteX29" fmla="*/ 86592 w 1257542"/>
                <a:gd name="connsiteY29" fmla="*/ 286 h 27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542" h="2726447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F0BC2553-25E2-40A6-A3EA-E724624E35A9}"/>
                </a:ext>
              </a:extLst>
            </p:cNvPr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>
                <a:gd name="connsiteX0" fmla="*/ 1170617 w 1257209"/>
                <a:gd name="connsiteY0" fmla="*/ 842 h 2729305"/>
                <a:gd name="connsiteX1" fmla="*/ 1201478 w 1257209"/>
                <a:gd name="connsiteY1" fmla="*/ 38149 h 2729305"/>
                <a:gd name="connsiteX2" fmla="*/ 1192265 w 1257209"/>
                <a:gd name="connsiteY2" fmla="*/ 241734 h 2729305"/>
                <a:gd name="connsiteX3" fmla="*/ 1168314 w 1257209"/>
                <a:gd name="connsiteY3" fmla="*/ 494141 h 2729305"/>
                <a:gd name="connsiteX4" fmla="*/ 1200556 w 1257209"/>
                <a:gd name="connsiteY4" fmla="*/ 609290 h 2729305"/>
                <a:gd name="connsiteX5" fmla="*/ 1230035 w 1257209"/>
                <a:gd name="connsiteY5" fmla="*/ 646599 h 2729305"/>
                <a:gd name="connsiteX6" fmla="*/ 1257209 w 1257209"/>
                <a:gd name="connsiteY6" fmla="*/ 717531 h 2729305"/>
                <a:gd name="connsiteX7" fmla="*/ 1256760 w 1257209"/>
                <a:gd name="connsiteY7" fmla="*/ 2729305 h 2729305"/>
                <a:gd name="connsiteX8" fmla="*/ 831157 w 1257209"/>
                <a:gd name="connsiteY8" fmla="*/ 2729305 h 2729305"/>
                <a:gd name="connsiteX9" fmla="*/ 831157 w 1257209"/>
                <a:gd name="connsiteY9" fmla="*/ 2718365 h 2729305"/>
                <a:gd name="connsiteX10" fmla="*/ 887811 w 1257209"/>
                <a:gd name="connsiteY10" fmla="*/ 2050498 h 2729305"/>
                <a:gd name="connsiteX11" fmla="*/ 933870 w 1257209"/>
                <a:gd name="connsiteY11" fmla="*/ 1457250 h 2729305"/>
                <a:gd name="connsiteX12" fmla="*/ 953216 w 1257209"/>
                <a:gd name="connsiteY12" fmla="*/ 1149110 h 2729305"/>
                <a:gd name="connsiteX13" fmla="*/ 910380 w 1257209"/>
                <a:gd name="connsiteY13" fmla="*/ 992507 h 2729305"/>
                <a:gd name="connsiteX14" fmla="*/ 760686 w 1257209"/>
                <a:gd name="connsiteY14" fmla="*/ 824389 h 2729305"/>
                <a:gd name="connsiteX15" fmla="*/ 491698 w 1257209"/>
                <a:gd name="connsiteY15" fmla="*/ 626332 h 2729305"/>
                <a:gd name="connsiteX16" fmla="*/ 383457 w 1257209"/>
                <a:gd name="connsiteY16" fmla="*/ 547110 h 2729305"/>
                <a:gd name="connsiteX17" fmla="*/ 22348 w 1257209"/>
                <a:gd name="connsiteY17" fmla="*/ 263382 h 2729305"/>
                <a:gd name="connsiteX18" fmla="*/ 10833 w 1257209"/>
                <a:gd name="connsiteY18" fmla="*/ 254170 h 2729305"/>
                <a:gd name="connsiteX19" fmla="*/ 6688 w 1257209"/>
                <a:gd name="connsiteY19" fmla="*/ 210873 h 2729305"/>
                <a:gd name="connsiteX20" fmla="*/ 50905 w 1257209"/>
                <a:gd name="connsiteY20" fmla="*/ 203043 h 2729305"/>
                <a:gd name="connsiteX21" fmla="*/ 107558 w 1257209"/>
                <a:gd name="connsiteY21" fmla="*/ 244037 h 2729305"/>
                <a:gd name="connsiteX22" fmla="*/ 358585 w 1257209"/>
                <a:gd name="connsiteY22" fmla="*/ 426433 h 2729305"/>
                <a:gd name="connsiteX23" fmla="*/ 548351 w 1257209"/>
                <a:gd name="connsiteY23" fmla="*/ 498747 h 2729305"/>
                <a:gd name="connsiteX24" fmla="*/ 681924 w 1257209"/>
                <a:gd name="connsiteY24" fmla="*/ 510262 h 2729305"/>
                <a:gd name="connsiteX25" fmla="*/ 979009 w 1257209"/>
                <a:gd name="connsiteY25" fmla="*/ 441172 h 2729305"/>
                <a:gd name="connsiteX26" fmla="*/ 1012632 w 1257209"/>
                <a:gd name="connsiteY26" fmla="*/ 400639 h 2729305"/>
                <a:gd name="connsiteX27" fmla="*/ 1102909 w 1257209"/>
                <a:gd name="connsiteY27" fmla="*/ 92500 h 2729305"/>
                <a:gd name="connsiteX28" fmla="*/ 1140218 w 1257209"/>
                <a:gd name="connsiteY28" fmla="*/ 19266 h 2729305"/>
                <a:gd name="connsiteX29" fmla="*/ 1170617 w 1257209"/>
                <a:gd name="connsiteY29" fmla="*/ 842 h 27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209" h="2729305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4C09395-EC25-4818-B0F6-24017D395CDE}"/>
                </a:ext>
              </a:extLst>
            </p:cNvPr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  <a:solidFill>
              <a:schemeClr val="accent1"/>
            </a:solidFill>
          </p:grpSpPr>
          <p:sp>
            <p:nvSpPr>
              <p:cNvPr id="6" name="Freeform: Shape 4">
                <a:extLst>
                  <a:ext uri="{FF2B5EF4-FFF2-40B4-BE49-F238E27FC236}">
                    <a16:creationId xmlns:a16="http://schemas.microsoft.com/office/drawing/2014/main" id="{67918688-CEFC-45EB-8B7F-00A28F609C38}"/>
                  </a:ext>
                </a:extLst>
              </p:cNvPr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>
                  <a:gd name="connsiteX0" fmla="*/ 250770 w 250396"/>
                  <a:gd name="connsiteY0" fmla="*/ 80316 h 115854"/>
                  <a:gd name="connsiteX1" fmla="*/ 153975 w 250396"/>
                  <a:gd name="connsiteY1" fmla="*/ 108346 h 115854"/>
                  <a:gd name="connsiteX2" fmla="*/ 117350 w 250396"/>
                  <a:gd name="connsiteY2" fmla="*/ 115073 h 115854"/>
                  <a:gd name="connsiteX3" fmla="*/ 0 w 250396"/>
                  <a:gd name="connsiteY3" fmla="*/ 59388 h 115854"/>
                  <a:gd name="connsiteX4" fmla="*/ 173035 w 250396"/>
                  <a:gd name="connsiteY4" fmla="*/ 71721 h 115854"/>
                  <a:gd name="connsiteX5" fmla="*/ 173782 w 250396"/>
                  <a:gd name="connsiteY5" fmla="*/ 66489 h 115854"/>
                  <a:gd name="connsiteX6" fmla="*/ 1869 w 250396"/>
                  <a:gd name="connsiteY6" fmla="*/ 32480 h 115854"/>
                  <a:gd name="connsiteX7" fmla="*/ 118471 w 250396"/>
                  <a:gd name="connsiteY7" fmla="*/ 5198 h 115854"/>
                  <a:gd name="connsiteX8" fmla="*/ 234700 w 250396"/>
                  <a:gd name="connsiteY8" fmla="*/ 67610 h 115854"/>
                  <a:gd name="connsiteX9" fmla="*/ 250770 w 250396"/>
                  <a:gd name="connsiteY9" fmla="*/ 77700 h 115854"/>
                  <a:gd name="connsiteX10" fmla="*/ 250770 w 250396"/>
                  <a:gd name="connsiteY10" fmla="*/ 80316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96" h="115854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5">
                <a:extLst>
                  <a:ext uri="{FF2B5EF4-FFF2-40B4-BE49-F238E27FC236}">
                    <a16:creationId xmlns:a16="http://schemas.microsoft.com/office/drawing/2014/main" id="{1329DC71-7A6F-46CC-85AC-835F0EF14D8D}"/>
                  </a:ext>
                </a:extLst>
              </p:cNvPr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>
                  <a:gd name="connsiteX0" fmla="*/ 133056 w 261607"/>
                  <a:gd name="connsiteY0" fmla="*/ 0 h 601698"/>
                  <a:gd name="connsiteX1" fmla="*/ 185377 w 261607"/>
                  <a:gd name="connsiteY1" fmla="*/ 109502 h 601698"/>
                  <a:gd name="connsiteX2" fmla="*/ 257880 w 261607"/>
                  <a:gd name="connsiteY2" fmla="*/ 315424 h 601698"/>
                  <a:gd name="connsiteX3" fmla="*/ 225740 w 261607"/>
                  <a:gd name="connsiteY3" fmla="*/ 515741 h 601698"/>
                  <a:gd name="connsiteX4" fmla="*/ 160711 w 261607"/>
                  <a:gd name="connsiteY4" fmla="*/ 603193 h 601698"/>
                  <a:gd name="connsiteX5" fmla="*/ 132682 w 261607"/>
                  <a:gd name="connsiteY5" fmla="*/ 169298 h 601698"/>
                  <a:gd name="connsiteX6" fmla="*/ 107642 w 261607"/>
                  <a:gd name="connsiteY6" fmla="*/ 604314 h 601698"/>
                  <a:gd name="connsiteX7" fmla="*/ 97925 w 261607"/>
                  <a:gd name="connsiteY7" fmla="*/ 595719 h 601698"/>
                  <a:gd name="connsiteX8" fmla="*/ 4494 w 261607"/>
                  <a:gd name="connsiteY8" fmla="*/ 425673 h 601698"/>
                  <a:gd name="connsiteX9" fmla="*/ 11221 w 261607"/>
                  <a:gd name="connsiteY9" fmla="*/ 300475 h 601698"/>
                  <a:gd name="connsiteX10" fmla="*/ 133056 w 261607"/>
                  <a:gd name="connsiteY10" fmla="*/ 0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07" h="601698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6">
                <a:extLst>
                  <a:ext uri="{FF2B5EF4-FFF2-40B4-BE49-F238E27FC236}">
                    <a16:creationId xmlns:a16="http://schemas.microsoft.com/office/drawing/2014/main" id="{814A918D-DAAE-4294-863E-FDEEC5FCC2B5}"/>
                  </a:ext>
                </a:extLst>
              </p:cNvPr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>
                  <a:gd name="connsiteX0" fmla="*/ 157959 w 261607"/>
                  <a:gd name="connsiteY0" fmla="*/ 600203 h 601698"/>
                  <a:gd name="connsiteX1" fmla="*/ 132919 w 261607"/>
                  <a:gd name="connsiteY1" fmla="*/ 167803 h 601698"/>
                  <a:gd name="connsiteX2" fmla="*/ 107879 w 261607"/>
                  <a:gd name="connsiteY2" fmla="*/ 599830 h 601698"/>
                  <a:gd name="connsiteX3" fmla="*/ 104890 w 261607"/>
                  <a:gd name="connsiteY3" fmla="*/ 600203 h 601698"/>
                  <a:gd name="connsiteX4" fmla="*/ 2862 w 261607"/>
                  <a:gd name="connsiteY4" fmla="*/ 413714 h 601698"/>
                  <a:gd name="connsiteX5" fmla="*/ 13327 w 261607"/>
                  <a:gd name="connsiteY5" fmla="*/ 290011 h 601698"/>
                  <a:gd name="connsiteX6" fmla="*/ 128808 w 261607"/>
                  <a:gd name="connsiteY6" fmla="*/ 6727 h 601698"/>
                  <a:gd name="connsiteX7" fmla="*/ 134040 w 261607"/>
                  <a:gd name="connsiteY7" fmla="*/ 0 h 601698"/>
                  <a:gd name="connsiteX8" fmla="*/ 189351 w 261607"/>
                  <a:gd name="connsiteY8" fmla="*/ 116976 h 601698"/>
                  <a:gd name="connsiteX9" fmla="*/ 259612 w 261607"/>
                  <a:gd name="connsiteY9" fmla="*/ 325141 h 601698"/>
                  <a:gd name="connsiteX10" fmla="*/ 228219 w 261607"/>
                  <a:gd name="connsiteY10" fmla="*/ 508640 h 601698"/>
                  <a:gd name="connsiteX11" fmla="*/ 163564 w 261607"/>
                  <a:gd name="connsiteY11" fmla="*/ 602819 h 601698"/>
                  <a:gd name="connsiteX12" fmla="*/ 157959 w 261607"/>
                  <a:gd name="connsiteY12" fmla="*/ 600203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7">
                <a:extLst>
                  <a:ext uri="{FF2B5EF4-FFF2-40B4-BE49-F238E27FC236}">
                    <a16:creationId xmlns:a16="http://schemas.microsoft.com/office/drawing/2014/main" id="{EB91D595-942A-4BB7-B9E0-55D75B0D7B2C}"/>
                  </a:ext>
                </a:extLst>
              </p:cNvPr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>
                  <a:gd name="connsiteX0" fmla="*/ 2242 w 504529"/>
                  <a:gd name="connsiteY0" fmla="*/ 0 h 373725"/>
                  <a:gd name="connsiteX1" fmla="*/ 117724 w 504529"/>
                  <a:gd name="connsiteY1" fmla="*/ 19808 h 373725"/>
                  <a:gd name="connsiteX2" fmla="*/ 312808 w 504529"/>
                  <a:gd name="connsiteY2" fmla="*/ 72876 h 373725"/>
                  <a:gd name="connsiteX3" fmla="*/ 487338 w 504529"/>
                  <a:gd name="connsiteY3" fmla="*/ 255628 h 373725"/>
                  <a:gd name="connsiteX4" fmla="*/ 506024 w 504529"/>
                  <a:gd name="connsiteY4" fmla="*/ 324768 h 373725"/>
                  <a:gd name="connsiteX5" fmla="*/ 138652 w 504529"/>
                  <a:gd name="connsiteY5" fmla="*/ 96421 h 373725"/>
                  <a:gd name="connsiteX6" fmla="*/ 136410 w 504529"/>
                  <a:gd name="connsiteY6" fmla="*/ 99411 h 373725"/>
                  <a:gd name="connsiteX7" fmla="*/ 245538 w 504529"/>
                  <a:gd name="connsiteY7" fmla="*/ 191721 h 373725"/>
                  <a:gd name="connsiteX8" fmla="*/ 359150 w 504529"/>
                  <a:gd name="connsiteY8" fmla="*/ 283284 h 373725"/>
                  <a:gd name="connsiteX9" fmla="*/ 476874 w 504529"/>
                  <a:gd name="connsiteY9" fmla="*/ 369241 h 373725"/>
                  <a:gd name="connsiteX10" fmla="*/ 187610 w 504529"/>
                  <a:gd name="connsiteY10" fmla="*/ 287021 h 373725"/>
                  <a:gd name="connsiteX11" fmla="*/ 42978 w 504529"/>
                  <a:gd name="connsiteY11" fmla="*/ 81472 h 373725"/>
                  <a:gd name="connsiteX12" fmla="*/ 0 w 504529"/>
                  <a:gd name="connsiteY12" fmla="*/ 4111 h 373725"/>
                  <a:gd name="connsiteX13" fmla="*/ 2242 w 504529"/>
                  <a:gd name="connsiteY13" fmla="*/ 0 h 3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73725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8">
                <a:extLst>
                  <a:ext uri="{FF2B5EF4-FFF2-40B4-BE49-F238E27FC236}">
                    <a16:creationId xmlns:a16="http://schemas.microsoft.com/office/drawing/2014/main" id="{89640152-ADA6-4566-94CE-E69476DAB75B}"/>
                  </a:ext>
                </a:extLst>
              </p:cNvPr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>
                  <a:gd name="connsiteX0" fmla="*/ 366251 w 504529"/>
                  <a:gd name="connsiteY0" fmla="*/ 94719 h 369988"/>
                  <a:gd name="connsiteX1" fmla="*/ 180509 w 504529"/>
                  <a:gd name="connsiteY1" fmla="*/ 204220 h 369988"/>
                  <a:gd name="connsiteX2" fmla="*/ 0 w 504529"/>
                  <a:gd name="connsiteY2" fmla="*/ 321196 h 369988"/>
                  <a:gd name="connsiteX3" fmla="*/ 747 w 504529"/>
                  <a:gd name="connsiteY3" fmla="*/ 312227 h 369988"/>
                  <a:gd name="connsiteX4" fmla="*/ 26161 w 504529"/>
                  <a:gd name="connsiteY4" fmla="*/ 232997 h 369988"/>
                  <a:gd name="connsiteX5" fmla="*/ 187237 w 504529"/>
                  <a:gd name="connsiteY5" fmla="*/ 73416 h 369988"/>
                  <a:gd name="connsiteX6" fmla="*/ 496681 w 504529"/>
                  <a:gd name="connsiteY6" fmla="*/ 166 h 369988"/>
                  <a:gd name="connsiteX7" fmla="*/ 504530 w 504529"/>
                  <a:gd name="connsiteY7" fmla="*/ 166 h 369988"/>
                  <a:gd name="connsiteX8" fmla="*/ 502661 w 504529"/>
                  <a:gd name="connsiteY8" fmla="*/ 6146 h 369988"/>
                  <a:gd name="connsiteX9" fmla="*/ 341585 w 504529"/>
                  <a:gd name="connsiteY9" fmla="*/ 259905 h 369988"/>
                  <a:gd name="connsiteX10" fmla="*/ 58675 w 504529"/>
                  <a:gd name="connsiteY10" fmla="*/ 371276 h 369988"/>
                  <a:gd name="connsiteX11" fmla="*/ 26161 w 504529"/>
                  <a:gd name="connsiteY11" fmla="*/ 367912 h 369988"/>
                  <a:gd name="connsiteX12" fmla="*/ 369241 w 504529"/>
                  <a:gd name="connsiteY12" fmla="*/ 98082 h 369988"/>
                  <a:gd name="connsiteX13" fmla="*/ 366251 w 504529"/>
                  <a:gd name="connsiteY13" fmla="*/ 94719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69988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9">
                <a:extLst>
                  <a:ext uri="{FF2B5EF4-FFF2-40B4-BE49-F238E27FC236}">
                    <a16:creationId xmlns:a16="http://schemas.microsoft.com/office/drawing/2014/main" id="{B318FC07-FD5E-4FC6-B1E5-FA0D9895BA24}"/>
                  </a:ext>
                </a:extLst>
              </p:cNvPr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>
                  <a:gd name="connsiteX0" fmla="*/ 154957 w 261607"/>
                  <a:gd name="connsiteY0" fmla="*/ 602072 h 601698"/>
                  <a:gd name="connsiteX1" fmla="*/ 135897 w 261607"/>
                  <a:gd name="connsiteY1" fmla="*/ 168924 h 601698"/>
                  <a:gd name="connsiteX2" fmla="*/ 104878 w 261607"/>
                  <a:gd name="connsiteY2" fmla="*/ 602819 h 601698"/>
                  <a:gd name="connsiteX3" fmla="*/ 89929 w 261607"/>
                  <a:gd name="connsiteY3" fmla="*/ 586002 h 601698"/>
                  <a:gd name="connsiteX4" fmla="*/ 3225 w 261607"/>
                  <a:gd name="connsiteY4" fmla="*/ 417078 h 601698"/>
                  <a:gd name="connsiteX5" fmla="*/ 16679 w 261607"/>
                  <a:gd name="connsiteY5" fmla="*/ 278799 h 601698"/>
                  <a:gd name="connsiteX6" fmla="*/ 134402 w 261607"/>
                  <a:gd name="connsiteY6" fmla="*/ 4111 h 601698"/>
                  <a:gd name="connsiteX7" fmla="*/ 137766 w 261607"/>
                  <a:gd name="connsiteY7" fmla="*/ 0 h 601698"/>
                  <a:gd name="connsiteX8" fmla="*/ 140382 w 261607"/>
                  <a:gd name="connsiteY8" fmla="*/ 3737 h 601698"/>
                  <a:gd name="connsiteX9" fmla="*/ 254742 w 261607"/>
                  <a:gd name="connsiteY9" fmla="*/ 297112 h 601698"/>
                  <a:gd name="connsiteX10" fmla="*/ 185976 w 261607"/>
                  <a:gd name="connsiteY10" fmla="*/ 567315 h 601698"/>
                  <a:gd name="connsiteX11" fmla="*/ 160189 w 261607"/>
                  <a:gd name="connsiteY11" fmla="*/ 596466 h 601698"/>
                  <a:gd name="connsiteX12" fmla="*/ 154957 w 261607"/>
                  <a:gd name="connsiteY12" fmla="*/ 602072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">
                <a:extLst>
                  <a:ext uri="{FF2B5EF4-FFF2-40B4-BE49-F238E27FC236}">
                    <a16:creationId xmlns:a16="http://schemas.microsoft.com/office/drawing/2014/main" id="{59DAF303-9674-4E7B-B064-A5EBC47A2AE9}"/>
                  </a:ext>
                </a:extLst>
              </p:cNvPr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>
                  <a:gd name="connsiteX0" fmla="*/ 27300 w 280294"/>
                  <a:gd name="connsiteY0" fmla="*/ 0 h 583011"/>
                  <a:gd name="connsiteX1" fmla="*/ 158851 w 280294"/>
                  <a:gd name="connsiteY1" fmla="*/ 146127 h 583011"/>
                  <a:gd name="connsiteX2" fmla="*/ 232849 w 280294"/>
                  <a:gd name="connsiteY2" fmla="*/ 247033 h 583011"/>
                  <a:gd name="connsiteX3" fmla="*/ 264615 w 280294"/>
                  <a:gd name="connsiteY3" fmla="*/ 497429 h 583011"/>
                  <a:gd name="connsiteX4" fmla="*/ 238081 w 280294"/>
                  <a:gd name="connsiteY4" fmla="*/ 564699 h 583011"/>
                  <a:gd name="connsiteX5" fmla="*/ 79247 w 280294"/>
                  <a:gd name="connsiteY5" fmla="*/ 162197 h 583011"/>
                  <a:gd name="connsiteX6" fmla="*/ 75510 w 280294"/>
                  <a:gd name="connsiteY6" fmla="*/ 163318 h 583011"/>
                  <a:gd name="connsiteX7" fmla="*/ 108398 w 280294"/>
                  <a:gd name="connsiteY7" fmla="*/ 303465 h 583011"/>
                  <a:gd name="connsiteX8" fmla="*/ 144276 w 280294"/>
                  <a:gd name="connsiteY8" fmla="*/ 443239 h 583011"/>
                  <a:gd name="connsiteX9" fmla="*/ 187628 w 280294"/>
                  <a:gd name="connsiteY9" fmla="*/ 583012 h 583011"/>
                  <a:gd name="connsiteX10" fmla="*/ 15714 w 280294"/>
                  <a:gd name="connsiteY10" fmla="*/ 396149 h 583011"/>
                  <a:gd name="connsiteX11" fmla="*/ 391 w 280294"/>
                  <a:gd name="connsiteY11" fmla="*/ 270951 h 583011"/>
                  <a:gd name="connsiteX12" fmla="*/ 22815 w 280294"/>
                  <a:gd name="connsiteY12" fmla="*/ 8596 h 583011"/>
                  <a:gd name="connsiteX13" fmla="*/ 27300 w 280294"/>
                  <a:gd name="connsiteY13" fmla="*/ 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294" h="583011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1">
                <a:extLst>
                  <a:ext uri="{FF2B5EF4-FFF2-40B4-BE49-F238E27FC236}">
                    <a16:creationId xmlns:a16="http://schemas.microsoft.com/office/drawing/2014/main" id="{2EF4FAD3-C0A3-44F3-88ED-252F04744A6C}"/>
                  </a:ext>
                </a:extLst>
              </p:cNvPr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>
                  <a:gd name="connsiteX0" fmla="*/ 257583 w 280294"/>
                  <a:gd name="connsiteY0" fmla="*/ 2990 h 583011"/>
                  <a:gd name="connsiteX1" fmla="*/ 268795 w 280294"/>
                  <a:gd name="connsiteY1" fmla="*/ 83341 h 583011"/>
                  <a:gd name="connsiteX2" fmla="*/ 280380 w 280294"/>
                  <a:gd name="connsiteY2" fmla="*/ 300475 h 583011"/>
                  <a:gd name="connsiteX3" fmla="*/ 129395 w 280294"/>
                  <a:gd name="connsiteY3" fmla="*/ 559841 h 583011"/>
                  <a:gd name="connsiteX4" fmla="*/ 90901 w 280294"/>
                  <a:gd name="connsiteY4" fmla="*/ 583012 h 583011"/>
                  <a:gd name="connsiteX5" fmla="*/ 203393 w 280294"/>
                  <a:gd name="connsiteY5" fmla="*/ 161449 h 583011"/>
                  <a:gd name="connsiteX6" fmla="*/ 44933 w 280294"/>
                  <a:gd name="connsiteY6" fmla="*/ 562831 h 583011"/>
                  <a:gd name="connsiteX7" fmla="*/ 41570 w 280294"/>
                  <a:gd name="connsiteY7" fmla="*/ 561336 h 583011"/>
                  <a:gd name="connsiteX8" fmla="*/ 40822 w 280294"/>
                  <a:gd name="connsiteY8" fmla="*/ 257123 h 583011"/>
                  <a:gd name="connsiteX9" fmla="*/ 228806 w 280294"/>
                  <a:gd name="connsiteY9" fmla="*/ 26908 h 583011"/>
                  <a:gd name="connsiteX10" fmla="*/ 251603 w 280294"/>
                  <a:gd name="connsiteY10" fmla="*/ 0 h 583011"/>
                  <a:gd name="connsiteX11" fmla="*/ 257583 w 280294"/>
                  <a:gd name="connsiteY11" fmla="*/ 299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294" h="583011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D47EB232-1B13-4163-AE4D-ED1FF97C6B8B}"/>
                  </a:ext>
                </a:extLst>
              </p:cNvPr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>
                  <a:gd name="connsiteX0" fmla="*/ 338222 w 336352"/>
                  <a:gd name="connsiteY0" fmla="*/ 34039 h 332615"/>
                  <a:gd name="connsiteX1" fmla="*/ 312061 w 336352"/>
                  <a:gd name="connsiteY1" fmla="*/ 195862 h 332615"/>
                  <a:gd name="connsiteX2" fmla="*/ 248527 w 336352"/>
                  <a:gd name="connsiteY2" fmla="*/ 254911 h 332615"/>
                  <a:gd name="connsiteX3" fmla="*/ 4858 w 336352"/>
                  <a:gd name="connsiteY3" fmla="*/ 336009 h 332615"/>
                  <a:gd name="connsiteX4" fmla="*/ 0 w 336352"/>
                  <a:gd name="connsiteY4" fmla="*/ 334514 h 332615"/>
                  <a:gd name="connsiteX5" fmla="*/ 22050 w 336352"/>
                  <a:gd name="connsiteY5" fmla="*/ 248931 h 332615"/>
                  <a:gd name="connsiteX6" fmla="*/ 74745 w 336352"/>
                  <a:gd name="connsiteY6" fmla="*/ 106915 h 332615"/>
                  <a:gd name="connsiteX7" fmla="*/ 230962 w 336352"/>
                  <a:gd name="connsiteY7" fmla="*/ 777 h 332615"/>
                  <a:gd name="connsiteX8" fmla="*/ 301223 w 336352"/>
                  <a:gd name="connsiteY8" fmla="*/ 404 h 332615"/>
                  <a:gd name="connsiteX9" fmla="*/ 191721 w 336352"/>
                  <a:gd name="connsiteY9" fmla="*/ 120370 h 332615"/>
                  <a:gd name="connsiteX10" fmla="*/ 91189 w 336352"/>
                  <a:gd name="connsiteY10" fmla="*/ 246315 h 332615"/>
                  <a:gd name="connsiteX11" fmla="*/ 338222 w 336352"/>
                  <a:gd name="connsiteY11" fmla="*/ 34039 h 3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52" h="332615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id="{A714D1BA-265B-4482-9C70-4764A382ABDF}"/>
                  </a:ext>
                </a:extLst>
              </p:cNvPr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>
                  <a:gd name="connsiteX0" fmla="*/ 39241 w 340090"/>
                  <a:gd name="connsiteY0" fmla="*/ 1409 h 336353"/>
                  <a:gd name="connsiteX1" fmla="*/ 182004 w 340090"/>
                  <a:gd name="connsiteY1" fmla="*/ 18974 h 336353"/>
                  <a:gd name="connsiteX2" fmla="*/ 254133 w 340090"/>
                  <a:gd name="connsiteY2" fmla="*/ 85497 h 336353"/>
                  <a:gd name="connsiteX3" fmla="*/ 327384 w 340090"/>
                  <a:gd name="connsiteY3" fmla="*/ 281703 h 336353"/>
                  <a:gd name="connsiteX4" fmla="*/ 340464 w 340090"/>
                  <a:gd name="connsiteY4" fmla="*/ 337762 h 336353"/>
                  <a:gd name="connsiteX5" fmla="*/ 310192 w 340090"/>
                  <a:gd name="connsiteY5" fmla="*/ 331408 h 336353"/>
                  <a:gd name="connsiteX6" fmla="*/ 131178 w 340090"/>
                  <a:gd name="connsiteY6" fmla="*/ 275723 h 336353"/>
                  <a:gd name="connsiteX7" fmla="*/ 0 w 340090"/>
                  <a:gd name="connsiteY7" fmla="*/ 81386 h 336353"/>
                  <a:gd name="connsiteX8" fmla="*/ 1869 w 340090"/>
                  <a:gd name="connsiteY8" fmla="*/ 37660 h 336353"/>
                  <a:gd name="connsiteX9" fmla="*/ 247033 w 340090"/>
                  <a:gd name="connsiteY9" fmla="*/ 248067 h 336353"/>
                  <a:gd name="connsiteX10" fmla="*/ 250022 w 340090"/>
                  <a:gd name="connsiteY10" fmla="*/ 245078 h 336353"/>
                  <a:gd name="connsiteX11" fmla="*/ 147622 w 340090"/>
                  <a:gd name="connsiteY11" fmla="*/ 120253 h 336353"/>
                  <a:gd name="connsiteX12" fmla="*/ 39241 w 340090"/>
                  <a:gd name="connsiteY12" fmla="*/ 1409 h 33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090" h="336353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03ABFC03-1EB6-47E9-BEB0-13D03ADC542F}"/>
                  </a:ext>
                </a:extLst>
              </p:cNvPr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>
                  <a:gd name="connsiteX0" fmla="*/ 85220 w 231709"/>
                  <a:gd name="connsiteY0" fmla="*/ 449966 h 448470"/>
                  <a:gd name="connsiteX1" fmla="*/ 10 w 231709"/>
                  <a:gd name="connsiteY1" fmla="*/ 281415 h 448470"/>
                  <a:gd name="connsiteX2" fmla="*/ 10848 w 231709"/>
                  <a:gd name="connsiteY2" fmla="*/ 223114 h 448470"/>
                  <a:gd name="connsiteX3" fmla="*/ 131936 w 231709"/>
                  <a:gd name="connsiteY3" fmla="*/ 0 h 448470"/>
                  <a:gd name="connsiteX4" fmla="*/ 136047 w 231709"/>
                  <a:gd name="connsiteY4" fmla="*/ 2242 h 448470"/>
                  <a:gd name="connsiteX5" fmla="*/ 230225 w 231709"/>
                  <a:gd name="connsiteY5" fmla="*/ 236195 h 448470"/>
                  <a:gd name="connsiteX6" fmla="*/ 199954 w 231709"/>
                  <a:gd name="connsiteY6" fmla="*/ 380079 h 448470"/>
                  <a:gd name="connsiteX7" fmla="*/ 130067 w 231709"/>
                  <a:gd name="connsiteY7" fmla="*/ 451087 h 448470"/>
                  <a:gd name="connsiteX8" fmla="*/ 126330 w 231709"/>
                  <a:gd name="connsiteY8" fmla="*/ 125198 h 448470"/>
                  <a:gd name="connsiteX9" fmla="*/ 85220 w 231709"/>
                  <a:gd name="connsiteY9" fmla="*/ 449966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09" h="44847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408332A1-FA1E-4A1A-901B-3E14F0326723}"/>
                  </a:ext>
                </a:extLst>
              </p:cNvPr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>
                  <a:gd name="connsiteX0" fmla="*/ 153647 w 231709"/>
                  <a:gd name="connsiteY0" fmla="*/ 448097 h 448470"/>
                  <a:gd name="connsiteX1" fmla="*/ 107679 w 231709"/>
                  <a:gd name="connsiteY1" fmla="*/ 125946 h 448470"/>
                  <a:gd name="connsiteX2" fmla="*/ 102447 w 231709"/>
                  <a:gd name="connsiteY2" fmla="*/ 232831 h 448470"/>
                  <a:gd name="connsiteX3" fmla="*/ 100205 w 231709"/>
                  <a:gd name="connsiteY3" fmla="*/ 340090 h 448470"/>
                  <a:gd name="connsiteX4" fmla="*/ 104316 w 231709"/>
                  <a:gd name="connsiteY4" fmla="*/ 449966 h 448470"/>
                  <a:gd name="connsiteX5" fmla="*/ 95346 w 231709"/>
                  <a:gd name="connsiteY5" fmla="*/ 443986 h 448470"/>
                  <a:gd name="connsiteX6" fmla="*/ 6400 w 231709"/>
                  <a:gd name="connsiteY6" fmla="*/ 323273 h 448470"/>
                  <a:gd name="connsiteX7" fmla="*/ 9016 w 231709"/>
                  <a:gd name="connsiteY7" fmla="*/ 219003 h 448470"/>
                  <a:gd name="connsiteX8" fmla="*/ 98710 w 231709"/>
                  <a:gd name="connsiteY8" fmla="*/ 3737 h 448470"/>
                  <a:gd name="connsiteX9" fmla="*/ 102821 w 231709"/>
                  <a:gd name="connsiteY9" fmla="*/ 0 h 448470"/>
                  <a:gd name="connsiteX10" fmla="*/ 118891 w 231709"/>
                  <a:gd name="connsiteY10" fmla="*/ 23171 h 448470"/>
                  <a:gd name="connsiteX11" fmla="*/ 219049 w 231709"/>
                  <a:gd name="connsiteY11" fmla="*/ 205549 h 448470"/>
                  <a:gd name="connsiteX12" fmla="*/ 193263 w 231709"/>
                  <a:gd name="connsiteY12" fmla="*/ 399139 h 448470"/>
                  <a:gd name="connsiteX13" fmla="*/ 153647 w 231709"/>
                  <a:gd name="connsiteY13" fmla="*/ 448097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709" h="44847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163BA389-A36D-418B-980A-AC003CC80DA6}"/>
                  </a:ext>
                </a:extLst>
              </p:cNvPr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>
                  <a:gd name="connsiteX0" fmla="*/ 66953 w 235447"/>
                  <a:gd name="connsiteY0" fmla="*/ 0 h 444733"/>
                  <a:gd name="connsiteX1" fmla="*/ 74054 w 235447"/>
                  <a:gd name="connsiteY1" fmla="*/ 5980 h 444733"/>
                  <a:gd name="connsiteX2" fmla="*/ 199252 w 235447"/>
                  <a:gd name="connsiteY2" fmla="*/ 172288 h 444733"/>
                  <a:gd name="connsiteX3" fmla="*/ 192152 w 235447"/>
                  <a:gd name="connsiteY3" fmla="*/ 411472 h 444733"/>
                  <a:gd name="connsiteX4" fmla="*/ 170102 w 235447"/>
                  <a:gd name="connsiteY4" fmla="*/ 442491 h 444733"/>
                  <a:gd name="connsiteX5" fmla="*/ 91246 w 235447"/>
                  <a:gd name="connsiteY5" fmla="*/ 127440 h 444733"/>
                  <a:gd name="connsiteX6" fmla="*/ 125628 w 235447"/>
                  <a:gd name="connsiteY6" fmla="*/ 446976 h 444733"/>
                  <a:gd name="connsiteX7" fmla="*/ 57 w 235447"/>
                  <a:gd name="connsiteY7" fmla="*/ 274315 h 444733"/>
                  <a:gd name="connsiteX8" fmla="*/ 32197 w 235447"/>
                  <a:gd name="connsiteY8" fmla="*/ 100906 h 444733"/>
                  <a:gd name="connsiteX9" fmla="*/ 66953 w 235447"/>
                  <a:gd name="connsiteY9" fmla="*/ 0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4733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879EDA49-4426-4DCC-8967-D55607CD08EA}"/>
                  </a:ext>
                </a:extLst>
              </p:cNvPr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>
                  <a:gd name="connsiteX0" fmla="*/ 110099 w 235447"/>
                  <a:gd name="connsiteY0" fmla="*/ 449592 h 448470"/>
                  <a:gd name="connsiteX1" fmla="*/ 145603 w 235447"/>
                  <a:gd name="connsiteY1" fmla="*/ 125945 h 448470"/>
                  <a:gd name="connsiteX2" fmla="*/ 66746 w 235447"/>
                  <a:gd name="connsiteY2" fmla="*/ 440249 h 448470"/>
                  <a:gd name="connsiteX3" fmla="*/ 11809 w 235447"/>
                  <a:gd name="connsiteY3" fmla="*/ 346444 h 448470"/>
                  <a:gd name="connsiteX4" fmla="*/ 15172 w 235447"/>
                  <a:gd name="connsiteY4" fmla="*/ 216013 h 448470"/>
                  <a:gd name="connsiteX5" fmla="*/ 166158 w 235447"/>
                  <a:gd name="connsiteY5" fmla="*/ 0 h 448470"/>
                  <a:gd name="connsiteX6" fmla="*/ 169521 w 235447"/>
                  <a:gd name="connsiteY6" fmla="*/ 1495 h 448470"/>
                  <a:gd name="connsiteX7" fmla="*/ 233428 w 235447"/>
                  <a:gd name="connsiteY7" fmla="*/ 219751 h 448470"/>
                  <a:gd name="connsiteX8" fmla="*/ 152703 w 235447"/>
                  <a:gd name="connsiteY8" fmla="*/ 418946 h 448470"/>
                  <a:gd name="connsiteX9" fmla="*/ 110099 w 235447"/>
                  <a:gd name="connsiteY9" fmla="*/ 449592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847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31BD8A20-C743-4BCF-BA14-AB4266CE4F46}"/>
                  </a:ext>
                </a:extLst>
              </p:cNvPr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>
                  <a:gd name="connsiteX0" fmla="*/ 99161 w 235447"/>
                  <a:gd name="connsiteY0" fmla="*/ 124451 h 448470"/>
                  <a:gd name="connsiteX1" fmla="*/ 116726 w 235447"/>
                  <a:gd name="connsiteY1" fmla="*/ 451834 h 448470"/>
                  <a:gd name="connsiteX2" fmla="*/ 4235 w 235447"/>
                  <a:gd name="connsiteY2" fmla="*/ 310940 h 448470"/>
                  <a:gd name="connsiteX3" fmla="*/ 5356 w 235447"/>
                  <a:gd name="connsiteY3" fmla="*/ 223862 h 448470"/>
                  <a:gd name="connsiteX4" fmla="*/ 83839 w 235447"/>
                  <a:gd name="connsiteY4" fmla="*/ 0 h 448470"/>
                  <a:gd name="connsiteX5" fmla="*/ 89071 w 235447"/>
                  <a:gd name="connsiteY5" fmla="*/ 4111 h 448470"/>
                  <a:gd name="connsiteX6" fmla="*/ 205673 w 235447"/>
                  <a:gd name="connsiteY6" fmla="*/ 180136 h 448470"/>
                  <a:gd name="connsiteX7" fmla="*/ 216511 w 235447"/>
                  <a:gd name="connsiteY7" fmla="*/ 202933 h 448470"/>
                  <a:gd name="connsiteX8" fmla="*/ 204178 w 235447"/>
                  <a:gd name="connsiteY8" fmla="*/ 387180 h 448470"/>
                  <a:gd name="connsiteX9" fmla="*/ 162695 w 235447"/>
                  <a:gd name="connsiteY9" fmla="*/ 443239 h 448470"/>
                  <a:gd name="connsiteX10" fmla="*/ 99161 w 235447"/>
                  <a:gd name="connsiteY10" fmla="*/ 124451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447" h="44847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9">
                <a:extLst>
                  <a:ext uri="{FF2B5EF4-FFF2-40B4-BE49-F238E27FC236}">
                    <a16:creationId xmlns:a16="http://schemas.microsoft.com/office/drawing/2014/main" id="{1EE3EF83-00E4-4668-8AA4-B34C06EC2DA4}"/>
                  </a:ext>
                </a:extLst>
              </p:cNvPr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>
                  <a:gd name="connsiteX0" fmla="*/ 155838 w 216760"/>
                  <a:gd name="connsiteY0" fmla="*/ 427168 h 426047"/>
                  <a:gd name="connsiteX1" fmla="*/ 2237 w 216760"/>
                  <a:gd name="connsiteY1" fmla="*/ 227973 h 426047"/>
                  <a:gd name="connsiteX2" fmla="*/ 9338 w 216760"/>
                  <a:gd name="connsiteY2" fmla="*/ 4858 h 426047"/>
                  <a:gd name="connsiteX3" fmla="*/ 10833 w 216760"/>
                  <a:gd name="connsiteY3" fmla="*/ 0 h 426047"/>
                  <a:gd name="connsiteX4" fmla="*/ 16065 w 216760"/>
                  <a:gd name="connsiteY4" fmla="*/ 2242 h 426047"/>
                  <a:gd name="connsiteX5" fmla="*/ 175646 w 216760"/>
                  <a:gd name="connsiteY5" fmla="*/ 168550 h 426047"/>
                  <a:gd name="connsiteX6" fmla="*/ 193959 w 216760"/>
                  <a:gd name="connsiteY6" fmla="*/ 407361 h 426047"/>
                  <a:gd name="connsiteX7" fmla="*/ 61286 w 216760"/>
                  <a:gd name="connsiteY7" fmla="*/ 117350 h 426047"/>
                  <a:gd name="connsiteX8" fmla="*/ 56054 w 216760"/>
                  <a:gd name="connsiteY8" fmla="*/ 119592 h 426047"/>
                  <a:gd name="connsiteX9" fmla="*/ 155838 w 216760"/>
                  <a:gd name="connsiteY9" fmla="*/ 427168 h 4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760" h="426047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0">
                <a:extLst>
                  <a:ext uri="{FF2B5EF4-FFF2-40B4-BE49-F238E27FC236}">
                    <a16:creationId xmlns:a16="http://schemas.microsoft.com/office/drawing/2014/main" id="{7DD9F0BA-B778-4672-8D29-856446E05634}"/>
                  </a:ext>
                </a:extLst>
              </p:cNvPr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>
                  <a:gd name="connsiteX0" fmla="*/ 63384 w 186862"/>
                  <a:gd name="connsiteY0" fmla="*/ 444733 h 452207"/>
                  <a:gd name="connsiteX1" fmla="*/ 9568 w 186862"/>
                  <a:gd name="connsiteY1" fmla="*/ 222367 h 452207"/>
                  <a:gd name="connsiteX2" fmla="*/ 107484 w 186862"/>
                  <a:gd name="connsiteY2" fmla="*/ 2616 h 452207"/>
                  <a:gd name="connsiteX3" fmla="*/ 111595 w 186862"/>
                  <a:gd name="connsiteY3" fmla="*/ 0 h 452207"/>
                  <a:gd name="connsiteX4" fmla="*/ 134766 w 186862"/>
                  <a:gd name="connsiteY4" fmla="*/ 57554 h 452207"/>
                  <a:gd name="connsiteX5" fmla="*/ 185966 w 186862"/>
                  <a:gd name="connsiteY5" fmla="*/ 234700 h 452207"/>
                  <a:gd name="connsiteX6" fmla="*/ 159058 w 186862"/>
                  <a:gd name="connsiteY6" fmla="*/ 380453 h 452207"/>
                  <a:gd name="connsiteX7" fmla="*/ 106363 w 186862"/>
                  <a:gd name="connsiteY7" fmla="*/ 452955 h 452207"/>
                  <a:gd name="connsiteX8" fmla="*/ 106363 w 186862"/>
                  <a:gd name="connsiteY8" fmla="*/ 129683 h 452207"/>
                  <a:gd name="connsiteX9" fmla="*/ 99262 w 186862"/>
                  <a:gd name="connsiteY9" fmla="*/ 129309 h 452207"/>
                  <a:gd name="connsiteX10" fmla="*/ 63384 w 186862"/>
                  <a:gd name="connsiteY10" fmla="*/ 444733 h 4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862" h="452207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1">
                <a:extLst>
                  <a:ext uri="{FF2B5EF4-FFF2-40B4-BE49-F238E27FC236}">
                    <a16:creationId xmlns:a16="http://schemas.microsoft.com/office/drawing/2014/main" id="{BEFE2BAD-BC41-4848-B781-BF010813D113}"/>
                  </a:ext>
                </a:extLst>
              </p:cNvPr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>
                  <a:gd name="connsiteX0" fmla="*/ 53531 w 179388"/>
                  <a:gd name="connsiteY0" fmla="*/ 127440 h 437258"/>
                  <a:gd name="connsiteX1" fmla="*/ 110711 w 179388"/>
                  <a:gd name="connsiteY1" fmla="*/ 437259 h 437258"/>
                  <a:gd name="connsiteX2" fmla="*/ 103984 w 179388"/>
                  <a:gd name="connsiteY2" fmla="*/ 433148 h 437258"/>
                  <a:gd name="connsiteX3" fmla="*/ 88 w 179388"/>
                  <a:gd name="connsiteY3" fmla="*/ 230589 h 437258"/>
                  <a:gd name="connsiteX4" fmla="*/ 6815 w 179388"/>
                  <a:gd name="connsiteY4" fmla="*/ 116229 h 437258"/>
                  <a:gd name="connsiteX5" fmla="*/ 23259 w 179388"/>
                  <a:gd name="connsiteY5" fmla="*/ 10464 h 437258"/>
                  <a:gd name="connsiteX6" fmla="*/ 25875 w 179388"/>
                  <a:gd name="connsiteY6" fmla="*/ 0 h 437258"/>
                  <a:gd name="connsiteX7" fmla="*/ 29986 w 179388"/>
                  <a:gd name="connsiteY7" fmla="*/ 2990 h 437258"/>
                  <a:gd name="connsiteX8" fmla="*/ 164153 w 179388"/>
                  <a:gd name="connsiteY8" fmla="*/ 214892 h 437258"/>
                  <a:gd name="connsiteX9" fmla="*/ 149952 w 179388"/>
                  <a:gd name="connsiteY9" fmla="*/ 429411 h 437258"/>
                  <a:gd name="connsiteX10" fmla="*/ 60258 w 179388"/>
                  <a:gd name="connsiteY10" fmla="*/ 125946 h 437258"/>
                  <a:gd name="connsiteX11" fmla="*/ 53531 w 179388"/>
                  <a:gd name="connsiteY11" fmla="*/ 12744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88" h="43725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2">
                <a:extLst>
                  <a:ext uri="{FF2B5EF4-FFF2-40B4-BE49-F238E27FC236}">
                    <a16:creationId xmlns:a16="http://schemas.microsoft.com/office/drawing/2014/main" id="{A6564F07-295F-4E97-A28E-81646D176635}"/>
                  </a:ext>
                </a:extLst>
              </p:cNvPr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>
                  <a:gd name="connsiteX0" fmla="*/ 290385 w 411098"/>
                  <a:gd name="connsiteY0" fmla="*/ 54190 h 220498"/>
                  <a:gd name="connsiteX1" fmla="*/ 0 w 411098"/>
                  <a:gd name="connsiteY1" fmla="*/ 173409 h 220498"/>
                  <a:gd name="connsiteX2" fmla="*/ 133046 w 411098"/>
                  <a:gd name="connsiteY2" fmla="*/ 36999 h 220498"/>
                  <a:gd name="connsiteX3" fmla="*/ 411472 w 411098"/>
                  <a:gd name="connsiteY3" fmla="*/ 0 h 220498"/>
                  <a:gd name="connsiteX4" fmla="*/ 409977 w 411098"/>
                  <a:gd name="connsiteY4" fmla="*/ 5606 h 220498"/>
                  <a:gd name="connsiteX5" fmla="*/ 243295 w 411098"/>
                  <a:gd name="connsiteY5" fmla="*/ 171166 h 220498"/>
                  <a:gd name="connsiteX6" fmla="*/ 18686 w 411098"/>
                  <a:gd name="connsiteY6" fmla="*/ 210781 h 220498"/>
                  <a:gd name="connsiteX7" fmla="*/ 17565 w 411098"/>
                  <a:gd name="connsiteY7" fmla="*/ 210407 h 220498"/>
                  <a:gd name="connsiteX8" fmla="*/ 293748 w 411098"/>
                  <a:gd name="connsiteY8" fmla="*/ 61665 h 220498"/>
                  <a:gd name="connsiteX9" fmla="*/ 290385 w 411098"/>
                  <a:gd name="connsiteY9" fmla="*/ 54190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98" h="2204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3">
                <a:extLst>
                  <a:ext uri="{FF2B5EF4-FFF2-40B4-BE49-F238E27FC236}">
                    <a16:creationId xmlns:a16="http://schemas.microsoft.com/office/drawing/2014/main" id="{69E534DA-703F-4458-BA96-8D45F944136C}"/>
                  </a:ext>
                </a:extLst>
              </p:cNvPr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>
                  <a:gd name="connsiteX0" fmla="*/ 50357 w 175651"/>
                  <a:gd name="connsiteY0" fmla="*/ 442491 h 444733"/>
                  <a:gd name="connsiteX1" fmla="*/ 13358 w 175651"/>
                  <a:gd name="connsiteY1" fmla="*/ 214892 h 444733"/>
                  <a:gd name="connsiteX2" fmla="*/ 113890 w 175651"/>
                  <a:gd name="connsiteY2" fmla="*/ 4485 h 444733"/>
                  <a:gd name="connsiteX3" fmla="*/ 118748 w 175651"/>
                  <a:gd name="connsiteY3" fmla="*/ 0 h 444733"/>
                  <a:gd name="connsiteX4" fmla="*/ 147899 w 175651"/>
                  <a:gd name="connsiteY4" fmla="*/ 99037 h 444733"/>
                  <a:gd name="connsiteX5" fmla="*/ 173312 w 175651"/>
                  <a:gd name="connsiteY5" fmla="*/ 227599 h 444733"/>
                  <a:gd name="connsiteX6" fmla="*/ 109405 w 175651"/>
                  <a:gd name="connsiteY6" fmla="*/ 427542 h 444733"/>
                  <a:gd name="connsiteX7" fmla="*/ 91840 w 175651"/>
                  <a:gd name="connsiteY7" fmla="*/ 445855 h 444733"/>
                  <a:gd name="connsiteX8" fmla="*/ 90719 w 175651"/>
                  <a:gd name="connsiteY8" fmla="*/ 446602 h 444733"/>
                  <a:gd name="connsiteX9" fmla="*/ 107163 w 175651"/>
                  <a:gd name="connsiteY9" fmla="*/ 133046 h 444733"/>
                  <a:gd name="connsiteX10" fmla="*/ 99315 w 175651"/>
                  <a:gd name="connsiteY10" fmla="*/ 132299 h 444733"/>
                  <a:gd name="connsiteX11" fmla="*/ 50357 w 175651"/>
                  <a:gd name="connsiteY11" fmla="*/ 442491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" h="444733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3CFF799B-F3DA-465D-BCDD-AE6DF085B96D}"/>
                  </a:ext>
                </a:extLst>
              </p:cNvPr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>
                  <a:gd name="connsiteX0" fmla="*/ 413714 w 411098"/>
                  <a:gd name="connsiteY0" fmla="*/ 173783 h 220498"/>
                  <a:gd name="connsiteX1" fmla="*/ 122956 w 411098"/>
                  <a:gd name="connsiteY1" fmla="*/ 54564 h 220498"/>
                  <a:gd name="connsiteX2" fmla="*/ 120340 w 411098"/>
                  <a:gd name="connsiteY2" fmla="*/ 59796 h 220498"/>
                  <a:gd name="connsiteX3" fmla="*/ 210408 w 411098"/>
                  <a:gd name="connsiteY3" fmla="*/ 111370 h 220498"/>
                  <a:gd name="connsiteX4" fmla="*/ 301970 w 411098"/>
                  <a:gd name="connsiteY4" fmla="*/ 161449 h 220498"/>
                  <a:gd name="connsiteX5" fmla="*/ 397644 w 411098"/>
                  <a:gd name="connsiteY5" fmla="*/ 208913 h 220498"/>
                  <a:gd name="connsiteX6" fmla="*/ 393907 w 411098"/>
                  <a:gd name="connsiteY6" fmla="*/ 211529 h 220498"/>
                  <a:gd name="connsiteX7" fmla="*/ 165934 w 411098"/>
                  <a:gd name="connsiteY7" fmla="*/ 168550 h 220498"/>
                  <a:gd name="connsiteX8" fmla="*/ 4858 w 411098"/>
                  <a:gd name="connsiteY8" fmla="*/ 7475 h 220498"/>
                  <a:gd name="connsiteX9" fmla="*/ 0 w 411098"/>
                  <a:gd name="connsiteY9" fmla="*/ 0 h 220498"/>
                  <a:gd name="connsiteX10" fmla="*/ 96047 w 411098"/>
                  <a:gd name="connsiteY10" fmla="*/ 4859 h 220498"/>
                  <a:gd name="connsiteX11" fmla="*/ 258992 w 411098"/>
                  <a:gd name="connsiteY11" fmla="*/ 31019 h 220498"/>
                  <a:gd name="connsiteX12" fmla="*/ 413714 w 411098"/>
                  <a:gd name="connsiteY12" fmla="*/ 173783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098" h="2204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CD0C5912-7333-4E45-B338-453C669AFEF6}"/>
                  </a:ext>
                </a:extLst>
              </p:cNvPr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>
                  <a:gd name="connsiteX0" fmla="*/ 71348 w 183125"/>
                  <a:gd name="connsiteY0" fmla="*/ 437259 h 437258"/>
                  <a:gd name="connsiteX1" fmla="*/ 133013 w 183125"/>
                  <a:gd name="connsiteY1" fmla="*/ 128935 h 437258"/>
                  <a:gd name="connsiteX2" fmla="*/ 125538 w 183125"/>
                  <a:gd name="connsiteY2" fmla="*/ 127067 h 437258"/>
                  <a:gd name="connsiteX3" fmla="*/ 31733 w 183125"/>
                  <a:gd name="connsiteY3" fmla="*/ 427168 h 437258"/>
                  <a:gd name="connsiteX4" fmla="*/ 18653 w 183125"/>
                  <a:gd name="connsiteY4" fmla="*/ 219751 h 437258"/>
                  <a:gd name="connsiteX5" fmla="*/ 100125 w 183125"/>
                  <a:gd name="connsiteY5" fmla="*/ 79977 h 437258"/>
                  <a:gd name="connsiteX6" fmla="*/ 159174 w 183125"/>
                  <a:gd name="connsiteY6" fmla="*/ 0 h 437258"/>
                  <a:gd name="connsiteX7" fmla="*/ 163285 w 183125"/>
                  <a:gd name="connsiteY7" fmla="*/ 747 h 437258"/>
                  <a:gd name="connsiteX8" fmla="*/ 173002 w 183125"/>
                  <a:gd name="connsiteY8" fmla="*/ 61291 h 437258"/>
                  <a:gd name="connsiteX9" fmla="*/ 183839 w 183125"/>
                  <a:gd name="connsiteY9" fmla="*/ 251144 h 437258"/>
                  <a:gd name="connsiteX10" fmla="*/ 71348 w 183125"/>
                  <a:gd name="connsiteY10" fmla="*/ 437259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CF75EF0A-E131-4E5E-A5E6-8D94061F2AA9}"/>
                  </a:ext>
                </a:extLst>
              </p:cNvPr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>
                  <a:gd name="connsiteX0" fmla="*/ 24041 w 183125"/>
                  <a:gd name="connsiteY0" fmla="*/ 0 h 437258"/>
                  <a:gd name="connsiteX1" fmla="*/ 28152 w 183125"/>
                  <a:gd name="connsiteY1" fmla="*/ 2616 h 437258"/>
                  <a:gd name="connsiteX2" fmla="*/ 164936 w 183125"/>
                  <a:gd name="connsiteY2" fmla="*/ 211155 h 437258"/>
                  <a:gd name="connsiteX3" fmla="*/ 154471 w 183125"/>
                  <a:gd name="connsiteY3" fmla="*/ 426795 h 437258"/>
                  <a:gd name="connsiteX4" fmla="*/ 61040 w 183125"/>
                  <a:gd name="connsiteY4" fmla="*/ 127067 h 437258"/>
                  <a:gd name="connsiteX5" fmla="*/ 55434 w 183125"/>
                  <a:gd name="connsiteY5" fmla="*/ 128562 h 437258"/>
                  <a:gd name="connsiteX6" fmla="*/ 72999 w 183125"/>
                  <a:gd name="connsiteY6" fmla="*/ 230589 h 437258"/>
                  <a:gd name="connsiteX7" fmla="*/ 93180 w 183125"/>
                  <a:gd name="connsiteY7" fmla="*/ 334484 h 437258"/>
                  <a:gd name="connsiteX8" fmla="*/ 118594 w 183125"/>
                  <a:gd name="connsiteY8" fmla="*/ 439875 h 437258"/>
                  <a:gd name="connsiteX9" fmla="*/ 89817 w 183125"/>
                  <a:gd name="connsiteY9" fmla="*/ 416704 h 437258"/>
                  <a:gd name="connsiteX10" fmla="*/ 123 w 183125"/>
                  <a:gd name="connsiteY10" fmla="*/ 211529 h 437258"/>
                  <a:gd name="connsiteX11" fmla="*/ 21425 w 183125"/>
                  <a:gd name="connsiteY11" fmla="*/ 7475 h 437258"/>
                  <a:gd name="connsiteX12" fmla="*/ 24041 w 183125"/>
                  <a:gd name="connsiteY12" fmla="*/ 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125" h="437258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F6671320-3080-4240-BFCD-00E41049104F}"/>
                  </a:ext>
                </a:extLst>
              </p:cNvPr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>
                  <a:gd name="connsiteX0" fmla="*/ 72826 w 183125"/>
                  <a:gd name="connsiteY0" fmla="*/ 439128 h 437258"/>
                  <a:gd name="connsiteX1" fmla="*/ 130753 w 183125"/>
                  <a:gd name="connsiteY1" fmla="*/ 124824 h 437258"/>
                  <a:gd name="connsiteX2" fmla="*/ 124026 w 183125"/>
                  <a:gd name="connsiteY2" fmla="*/ 122956 h 437258"/>
                  <a:gd name="connsiteX3" fmla="*/ 33211 w 183125"/>
                  <a:gd name="connsiteY3" fmla="*/ 429411 h 437258"/>
                  <a:gd name="connsiteX4" fmla="*/ 15272 w 183125"/>
                  <a:gd name="connsiteY4" fmla="*/ 227973 h 437258"/>
                  <a:gd name="connsiteX5" fmla="*/ 78805 w 183125"/>
                  <a:gd name="connsiteY5" fmla="*/ 108754 h 437258"/>
                  <a:gd name="connsiteX6" fmla="*/ 154298 w 183125"/>
                  <a:gd name="connsiteY6" fmla="*/ 0 h 437258"/>
                  <a:gd name="connsiteX7" fmla="*/ 158782 w 183125"/>
                  <a:gd name="connsiteY7" fmla="*/ 747 h 437258"/>
                  <a:gd name="connsiteX8" fmla="*/ 169247 w 183125"/>
                  <a:gd name="connsiteY8" fmla="*/ 59422 h 437258"/>
                  <a:gd name="connsiteX9" fmla="*/ 183075 w 183125"/>
                  <a:gd name="connsiteY9" fmla="*/ 252265 h 437258"/>
                  <a:gd name="connsiteX10" fmla="*/ 72826 w 183125"/>
                  <a:gd name="connsiteY10" fmla="*/ 439128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C5C46103-B1FB-4B1E-9E1B-23EE285BE915}"/>
                  </a:ext>
                </a:extLst>
              </p:cNvPr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>
                  <a:gd name="connsiteX0" fmla="*/ 70433 w 183125"/>
                  <a:gd name="connsiteY0" fmla="*/ 438380 h 437258"/>
                  <a:gd name="connsiteX1" fmla="*/ 132472 w 183125"/>
                  <a:gd name="connsiteY1" fmla="*/ 128188 h 437258"/>
                  <a:gd name="connsiteX2" fmla="*/ 124997 w 183125"/>
                  <a:gd name="connsiteY2" fmla="*/ 126319 h 437258"/>
                  <a:gd name="connsiteX3" fmla="*/ 30818 w 183125"/>
                  <a:gd name="connsiteY3" fmla="*/ 427916 h 437258"/>
                  <a:gd name="connsiteX4" fmla="*/ 1294 w 183125"/>
                  <a:gd name="connsiteY4" fmla="*/ 327384 h 437258"/>
                  <a:gd name="connsiteX5" fmla="*/ 19233 w 183125"/>
                  <a:gd name="connsiteY5" fmla="*/ 215640 h 437258"/>
                  <a:gd name="connsiteX6" fmla="*/ 160501 w 183125"/>
                  <a:gd name="connsiteY6" fmla="*/ 0 h 437258"/>
                  <a:gd name="connsiteX7" fmla="*/ 163865 w 183125"/>
                  <a:gd name="connsiteY7" fmla="*/ 8969 h 437258"/>
                  <a:gd name="connsiteX8" fmla="*/ 183672 w 183125"/>
                  <a:gd name="connsiteY8" fmla="*/ 248901 h 437258"/>
                  <a:gd name="connsiteX9" fmla="*/ 70433 w 183125"/>
                  <a:gd name="connsiteY9" fmla="*/ 43838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5" h="437258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C30B4706-3C97-44A3-BF7B-95796B73AFF1}"/>
                  </a:ext>
                </a:extLst>
              </p:cNvPr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>
                  <a:gd name="connsiteX0" fmla="*/ 111719 w 171913"/>
                  <a:gd name="connsiteY0" fmla="*/ 0 h 381200"/>
                  <a:gd name="connsiteX1" fmla="*/ 174505 w 171913"/>
                  <a:gd name="connsiteY1" fmla="*/ 229841 h 381200"/>
                  <a:gd name="connsiteX2" fmla="*/ 149465 w 171913"/>
                  <a:gd name="connsiteY2" fmla="*/ 313929 h 381200"/>
                  <a:gd name="connsiteX3" fmla="*/ 92659 w 171913"/>
                  <a:gd name="connsiteY3" fmla="*/ 382695 h 381200"/>
                  <a:gd name="connsiteX4" fmla="*/ 104245 w 171913"/>
                  <a:gd name="connsiteY4" fmla="*/ 111370 h 381200"/>
                  <a:gd name="connsiteX5" fmla="*/ 96770 w 171913"/>
                  <a:gd name="connsiteY5" fmla="*/ 110623 h 381200"/>
                  <a:gd name="connsiteX6" fmla="*/ 52297 w 171913"/>
                  <a:gd name="connsiteY6" fmla="*/ 371857 h 381200"/>
                  <a:gd name="connsiteX7" fmla="*/ 4834 w 171913"/>
                  <a:gd name="connsiteY7" fmla="*/ 202933 h 381200"/>
                  <a:gd name="connsiteX8" fmla="*/ 81074 w 171913"/>
                  <a:gd name="connsiteY8" fmla="*/ 47089 h 381200"/>
                  <a:gd name="connsiteX9" fmla="*/ 111719 w 171913"/>
                  <a:gd name="connsiteY9" fmla="*/ 0 h 3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13" h="38120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0">
                <a:extLst>
                  <a:ext uri="{FF2B5EF4-FFF2-40B4-BE49-F238E27FC236}">
                    <a16:creationId xmlns:a16="http://schemas.microsoft.com/office/drawing/2014/main" id="{A7ADC5A5-BF2F-4A98-AB09-7AB078A9C5F3}"/>
                  </a:ext>
                </a:extLst>
              </p:cNvPr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>
                  <a:gd name="connsiteX0" fmla="*/ 333737 w 336352"/>
                  <a:gd name="connsiteY0" fmla="*/ 190896 h 194337"/>
                  <a:gd name="connsiteX1" fmla="*/ 124824 w 336352"/>
                  <a:gd name="connsiteY1" fmla="*/ 184169 h 194337"/>
                  <a:gd name="connsiteX2" fmla="*/ 40363 w 336352"/>
                  <a:gd name="connsiteY2" fmla="*/ 127362 h 194337"/>
                  <a:gd name="connsiteX3" fmla="*/ 0 w 336352"/>
                  <a:gd name="connsiteY3" fmla="*/ 54486 h 194337"/>
                  <a:gd name="connsiteX4" fmla="*/ 238811 w 336352"/>
                  <a:gd name="connsiteY4" fmla="*/ 148291 h 194337"/>
                  <a:gd name="connsiteX5" fmla="*/ 242174 w 336352"/>
                  <a:gd name="connsiteY5" fmla="*/ 141564 h 194337"/>
                  <a:gd name="connsiteX6" fmla="*/ 23171 w 336352"/>
                  <a:gd name="connsiteY6" fmla="*/ 19730 h 194337"/>
                  <a:gd name="connsiteX7" fmla="*/ 189479 w 336352"/>
                  <a:gd name="connsiteY7" fmla="*/ 26083 h 194337"/>
                  <a:gd name="connsiteX8" fmla="*/ 267214 w 336352"/>
                  <a:gd name="connsiteY8" fmla="*/ 99707 h 194337"/>
                  <a:gd name="connsiteX9" fmla="*/ 336353 w 336352"/>
                  <a:gd name="connsiteY9" fmla="*/ 186785 h 194337"/>
                  <a:gd name="connsiteX10" fmla="*/ 333737 w 336352"/>
                  <a:gd name="connsiteY10" fmla="*/ 190896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352" h="194337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">
                <a:extLst>
                  <a:ext uri="{FF2B5EF4-FFF2-40B4-BE49-F238E27FC236}">
                    <a16:creationId xmlns:a16="http://schemas.microsoft.com/office/drawing/2014/main" id="{4F713ED0-6944-476A-BF61-22DFB1A1AF71}"/>
                  </a:ext>
                </a:extLst>
              </p:cNvPr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>
                  <a:gd name="connsiteX0" fmla="*/ 312435 w 328878"/>
                  <a:gd name="connsiteY0" fmla="*/ 18340 h 194337"/>
                  <a:gd name="connsiteX1" fmla="*/ 91936 w 328878"/>
                  <a:gd name="connsiteY1" fmla="*/ 140922 h 194337"/>
                  <a:gd name="connsiteX2" fmla="*/ 95300 w 328878"/>
                  <a:gd name="connsiteY2" fmla="*/ 148023 h 194337"/>
                  <a:gd name="connsiteX3" fmla="*/ 329252 w 328878"/>
                  <a:gd name="connsiteY3" fmla="*/ 56086 h 194337"/>
                  <a:gd name="connsiteX4" fmla="*/ 210034 w 328878"/>
                  <a:gd name="connsiteY4" fmla="*/ 183527 h 194337"/>
                  <a:gd name="connsiteX5" fmla="*/ 0 w 328878"/>
                  <a:gd name="connsiteY5" fmla="*/ 190254 h 194337"/>
                  <a:gd name="connsiteX6" fmla="*/ 2242 w 328878"/>
                  <a:gd name="connsiteY6" fmla="*/ 183900 h 194337"/>
                  <a:gd name="connsiteX7" fmla="*/ 114734 w 328878"/>
                  <a:gd name="connsiteY7" fmla="*/ 48986 h 194337"/>
                  <a:gd name="connsiteX8" fmla="*/ 312435 w 328878"/>
                  <a:gd name="connsiteY8" fmla="*/ 18340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78" h="194337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2">
                <a:extLst>
                  <a:ext uri="{FF2B5EF4-FFF2-40B4-BE49-F238E27FC236}">
                    <a16:creationId xmlns:a16="http://schemas.microsoft.com/office/drawing/2014/main" id="{C837A1F8-98FE-44AE-8854-D46498A0390F}"/>
                  </a:ext>
                </a:extLst>
              </p:cNvPr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>
                  <a:gd name="connsiteX0" fmla="*/ 46052 w 168176"/>
                  <a:gd name="connsiteY0" fmla="*/ 107633 h 362513"/>
                  <a:gd name="connsiteX1" fmla="*/ 107717 w 168176"/>
                  <a:gd name="connsiteY1" fmla="*/ 365877 h 362513"/>
                  <a:gd name="connsiteX2" fmla="*/ 86414 w 168176"/>
                  <a:gd name="connsiteY2" fmla="*/ 351302 h 362513"/>
                  <a:gd name="connsiteX3" fmla="*/ 64365 w 168176"/>
                  <a:gd name="connsiteY3" fmla="*/ 333363 h 362513"/>
                  <a:gd name="connsiteX4" fmla="*/ 1205 w 168176"/>
                  <a:gd name="connsiteY4" fmla="*/ 209286 h 362513"/>
                  <a:gd name="connsiteX5" fmla="*/ 16528 w 168176"/>
                  <a:gd name="connsiteY5" fmla="*/ 0 h 362513"/>
                  <a:gd name="connsiteX6" fmla="*/ 20265 w 168176"/>
                  <a:gd name="connsiteY6" fmla="*/ 747 h 362513"/>
                  <a:gd name="connsiteX7" fmla="*/ 143968 w 168176"/>
                  <a:gd name="connsiteY7" fmla="*/ 162571 h 362513"/>
                  <a:gd name="connsiteX8" fmla="*/ 142473 w 168176"/>
                  <a:gd name="connsiteY8" fmla="*/ 357655 h 362513"/>
                  <a:gd name="connsiteX9" fmla="*/ 99121 w 168176"/>
                  <a:gd name="connsiteY9" fmla="*/ 230215 h 362513"/>
                  <a:gd name="connsiteX10" fmla="*/ 51284 w 168176"/>
                  <a:gd name="connsiteY10" fmla="*/ 106138 h 362513"/>
                  <a:gd name="connsiteX11" fmla="*/ 46052 w 168176"/>
                  <a:gd name="connsiteY11" fmla="*/ 107633 h 36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76" h="362513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3">
                <a:extLst>
                  <a:ext uri="{FF2B5EF4-FFF2-40B4-BE49-F238E27FC236}">
                    <a16:creationId xmlns:a16="http://schemas.microsoft.com/office/drawing/2014/main" id="{D8BB146E-018B-48BE-8F91-9432A28BE075}"/>
                  </a:ext>
                </a:extLst>
              </p:cNvPr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>
                  <a:gd name="connsiteX0" fmla="*/ 116433 w 164439"/>
                  <a:gd name="connsiteY0" fmla="*/ 110623 h 369988"/>
                  <a:gd name="connsiteX1" fmla="*/ 25992 w 164439"/>
                  <a:gd name="connsiteY1" fmla="*/ 360271 h 369988"/>
                  <a:gd name="connsiteX2" fmla="*/ 12538 w 164439"/>
                  <a:gd name="connsiteY2" fmla="*/ 194337 h 369988"/>
                  <a:gd name="connsiteX3" fmla="*/ 153058 w 164439"/>
                  <a:gd name="connsiteY3" fmla="*/ 0 h 369988"/>
                  <a:gd name="connsiteX4" fmla="*/ 163149 w 164439"/>
                  <a:gd name="connsiteY4" fmla="*/ 76614 h 369988"/>
                  <a:gd name="connsiteX5" fmla="*/ 167260 w 164439"/>
                  <a:gd name="connsiteY5" fmla="*/ 208913 h 369988"/>
                  <a:gd name="connsiteX6" fmla="*/ 94757 w 164439"/>
                  <a:gd name="connsiteY6" fmla="*/ 346444 h 369988"/>
                  <a:gd name="connsiteX7" fmla="*/ 60748 w 164439"/>
                  <a:gd name="connsiteY7" fmla="*/ 371483 h 369988"/>
                  <a:gd name="connsiteX8" fmla="*/ 122787 w 164439"/>
                  <a:gd name="connsiteY8" fmla="*/ 112118 h 369988"/>
                  <a:gd name="connsiteX9" fmla="*/ 116433 w 164439"/>
                  <a:gd name="connsiteY9" fmla="*/ 110623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39" h="369988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4">
                <a:extLst>
                  <a:ext uri="{FF2B5EF4-FFF2-40B4-BE49-F238E27FC236}">
                    <a16:creationId xmlns:a16="http://schemas.microsoft.com/office/drawing/2014/main" id="{17ABED4B-27F8-420E-94C8-40EAD9ABD62A}"/>
                  </a:ext>
                </a:extLst>
              </p:cNvPr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>
                  <a:gd name="connsiteX0" fmla="*/ 69577 w 198074"/>
                  <a:gd name="connsiteY0" fmla="*/ 0 h 291505"/>
                  <a:gd name="connsiteX1" fmla="*/ 192533 w 198074"/>
                  <a:gd name="connsiteY1" fmla="*/ 144632 h 291505"/>
                  <a:gd name="connsiteX2" fmla="*/ 195149 w 198074"/>
                  <a:gd name="connsiteY2" fmla="*/ 205549 h 291505"/>
                  <a:gd name="connsiteX3" fmla="*/ 140585 w 198074"/>
                  <a:gd name="connsiteY3" fmla="*/ 281789 h 291505"/>
                  <a:gd name="connsiteX4" fmla="*/ 88263 w 198074"/>
                  <a:gd name="connsiteY4" fmla="*/ 83715 h 291505"/>
                  <a:gd name="connsiteX5" fmla="*/ 83779 w 198074"/>
                  <a:gd name="connsiteY5" fmla="*/ 84462 h 291505"/>
                  <a:gd name="connsiteX6" fmla="*/ 83779 w 198074"/>
                  <a:gd name="connsiteY6" fmla="*/ 152854 h 291505"/>
                  <a:gd name="connsiteX7" fmla="*/ 88263 w 198074"/>
                  <a:gd name="connsiteY7" fmla="*/ 221246 h 291505"/>
                  <a:gd name="connsiteX8" fmla="*/ 97607 w 198074"/>
                  <a:gd name="connsiteY8" fmla="*/ 291880 h 291505"/>
                  <a:gd name="connsiteX9" fmla="*/ 12771 w 198074"/>
                  <a:gd name="connsiteY9" fmla="*/ 227599 h 291505"/>
                  <a:gd name="connsiteX10" fmla="*/ 438 w 198074"/>
                  <a:gd name="connsiteY10" fmla="*/ 177893 h 291505"/>
                  <a:gd name="connsiteX11" fmla="*/ 69577 w 198074"/>
                  <a:gd name="connsiteY11" fmla="*/ 0 h 29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91505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5">
                <a:extLst>
                  <a:ext uri="{FF2B5EF4-FFF2-40B4-BE49-F238E27FC236}">
                    <a16:creationId xmlns:a16="http://schemas.microsoft.com/office/drawing/2014/main" id="{BEDD66EB-65E0-45EF-8811-3FBEEFCFF6F4}"/>
                  </a:ext>
                </a:extLst>
              </p:cNvPr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>
                  <a:gd name="connsiteX0" fmla="*/ 105161 w 198074"/>
                  <a:gd name="connsiteY0" fmla="*/ 289637 h 287768"/>
                  <a:gd name="connsiteX1" fmla="*/ 120110 w 198074"/>
                  <a:gd name="connsiteY1" fmla="*/ 84462 h 287768"/>
                  <a:gd name="connsiteX2" fmla="*/ 114504 w 198074"/>
                  <a:gd name="connsiteY2" fmla="*/ 83715 h 287768"/>
                  <a:gd name="connsiteX3" fmla="*/ 62930 w 198074"/>
                  <a:gd name="connsiteY3" fmla="*/ 285526 h 287768"/>
                  <a:gd name="connsiteX4" fmla="*/ 51718 w 198074"/>
                  <a:gd name="connsiteY4" fmla="*/ 275062 h 287768"/>
                  <a:gd name="connsiteX5" fmla="*/ 11729 w 198074"/>
                  <a:gd name="connsiteY5" fmla="*/ 219751 h 287768"/>
                  <a:gd name="connsiteX6" fmla="*/ 12103 w 198074"/>
                  <a:gd name="connsiteY6" fmla="*/ 134541 h 287768"/>
                  <a:gd name="connsiteX7" fmla="*/ 94323 w 198074"/>
                  <a:gd name="connsiteY7" fmla="*/ 33262 h 287768"/>
                  <a:gd name="connsiteX8" fmla="*/ 130200 w 198074"/>
                  <a:gd name="connsiteY8" fmla="*/ 0 h 287768"/>
                  <a:gd name="connsiteX9" fmla="*/ 198218 w 198074"/>
                  <a:gd name="connsiteY9" fmla="*/ 170793 h 287768"/>
                  <a:gd name="connsiteX10" fmla="*/ 173553 w 198074"/>
                  <a:gd name="connsiteY10" fmla="*/ 244043 h 287768"/>
                  <a:gd name="connsiteX11" fmla="*/ 105161 w 198074"/>
                  <a:gd name="connsiteY11" fmla="*/ 289637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87768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7AB3A8A7-2651-4465-96D1-66659ED53A9C}"/>
                  </a:ext>
                </a:extLst>
              </p:cNvPr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>
                  <a:gd name="connsiteX0" fmla="*/ 86117 w 156964"/>
                  <a:gd name="connsiteY0" fmla="*/ 359150 h 358776"/>
                  <a:gd name="connsiteX1" fmla="*/ 95086 w 156964"/>
                  <a:gd name="connsiteY1" fmla="*/ 105391 h 358776"/>
                  <a:gd name="connsiteX2" fmla="*/ 89854 w 156964"/>
                  <a:gd name="connsiteY2" fmla="*/ 104643 h 358776"/>
                  <a:gd name="connsiteX3" fmla="*/ 67430 w 156964"/>
                  <a:gd name="connsiteY3" fmla="*/ 230215 h 358776"/>
                  <a:gd name="connsiteX4" fmla="*/ 50613 w 156964"/>
                  <a:gd name="connsiteY4" fmla="*/ 358777 h 358776"/>
                  <a:gd name="connsiteX5" fmla="*/ 3523 w 156964"/>
                  <a:gd name="connsiteY5" fmla="*/ 200317 h 358776"/>
                  <a:gd name="connsiteX6" fmla="*/ 102187 w 156964"/>
                  <a:gd name="connsiteY6" fmla="*/ 0 h 358776"/>
                  <a:gd name="connsiteX7" fmla="*/ 155630 w 156964"/>
                  <a:gd name="connsiteY7" fmla="*/ 176772 h 358776"/>
                  <a:gd name="connsiteX8" fmla="*/ 155256 w 156964"/>
                  <a:gd name="connsiteY8" fmla="*/ 254881 h 358776"/>
                  <a:gd name="connsiteX9" fmla="*/ 86117 w 156964"/>
                  <a:gd name="connsiteY9" fmla="*/ 359150 h 35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358776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DC3C747F-15CB-4DB1-9146-B66E1C9DFE9B}"/>
                  </a:ext>
                </a:extLst>
              </p:cNvPr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>
                  <a:gd name="connsiteX0" fmla="*/ 243669 w 257870"/>
                  <a:gd name="connsiteY0" fmla="*/ 24859 h 175651"/>
                  <a:gd name="connsiteX1" fmla="*/ 71382 w 257870"/>
                  <a:gd name="connsiteY1" fmla="*/ 125391 h 175651"/>
                  <a:gd name="connsiteX2" fmla="*/ 74371 w 257870"/>
                  <a:gd name="connsiteY2" fmla="*/ 132118 h 175651"/>
                  <a:gd name="connsiteX3" fmla="*/ 261234 w 257870"/>
                  <a:gd name="connsiteY3" fmla="*/ 62232 h 175651"/>
                  <a:gd name="connsiteX4" fmla="*/ 216387 w 257870"/>
                  <a:gd name="connsiteY4" fmla="*/ 154542 h 175651"/>
                  <a:gd name="connsiteX5" fmla="*/ 153227 w 257870"/>
                  <a:gd name="connsiteY5" fmla="*/ 177713 h 175651"/>
                  <a:gd name="connsiteX6" fmla="*/ 0 w 257870"/>
                  <a:gd name="connsiteY6" fmla="*/ 164632 h 175651"/>
                  <a:gd name="connsiteX7" fmla="*/ 1495 w 257870"/>
                  <a:gd name="connsiteY7" fmla="*/ 157532 h 175651"/>
                  <a:gd name="connsiteX8" fmla="*/ 78856 w 257870"/>
                  <a:gd name="connsiteY8" fmla="*/ 43171 h 175651"/>
                  <a:gd name="connsiteX9" fmla="*/ 150611 w 257870"/>
                  <a:gd name="connsiteY9" fmla="*/ 193 h 175651"/>
                  <a:gd name="connsiteX10" fmla="*/ 243669 w 257870"/>
                  <a:gd name="connsiteY10" fmla="*/ 24859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8">
                <a:extLst>
                  <a:ext uri="{FF2B5EF4-FFF2-40B4-BE49-F238E27FC236}">
                    <a16:creationId xmlns:a16="http://schemas.microsoft.com/office/drawing/2014/main" id="{037E48BF-123D-43F1-8066-383E437DEECB}"/>
                  </a:ext>
                </a:extLst>
              </p:cNvPr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>
                  <a:gd name="connsiteX0" fmla="*/ 0 w 257870"/>
                  <a:gd name="connsiteY0" fmla="*/ 61914 h 175651"/>
                  <a:gd name="connsiteX1" fmla="*/ 184994 w 257870"/>
                  <a:gd name="connsiteY1" fmla="*/ 131053 h 175651"/>
                  <a:gd name="connsiteX2" fmla="*/ 187237 w 257870"/>
                  <a:gd name="connsiteY2" fmla="*/ 126195 h 175651"/>
                  <a:gd name="connsiteX3" fmla="*/ 132673 w 257870"/>
                  <a:gd name="connsiteY3" fmla="*/ 91064 h 175651"/>
                  <a:gd name="connsiteX4" fmla="*/ 75119 w 257870"/>
                  <a:gd name="connsiteY4" fmla="*/ 57055 h 175651"/>
                  <a:gd name="connsiteX5" fmla="*/ 15697 w 257870"/>
                  <a:gd name="connsiteY5" fmla="*/ 26784 h 175651"/>
                  <a:gd name="connsiteX6" fmla="*/ 163692 w 257870"/>
                  <a:gd name="connsiteY6" fmla="*/ 24541 h 175651"/>
                  <a:gd name="connsiteX7" fmla="*/ 259739 w 257870"/>
                  <a:gd name="connsiteY7" fmla="*/ 163941 h 175651"/>
                  <a:gd name="connsiteX8" fmla="*/ 81472 w 257870"/>
                  <a:gd name="connsiteY8" fmla="*/ 172537 h 175651"/>
                  <a:gd name="connsiteX9" fmla="*/ 44847 w 257870"/>
                  <a:gd name="connsiteY9" fmla="*/ 154224 h 175651"/>
                  <a:gd name="connsiteX10" fmla="*/ 0 w 257870"/>
                  <a:gd name="connsiteY10" fmla="*/ 61914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F2C906B4-A152-4126-99C4-97DD94C4DA27}"/>
                  </a:ext>
                </a:extLst>
              </p:cNvPr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>
                  <a:gd name="connsiteX0" fmla="*/ 129250 w 160701"/>
                  <a:gd name="connsiteY0" fmla="*/ 271325 h 280294"/>
                  <a:gd name="connsiteX1" fmla="*/ 56748 w 160701"/>
                  <a:gd name="connsiteY1" fmla="*/ 81846 h 280294"/>
                  <a:gd name="connsiteX2" fmla="*/ 50021 w 160701"/>
                  <a:gd name="connsiteY2" fmla="*/ 83715 h 280294"/>
                  <a:gd name="connsiteX3" fmla="*/ 93373 w 160701"/>
                  <a:gd name="connsiteY3" fmla="*/ 281042 h 280294"/>
                  <a:gd name="connsiteX4" fmla="*/ 689 w 160701"/>
                  <a:gd name="connsiteY4" fmla="*/ 148369 h 280294"/>
                  <a:gd name="connsiteX5" fmla="*/ 26102 w 160701"/>
                  <a:gd name="connsiteY5" fmla="*/ 6727 h 280294"/>
                  <a:gd name="connsiteX6" fmla="*/ 29466 w 160701"/>
                  <a:gd name="connsiteY6" fmla="*/ 0 h 280294"/>
                  <a:gd name="connsiteX7" fmla="*/ 151674 w 160701"/>
                  <a:gd name="connsiteY7" fmla="*/ 137531 h 280294"/>
                  <a:gd name="connsiteX8" fmla="*/ 159896 w 160701"/>
                  <a:gd name="connsiteY8" fmla="*/ 198448 h 280294"/>
                  <a:gd name="connsiteX9" fmla="*/ 129250 w 160701"/>
                  <a:gd name="connsiteY9" fmla="*/ 271325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80294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A9E1BF66-5224-4F04-9663-7402F12DFE65}"/>
                  </a:ext>
                </a:extLst>
              </p:cNvPr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>
                  <a:gd name="connsiteX0" fmla="*/ 31886 w 156964"/>
                  <a:gd name="connsiteY0" fmla="*/ 271698 h 284031"/>
                  <a:gd name="connsiteX1" fmla="*/ 17685 w 156964"/>
                  <a:gd name="connsiteY1" fmla="*/ 123703 h 284031"/>
                  <a:gd name="connsiteX2" fmla="*/ 133166 w 156964"/>
                  <a:gd name="connsiteY2" fmla="*/ 0 h 284031"/>
                  <a:gd name="connsiteX3" fmla="*/ 151105 w 156964"/>
                  <a:gd name="connsiteY3" fmla="*/ 77361 h 284031"/>
                  <a:gd name="connsiteX4" fmla="*/ 160448 w 156964"/>
                  <a:gd name="connsiteY4" fmla="*/ 170419 h 284031"/>
                  <a:gd name="connsiteX5" fmla="*/ 119338 w 156964"/>
                  <a:gd name="connsiteY5" fmla="*/ 252265 h 284031"/>
                  <a:gd name="connsiteX6" fmla="*/ 67017 w 156964"/>
                  <a:gd name="connsiteY6" fmla="*/ 286274 h 284031"/>
                  <a:gd name="connsiteX7" fmla="*/ 111490 w 156964"/>
                  <a:gd name="connsiteY7" fmla="*/ 84836 h 284031"/>
                  <a:gd name="connsiteX8" fmla="*/ 104763 w 156964"/>
                  <a:gd name="connsiteY8" fmla="*/ 82593 h 284031"/>
                  <a:gd name="connsiteX9" fmla="*/ 31886 w 156964"/>
                  <a:gd name="connsiteY9" fmla="*/ 271698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4031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1">
                <a:extLst>
                  <a:ext uri="{FF2B5EF4-FFF2-40B4-BE49-F238E27FC236}">
                    <a16:creationId xmlns:a16="http://schemas.microsoft.com/office/drawing/2014/main" id="{603A98F1-9113-4F76-90AB-9914B0E04635}"/>
                  </a:ext>
                </a:extLst>
              </p:cNvPr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>
                  <a:gd name="connsiteX0" fmla="*/ 28910 w 160701"/>
                  <a:gd name="connsiteY0" fmla="*/ 0 h 280294"/>
                  <a:gd name="connsiteX1" fmla="*/ 141027 w 160701"/>
                  <a:gd name="connsiteY1" fmla="*/ 118471 h 280294"/>
                  <a:gd name="connsiteX2" fmla="*/ 129442 w 160701"/>
                  <a:gd name="connsiteY2" fmla="*/ 271325 h 280294"/>
                  <a:gd name="connsiteX3" fmla="*/ 56939 w 160701"/>
                  <a:gd name="connsiteY3" fmla="*/ 81846 h 280294"/>
                  <a:gd name="connsiteX4" fmla="*/ 50212 w 160701"/>
                  <a:gd name="connsiteY4" fmla="*/ 83715 h 280294"/>
                  <a:gd name="connsiteX5" fmla="*/ 93564 w 160701"/>
                  <a:gd name="connsiteY5" fmla="*/ 281789 h 280294"/>
                  <a:gd name="connsiteX6" fmla="*/ 133 w 160701"/>
                  <a:gd name="connsiteY6" fmla="*/ 150985 h 280294"/>
                  <a:gd name="connsiteX7" fmla="*/ 28910 w 160701"/>
                  <a:gd name="connsiteY7" fmla="*/ 0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01" h="280294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394A350D-F9C6-4622-AF16-60195DCCE489}"/>
                  </a:ext>
                </a:extLst>
              </p:cNvPr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>
                  <a:gd name="connsiteX0" fmla="*/ 43834 w 156964"/>
                  <a:gd name="connsiteY0" fmla="*/ 282163 h 287768"/>
                  <a:gd name="connsiteX1" fmla="*/ 19542 w 156964"/>
                  <a:gd name="connsiteY1" fmla="*/ 118471 h 287768"/>
                  <a:gd name="connsiteX2" fmla="*/ 108115 w 156964"/>
                  <a:gd name="connsiteY2" fmla="*/ 0 h 287768"/>
                  <a:gd name="connsiteX3" fmla="*/ 117084 w 156964"/>
                  <a:gd name="connsiteY3" fmla="*/ 19807 h 287768"/>
                  <a:gd name="connsiteX4" fmla="*/ 158194 w 156964"/>
                  <a:gd name="connsiteY4" fmla="*/ 160702 h 287768"/>
                  <a:gd name="connsiteX5" fmla="*/ 129044 w 156964"/>
                  <a:gd name="connsiteY5" fmla="*/ 249275 h 287768"/>
                  <a:gd name="connsiteX6" fmla="*/ 80085 w 156964"/>
                  <a:gd name="connsiteY6" fmla="*/ 291506 h 287768"/>
                  <a:gd name="connsiteX7" fmla="*/ 98024 w 156964"/>
                  <a:gd name="connsiteY7" fmla="*/ 85209 h 287768"/>
                  <a:gd name="connsiteX8" fmla="*/ 91297 w 156964"/>
                  <a:gd name="connsiteY8" fmla="*/ 84088 h 287768"/>
                  <a:gd name="connsiteX9" fmla="*/ 43834 w 156964"/>
                  <a:gd name="connsiteY9" fmla="*/ 282163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7768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B3B64090-7777-40C9-BC9B-7157385EE6B8}"/>
                  </a:ext>
                </a:extLst>
              </p:cNvPr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>
                  <a:gd name="connsiteX0" fmla="*/ 115485 w 160701"/>
                  <a:gd name="connsiteY0" fmla="*/ 282163 h 284031"/>
                  <a:gd name="connsiteX1" fmla="*/ 68022 w 160701"/>
                  <a:gd name="connsiteY1" fmla="*/ 83715 h 284031"/>
                  <a:gd name="connsiteX2" fmla="*/ 61295 w 160701"/>
                  <a:gd name="connsiteY2" fmla="*/ 84836 h 284031"/>
                  <a:gd name="connsiteX3" fmla="*/ 78860 w 160701"/>
                  <a:gd name="connsiteY3" fmla="*/ 286648 h 284031"/>
                  <a:gd name="connsiteX4" fmla="*/ 4 w 160701"/>
                  <a:gd name="connsiteY4" fmla="*/ 177146 h 284031"/>
                  <a:gd name="connsiteX5" fmla="*/ 52325 w 160701"/>
                  <a:gd name="connsiteY5" fmla="*/ 0 h 284031"/>
                  <a:gd name="connsiteX6" fmla="*/ 155473 w 160701"/>
                  <a:gd name="connsiteY6" fmla="*/ 152106 h 284031"/>
                  <a:gd name="connsiteX7" fmla="*/ 155847 w 160701"/>
                  <a:gd name="connsiteY7" fmla="*/ 213397 h 284031"/>
                  <a:gd name="connsiteX8" fmla="*/ 115485 w 160701"/>
                  <a:gd name="connsiteY8" fmla="*/ 282163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01" h="28403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E0B84F0B-B93F-40F2-A201-C243270191B6}"/>
                  </a:ext>
                </a:extLst>
              </p:cNvPr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>
                  <a:gd name="connsiteX0" fmla="*/ 67104 w 160701"/>
                  <a:gd name="connsiteY0" fmla="*/ 285526 h 284031"/>
                  <a:gd name="connsiteX1" fmla="*/ 111577 w 160701"/>
                  <a:gd name="connsiteY1" fmla="*/ 84462 h 284031"/>
                  <a:gd name="connsiteX2" fmla="*/ 106719 w 160701"/>
                  <a:gd name="connsiteY2" fmla="*/ 82967 h 284031"/>
                  <a:gd name="connsiteX3" fmla="*/ 80558 w 160701"/>
                  <a:gd name="connsiteY3" fmla="*/ 144258 h 284031"/>
                  <a:gd name="connsiteX4" fmla="*/ 55892 w 160701"/>
                  <a:gd name="connsiteY4" fmla="*/ 208165 h 284031"/>
                  <a:gd name="connsiteX5" fmla="*/ 34590 w 160701"/>
                  <a:gd name="connsiteY5" fmla="*/ 272820 h 284031"/>
                  <a:gd name="connsiteX6" fmla="*/ 14409 w 160701"/>
                  <a:gd name="connsiteY6" fmla="*/ 128935 h 284031"/>
                  <a:gd name="connsiteX7" fmla="*/ 133253 w 160701"/>
                  <a:gd name="connsiteY7" fmla="*/ 0 h 284031"/>
                  <a:gd name="connsiteX8" fmla="*/ 148576 w 160701"/>
                  <a:gd name="connsiteY8" fmla="*/ 61665 h 284031"/>
                  <a:gd name="connsiteX9" fmla="*/ 160909 w 160701"/>
                  <a:gd name="connsiteY9" fmla="*/ 166308 h 284031"/>
                  <a:gd name="connsiteX10" fmla="*/ 117931 w 160701"/>
                  <a:gd name="connsiteY10" fmla="*/ 253386 h 284031"/>
                  <a:gd name="connsiteX11" fmla="*/ 67104 w 160701"/>
                  <a:gd name="connsiteY11" fmla="*/ 285526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01" h="28403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5941A909-2FF0-4E94-B1EC-1675C7F1AB1F}"/>
                  </a:ext>
                </a:extLst>
              </p:cNvPr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>
                  <a:gd name="connsiteX0" fmla="*/ 127833 w 160701"/>
                  <a:gd name="connsiteY0" fmla="*/ 271698 h 276556"/>
                  <a:gd name="connsiteX1" fmla="*/ 93450 w 160701"/>
                  <a:gd name="connsiteY1" fmla="*/ 174904 h 276556"/>
                  <a:gd name="connsiteX2" fmla="*/ 54956 w 160701"/>
                  <a:gd name="connsiteY2" fmla="*/ 81472 h 276556"/>
                  <a:gd name="connsiteX3" fmla="*/ 49724 w 160701"/>
                  <a:gd name="connsiteY3" fmla="*/ 82967 h 276556"/>
                  <a:gd name="connsiteX4" fmla="*/ 93076 w 160701"/>
                  <a:gd name="connsiteY4" fmla="*/ 279920 h 276556"/>
                  <a:gd name="connsiteX5" fmla="*/ 392 w 160701"/>
                  <a:gd name="connsiteY5" fmla="*/ 172287 h 276556"/>
                  <a:gd name="connsiteX6" fmla="*/ 27674 w 160701"/>
                  <a:gd name="connsiteY6" fmla="*/ 0 h 276556"/>
                  <a:gd name="connsiteX7" fmla="*/ 35896 w 160701"/>
                  <a:gd name="connsiteY7" fmla="*/ 5232 h 276556"/>
                  <a:gd name="connsiteX8" fmla="*/ 127833 w 160701"/>
                  <a:gd name="connsiteY8" fmla="*/ 100532 h 276556"/>
                  <a:gd name="connsiteX9" fmla="*/ 127833 w 160701"/>
                  <a:gd name="connsiteY9" fmla="*/ 271698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76556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446ACABD-2609-4CF4-AE58-D7ED5CF89030}"/>
                  </a:ext>
                </a:extLst>
              </p:cNvPr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>
                  <a:gd name="connsiteX0" fmla="*/ 128596 w 164439"/>
                  <a:gd name="connsiteY0" fmla="*/ 237316 h 242921"/>
                  <a:gd name="connsiteX1" fmla="*/ 61699 w 164439"/>
                  <a:gd name="connsiteY1" fmla="*/ 70260 h 242921"/>
                  <a:gd name="connsiteX2" fmla="*/ 57215 w 164439"/>
                  <a:gd name="connsiteY2" fmla="*/ 71755 h 242921"/>
                  <a:gd name="connsiteX3" fmla="*/ 66184 w 164439"/>
                  <a:gd name="connsiteY3" fmla="*/ 128935 h 242921"/>
                  <a:gd name="connsiteX4" fmla="*/ 77770 w 164439"/>
                  <a:gd name="connsiteY4" fmla="*/ 188731 h 242921"/>
                  <a:gd name="connsiteX5" fmla="*/ 93092 w 164439"/>
                  <a:gd name="connsiteY5" fmla="*/ 245911 h 242921"/>
                  <a:gd name="connsiteX6" fmla="*/ 35 w 164439"/>
                  <a:gd name="connsiteY6" fmla="*/ 148743 h 242921"/>
                  <a:gd name="connsiteX7" fmla="*/ 37033 w 164439"/>
                  <a:gd name="connsiteY7" fmla="*/ 0 h 242921"/>
                  <a:gd name="connsiteX8" fmla="*/ 63942 w 164439"/>
                  <a:gd name="connsiteY8" fmla="*/ 19807 h 242921"/>
                  <a:gd name="connsiteX9" fmla="*/ 142050 w 164439"/>
                  <a:gd name="connsiteY9" fmla="*/ 93058 h 242921"/>
                  <a:gd name="connsiteX10" fmla="*/ 153636 w 164439"/>
                  <a:gd name="connsiteY10" fmla="*/ 196206 h 242921"/>
                  <a:gd name="connsiteX11" fmla="*/ 128596 w 164439"/>
                  <a:gd name="connsiteY11" fmla="*/ 237316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439" h="242921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id="{E3DEDC7C-2114-4D89-BF51-80B34D640B1B}"/>
                  </a:ext>
                </a:extLst>
              </p:cNvPr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>
                  <a:gd name="connsiteX0" fmla="*/ 243391 w 242921"/>
                  <a:gd name="connsiteY0" fmla="*/ 340143 h 340090"/>
                  <a:gd name="connsiteX1" fmla="*/ 152576 w 242921"/>
                  <a:gd name="connsiteY1" fmla="*/ 312114 h 340090"/>
                  <a:gd name="connsiteX2" fmla="*/ 131274 w 242921"/>
                  <a:gd name="connsiteY2" fmla="*/ 288943 h 340090"/>
                  <a:gd name="connsiteX3" fmla="*/ 7944 w 242921"/>
                  <a:gd name="connsiteY3" fmla="*/ 47890 h 340090"/>
                  <a:gd name="connsiteX4" fmla="*/ 8318 w 242921"/>
                  <a:gd name="connsiteY4" fmla="*/ 7527 h 340090"/>
                  <a:gd name="connsiteX5" fmla="*/ 54286 w 242921"/>
                  <a:gd name="connsiteY5" fmla="*/ 6780 h 340090"/>
                  <a:gd name="connsiteX6" fmla="*/ 63629 w 242921"/>
                  <a:gd name="connsiteY6" fmla="*/ 19113 h 340090"/>
                  <a:gd name="connsiteX7" fmla="*/ 129779 w 242921"/>
                  <a:gd name="connsiteY7" fmla="*/ 172714 h 340090"/>
                  <a:gd name="connsiteX8" fmla="*/ 238159 w 242921"/>
                  <a:gd name="connsiteY8" fmla="*/ 331174 h 340090"/>
                  <a:gd name="connsiteX9" fmla="*/ 243391 w 242921"/>
                  <a:gd name="connsiteY9" fmla="*/ 340143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id="{722A1A42-85C3-4DA8-859E-A35BAD528A4F}"/>
                  </a:ext>
                </a:extLst>
              </p:cNvPr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9">
                <a:extLst>
                  <a:ext uri="{FF2B5EF4-FFF2-40B4-BE49-F238E27FC236}">
                    <a16:creationId xmlns:a16="http://schemas.microsoft.com/office/drawing/2014/main" id="{CD5E8C15-2E05-4261-AC9C-4A46E35C9C79}"/>
                  </a:ext>
                </a:extLst>
              </p:cNvPr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>
                  <a:gd name="connsiteX0" fmla="*/ 48149 w 115854"/>
                  <a:gd name="connsiteY0" fmla="*/ 0 h 254133"/>
                  <a:gd name="connsiteX1" fmla="*/ 112803 w 115854"/>
                  <a:gd name="connsiteY1" fmla="*/ 137905 h 254133"/>
                  <a:gd name="connsiteX2" fmla="*/ 77299 w 115854"/>
                  <a:gd name="connsiteY2" fmla="*/ 251891 h 254133"/>
                  <a:gd name="connsiteX3" fmla="*/ 55623 w 115854"/>
                  <a:gd name="connsiteY3" fmla="*/ 78856 h 254133"/>
                  <a:gd name="connsiteX4" fmla="*/ 51139 w 115854"/>
                  <a:gd name="connsiteY4" fmla="*/ 79230 h 254133"/>
                  <a:gd name="connsiteX5" fmla="*/ 51139 w 115854"/>
                  <a:gd name="connsiteY5" fmla="*/ 254507 h 254133"/>
                  <a:gd name="connsiteX6" fmla="*/ 312 w 115854"/>
                  <a:gd name="connsiteY6" fmla="*/ 151733 h 254133"/>
                  <a:gd name="connsiteX7" fmla="*/ 48149 w 115854"/>
                  <a:gd name="connsiteY7" fmla="*/ 0 h 25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54" h="254133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0">
                <a:extLst>
                  <a:ext uri="{FF2B5EF4-FFF2-40B4-BE49-F238E27FC236}">
                    <a16:creationId xmlns:a16="http://schemas.microsoft.com/office/drawing/2014/main" id="{F5AF8F19-B05E-48CB-9AA2-03B98E971F79}"/>
                  </a:ext>
                </a:extLst>
              </p:cNvPr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>
                  <a:gd name="connsiteX0" fmla="*/ 100200 w 119592"/>
                  <a:gd name="connsiteY0" fmla="*/ 236942 h 242921"/>
                  <a:gd name="connsiteX1" fmla="*/ 40030 w 119592"/>
                  <a:gd name="connsiteY1" fmla="*/ 73250 h 242921"/>
                  <a:gd name="connsiteX2" fmla="*/ 34798 w 119592"/>
                  <a:gd name="connsiteY2" fmla="*/ 74745 h 242921"/>
                  <a:gd name="connsiteX3" fmla="*/ 74039 w 119592"/>
                  <a:gd name="connsiteY3" fmla="*/ 242922 h 242921"/>
                  <a:gd name="connsiteX4" fmla="*/ 2284 w 119592"/>
                  <a:gd name="connsiteY4" fmla="*/ 153975 h 242921"/>
                  <a:gd name="connsiteX5" fmla="*/ 14617 w 119592"/>
                  <a:gd name="connsiteY5" fmla="*/ 0 h 242921"/>
                  <a:gd name="connsiteX6" fmla="*/ 25829 w 119592"/>
                  <a:gd name="connsiteY6" fmla="*/ 9717 h 242921"/>
                  <a:gd name="connsiteX7" fmla="*/ 105432 w 119592"/>
                  <a:gd name="connsiteY7" fmla="*/ 111370 h 242921"/>
                  <a:gd name="connsiteX8" fmla="*/ 100200 w 119592"/>
                  <a:gd name="connsiteY8" fmla="*/ 236942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92" h="242921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1">
                <a:extLst>
                  <a:ext uri="{FF2B5EF4-FFF2-40B4-BE49-F238E27FC236}">
                    <a16:creationId xmlns:a16="http://schemas.microsoft.com/office/drawing/2014/main" id="{0E58E7F3-95AF-4AC5-9EFD-058E01A08160}"/>
                  </a:ext>
                </a:extLst>
              </p:cNvPr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>
                  <a:gd name="connsiteX0" fmla="*/ 20348 w 119592"/>
                  <a:gd name="connsiteY0" fmla="*/ 238811 h 246658"/>
                  <a:gd name="connsiteX1" fmla="*/ 8015 w 119592"/>
                  <a:gd name="connsiteY1" fmla="*/ 128562 h 246658"/>
                  <a:gd name="connsiteX2" fmla="*/ 105931 w 119592"/>
                  <a:gd name="connsiteY2" fmla="*/ 0 h 246658"/>
                  <a:gd name="connsiteX3" fmla="*/ 115274 w 119592"/>
                  <a:gd name="connsiteY3" fmla="*/ 168924 h 246658"/>
                  <a:gd name="connsiteX4" fmla="*/ 46135 w 119592"/>
                  <a:gd name="connsiteY4" fmla="*/ 246659 h 246658"/>
                  <a:gd name="connsiteX5" fmla="*/ 86123 w 119592"/>
                  <a:gd name="connsiteY5" fmla="*/ 75866 h 246658"/>
                  <a:gd name="connsiteX6" fmla="*/ 80891 w 119592"/>
                  <a:gd name="connsiteY6" fmla="*/ 74371 h 246658"/>
                  <a:gd name="connsiteX7" fmla="*/ 20348 w 119592"/>
                  <a:gd name="connsiteY7" fmla="*/ 238811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2">
                <a:extLst>
                  <a:ext uri="{FF2B5EF4-FFF2-40B4-BE49-F238E27FC236}">
                    <a16:creationId xmlns:a16="http://schemas.microsoft.com/office/drawing/2014/main" id="{A0621C96-8406-4A10-97CB-4301304D6E9A}"/>
                  </a:ext>
                </a:extLst>
              </p:cNvPr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>
                  <a:gd name="connsiteX0" fmla="*/ 100153 w 119592"/>
                  <a:gd name="connsiteY0" fmla="*/ 238063 h 242921"/>
                  <a:gd name="connsiteX1" fmla="*/ 39235 w 119592"/>
                  <a:gd name="connsiteY1" fmla="*/ 73250 h 242921"/>
                  <a:gd name="connsiteX2" fmla="*/ 34377 w 119592"/>
                  <a:gd name="connsiteY2" fmla="*/ 74745 h 242921"/>
                  <a:gd name="connsiteX3" fmla="*/ 74365 w 119592"/>
                  <a:gd name="connsiteY3" fmla="*/ 245911 h 242921"/>
                  <a:gd name="connsiteX4" fmla="*/ 1115 w 119592"/>
                  <a:gd name="connsiteY4" fmla="*/ 146874 h 242921"/>
                  <a:gd name="connsiteX5" fmla="*/ 14943 w 119592"/>
                  <a:gd name="connsiteY5" fmla="*/ 0 h 242921"/>
                  <a:gd name="connsiteX6" fmla="*/ 113607 w 119592"/>
                  <a:gd name="connsiteY6" fmla="*/ 130430 h 242921"/>
                  <a:gd name="connsiteX7" fmla="*/ 100153 w 119592"/>
                  <a:gd name="connsiteY7" fmla="*/ 238063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7C8832F1-1B35-4218-92D9-CACAEE128E96}"/>
                  </a:ext>
                </a:extLst>
              </p:cNvPr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>
                  <a:gd name="connsiteX0" fmla="*/ 105049 w 119592"/>
                  <a:gd name="connsiteY0" fmla="*/ 0 h 242921"/>
                  <a:gd name="connsiteX1" fmla="*/ 118503 w 119592"/>
                  <a:gd name="connsiteY1" fmla="*/ 148369 h 242921"/>
                  <a:gd name="connsiteX2" fmla="*/ 45626 w 119592"/>
                  <a:gd name="connsiteY2" fmla="*/ 245911 h 242921"/>
                  <a:gd name="connsiteX3" fmla="*/ 85615 w 119592"/>
                  <a:gd name="connsiteY3" fmla="*/ 74745 h 242921"/>
                  <a:gd name="connsiteX4" fmla="*/ 80757 w 119592"/>
                  <a:gd name="connsiteY4" fmla="*/ 73250 h 242921"/>
                  <a:gd name="connsiteX5" fmla="*/ 20587 w 119592"/>
                  <a:gd name="connsiteY5" fmla="*/ 235821 h 242921"/>
                  <a:gd name="connsiteX6" fmla="*/ 7880 w 119592"/>
                  <a:gd name="connsiteY6" fmla="*/ 126693 h 242921"/>
                  <a:gd name="connsiteX7" fmla="*/ 105049 w 119592"/>
                  <a:gd name="connsiteY7" fmla="*/ 0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6D36B6A5-9EB5-4639-80DC-B122C4B57948}"/>
                  </a:ext>
                </a:extLst>
              </p:cNvPr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>
                  <a:gd name="connsiteX0" fmla="*/ 247780 w 250396"/>
                  <a:gd name="connsiteY0" fmla="*/ 32999 h 115854"/>
                  <a:gd name="connsiteX1" fmla="*/ 76240 w 250396"/>
                  <a:gd name="connsiteY1" fmla="*/ 66634 h 115854"/>
                  <a:gd name="connsiteX2" fmla="*/ 76987 w 250396"/>
                  <a:gd name="connsiteY2" fmla="*/ 71866 h 115854"/>
                  <a:gd name="connsiteX3" fmla="*/ 251144 w 250396"/>
                  <a:gd name="connsiteY3" fmla="*/ 59533 h 115854"/>
                  <a:gd name="connsiteX4" fmla="*/ 132673 w 250396"/>
                  <a:gd name="connsiteY4" fmla="*/ 115218 h 115854"/>
                  <a:gd name="connsiteX5" fmla="*/ 0 w 250396"/>
                  <a:gd name="connsiteY5" fmla="*/ 84199 h 115854"/>
                  <a:gd name="connsiteX6" fmla="*/ 3364 w 250396"/>
                  <a:gd name="connsiteY6" fmla="*/ 76725 h 115854"/>
                  <a:gd name="connsiteX7" fmla="*/ 116602 w 250396"/>
                  <a:gd name="connsiteY7" fmla="*/ 11323 h 115854"/>
                  <a:gd name="connsiteX8" fmla="*/ 247780 w 250396"/>
                  <a:gd name="connsiteY8" fmla="*/ 32999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96" h="115854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5">
                <a:extLst>
                  <a:ext uri="{FF2B5EF4-FFF2-40B4-BE49-F238E27FC236}">
                    <a16:creationId xmlns:a16="http://schemas.microsoft.com/office/drawing/2014/main" id="{4A144EBF-2B84-4092-A3C4-1CDFDA9FFE19}"/>
                  </a:ext>
                </a:extLst>
              </p:cNvPr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>
                  <a:gd name="connsiteX0" fmla="*/ 15058 w 119592"/>
                  <a:gd name="connsiteY0" fmla="*/ 0 h 246658"/>
                  <a:gd name="connsiteX1" fmla="*/ 114843 w 119592"/>
                  <a:gd name="connsiteY1" fmla="*/ 132673 h 246658"/>
                  <a:gd name="connsiteX2" fmla="*/ 100641 w 119592"/>
                  <a:gd name="connsiteY2" fmla="*/ 238811 h 246658"/>
                  <a:gd name="connsiteX3" fmla="*/ 40098 w 119592"/>
                  <a:gd name="connsiteY3" fmla="*/ 74371 h 246658"/>
                  <a:gd name="connsiteX4" fmla="*/ 34866 w 119592"/>
                  <a:gd name="connsiteY4" fmla="*/ 75866 h 246658"/>
                  <a:gd name="connsiteX5" fmla="*/ 74854 w 119592"/>
                  <a:gd name="connsiteY5" fmla="*/ 247033 h 246658"/>
                  <a:gd name="connsiteX6" fmla="*/ 5341 w 119592"/>
                  <a:gd name="connsiteY6" fmla="*/ 168177 h 246658"/>
                  <a:gd name="connsiteX7" fmla="*/ 15058 w 119592"/>
                  <a:gd name="connsiteY7" fmla="*/ 0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DAD6B503-D814-49EF-9525-AF3E8342F4D1}"/>
                  </a:ext>
                </a:extLst>
              </p:cNvPr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>
                  <a:gd name="connsiteX0" fmla="*/ 223279 w 224235"/>
                  <a:gd name="connsiteY0" fmla="*/ 252364 h 250396"/>
                  <a:gd name="connsiteX1" fmla="*/ 73789 w 224235"/>
                  <a:gd name="connsiteY1" fmla="*/ 131277 h 250396"/>
                  <a:gd name="connsiteX2" fmla="*/ 16983 w 224235"/>
                  <a:gd name="connsiteY2" fmla="*/ 66249 h 250396"/>
                  <a:gd name="connsiteX3" fmla="*/ 165 w 224235"/>
                  <a:gd name="connsiteY3" fmla="*/ 13927 h 250396"/>
                  <a:gd name="connsiteX4" fmla="*/ 11003 w 224235"/>
                  <a:gd name="connsiteY4" fmla="*/ 1595 h 250396"/>
                  <a:gd name="connsiteX5" fmla="*/ 62951 w 224235"/>
                  <a:gd name="connsiteY5" fmla="*/ 19160 h 250396"/>
                  <a:gd name="connsiteX6" fmla="*/ 188149 w 224235"/>
                  <a:gd name="connsiteY6" fmla="*/ 176124 h 250396"/>
                  <a:gd name="connsiteX7" fmla="*/ 227016 w 224235"/>
                  <a:gd name="connsiteY7" fmla="*/ 249001 h 250396"/>
                  <a:gd name="connsiteX8" fmla="*/ 223279 w 224235"/>
                  <a:gd name="connsiteY8" fmla="*/ 252364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35" h="250396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DD677ECD-1812-4665-A8A0-F7212EEF35A1}"/>
                  </a:ext>
                </a:extLst>
              </p:cNvPr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DFE63708-FCAC-4AA1-99EB-9F1D6169ECC2}"/>
                  </a:ext>
                </a:extLst>
              </p:cNvPr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>
                  <a:gd name="connsiteX0" fmla="*/ 100116 w 115854"/>
                  <a:gd name="connsiteY0" fmla="*/ 166 h 201811"/>
                  <a:gd name="connsiteX1" fmla="*/ 116186 w 115854"/>
                  <a:gd name="connsiteY1" fmla="*/ 114526 h 201811"/>
                  <a:gd name="connsiteX2" fmla="*/ 48916 w 115854"/>
                  <a:gd name="connsiteY2" fmla="*/ 202725 h 201811"/>
                  <a:gd name="connsiteX3" fmla="*/ 79935 w 115854"/>
                  <a:gd name="connsiteY3" fmla="*/ 61831 h 201811"/>
                  <a:gd name="connsiteX4" fmla="*/ 74703 w 115854"/>
                  <a:gd name="connsiteY4" fmla="*/ 60336 h 201811"/>
                  <a:gd name="connsiteX5" fmla="*/ 23502 w 115854"/>
                  <a:gd name="connsiteY5" fmla="*/ 194130 h 201811"/>
                  <a:gd name="connsiteX6" fmla="*/ 10422 w 115854"/>
                  <a:gd name="connsiteY6" fmla="*/ 91729 h 201811"/>
                  <a:gd name="connsiteX7" fmla="*/ 94136 w 115854"/>
                  <a:gd name="connsiteY7" fmla="*/ 166 h 201811"/>
                  <a:gd name="connsiteX8" fmla="*/ 100116 w 115854"/>
                  <a:gd name="connsiteY8" fmla="*/ 166 h 2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" h="201811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19392A60-B569-417B-BB6A-68AC12171FAE}"/>
                  </a:ext>
                </a:extLst>
              </p:cNvPr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1F4DFE48-D1C0-4C14-A565-9ECEC2FD3BB3}"/>
                  </a:ext>
                </a:extLst>
              </p:cNvPr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>
                  <a:gd name="connsiteX0" fmla="*/ 101616 w 100905"/>
                  <a:gd name="connsiteY0" fmla="*/ 243399 h 242921"/>
                  <a:gd name="connsiteX1" fmla="*/ 42568 w 100905"/>
                  <a:gd name="connsiteY1" fmla="*/ 243026 h 242921"/>
                  <a:gd name="connsiteX2" fmla="*/ 34346 w 100905"/>
                  <a:gd name="connsiteY2" fmla="*/ 233683 h 242921"/>
                  <a:gd name="connsiteX3" fmla="*/ 337 w 100905"/>
                  <a:gd name="connsiteY3" fmla="*/ 25517 h 242921"/>
                  <a:gd name="connsiteX4" fmla="*/ 16407 w 100905"/>
                  <a:gd name="connsiteY4" fmla="*/ 852 h 242921"/>
                  <a:gd name="connsiteX5" fmla="*/ 42568 w 100905"/>
                  <a:gd name="connsiteY5" fmla="*/ 18790 h 242921"/>
                  <a:gd name="connsiteX6" fmla="*/ 83304 w 100905"/>
                  <a:gd name="connsiteY6" fmla="*/ 173886 h 242921"/>
                  <a:gd name="connsiteX7" fmla="*/ 101616 w 100905"/>
                  <a:gd name="connsiteY7" fmla="*/ 243399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905" h="242921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2C73CA-2F9B-4BD0-8957-53BBFED849A5}"/>
              </a:ext>
            </a:extLst>
          </p:cNvPr>
          <p:cNvGrpSpPr/>
          <p:nvPr/>
        </p:nvGrpSpPr>
        <p:grpSpPr>
          <a:xfrm>
            <a:off x="692312" y="4442371"/>
            <a:ext cx="3454342" cy="868694"/>
            <a:chOff x="5940152" y="3724275"/>
            <a:chExt cx="3024336" cy="86869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BFCBEE-75EE-4C4C-BAF9-31926318A8D3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F383BCF-C2DB-4613-96F6-745F4FB5568B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4">
            <a:extLst>
              <a:ext uri="{FF2B5EF4-FFF2-40B4-BE49-F238E27FC236}">
                <a16:creationId xmlns:a16="http://schemas.microsoft.com/office/drawing/2014/main" id="{2A383AF2-B0C2-4154-9EAE-A98B2AD53E34}"/>
              </a:ext>
            </a:extLst>
          </p:cNvPr>
          <p:cNvGrpSpPr/>
          <p:nvPr/>
        </p:nvGrpSpPr>
        <p:grpSpPr>
          <a:xfrm>
            <a:off x="692312" y="5426521"/>
            <a:ext cx="3454342" cy="868694"/>
            <a:chOff x="5940152" y="4708425"/>
            <a:chExt cx="3024336" cy="86869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7425D7-37EC-43DE-8425-FFCC45381D49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0F10FA-2FEF-4E6E-A0C1-D0ECC9A75B1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686E089-8A42-4CF9-9B10-855DD7932585}"/>
              </a:ext>
            </a:extLst>
          </p:cNvPr>
          <p:cNvSpPr txBox="1"/>
          <p:nvPr/>
        </p:nvSpPr>
        <p:spPr>
          <a:xfrm>
            <a:off x="666912" y="3797294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0" name="Group 68">
            <a:extLst>
              <a:ext uri="{FF2B5EF4-FFF2-40B4-BE49-F238E27FC236}">
                <a16:creationId xmlns:a16="http://schemas.microsoft.com/office/drawing/2014/main" id="{B3346BC1-CE99-4FBE-A423-FEAD7986DD9D}"/>
              </a:ext>
            </a:extLst>
          </p:cNvPr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35F879D-EB10-4E0E-B638-E86C06DF8617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794507-0FB4-41C9-AE6A-4355245AD841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1">
            <a:extLst>
              <a:ext uri="{FF2B5EF4-FFF2-40B4-BE49-F238E27FC236}">
                <a16:creationId xmlns:a16="http://schemas.microsoft.com/office/drawing/2014/main" id="{DE917247-FB0E-4267-BC21-C77A334533F9}"/>
              </a:ext>
            </a:extLst>
          </p:cNvPr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0EE2883-6595-43ED-BD28-1098ED912F6E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3B3E6B3-1EDD-4B94-8D65-B8A04E771B53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C729226-61D6-4B6F-988B-E1A32B1FA161}"/>
              </a:ext>
            </a:extLst>
          </p:cNvPr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21732-4F20-4446-B63D-8BEAF403A430}"/>
              </a:ext>
            </a:extLst>
          </p:cNvPr>
          <p:cNvSpPr txBox="1"/>
          <p:nvPr/>
        </p:nvSpPr>
        <p:spPr>
          <a:xfrm>
            <a:off x="826085" y="476423"/>
            <a:ext cx="40033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56CA13A6-AAB6-42B2-8D75-FD2DFC022A7A}"/>
              </a:ext>
            </a:extLst>
          </p:cNvPr>
          <p:cNvSpPr/>
          <p:nvPr/>
        </p:nvSpPr>
        <p:spPr>
          <a:xfrm>
            <a:off x="4667250" y="366713"/>
            <a:ext cx="6698665" cy="6124575"/>
          </a:xfrm>
          <a:prstGeom prst="roundRect">
            <a:avLst>
              <a:gd name="adj" fmla="val 2359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06067-8374-4D6E-9ED0-44FEE7623991}"/>
              </a:ext>
            </a:extLst>
          </p:cNvPr>
          <p:cNvSpPr txBox="1"/>
          <p:nvPr/>
        </p:nvSpPr>
        <p:spPr>
          <a:xfrm>
            <a:off x="5356613" y="921210"/>
            <a:ext cx="5319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E2052FFF-B004-4FEF-A214-E7F54FA52F0B}"/>
              </a:ext>
            </a:extLst>
          </p:cNvPr>
          <p:cNvSpPr/>
          <p:nvPr/>
        </p:nvSpPr>
        <p:spPr>
          <a:xfrm>
            <a:off x="9847695" y="5050965"/>
            <a:ext cx="1056480" cy="1271610"/>
          </a:xfrm>
          <a:custGeom>
            <a:avLst/>
            <a:gdLst>
              <a:gd name="connsiteX0" fmla="*/ 976098 w 1056480"/>
              <a:gd name="connsiteY0" fmla="*/ 1128690 h 1271610"/>
              <a:gd name="connsiteX1" fmla="*/ 262083 w 1056480"/>
              <a:gd name="connsiteY1" fmla="*/ 1170695 h 1271610"/>
              <a:gd name="connsiteX2" fmla="*/ 46444 w 1056480"/>
              <a:gd name="connsiteY2" fmla="*/ 449012 h 1271610"/>
              <a:gd name="connsiteX3" fmla="*/ 225250 w 1056480"/>
              <a:gd name="connsiteY3" fmla="*/ 214021 h 1271610"/>
              <a:gd name="connsiteX4" fmla="*/ 494854 w 1056480"/>
              <a:gd name="connsiteY4" fmla="*/ 94353 h 1271610"/>
              <a:gd name="connsiteX5" fmla="*/ 790945 w 1056480"/>
              <a:gd name="connsiteY5" fmla="*/ 120014 h 1271610"/>
              <a:gd name="connsiteX6" fmla="*/ 620356 w 1056480"/>
              <a:gd name="connsiteY6" fmla="*/ 70342 h 1271610"/>
              <a:gd name="connsiteX7" fmla="*/ 443769 w 1056480"/>
              <a:gd name="connsiteY7" fmla="*/ 68361 h 1271610"/>
              <a:gd name="connsiteX8" fmla="*/ 472751 w 1056480"/>
              <a:gd name="connsiteY8" fmla="*/ 54915 h 1271610"/>
              <a:gd name="connsiteX9" fmla="*/ 649797 w 1056480"/>
              <a:gd name="connsiteY9" fmla="*/ 4509 h 1271610"/>
              <a:gd name="connsiteX10" fmla="*/ 882678 w 1056480"/>
              <a:gd name="connsiteY10" fmla="*/ 40351 h 1271610"/>
              <a:gd name="connsiteX11" fmla="*/ 1018269 w 1056480"/>
              <a:gd name="connsiteY11" fmla="*/ 181738 h 1271610"/>
              <a:gd name="connsiteX12" fmla="*/ 1055101 w 1056480"/>
              <a:gd name="connsiteY12" fmla="*/ 266299 h 1271610"/>
              <a:gd name="connsiteX13" fmla="*/ 1048406 w 1056480"/>
              <a:gd name="connsiteY13" fmla="*/ 278515 h 1271610"/>
              <a:gd name="connsiteX14" fmla="*/ 892730 w 1056480"/>
              <a:gd name="connsiteY14" fmla="*/ 289998 h 1271610"/>
              <a:gd name="connsiteX15" fmla="*/ 695654 w 1056480"/>
              <a:gd name="connsiteY15" fmla="*/ 245865 h 1271610"/>
              <a:gd name="connsiteX16" fmla="*/ 541885 w 1056480"/>
              <a:gd name="connsiteY16" fmla="*/ 146575 h 1271610"/>
              <a:gd name="connsiteX17" fmla="*/ 528422 w 1056480"/>
              <a:gd name="connsiteY17" fmla="*/ 142154 h 1271610"/>
              <a:gd name="connsiteX18" fmla="*/ 143863 w 1056480"/>
              <a:gd name="connsiteY18" fmla="*/ 475389 h 1271610"/>
              <a:gd name="connsiteX19" fmla="*/ 105435 w 1056480"/>
              <a:gd name="connsiteY19" fmla="*/ 706436 h 1271610"/>
              <a:gd name="connsiteX20" fmla="*/ 542931 w 1056480"/>
              <a:gd name="connsiteY20" fmla="*/ 1218478 h 1271610"/>
              <a:gd name="connsiteX21" fmla="*/ 971017 w 1056480"/>
              <a:gd name="connsiteY21" fmla="*/ 1132028 h 1271610"/>
              <a:gd name="connsiteX22" fmla="*/ 976098 w 1056480"/>
              <a:gd name="connsiteY22" fmla="*/ 1128690 h 127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6480" h="1271610">
                <a:moveTo>
                  <a:pt x="976098" y="1128690"/>
                </a:moveTo>
                <a:cubicBezTo>
                  <a:pt x="790193" y="1292620"/>
                  <a:pt x="495258" y="1327325"/>
                  <a:pt x="262083" y="1170695"/>
                </a:cubicBezTo>
                <a:cubicBezTo>
                  <a:pt x="26780" y="1012652"/>
                  <a:pt x="-63393" y="710472"/>
                  <a:pt x="46444" y="449012"/>
                </a:cubicBezTo>
                <a:cubicBezTo>
                  <a:pt x="85771" y="355390"/>
                  <a:pt x="145642" y="277029"/>
                  <a:pt x="225250" y="214021"/>
                </a:cubicBezTo>
                <a:cubicBezTo>
                  <a:pt x="304785" y="151069"/>
                  <a:pt x="394702" y="111081"/>
                  <a:pt x="494854" y="94353"/>
                </a:cubicBezTo>
                <a:cubicBezTo>
                  <a:pt x="594933" y="77642"/>
                  <a:pt x="692902" y="86355"/>
                  <a:pt x="790945" y="120014"/>
                </a:cubicBezTo>
                <a:cubicBezTo>
                  <a:pt x="774033" y="109229"/>
                  <a:pt x="689124" y="79697"/>
                  <a:pt x="620356" y="70342"/>
                </a:cubicBezTo>
                <a:cubicBezTo>
                  <a:pt x="561659" y="62344"/>
                  <a:pt x="503017" y="61610"/>
                  <a:pt x="443769" y="68361"/>
                </a:cubicBezTo>
                <a:cubicBezTo>
                  <a:pt x="453418" y="63867"/>
                  <a:pt x="462974" y="59153"/>
                  <a:pt x="472751" y="54915"/>
                </a:cubicBezTo>
                <a:cubicBezTo>
                  <a:pt x="529541" y="30354"/>
                  <a:pt x="588330" y="12543"/>
                  <a:pt x="649797" y="4509"/>
                </a:cubicBezTo>
                <a:cubicBezTo>
                  <a:pt x="730835" y="-6111"/>
                  <a:pt x="809416" y="565"/>
                  <a:pt x="882678" y="40351"/>
                </a:cubicBezTo>
                <a:cubicBezTo>
                  <a:pt x="942824" y="73020"/>
                  <a:pt x="985912" y="122289"/>
                  <a:pt x="1018269" y="181738"/>
                </a:cubicBezTo>
                <a:cubicBezTo>
                  <a:pt x="1033035" y="208849"/>
                  <a:pt x="1044756" y="237244"/>
                  <a:pt x="1055101" y="266299"/>
                </a:cubicBezTo>
                <a:cubicBezTo>
                  <a:pt x="1057908" y="274186"/>
                  <a:pt x="1056789" y="276864"/>
                  <a:pt x="1048406" y="278515"/>
                </a:cubicBezTo>
                <a:cubicBezTo>
                  <a:pt x="996954" y="288677"/>
                  <a:pt x="945172" y="292694"/>
                  <a:pt x="892730" y="289998"/>
                </a:cubicBezTo>
                <a:cubicBezTo>
                  <a:pt x="824458" y="286494"/>
                  <a:pt x="758698" y="272499"/>
                  <a:pt x="695654" y="245865"/>
                </a:cubicBezTo>
                <a:cubicBezTo>
                  <a:pt x="638589" y="221744"/>
                  <a:pt x="587431" y="188488"/>
                  <a:pt x="541885" y="146575"/>
                </a:cubicBezTo>
                <a:cubicBezTo>
                  <a:pt x="537978" y="142979"/>
                  <a:pt x="534805" y="140485"/>
                  <a:pt x="528422" y="142154"/>
                </a:cubicBezTo>
                <a:cubicBezTo>
                  <a:pt x="345286" y="189901"/>
                  <a:pt x="216959" y="301187"/>
                  <a:pt x="143863" y="475389"/>
                </a:cubicBezTo>
                <a:cubicBezTo>
                  <a:pt x="112937" y="549073"/>
                  <a:pt x="101619" y="626736"/>
                  <a:pt x="105435" y="706436"/>
                </a:cubicBezTo>
                <a:cubicBezTo>
                  <a:pt x="117321" y="955863"/>
                  <a:pt x="298512" y="1168677"/>
                  <a:pt x="542931" y="1218478"/>
                </a:cubicBezTo>
                <a:cubicBezTo>
                  <a:pt x="697360" y="1249936"/>
                  <a:pt x="840398" y="1220661"/>
                  <a:pt x="971017" y="1132028"/>
                </a:cubicBezTo>
                <a:cubicBezTo>
                  <a:pt x="972668" y="1130891"/>
                  <a:pt x="974392" y="1129808"/>
                  <a:pt x="976098" y="112869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82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81A939F-FC5B-4C4B-8AA3-55203E323248}"/>
              </a:ext>
            </a:extLst>
          </p:cNvPr>
          <p:cNvSpPr/>
          <p:nvPr/>
        </p:nvSpPr>
        <p:spPr>
          <a:xfrm>
            <a:off x="10244910" y="5335950"/>
            <a:ext cx="714491" cy="869366"/>
          </a:xfrm>
          <a:custGeom>
            <a:avLst/>
            <a:gdLst>
              <a:gd name="connsiteX0" fmla="*/ 0 w 714491"/>
              <a:gd name="connsiteY0" fmla="*/ 103184 h 869366"/>
              <a:gd name="connsiteX1" fmla="*/ 579342 w 714491"/>
              <a:gd name="connsiteY1" fmla="*/ 119931 h 869366"/>
              <a:gd name="connsiteX2" fmla="*/ 593081 w 714491"/>
              <a:gd name="connsiteY2" fmla="*/ 736087 h 869366"/>
              <a:gd name="connsiteX3" fmla="*/ 3155 w 714491"/>
              <a:gd name="connsiteY3" fmla="*/ 768847 h 869366"/>
              <a:gd name="connsiteX4" fmla="*/ 315057 w 714491"/>
              <a:gd name="connsiteY4" fmla="*/ 830700 h 869366"/>
              <a:gd name="connsiteX5" fmla="*/ 576352 w 714491"/>
              <a:gd name="connsiteY5" fmla="*/ 648573 h 869366"/>
              <a:gd name="connsiteX6" fmla="*/ 538914 w 714491"/>
              <a:gd name="connsiteY6" fmla="*/ 170191 h 869366"/>
              <a:gd name="connsiteX7" fmla="*/ 281765 w 714491"/>
              <a:gd name="connsiteY7" fmla="*/ 33279 h 869366"/>
              <a:gd name="connsiteX8" fmla="*/ 0 w 714491"/>
              <a:gd name="connsiteY8" fmla="*/ 103184 h 86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491" h="869366">
                <a:moveTo>
                  <a:pt x="0" y="103184"/>
                </a:moveTo>
                <a:cubicBezTo>
                  <a:pt x="150613" y="-29545"/>
                  <a:pt x="406112" y="-44825"/>
                  <a:pt x="579342" y="119931"/>
                </a:cubicBezTo>
                <a:cubicBezTo>
                  <a:pt x="754204" y="286246"/>
                  <a:pt x="760019" y="563994"/>
                  <a:pt x="593081" y="736087"/>
                </a:cubicBezTo>
                <a:cubicBezTo>
                  <a:pt x="423849" y="910565"/>
                  <a:pt x="162610" y="905484"/>
                  <a:pt x="3155" y="768847"/>
                </a:cubicBezTo>
                <a:cubicBezTo>
                  <a:pt x="98886" y="831433"/>
                  <a:pt x="202946" y="853940"/>
                  <a:pt x="315057" y="830700"/>
                </a:cubicBezTo>
                <a:cubicBezTo>
                  <a:pt x="427628" y="807349"/>
                  <a:pt x="515032" y="745680"/>
                  <a:pt x="576352" y="648573"/>
                </a:cubicBezTo>
                <a:cubicBezTo>
                  <a:pt x="670671" y="499189"/>
                  <a:pt x="655593" y="305194"/>
                  <a:pt x="538914" y="170191"/>
                </a:cubicBezTo>
                <a:cubicBezTo>
                  <a:pt x="471119" y="91756"/>
                  <a:pt x="384925" y="45752"/>
                  <a:pt x="281765" y="33279"/>
                </a:cubicBezTo>
                <a:cubicBezTo>
                  <a:pt x="179210" y="20879"/>
                  <a:pt x="85423" y="45477"/>
                  <a:pt x="0" y="103184"/>
                </a:cubicBezTo>
                <a:close/>
              </a:path>
            </a:pathLst>
          </a:custGeom>
          <a:solidFill>
            <a:schemeClr val="accent1"/>
          </a:solidFill>
          <a:ln w="182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8EC44E1-5C08-495F-916E-28C690F22635}"/>
              </a:ext>
            </a:extLst>
          </p:cNvPr>
          <p:cNvGrpSpPr/>
          <p:nvPr/>
        </p:nvGrpSpPr>
        <p:grpSpPr>
          <a:xfrm>
            <a:off x="10063975" y="5401707"/>
            <a:ext cx="717601" cy="732106"/>
            <a:chOff x="10021856" y="5446025"/>
            <a:chExt cx="717601" cy="732106"/>
          </a:xfrm>
        </p:grpSpPr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id="{FF3D146E-C155-4E08-9BA9-F63F617808D0}"/>
                </a:ext>
              </a:extLst>
            </p:cNvPr>
            <p:cNvSpPr/>
            <p:nvPr/>
          </p:nvSpPr>
          <p:spPr>
            <a:xfrm>
              <a:off x="10022281" y="5460956"/>
              <a:ext cx="717176" cy="717175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D1D5582B-A463-4857-8366-96DF589EC4D9}"/>
                </a:ext>
              </a:extLst>
            </p:cNvPr>
            <p:cNvSpPr/>
            <p:nvPr/>
          </p:nvSpPr>
          <p:spPr>
            <a:xfrm>
              <a:off x="10021856" y="5446025"/>
              <a:ext cx="717544" cy="70193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C08253D-1387-446B-B55E-0448AB7514D7}"/>
              </a:ext>
            </a:extLst>
          </p:cNvPr>
          <p:cNvSpPr txBox="1">
            <a:spLocks/>
          </p:cNvSpPr>
          <p:nvPr/>
        </p:nvSpPr>
        <p:spPr>
          <a:xfrm>
            <a:off x="5370756" y="5366475"/>
            <a:ext cx="447693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4519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CC8CE-E815-4F44-997C-9A38E5084F4E}"/>
              </a:ext>
            </a:extLst>
          </p:cNvPr>
          <p:cNvSpPr txBox="1"/>
          <p:nvPr/>
        </p:nvSpPr>
        <p:spPr>
          <a:xfrm>
            <a:off x="9003818" y="1688075"/>
            <a:ext cx="2540482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F6D8BB89-EA96-4C92-A533-349D91D654FA}"/>
              </a:ext>
            </a:extLst>
          </p:cNvPr>
          <p:cNvSpPr/>
          <p:nvPr/>
        </p:nvSpPr>
        <p:spPr>
          <a:xfrm>
            <a:off x="8560308" y="1392006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A832940-12F3-4145-8102-1B6A16B1DB87}"/>
              </a:ext>
            </a:extLst>
          </p:cNvPr>
          <p:cNvSpPr/>
          <p:nvPr/>
        </p:nvSpPr>
        <p:spPr>
          <a:xfrm rot="10800000">
            <a:off x="11164066" y="3083420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BA184-2D30-473F-94FE-E2DF923AD209}"/>
              </a:ext>
            </a:extLst>
          </p:cNvPr>
          <p:cNvSpPr txBox="1"/>
          <p:nvPr/>
        </p:nvSpPr>
        <p:spPr>
          <a:xfrm>
            <a:off x="881427" y="2875332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35F21-11E7-4B35-9C04-83E8FA3238DC}"/>
              </a:ext>
            </a:extLst>
          </p:cNvPr>
          <p:cNvSpPr txBox="1"/>
          <p:nvPr/>
        </p:nvSpPr>
        <p:spPr>
          <a:xfrm>
            <a:off x="881425" y="3237200"/>
            <a:ext cx="3240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97F96-13B7-44E2-A13E-59589C98BA52}"/>
              </a:ext>
            </a:extLst>
          </p:cNvPr>
          <p:cNvSpPr txBox="1"/>
          <p:nvPr/>
        </p:nvSpPr>
        <p:spPr>
          <a:xfrm>
            <a:off x="881427" y="2055840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D2FC3-4673-4F45-B17C-F47CE5A52B10}"/>
              </a:ext>
            </a:extLst>
          </p:cNvPr>
          <p:cNvSpPr txBox="1"/>
          <p:nvPr/>
        </p:nvSpPr>
        <p:spPr>
          <a:xfrm>
            <a:off x="881425" y="1287595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D4366-4807-4970-BF35-60C15AF4A78C}"/>
              </a:ext>
            </a:extLst>
          </p:cNvPr>
          <p:cNvSpPr txBox="1"/>
          <p:nvPr/>
        </p:nvSpPr>
        <p:spPr>
          <a:xfrm>
            <a:off x="4399766" y="2875332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26DD8-9C9F-4660-A3EB-5A1CB9F9F9C7}"/>
              </a:ext>
            </a:extLst>
          </p:cNvPr>
          <p:cNvSpPr txBox="1"/>
          <p:nvPr/>
        </p:nvSpPr>
        <p:spPr>
          <a:xfrm>
            <a:off x="4399764" y="3237200"/>
            <a:ext cx="3240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61EB7-EAF5-4633-8DDA-B89AB096EEC4}"/>
              </a:ext>
            </a:extLst>
          </p:cNvPr>
          <p:cNvSpPr txBox="1"/>
          <p:nvPr/>
        </p:nvSpPr>
        <p:spPr>
          <a:xfrm>
            <a:off x="4399766" y="2055840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E8022-D796-467D-B7AF-F57F737865AA}"/>
              </a:ext>
            </a:extLst>
          </p:cNvPr>
          <p:cNvSpPr txBox="1"/>
          <p:nvPr/>
        </p:nvSpPr>
        <p:spPr>
          <a:xfrm>
            <a:off x="4399764" y="1291335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86EE0B5-2020-4C0B-967E-C4745F300ACA}"/>
              </a:ext>
            </a:extLst>
          </p:cNvPr>
          <p:cNvGrpSpPr/>
          <p:nvPr/>
        </p:nvGrpSpPr>
        <p:grpSpPr>
          <a:xfrm>
            <a:off x="5953125" y="2906896"/>
            <a:ext cx="6476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9F3E46-6D2E-497C-B0A9-4FF488FE9E4E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10F51A-3746-4576-81ED-104A658F3FE0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62">
            <a:extLst>
              <a:ext uri="{FF2B5EF4-FFF2-40B4-BE49-F238E27FC236}">
                <a16:creationId xmlns:a16="http://schemas.microsoft.com/office/drawing/2014/main" id="{4D5E114B-038E-4972-9110-6F15D09C44A8}"/>
              </a:ext>
            </a:extLst>
          </p:cNvPr>
          <p:cNvGrpSpPr/>
          <p:nvPr/>
        </p:nvGrpSpPr>
        <p:grpSpPr>
          <a:xfrm>
            <a:off x="154300" y="3192914"/>
            <a:ext cx="2614499" cy="3191311"/>
            <a:chOff x="3618140" y="89170"/>
            <a:chExt cx="5385408" cy="657353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676E3C4-F930-45B7-B036-F5D5ACEC0C78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14" name="Freeform: Shape 3">
                <a:extLst>
                  <a:ext uri="{FF2B5EF4-FFF2-40B4-BE49-F238E27FC236}">
                    <a16:creationId xmlns:a16="http://schemas.microsoft.com/office/drawing/2014/main" id="{19D41384-6C03-4CD6-B9F8-4E0A87779970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067D1ADF-A974-445E-8FDB-CEEC5A94F1C7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33406AF1-5487-4990-8B25-91E6B142EAC4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693705E-5CE3-4F3A-9A7A-79A28EAC0A90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0565C75-BDE2-4D69-9985-ADA56B0EC3A4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F629FB12-890B-4F15-94D0-2F56D934348D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41323A08-22E4-466D-AC81-391E372810FD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A17F37DF-7FE0-40E8-9EBF-B4A2C3C3C96C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7" name="Freeform: Shape 41">
                <a:extLst>
                  <a:ext uri="{FF2B5EF4-FFF2-40B4-BE49-F238E27FC236}">
                    <a16:creationId xmlns:a16="http://schemas.microsoft.com/office/drawing/2014/main" id="{3E900170-93E0-4C00-A953-7CD978093A1A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42">
                <a:extLst>
                  <a:ext uri="{FF2B5EF4-FFF2-40B4-BE49-F238E27FC236}">
                    <a16:creationId xmlns:a16="http://schemas.microsoft.com/office/drawing/2014/main" id="{A69BBC6A-F76F-4507-89C3-8B9A9655663D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43">
                <a:extLst>
                  <a:ext uri="{FF2B5EF4-FFF2-40B4-BE49-F238E27FC236}">
                    <a16:creationId xmlns:a16="http://schemas.microsoft.com/office/drawing/2014/main" id="{8CECFA62-F290-4B0B-8972-9E617EAEE9BF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4">
                <a:extLst>
                  <a:ext uri="{FF2B5EF4-FFF2-40B4-BE49-F238E27FC236}">
                    <a16:creationId xmlns:a16="http://schemas.microsoft.com/office/drawing/2014/main" id="{BE1CA934-DC90-40B8-BE42-62C5013D5974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896A0D2-ECD1-4707-A1E7-EF6B82E7D667}"/>
              </a:ext>
            </a:extLst>
          </p:cNvPr>
          <p:cNvGrpSpPr/>
          <p:nvPr/>
        </p:nvGrpSpPr>
        <p:grpSpPr>
          <a:xfrm>
            <a:off x="4909469" y="4221880"/>
            <a:ext cx="5612174" cy="1064796"/>
            <a:chOff x="-35" y="4563538"/>
            <a:chExt cx="12195661" cy="2313879"/>
          </a:xfrm>
        </p:grpSpPr>
        <p:grpSp>
          <p:nvGrpSpPr>
            <p:cNvPr id="18" name="Group 64">
              <a:extLst>
                <a:ext uri="{FF2B5EF4-FFF2-40B4-BE49-F238E27FC236}">
                  <a16:creationId xmlns:a16="http://schemas.microsoft.com/office/drawing/2014/main" id="{8D8390F2-2805-4903-8EC1-CB96314E5FC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36" name="Chord 59">
                <a:extLst>
                  <a:ext uri="{FF2B5EF4-FFF2-40B4-BE49-F238E27FC236}">
                    <a16:creationId xmlns:a16="http://schemas.microsoft.com/office/drawing/2014/main" id="{70660C91-AD9F-4A1D-971A-3DEC876AB9A9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tial Circle 60">
                <a:extLst>
                  <a:ext uri="{FF2B5EF4-FFF2-40B4-BE49-F238E27FC236}">
                    <a16:creationId xmlns:a16="http://schemas.microsoft.com/office/drawing/2014/main" id="{38D1A908-4AF1-4346-AB41-FBFDE9D3714D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artial Circle 61">
                <a:extLst>
                  <a:ext uri="{FF2B5EF4-FFF2-40B4-BE49-F238E27FC236}">
                    <a16:creationId xmlns:a16="http://schemas.microsoft.com/office/drawing/2014/main" id="{76EE6571-4E4D-4621-BB3A-6DE8859E776E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225B5A5F-9614-4C38-985E-8EB7972625C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A5375DAE-F52F-4B10-89F3-02DCB019B516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72A3CD9C-74A4-474F-9715-1510D522834B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F081D577-1AB9-424A-99EB-6BC7200F5E39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6">
              <a:extLst>
                <a:ext uri="{FF2B5EF4-FFF2-40B4-BE49-F238E27FC236}">
                  <a16:creationId xmlns:a16="http://schemas.microsoft.com/office/drawing/2014/main" id="{AECDCA8A-53C0-4730-82A7-9B68C0F9148A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CA4EBE2A-351E-45E4-8481-EA2D28F23613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57">
              <a:extLst>
                <a:ext uri="{FF2B5EF4-FFF2-40B4-BE49-F238E27FC236}">
                  <a16:creationId xmlns:a16="http://schemas.microsoft.com/office/drawing/2014/main" id="{03642D3E-906C-4782-B9D3-EA217A118BBE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58">
              <a:extLst>
                <a:ext uri="{FF2B5EF4-FFF2-40B4-BE49-F238E27FC236}">
                  <a16:creationId xmlns:a16="http://schemas.microsoft.com/office/drawing/2014/main" id="{8B59EBD1-04B0-4DE6-8316-4EBF54A2E764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0">
              <a:extLst>
                <a:ext uri="{FF2B5EF4-FFF2-40B4-BE49-F238E27FC236}">
                  <a16:creationId xmlns:a16="http://schemas.microsoft.com/office/drawing/2014/main" id="{9AE88A64-7954-4FBB-BECF-F0AED2FCA04B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54E4A290-B8C1-455F-8167-21CF223525CC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5A625A21-31AE-489A-BED8-F103BB66137E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4">
              <a:extLst>
                <a:ext uri="{FF2B5EF4-FFF2-40B4-BE49-F238E27FC236}">
                  <a16:creationId xmlns:a16="http://schemas.microsoft.com/office/drawing/2014/main" id="{803899FD-C21C-4D1C-A24C-990EFDC75889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5">
              <a:extLst>
                <a:ext uri="{FF2B5EF4-FFF2-40B4-BE49-F238E27FC236}">
                  <a16:creationId xmlns:a16="http://schemas.microsoft.com/office/drawing/2014/main" id="{A5E8E964-FEEA-4176-A44F-C2F70F3A547A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">
              <a:extLst>
                <a:ext uri="{FF2B5EF4-FFF2-40B4-BE49-F238E27FC236}">
                  <a16:creationId xmlns:a16="http://schemas.microsoft.com/office/drawing/2014/main" id="{9C368679-FBB1-4D7A-909E-C5ECEF49F98D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">
              <a:extLst>
                <a:ext uri="{FF2B5EF4-FFF2-40B4-BE49-F238E27FC236}">
                  <a16:creationId xmlns:a16="http://schemas.microsoft.com/office/drawing/2014/main" id="{7D522ADC-5079-4254-8F6B-CF8B57B9D740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8">
              <a:extLst>
                <a:ext uri="{FF2B5EF4-FFF2-40B4-BE49-F238E27FC236}">
                  <a16:creationId xmlns:a16="http://schemas.microsoft.com/office/drawing/2014/main" id="{4BDDB6E3-CD5E-42F3-9AFA-AECA0912D1B0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5">
              <a:extLst>
                <a:ext uri="{FF2B5EF4-FFF2-40B4-BE49-F238E27FC236}">
                  <a16:creationId xmlns:a16="http://schemas.microsoft.com/office/drawing/2014/main" id="{CE357767-28D7-4CC6-9EE3-0E7B93044540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solidFill>
              <a:schemeClr val="accent1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9425063-3E37-43BF-AFCA-CE881192973C}"/>
              </a:ext>
            </a:extLst>
          </p:cNvPr>
          <p:cNvGrpSpPr/>
          <p:nvPr/>
        </p:nvGrpSpPr>
        <p:grpSpPr>
          <a:xfrm>
            <a:off x="8784788" y="-3122"/>
            <a:ext cx="3314286" cy="3892445"/>
            <a:chOff x="4265743" y="1604290"/>
            <a:chExt cx="3876860" cy="4553157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9993D386-1D38-4BAA-A054-D061C1EAE6D4}"/>
                </a:ext>
              </a:extLst>
            </p:cNvPr>
            <p:cNvGrpSpPr/>
            <p:nvPr/>
          </p:nvGrpSpPr>
          <p:grpSpPr>
            <a:xfrm>
              <a:off x="5224806" y="1604290"/>
              <a:ext cx="1914942" cy="1525823"/>
              <a:chOff x="5224806" y="1604290"/>
              <a:chExt cx="1914942" cy="1525823"/>
            </a:xfrm>
          </p:grpSpPr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C1254E3A-047E-4C12-BBFA-5DF6697346BE}"/>
                  </a:ext>
                </a:extLst>
              </p:cNvPr>
              <p:cNvSpPr/>
              <p:nvPr/>
            </p:nvSpPr>
            <p:spPr>
              <a:xfrm>
                <a:off x="6018120" y="1604290"/>
                <a:ext cx="1121628" cy="796939"/>
              </a:xfrm>
              <a:custGeom>
                <a:avLst/>
                <a:gdLst>
                  <a:gd name="connsiteX0" fmla="*/ 258313 w 1121628"/>
                  <a:gd name="connsiteY0" fmla="*/ 0 h 796939"/>
                  <a:gd name="connsiteX1" fmla="*/ 1121628 w 1121628"/>
                  <a:gd name="connsiteY1" fmla="*/ 0 h 796939"/>
                  <a:gd name="connsiteX2" fmla="*/ 1066263 w 1121628"/>
                  <a:gd name="connsiteY2" fmla="*/ 82597 h 796939"/>
                  <a:gd name="connsiteX3" fmla="*/ 595760 w 1121628"/>
                  <a:gd name="connsiteY3" fmla="*/ 783960 h 796939"/>
                  <a:gd name="connsiteX4" fmla="*/ 564804 w 1121628"/>
                  <a:gd name="connsiteY4" fmla="*/ 788613 h 796939"/>
                  <a:gd name="connsiteX5" fmla="*/ 9397 w 1121628"/>
                  <a:gd name="connsiteY5" fmla="*/ 324231 h 796939"/>
                  <a:gd name="connsiteX6" fmla="*/ 7094 w 1121628"/>
                  <a:gd name="connsiteY6" fmla="*/ 297098 h 796939"/>
                  <a:gd name="connsiteX7" fmla="*/ 214970 w 1121628"/>
                  <a:gd name="connsiteY7" fmla="*/ 51318 h 79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1628" h="796939">
                    <a:moveTo>
                      <a:pt x="258313" y="0"/>
                    </a:moveTo>
                    <a:lnTo>
                      <a:pt x="1121628" y="0"/>
                    </a:lnTo>
                    <a:lnTo>
                      <a:pt x="1066263" y="82597"/>
                    </a:lnTo>
                    <a:cubicBezTo>
                      <a:pt x="845122" y="412307"/>
                      <a:pt x="626900" y="737020"/>
                      <a:pt x="595760" y="783960"/>
                    </a:cubicBezTo>
                    <a:cubicBezTo>
                      <a:pt x="585488" y="799484"/>
                      <a:pt x="578486" y="801142"/>
                      <a:pt x="564804" y="788613"/>
                    </a:cubicBezTo>
                    <a:cubicBezTo>
                      <a:pt x="541127" y="766870"/>
                      <a:pt x="40584" y="348876"/>
                      <a:pt x="9397" y="324231"/>
                    </a:cubicBezTo>
                    <a:cubicBezTo>
                      <a:pt x="-3317" y="314189"/>
                      <a:pt x="-2165" y="308016"/>
                      <a:pt x="7094" y="297098"/>
                    </a:cubicBezTo>
                    <a:cubicBezTo>
                      <a:pt x="26139" y="274642"/>
                      <a:pt x="109172" y="176547"/>
                      <a:pt x="214970" y="513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83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B38F8FD9-090C-4249-9111-D2432B849AD3}"/>
                  </a:ext>
                </a:extLst>
              </p:cNvPr>
              <p:cNvSpPr/>
              <p:nvPr/>
            </p:nvSpPr>
            <p:spPr>
              <a:xfrm>
                <a:off x="6000559" y="2005772"/>
                <a:ext cx="509294" cy="467682"/>
              </a:xfrm>
              <a:custGeom>
                <a:avLst/>
                <a:gdLst>
                  <a:gd name="connsiteX0" fmla="*/ 9636 w 644961"/>
                  <a:gd name="connsiteY0" fmla="*/ 201551 h 592264"/>
                  <a:gd name="connsiteX1" fmla="*/ 6894 w 644961"/>
                  <a:gd name="connsiteY1" fmla="*/ 174716 h 592264"/>
                  <a:gd name="connsiteX2" fmla="*/ 149292 w 644961"/>
                  <a:gd name="connsiteY2" fmla="*/ 0 h 592264"/>
                  <a:gd name="connsiteX3" fmla="*/ 644915 w 644961"/>
                  <a:gd name="connsiteY3" fmla="*/ 410569 h 592264"/>
                  <a:gd name="connsiteX4" fmla="*/ 520834 w 644961"/>
                  <a:gd name="connsiteY4" fmla="*/ 573676 h 592264"/>
                  <a:gd name="connsiteX5" fmla="*/ 475566 w 644961"/>
                  <a:gd name="connsiteY5" fmla="*/ 579218 h 592264"/>
                  <a:gd name="connsiteX6" fmla="*/ 9636 w 644961"/>
                  <a:gd name="connsiteY6" fmla="*/ 201551 h 59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4961" h="592264">
                    <a:moveTo>
                      <a:pt x="9636" y="201551"/>
                    </a:moveTo>
                    <a:cubicBezTo>
                      <a:pt x="-2557" y="192334"/>
                      <a:pt x="-2848" y="186442"/>
                      <a:pt x="6894" y="174716"/>
                    </a:cubicBezTo>
                    <a:cubicBezTo>
                      <a:pt x="54905" y="116905"/>
                      <a:pt x="101923" y="58336"/>
                      <a:pt x="149292" y="0"/>
                    </a:cubicBezTo>
                    <a:cubicBezTo>
                      <a:pt x="279382" y="108097"/>
                      <a:pt x="609797" y="381809"/>
                      <a:pt x="644915" y="410569"/>
                    </a:cubicBezTo>
                    <a:cubicBezTo>
                      <a:pt x="647307" y="423403"/>
                      <a:pt x="556128" y="527299"/>
                      <a:pt x="520834" y="573676"/>
                    </a:cubicBezTo>
                    <a:cubicBezTo>
                      <a:pt x="505725" y="593569"/>
                      <a:pt x="493708" y="600569"/>
                      <a:pt x="475566" y="579218"/>
                    </a:cubicBezTo>
                    <a:cubicBezTo>
                      <a:pt x="473174" y="576477"/>
                      <a:pt x="30287" y="217127"/>
                      <a:pt x="9636" y="201551"/>
                    </a:cubicBezTo>
                    <a:close/>
                  </a:path>
                </a:pathLst>
              </a:custGeom>
              <a:solidFill>
                <a:srgbClr val="B0DBA3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D0210CF5-B705-476A-A9D5-0652CEE5E801}"/>
                  </a:ext>
                </a:extLst>
              </p:cNvPr>
              <p:cNvSpPr/>
              <p:nvPr/>
            </p:nvSpPr>
            <p:spPr>
              <a:xfrm>
                <a:off x="5224806" y="2204266"/>
                <a:ext cx="1143314" cy="925847"/>
              </a:xfrm>
              <a:custGeom>
                <a:avLst/>
                <a:gdLst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092235 w 1447873"/>
                  <a:gd name="connsiteY46" fmla="*/ 92390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092235 w 1447873"/>
                  <a:gd name="connsiteY46" fmla="*/ 92390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47873" h="1172476">
                    <a:moveTo>
                      <a:pt x="1051713" y="0"/>
                    </a:moveTo>
                    <a:cubicBezTo>
                      <a:pt x="986610" y="75020"/>
                      <a:pt x="911882" y="139540"/>
                      <a:pt x="836861" y="204351"/>
                    </a:cubicBezTo>
                    <a:cubicBezTo>
                      <a:pt x="782376" y="251370"/>
                      <a:pt x="723515" y="263679"/>
                      <a:pt x="656020" y="250495"/>
                    </a:cubicBezTo>
                    <a:cubicBezTo>
                      <a:pt x="611335" y="241745"/>
                      <a:pt x="566591" y="233286"/>
                      <a:pt x="522255" y="223194"/>
                    </a:cubicBezTo>
                    <a:cubicBezTo>
                      <a:pt x="501721" y="218527"/>
                      <a:pt x="482762" y="218177"/>
                      <a:pt x="462694" y="225819"/>
                    </a:cubicBezTo>
                    <a:cubicBezTo>
                      <a:pt x="402083" y="248862"/>
                      <a:pt x="340364" y="269104"/>
                      <a:pt x="280278" y="293547"/>
                    </a:cubicBezTo>
                    <a:cubicBezTo>
                      <a:pt x="240901" y="309589"/>
                      <a:pt x="203624" y="330765"/>
                      <a:pt x="165706" y="350075"/>
                    </a:cubicBezTo>
                    <a:cubicBezTo>
                      <a:pt x="152055" y="357017"/>
                      <a:pt x="141438" y="367984"/>
                      <a:pt x="142955" y="384318"/>
                    </a:cubicBezTo>
                    <a:cubicBezTo>
                      <a:pt x="144530" y="401527"/>
                      <a:pt x="156430" y="412202"/>
                      <a:pt x="172648" y="416461"/>
                    </a:cubicBezTo>
                    <a:cubicBezTo>
                      <a:pt x="196390" y="422703"/>
                      <a:pt x="221533" y="427370"/>
                      <a:pt x="243059" y="412377"/>
                    </a:cubicBezTo>
                    <a:cubicBezTo>
                      <a:pt x="298537" y="373701"/>
                      <a:pt x="362531" y="364892"/>
                      <a:pt x="426818" y="355150"/>
                    </a:cubicBezTo>
                    <a:cubicBezTo>
                      <a:pt x="465203" y="349316"/>
                      <a:pt x="502130" y="354625"/>
                      <a:pt x="539231" y="362383"/>
                    </a:cubicBezTo>
                    <a:cubicBezTo>
                      <a:pt x="547632" y="364134"/>
                      <a:pt x="558307" y="365592"/>
                      <a:pt x="560174" y="375392"/>
                    </a:cubicBezTo>
                    <a:cubicBezTo>
                      <a:pt x="562216" y="386068"/>
                      <a:pt x="551599" y="389685"/>
                      <a:pt x="544073" y="393243"/>
                    </a:cubicBezTo>
                    <a:cubicBezTo>
                      <a:pt x="451902" y="436704"/>
                      <a:pt x="365915" y="491131"/>
                      <a:pt x="278528" y="542933"/>
                    </a:cubicBezTo>
                    <a:cubicBezTo>
                      <a:pt x="203216" y="587560"/>
                      <a:pt x="145405" y="654764"/>
                      <a:pt x="73943" y="704641"/>
                    </a:cubicBezTo>
                    <a:cubicBezTo>
                      <a:pt x="52651" y="719517"/>
                      <a:pt x="33575" y="738126"/>
                      <a:pt x="15549" y="757027"/>
                    </a:cubicBezTo>
                    <a:cubicBezTo>
                      <a:pt x="2540" y="770619"/>
                      <a:pt x="-5627" y="788470"/>
                      <a:pt x="4640" y="807546"/>
                    </a:cubicBezTo>
                    <a:cubicBezTo>
                      <a:pt x="13449" y="823763"/>
                      <a:pt x="28616" y="836014"/>
                      <a:pt x="47050" y="833214"/>
                    </a:cubicBezTo>
                    <a:cubicBezTo>
                      <a:pt x="75577" y="828955"/>
                      <a:pt x="104686" y="822246"/>
                      <a:pt x="127962" y="803579"/>
                    </a:cubicBezTo>
                    <a:cubicBezTo>
                      <a:pt x="222117" y="728092"/>
                      <a:pt x="321930" y="661881"/>
                      <a:pt x="433234" y="614162"/>
                    </a:cubicBezTo>
                    <a:cubicBezTo>
                      <a:pt x="441285" y="610720"/>
                      <a:pt x="451902" y="599869"/>
                      <a:pt x="458844" y="611012"/>
                    </a:cubicBezTo>
                    <a:cubicBezTo>
                      <a:pt x="465028" y="620812"/>
                      <a:pt x="452836" y="628279"/>
                      <a:pt x="445952" y="634346"/>
                    </a:cubicBezTo>
                    <a:cubicBezTo>
                      <a:pt x="422909" y="654764"/>
                      <a:pt x="409900" y="681540"/>
                      <a:pt x="394324" y="707383"/>
                    </a:cubicBezTo>
                    <a:cubicBezTo>
                      <a:pt x="341180" y="795412"/>
                      <a:pt x="305770" y="892016"/>
                      <a:pt x="258285" y="982670"/>
                    </a:cubicBezTo>
                    <a:cubicBezTo>
                      <a:pt x="237167" y="1022981"/>
                      <a:pt x="216925" y="1063816"/>
                      <a:pt x="196390" y="1104418"/>
                    </a:cubicBezTo>
                    <a:cubicBezTo>
                      <a:pt x="187348" y="1122210"/>
                      <a:pt x="185657" y="1139653"/>
                      <a:pt x="200182" y="1155637"/>
                    </a:cubicBezTo>
                    <a:cubicBezTo>
                      <a:pt x="215641" y="1172613"/>
                      <a:pt x="234017" y="1176521"/>
                      <a:pt x="255602" y="1168412"/>
                    </a:cubicBezTo>
                    <a:cubicBezTo>
                      <a:pt x="286753" y="1156745"/>
                      <a:pt x="311954" y="1137494"/>
                      <a:pt x="327705" y="1108210"/>
                    </a:cubicBezTo>
                    <a:cubicBezTo>
                      <a:pt x="372390" y="1025314"/>
                      <a:pt x="422968" y="946035"/>
                      <a:pt x="477278" y="869324"/>
                    </a:cubicBezTo>
                    <a:cubicBezTo>
                      <a:pt x="532581" y="791270"/>
                      <a:pt x="606609" y="730717"/>
                      <a:pt x="674279" y="664272"/>
                    </a:cubicBezTo>
                    <a:cubicBezTo>
                      <a:pt x="686413" y="652372"/>
                      <a:pt x="702805" y="646072"/>
                      <a:pt x="719081" y="644963"/>
                    </a:cubicBezTo>
                    <a:cubicBezTo>
                      <a:pt x="759450" y="642280"/>
                      <a:pt x="784943" y="651963"/>
                      <a:pt x="775201" y="699332"/>
                    </a:cubicBezTo>
                    <a:cubicBezTo>
                      <a:pt x="765867" y="744834"/>
                      <a:pt x="761667" y="791445"/>
                      <a:pt x="755949" y="837647"/>
                    </a:cubicBezTo>
                    <a:cubicBezTo>
                      <a:pt x="754199" y="852056"/>
                      <a:pt x="738651" y="849043"/>
                      <a:pt x="765050" y="878832"/>
                    </a:cubicBezTo>
                    <a:cubicBezTo>
                      <a:pt x="791449" y="908621"/>
                      <a:pt x="854314" y="981960"/>
                      <a:pt x="914341" y="1016378"/>
                    </a:cubicBezTo>
                    <a:cubicBezTo>
                      <a:pt x="907691" y="970584"/>
                      <a:pt x="903761" y="900821"/>
                      <a:pt x="954360" y="856055"/>
                    </a:cubicBezTo>
                    <a:cubicBezTo>
                      <a:pt x="919359" y="826887"/>
                      <a:pt x="937551" y="821591"/>
                      <a:pt x="937083" y="796987"/>
                    </a:cubicBezTo>
                    <a:cubicBezTo>
                      <a:pt x="936615" y="772383"/>
                      <a:pt x="950500" y="738651"/>
                      <a:pt x="951550" y="708433"/>
                    </a:cubicBezTo>
                    <a:cubicBezTo>
                      <a:pt x="952600" y="679498"/>
                      <a:pt x="965084" y="654064"/>
                      <a:pt x="980835" y="630612"/>
                    </a:cubicBezTo>
                    <a:cubicBezTo>
                      <a:pt x="994894" y="609786"/>
                      <a:pt x="1011695" y="590769"/>
                      <a:pt x="1025520" y="569826"/>
                    </a:cubicBezTo>
                    <a:cubicBezTo>
                      <a:pt x="1035846" y="554134"/>
                      <a:pt x="1048563" y="550692"/>
                      <a:pt x="1065247" y="555301"/>
                    </a:cubicBezTo>
                    <a:cubicBezTo>
                      <a:pt x="1109349" y="567551"/>
                      <a:pt x="1150301" y="586802"/>
                      <a:pt x="1189444" y="610370"/>
                    </a:cubicBezTo>
                    <a:cubicBezTo>
                      <a:pt x="1207237" y="621045"/>
                      <a:pt x="1209979" y="637088"/>
                      <a:pt x="1207120" y="655639"/>
                    </a:cubicBezTo>
                    <a:cubicBezTo>
                      <a:pt x="1201637" y="690932"/>
                      <a:pt x="1190786" y="725000"/>
                      <a:pt x="1186878" y="760877"/>
                    </a:cubicBezTo>
                    <a:cubicBezTo>
                      <a:pt x="1184311" y="784211"/>
                      <a:pt x="1155085" y="793195"/>
                      <a:pt x="1141726" y="811221"/>
                    </a:cubicBezTo>
                    <a:cubicBezTo>
                      <a:pt x="1120083" y="845697"/>
                      <a:pt x="1069841" y="879323"/>
                      <a:pt x="1092235" y="923903"/>
                    </a:cubicBezTo>
                    <a:cubicBezTo>
                      <a:pt x="1129089" y="997269"/>
                      <a:pt x="1219254" y="939035"/>
                      <a:pt x="1263064" y="915117"/>
                    </a:cubicBezTo>
                    <a:cubicBezTo>
                      <a:pt x="1320117" y="888749"/>
                      <a:pt x="1345085" y="845056"/>
                      <a:pt x="1362352" y="782636"/>
                    </a:cubicBezTo>
                    <a:cubicBezTo>
                      <a:pt x="1404238" y="631021"/>
                      <a:pt x="1422030" y="475905"/>
                      <a:pt x="1447873" y="321840"/>
                    </a:cubicBezTo>
                    <a:cubicBezTo>
                      <a:pt x="1330268" y="215727"/>
                      <a:pt x="1184428" y="99055"/>
                      <a:pt x="1051713" y="0"/>
                    </a:cubicBezTo>
                    <a:close/>
                  </a:path>
                </a:pathLst>
              </a:custGeom>
              <a:solidFill>
                <a:srgbClr val="FEB69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6CB28C0-3F26-4910-9A3E-A3EFBD1CC95E}"/>
                </a:ext>
              </a:extLst>
            </p:cNvPr>
            <p:cNvGrpSpPr/>
            <p:nvPr/>
          </p:nvGrpSpPr>
          <p:grpSpPr>
            <a:xfrm>
              <a:off x="6766946" y="3879142"/>
              <a:ext cx="897202" cy="1347832"/>
              <a:chOff x="792728" y="4579359"/>
              <a:chExt cx="1429877" cy="2148049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Freeform: Shape 148">
                <a:extLst>
                  <a:ext uri="{FF2B5EF4-FFF2-40B4-BE49-F238E27FC236}">
                    <a16:creationId xmlns:a16="http://schemas.microsoft.com/office/drawing/2014/main" id="{1FFD9765-B7D8-4330-AC73-E24E5C0BAB1A}"/>
                  </a:ext>
                </a:extLst>
              </p:cNvPr>
              <p:cNvSpPr/>
              <p:nvPr/>
            </p:nvSpPr>
            <p:spPr>
              <a:xfrm>
                <a:off x="792728" y="4579359"/>
                <a:ext cx="1429877" cy="1432715"/>
              </a:xfrm>
              <a:custGeom>
                <a:avLst/>
                <a:gdLst>
                  <a:gd name="connsiteX0" fmla="*/ 708609 w 1387598"/>
                  <a:gd name="connsiteY0" fmla="*/ 1390351 h 1390351"/>
                  <a:gd name="connsiteX1" fmla="*/ 359880 w 1387598"/>
                  <a:gd name="connsiteY1" fmla="*/ 1354183 h 1390351"/>
                  <a:gd name="connsiteX2" fmla="*/ 3787 w 1387598"/>
                  <a:gd name="connsiteY2" fmla="*/ 836187 h 1390351"/>
                  <a:gd name="connsiteX3" fmla="*/ 278666 w 1387598"/>
                  <a:gd name="connsiteY3" fmla="*/ 216197 h 1390351"/>
                  <a:gd name="connsiteX4" fmla="*/ 1112641 w 1387598"/>
                  <a:gd name="connsiteY4" fmla="*/ 218762 h 1390351"/>
                  <a:gd name="connsiteX5" fmla="*/ 1387520 w 1387598"/>
                  <a:gd name="connsiteY5" fmla="*/ 898002 h 1390351"/>
                  <a:gd name="connsiteX6" fmla="*/ 1051221 w 1387598"/>
                  <a:gd name="connsiteY6" fmla="*/ 1349843 h 1390351"/>
                  <a:gd name="connsiteX7" fmla="*/ 708609 w 1387598"/>
                  <a:gd name="connsiteY7" fmla="*/ 1390351 h 139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598" h="1390351">
                    <a:moveTo>
                      <a:pt x="708609" y="1390351"/>
                    </a:moveTo>
                    <a:cubicBezTo>
                      <a:pt x="617793" y="1390088"/>
                      <a:pt x="447539" y="1379566"/>
                      <a:pt x="359880" y="1354183"/>
                    </a:cubicBezTo>
                    <a:cubicBezTo>
                      <a:pt x="94931" y="1277440"/>
                      <a:pt x="-23306" y="1110803"/>
                      <a:pt x="3787" y="836187"/>
                    </a:cubicBezTo>
                    <a:cubicBezTo>
                      <a:pt x="27001" y="600765"/>
                      <a:pt x="118408" y="390791"/>
                      <a:pt x="278666" y="216197"/>
                    </a:cubicBezTo>
                    <a:cubicBezTo>
                      <a:pt x="543681" y="-72492"/>
                      <a:pt x="849862" y="-72492"/>
                      <a:pt x="1112641" y="218762"/>
                    </a:cubicBezTo>
                    <a:cubicBezTo>
                      <a:pt x="1285262" y="410059"/>
                      <a:pt x="1383641" y="636867"/>
                      <a:pt x="1387520" y="898002"/>
                    </a:cubicBezTo>
                    <a:cubicBezTo>
                      <a:pt x="1391006" y="1133688"/>
                      <a:pt x="1277569" y="1283425"/>
                      <a:pt x="1051221" y="1349843"/>
                    </a:cubicBezTo>
                    <a:cubicBezTo>
                      <a:pt x="956197" y="1377857"/>
                      <a:pt x="844207" y="1390351"/>
                      <a:pt x="708609" y="139035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49">
                <a:extLst>
                  <a:ext uri="{FF2B5EF4-FFF2-40B4-BE49-F238E27FC236}">
                    <a16:creationId xmlns:a16="http://schemas.microsoft.com/office/drawing/2014/main" id="{340858F9-1C83-41F0-9DE3-320258924EAC}"/>
                  </a:ext>
                </a:extLst>
              </p:cNvPr>
              <p:cNvSpPr/>
              <p:nvPr/>
            </p:nvSpPr>
            <p:spPr>
              <a:xfrm>
                <a:off x="1111624" y="5433626"/>
                <a:ext cx="792506" cy="1293782"/>
              </a:xfrm>
              <a:custGeom>
                <a:avLst/>
                <a:gdLst>
                  <a:gd name="connsiteX0" fmla="*/ 280576 w 769074"/>
                  <a:gd name="connsiteY0" fmla="*/ 367482 h 1255527"/>
                  <a:gd name="connsiteX1" fmla="*/ 25096 w 769074"/>
                  <a:gd name="connsiteY1" fmla="*/ 105229 h 1255527"/>
                  <a:gd name="connsiteX2" fmla="*/ 17336 w 769074"/>
                  <a:gd name="connsiteY2" fmla="*/ 24212 h 1255527"/>
                  <a:gd name="connsiteX3" fmla="*/ 109533 w 769074"/>
                  <a:gd name="connsiteY3" fmla="*/ 22634 h 1255527"/>
                  <a:gd name="connsiteX4" fmla="*/ 347323 w 769074"/>
                  <a:gd name="connsiteY4" fmla="*/ 261542 h 1255527"/>
                  <a:gd name="connsiteX5" fmla="*/ 420843 w 769074"/>
                  <a:gd name="connsiteY5" fmla="*/ 262989 h 1255527"/>
                  <a:gd name="connsiteX6" fmla="*/ 654556 w 769074"/>
                  <a:gd name="connsiteY6" fmla="*/ 28355 h 1255527"/>
                  <a:gd name="connsiteX7" fmla="*/ 740044 w 769074"/>
                  <a:gd name="connsiteY7" fmla="*/ 7641 h 1255527"/>
                  <a:gd name="connsiteX8" fmla="*/ 768650 w 769074"/>
                  <a:gd name="connsiteY8" fmla="*/ 74519 h 1255527"/>
                  <a:gd name="connsiteX9" fmla="*/ 736165 w 769074"/>
                  <a:gd name="connsiteY9" fmla="*/ 122130 h 1255527"/>
                  <a:gd name="connsiteX10" fmla="*/ 484039 w 769074"/>
                  <a:gd name="connsiteY10" fmla="*/ 376360 h 1255527"/>
                  <a:gd name="connsiteX11" fmla="*/ 450501 w 769074"/>
                  <a:gd name="connsiteY11" fmla="*/ 561344 h 1255527"/>
                  <a:gd name="connsiteX12" fmla="*/ 446358 w 769074"/>
                  <a:gd name="connsiteY12" fmla="*/ 1192580 h 1255527"/>
                  <a:gd name="connsiteX13" fmla="*/ 384280 w 769074"/>
                  <a:gd name="connsiteY13" fmla="*/ 1255513 h 1255527"/>
                  <a:gd name="connsiteX14" fmla="*/ 327331 w 769074"/>
                  <a:gd name="connsiteY14" fmla="*/ 1189423 h 1255527"/>
                  <a:gd name="connsiteX15" fmla="*/ 328844 w 769074"/>
                  <a:gd name="connsiteY15" fmla="*/ 559635 h 1255527"/>
                  <a:gd name="connsiteX16" fmla="*/ 280576 w 769074"/>
                  <a:gd name="connsiteY16" fmla="*/ 367482 h 125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9074" h="1255527">
                    <a:moveTo>
                      <a:pt x="280576" y="367482"/>
                    </a:moveTo>
                    <a:cubicBezTo>
                      <a:pt x="191536" y="284230"/>
                      <a:pt x="110453" y="192494"/>
                      <a:pt x="25096" y="105229"/>
                    </a:cubicBezTo>
                    <a:cubicBezTo>
                      <a:pt x="-419" y="79122"/>
                      <a:pt x="-12059" y="54725"/>
                      <a:pt x="17336" y="24212"/>
                    </a:cubicBezTo>
                    <a:cubicBezTo>
                      <a:pt x="47915" y="-7418"/>
                      <a:pt x="78625" y="-8076"/>
                      <a:pt x="109533" y="22634"/>
                    </a:cubicBezTo>
                    <a:cubicBezTo>
                      <a:pt x="189234" y="101876"/>
                      <a:pt x="269923" y="180196"/>
                      <a:pt x="347323" y="261542"/>
                    </a:cubicBezTo>
                    <a:cubicBezTo>
                      <a:pt x="375139" y="290740"/>
                      <a:pt x="391448" y="294094"/>
                      <a:pt x="420843" y="262989"/>
                    </a:cubicBezTo>
                    <a:cubicBezTo>
                      <a:pt x="496665" y="182761"/>
                      <a:pt x="575906" y="105821"/>
                      <a:pt x="654556" y="28355"/>
                    </a:cubicBezTo>
                    <a:cubicBezTo>
                      <a:pt x="678229" y="5076"/>
                      <a:pt x="707887" y="-9852"/>
                      <a:pt x="740044" y="7641"/>
                    </a:cubicBezTo>
                    <a:cubicBezTo>
                      <a:pt x="764245" y="20793"/>
                      <a:pt x="770952" y="47097"/>
                      <a:pt x="768650" y="74519"/>
                    </a:cubicBezTo>
                    <a:cubicBezTo>
                      <a:pt x="766874" y="96549"/>
                      <a:pt x="749777" y="108386"/>
                      <a:pt x="736165" y="122130"/>
                    </a:cubicBezTo>
                    <a:cubicBezTo>
                      <a:pt x="673692" y="185128"/>
                      <a:pt x="553153" y="321647"/>
                      <a:pt x="484039" y="376360"/>
                    </a:cubicBezTo>
                    <a:cubicBezTo>
                      <a:pt x="430181" y="439556"/>
                      <a:pt x="454775" y="436794"/>
                      <a:pt x="450501" y="561344"/>
                    </a:cubicBezTo>
                    <a:cubicBezTo>
                      <a:pt x="449252" y="754089"/>
                      <a:pt x="447542" y="1174956"/>
                      <a:pt x="446358" y="1192580"/>
                    </a:cubicBezTo>
                    <a:cubicBezTo>
                      <a:pt x="443794" y="1230984"/>
                      <a:pt x="426433" y="1256236"/>
                      <a:pt x="384280" y="1255513"/>
                    </a:cubicBezTo>
                    <a:cubicBezTo>
                      <a:pt x="341141" y="1254789"/>
                      <a:pt x="327266" y="1228156"/>
                      <a:pt x="327331" y="1189423"/>
                    </a:cubicBezTo>
                    <a:cubicBezTo>
                      <a:pt x="327397" y="1000559"/>
                      <a:pt x="329304" y="748499"/>
                      <a:pt x="328844" y="559635"/>
                    </a:cubicBezTo>
                    <a:cubicBezTo>
                      <a:pt x="326542" y="465531"/>
                      <a:pt x="343180" y="426009"/>
                      <a:pt x="280576" y="367482"/>
                    </a:cubicBezTo>
                    <a:close/>
                  </a:path>
                </a:pathLst>
              </a:custGeom>
              <a:solidFill>
                <a:srgbClr val="99602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B1BEA4FC-CDBA-401A-BFD0-E5B443917DFB}"/>
                </a:ext>
              </a:extLst>
            </p:cNvPr>
            <p:cNvGrpSpPr/>
            <p:nvPr/>
          </p:nvGrpSpPr>
          <p:grpSpPr>
            <a:xfrm>
              <a:off x="7486853" y="4117492"/>
              <a:ext cx="655750" cy="1226940"/>
              <a:chOff x="2441813" y="4055409"/>
              <a:chExt cx="1428071" cy="267198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8" name="Freeform: Shape 146">
                <a:extLst>
                  <a:ext uri="{FF2B5EF4-FFF2-40B4-BE49-F238E27FC236}">
                    <a16:creationId xmlns:a16="http://schemas.microsoft.com/office/drawing/2014/main" id="{7A1EECA4-C706-4056-BB02-2514E2709DAA}"/>
                  </a:ext>
                </a:extLst>
              </p:cNvPr>
              <p:cNvSpPr/>
              <p:nvPr/>
            </p:nvSpPr>
            <p:spPr>
              <a:xfrm>
                <a:off x="2441813" y="4055409"/>
                <a:ext cx="1428071" cy="1956665"/>
              </a:xfrm>
              <a:custGeom>
                <a:avLst/>
                <a:gdLst>
                  <a:gd name="connsiteX0" fmla="*/ 692915 w 1385846"/>
                  <a:gd name="connsiteY0" fmla="*/ 1898810 h 1898810"/>
                  <a:gd name="connsiteX1" fmla="*/ 253569 w 1385846"/>
                  <a:gd name="connsiteY1" fmla="*/ 1826211 h 1898810"/>
                  <a:gd name="connsiteX2" fmla="*/ 259 w 1385846"/>
                  <a:gd name="connsiteY2" fmla="*/ 1447167 h 1898810"/>
                  <a:gd name="connsiteX3" fmla="*/ 171039 w 1385846"/>
                  <a:gd name="connsiteY3" fmla="*/ 638181 h 1898810"/>
                  <a:gd name="connsiteX4" fmla="*/ 376146 w 1385846"/>
                  <a:gd name="connsiteY4" fmla="*/ 227704 h 1898810"/>
                  <a:gd name="connsiteX5" fmla="*/ 503853 w 1385846"/>
                  <a:gd name="connsiteY5" fmla="*/ 81058 h 1898810"/>
                  <a:gd name="connsiteX6" fmla="*/ 879938 w 1385846"/>
                  <a:gd name="connsiteY6" fmla="*/ 81453 h 1898810"/>
                  <a:gd name="connsiteX7" fmla="*/ 983511 w 1385846"/>
                  <a:gd name="connsiteY7" fmla="*/ 194561 h 1898810"/>
                  <a:gd name="connsiteX8" fmla="*/ 1382677 w 1385846"/>
                  <a:gd name="connsiteY8" fmla="*/ 1358851 h 1898810"/>
                  <a:gd name="connsiteX9" fmla="*/ 939057 w 1385846"/>
                  <a:gd name="connsiteY9" fmla="*/ 1882962 h 1898810"/>
                  <a:gd name="connsiteX10" fmla="*/ 692915 w 1385846"/>
                  <a:gd name="connsiteY10" fmla="*/ 1898810 h 189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846" h="1898810">
                    <a:moveTo>
                      <a:pt x="692915" y="1898810"/>
                    </a:moveTo>
                    <a:cubicBezTo>
                      <a:pt x="564222" y="1895654"/>
                      <a:pt x="372727" y="1879609"/>
                      <a:pt x="253569" y="1826211"/>
                    </a:cubicBezTo>
                    <a:cubicBezTo>
                      <a:pt x="89299" y="1752625"/>
                      <a:pt x="3679" y="1624392"/>
                      <a:pt x="259" y="1447167"/>
                    </a:cubicBezTo>
                    <a:cubicBezTo>
                      <a:pt x="-5199" y="1165120"/>
                      <a:pt x="76278" y="899645"/>
                      <a:pt x="171039" y="638181"/>
                    </a:cubicBezTo>
                    <a:cubicBezTo>
                      <a:pt x="223384" y="493771"/>
                      <a:pt x="288882" y="355148"/>
                      <a:pt x="376146" y="227704"/>
                    </a:cubicBezTo>
                    <a:cubicBezTo>
                      <a:pt x="413103" y="173715"/>
                      <a:pt x="454730" y="124066"/>
                      <a:pt x="503853" y="81058"/>
                    </a:cubicBezTo>
                    <a:cubicBezTo>
                      <a:pt x="627417" y="-27184"/>
                      <a:pt x="757097" y="-26986"/>
                      <a:pt x="879938" y="81453"/>
                    </a:cubicBezTo>
                    <a:cubicBezTo>
                      <a:pt x="918408" y="115385"/>
                      <a:pt x="954642" y="151882"/>
                      <a:pt x="983511" y="194561"/>
                    </a:cubicBezTo>
                    <a:cubicBezTo>
                      <a:pt x="1221564" y="546643"/>
                      <a:pt x="1344339" y="939956"/>
                      <a:pt x="1382677" y="1358851"/>
                    </a:cubicBezTo>
                    <a:cubicBezTo>
                      <a:pt x="1414900" y="1710867"/>
                      <a:pt x="1196838" y="1837982"/>
                      <a:pt x="939057" y="1882962"/>
                    </a:cubicBezTo>
                    <a:cubicBezTo>
                      <a:pt x="878754" y="1893418"/>
                      <a:pt x="795041" y="1898810"/>
                      <a:pt x="692915" y="18988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47">
                <a:extLst>
                  <a:ext uri="{FF2B5EF4-FFF2-40B4-BE49-F238E27FC236}">
                    <a16:creationId xmlns:a16="http://schemas.microsoft.com/office/drawing/2014/main" id="{C55EDE15-BC0B-47DE-8EAF-34A4DE5D0F75}"/>
                  </a:ext>
                </a:extLst>
              </p:cNvPr>
              <p:cNvSpPr/>
              <p:nvPr/>
            </p:nvSpPr>
            <p:spPr>
              <a:xfrm>
                <a:off x="2757300" y="5433886"/>
                <a:ext cx="463268" cy="1293508"/>
              </a:xfrm>
              <a:custGeom>
                <a:avLst/>
                <a:gdLst>
                  <a:gd name="connsiteX0" fmla="*/ 219921 w 449570"/>
                  <a:gd name="connsiteY0" fmla="*/ 304364 h 1255262"/>
                  <a:gd name="connsiteX1" fmla="*/ 30400 w 449570"/>
                  <a:gd name="connsiteY1" fmla="*/ 117604 h 1255262"/>
                  <a:gd name="connsiteX2" fmla="*/ 20207 w 449570"/>
                  <a:gd name="connsiteY2" fmla="*/ 21199 h 1255262"/>
                  <a:gd name="connsiteX3" fmla="*/ 117401 w 449570"/>
                  <a:gd name="connsiteY3" fmla="*/ 29880 h 1255262"/>
                  <a:gd name="connsiteX4" fmla="*/ 322245 w 449570"/>
                  <a:gd name="connsiteY4" fmla="*/ 236039 h 1255262"/>
                  <a:gd name="connsiteX5" fmla="*/ 322310 w 449570"/>
                  <a:gd name="connsiteY5" fmla="*/ 140883 h 1255262"/>
                  <a:gd name="connsiteX6" fmla="*/ 385638 w 449570"/>
                  <a:gd name="connsiteY6" fmla="*/ 63615 h 1255262"/>
                  <a:gd name="connsiteX7" fmla="*/ 449492 w 449570"/>
                  <a:gd name="connsiteY7" fmla="*/ 140226 h 1255262"/>
                  <a:gd name="connsiteX8" fmla="*/ 446598 w 449570"/>
                  <a:gd name="connsiteY8" fmla="*/ 1184766 h 1255262"/>
                  <a:gd name="connsiteX9" fmla="*/ 386230 w 449570"/>
                  <a:gd name="connsiteY9" fmla="*/ 1255261 h 1255262"/>
                  <a:gd name="connsiteX10" fmla="*/ 326059 w 449570"/>
                  <a:gd name="connsiteY10" fmla="*/ 1184963 h 1255262"/>
                  <a:gd name="connsiteX11" fmla="*/ 325598 w 449570"/>
                  <a:gd name="connsiteY11" fmla="*/ 648489 h 1255262"/>
                  <a:gd name="connsiteX12" fmla="*/ 219921 w 449570"/>
                  <a:gd name="connsiteY12" fmla="*/ 304364 h 125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570" h="1255262">
                    <a:moveTo>
                      <a:pt x="219921" y="304364"/>
                    </a:moveTo>
                    <a:cubicBezTo>
                      <a:pt x="151399" y="248796"/>
                      <a:pt x="93858" y="179682"/>
                      <a:pt x="30400" y="117604"/>
                    </a:cubicBezTo>
                    <a:cubicBezTo>
                      <a:pt x="-574" y="87354"/>
                      <a:pt x="-14186" y="57170"/>
                      <a:pt x="20207" y="21199"/>
                    </a:cubicBezTo>
                    <a:cubicBezTo>
                      <a:pt x="55915" y="-16087"/>
                      <a:pt x="88532" y="1603"/>
                      <a:pt x="117401" y="29880"/>
                    </a:cubicBezTo>
                    <a:cubicBezTo>
                      <a:pt x="181846" y="93207"/>
                      <a:pt x="244845" y="157915"/>
                      <a:pt x="322245" y="236039"/>
                    </a:cubicBezTo>
                    <a:cubicBezTo>
                      <a:pt x="322245" y="192900"/>
                      <a:pt x="321982" y="166859"/>
                      <a:pt x="322310" y="140883"/>
                    </a:cubicBezTo>
                    <a:cubicBezTo>
                      <a:pt x="322837" y="98205"/>
                      <a:pt x="340264" y="63812"/>
                      <a:pt x="385638" y="63615"/>
                    </a:cubicBezTo>
                    <a:cubicBezTo>
                      <a:pt x="430881" y="63418"/>
                      <a:pt x="449294" y="97284"/>
                      <a:pt x="449492" y="140226"/>
                    </a:cubicBezTo>
                    <a:cubicBezTo>
                      <a:pt x="450083" y="280230"/>
                      <a:pt x="447190" y="1165169"/>
                      <a:pt x="446598" y="1184766"/>
                    </a:cubicBezTo>
                    <a:cubicBezTo>
                      <a:pt x="445480" y="1224354"/>
                      <a:pt x="432722" y="1255130"/>
                      <a:pt x="386230" y="1255261"/>
                    </a:cubicBezTo>
                    <a:cubicBezTo>
                      <a:pt x="339474" y="1255459"/>
                      <a:pt x="326191" y="1224551"/>
                      <a:pt x="326059" y="1184963"/>
                    </a:cubicBezTo>
                    <a:cubicBezTo>
                      <a:pt x="325598" y="1006160"/>
                      <a:pt x="325993" y="827292"/>
                      <a:pt x="325598" y="648489"/>
                    </a:cubicBezTo>
                    <a:cubicBezTo>
                      <a:pt x="313762" y="367757"/>
                      <a:pt x="338422" y="414842"/>
                      <a:pt x="219921" y="304364"/>
                    </a:cubicBezTo>
                    <a:close/>
                  </a:path>
                </a:pathLst>
              </a:custGeom>
              <a:solidFill>
                <a:srgbClr val="99612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59FC328-0797-45A8-8AC2-4DFB4729FEC0}"/>
                </a:ext>
              </a:extLst>
            </p:cNvPr>
            <p:cNvGrpSpPr/>
            <p:nvPr/>
          </p:nvGrpSpPr>
          <p:grpSpPr>
            <a:xfrm>
              <a:off x="6280729" y="4143828"/>
              <a:ext cx="778643" cy="1105649"/>
              <a:chOff x="859277" y="1033453"/>
              <a:chExt cx="1695702" cy="240784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50FC251A-6825-498B-B4CA-384D6DAF3DCA}"/>
                  </a:ext>
                </a:extLst>
              </p:cNvPr>
              <p:cNvSpPr/>
              <p:nvPr/>
            </p:nvSpPr>
            <p:spPr>
              <a:xfrm>
                <a:off x="859277" y="1033453"/>
                <a:ext cx="1695702" cy="1769139"/>
              </a:xfrm>
              <a:custGeom>
                <a:avLst/>
                <a:gdLst>
                  <a:gd name="connsiteX0" fmla="*/ 1814513 w 1814512"/>
                  <a:gd name="connsiteY0" fmla="*/ 942975 h 1893093"/>
                  <a:gd name="connsiteX1" fmla="*/ 1502188 w 1814512"/>
                  <a:gd name="connsiteY1" fmla="*/ 595003 h 1893093"/>
                  <a:gd name="connsiteX2" fmla="*/ 1585913 w 1814512"/>
                  <a:gd name="connsiteY2" fmla="*/ 392906 h 1893093"/>
                  <a:gd name="connsiteX3" fmla="*/ 1300163 w 1814512"/>
                  <a:gd name="connsiteY3" fmla="*/ 107156 h 1893093"/>
                  <a:gd name="connsiteX4" fmla="*/ 1119283 w 1814512"/>
                  <a:gd name="connsiteY4" fmla="*/ 171736 h 1893093"/>
                  <a:gd name="connsiteX5" fmla="*/ 857250 w 1814512"/>
                  <a:gd name="connsiteY5" fmla="*/ 0 h 1893093"/>
                  <a:gd name="connsiteX6" fmla="*/ 573857 w 1814512"/>
                  <a:gd name="connsiteY6" fmla="*/ 249531 h 1893093"/>
                  <a:gd name="connsiteX7" fmla="*/ 478631 w 1814512"/>
                  <a:gd name="connsiteY7" fmla="*/ 235744 h 1893093"/>
                  <a:gd name="connsiteX8" fmla="*/ 142875 w 1814512"/>
                  <a:gd name="connsiteY8" fmla="*/ 571500 h 1893093"/>
                  <a:gd name="connsiteX9" fmla="*/ 201882 w 1814512"/>
                  <a:gd name="connsiteY9" fmla="*/ 761524 h 1893093"/>
                  <a:gd name="connsiteX10" fmla="*/ 0 w 1814512"/>
                  <a:gd name="connsiteY10" fmla="*/ 1078706 h 1893093"/>
                  <a:gd name="connsiteX11" fmla="*/ 278892 w 1814512"/>
                  <a:gd name="connsiteY11" fmla="*/ 1421463 h 1893093"/>
                  <a:gd name="connsiteX12" fmla="*/ 257175 w 1814512"/>
                  <a:gd name="connsiteY12" fmla="*/ 1543050 h 1893093"/>
                  <a:gd name="connsiteX13" fmla="*/ 607219 w 1814512"/>
                  <a:gd name="connsiteY13" fmla="*/ 1893094 h 1893093"/>
                  <a:gd name="connsiteX14" fmla="*/ 904542 w 1814512"/>
                  <a:gd name="connsiteY14" fmla="*/ 1727787 h 1893093"/>
                  <a:gd name="connsiteX15" fmla="*/ 1143000 w 1814512"/>
                  <a:gd name="connsiteY15" fmla="*/ 1821656 h 1893093"/>
                  <a:gd name="connsiteX16" fmla="*/ 1493044 w 1814512"/>
                  <a:gd name="connsiteY16" fmla="*/ 1471613 h 1893093"/>
                  <a:gd name="connsiteX17" fmla="*/ 1443680 w 1814512"/>
                  <a:gd name="connsiteY17" fmla="*/ 1292376 h 1893093"/>
                  <a:gd name="connsiteX18" fmla="*/ 1464469 w 1814512"/>
                  <a:gd name="connsiteY18" fmla="*/ 1293019 h 1893093"/>
                  <a:gd name="connsiteX19" fmla="*/ 1814513 w 1814512"/>
                  <a:gd name="connsiteY19" fmla="*/ 942975 h 18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14512" h="1893093">
                    <a:moveTo>
                      <a:pt x="1814513" y="942975"/>
                    </a:moveTo>
                    <a:cubicBezTo>
                      <a:pt x="1814513" y="762381"/>
                      <a:pt x="1677781" y="613791"/>
                      <a:pt x="1502188" y="595003"/>
                    </a:cubicBezTo>
                    <a:cubicBezTo>
                      <a:pt x="1553908" y="543282"/>
                      <a:pt x="1585913" y="471845"/>
                      <a:pt x="1585913" y="392906"/>
                    </a:cubicBezTo>
                    <a:cubicBezTo>
                      <a:pt x="1585913" y="235101"/>
                      <a:pt x="1457968" y="107156"/>
                      <a:pt x="1300163" y="107156"/>
                    </a:cubicBezTo>
                    <a:cubicBezTo>
                      <a:pt x="1231511" y="107156"/>
                      <a:pt x="1168574" y="131373"/>
                      <a:pt x="1119283" y="171736"/>
                    </a:cubicBezTo>
                    <a:cubicBezTo>
                      <a:pt x="1075277" y="70652"/>
                      <a:pt x="974550" y="0"/>
                      <a:pt x="857250" y="0"/>
                    </a:cubicBezTo>
                    <a:cubicBezTo>
                      <a:pt x="711731" y="0"/>
                      <a:pt x="591645" y="108799"/>
                      <a:pt x="573857" y="249531"/>
                    </a:cubicBezTo>
                    <a:cubicBezTo>
                      <a:pt x="543639" y="240601"/>
                      <a:pt x="511706" y="235744"/>
                      <a:pt x="478631" y="235744"/>
                    </a:cubicBezTo>
                    <a:cubicBezTo>
                      <a:pt x="293179" y="235744"/>
                      <a:pt x="142875" y="386048"/>
                      <a:pt x="142875" y="571500"/>
                    </a:cubicBezTo>
                    <a:cubicBezTo>
                      <a:pt x="142875" y="642080"/>
                      <a:pt x="164663" y="707517"/>
                      <a:pt x="201882" y="761524"/>
                    </a:cubicBezTo>
                    <a:cubicBezTo>
                      <a:pt x="82653" y="817316"/>
                      <a:pt x="0" y="938332"/>
                      <a:pt x="0" y="1078706"/>
                    </a:cubicBezTo>
                    <a:cubicBezTo>
                      <a:pt x="0" y="1247656"/>
                      <a:pt x="119658" y="1388602"/>
                      <a:pt x="278892" y="1421463"/>
                    </a:cubicBezTo>
                    <a:cubicBezTo>
                      <a:pt x="264890" y="1459325"/>
                      <a:pt x="257175" y="1500259"/>
                      <a:pt x="257175" y="1543050"/>
                    </a:cubicBezTo>
                    <a:cubicBezTo>
                      <a:pt x="257175" y="1736360"/>
                      <a:pt x="413908" y="1893094"/>
                      <a:pt x="607219" y="1893094"/>
                    </a:cubicBezTo>
                    <a:cubicBezTo>
                      <a:pt x="732734" y="1893094"/>
                      <a:pt x="842748" y="1827014"/>
                      <a:pt x="904542" y="1727787"/>
                    </a:cubicBezTo>
                    <a:cubicBezTo>
                      <a:pt x="967049" y="1786009"/>
                      <a:pt x="1050846" y="1821656"/>
                      <a:pt x="1143000" y="1821656"/>
                    </a:cubicBezTo>
                    <a:cubicBezTo>
                      <a:pt x="1336310" y="1821656"/>
                      <a:pt x="1493044" y="1664922"/>
                      <a:pt x="1493044" y="1471613"/>
                    </a:cubicBezTo>
                    <a:cubicBezTo>
                      <a:pt x="1493044" y="1406104"/>
                      <a:pt x="1474970" y="1344811"/>
                      <a:pt x="1443680" y="1292376"/>
                    </a:cubicBezTo>
                    <a:cubicBezTo>
                      <a:pt x="1450538" y="1292805"/>
                      <a:pt x="1457468" y="1293019"/>
                      <a:pt x="1464469" y="1293019"/>
                    </a:cubicBezTo>
                    <a:cubicBezTo>
                      <a:pt x="1657779" y="1293019"/>
                      <a:pt x="1814513" y="1136285"/>
                      <a:pt x="1814513" y="94297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1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Freeform: Shape 149">
                <a:extLst>
                  <a:ext uri="{FF2B5EF4-FFF2-40B4-BE49-F238E27FC236}">
                    <a16:creationId xmlns:a16="http://schemas.microsoft.com/office/drawing/2014/main" id="{94503A9A-2A72-419D-9BF6-D34769538A89}"/>
                  </a:ext>
                </a:extLst>
              </p:cNvPr>
              <p:cNvSpPr/>
              <p:nvPr/>
            </p:nvSpPr>
            <p:spPr>
              <a:xfrm>
                <a:off x="1260466" y="2147515"/>
                <a:ext cx="792506" cy="1293782"/>
              </a:xfrm>
              <a:custGeom>
                <a:avLst/>
                <a:gdLst>
                  <a:gd name="connsiteX0" fmla="*/ 280576 w 769074"/>
                  <a:gd name="connsiteY0" fmla="*/ 367482 h 1255527"/>
                  <a:gd name="connsiteX1" fmla="*/ 25096 w 769074"/>
                  <a:gd name="connsiteY1" fmla="*/ 105229 h 1255527"/>
                  <a:gd name="connsiteX2" fmla="*/ 17336 w 769074"/>
                  <a:gd name="connsiteY2" fmla="*/ 24212 h 1255527"/>
                  <a:gd name="connsiteX3" fmla="*/ 109533 w 769074"/>
                  <a:gd name="connsiteY3" fmla="*/ 22634 h 1255527"/>
                  <a:gd name="connsiteX4" fmla="*/ 347323 w 769074"/>
                  <a:gd name="connsiteY4" fmla="*/ 261542 h 1255527"/>
                  <a:gd name="connsiteX5" fmla="*/ 420843 w 769074"/>
                  <a:gd name="connsiteY5" fmla="*/ 262989 h 1255527"/>
                  <a:gd name="connsiteX6" fmla="*/ 654556 w 769074"/>
                  <a:gd name="connsiteY6" fmla="*/ 28355 h 1255527"/>
                  <a:gd name="connsiteX7" fmla="*/ 740044 w 769074"/>
                  <a:gd name="connsiteY7" fmla="*/ 7641 h 1255527"/>
                  <a:gd name="connsiteX8" fmla="*/ 768650 w 769074"/>
                  <a:gd name="connsiteY8" fmla="*/ 74519 h 1255527"/>
                  <a:gd name="connsiteX9" fmla="*/ 736165 w 769074"/>
                  <a:gd name="connsiteY9" fmla="*/ 122130 h 1255527"/>
                  <a:gd name="connsiteX10" fmla="*/ 484039 w 769074"/>
                  <a:gd name="connsiteY10" fmla="*/ 376360 h 1255527"/>
                  <a:gd name="connsiteX11" fmla="*/ 450501 w 769074"/>
                  <a:gd name="connsiteY11" fmla="*/ 561344 h 1255527"/>
                  <a:gd name="connsiteX12" fmla="*/ 446358 w 769074"/>
                  <a:gd name="connsiteY12" fmla="*/ 1192580 h 1255527"/>
                  <a:gd name="connsiteX13" fmla="*/ 384280 w 769074"/>
                  <a:gd name="connsiteY13" fmla="*/ 1255513 h 1255527"/>
                  <a:gd name="connsiteX14" fmla="*/ 327331 w 769074"/>
                  <a:gd name="connsiteY14" fmla="*/ 1189423 h 1255527"/>
                  <a:gd name="connsiteX15" fmla="*/ 328844 w 769074"/>
                  <a:gd name="connsiteY15" fmla="*/ 559635 h 1255527"/>
                  <a:gd name="connsiteX16" fmla="*/ 280576 w 769074"/>
                  <a:gd name="connsiteY16" fmla="*/ 367482 h 125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9074" h="1255527">
                    <a:moveTo>
                      <a:pt x="280576" y="367482"/>
                    </a:moveTo>
                    <a:cubicBezTo>
                      <a:pt x="191536" y="284230"/>
                      <a:pt x="110453" y="192494"/>
                      <a:pt x="25096" y="105229"/>
                    </a:cubicBezTo>
                    <a:cubicBezTo>
                      <a:pt x="-419" y="79122"/>
                      <a:pt x="-12059" y="54725"/>
                      <a:pt x="17336" y="24212"/>
                    </a:cubicBezTo>
                    <a:cubicBezTo>
                      <a:pt x="47915" y="-7418"/>
                      <a:pt x="78625" y="-8076"/>
                      <a:pt x="109533" y="22634"/>
                    </a:cubicBezTo>
                    <a:cubicBezTo>
                      <a:pt x="189234" y="101876"/>
                      <a:pt x="269923" y="180196"/>
                      <a:pt x="347323" y="261542"/>
                    </a:cubicBezTo>
                    <a:cubicBezTo>
                      <a:pt x="375139" y="290740"/>
                      <a:pt x="391448" y="294094"/>
                      <a:pt x="420843" y="262989"/>
                    </a:cubicBezTo>
                    <a:cubicBezTo>
                      <a:pt x="496665" y="182761"/>
                      <a:pt x="575906" y="105821"/>
                      <a:pt x="654556" y="28355"/>
                    </a:cubicBezTo>
                    <a:cubicBezTo>
                      <a:pt x="678229" y="5076"/>
                      <a:pt x="707887" y="-9852"/>
                      <a:pt x="740044" y="7641"/>
                    </a:cubicBezTo>
                    <a:cubicBezTo>
                      <a:pt x="764245" y="20793"/>
                      <a:pt x="770952" y="47097"/>
                      <a:pt x="768650" y="74519"/>
                    </a:cubicBezTo>
                    <a:cubicBezTo>
                      <a:pt x="766874" y="96549"/>
                      <a:pt x="749777" y="108386"/>
                      <a:pt x="736165" y="122130"/>
                    </a:cubicBezTo>
                    <a:cubicBezTo>
                      <a:pt x="673692" y="185128"/>
                      <a:pt x="553153" y="321647"/>
                      <a:pt x="484039" y="376360"/>
                    </a:cubicBezTo>
                    <a:cubicBezTo>
                      <a:pt x="430181" y="439556"/>
                      <a:pt x="454775" y="436794"/>
                      <a:pt x="450501" y="561344"/>
                    </a:cubicBezTo>
                    <a:cubicBezTo>
                      <a:pt x="449252" y="754089"/>
                      <a:pt x="447542" y="1174956"/>
                      <a:pt x="446358" y="1192580"/>
                    </a:cubicBezTo>
                    <a:cubicBezTo>
                      <a:pt x="443794" y="1230984"/>
                      <a:pt x="426433" y="1256236"/>
                      <a:pt x="384280" y="1255513"/>
                    </a:cubicBezTo>
                    <a:cubicBezTo>
                      <a:pt x="341141" y="1254789"/>
                      <a:pt x="327266" y="1228156"/>
                      <a:pt x="327331" y="1189423"/>
                    </a:cubicBezTo>
                    <a:cubicBezTo>
                      <a:pt x="327397" y="1000559"/>
                      <a:pt x="329304" y="748499"/>
                      <a:pt x="328844" y="559635"/>
                    </a:cubicBezTo>
                    <a:cubicBezTo>
                      <a:pt x="326542" y="465531"/>
                      <a:pt x="343180" y="426009"/>
                      <a:pt x="280576" y="367482"/>
                    </a:cubicBezTo>
                    <a:close/>
                  </a:path>
                </a:pathLst>
              </a:custGeom>
              <a:solidFill>
                <a:srgbClr val="99602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그룹 2">
              <a:extLst>
                <a:ext uri="{FF2B5EF4-FFF2-40B4-BE49-F238E27FC236}">
                  <a16:creationId xmlns:a16="http://schemas.microsoft.com/office/drawing/2014/main" id="{EAB1B1D3-1BF6-44CC-8104-5615EACF152B}"/>
                </a:ext>
              </a:extLst>
            </p:cNvPr>
            <p:cNvGrpSpPr/>
            <p:nvPr/>
          </p:nvGrpSpPr>
          <p:grpSpPr>
            <a:xfrm>
              <a:off x="7174606" y="4955135"/>
              <a:ext cx="743645" cy="436809"/>
              <a:chOff x="7121525" y="190501"/>
              <a:chExt cx="896938" cy="51593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Freeform 41">
                <a:extLst>
                  <a:ext uri="{FF2B5EF4-FFF2-40B4-BE49-F238E27FC236}">
                    <a16:creationId xmlns:a16="http://schemas.microsoft.com/office/drawing/2014/main" id="{9A04EF52-7502-420F-B1A0-7A639187E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190501"/>
                <a:ext cx="896938" cy="481013"/>
              </a:xfrm>
              <a:custGeom>
                <a:avLst/>
                <a:gdLst>
                  <a:gd name="T0" fmla="*/ 1180 w 1181"/>
                  <a:gd name="T1" fmla="*/ 486 h 634"/>
                  <a:gd name="T2" fmla="*/ 1024 w 1181"/>
                  <a:gd name="T3" fmla="*/ 634 h 634"/>
                  <a:gd name="T4" fmla="*/ 134 w 1181"/>
                  <a:gd name="T5" fmla="*/ 634 h 634"/>
                  <a:gd name="T6" fmla="*/ 0 w 1181"/>
                  <a:gd name="T7" fmla="*/ 504 h 634"/>
                  <a:gd name="T8" fmla="*/ 0 w 1181"/>
                  <a:gd name="T9" fmla="*/ 503 h 634"/>
                  <a:gd name="T10" fmla="*/ 23 w 1181"/>
                  <a:gd name="T11" fmla="*/ 418 h 634"/>
                  <a:gd name="T12" fmla="*/ 169 w 1181"/>
                  <a:gd name="T13" fmla="*/ 334 h 634"/>
                  <a:gd name="T14" fmla="*/ 214 w 1181"/>
                  <a:gd name="T15" fmla="*/ 340 h 634"/>
                  <a:gd name="T16" fmla="*/ 214 w 1181"/>
                  <a:gd name="T17" fmla="*/ 334 h 634"/>
                  <a:gd name="T18" fmla="*/ 383 w 1181"/>
                  <a:gd name="T19" fmla="*/ 165 h 634"/>
                  <a:gd name="T20" fmla="*/ 497 w 1181"/>
                  <a:gd name="T21" fmla="*/ 210 h 634"/>
                  <a:gd name="T22" fmla="*/ 977 w 1181"/>
                  <a:gd name="T23" fmla="*/ 316 h 634"/>
                  <a:gd name="T24" fmla="*/ 976 w 1181"/>
                  <a:gd name="T25" fmla="*/ 337 h 634"/>
                  <a:gd name="T26" fmla="*/ 1027 w 1181"/>
                  <a:gd name="T27" fmla="*/ 328 h 634"/>
                  <a:gd name="T28" fmla="*/ 1167 w 1181"/>
                  <a:gd name="T29" fmla="*/ 418 h 634"/>
                  <a:gd name="T30" fmla="*/ 1180 w 1181"/>
                  <a:gd name="T31" fmla="*/ 48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1" h="634">
                    <a:moveTo>
                      <a:pt x="1180" y="486"/>
                    </a:moveTo>
                    <a:cubicBezTo>
                      <a:pt x="1178" y="569"/>
                      <a:pt x="1107" y="634"/>
                      <a:pt x="1024" y="634"/>
                    </a:cubicBezTo>
                    <a:lnTo>
                      <a:pt x="134" y="634"/>
                    </a:lnTo>
                    <a:cubicBezTo>
                      <a:pt x="62" y="634"/>
                      <a:pt x="1" y="577"/>
                      <a:pt x="0" y="504"/>
                    </a:cubicBezTo>
                    <a:cubicBezTo>
                      <a:pt x="0" y="504"/>
                      <a:pt x="0" y="503"/>
                      <a:pt x="0" y="503"/>
                    </a:cubicBezTo>
                    <a:cubicBezTo>
                      <a:pt x="0" y="472"/>
                      <a:pt x="8" y="443"/>
                      <a:pt x="23" y="418"/>
                    </a:cubicBezTo>
                    <a:cubicBezTo>
                      <a:pt x="52" y="368"/>
                      <a:pt x="107" y="334"/>
                      <a:pt x="169" y="334"/>
                    </a:cubicBezTo>
                    <a:cubicBezTo>
                      <a:pt x="185" y="334"/>
                      <a:pt x="200" y="336"/>
                      <a:pt x="214" y="340"/>
                    </a:cubicBezTo>
                    <a:cubicBezTo>
                      <a:pt x="214" y="338"/>
                      <a:pt x="214" y="336"/>
                      <a:pt x="214" y="334"/>
                    </a:cubicBezTo>
                    <a:cubicBezTo>
                      <a:pt x="214" y="241"/>
                      <a:pt x="289" y="165"/>
                      <a:pt x="383" y="165"/>
                    </a:cubicBezTo>
                    <a:cubicBezTo>
                      <a:pt x="427" y="165"/>
                      <a:pt x="467" y="182"/>
                      <a:pt x="497" y="210"/>
                    </a:cubicBezTo>
                    <a:cubicBezTo>
                      <a:pt x="594" y="0"/>
                      <a:pt x="977" y="31"/>
                      <a:pt x="977" y="316"/>
                    </a:cubicBezTo>
                    <a:cubicBezTo>
                      <a:pt x="977" y="323"/>
                      <a:pt x="977" y="330"/>
                      <a:pt x="976" y="337"/>
                    </a:cubicBezTo>
                    <a:cubicBezTo>
                      <a:pt x="992" y="331"/>
                      <a:pt x="1009" y="328"/>
                      <a:pt x="1027" y="328"/>
                    </a:cubicBezTo>
                    <a:cubicBezTo>
                      <a:pt x="1089" y="328"/>
                      <a:pt x="1143" y="365"/>
                      <a:pt x="1167" y="418"/>
                    </a:cubicBezTo>
                    <a:cubicBezTo>
                      <a:pt x="1176" y="439"/>
                      <a:pt x="1181" y="462"/>
                      <a:pt x="1180" y="48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85" name="Freeform 42">
                <a:extLst>
                  <a:ext uri="{FF2B5EF4-FFF2-40B4-BE49-F238E27FC236}">
                    <a16:creationId xmlns:a16="http://schemas.microsoft.com/office/drawing/2014/main" id="{DB99B05A-1735-4EF5-A833-B4B09CB5D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69888"/>
                <a:ext cx="625475" cy="336550"/>
              </a:xfrm>
              <a:custGeom>
                <a:avLst/>
                <a:gdLst>
                  <a:gd name="T0" fmla="*/ 824 w 824"/>
                  <a:gd name="T1" fmla="*/ 339 h 443"/>
                  <a:gd name="T2" fmla="*/ 714 w 824"/>
                  <a:gd name="T3" fmla="*/ 443 h 443"/>
                  <a:gd name="T4" fmla="*/ 93 w 824"/>
                  <a:gd name="T5" fmla="*/ 443 h 443"/>
                  <a:gd name="T6" fmla="*/ 0 w 824"/>
                  <a:gd name="T7" fmla="*/ 352 h 443"/>
                  <a:gd name="T8" fmla="*/ 0 w 824"/>
                  <a:gd name="T9" fmla="*/ 351 h 443"/>
                  <a:gd name="T10" fmla="*/ 16 w 824"/>
                  <a:gd name="T11" fmla="*/ 292 h 443"/>
                  <a:gd name="T12" fmla="*/ 118 w 824"/>
                  <a:gd name="T13" fmla="*/ 233 h 443"/>
                  <a:gd name="T14" fmla="*/ 149 w 824"/>
                  <a:gd name="T15" fmla="*/ 238 h 443"/>
                  <a:gd name="T16" fmla="*/ 149 w 824"/>
                  <a:gd name="T17" fmla="*/ 233 h 443"/>
                  <a:gd name="T18" fmla="*/ 267 w 824"/>
                  <a:gd name="T19" fmla="*/ 115 h 443"/>
                  <a:gd name="T20" fmla="*/ 347 w 824"/>
                  <a:gd name="T21" fmla="*/ 147 h 443"/>
                  <a:gd name="T22" fmla="*/ 682 w 824"/>
                  <a:gd name="T23" fmla="*/ 221 h 443"/>
                  <a:gd name="T24" fmla="*/ 681 w 824"/>
                  <a:gd name="T25" fmla="*/ 236 h 443"/>
                  <a:gd name="T26" fmla="*/ 717 w 824"/>
                  <a:gd name="T27" fmla="*/ 229 h 443"/>
                  <a:gd name="T28" fmla="*/ 814 w 824"/>
                  <a:gd name="T29" fmla="*/ 292 h 443"/>
                  <a:gd name="T30" fmla="*/ 824 w 824"/>
                  <a:gd name="T31" fmla="*/ 339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4" h="443">
                    <a:moveTo>
                      <a:pt x="824" y="339"/>
                    </a:moveTo>
                    <a:cubicBezTo>
                      <a:pt x="822" y="397"/>
                      <a:pt x="773" y="443"/>
                      <a:pt x="714" y="443"/>
                    </a:cubicBezTo>
                    <a:lnTo>
                      <a:pt x="93" y="443"/>
                    </a:lnTo>
                    <a:cubicBezTo>
                      <a:pt x="43" y="443"/>
                      <a:pt x="0" y="403"/>
                      <a:pt x="0" y="352"/>
                    </a:cubicBezTo>
                    <a:lnTo>
                      <a:pt x="0" y="351"/>
                    </a:lnTo>
                    <a:cubicBezTo>
                      <a:pt x="0" y="330"/>
                      <a:pt x="6" y="309"/>
                      <a:pt x="16" y="292"/>
                    </a:cubicBezTo>
                    <a:cubicBezTo>
                      <a:pt x="36" y="257"/>
                      <a:pt x="74" y="233"/>
                      <a:pt x="118" y="233"/>
                    </a:cubicBezTo>
                    <a:cubicBezTo>
                      <a:pt x="129" y="233"/>
                      <a:pt x="139" y="235"/>
                      <a:pt x="149" y="238"/>
                    </a:cubicBezTo>
                    <a:cubicBezTo>
                      <a:pt x="149" y="236"/>
                      <a:pt x="149" y="235"/>
                      <a:pt x="149" y="233"/>
                    </a:cubicBezTo>
                    <a:cubicBezTo>
                      <a:pt x="149" y="168"/>
                      <a:pt x="202" y="115"/>
                      <a:pt x="267" y="115"/>
                    </a:cubicBezTo>
                    <a:cubicBezTo>
                      <a:pt x="298" y="115"/>
                      <a:pt x="326" y="127"/>
                      <a:pt x="347" y="147"/>
                    </a:cubicBezTo>
                    <a:cubicBezTo>
                      <a:pt x="414" y="0"/>
                      <a:pt x="682" y="22"/>
                      <a:pt x="682" y="221"/>
                    </a:cubicBezTo>
                    <a:cubicBezTo>
                      <a:pt x="682" y="226"/>
                      <a:pt x="681" y="231"/>
                      <a:pt x="681" y="236"/>
                    </a:cubicBezTo>
                    <a:cubicBezTo>
                      <a:pt x="692" y="232"/>
                      <a:pt x="704" y="229"/>
                      <a:pt x="717" y="229"/>
                    </a:cubicBezTo>
                    <a:cubicBezTo>
                      <a:pt x="760" y="229"/>
                      <a:pt x="797" y="255"/>
                      <a:pt x="814" y="292"/>
                    </a:cubicBezTo>
                    <a:cubicBezTo>
                      <a:pt x="821" y="306"/>
                      <a:pt x="824" y="322"/>
                      <a:pt x="824" y="33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45" name="그룹 2">
              <a:extLst>
                <a:ext uri="{FF2B5EF4-FFF2-40B4-BE49-F238E27FC236}">
                  <a16:creationId xmlns:a16="http://schemas.microsoft.com/office/drawing/2014/main" id="{78E6668F-2B0F-40A0-B1ED-2468C917FA41}"/>
                </a:ext>
              </a:extLst>
            </p:cNvPr>
            <p:cNvGrpSpPr/>
            <p:nvPr/>
          </p:nvGrpSpPr>
          <p:grpSpPr>
            <a:xfrm>
              <a:off x="6289275" y="4941472"/>
              <a:ext cx="743645" cy="436809"/>
              <a:chOff x="7121525" y="190501"/>
              <a:chExt cx="896938" cy="51593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2" name="Freeform 41">
                <a:extLst>
                  <a:ext uri="{FF2B5EF4-FFF2-40B4-BE49-F238E27FC236}">
                    <a16:creationId xmlns:a16="http://schemas.microsoft.com/office/drawing/2014/main" id="{54E0FA16-6E18-4A43-8033-30C92B10A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190501"/>
                <a:ext cx="896938" cy="481013"/>
              </a:xfrm>
              <a:custGeom>
                <a:avLst/>
                <a:gdLst>
                  <a:gd name="T0" fmla="*/ 1180 w 1181"/>
                  <a:gd name="T1" fmla="*/ 486 h 634"/>
                  <a:gd name="T2" fmla="*/ 1024 w 1181"/>
                  <a:gd name="T3" fmla="*/ 634 h 634"/>
                  <a:gd name="T4" fmla="*/ 134 w 1181"/>
                  <a:gd name="T5" fmla="*/ 634 h 634"/>
                  <a:gd name="T6" fmla="*/ 0 w 1181"/>
                  <a:gd name="T7" fmla="*/ 504 h 634"/>
                  <a:gd name="T8" fmla="*/ 0 w 1181"/>
                  <a:gd name="T9" fmla="*/ 503 h 634"/>
                  <a:gd name="T10" fmla="*/ 23 w 1181"/>
                  <a:gd name="T11" fmla="*/ 418 h 634"/>
                  <a:gd name="T12" fmla="*/ 169 w 1181"/>
                  <a:gd name="T13" fmla="*/ 334 h 634"/>
                  <a:gd name="T14" fmla="*/ 214 w 1181"/>
                  <a:gd name="T15" fmla="*/ 340 h 634"/>
                  <a:gd name="T16" fmla="*/ 214 w 1181"/>
                  <a:gd name="T17" fmla="*/ 334 h 634"/>
                  <a:gd name="T18" fmla="*/ 383 w 1181"/>
                  <a:gd name="T19" fmla="*/ 165 h 634"/>
                  <a:gd name="T20" fmla="*/ 497 w 1181"/>
                  <a:gd name="T21" fmla="*/ 210 h 634"/>
                  <a:gd name="T22" fmla="*/ 977 w 1181"/>
                  <a:gd name="T23" fmla="*/ 316 h 634"/>
                  <a:gd name="T24" fmla="*/ 976 w 1181"/>
                  <a:gd name="T25" fmla="*/ 337 h 634"/>
                  <a:gd name="T26" fmla="*/ 1027 w 1181"/>
                  <a:gd name="T27" fmla="*/ 328 h 634"/>
                  <a:gd name="T28" fmla="*/ 1167 w 1181"/>
                  <a:gd name="T29" fmla="*/ 418 h 634"/>
                  <a:gd name="T30" fmla="*/ 1180 w 1181"/>
                  <a:gd name="T31" fmla="*/ 48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1" h="634">
                    <a:moveTo>
                      <a:pt x="1180" y="486"/>
                    </a:moveTo>
                    <a:cubicBezTo>
                      <a:pt x="1178" y="569"/>
                      <a:pt x="1107" y="634"/>
                      <a:pt x="1024" y="634"/>
                    </a:cubicBezTo>
                    <a:lnTo>
                      <a:pt x="134" y="634"/>
                    </a:lnTo>
                    <a:cubicBezTo>
                      <a:pt x="62" y="634"/>
                      <a:pt x="1" y="577"/>
                      <a:pt x="0" y="504"/>
                    </a:cubicBezTo>
                    <a:cubicBezTo>
                      <a:pt x="0" y="504"/>
                      <a:pt x="0" y="503"/>
                      <a:pt x="0" y="503"/>
                    </a:cubicBezTo>
                    <a:cubicBezTo>
                      <a:pt x="0" y="472"/>
                      <a:pt x="8" y="443"/>
                      <a:pt x="23" y="418"/>
                    </a:cubicBezTo>
                    <a:cubicBezTo>
                      <a:pt x="52" y="368"/>
                      <a:pt x="107" y="334"/>
                      <a:pt x="169" y="334"/>
                    </a:cubicBezTo>
                    <a:cubicBezTo>
                      <a:pt x="185" y="334"/>
                      <a:pt x="200" y="336"/>
                      <a:pt x="214" y="340"/>
                    </a:cubicBezTo>
                    <a:cubicBezTo>
                      <a:pt x="214" y="338"/>
                      <a:pt x="214" y="336"/>
                      <a:pt x="214" y="334"/>
                    </a:cubicBezTo>
                    <a:cubicBezTo>
                      <a:pt x="214" y="241"/>
                      <a:pt x="289" y="165"/>
                      <a:pt x="383" y="165"/>
                    </a:cubicBezTo>
                    <a:cubicBezTo>
                      <a:pt x="427" y="165"/>
                      <a:pt x="467" y="182"/>
                      <a:pt x="497" y="210"/>
                    </a:cubicBezTo>
                    <a:cubicBezTo>
                      <a:pt x="594" y="0"/>
                      <a:pt x="977" y="31"/>
                      <a:pt x="977" y="316"/>
                    </a:cubicBezTo>
                    <a:cubicBezTo>
                      <a:pt x="977" y="323"/>
                      <a:pt x="977" y="330"/>
                      <a:pt x="976" y="337"/>
                    </a:cubicBezTo>
                    <a:cubicBezTo>
                      <a:pt x="992" y="331"/>
                      <a:pt x="1009" y="328"/>
                      <a:pt x="1027" y="328"/>
                    </a:cubicBezTo>
                    <a:cubicBezTo>
                      <a:pt x="1089" y="328"/>
                      <a:pt x="1143" y="365"/>
                      <a:pt x="1167" y="418"/>
                    </a:cubicBezTo>
                    <a:cubicBezTo>
                      <a:pt x="1176" y="439"/>
                      <a:pt x="1181" y="462"/>
                      <a:pt x="1180" y="48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83" name="Freeform 42">
                <a:extLst>
                  <a:ext uri="{FF2B5EF4-FFF2-40B4-BE49-F238E27FC236}">
                    <a16:creationId xmlns:a16="http://schemas.microsoft.com/office/drawing/2014/main" id="{352CA1AB-E94F-4EF0-9170-D5F22E05D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69888"/>
                <a:ext cx="625475" cy="336550"/>
              </a:xfrm>
              <a:custGeom>
                <a:avLst/>
                <a:gdLst>
                  <a:gd name="T0" fmla="*/ 824 w 824"/>
                  <a:gd name="T1" fmla="*/ 339 h 443"/>
                  <a:gd name="T2" fmla="*/ 714 w 824"/>
                  <a:gd name="T3" fmla="*/ 443 h 443"/>
                  <a:gd name="T4" fmla="*/ 93 w 824"/>
                  <a:gd name="T5" fmla="*/ 443 h 443"/>
                  <a:gd name="T6" fmla="*/ 0 w 824"/>
                  <a:gd name="T7" fmla="*/ 352 h 443"/>
                  <a:gd name="T8" fmla="*/ 0 w 824"/>
                  <a:gd name="T9" fmla="*/ 351 h 443"/>
                  <a:gd name="T10" fmla="*/ 16 w 824"/>
                  <a:gd name="T11" fmla="*/ 292 h 443"/>
                  <a:gd name="T12" fmla="*/ 118 w 824"/>
                  <a:gd name="T13" fmla="*/ 233 h 443"/>
                  <a:gd name="T14" fmla="*/ 149 w 824"/>
                  <a:gd name="T15" fmla="*/ 238 h 443"/>
                  <a:gd name="T16" fmla="*/ 149 w 824"/>
                  <a:gd name="T17" fmla="*/ 233 h 443"/>
                  <a:gd name="T18" fmla="*/ 267 w 824"/>
                  <a:gd name="T19" fmla="*/ 115 h 443"/>
                  <a:gd name="T20" fmla="*/ 347 w 824"/>
                  <a:gd name="T21" fmla="*/ 147 h 443"/>
                  <a:gd name="T22" fmla="*/ 682 w 824"/>
                  <a:gd name="T23" fmla="*/ 221 h 443"/>
                  <a:gd name="T24" fmla="*/ 681 w 824"/>
                  <a:gd name="T25" fmla="*/ 236 h 443"/>
                  <a:gd name="T26" fmla="*/ 717 w 824"/>
                  <a:gd name="T27" fmla="*/ 229 h 443"/>
                  <a:gd name="T28" fmla="*/ 814 w 824"/>
                  <a:gd name="T29" fmla="*/ 292 h 443"/>
                  <a:gd name="T30" fmla="*/ 824 w 824"/>
                  <a:gd name="T31" fmla="*/ 339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4" h="443">
                    <a:moveTo>
                      <a:pt x="824" y="339"/>
                    </a:moveTo>
                    <a:cubicBezTo>
                      <a:pt x="822" y="397"/>
                      <a:pt x="773" y="443"/>
                      <a:pt x="714" y="443"/>
                    </a:cubicBezTo>
                    <a:lnTo>
                      <a:pt x="93" y="443"/>
                    </a:lnTo>
                    <a:cubicBezTo>
                      <a:pt x="43" y="443"/>
                      <a:pt x="0" y="403"/>
                      <a:pt x="0" y="352"/>
                    </a:cubicBezTo>
                    <a:lnTo>
                      <a:pt x="0" y="351"/>
                    </a:lnTo>
                    <a:cubicBezTo>
                      <a:pt x="0" y="330"/>
                      <a:pt x="6" y="309"/>
                      <a:pt x="16" y="292"/>
                    </a:cubicBezTo>
                    <a:cubicBezTo>
                      <a:pt x="36" y="257"/>
                      <a:pt x="74" y="233"/>
                      <a:pt x="118" y="233"/>
                    </a:cubicBezTo>
                    <a:cubicBezTo>
                      <a:pt x="129" y="233"/>
                      <a:pt x="139" y="235"/>
                      <a:pt x="149" y="238"/>
                    </a:cubicBezTo>
                    <a:cubicBezTo>
                      <a:pt x="149" y="236"/>
                      <a:pt x="149" y="235"/>
                      <a:pt x="149" y="233"/>
                    </a:cubicBezTo>
                    <a:cubicBezTo>
                      <a:pt x="149" y="168"/>
                      <a:pt x="202" y="115"/>
                      <a:pt x="267" y="115"/>
                    </a:cubicBezTo>
                    <a:cubicBezTo>
                      <a:pt x="298" y="115"/>
                      <a:pt x="326" y="127"/>
                      <a:pt x="347" y="147"/>
                    </a:cubicBezTo>
                    <a:cubicBezTo>
                      <a:pt x="414" y="0"/>
                      <a:pt x="682" y="22"/>
                      <a:pt x="682" y="221"/>
                    </a:cubicBezTo>
                    <a:cubicBezTo>
                      <a:pt x="682" y="226"/>
                      <a:pt x="681" y="231"/>
                      <a:pt x="681" y="236"/>
                    </a:cubicBezTo>
                    <a:cubicBezTo>
                      <a:pt x="692" y="232"/>
                      <a:pt x="704" y="229"/>
                      <a:pt x="717" y="229"/>
                    </a:cubicBezTo>
                    <a:cubicBezTo>
                      <a:pt x="760" y="229"/>
                      <a:pt x="797" y="255"/>
                      <a:pt x="814" y="292"/>
                    </a:cubicBezTo>
                    <a:cubicBezTo>
                      <a:pt x="821" y="306"/>
                      <a:pt x="824" y="322"/>
                      <a:pt x="824" y="33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46" name="Graphic 139">
              <a:extLst>
                <a:ext uri="{FF2B5EF4-FFF2-40B4-BE49-F238E27FC236}">
                  <a16:creationId xmlns:a16="http://schemas.microsoft.com/office/drawing/2014/main" id="{9BD4F67E-1244-414B-A1E4-1B4CF68A5A78}"/>
                </a:ext>
              </a:extLst>
            </p:cNvPr>
            <p:cNvSpPr/>
            <p:nvPr/>
          </p:nvSpPr>
          <p:spPr>
            <a:xfrm>
              <a:off x="6830634" y="4328633"/>
              <a:ext cx="599163" cy="1005376"/>
            </a:xfrm>
            <a:custGeom>
              <a:avLst/>
              <a:gdLst>
                <a:gd name="connsiteX0" fmla="*/ 931235 w 1024367"/>
                <a:gd name="connsiteY0" fmla="*/ 693907 h 1718848"/>
                <a:gd name="connsiteX1" fmla="*/ 930961 w 1024367"/>
                <a:gd name="connsiteY1" fmla="*/ 641059 h 1718848"/>
                <a:gd name="connsiteX2" fmla="*/ 977462 w 1024367"/>
                <a:gd name="connsiteY2" fmla="*/ 622459 h 1718848"/>
                <a:gd name="connsiteX3" fmla="*/ 1020025 w 1024367"/>
                <a:gd name="connsiteY3" fmla="*/ 541163 h 1718848"/>
                <a:gd name="connsiteX4" fmla="*/ 972429 w 1024367"/>
                <a:gd name="connsiteY4" fmla="*/ 404449 h 1718848"/>
                <a:gd name="connsiteX5" fmla="*/ 976970 w 1024367"/>
                <a:gd name="connsiteY5" fmla="*/ 301873 h 1718848"/>
                <a:gd name="connsiteX6" fmla="*/ 978119 w 1024367"/>
                <a:gd name="connsiteY6" fmla="*/ 300177 h 1718848"/>
                <a:gd name="connsiteX7" fmla="*/ 987747 w 1024367"/>
                <a:gd name="connsiteY7" fmla="*/ 316644 h 1718848"/>
                <a:gd name="connsiteX8" fmla="*/ 996555 w 1024367"/>
                <a:gd name="connsiteY8" fmla="*/ 261772 h 1718848"/>
                <a:gd name="connsiteX9" fmla="*/ 980635 w 1024367"/>
                <a:gd name="connsiteY9" fmla="*/ 192950 h 1718848"/>
                <a:gd name="connsiteX10" fmla="*/ 974235 w 1024367"/>
                <a:gd name="connsiteY10" fmla="*/ 131513 h 1718848"/>
                <a:gd name="connsiteX11" fmla="*/ 957658 w 1024367"/>
                <a:gd name="connsiteY11" fmla="*/ 71663 h 1718848"/>
                <a:gd name="connsiteX12" fmla="*/ 960393 w 1024367"/>
                <a:gd name="connsiteY12" fmla="*/ 57385 h 1718848"/>
                <a:gd name="connsiteX13" fmla="*/ 970132 w 1024367"/>
                <a:gd name="connsiteY13" fmla="*/ 65536 h 1718848"/>
                <a:gd name="connsiteX14" fmla="*/ 982167 w 1024367"/>
                <a:gd name="connsiteY14" fmla="*/ 81183 h 1718848"/>
                <a:gd name="connsiteX15" fmla="*/ 942942 w 1024367"/>
                <a:gd name="connsiteY15" fmla="*/ 15916 h 1718848"/>
                <a:gd name="connsiteX16" fmla="*/ 892994 w 1024367"/>
                <a:gd name="connsiteY16" fmla="*/ 3553 h 1718848"/>
                <a:gd name="connsiteX17" fmla="*/ 794684 w 1024367"/>
                <a:gd name="connsiteY17" fmla="*/ 32438 h 1718848"/>
                <a:gd name="connsiteX18" fmla="*/ 790691 w 1024367"/>
                <a:gd name="connsiteY18" fmla="*/ 42450 h 1718848"/>
                <a:gd name="connsiteX19" fmla="*/ 792277 w 1024367"/>
                <a:gd name="connsiteY19" fmla="*/ 91030 h 1718848"/>
                <a:gd name="connsiteX20" fmla="*/ 831065 w 1024367"/>
                <a:gd name="connsiteY20" fmla="*/ 159141 h 1718848"/>
                <a:gd name="connsiteX21" fmla="*/ 844304 w 1024367"/>
                <a:gd name="connsiteY21" fmla="*/ 166745 h 1718848"/>
                <a:gd name="connsiteX22" fmla="*/ 840475 w 1024367"/>
                <a:gd name="connsiteY22" fmla="*/ 179437 h 1718848"/>
                <a:gd name="connsiteX23" fmla="*/ 776029 w 1024367"/>
                <a:gd name="connsiteY23" fmla="*/ 241202 h 1718848"/>
                <a:gd name="connsiteX24" fmla="*/ 755076 w 1024367"/>
                <a:gd name="connsiteY24" fmla="*/ 245305 h 1718848"/>
                <a:gd name="connsiteX25" fmla="*/ 747034 w 1024367"/>
                <a:gd name="connsiteY25" fmla="*/ 225282 h 1718848"/>
                <a:gd name="connsiteX26" fmla="*/ 766510 w 1024367"/>
                <a:gd name="connsiteY26" fmla="*/ 166636 h 1718848"/>
                <a:gd name="connsiteX27" fmla="*/ 777342 w 1024367"/>
                <a:gd name="connsiteY27" fmla="*/ 129161 h 1718848"/>
                <a:gd name="connsiteX28" fmla="*/ 721048 w 1024367"/>
                <a:gd name="connsiteY28" fmla="*/ 32438 h 1718848"/>
                <a:gd name="connsiteX29" fmla="*/ 626787 w 1024367"/>
                <a:gd name="connsiteY29" fmla="*/ 24287 h 1718848"/>
                <a:gd name="connsiteX30" fmla="*/ 584389 w 1024367"/>
                <a:gd name="connsiteY30" fmla="*/ 118657 h 1718848"/>
                <a:gd name="connsiteX31" fmla="*/ 628428 w 1024367"/>
                <a:gd name="connsiteY31" fmla="*/ 226376 h 1718848"/>
                <a:gd name="connsiteX32" fmla="*/ 633571 w 1024367"/>
                <a:gd name="connsiteY32" fmla="*/ 243281 h 1718848"/>
                <a:gd name="connsiteX33" fmla="*/ 616721 w 1024367"/>
                <a:gd name="connsiteY33" fmla="*/ 245250 h 1718848"/>
                <a:gd name="connsiteX34" fmla="*/ 589148 w 1024367"/>
                <a:gd name="connsiteY34" fmla="*/ 248970 h 1718848"/>
                <a:gd name="connsiteX35" fmla="*/ 481429 w 1024367"/>
                <a:gd name="connsiteY35" fmla="*/ 346240 h 1718848"/>
                <a:gd name="connsiteX36" fmla="*/ 481429 w 1024367"/>
                <a:gd name="connsiteY36" fmla="*/ 347006 h 1718848"/>
                <a:gd name="connsiteX37" fmla="*/ 479186 w 1024367"/>
                <a:gd name="connsiteY37" fmla="*/ 349796 h 1718848"/>
                <a:gd name="connsiteX38" fmla="*/ 471418 w 1024367"/>
                <a:gd name="connsiteY38" fmla="*/ 369327 h 1718848"/>
                <a:gd name="connsiteX39" fmla="*/ 469230 w 1024367"/>
                <a:gd name="connsiteY39" fmla="*/ 372500 h 1718848"/>
                <a:gd name="connsiteX40" fmla="*/ 471418 w 1024367"/>
                <a:gd name="connsiteY40" fmla="*/ 369327 h 1718848"/>
                <a:gd name="connsiteX41" fmla="*/ 479186 w 1024367"/>
                <a:gd name="connsiteY41" fmla="*/ 349796 h 1718848"/>
                <a:gd name="connsiteX42" fmla="*/ 481156 w 1024367"/>
                <a:gd name="connsiteY42" fmla="*/ 346678 h 1718848"/>
                <a:gd name="connsiteX43" fmla="*/ 481429 w 1024367"/>
                <a:gd name="connsiteY43" fmla="*/ 346240 h 1718848"/>
                <a:gd name="connsiteX44" fmla="*/ 476998 w 1024367"/>
                <a:gd name="connsiteY44" fmla="*/ 305319 h 1718848"/>
                <a:gd name="connsiteX45" fmla="*/ 472019 w 1024367"/>
                <a:gd name="connsiteY45" fmla="*/ 294761 h 1718848"/>
                <a:gd name="connsiteX46" fmla="*/ 461297 w 1024367"/>
                <a:gd name="connsiteY46" fmla="*/ 275832 h 1718848"/>
                <a:gd name="connsiteX47" fmla="*/ 452106 w 1024367"/>
                <a:gd name="connsiteY47" fmla="*/ 260131 h 1718848"/>
                <a:gd name="connsiteX48" fmla="*/ 439578 w 1024367"/>
                <a:gd name="connsiteY48" fmla="*/ 236114 h 1718848"/>
                <a:gd name="connsiteX49" fmla="*/ 433779 w 1024367"/>
                <a:gd name="connsiteY49" fmla="*/ 219155 h 1718848"/>
                <a:gd name="connsiteX50" fmla="*/ 394937 w 1024367"/>
                <a:gd name="connsiteY50" fmla="*/ 189394 h 1718848"/>
                <a:gd name="connsiteX51" fmla="*/ 339846 w 1024367"/>
                <a:gd name="connsiteY51" fmla="*/ 170848 h 1718848"/>
                <a:gd name="connsiteX52" fmla="*/ 251110 w 1024367"/>
                <a:gd name="connsiteY52" fmla="*/ 193388 h 1718848"/>
                <a:gd name="connsiteX53" fmla="*/ 222006 w 1024367"/>
                <a:gd name="connsiteY53" fmla="*/ 221179 h 1718848"/>
                <a:gd name="connsiteX54" fmla="*/ 216098 w 1024367"/>
                <a:gd name="connsiteY54" fmla="*/ 221453 h 1718848"/>
                <a:gd name="connsiteX55" fmla="*/ 197771 w 1024367"/>
                <a:gd name="connsiteY55" fmla="*/ 240491 h 1718848"/>
                <a:gd name="connsiteX56" fmla="*/ 184586 w 1024367"/>
                <a:gd name="connsiteY56" fmla="*/ 278731 h 1718848"/>
                <a:gd name="connsiteX57" fmla="*/ 181906 w 1024367"/>
                <a:gd name="connsiteY57" fmla="*/ 294651 h 1718848"/>
                <a:gd name="connsiteX58" fmla="*/ 173590 w 1024367"/>
                <a:gd name="connsiteY58" fmla="*/ 311228 h 1718848"/>
                <a:gd name="connsiteX59" fmla="*/ 192574 w 1024367"/>
                <a:gd name="connsiteY59" fmla="*/ 320145 h 1718848"/>
                <a:gd name="connsiteX60" fmla="*/ 186063 w 1024367"/>
                <a:gd name="connsiteY60" fmla="*/ 358386 h 1718848"/>
                <a:gd name="connsiteX61" fmla="*/ 205977 w 1024367"/>
                <a:gd name="connsiteY61" fmla="*/ 348046 h 1718848"/>
                <a:gd name="connsiteX62" fmla="*/ 201491 w 1024367"/>
                <a:gd name="connsiteY62" fmla="*/ 361285 h 1718848"/>
                <a:gd name="connsiteX63" fmla="*/ 196895 w 1024367"/>
                <a:gd name="connsiteY63" fmla="*/ 388420 h 1718848"/>
                <a:gd name="connsiteX64" fmla="*/ 195364 w 1024367"/>
                <a:gd name="connsiteY64" fmla="*/ 397830 h 1718848"/>
                <a:gd name="connsiteX65" fmla="*/ 186063 w 1024367"/>
                <a:gd name="connsiteY65" fmla="*/ 413640 h 1718848"/>
                <a:gd name="connsiteX66" fmla="*/ 172222 w 1024367"/>
                <a:gd name="connsiteY66" fmla="*/ 420533 h 1718848"/>
                <a:gd name="connsiteX67" fmla="*/ 163578 w 1024367"/>
                <a:gd name="connsiteY67" fmla="*/ 405926 h 1718848"/>
                <a:gd name="connsiteX68" fmla="*/ 156576 w 1024367"/>
                <a:gd name="connsiteY68" fmla="*/ 374415 h 1718848"/>
                <a:gd name="connsiteX69" fmla="*/ 154497 w 1024367"/>
                <a:gd name="connsiteY69" fmla="*/ 355267 h 1718848"/>
                <a:gd name="connsiteX70" fmla="*/ 132833 w 1024367"/>
                <a:gd name="connsiteY70" fmla="*/ 303131 h 1718848"/>
                <a:gd name="connsiteX71" fmla="*/ 101321 w 1024367"/>
                <a:gd name="connsiteY71" fmla="*/ 293338 h 1718848"/>
                <a:gd name="connsiteX72" fmla="*/ 10288 w 1024367"/>
                <a:gd name="connsiteY72" fmla="*/ 333986 h 1718848"/>
                <a:gd name="connsiteX73" fmla="*/ 38627 w 1024367"/>
                <a:gd name="connsiteY73" fmla="*/ 425183 h 1718848"/>
                <a:gd name="connsiteX74" fmla="*/ 42401 w 1024367"/>
                <a:gd name="connsiteY74" fmla="*/ 443292 h 1718848"/>
                <a:gd name="connsiteX75" fmla="*/ 1699 w 1024367"/>
                <a:gd name="connsiteY75" fmla="*/ 578364 h 1718848"/>
                <a:gd name="connsiteX76" fmla="*/ 11163 w 1024367"/>
                <a:gd name="connsiteY76" fmla="*/ 670984 h 1718848"/>
                <a:gd name="connsiteX77" fmla="*/ 68497 w 1024367"/>
                <a:gd name="connsiteY77" fmla="*/ 802282 h 1718848"/>
                <a:gd name="connsiteX78" fmla="*/ 75882 w 1024367"/>
                <a:gd name="connsiteY78" fmla="*/ 819734 h 1718848"/>
                <a:gd name="connsiteX79" fmla="*/ 46121 w 1024367"/>
                <a:gd name="connsiteY79" fmla="*/ 959129 h 1718848"/>
                <a:gd name="connsiteX80" fmla="*/ 15868 w 1024367"/>
                <a:gd name="connsiteY80" fmla="*/ 1075711 h 1718848"/>
                <a:gd name="connsiteX81" fmla="*/ 68989 w 1024367"/>
                <a:gd name="connsiteY81" fmla="*/ 1075711 h 1718848"/>
                <a:gd name="connsiteX82" fmla="*/ 82228 w 1024367"/>
                <a:gd name="connsiteY82" fmla="*/ 1084354 h 1718848"/>
                <a:gd name="connsiteX83" fmla="*/ 102963 w 1024367"/>
                <a:gd name="connsiteY83" fmla="*/ 1248258 h 1718848"/>
                <a:gd name="connsiteX84" fmla="*/ 114232 w 1024367"/>
                <a:gd name="connsiteY84" fmla="*/ 1500788 h 1718848"/>
                <a:gd name="connsiteX85" fmla="*/ 132012 w 1024367"/>
                <a:gd name="connsiteY85" fmla="*/ 1633782 h 1718848"/>
                <a:gd name="connsiteX86" fmla="*/ 128839 w 1024367"/>
                <a:gd name="connsiteY86" fmla="*/ 1679134 h 1718848"/>
                <a:gd name="connsiteX87" fmla="*/ 150339 w 1024367"/>
                <a:gd name="connsiteY87" fmla="*/ 1713764 h 1718848"/>
                <a:gd name="connsiteX88" fmla="*/ 191643 w 1024367"/>
                <a:gd name="connsiteY88" fmla="*/ 1712068 h 1718848"/>
                <a:gd name="connsiteX89" fmla="*/ 201764 w 1024367"/>
                <a:gd name="connsiteY89" fmla="*/ 1674539 h 1718848"/>
                <a:gd name="connsiteX90" fmla="*/ 183218 w 1024367"/>
                <a:gd name="connsiteY90" fmla="*/ 1434646 h 1718848"/>
                <a:gd name="connsiteX91" fmla="*/ 197607 w 1024367"/>
                <a:gd name="connsiteY91" fmla="*/ 1419930 h 1718848"/>
                <a:gd name="connsiteX92" fmla="*/ 211119 w 1024367"/>
                <a:gd name="connsiteY92" fmla="*/ 1403627 h 1718848"/>
                <a:gd name="connsiteX93" fmla="*/ 209752 w 1024367"/>
                <a:gd name="connsiteY93" fmla="*/ 1302364 h 1718848"/>
                <a:gd name="connsiteX94" fmla="*/ 223100 w 1024367"/>
                <a:gd name="connsiteY94" fmla="*/ 1091302 h 1718848"/>
                <a:gd name="connsiteX95" fmla="*/ 228845 w 1024367"/>
                <a:gd name="connsiteY95" fmla="*/ 1080361 h 1718848"/>
                <a:gd name="connsiteX96" fmla="*/ 235355 w 1024367"/>
                <a:gd name="connsiteY96" fmla="*/ 1091576 h 1718848"/>
                <a:gd name="connsiteX97" fmla="*/ 242522 w 1024367"/>
                <a:gd name="connsiteY97" fmla="*/ 1188682 h 1718848"/>
                <a:gd name="connsiteX98" fmla="*/ 235464 w 1024367"/>
                <a:gd name="connsiteY98" fmla="*/ 1404065 h 1718848"/>
                <a:gd name="connsiteX99" fmla="*/ 245530 w 1024367"/>
                <a:gd name="connsiteY99" fmla="*/ 1419711 h 1718848"/>
                <a:gd name="connsiteX100" fmla="*/ 272228 w 1024367"/>
                <a:gd name="connsiteY100" fmla="*/ 1444822 h 1718848"/>
                <a:gd name="connsiteX101" fmla="*/ 273267 w 1024367"/>
                <a:gd name="connsiteY101" fmla="*/ 1469714 h 1718848"/>
                <a:gd name="connsiteX102" fmla="*/ 268890 w 1024367"/>
                <a:gd name="connsiteY102" fmla="*/ 1656103 h 1718848"/>
                <a:gd name="connsiteX103" fmla="*/ 288366 w 1024367"/>
                <a:gd name="connsiteY103" fmla="*/ 1693249 h 1718848"/>
                <a:gd name="connsiteX104" fmla="*/ 303630 w 1024367"/>
                <a:gd name="connsiteY104" fmla="*/ 1703753 h 1718848"/>
                <a:gd name="connsiteX105" fmla="*/ 363316 w 1024367"/>
                <a:gd name="connsiteY105" fmla="*/ 1715406 h 1718848"/>
                <a:gd name="connsiteX106" fmla="*/ 373327 w 1024367"/>
                <a:gd name="connsiteY106" fmla="*/ 1687341 h 1718848"/>
                <a:gd name="connsiteX107" fmla="*/ 339682 w 1024367"/>
                <a:gd name="connsiteY107" fmla="*/ 1649538 h 1718848"/>
                <a:gd name="connsiteX108" fmla="*/ 323489 w 1024367"/>
                <a:gd name="connsiteY108" fmla="*/ 1609109 h 1718848"/>
                <a:gd name="connsiteX109" fmla="*/ 344168 w 1024367"/>
                <a:gd name="connsiteY109" fmla="*/ 1442907 h 1718848"/>
                <a:gd name="connsiteX110" fmla="*/ 351827 w 1024367"/>
                <a:gd name="connsiteY110" fmla="*/ 1359697 h 1718848"/>
                <a:gd name="connsiteX111" fmla="*/ 367583 w 1024367"/>
                <a:gd name="connsiteY111" fmla="*/ 1131676 h 1718848"/>
                <a:gd name="connsiteX112" fmla="*/ 429567 w 1024367"/>
                <a:gd name="connsiteY112" fmla="*/ 1084300 h 1718848"/>
                <a:gd name="connsiteX113" fmla="*/ 447620 w 1024367"/>
                <a:gd name="connsiteY113" fmla="*/ 1062526 h 1718848"/>
                <a:gd name="connsiteX114" fmla="*/ 399368 w 1024367"/>
                <a:gd name="connsiteY114" fmla="*/ 829527 h 1718848"/>
                <a:gd name="connsiteX115" fmla="*/ 392912 w 1024367"/>
                <a:gd name="connsiteY115" fmla="*/ 751733 h 1718848"/>
                <a:gd name="connsiteX116" fmla="*/ 414905 w 1024367"/>
                <a:gd name="connsiteY116" fmla="*/ 606539 h 1718848"/>
                <a:gd name="connsiteX117" fmla="*/ 420649 w 1024367"/>
                <a:gd name="connsiteY117" fmla="*/ 590181 h 1718848"/>
                <a:gd name="connsiteX118" fmla="*/ 428199 w 1024367"/>
                <a:gd name="connsiteY118" fmla="*/ 605664 h 1718848"/>
                <a:gd name="connsiteX119" fmla="*/ 499264 w 1024367"/>
                <a:gd name="connsiteY119" fmla="*/ 862953 h 1718848"/>
                <a:gd name="connsiteX120" fmla="*/ 498826 w 1024367"/>
                <a:gd name="connsiteY120" fmla="*/ 1019034 h 1718848"/>
                <a:gd name="connsiteX121" fmla="*/ 491659 w 1024367"/>
                <a:gd name="connsiteY121" fmla="*/ 1073577 h 1718848"/>
                <a:gd name="connsiteX122" fmla="*/ 506212 w 1024367"/>
                <a:gd name="connsiteY122" fmla="*/ 1159413 h 1718848"/>
                <a:gd name="connsiteX123" fmla="*/ 502492 w 1024367"/>
                <a:gd name="connsiteY123" fmla="*/ 1186165 h 1718848"/>
                <a:gd name="connsiteX124" fmla="*/ 512996 w 1024367"/>
                <a:gd name="connsiteY124" fmla="*/ 1243170 h 1718848"/>
                <a:gd name="connsiteX125" fmla="*/ 568797 w 1024367"/>
                <a:gd name="connsiteY125" fmla="*/ 1251759 h 1718848"/>
                <a:gd name="connsiteX126" fmla="*/ 580723 w 1024367"/>
                <a:gd name="connsiteY126" fmla="*/ 1169698 h 1718848"/>
                <a:gd name="connsiteX127" fmla="*/ 537450 w 1024367"/>
                <a:gd name="connsiteY127" fmla="*/ 1155638 h 1718848"/>
                <a:gd name="connsiteX128" fmla="*/ 541006 w 1024367"/>
                <a:gd name="connsiteY128" fmla="*/ 1065261 h 1718848"/>
                <a:gd name="connsiteX129" fmla="*/ 555613 w 1024367"/>
                <a:gd name="connsiteY129" fmla="*/ 1041245 h 1718848"/>
                <a:gd name="connsiteX130" fmla="*/ 564475 w 1024367"/>
                <a:gd name="connsiteY130" fmla="*/ 1005630 h 1718848"/>
                <a:gd name="connsiteX131" fmla="*/ 556214 w 1024367"/>
                <a:gd name="connsiteY131" fmla="*/ 925320 h 1718848"/>
                <a:gd name="connsiteX132" fmla="*/ 547023 w 1024367"/>
                <a:gd name="connsiteY132" fmla="*/ 795006 h 1718848"/>
                <a:gd name="connsiteX133" fmla="*/ 520272 w 1024367"/>
                <a:gd name="connsiteY133" fmla="*/ 689147 h 1718848"/>
                <a:gd name="connsiteX134" fmla="*/ 515567 w 1024367"/>
                <a:gd name="connsiteY134" fmla="*/ 656377 h 1718848"/>
                <a:gd name="connsiteX135" fmla="*/ 545054 w 1024367"/>
                <a:gd name="connsiteY135" fmla="*/ 656760 h 1718848"/>
                <a:gd name="connsiteX136" fmla="*/ 571314 w 1024367"/>
                <a:gd name="connsiteY136" fmla="*/ 671586 h 1718848"/>
                <a:gd name="connsiteX137" fmla="*/ 583459 w 1024367"/>
                <a:gd name="connsiteY137" fmla="*/ 774272 h 1718848"/>
                <a:gd name="connsiteX138" fmla="*/ 582638 w 1024367"/>
                <a:gd name="connsiteY138" fmla="*/ 956612 h 1718848"/>
                <a:gd name="connsiteX139" fmla="*/ 597519 w 1024367"/>
                <a:gd name="connsiteY139" fmla="*/ 1112529 h 1718848"/>
                <a:gd name="connsiteX140" fmla="*/ 614095 w 1024367"/>
                <a:gd name="connsiteY140" fmla="*/ 1331413 h 1718848"/>
                <a:gd name="connsiteX141" fmla="*/ 643911 w 1024367"/>
                <a:gd name="connsiteY141" fmla="*/ 1502156 h 1718848"/>
                <a:gd name="connsiteX142" fmla="*/ 644348 w 1024367"/>
                <a:gd name="connsiteY142" fmla="*/ 1552760 h 1718848"/>
                <a:gd name="connsiteX143" fmla="*/ 643801 w 1024367"/>
                <a:gd name="connsiteY143" fmla="*/ 1585311 h 1718848"/>
                <a:gd name="connsiteX144" fmla="*/ 641613 w 1024367"/>
                <a:gd name="connsiteY144" fmla="*/ 1646365 h 1718848"/>
                <a:gd name="connsiteX145" fmla="*/ 658080 w 1024367"/>
                <a:gd name="connsiteY145" fmla="*/ 1679408 h 1718848"/>
                <a:gd name="connsiteX146" fmla="*/ 699110 w 1024367"/>
                <a:gd name="connsiteY146" fmla="*/ 1684386 h 1718848"/>
                <a:gd name="connsiteX147" fmla="*/ 745666 w 1024367"/>
                <a:gd name="connsiteY147" fmla="*/ 1644286 h 1718848"/>
                <a:gd name="connsiteX148" fmla="*/ 760164 w 1024367"/>
                <a:gd name="connsiteY148" fmla="*/ 1610477 h 1718848"/>
                <a:gd name="connsiteX149" fmla="*/ 754529 w 1024367"/>
                <a:gd name="connsiteY149" fmla="*/ 1554128 h 1718848"/>
                <a:gd name="connsiteX150" fmla="*/ 749934 w 1024367"/>
                <a:gd name="connsiteY150" fmla="*/ 1538591 h 1718848"/>
                <a:gd name="connsiteX151" fmla="*/ 749441 w 1024367"/>
                <a:gd name="connsiteY151" fmla="*/ 1457350 h 1718848"/>
                <a:gd name="connsiteX152" fmla="*/ 722853 w 1024367"/>
                <a:gd name="connsiteY152" fmla="*/ 1310953 h 1718848"/>
                <a:gd name="connsiteX153" fmla="*/ 758304 w 1024367"/>
                <a:gd name="connsiteY153" fmla="*/ 1015860 h 1718848"/>
                <a:gd name="connsiteX154" fmla="*/ 767385 w 1024367"/>
                <a:gd name="connsiteY154" fmla="*/ 999120 h 1718848"/>
                <a:gd name="connsiteX155" fmla="*/ 779585 w 1024367"/>
                <a:gd name="connsiteY155" fmla="*/ 1015587 h 1718848"/>
                <a:gd name="connsiteX156" fmla="*/ 814434 w 1024367"/>
                <a:gd name="connsiteY156" fmla="*/ 1164337 h 1718848"/>
                <a:gd name="connsiteX157" fmla="*/ 835715 w 1024367"/>
                <a:gd name="connsiteY157" fmla="*/ 1273314 h 1718848"/>
                <a:gd name="connsiteX158" fmla="*/ 826360 w 1024367"/>
                <a:gd name="connsiteY158" fmla="*/ 1542913 h 1718848"/>
                <a:gd name="connsiteX159" fmla="*/ 821655 w 1024367"/>
                <a:gd name="connsiteY159" fmla="*/ 1581755 h 1718848"/>
                <a:gd name="connsiteX160" fmla="*/ 829095 w 1024367"/>
                <a:gd name="connsiteY160" fmla="*/ 1678314 h 1718848"/>
                <a:gd name="connsiteX161" fmla="*/ 848517 w 1024367"/>
                <a:gd name="connsiteY161" fmla="*/ 1693796 h 1718848"/>
                <a:gd name="connsiteX162" fmla="*/ 987091 w 1024367"/>
                <a:gd name="connsiteY162" fmla="*/ 1683949 h 1718848"/>
                <a:gd name="connsiteX163" fmla="*/ 1010451 w 1024367"/>
                <a:gd name="connsiteY163" fmla="*/ 1652820 h 1718848"/>
                <a:gd name="connsiteX164" fmla="*/ 984082 w 1024367"/>
                <a:gd name="connsiteY164" fmla="*/ 1626615 h 1718848"/>
                <a:gd name="connsiteX165" fmla="*/ 967779 w 1024367"/>
                <a:gd name="connsiteY165" fmla="*/ 1623825 h 1718848"/>
                <a:gd name="connsiteX166" fmla="*/ 950765 w 1024367"/>
                <a:gd name="connsiteY166" fmla="*/ 1591001 h 1718848"/>
                <a:gd name="connsiteX167" fmla="*/ 961105 w 1024367"/>
                <a:gd name="connsiteY167" fmla="*/ 1555277 h 1718848"/>
                <a:gd name="connsiteX168" fmla="*/ 953719 w 1024367"/>
                <a:gd name="connsiteY168" fmla="*/ 1421188 h 1718848"/>
                <a:gd name="connsiteX169" fmla="*/ 956947 w 1024367"/>
                <a:gd name="connsiteY169" fmla="*/ 1243006 h 1718848"/>
                <a:gd name="connsiteX170" fmla="*/ 931235 w 1024367"/>
                <a:gd name="connsiteY170" fmla="*/ 693907 h 171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024367" h="1718848">
                  <a:moveTo>
                    <a:pt x="931235" y="693907"/>
                  </a:moveTo>
                  <a:cubicBezTo>
                    <a:pt x="930086" y="676017"/>
                    <a:pt x="923904" y="655119"/>
                    <a:pt x="930961" y="641059"/>
                  </a:cubicBezTo>
                  <a:cubicBezTo>
                    <a:pt x="937745" y="627492"/>
                    <a:pt x="961159" y="627273"/>
                    <a:pt x="977462" y="622459"/>
                  </a:cubicBezTo>
                  <a:cubicBezTo>
                    <a:pt x="1017125" y="610642"/>
                    <a:pt x="1032772" y="584875"/>
                    <a:pt x="1020025" y="541163"/>
                  </a:cubicBezTo>
                  <a:cubicBezTo>
                    <a:pt x="1006512" y="494771"/>
                    <a:pt x="989936" y="449419"/>
                    <a:pt x="972429" y="404449"/>
                  </a:cubicBezTo>
                  <a:cubicBezTo>
                    <a:pt x="958752" y="369382"/>
                    <a:pt x="942778" y="334642"/>
                    <a:pt x="976970" y="301873"/>
                  </a:cubicBezTo>
                  <a:cubicBezTo>
                    <a:pt x="977462" y="301380"/>
                    <a:pt x="977790" y="300724"/>
                    <a:pt x="978119" y="300177"/>
                  </a:cubicBezTo>
                  <a:cubicBezTo>
                    <a:pt x="982495" y="304936"/>
                    <a:pt x="980252" y="313744"/>
                    <a:pt x="987747" y="316644"/>
                  </a:cubicBezTo>
                  <a:cubicBezTo>
                    <a:pt x="1007989" y="295964"/>
                    <a:pt x="1011381" y="281904"/>
                    <a:pt x="996555" y="261772"/>
                  </a:cubicBezTo>
                  <a:cubicBezTo>
                    <a:pt x="980909" y="240546"/>
                    <a:pt x="977955" y="217514"/>
                    <a:pt x="980635" y="192950"/>
                  </a:cubicBezTo>
                  <a:cubicBezTo>
                    <a:pt x="982933" y="171888"/>
                    <a:pt x="980034" y="151646"/>
                    <a:pt x="974235" y="131513"/>
                  </a:cubicBezTo>
                  <a:cubicBezTo>
                    <a:pt x="968490" y="111600"/>
                    <a:pt x="963457" y="91522"/>
                    <a:pt x="957658" y="71663"/>
                  </a:cubicBezTo>
                  <a:cubicBezTo>
                    <a:pt x="956017" y="66029"/>
                    <a:pt x="953610" y="60284"/>
                    <a:pt x="960393" y="57385"/>
                  </a:cubicBezTo>
                  <a:cubicBezTo>
                    <a:pt x="967177" y="54485"/>
                    <a:pt x="967341" y="62308"/>
                    <a:pt x="970132" y="65536"/>
                  </a:cubicBezTo>
                  <a:cubicBezTo>
                    <a:pt x="974399" y="70405"/>
                    <a:pt x="974235" y="78830"/>
                    <a:pt x="982167" y="81183"/>
                  </a:cubicBezTo>
                  <a:cubicBezTo>
                    <a:pt x="992835" y="37417"/>
                    <a:pt x="984355" y="22044"/>
                    <a:pt x="942942" y="15916"/>
                  </a:cubicBezTo>
                  <a:cubicBezTo>
                    <a:pt x="925654" y="13345"/>
                    <a:pt x="909625" y="7874"/>
                    <a:pt x="892994" y="3553"/>
                  </a:cubicBezTo>
                  <a:cubicBezTo>
                    <a:pt x="855136" y="-6295"/>
                    <a:pt x="822038" y="4647"/>
                    <a:pt x="794684" y="32438"/>
                  </a:cubicBezTo>
                  <a:cubicBezTo>
                    <a:pt x="792277" y="34845"/>
                    <a:pt x="786807" y="38511"/>
                    <a:pt x="790691" y="42450"/>
                  </a:cubicBezTo>
                  <a:cubicBezTo>
                    <a:pt x="806118" y="58151"/>
                    <a:pt x="796162" y="78392"/>
                    <a:pt x="792277" y="91030"/>
                  </a:cubicBezTo>
                  <a:cubicBezTo>
                    <a:pt x="780406" y="129763"/>
                    <a:pt x="792441" y="156241"/>
                    <a:pt x="831065" y="159141"/>
                  </a:cubicBezTo>
                  <a:cubicBezTo>
                    <a:pt x="836864" y="159578"/>
                    <a:pt x="841569" y="160399"/>
                    <a:pt x="844304" y="166745"/>
                  </a:cubicBezTo>
                  <a:cubicBezTo>
                    <a:pt x="846821" y="172654"/>
                    <a:pt x="843976" y="176045"/>
                    <a:pt x="840475" y="179437"/>
                  </a:cubicBezTo>
                  <a:cubicBezTo>
                    <a:pt x="819029" y="200117"/>
                    <a:pt x="797584" y="220687"/>
                    <a:pt x="776029" y="241202"/>
                  </a:cubicBezTo>
                  <a:cubicBezTo>
                    <a:pt x="769957" y="247001"/>
                    <a:pt x="762133" y="249353"/>
                    <a:pt x="755076" y="245305"/>
                  </a:cubicBezTo>
                  <a:cubicBezTo>
                    <a:pt x="748183" y="241311"/>
                    <a:pt x="746323" y="233543"/>
                    <a:pt x="747034" y="225282"/>
                  </a:cubicBezTo>
                  <a:cubicBezTo>
                    <a:pt x="748840" y="204110"/>
                    <a:pt x="757702" y="185346"/>
                    <a:pt x="766510" y="166636"/>
                  </a:cubicBezTo>
                  <a:cubicBezTo>
                    <a:pt x="772145" y="154655"/>
                    <a:pt x="776193" y="142510"/>
                    <a:pt x="777342" y="129161"/>
                  </a:cubicBezTo>
                  <a:cubicBezTo>
                    <a:pt x="781226" y="83590"/>
                    <a:pt x="754803" y="56236"/>
                    <a:pt x="721048" y="32438"/>
                  </a:cubicBezTo>
                  <a:cubicBezTo>
                    <a:pt x="690850" y="11157"/>
                    <a:pt x="660104" y="3060"/>
                    <a:pt x="626787" y="24287"/>
                  </a:cubicBezTo>
                  <a:cubicBezTo>
                    <a:pt x="592103" y="46334"/>
                    <a:pt x="580176" y="79104"/>
                    <a:pt x="584389" y="118657"/>
                  </a:cubicBezTo>
                  <a:cubicBezTo>
                    <a:pt x="588656" y="158758"/>
                    <a:pt x="602716" y="194974"/>
                    <a:pt x="628428" y="226376"/>
                  </a:cubicBezTo>
                  <a:cubicBezTo>
                    <a:pt x="632422" y="231245"/>
                    <a:pt x="636908" y="237318"/>
                    <a:pt x="633571" y="243281"/>
                  </a:cubicBezTo>
                  <a:cubicBezTo>
                    <a:pt x="629851" y="249901"/>
                    <a:pt x="622246" y="247384"/>
                    <a:pt x="616721" y="245250"/>
                  </a:cubicBezTo>
                  <a:cubicBezTo>
                    <a:pt x="606545" y="241311"/>
                    <a:pt x="596260" y="242734"/>
                    <a:pt x="589148" y="248970"/>
                  </a:cubicBezTo>
                  <a:cubicBezTo>
                    <a:pt x="552823" y="280920"/>
                    <a:pt x="506923" y="302365"/>
                    <a:pt x="481429" y="346240"/>
                  </a:cubicBezTo>
                  <a:cubicBezTo>
                    <a:pt x="481429" y="346514"/>
                    <a:pt x="481429" y="346733"/>
                    <a:pt x="481429" y="347006"/>
                  </a:cubicBezTo>
                  <a:cubicBezTo>
                    <a:pt x="480554" y="347882"/>
                    <a:pt x="479843" y="348812"/>
                    <a:pt x="479186" y="349796"/>
                  </a:cubicBezTo>
                  <a:cubicBezTo>
                    <a:pt x="475849" y="355978"/>
                    <a:pt x="474919" y="363255"/>
                    <a:pt x="471418" y="369327"/>
                  </a:cubicBezTo>
                  <a:cubicBezTo>
                    <a:pt x="470816" y="370421"/>
                    <a:pt x="470105" y="371515"/>
                    <a:pt x="469230" y="372500"/>
                  </a:cubicBezTo>
                  <a:cubicBezTo>
                    <a:pt x="470050" y="371461"/>
                    <a:pt x="470761" y="370421"/>
                    <a:pt x="471418" y="369327"/>
                  </a:cubicBezTo>
                  <a:cubicBezTo>
                    <a:pt x="474864" y="363200"/>
                    <a:pt x="475302" y="355705"/>
                    <a:pt x="479186" y="349796"/>
                  </a:cubicBezTo>
                  <a:cubicBezTo>
                    <a:pt x="479788" y="348702"/>
                    <a:pt x="480390" y="347663"/>
                    <a:pt x="481156" y="346678"/>
                  </a:cubicBezTo>
                  <a:cubicBezTo>
                    <a:pt x="481265" y="346514"/>
                    <a:pt x="481320" y="346405"/>
                    <a:pt x="481429" y="346240"/>
                  </a:cubicBezTo>
                  <a:cubicBezTo>
                    <a:pt x="482086" y="332454"/>
                    <a:pt x="471144" y="319981"/>
                    <a:pt x="476998" y="305319"/>
                  </a:cubicBezTo>
                  <a:cubicBezTo>
                    <a:pt x="478037" y="302693"/>
                    <a:pt x="474536" y="295362"/>
                    <a:pt x="472019" y="294761"/>
                  </a:cubicBezTo>
                  <a:cubicBezTo>
                    <a:pt x="460914" y="292080"/>
                    <a:pt x="461516" y="284202"/>
                    <a:pt x="461297" y="275832"/>
                  </a:cubicBezTo>
                  <a:cubicBezTo>
                    <a:pt x="461133" y="269212"/>
                    <a:pt x="456866" y="263906"/>
                    <a:pt x="452106" y="260131"/>
                  </a:cubicBezTo>
                  <a:cubicBezTo>
                    <a:pt x="444119" y="253785"/>
                    <a:pt x="438648" y="247439"/>
                    <a:pt x="439578" y="236114"/>
                  </a:cubicBezTo>
                  <a:cubicBezTo>
                    <a:pt x="440016" y="230425"/>
                    <a:pt x="437718" y="221124"/>
                    <a:pt x="433779" y="219155"/>
                  </a:cubicBezTo>
                  <a:cubicBezTo>
                    <a:pt x="418844" y="211551"/>
                    <a:pt x="402267" y="206791"/>
                    <a:pt x="394937" y="189394"/>
                  </a:cubicBezTo>
                  <a:cubicBezTo>
                    <a:pt x="372889" y="194919"/>
                    <a:pt x="360471" y="173146"/>
                    <a:pt x="339846" y="170848"/>
                  </a:cubicBezTo>
                  <a:cubicBezTo>
                    <a:pt x="306420" y="167183"/>
                    <a:pt x="274635" y="161384"/>
                    <a:pt x="251110" y="193388"/>
                  </a:cubicBezTo>
                  <a:cubicBezTo>
                    <a:pt x="231142" y="191911"/>
                    <a:pt x="222881" y="202579"/>
                    <a:pt x="222006" y="221179"/>
                  </a:cubicBezTo>
                  <a:cubicBezTo>
                    <a:pt x="222006" y="221343"/>
                    <a:pt x="218177" y="221562"/>
                    <a:pt x="216098" y="221453"/>
                  </a:cubicBezTo>
                  <a:cubicBezTo>
                    <a:pt x="202749" y="220851"/>
                    <a:pt x="197607" y="227635"/>
                    <a:pt x="197771" y="240491"/>
                  </a:cubicBezTo>
                  <a:cubicBezTo>
                    <a:pt x="197990" y="254660"/>
                    <a:pt x="195418" y="268009"/>
                    <a:pt x="184586" y="278731"/>
                  </a:cubicBezTo>
                  <a:cubicBezTo>
                    <a:pt x="180428" y="282834"/>
                    <a:pt x="181085" y="289345"/>
                    <a:pt x="181906" y="294651"/>
                  </a:cubicBezTo>
                  <a:cubicBezTo>
                    <a:pt x="183109" y="302420"/>
                    <a:pt x="179389" y="307179"/>
                    <a:pt x="173590" y="311228"/>
                  </a:cubicBezTo>
                  <a:cubicBezTo>
                    <a:pt x="179061" y="316753"/>
                    <a:pt x="188635" y="310298"/>
                    <a:pt x="192574" y="320145"/>
                  </a:cubicBezTo>
                  <a:cubicBezTo>
                    <a:pt x="166478" y="329500"/>
                    <a:pt x="193941" y="345420"/>
                    <a:pt x="186063" y="358386"/>
                  </a:cubicBezTo>
                  <a:cubicBezTo>
                    <a:pt x="195090" y="357018"/>
                    <a:pt x="196512" y="347006"/>
                    <a:pt x="205977" y="348046"/>
                  </a:cubicBezTo>
                  <a:cubicBezTo>
                    <a:pt x="204445" y="352915"/>
                    <a:pt x="204445" y="359370"/>
                    <a:pt x="201491" y="361285"/>
                  </a:cubicBezTo>
                  <a:cubicBezTo>
                    <a:pt x="189455" y="369054"/>
                    <a:pt x="173754" y="374743"/>
                    <a:pt x="196895" y="388420"/>
                  </a:cubicBezTo>
                  <a:cubicBezTo>
                    <a:pt x="199357" y="389842"/>
                    <a:pt x="197442" y="394711"/>
                    <a:pt x="195364" y="397830"/>
                  </a:cubicBezTo>
                  <a:cubicBezTo>
                    <a:pt x="191917" y="402917"/>
                    <a:pt x="187267" y="407951"/>
                    <a:pt x="186063" y="413640"/>
                  </a:cubicBezTo>
                  <a:cubicBezTo>
                    <a:pt x="184039" y="422940"/>
                    <a:pt x="178404" y="422557"/>
                    <a:pt x="172222" y="420533"/>
                  </a:cubicBezTo>
                  <a:cubicBezTo>
                    <a:pt x="165603" y="418400"/>
                    <a:pt x="160460" y="416266"/>
                    <a:pt x="163578" y="405926"/>
                  </a:cubicBezTo>
                  <a:cubicBezTo>
                    <a:pt x="166697" y="395532"/>
                    <a:pt x="172168" y="382730"/>
                    <a:pt x="156576" y="374415"/>
                  </a:cubicBezTo>
                  <a:cubicBezTo>
                    <a:pt x="150066" y="370968"/>
                    <a:pt x="152090" y="361996"/>
                    <a:pt x="154497" y="355267"/>
                  </a:cubicBezTo>
                  <a:cubicBezTo>
                    <a:pt x="163578" y="329500"/>
                    <a:pt x="157944" y="314674"/>
                    <a:pt x="132833" y="303131"/>
                  </a:cubicBezTo>
                  <a:cubicBezTo>
                    <a:pt x="122931" y="298590"/>
                    <a:pt x="112044" y="295472"/>
                    <a:pt x="101321" y="293338"/>
                  </a:cubicBezTo>
                  <a:cubicBezTo>
                    <a:pt x="54875" y="284093"/>
                    <a:pt x="24074" y="298098"/>
                    <a:pt x="10288" y="333986"/>
                  </a:cubicBezTo>
                  <a:cubicBezTo>
                    <a:pt x="-2842" y="368123"/>
                    <a:pt x="6294" y="397884"/>
                    <a:pt x="38627" y="425183"/>
                  </a:cubicBezTo>
                  <a:cubicBezTo>
                    <a:pt x="44863" y="430435"/>
                    <a:pt x="53179" y="433171"/>
                    <a:pt x="42401" y="443292"/>
                  </a:cubicBezTo>
                  <a:cubicBezTo>
                    <a:pt x="3176" y="480274"/>
                    <a:pt x="-3936" y="527869"/>
                    <a:pt x="1699" y="578364"/>
                  </a:cubicBezTo>
                  <a:cubicBezTo>
                    <a:pt x="5146" y="609220"/>
                    <a:pt x="13899" y="639692"/>
                    <a:pt x="11163" y="670984"/>
                  </a:cubicBezTo>
                  <a:cubicBezTo>
                    <a:pt x="6349" y="725528"/>
                    <a:pt x="30147" y="766996"/>
                    <a:pt x="68497" y="802282"/>
                  </a:cubicBezTo>
                  <a:cubicBezTo>
                    <a:pt x="73858" y="807206"/>
                    <a:pt x="77141" y="811200"/>
                    <a:pt x="75882" y="819734"/>
                  </a:cubicBezTo>
                  <a:cubicBezTo>
                    <a:pt x="68989" y="866892"/>
                    <a:pt x="59306" y="913339"/>
                    <a:pt x="46121" y="959129"/>
                  </a:cubicBezTo>
                  <a:cubicBezTo>
                    <a:pt x="35180" y="997041"/>
                    <a:pt x="26208" y="1035500"/>
                    <a:pt x="15868" y="1075711"/>
                  </a:cubicBezTo>
                  <a:cubicBezTo>
                    <a:pt x="35891" y="1075711"/>
                    <a:pt x="52468" y="1075711"/>
                    <a:pt x="68989" y="1075711"/>
                  </a:cubicBezTo>
                  <a:cubicBezTo>
                    <a:pt x="75226" y="1075711"/>
                    <a:pt x="80751" y="1075109"/>
                    <a:pt x="82228" y="1084354"/>
                  </a:cubicBezTo>
                  <a:cubicBezTo>
                    <a:pt x="91036" y="1138734"/>
                    <a:pt x="106136" y="1191909"/>
                    <a:pt x="102963" y="1248258"/>
                  </a:cubicBezTo>
                  <a:cubicBezTo>
                    <a:pt x="98148" y="1332672"/>
                    <a:pt x="105096" y="1416812"/>
                    <a:pt x="114232" y="1500788"/>
                  </a:cubicBezTo>
                  <a:cubicBezTo>
                    <a:pt x="119047" y="1545265"/>
                    <a:pt x="136279" y="1588046"/>
                    <a:pt x="132012" y="1633782"/>
                  </a:cubicBezTo>
                  <a:cubicBezTo>
                    <a:pt x="130590" y="1648881"/>
                    <a:pt x="129496" y="1663980"/>
                    <a:pt x="128839" y="1679134"/>
                  </a:cubicBezTo>
                  <a:cubicBezTo>
                    <a:pt x="128128" y="1695383"/>
                    <a:pt x="135514" y="1707473"/>
                    <a:pt x="150339" y="1713764"/>
                  </a:cubicBezTo>
                  <a:cubicBezTo>
                    <a:pt x="164071" y="1719618"/>
                    <a:pt x="178787" y="1722025"/>
                    <a:pt x="191643" y="1712068"/>
                  </a:cubicBezTo>
                  <a:cubicBezTo>
                    <a:pt x="203898" y="1702549"/>
                    <a:pt x="207563" y="1688216"/>
                    <a:pt x="201764" y="1674539"/>
                  </a:cubicBezTo>
                  <a:cubicBezTo>
                    <a:pt x="168776" y="1596526"/>
                    <a:pt x="183218" y="1515067"/>
                    <a:pt x="183218" y="1434646"/>
                  </a:cubicBezTo>
                  <a:cubicBezTo>
                    <a:pt x="183218" y="1424416"/>
                    <a:pt x="186501" y="1418398"/>
                    <a:pt x="197607" y="1419930"/>
                  </a:cubicBezTo>
                  <a:cubicBezTo>
                    <a:pt x="211229" y="1421845"/>
                    <a:pt x="212870" y="1413584"/>
                    <a:pt x="211119" y="1403627"/>
                  </a:cubicBezTo>
                  <a:cubicBezTo>
                    <a:pt x="205101" y="1369928"/>
                    <a:pt x="207892" y="1336173"/>
                    <a:pt x="209752" y="1302364"/>
                  </a:cubicBezTo>
                  <a:cubicBezTo>
                    <a:pt x="213636" y="1231955"/>
                    <a:pt x="216152" y="1161492"/>
                    <a:pt x="223100" y="1091302"/>
                  </a:cubicBezTo>
                  <a:cubicBezTo>
                    <a:pt x="223538" y="1087090"/>
                    <a:pt x="221514" y="1080032"/>
                    <a:pt x="228845" y="1080361"/>
                  </a:cubicBezTo>
                  <a:cubicBezTo>
                    <a:pt x="235026" y="1080634"/>
                    <a:pt x="234972" y="1086761"/>
                    <a:pt x="235355" y="1091576"/>
                  </a:cubicBezTo>
                  <a:cubicBezTo>
                    <a:pt x="237817" y="1123963"/>
                    <a:pt x="241482" y="1156295"/>
                    <a:pt x="242522" y="1188682"/>
                  </a:cubicBezTo>
                  <a:cubicBezTo>
                    <a:pt x="244764" y="1260567"/>
                    <a:pt x="246077" y="1332508"/>
                    <a:pt x="235464" y="1404065"/>
                  </a:cubicBezTo>
                  <a:cubicBezTo>
                    <a:pt x="234315" y="1411779"/>
                    <a:pt x="231088" y="1422501"/>
                    <a:pt x="245530" y="1419711"/>
                  </a:cubicBezTo>
                  <a:cubicBezTo>
                    <a:pt x="266812" y="1415554"/>
                    <a:pt x="271571" y="1427644"/>
                    <a:pt x="272228" y="1444822"/>
                  </a:cubicBezTo>
                  <a:cubicBezTo>
                    <a:pt x="272501" y="1453138"/>
                    <a:pt x="273267" y="1461399"/>
                    <a:pt x="273267" y="1469714"/>
                  </a:cubicBezTo>
                  <a:cubicBezTo>
                    <a:pt x="273322" y="1531862"/>
                    <a:pt x="274471" y="1594064"/>
                    <a:pt x="268890" y="1656103"/>
                  </a:cubicBezTo>
                  <a:cubicBezTo>
                    <a:pt x="267413" y="1672460"/>
                    <a:pt x="271243" y="1686137"/>
                    <a:pt x="288366" y="1693249"/>
                  </a:cubicBezTo>
                  <a:cubicBezTo>
                    <a:pt x="293947" y="1695601"/>
                    <a:pt x="299581" y="1699267"/>
                    <a:pt x="303630" y="1703753"/>
                  </a:cubicBezTo>
                  <a:cubicBezTo>
                    <a:pt x="320753" y="1722791"/>
                    <a:pt x="342199" y="1719727"/>
                    <a:pt x="363316" y="1715406"/>
                  </a:cubicBezTo>
                  <a:cubicBezTo>
                    <a:pt x="378634" y="1712287"/>
                    <a:pt x="382627" y="1699595"/>
                    <a:pt x="373327" y="1687341"/>
                  </a:cubicBezTo>
                  <a:cubicBezTo>
                    <a:pt x="363097" y="1673883"/>
                    <a:pt x="353085" y="1660370"/>
                    <a:pt x="339682" y="1649538"/>
                  </a:cubicBezTo>
                  <a:cubicBezTo>
                    <a:pt x="327154" y="1639417"/>
                    <a:pt x="320316" y="1625521"/>
                    <a:pt x="323489" y="1609109"/>
                  </a:cubicBezTo>
                  <a:cubicBezTo>
                    <a:pt x="334266" y="1554128"/>
                    <a:pt x="336181" y="1498052"/>
                    <a:pt x="344168" y="1442907"/>
                  </a:cubicBezTo>
                  <a:cubicBezTo>
                    <a:pt x="348216" y="1415061"/>
                    <a:pt x="355055" y="1388145"/>
                    <a:pt x="351827" y="1359697"/>
                  </a:cubicBezTo>
                  <a:cubicBezTo>
                    <a:pt x="343019" y="1282778"/>
                    <a:pt x="346083" y="1206571"/>
                    <a:pt x="367583" y="1131676"/>
                  </a:cubicBezTo>
                  <a:cubicBezTo>
                    <a:pt x="381260" y="1084026"/>
                    <a:pt x="381369" y="1082987"/>
                    <a:pt x="429567" y="1084300"/>
                  </a:cubicBezTo>
                  <a:cubicBezTo>
                    <a:pt x="448495" y="1084792"/>
                    <a:pt x="451176" y="1078938"/>
                    <a:pt x="447620" y="1062526"/>
                  </a:cubicBezTo>
                  <a:cubicBezTo>
                    <a:pt x="431044" y="984951"/>
                    <a:pt x="414631" y="907375"/>
                    <a:pt x="399368" y="829527"/>
                  </a:cubicBezTo>
                  <a:cubicBezTo>
                    <a:pt x="394389" y="804088"/>
                    <a:pt x="388864" y="778977"/>
                    <a:pt x="392912" y="751733"/>
                  </a:cubicBezTo>
                  <a:cubicBezTo>
                    <a:pt x="400134" y="703316"/>
                    <a:pt x="415507" y="656104"/>
                    <a:pt x="414905" y="606539"/>
                  </a:cubicBezTo>
                  <a:cubicBezTo>
                    <a:pt x="414850" y="601232"/>
                    <a:pt x="418570" y="595816"/>
                    <a:pt x="420649" y="590181"/>
                  </a:cubicBezTo>
                  <a:cubicBezTo>
                    <a:pt x="427597" y="594339"/>
                    <a:pt x="426941" y="600521"/>
                    <a:pt x="428199" y="605664"/>
                  </a:cubicBezTo>
                  <a:cubicBezTo>
                    <a:pt x="449699" y="692047"/>
                    <a:pt x="471418" y="778375"/>
                    <a:pt x="499264" y="862953"/>
                  </a:cubicBezTo>
                  <a:cubicBezTo>
                    <a:pt x="516497" y="915308"/>
                    <a:pt x="517044" y="966460"/>
                    <a:pt x="498826" y="1019034"/>
                  </a:cubicBezTo>
                  <a:cubicBezTo>
                    <a:pt x="492973" y="1035883"/>
                    <a:pt x="484876" y="1056727"/>
                    <a:pt x="491659" y="1073577"/>
                  </a:cubicBezTo>
                  <a:cubicBezTo>
                    <a:pt x="502984" y="1101697"/>
                    <a:pt x="498662" y="1131348"/>
                    <a:pt x="506212" y="1159413"/>
                  </a:cubicBezTo>
                  <a:cubicBezTo>
                    <a:pt x="508728" y="1168823"/>
                    <a:pt x="508017" y="1176755"/>
                    <a:pt x="502492" y="1186165"/>
                  </a:cubicBezTo>
                  <a:cubicBezTo>
                    <a:pt x="491824" y="1204383"/>
                    <a:pt x="497513" y="1228344"/>
                    <a:pt x="512996" y="1243170"/>
                  </a:cubicBezTo>
                  <a:cubicBezTo>
                    <a:pt x="527931" y="1257449"/>
                    <a:pt x="549978" y="1260841"/>
                    <a:pt x="568797" y="1251759"/>
                  </a:cubicBezTo>
                  <a:cubicBezTo>
                    <a:pt x="599980" y="1236715"/>
                    <a:pt x="605068" y="1201647"/>
                    <a:pt x="580723" y="1169698"/>
                  </a:cubicBezTo>
                  <a:cubicBezTo>
                    <a:pt x="570767" y="1151426"/>
                    <a:pt x="552658" y="1158100"/>
                    <a:pt x="537450" y="1155638"/>
                  </a:cubicBezTo>
                  <a:cubicBezTo>
                    <a:pt x="514965" y="1130309"/>
                    <a:pt x="516770" y="1085394"/>
                    <a:pt x="541006" y="1065261"/>
                  </a:cubicBezTo>
                  <a:cubicBezTo>
                    <a:pt x="548555" y="1058861"/>
                    <a:pt x="553205" y="1050764"/>
                    <a:pt x="555613" y="1041245"/>
                  </a:cubicBezTo>
                  <a:cubicBezTo>
                    <a:pt x="563217" y="1030522"/>
                    <a:pt x="563873" y="1018104"/>
                    <a:pt x="564475" y="1005630"/>
                  </a:cubicBezTo>
                  <a:cubicBezTo>
                    <a:pt x="565898" y="978386"/>
                    <a:pt x="558731" y="952072"/>
                    <a:pt x="556214" y="925320"/>
                  </a:cubicBezTo>
                  <a:cubicBezTo>
                    <a:pt x="552057" y="881991"/>
                    <a:pt x="549595" y="838499"/>
                    <a:pt x="547023" y="795006"/>
                  </a:cubicBezTo>
                  <a:cubicBezTo>
                    <a:pt x="544835" y="758407"/>
                    <a:pt x="537121" y="722464"/>
                    <a:pt x="520272" y="689147"/>
                  </a:cubicBezTo>
                  <a:cubicBezTo>
                    <a:pt x="514965" y="678698"/>
                    <a:pt x="509111" y="664966"/>
                    <a:pt x="515567" y="656377"/>
                  </a:cubicBezTo>
                  <a:cubicBezTo>
                    <a:pt x="520217" y="650195"/>
                    <a:pt x="534824" y="654791"/>
                    <a:pt x="545054" y="656760"/>
                  </a:cubicBezTo>
                  <a:cubicBezTo>
                    <a:pt x="555722" y="658839"/>
                    <a:pt x="569071" y="656924"/>
                    <a:pt x="571314" y="671586"/>
                  </a:cubicBezTo>
                  <a:cubicBezTo>
                    <a:pt x="576511" y="705724"/>
                    <a:pt x="587398" y="739916"/>
                    <a:pt x="583459" y="774272"/>
                  </a:cubicBezTo>
                  <a:cubicBezTo>
                    <a:pt x="576511" y="835162"/>
                    <a:pt x="584826" y="895778"/>
                    <a:pt x="582638" y="956612"/>
                  </a:cubicBezTo>
                  <a:cubicBezTo>
                    <a:pt x="580723" y="1008475"/>
                    <a:pt x="591446" y="1060830"/>
                    <a:pt x="597519" y="1112529"/>
                  </a:cubicBezTo>
                  <a:cubicBezTo>
                    <a:pt x="606108" y="1185454"/>
                    <a:pt x="609171" y="1258434"/>
                    <a:pt x="614095" y="1331413"/>
                  </a:cubicBezTo>
                  <a:cubicBezTo>
                    <a:pt x="617979" y="1389513"/>
                    <a:pt x="626568" y="1446573"/>
                    <a:pt x="643911" y="1502156"/>
                  </a:cubicBezTo>
                  <a:cubicBezTo>
                    <a:pt x="649217" y="1519224"/>
                    <a:pt x="650640" y="1535691"/>
                    <a:pt x="644348" y="1552760"/>
                  </a:cubicBezTo>
                  <a:cubicBezTo>
                    <a:pt x="640464" y="1563373"/>
                    <a:pt x="638713" y="1575847"/>
                    <a:pt x="643801" y="1585311"/>
                  </a:cubicBezTo>
                  <a:cubicBezTo>
                    <a:pt x="655290" y="1606811"/>
                    <a:pt x="651952" y="1625740"/>
                    <a:pt x="641613" y="1646365"/>
                  </a:cubicBezTo>
                  <a:cubicBezTo>
                    <a:pt x="632258" y="1665075"/>
                    <a:pt x="637510" y="1674703"/>
                    <a:pt x="658080" y="1679408"/>
                  </a:cubicBezTo>
                  <a:cubicBezTo>
                    <a:pt x="671483" y="1682472"/>
                    <a:pt x="685433" y="1684551"/>
                    <a:pt x="699110" y="1684386"/>
                  </a:cubicBezTo>
                  <a:cubicBezTo>
                    <a:pt x="735983" y="1683949"/>
                    <a:pt x="739430" y="1680940"/>
                    <a:pt x="745666" y="1644286"/>
                  </a:cubicBezTo>
                  <a:cubicBezTo>
                    <a:pt x="747855" y="1631484"/>
                    <a:pt x="753544" y="1621090"/>
                    <a:pt x="760164" y="1610477"/>
                  </a:cubicBezTo>
                  <a:cubicBezTo>
                    <a:pt x="776303" y="1584490"/>
                    <a:pt x="775427" y="1575300"/>
                    <a:pt x="754529" y="1554128"/>
                  </a:cubicBezTo>
                  <a:cubicBezTo>
                    <a:pt x="749660" y="1549204"/>
                    <a:pt x="746815" y="1546250"/>
                    <a:pt x="749934" y="1538591"/>
                  </a:cubicBezTo>
                  <a:cubicBezTo>
                    <a:pt x="760875" y="1511620"/>
                    <a:pt x="757647" y="1484321"/>
                    <a:pt x="749441" y="1457350"/>
                  </a:cubicBezTo>
                  <a:cubicBezTo>
                    <a:pt x="734889" y="1409591"/>
                    <a:pt x="725315" y="1360737"/>
                    <a:pt x="722853" y="1310953"/>
                  </a:cubicBezTo>
                  <a:cubicBezTo>
                    <a:pt x="717875" y="1210674"/>
                    <a:pt x="731497" y="1112419"/>
                    <a:pt x="758304" y="1015860"/>
                  </a:cubicBezTo>
                  <a:cubicBezTo>
                    <a:pt x="759945" y="1009952"/>
                    <a:pt x="757976" y="999941"/>
                    <a:pt x="767385" y="999120"/>
                  </a:cubicBezTo>
                  <a:cubicBezTo>
                    <a:pt x="778491" y="998135"/>
                    <a:pt x="777068" y="1009460"/>
                    <a:pt x="779585" y="1015587"/>
                  </a:cubicBezTo>
                  <a:cubicBezTo>
                    <a:pt x="799444" y="1063237"/>
                    <a:pt x="804094" y="1114443"/>
                    <a:pt x="814434" y="1164337"/>
                  </a:cubicBezTo>
                  <a:cubicBezTo>
                    <a:pt x="821929" y="1200553"/>
                    <a:pt x="837739" y="1234417"/>
                    <a:pt x="835715" y="1273314"/>
                  </a:cubicBezTo>
                  <a:cubicBezTo>
                    <a:pt x="831010" y="1363089"/>
                    <a:pt x="829478" y="1453028"/>
                    <a:pt x="826360" y="1542913"/>
                  </a:cubicBezTo>
                  <a:cubicBezTo>
                    <a:pt x="825923" y="1555988"/>
                    <a:pt x="826688" y="1570266"/>
                    <a:pt x="821655" y="1581755"/>
                  </a:cubicBezTo>
                  <a:cubicBezTo>
                    <a:pt x="806720" y="1615893"/>
                    <a:pt x="821929" y="1646584"/>
                    <a:pt x="829095" y="1678314"/>
                  </a:cubicBezTo>
                  <a:cubicBezTo>
                    <a:pt x="831339" y="1688161"/>
                    <a:pt x="838177" y="1693796"/>
                    <a:pt x="848517" y="1693796"/>
                  </a:cubicBezTo>
                  <a:cubicBezTo>
                    <a:pt x="894963" y="1693960"/>
                    <a:pt x="941137" y="1689967"/>
                    <a:pt x="987091" y="1683949"/>
                  </a:cubicBezTo>
                  <a:cubicBezTo>
                    <a:pt x="1003831" y="1681760"/>
                    <a:pt x="1011436" y="1670436"/>
                    <a:pt x="1010451" y="1652820"/>
                  </a:cubicBezTo>
                  <a:cubicBezTo>
                    <a:pt x="1009466" y="1635423"/>
                    <a:pt x="999673" y="1628585"/>
                    <a:pt x="984082" y="1626615"/>
                  </a:cubicBezTo>
                  <a:cubicBezTo>
                    <a:pt x="978611" y="1625904"/>
                    <a:pt x="973086" y="1625193"/>
                    <a:pt x="967779" y="1623825"/>
                  </a:cubicBezTo>
                  <a:cubicBezTo>
                    <a:pt x="947100" y="1618519"/>
                    <a:pt x="943106" y="1610531"/>
                    <a:pt x="950765" y="1591001"/>
                  </a:cubicBezTo>
                  <a:cubicBezTo>
                    <a:pt x="955306" y="1579403"/>
                    <a:pt x="958862" y="1567640"/>
                    <a:pt x="961105" y="1555277"/>
                  </a:cubicBezTo>
                  <a:cubicBezTo>
                    <a:pt x="969256" y="1509924"/>
                    <a:pt x="955360" y="1465939"/>
                    <a:pt x="953719" y="1421188"/>
                  </a:cubicBezTo>
                  <a:cubicBezTo>
                    <a:pt x="951531" y="1362159"/>
                    <a:pt x="953555" y="1303349"/>
                    <a:pt x="956947" y="1243006"/>
                  </a:cubicBezTo>
                  <a:cubicBezTo>
                    <a:pt x="956892" y="1242733"/>
                    <a:pt x="935939" y="765464"/>
                    <a:pt x="931235" y="6939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47" name="Group 228">
              <a:extLst>
                <a:ext uri="{FF2B5EF4-FFF2-40B4-BE49-F238E27FC236}">
                  <a16:creationId xmlns:a16="http://schemas.microsoft.com/office/drawing/2014/main" id="{728D58FF-E4F9-4C2F-A75F-A0FA87DA88D6}"/>
                </a:ext>
              </a:extLst>
            </p:cNvPr>
            <p:cNvGrpSpPr/>
            <p:nvPr/>
          </p:nvGrpSpPr>
          <p:grpSpPr>
            <a:xfrm>
              <a:off x="4265743" y="5079259"/>
              <a:ext cx="857090" cy="674564"/>
              <a:chOff x="2141211" y="2961574"/>
              <a:chExt cx="4458905" cy="3166465"/>
            </a:xfrm>
          </p:grpSpPr>
          <p:grpSp>
            <p:nvGrpSpPr>
              <p:cNvPr id="123" name="Group 16">
                <a:extLst>
                  <a:ext uri="{FF2B5EF4-FFF2-40B4-BE49-F238E27FC236}">
                    <a16:creationId xmlns:a16="http://schemas.microsoft.com/office/drawing/2014/main" id="{27A7AC8A-DD0B-457F-A5DA-EB1E2C36A3A8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80" name="Rectangle 17">
                  <a:extLst>
                    <a:ext uri="{FF2B5EF4-FFF2-40B4-BE49-F238E27FC236}">
                      <a16:creationId xmlns:a16="http://schemas.microsoft.com/office/drawing/2014/main" id="{43C8320E-5AD7-4B26-872D-E2213F31A75F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Rectangle 18">
                  <a:extLst>
                    <a:ext uri="{FF2B5EF4-FFF2-40B4-BE49-F238E27FC236}">
                      <a16:creationId xmlns:a16="http://schemas.microsoft.com/office/drawing/2014/main" id="{8686B8C1-B0B0-4ABB-94E3-DD78E18A6E6A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4" name="Rectangle: Top Corners Rounded 22">
                <a:extLst>
                  <a:ext uri="{FF2B5EF4-FFF2-40B4-BE49-F238E27FC236}">
                    <a16:creationId xmlns:a16="http://schemas.microsoft.com/office/drawing/2014/main" id="{BCCD665B-6CC5-4375-9842-05E8D68917B9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23">
                <a:extLst>
                  <a:ext uri="{FF2B5EF4-FFF2-40B4-BE49-F238E27FC236}">
                    <a16:creationId xmlns:a16="http://schemas.microsoft.com/office/drawing/2014/main" id="{B3E5843B-962B-4CD4-BBEF-E4B8C0652F5F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35">
                <a:extLst>
                  <a:ext uri="{FF2B5EF4-FFF2-40B4-BE49-F238E27FC236}">
                    <a16:creationId xmlns:a16="http://schemas.microsoft.com/office/drawing/2014/main" id="{9B52C2D1-C2FD-46CE-B27C-B02EA1DC6F99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168" name="Oval 36">
                  <a:extLst>
                    <a:ext uri="{FF2B5EF4-FFF2-40B4-BE49-F238E27FC236}">
                      <a16:creationId xmlns:a16="http://schemas.microsoft.com/office/drawing/2014/main" id="{7379B684-A25D-41DC-BA46-C3595BE25350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: Top Corners Rounded 37">
                  <a:extLst>
                    <a:ext uri="{FF2B5EF4-FFF2-40B4-BE49-F238E27FC236}">
                      <a16:creationId xmlns:a16="http://schemas.microsoft.com/office/drawing/2014/main" id="{C2A28188-5775-4605-B442-71B0CDA17450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38">
                  <a:extLst>
                    <a:ext uri="{FF2B5EF4-FFF2-40B4-BE49-F238E27FC236}">
                      <a16:creationId xmlns:a16="http://schemas.microsoft.com/office/drawing/2014/main" id="{8E50DE06-FCAA-4B4E-895B-287E508C14A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39">
                  <a:extLst>
                    <a:ext uri="{FF2B5EF4-FFF2-40B4-BE49-F238E27FC236}">
                      <a16:creationId xmlns:a16="http://schemas.microsoft.com/office/drawing/2014/main" id="{4D6D6445-BE2C-4CA8-A138-8BBE245697C9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78" name="Rectangle 46">
                    <a:extLst>
                      <a:ext uri="{FF2B5EF4-FFF2-40B4-BE49-F238E27FC236}">
                        <a16:creationId xmlns:a16="http://schemas.microsoft.com/office/drawing/2014/main" id="{4CA56342-075B-482F-BA2A-F353AD8F25E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47">
                    <a:extLst>
                      <a:ext uri="{FF2B5EF4-FFF2-40B4-BE49-F238E27FC236}">
                        <a16:creationId xmlns:a16="http://schemas.microsoft.com/office/drawing/2014/main" id="{C22A15F1-BA89-408D-9FE4-BABBFF49AD6C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40">
                  <a:extLst>
                    <a:ext uri="{FF2B5EF4-FFF2-40B4-BE49-F238E27FC236}">
                      <a16:creationId xmlns:a16="http://schemas.microsoft.com/office/drawing/2014/main" id="{9E6281BC-9C82-44E3-A781-DA00ACD59005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76" name="Rectangle 44">
                    <a:extLst>
                      <a:ext uri="{FF2B5EF4-FFF2-40B4-BE49-F238E27FC236}">
                        <a16:creationId xmlns:a16="http://schemas.microsoft.com/office/drawing/2014/main" id="{AF5562E7-E02E-4639-A1F8-6F4B4463FBD1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45">
                    <a:extLst>
                      <a:ext uri="{FF2B5EF4-FFF2-40B4-BE49-F238E27FC236}">
                        <a16:creationId xmlns:a16="http://schemas.microsoft.com/office/drawing/2014/main" id="{7300AD72-61BA-4CFC-9550-C362B72984D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3" name="Group 41">
                  <a:extLst>
                    <a:ext uri="{FF2B5EF4-FFF2-40B4-BE49-F238E27FC236}">
                      <a16:creationId xmlns:a16="http://schemas.microsoft.com/office/drawing/2014/main" id="{6065337B-30C7-4AD5-ADEA-49470CA580A0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74" name="Rectangle 42">
                    <a:extLst>
                      <a:ext uri="{FF2B5EF4-FFF2-40B4-BE49-F238E27FC236}">
                        <a16:creationId xmlns:a16="http://schemas.microsoft.com/office/drawing/2014/main" id="{7BC61BEC-7BA3-42D1-92CF-37BAB99F779A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43">
                    <a:extLst>
                      <a:ext uri="{FF2B5EF4-FFF2-40B4-BE49-F238E27FC236}">
                        <a16:creationId xmlns:a16="http://schemas.microsoft.com/office/drawing/2014/main" id="{CB3DBACE-CF64-410C-8CB1-D7748175EDE1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7" name="Group 48">
                <a:extLst>
                  <a:ext uri="{FF2B5EF4-FFF2-40B4-BE49-F238E27FC236}">
                    <a16:creationId xmlns:a16="http://schemas.microsoft.com/office/drawing/2014/main" id="{03B9971D-523C-4579-9F8C-70C39F6DAFA1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66" name="Rectangle: Top Corners Rounded 49">
                  <a:extLst>
                    <a:ext uri="{FF2B5EF4-FFF2-40B4-BE49-F238E27FC236}">
                      <a16:creationId xmlns:a16="http://schemas.microsoft.com/office/drawing/2014/main" id="{6F34F515-620B-4B6C-86A5-ECA771846782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50">
                  <a:extLst>
                    <a:ext uri="{FF2B5EF4-FFF2-40B4-BE49-F238E27FC236}">
                      <a16:creationId xmlns:a16="http://schemas.microsoft.com/office/drawing/2014/main" id="{5D8046A7-D870-4DE0-A6EC-9E3A4D2ED6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59">
                <a:extLst>
                  <a:ext uri="{FF2B5EF4-FFF2-40B4-BE49-F238E27FC236}">
                    <a16:creationId xmlns:a16="http://schemas.microsoft.com/office/drawing/2014/main" id="{3DDF712F-417B-4E1C-814A-7665CCA28481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154" name="Oval 60">
                  <a:extLst>
                    <a:ext uri="{FF2B5EF4-FFF2-40B4-BE49-F238E27FC236}">
                      <a16:creationId xmlns:a16="http://schemas.microsoft.com/office/drawing/2014/main" id="{AA39A77A-048F-4CB7-9C77-9EF6AAD5FD1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: Top Corners Rounded 61">
                  <a:extLst>
                    <a:ext uri="{FF2B5EF4-FFF2-40B4-BE49-F238E27FC236}">
                      <a16:creationId xmlns:a16="http://schemas.microsoft.com/office/drawing/2014/main" id="{9B057194-875A-405A-8DC8-1B4BD0B62F91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62">
                  <a:extLst>
                    <a:ext uri="{FF2B5EF4-FFF2-40B4-BE49-F238E27FC236}">
                      <a16:creationId xmlns:a16="http://schemas.microsoft.com/office/drawing/2014/main" id="{5AD587FE-FA71-4A9E-AF84-88198D3F9AF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7" name="Group 63">
                  <a:extLst>
                    <a:ext uri="{FF2B5EF4-FFF2-40B4-BE49-F238E27FC236}">
                      <a16:creationId xmlns:a16="http://schemas.microsoft.com/office/drawing/2014/main" id="{E2A34CC3-6B73-4506-8DD0-D0B9E8983FA1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64" name="Rectangle 70">
                    <a:extLst>
                      <a:ext uri="{FF2B5EF4-FFF2-40B4-BE49-F238E27FC236}">
                        <a16:creationId xmlns:a16="http://schemas.microsoft.com/office/drawing/2014/main" id="{21A70681-593F-450F-A9FC-39C381D999F5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71">
                    <a:extLst>
                      <a:ext uri="{FF2B5EF4-FFF2-40B4-BE49-F238E27FC236}">
                        <a16:creationId xmlns:a16="http://schemas.microsoft.com/office/drawing/2014/main" id="{77BD3324-BD1E-479F-B6CE-7367A9CFC52C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" name="Group 64">
                  <a:extLst>
                    <a:ext uri="{FF2B5EF4-FFF2-40B4-BE49-F238E27FC236}">
                      <a16:creationId xmlns:a16="http://schemas.microsoft.com/office/drawing/2014/main" id="{F3FD3158-21DD-4713-9C9C-BD75EC4CA4E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62" name="Rectangle 68">
                    <a:extLst>
                      <a:ext uri="{FF2B5EF4-FFF2-40B4-BE49-F238E27FC236}">
                        <a16:creationId xmlns:a16="http://schemas.microsoft.com/office/drawing/2014/main" id="{155920F0-6C08-403A-8184-624E7FC2FC56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69">
                    <a:extLst>
                      <a:ext uri="{FF2B5EF4-FFF2-40B4-BE49-F238E27FC236}">
                        <a16:creationId xmlns:a16="http://schemas.microsoft.com/office/drawing/2014/main" id="{C77DCAC4-6847-414E-9D44-E6CA944C109E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65">
                  <a:extLst>
                    <a:ext uri="{FF2B5EF4-FFF2-40B4-BE49-F238E27FC236}">
                      <a16:creationId xmlns:a16="http://schemas.microsoft.com/office/drawing/2014/main" id="{A1D786E9-6C8C-4275-A938-3E25BE0A4FC6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60" name="Rectangle 66">
                    <a:extLst>
                      <a:ext uri="{FF2B5EF4-FFF2-40B4-BE49-F238E27FC236}">
                        <a16:creationId xmlns:a16="http://schemas.microsoft.com/office/drawing/2014/main" id="{21FC4E54-9B24-4D90-8B2E-C538FD06525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67">
                    <a:extLst>
                      <a:ext uri="{FF2B5EF4-FFF2-40B4-BE49-F238E27FC236}">
                        <a16:creationId xmlns:a16="http://schemas.microsoft.com/office/drawing/2014/main" id="{A5F4EFBA-48C6-44AD-B263-4D25CC451F2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9" name="Group 138">
                <a:extLst>
                  <a:ext uri="{FF2B5EF4-FFF2-40B4-BE49-F238E27FC236}">
                    <a16:creationId xmlns:a16="http://schemas.microsoft.com/office/drawing/2014/main" id="{94AD0ABC-5DD2-4FAF-8F1A-FEA2CF6F1A56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49" name="Rectangle 139">
                  <a:extLst>
                    <a:ext uri="{FF2B5EF4-FFF2-40B4-BE49-F238E27FC236}">
                      <a16:creationId xmlns:a16="http://schemas.microsoft.com/office/drawing/2014/main" id="{35EA1957-0628-4B44-961A-9F82E5CB4BD7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0">
                  <a:extLst>
                    <a:ext uri="{FF2B5EF4-FFF2-40B4-BE49-F238E27FC236}">
                      <a16:creationId xmlns:a16="http://schemas.microsoft.com/office/drawing/2014/main" id="{145897D8-AA6D-41C8-B7A7-FBF9D763A4D0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41">
                  <a:extLst>
                    <a:ext uri="{FF2B5EF4-FFF2-40B4-BE49-F238E27FC236}">
                      <a16:creationId xmlns:a16="http://schemas.microsoft.com/office/drawing/2014/main" id="{69699CE3-7718-4666-A4B9-CCE04BD10DFD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42">
                  <a:extLst>
                    <a:ext uri="{FF2B5EF4-FFF2-40B4-BE49-F238E27FC236}">
                      <a16:creationId xmlns:a16="http://schemas.microsoft.com/office/drawing/2014/main" id="{C5166D34-8EDB-4CFA-858B-F115079148A8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43">
                  <a:extLst>
                    <a:ext uri="{FF2B5EF4-FFF2-40B4-BE49-F238E27FC236}">
                      <a16:creationId xmlns:a16="http://schemas.microsoft.com/office/drawing/2014/main" id="{F972B70F-AA90-4C4E-B9BF-8C009F9CE971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Right Triangle 154">
                <a:extLst>
                  <a:ext uri="{FF2B5EF4-FFF2-40B4-BE49-F238E27FC236}">
                    <a16:creationId xmlns:a16="http://schemas.microsoft.com/office/drawing/2014/main" id="{34139D47-1ADE-4EEE-B7E4-6CF5B43D8470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57">
                <a:extLst>
                  <a:ext uri="{FF2B5EF4-FFF2-40B4-BE49-F238E27FC236}">
                    <a16:creationId xmlns:a16="http://schemas.microsoft.com/office/drawing/2014/main" id="{D0D0AA18-301E-4D26-99AA-A21A3D50624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ight Triangle 158">
                <a:extLst>
                  <a:ext uri="{FF2B5EF4-FFF2-40B4-BE49-F238E27FC236}">
                    <a16:creationId xmlns:a16="http://schemas.microsoft.com/office/drawing/2014/main" id="{4BF64261-BA35-48E7-91CB-E7A7C669A18B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ight Triangle 163">
                <a:extLst>
                  <a:ext uri="{FF2B5EF4-FFF2-40B4-BE49-F238E27FC236}">
                    <a16:creationId xmlns:a16="http://schemas.microsoft.com/office/drawing/2014/main" id="{366F2CCE-DAC1-45A6-8F41-4C1A5A2C3CBE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Group 188">
                <a:extLst>
                  <a:ext uri="{FF2B5EF4-FFF2-40B4-BE49-F238E27FC236}">
                    <a16:creationId xmlns:a16="http://schemas.microsoft.com/office/drawing/2014/main" id="{DA59DE19-6300-4447-AF49-F4F4971F023A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135" name="Rectangle 26">
                  <a:extLst>
                    <a:ext uri="{FF2B5EF4-FFF2-40B4-BE49-F238E27FC236}">
                      <a16:creationId xmlns:a16="http://schemas.microsoft.com/office/drawing/2014/main" id="{EE61649C-5FCE-4C2F-B008-F26E5A7A232A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44">
                  <a:extLst>
                    <a:ext uri="{FF2B5EF4-FFF2-40B4-BE49-F238E27FC236}">
                      <a16:creationId xmlns:a16="http://schemas.microsoft.com/office/drawing/2014/main" id="{A8C54585-2016-4419-AAB3-A49B48874BA1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45">
                  <a:extLst>
                    <a:ext uri="{FF2B5EF4-FFF2-40B4-BE49-F238E27FC236}">
                      <a16:creationId xmlns:a16="http://schemas.microsoft.com/office/drawing/2014/main" id="{7739EF81-B92E-41D9-8B7E-0BE25FBB5EC4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46">
                  <a:extLst>
                    <a:ext uri="{FF2B5EF4-FFF2-40B4-BE49-F238E27FC236}">
                      <a16:creationId xmlns:a16="http://schemas.microsoft.com/office/drawing/2014/main" id="{3F8EA610-DA75-4C0A-85A3-5E9ED82F9F26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47">
                  <a:extLst>
                    <a:ext uri="{FF2B5EF4-FFF2-40B4-BE49-F238E27FC236}">
                      <a16:creationId xmlns:a16="http://schemas.microsoft.com/office/drawing/2014/main" id="{396F5C18-A169-4B8F-BBBD-99DEFEAA4EC7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48">
                  <a:extLst>
                    <a:ext uri="{FF2B5EF4-FFF2-40B4-BE49-F238E27FC236}">
                      <a16:creationId xmlns:a16="http://schemas.microsoft.com/office/drawing/2014/main" id="{BF1A6593-ED0A-4EA3-942C-4A5B99AA2F3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9">
                  <a:extLst>
                    <a:ext uri="{FF2B5EF4-FFF2-40B4-BE49-F238E27FC236}">
                      <a16:creationId xmlns:a16="http://schemas.microsoft.com/office/drawing/2014/main" id="{525F7FF6-F471-42D8-AD05-6278267008D1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50">
                  <a:extLst>
                    <a:ext uri="{FF2B5EF4-FFF2-40B4-BE49-F238E27FC236}">
                      <a16:creationId xmlns:a16="http://schemas.microsoft.com/office/drawing/2014/main" id="{26470E50-091E-4519-80D8-FC25963FA7F9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51">
                  <a:extLst>
                    <a:ext uri="{FF2B5EF4-FFF2-40B4-BE49-F238E27FC236}">
                      <a16:creationId xmlns:a16="http://schemas.microsoft.com/office/drawing/2014/main" id="{96E24A22-3792-4C22-9189-70A6CF797EE5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82">
                  <a:extLst>
                    <a:ext uri="{FF2B5EF4-FFF2-40B4-BE49-F238E27FC236}">
                      <a16:creationId xmlns:a16="http://schemas.microsoft.com/office/drawing/2014/main" id="{47F305EC-148F-40E2-8B6F-A3FC8395CC4E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83">
                  <a:extLst>
                    <a:ext uri="{FF2B5EF4-FFF2-40B4-BE49-F238E27FC236}">
                      <a16:creationId xmlns:a16="http://schemas.microsoft.com/office/drawing/2014/main" id="{A5F2290A-F49E-443D-9266-BF9F470904A4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84">
                  <a:extLst>
                    <a:ext uri="{FF2B5EF4-FFF2-40B4-BE49-F238E27FC236}">
                      <a16:creationId xmlns:a16="http://schemas.microsoft.com/office/drawing/2014/main" id="{EFA4EA70-7614-4D74-92EE-F2BA24205283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86">
                  <a:extLst>
                    <a:ext uri="{FF2B5EF4-FFF2-40B4-BE49-F238E27FC236}">
                      <a16:creationId xmlns:a16="http://schemas.microsoft.com/office/drawing/2014/main" id="{346DEEF9-12D9-4AC6-B903-1659E9329A13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87">
                  <a:extLst>
                    <a:ext uri="{FF2B5EF4-FFF2-40B4-BE49-F238E27FC236}">
                      <a16:creationId xmlns:a16="http://schemas.microsoft.com/office/drawing/2014/main" id="{A607B002-9C99-4971-8539-81C1B02B5D6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226">
              <a:extLst>
                <a:ext uri="{FF2B5EF4-FFF2-40B4-BE49-F238E27FC236}">
                  <a16:creationId xmlns:a16="http://schemas.microsoft.com/office/drawing/2014/main" id="{4B041A6B-0708-49CE-9C03-0D2D24E849A2}"/>
                </a:ext>
              </a:extLst>
            </p:cNvPr>
            <p:cNvGrpSpPr/>
            <p:nvPr/>
          </p:nvGrpSpPr>
          <p:grpSpPr>
            <a:xfrm>
              <a:off x="5122436" y="4778125"/>
              <a:ext cx="913945" cy="975698"/>
              <a:chOff x="7976627" y="1166736"/>
              <a:chExt cx="4754685" cy="4580013"/>
            </a:xfrm>
          </p:grpSpPr>
          <p:grpSp>
            <p:nvGrpSpPr>
              <p:cNvPr id="57" name="Group 167">
                <a:extLst>
                  <a:ext uri="{FF2B5EF4-FFF2-40B4-BE49-F238E27FC236}">
                    <a16:creationId xmlns:a16="http://schemas.microsoft.com/office/drawing/2014/main" id="{27ECD1C6-A510-4164-9CDB-FB310E83F573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10" name="Rectangle 168">
                  <a:extLst>
                    <a:ext uri="{FF2B5EF4-FFF2-40B4-BE49-F238E27FC236}">
                      <a16:creationId xmlns:a16="http://schemas.microsoft.com/office/drawing/2014/main" id="{16DDD0CE-EB0D-4A03-B340-518EFD15658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69">
                  <a:extLst>
                    <a:ext uri="{FF2B5EF4-FFF2-40B4-BE49-F238E27FC236}">
                      <a16:creationId xmlns:a16="http://schemas.microsoft.com/office/drawing/2014/main" id="{E785EF51-0D26-4866-83D8-C9512D13628F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2" name="Group 170">
                  <a:extLst>
                    <a:ext uri="{FF2B5EF4-FFF2-40B4-BE49-F238E27FC236}">
                      <a16:creationId xmlns:a16="http://schemas.microsoft.com/office/drawing/2014/main" id="{F14C3D5B-C3D0-4AD5-882A-80ADA26C9FFB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17" name="Group 175">
                    <a:extLst>
                      <a:ext uri="{FF2B5EF4-FFF2-40B4-BE49-F238E27FC236}">
                        <a16:creationId xmlns:a16="http://schemas.microsoft.com/office/drawing/2014/main" id="{3F99D12F-D425-4C1E-8AAA-D01E0BD406A1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21" name="Rectangle 179">
                      <a:extLst>
                        <a:ext uri="{FF2B5EF4-FFF2-40B4-BE49-F238E27FC236}">
                          <a16:creationId xmlns:a16="http://schemas.microsoft.com/office/drawing/2014/main" id="{D0145072-D062-4EC3-8094-239FBC1D7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Rectangle 180">
                      <a:extLst>
                        <a:ext uri="{FF2B5EF4-FFF2-40B4-BE49-F238E27FC236}">
                          <a16:creationId xmlns:a16="http://schemas.microsoft.com/office/drawing/2014/main" id="{F35E8489-ACF2-4A39-A74B-DFDA28AED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" name="Group 176">
                    <a:extLst>
                      <a:ext uri="{FF2B5EF4-FFF2-40B4-BE49-F238E27FC236}">
                        <a16:creationId xmlns:a16="http://schemas.microsoft.com/office/drawing/2014/main" id="{BB293320-8A6F-4760-9663-BC2EADDE1BE6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19" name="Rectangle 177">
                      <a:extLst>
                        <a:ext uri="{FF2B5EF4-FFF2-40B4-BE49-F238E27FC236}">
                          <a16:creationId xmlns:a16="http://schemas.microsoft.com/office/drawing/2014/main" id="{308D990E-7CF7-4F46-AE0B-4C8EC053D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ctangle 178">
                      <a:extLst>
                        <a:ext uri="{FF2B5EF4-FFF2-40B4-BE49-F238E27FC236}">
                          <a16:creationId xmlns:a16="http://schemas.microsoft.com/office/drawing/2014/main" id="{61415566-532F-40FE-A915-199C424870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13" name="Rectangle 171">
                  <a:extLst>
                    <a:ext uri="{FF2B5EF4-FFF2-40B4-BE49-F238E27FC236}">
                      <a16:creationId xmlns:a16="http://schemas.microsoft.com/office/drawing/2014/main" id="{BAABBBA5-F2DC-49CC-9450-EB5EA4F0656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72">
                  <a:extLst>
                    <a:ext uri="{FF2B5EF4-FFF2-40B4-BE49-F238E27FC236}">
                      <a16:creationId xmlns:a16="http://schemas.microsoft.com/office/drawing/2014/main" id="{1969745B-879A-465E-84A8-2A5E9CF7532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73">
                  <a:extLst>
                    <a:ext uri="{FF2B5EF4-FFF2-40B4-BE49-F238E27FC236}">
                      <a16:creationId xmlns:a16="http://schemas.microsoft.com/office/drawing/2014/main" id="{9BE1010A-2CB9-419A-B52A-554F4AD1CE86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74">
                  <a:extLst>
                    <a:ext uri="{FF2B5EF4-FFF2-40B4-BE49-F238E27FC236}">
                      <a16:creationId xmlns:a16="http://schemas.microsoft.com/office/drawing/2014/main" id="{CED1C464-7C3A-4935-9300-6963E02B939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" name="Group 225">
                <a:extLst>
                  <a:ext uri="{FF2B5EF4-FFF2-40B4-BE49-F238E27FC236}">
                    <a16:creationId xmlns:a16="http://schemas.microsoft.com/office/drawing/2014/main" id="{BB1E2A7A-1EC3-4621-ACB9-895898148718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76" name="Rectangle 96">
                  <a:extLst>
                    <a:ext uri="{FF2B5EF4-FFF2-40B4-BE49-F238E27FC236}">
                      <a16:creationId xmlns:a16="http://schemas.microsoft.com/office/drawing/2014/main" id="{F152329E-B8AE-4D78-94A1-A73BC4C5AE03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94">
                  <a:extLst>
                    <a:ext uri="{FF2B5EF4-FFF2-40B4-BE49-F238E27FC236}">
                      <a16:creationId xmlns:a16="http://schemas.microsoft.com/office/drawing/2014/main" id="{04905635-9BBC-40AD-A731-E983CDEA2A0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Rectangle 95">
                  <a:extLst>
                    <a:ext uri="{FF2B5EF4-FFF2-40B4-BE49-F238E27FC236}">
                      <a16:creationId xmlns:a16="http://schemas.microsoft.com/office/drawing/2014/main" id="{8B24452B-1593-4541-A1E2-596EDF929113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" name="Group 109">
                  <a:extLst>
                    <a:ext uri="{FF2B5EF4-FFF2-40B4-BE49-F238E27FC236}">
                      <a16:creationId xmlns:a16="http://schemas.microsoft.com/office/drawing/2014/main" id="{F4FC3A48-65B3-4DF7-BBA5-2607764D19A0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05" name="Rectangle 110">
                    <a:extLst>
                      <a:ext uri="{FF2B5EF4-FFF2-40B4-BE49-F238E27FC236}">
                        <a16:creationId xmlns:a16="http://schemas.microsoft.com/office/drawing/2014/main" id="{07644ECE-C44B-49F4-A8DC-D8829256F63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11">
                    <a:extLst>
                      <a:ext uri="{FF2B5EF4-FFF2-40B4-BE49-F238E27FC236}">
                        <a16:creationId xmlns:a16="http://schemas.microsoft.com/office/drawing/2014/main" id="{FB9CC6A5-F46B-419C-91BE-DB50297C9D2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12">
                    <a:extLst>
                      <a:ext uri="{FF2B5EF4-FFF2-40B4-BE49-F238E27FC236}">
                        <a16:creationId xmlns:a16="http://schemas.microsoft.com/office/drawing/2014/main" id="{83ABFDB1-2B90-478C-804C-E7D0C48F24A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13">
                    <a:extLst>
                      <a:ext uri="{FF2B5EF4-FFF2-40B4-BE49-F238E27FC236}">
                        <a16:creationId xmlns:a16="http://schemas.microsoft.com/office/drawing/2014/main" id="{3CC3CA5C-A88C-4231-A003-AC3E47CBEB67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14">
                    <a:extLst>
                      <a:ext uri="{FF2B5EF4-FFF2-40B4-BE49-F238E27FC236}">
                        <a16:creationId xmlns:a16="http://schemas.microsoft.com/office/drawing/2014/main" id="{9D054C91-B9FF-44EC-91F7-9CAD20B1F50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115">
                  <a:extLst>
                    <a:ext uri="{FF2B5EF4-FFF2-40B4-BE49-F238E27FC236}">
                      <a16:creationId xmlns:a16="http://schemas.microsoft.com/office/drawing/2014/main" id="{46323ED8-956A-4AAC-A1EE-4E5D29241A5B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00" name="Rectangle 116">
                    <a:extLst>
                      <a:ext uri="{FF2B5EF4-FFF2-40B4-BE49-F238E27FC236}">
                        <a16:creationId xmlns:a16="http://schemas.microsoft.com/office/drawing/2014/main" id="{77267786-22F1-4A73-ADBD-791C2FCD4DE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17">
                    <a:extLst>
                      <a:ext uri="{FF2B5EF4-FFF2-40B4-BE49-F238E27FC236}">
                        <a16:creationId xmlns:a16="http://schemas.microsoft.com/office/drawing/2014/main" id="{7E5A0A03-1E6A-4CBF-9F48-6B3F8984CEA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18">
                    <a:extLst>
                      <a:ext uri="{FF2B5EF4-FFF2-40B4-BE49-F238E27FC236}">
                        <a16:creationId xmlns:a16="http://schemas.microsoft.com/office/drawing/2014/main" id="{A0E098D8-2441-4D50-8F28-3099E9CE6CD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19">
                    <a:extLst>
                      <a:ext uri="{FF2B5EF4-FFF2-40B4-BE49-F238E27FC236}">
                        <a16:creationId xmlns:a16="http://schemas.microsoft.com/office/drawing/2014/main" id="{C63F5FEF-FB74-4CD6-9488-92B504CE0BD1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20">
                    <a:extLst>
                      <a:ext uri="{FF2B5EF4-FFF2-40B4-BE49-F238E27FC236}">
                        <a16:creationId xmlns:a16="http://schemas.microsoft.com/office/drawing/2014/main" id="{2331FB5B-94BD-466D-9F7F-F45F86D48657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220">
                  <a:extLst>
                    <a:ext uri="{FF2B5EF4-FFF2-40B4-BE49-F238E27FC236}">
                      <a16:creationId xmlns:a16="http://schemas.microsoft.com/office/drawing/2014/main" id="{B4CFF7B8-9FD3-4E68-9619-3D275CEAE3D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92" name="Rectangle 190">
                    <a:extLst>
                      <a:ext uri="{FF2B5EF4-FFF2-40B4-BE49-F238E27FC236}">
                        <a16:creationId xmlns:a16="http://schemas.microsoft.com/office/drawing/2014/main" id="{E7841A8D-C6FC-4E92-A313-28A21174DF32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191">
                    <a:extLst>
                      <a:ext uri="{FF2B5EF4-FFF2-40B4-BE49-F238E27FC236}">
                        <a16:creationId xmlns:a16="http://schemas.microsoft.com/office/drawing/2014/main" id="{1C0AF3C8-4208-4D00-80C9-5BA47EEC2A67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192">
                    <a:extLst>
                      <a:ext uri="{FF2B5EF4-FFF2-40B4-BE49-F238E27FC236}">
                        <a16:creationId xmlns:a16="http://schemas.microsoft.com/office/drawing/2014/main" id="{DBE97A88-2263-4FAF-BFF3-4EA1D821CE4A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199">
                    <a:extLst>
                      <a:ext uri="{FF2B5EF4-FFF2-40B4-BE49-F238E27FC236}">
                        <a16:creationId xmlns:a16="http://schemas.microsoft.com/office/drawing/2014/main" id="{00E9B8B5-CFCE-4F01-B1B3-389539903457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200">
                    <a:extLst>
                      <a:ext uri="{FF2B5EF4-FFF2-40B4-BE49-F238E27FC236}">
                        <a16:creationId xmlns:a16="http://schemas.microsoft.com/office/drawing/2014/main" id="{A3C43EE2-6E76-43BD-86F2-F06A9DA7029C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201">
                    <a:extLst>
                      <a:ext uri="{FF2B5EF4-FFF2-40B4-BE49-F238E27FC236}">
                        <a16:creationId xmlns:a16="http://schemas.microsoft.com/office/drawing/2014/main" id="{49F033A3-F829-46CF-BDDD-FD41FFB182F7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202">
                    <a:extLst>
                      <a:ext uri="{FF2B5EF4-FFF2-40B4-BE49-F238E27FC236}">
                        <a16:creationId xmlns:a16="http://schemas.microsoft.com/office/drawing/2014/main" id="{2433462B-A699-463D-B978-CC24650A9931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203">
                    <a:extLst>
                      <a:ext uri="{FF2B5EF4-FFF2-40B4-BE49-F238E27FC236}">
                        <a16:creationId xmlns:a16="http://schemas.microsoft.com/office/drawing/2014/main" id="{2084EEDB-4F4F-400D-9AED-E65A3319B70C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205">
                  <a:extLst>
                    <a:ext uri="{FF2B5EF4-FFF2-40B4-BE49-F238E27FC236}">
                      <a16:creationId xmlns:a16="http://schemas.microsoft.com/office/drawing/2014/main" id="{083B1B45-D77F-4EB9-94D1-90AA49B4F294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83" name="Rectangle 206">
                    <a:extLst>
                      <a:ext uri="{FF2B5EF4-FFF2-40B4-BE49-F238E27FC236}">
                        <a16:creationId xmlns:a16="http://schemas.microsoft.com/office/drawing/2014/main" id="{62DFE91E-1A23-48D1-9206-C89B880921B0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207">
                    <a:extLst>
                      <a:ext uri="{FF2B5EF4-FFF2-40B4-BE49-F238E27FC236}">
                        <a16:creationId xmlns:a16="http://schemas.microsoft.com/office/drawing/2014/main" id="{22D435B8-FD88-49B6-A0CD-A810183AC355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208">
                    <a:extLst>
                      <a:ext uri="{FF2B5EF4-FFF2-40B4-BE49-F238E27FC236}">
                        <a16:creationId xmlns:a16="http://schemas.microsoft.com/office/drawing/2014/main" id="{3EBCBAF0-D178-49E1-A4E1-AEA5314F2028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209">
                    <a:extLst>
                      <a:ext uri="{FF2B5EF4-FFF2-40B4-BE49-F238E27FC236}">
                        <a16:creationId xmlns:a16="http://schemas.microsoft.com/office/drawing/2014/main" id="{75A1068C-697C-4434-A291-F1444BAAAA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210">
                    <a:extLst>
                      <a:ext uri="{FF2B5EF4-FFF2-40B4-BE49-F238E27FC236}">
                        <a16:creationId xmlns:a16="http://schemas.microsoft.com/office/drawing/2014/main" id="{C859BB59-4B58-48CA-97CF-9F44EAAE3C1A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211">
                    <a:extLst>
                      <a:ext uri="{FF2B5EF4-FFF2-40B4-BE49-F238E27FC236}">
                        <a16:creationId xmlns:a16="http://schemas.microsoft.com/office/drawing/2014/main" id="{EDA9AE5C-AAF7-4EE8-8F8B-5078C33C1BFD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212">
                    <a:extLst>
                      <a:ext uri="{FF2B5EF4-FFF2-40B4-BE49-F238E27FC236}">
                        <a16:creationId xmlns:a16="http://schemas.microsoft.com/office/drawing/2014/main" id="{A227380F-A8BD-44D6-AB25-BF1CB935D7A3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213">
                    <a:extLst>
                      <a:ext uri="{FF2B5EF4-FFF2-40B4-BE49-F238E27FC236}">
                        <a16:creationId xmlns:a16="http://schemas.microsoft.com/office/drawing/2014/main" id="{B7765D23-FAC5-4CE7-8FEE-B46F0CE7943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214">
                    <a:extLst>
                      <a:ext uri="{FF2B5EF4-FFF2-40B4-BE49-F238E27FC236}">
                        <a16:creationId xmlns:a16="http://schemas.microsoft.com/office/drawing/2014/main" id="{D17159BE-06C4-4639-992C-450646F4542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224">
                <a:extLst>
                  <a:ext uri="{FF2B5EF4-FFF2-40B4-BE49-F238E27FC236}">
                    <a16:creationId xmlns:a16="http://schemas.microsoft.com/office/drawing/2014/main" id="{4DC54D65-9C0C-4205-928E-C087FFAADE2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60" name="Group 101">
                  <a:extLst>
                    <a:ext uri="{FF2B5EF4-FFF2-40B4-BE49-F238E27FC236}">
                      <a16:creationId xmlns:a16="http://schemas.microsoft.com/office/drawing/2014/main" id="{578B56C8-7F79-4CBB-8D0F-9F85AAD384C3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74" name="Rectangle: Top Corners Rounded 102">
                    <a:extLst>
                      <a:ext uri="{FF2B5EF4-FFF2-40B4-BE49-F238E27FC236}">
                        <a16:creationId xmlns:a16="http://schemas.microsoft.com/office/drawing/2014/main" id="{DD7604CB-4530-4524-8CD3-82C665EA7CF3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103">
                    <a:extLst>
                      <a:ext uri="{FF2B5EF4-FFF2-40B4-BE49-F238E27FC236}">
                        <a16:creationId xmlns:a16="http://schemas.microsoft.com/office/drawing/2014/main" id="{76101D11-FA45-48C1-9A7C-A2CAAA66AFA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104">
                  <a:extLst>
                    <a:ext uri="{FF2B5EF4-FFF2-40B4-BE49-F238E27FC236}">
                      <a16:creationId xmlns:a16="http://schemas.microsoft.com/office/drawing/2014/main" id="{AA19D718-F090-4CA3-8828-22295436297E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72" name="Rectangle: Top Corners Rounded 105">
                    <a:extLst>
                      <a:ext uri="{FF2B5EF4-FFF2-40B4-BE49-F238E27FC236}">
                        <a16:creationId xmlns:a16="http://schemas.microsoft.com/office/drawing/2014/main" id="{E507A84E-A325-4280-9805-186ED0776AE3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106">
                    <a:extLst>
                      <a:ext uri="{FF2B5EF4-FFF2-40B4-BE49-F238E27FC236}">
                        <a16:creationId xmlns:a16="http://schemas.microsoft.com/office/drawing/2014/main" id="{B6D827F4-40F5-4684-AD8E-168A9E97AA7E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204">
                  <a:extLst>
                    <a:ext uri="{FF2B5EF4-FFF2-40B4-BE49-F238E27FC236}">
                      <a16:creationId xmlns:a16="http://schemas.microsoft.com/office/drawing/2014/main" id="{B471B92B-E948-4269-9F7D-2E9B9E136CED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66" name="Group 124">
                    <a:extLst>
                      <a:ext uri="{FF2B5EF4-FFF2-40B4-BE49-F238E27FC236}">
                        <a16:creationId xmlns:a16="http://schemas.microsoft.com/office/drawing/2014/main" id="{EFCF31AB-C951-4733-9EFD-BDF6BCC685BB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70" name="Rectangle 125">
                      <a:extLst>
                        <a:ext uri="{FF2B5EF4-FFF2-40B4-BE49-F238E27FC236}">
                          <a16:creationId xmlns:a16="http://schemas.microsoft.com/office/drawing/2014/main" id="{FB2D7F77-E605-4D52-8472-5C9F70451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126">
                      <a:extLst>
                        <a:ext uri="{FF2B5EF4-FFF2-40B4-BE49-F238E27FC236}">
                          <a16:creationId xmlns:a16="http://schemas.microsoft.com/office/drawing/2014/main" id="{782ED764-438D-48EE-9516-9E1E468DB6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130">
                    <a:extLst>
                      <a:ext uri="{FF2B5EF4-FFF2-40B4-BE49-F238E27FC236}">
                        <a16:creationId xmlns:a16="http://schemas.microsoft.com/office/drawing/2014/main" id="{ECC95A27-5166-4941-AEC3-6B53FFA76413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68" name="Rectangle 131">
                      <a:extLst>
                        <a:ext uri="{FF2B5EF4-FFF2-40B4-BE49-F238E27FC236}">
                          <a16:creationId xmlns:a16="http://schemas.microsoft.com/office/drawing/2014/main" id="{7C099808-68C1-4EC3-BCEE-20F30A479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ctangle 132">
                      <a:extLst>
                        <a:ext uri="{FF2B5EF4-FFF2-40B4-BE49-F238E27FC236}">
                          <a16:creationId xmlns:a16="http://schemas.microsoft.com/office/drawing/2014/main" id="{EAD71D24-1037-45BB-823D-FC271FB41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3" name="Rectangle 221">
                  <a:extLst>
                    <a:ext uri="{FF2B5EF4-FFF2-40B4-BE49-F238E27FC236}">
                      <a16:creationId xmlns:a16="http://schemas.microsoft.com/office/drawing/2014/main" id="{CD01BE9A-BB4B-421B-BC66-7CA05ED9C816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222">
                  <a:extLst>
                    <a:ext uri="{FF2B5EF4-FFF2-40B4-BE49-F238E27FC236}">
                      <a16:creationId xmlns:a16="http://schemas.microsoft.com/office/drawing/2014/main" id="{00239275-F31A-41DC-8715-35C20BE01F25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223">
                  <a:extLst>
                    <a:ext uri="{FF2B5EF4-FFF2-40B4-BE49-F238E27FC236}">
                      <a16:creationId xmlns:a16="http://schemas.microsoft.com/office/drawing/2014/main" id="{29EB4F99-EF34-4A8C-B206-0E1F312D6ECC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390BBC5C-2EF2-4605-8A95-0AADAEFDBC6E}"/>
                </a:ext>
              </a:extLst>
            </p:cNvPr>
            <p:cNvSpPr/>
            <p:nvPr/>
          </p:nvSpPr>
          <p:spPr>
            <a:xfrm>
              <a:off x="5375499" y="4041027"/>
              <a:ext cx="691490" cy="735651"/>
            </a:xfrm>
            <a:custGeom>
              <a:avLst/>
              <a:gdLst>
                <a:gd name="connsiteX0" fmla="*/ 448512 w 691490"/>
                <a:gd name="connsiteY0" fmla="*/ 0 h 735651"/>
                <a:gd name="connsiteX1" fmla="*/ 477580 w 691490"/>
                <a:gd name="connsiteY1" fmla="*/ 0 h 735651"/>
                <a:gd name="connsiteX2" fmla="*/ 490069 w 691490"/>
                <a:gd name="connsiteY2" fmla="*/ 2153 h 735651"/>
                <a:gd name="connsiteX3" fmla="*/ 615169 w 691490"/>
                <a:gd name="connsiteY3" fmla="*/ 123378 h 735651"/>
                <a:gd name="connsiteX4" fmla="*/ 622921 w 691490"/>
                <a:gd name="connsiteY4" fmla="*/ 131561 h 735651"/>
                <a:gd name="connsiteX5" fmla="*/ 687732 w 691490"/>
                <a:gd name="connsiteY5" fmla="*/ 264844 h 735651"/>
                <a:gd name="connsiteX6" fmla="*/ 623997 w 691490"/>
                <a:gd name="connsiteY6" fmla="*/ 374226 h 735651"/>
                <a:gd name="connsiteX7" fmla="*/ 580072 w 691490"/>
                <a:gd name="connsiteY7" fmla="*/ 400280 h 735651"/>
                <a:gd name="connsiteX8" fmla="*/ 574905 w 691490"/>
                <a:gd name="connsiteY8" fmla="*/ 406524 h 735651"/>
                <a:gd name="connsiteX9" fmla="*/ 553588 w 691490"/>
                <a:gd name="connsiteY9" fmla="*/ 449803 h 735651"/>
                <a:gd name="connsiteX10" fmla="*/ 429779 w 691490"/>
                <a:gd name="connsiteY10" fmla="*/ 490499 h 735651"/>
                <a:gd name="connsiteX11" fmla="*/ 421597 w 691490"/>
                <a:gd name="connsiteY11" fmla="*/ 494590 h 735651"/>
                <a:gd name="connsiteX12" fmla="*/ 404802 w 691490"/>
                <a:gd name="connsiteY12" fmla="*/ 521935 h 735651"/>
                <a:gd name="connsiteX13" fmla="*/ 283146 w 691490"/>
                <a:gd name="connsiteY13" fmla="*/ 561770 h 735651"/>
                <a:gd name="connsiteX14" fmla="*/ 274533 w 691490"/>
                <a:gd name="connsiteY14" fmla="*/ 563492 h 735651"/>
                <a:gd name="connsiteX15" fmla="*/ 143834 w 691490"/>
                <a:gd name="connsiteY15" fmla="*/ 606556 h 735651"/>
                <a:gd name="connsiteX16" fmla="*/ 136082 w 691490"/>
                <a:gd name="connsiteY16" fmla="*/ 611078 h 735651"/>
                <a:gd name="connsiteX17" fmla="*/ 96679 w 691490"/>
                <a:gd name="connsiteY17" fmla="*/ 667061 h 735651"/>
                <a:gd name="connsiteX18" fmla="*/ 91296 w 691490"/>
                <a:gd name="connsiteY18" fmla="*/ 678258 h 735651"/>
                <a:gd name="connsiteX19" fmla="*/ 91296 w 691490"/>
                <a:gd name="connsiteY19" fmla="*/ 735651 h 735651"/>
                <a:gd name="connsiteX20" fmla="*/ 0 w 691490"/>
                <a:gd name="connsiteY20" fmla="*/ 735651 h 735651"/>
                <a:gd name="connsiteX21" fmla="*/ 0 w 691490"/>
                <a:gd name="connsiteY21" fmla="*/ 682779 h 735651"/>
                <a:gd name="connsiteX22" fmla="*/ 2369 w 691490"/>
                <a:gd name="connsiteY22" fmla="*/ 670937 h 735651"/>
                <a:gd name="connsiteX23" fmla="*/ 73855 w 691490"/>
                <a:gd name="connsiteY23" fmla="*/ 589761 h 735651"/>
                <a:gd name="connsiteX24" fmla="*/ 79023 w 691490"/>
                <a:gd name="connsiteY24" fmla="*/ 581794 h 735651"/>
                <a:gd name="connsiteX25" fmla="*/ 155246 w 691490"/>
                <a:gd name="connsiteY25" fmla="*/ 477149 h 735651"/>
                <a:gd name="connsiteX26" fmla="*/ 161705 w 691490"/>
                <a:gd name="connsiteY26" fmla="*/ 471335 h 735651"/>
                <a:gd name="connsiteX27" fmla="*/ 236422 w 691490"/>
                <a:gd name="connsiteY27" fmla="*/ 411907 h 735651"/>
                <a:gd name="connsiteX28" fmla="*/ 269150 w 691490"/>
                <a:gd name="connsiteY28" fmla="*/ 406093 h 735651"/>
                <a:gd name="connsiteX29" fmla="*/ 273241 w 691490"/>
                <a:gd name="connsiteY29" fmla="*/ 400710 h 735651"/>
                <a:gd name="connsiteX30" fmla="*/ 268504 w 691490"/>
                <a:gd name="connsiteY30" fmla="*/ 333100 h 735651"/>
                <a:gd name="connsiteX31" fmla="*/ 304463 w 691490"/>
                <a:gd name="connsiteY31" fmla="*/ 240297 h 735651"/>
                <a:gd name="connsiteX32" fmla="*/ 307262 w 691490"/>
                <a:gd name="connsiteY32" fmla="*/ 227808 h 735651"/>
                <a:gd name="connsiteX33" fmla="*/ 303817 w 691490"/>
                <a:gd name="connsiteY33" fmla="*/ 170103 h 735651"/>
                <a:gd name="connsiteX34" fmla="*/ 335038 w 691490"/>
                <a:gd name="connsiteY34" fmla="*/ 76008 h 735651"/>
                <a:gd name="connsiteX35" fmla="*/ 418152 w 691490"/>
                <a:gd name="connsiteY35" fmla="*/ 6675 h 735651"/>
                <a:gd name="connsiteX36" fmla="*/ 448512 w 691490"/>
                <a:gd name="connsiteY36" fmla="*/ 0 h 7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1490" h="735651">
                  <a:moveTo>
                    <a:pt x="448512" y="0"/>
                  </a:moveTo>
                  <a:cubicBezTo>
                    <a:pt x="458201" y="0"/>
                    <a:pt x="467891" y="0"/>
                    <a:pt x="477580" y="0"/>
                  </a:cubicBezTo>
                  <a:cubicBezTo>
                    <a:pt x="481671" y="861"/>
                    <a:pt x="485977" y="1292"/>
                    <a:pt x="490069" y="2153"/>
                  </a:cubicBezTo>
                  <a:cubicBezTo>
                    <a:pt x="552511" y="16580"/>
                    <a:pt x="594714" y="56629"/>
                    <a:pt x="615169" y="123378"/>
                  </a:cubicBezTo>
                  <a:cubicBezTo>
                    <a:pt x="616677" y="127900"/>
                    <a:pt x="618830" y="130053"/>
                    <a:pt x="622921" y="131561"/>
                  </a:cubicBezTo>
                  <a:cubicBezTo>
                    <a:pt x="672875" y="148786"/>
                    <a:pt x="702374" y="209722"/>
                    <a:pt x="687732" y="264844"/>
                  </a:cubicBezTo>
                  <a:cubicBezTo>
                    <a:pt x="676105" y="308123"/>
                    <a:pt x="654573" y="344296"/>
                    <a:pt x="623997" y="374226"/>
                  </a:cubicBezTo>
                  <a:cubicBezTo>
                    <a:pt x="611294" y="386499"/>
                    <a:pt x="596867" y="395758"/>
                    <a:pt x="580072" y="400280"/>
                  </a:cubicBezTo>
                  <a:cubicBezTo>
                    <a:pt x="577058" y="401141"/>
                    <a:pt x="575766" y="403294"/>
                    <a:pt x="574905" y="406524"/>
                  </a:cubicBezTo>
                  <a:cubicBezTo>
                    <a:pt x="570598" y="422458"/>
                    <a:pt x="563708" y="437315"/>
                    <a:pt x="553588" y="449803"/>
                  </a:cubicBezTo>
                  <a:cubicBezTo>
                    <a:pt x="520213" y="491575"/>
                    <a:pt x="478656" y="505141"/>
                    <a:pt x="429779" y="490499"/>
                  </a:cubicBezTo>
                  <a:cubicBezTo>
                    <a:pt x="425257" y="489207"/>
                    <a:pt x="423319" y="490283"/>
                    <a:pt x="421597" y="494590"/>
                  </a:cubicBezTo>
                  <a:cubicBezTo>
                    <a:pt x="417290" y="504710"/>
                    <a:pt x="411692" y="513969"/>
                    <a:pt x="404802" y="521935"/>
                  </a:cubicBezTo>
                  <a:cubicBezTo>
                    <a:pt x="371212" y="560908"/>
                    <a:pt x="330732" y="574473"/>
                    <a:pt x="283146" y="561770"/>
                  </a:cubicBezTo>
                  <a:cubicBezTo>
                    <a:pt x="279916" y="560908"/>
                    <a:pt x="277548" y="560047"/>
                    <a:pt x="274533" y="563492"/>
                  </a:cubicBezTo>
                  <a:cubicBezTo>
                    <a:pt x="238359" y="604834"/>
                    <a:pt x="194865" y="619260"/>
                    <a:pt x="143834" y="606556"/>
                  </a:cubicBezTo>
                  <a:cubicBezTo>
                    <a:pt x="139312" y="605480"/>
                    <a:pt x="137590" y="606341"/>
                    <a:pt x="136082" y="611078"/>
                  </a:cubicBezTo>
                  <a:cubicBezTo>
                    <a:pt x="128546" y="634548"/>
                    <a:pt x="115412" y="653281"/>
                    <a:pt x="96679" y="667061"/>
                  </a:cubicBezTo>
                  <a:cubicBezTo>
                    <a:pt x="92803" y="669860"/>
                    <a:pt x="91296" y="673090"/>
                    <a:pt x="91296" y="678258"/>
                  </a:cubicBezTo>
                  <a:lnTo>
                    <a:pt x="91296" y="735651"/>
                  </a:lnTo>
                  <a:lnTo>
                    <a:pt x="0" y="735651"/>
                  </a:lnTo>
                  <a:lnTo>
                    <a:pt x="0" y="682779"/>
                  </a:lnTo>
                  <a:cubicBezTo>
                    <a:pt x="0" y="678473"/>
                    <a:pt x="646" y="674813"/>
                    <a:pt x="2369" y="670937"/>
                  </a:cubicBezTo>
                  <a:cubicBezTo>
                    <a:pt x="17872" y="634978"/>
                    <a:pt x="41557" y="607848"/>
                    <a:pt x="73855" y="589761"/>
                  </a:cubicBezTo>
                  <a:cubicBezTo>
                    <a:pt x="77085" y="588039"/>
                    <a:pt x="78592" y="585885"/>
                    <a:pt x="79023" y="581794"/>
                  </a:cubicBezTo>
                  <a:cubicBezTo>
                    <a:pt x="85482" y="530333"/>
                    <a:pt x="110890" y="495236"/>
                    <a:pt x="155246" y="477149"/>
                  </a:cubicBezTo>
                  <a:cubicBezTo>
                    <a:pt x="158045" y="476072"/>
                    <a:pt x="159983" y="473919"/>
                    <a:pt x="161705" y="471335"/>
                  </a:cubicBezTo>
                  <a:cubicBezTo>
                    <a:pt x="180438" y="442267"/>
                    <a:pt x="205415" y="422242"/>
                    <a:pt x="236422" y="411907"/>
                  </a:cubicBezTo>
                  <a:cubicBezTo>
                    <a:pt x="246972" y="408462"/>
                    <a:pt x="257738" y="405017"/>
                    <a:pt x="269150" y="406093"/>
                  </a:cubicBezTo>
                  <a:cubicBezTo>
                    <a:pt x="274533" y="406739"/>
                    <a:pt x="274749" y="406524"/>
                    <a:pt x="273241" y="400710"/>
                  </a:cubicBezTo>
                  <a:cubicBezTo>
                    <a:pt x="267428" y="378532"/>
                    <a:pt x="266136" y="355924"/>
                    <a:pt x="268504" y="333100"/>
                  </a:cubicBezTo>
                  <a:cubicBezTo>
                    <a:pt x="272165" y="298218"/>
                    <a:pt x="284007" y="267212"/>
                    <a:pt x="304463" y="240297"/>
                  </a:cubicBezTo>
                  <a:cubicBezTo>
                    <a:pt x="307477" y="236421"/>
                    <a:pt x="308338" y="232761"/>
                    <a:pt x="307262" y="227808"/>
                  </a:cubicBezTo>
                  <a:cubicBezTo>
                    <a:pt x="302955" y="208860"/>
                    <a:pt x="302309" y="189482"/>
                    <a:pt x="303817" y="170103"/>
                  </a:cubicBezTo>
                  <a:cubicBezTo>
                    <a:pt x="306400" y="135652"/>
                    <a:pt x="316951" y="104215"/>
                    <a:pt x="335038" y="76008"/>
                  </a:cubicBezTo>
                  <a:cubicBezTo>
                    <a:pt x="356139" y="43495"/>
                    <a:pt x="383054" y="19163"/>
                    <a:pt x="418152" y="6675"/>
                  </a:cubicBezTo>
                  <a:cubicBezTo>
                    <a:pt x="428056" y="3230"/>
                    <a:pt x="438176" y="1507"/>
                    <a:pt x="448512" y="0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60101995-C181-4E36-A743-24B1CAFB0F12}"/>
                </a:ext>
              </a:extLst>
            </p:cNvPr>
            <p:cNvGrpSpPr/>
            <p:nvPr/>
          </p:nvGrpSpPr>
          <p:grpSpPr>
            <a:xfrm>
              <a:off x="4366818" y="2853964"/>
              <a:ext cx="3486618" cy="3303483"/>
              <a:chOff x="4194778" y="2526050"/>
              <a:chExt cx="3889454" cy="3685160"/>
            </a:xfrm>
          </p:grpSpPr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21FDFBB2-BD78-4550-AAE4-4E4DA33A7ABC}"/>
                  </a:ext>
                </a:extLst>
              </p:cNvPr>
              <p:cNvSpPr/>
              <p:nvPr/>
            </p:nvSpPr>
            <p:spPr>
              <a:xfrm>
                <a:off x="6330294" y="3144016"/>
                <a:ext cx="1753938" cy="2670169"/>
              </a:xfrm>
              <a:custGeom>
                <a:avLst/>
                <a:gdLst>
                  <a:gd name="connsiteX0" fmla="*/ 848281 w 1753938"/>
                  <a:gd name="connsiteY0" fmla="*/ 345871 h 2670169"/>
                  <a:gd name="connsiteX1" fmla="*/ 786785 w 1753938"/>
                  <a:gd name="connsiteY1" fmla="*/ 385584 h 2670169"/>
                  <a:gd name="connsiteX2" fmla="*/ 729810 w 1753938"/>
                  <a:gd name="connsiteY2" fmla="*/ 437959 h 2670169"/>
                  <a:gd name="connsiteX3" fmla="*/ 718997 w 1753938"/>
                  <a:gd name="connsiteY3" fmla="*/ 448260 h 2670169"/>
                  <a:gd name="connsiteX4" fmla="*/ 591364 w 1753938"/>
                  <a:gd name="connsiteY4" fmla="*/ 773162 h 2670169"/>
                  <a:gd name="connsiteX5" fmla="*/ 426378 w 1753938"/>
                  <a:gd name="connsiteY5" fmla="*/ 1191487 h 2670169"/>
                  <a:gd name="connsiteX6" fmla="*/ 365826 w 1753938"/>
                  <a:gd name="connsiteY6" fmla="*/ 1346527 h 2670169"/>
                  <a:gd name="connsiteX7" fmla="*/ 216251 w 1753938"/>
                  <a:gd name="connsiteY7" fmla="*/ 1726909 h 2670169"/>
                  <a:gd name="connsiteX8" fmla="*/ 38171 w 1753938"/>
                  <a:gd name="connsiteY8" fmla="*/ 2181528 h 2670169"/>
                  <a:gd name="connsiteX9" fmla="*/ 20359 w 1753938"/>
                  <a:gd name="connsiteY9" fmla="*/ 2228279 h 2670169"/>
                  <a:gd name="connsiteX10" fmla="*/ 51304 w 1753938"/>
                  <a:gd name="connsiteY10" fmla="*/ 2218370 h 2670169"/>
                  <a:gd name="connsiteX11" fmla="*/ 190064 w 1753938"/>
                  <a:gd name="connsiteY11" fmla="*/ 2189195 h 2670169"/>
                  <a:gd name="connsiteX12" fmla="*/ 1475240 w 1753938"/>
                  <a:gd name="connsiteY12" fmla="*/ 2186011 h 2670169"/>
                  <a:gd name="connsiteX13" fmla="*/ 1690950 w 1753938"/>
                  <a:gd name="connsiteY13" fmla="*/ 2227610 h 2670169"/>
                  <a:gd name="connsiteX14" fmla="*/ 1728697 w 1753938"/>
                  <a:gd name="connsiteY14" fmla="*/ 2236104 h 2670169"/>
                  <a:gd name="connsiteX15" fmla="*/ 1725669 w 1753938"/>
                  <a:gd name="connsiteY15" fmla="*/ 2224976 h 2670169"/>
                  <a:gd name="connsiteX16" fmla="*/ 1600671 w 1753938"/>
                  <a:gd name="connsiteY16" fmla="*/ 1915055 h 2670169"/>
                  <a:gd name="connsiteX17" fmla="*/ 1439969 w 1753938"/>
                  <a:gd name="connsiteY17" fmla="*/ 1517726 h 2670169"/>
                  <a:gd name="connsiteX18" fmla="*/ 1300462 w 1753938"/>
                  <a:gd name="connsiteY18" fmla="*/ 1173518 h 2670169"/>
                  <a:gd name="connsiteX19" fmla="*/ 1165633 w 1753938"/>
                  <a:gd name="connsiteY19" fmla="*/ 839456 h 2670169"/>
                  <a:gd name="connsiteX20" fmla="*/ 1007922 w 1753938"/>
                  <a:gd name="connsiteY20" fmla="*/ 448930 h 2670169"/>
                  <a:gd name="connsiteX21" fmla="*/ 997659 w 1753938"/>
                  <a:gd name="connsiteY21" fmla="*/ 437762 h 2670169"/>
                  <a:gd name="connsiteX22" fmla="*/ 940802 w 1753938"/>
                  <a:gd name="connsiteY22" fmla="*/ 383461 h 2670169"/>
                  <a:gd name="connsiteX23" fmla="*/ 881862 w 1753938"/>
                  <a:gd name="connsiteY23" fmla="*/ 345910 h 2670169"/>
                  <a:gd name="connsiteX24" fmla="*/ 848281 w 1753938"/>
                  <a:gd name="connsiteY24" fmla="*/ 345871 h 2670169"/>
                  <a:gd name="connsiteX25" fmla="*/ 805154 w 1753938"/>
                  <a:gd name="connsiteY25" fmla="*/ 0 h 2670169"/>
                  <a:gd name="connsiteX26" fmla="*/ 918370 w 1753938"/>
                  <a:gd name="connsiteY26" fmla="*/ 0 h 2670169"/>
                  <a:gd name="connsiteX27" fmla="*/ 913199 w 1753938"/>
                  <a:gd name="connsiteY27" fmla="*/ 4298 h 2670169"/>
                  <a:gd name="connsiteX28" fmla="*/ 896371 w 1753938"/>
                  <a:gd name="connsiteY28" fmla="*/ 16841 h 2670169"/>
                  <a:gd name="connsiteX29" fmla="*/ 900420 w 1753938"/>
                  <a:gd name="connsiteY29" fmla="*/ 58599 h 2670169"/>
                  <a:gd name="connsiteX30" fmla="*/ 908560 w 1753938"/>
                  <a:gd name="connsiteY30" fmla="*/ 61862 h 2670169"/>
                  <a:gd name="connsiteX31" fmla="*/ 922243 w 1753938"/>
                  <a:gd name="connsiteY31" fmla="*/ 74917 h 2670169"/>
                  <a:gd name="connsiteX32" fmla="*/ 927866 w 1753938"/>
                  <a:gd name="connsiteY32" fmla="*/ 110658 h 2670169"/>
                  <a:gd name="connsiteX33" fmla="*/ 927944 w 1753938"/>
                  <a:gd name="connsiteY33" fmla="*/ 110658 h 2670169"/>
                  <a:gd name="connsiteX34" fmla="*/ 967343 w 1753938"/>
                  <a:gd name="connsiteY34" fmla="*/ 357746 h 2670169"/>
                  <a:gd name="connsiteX35" fmla="*/ 975797 w 1753938"/>
                  <a:gd name="connsiteY35" fmla="*/ 383657 h 2670169"/>
                  <a:gd name="connsiteX36" fmla="*/ 1002731 w 1753938"/>
                  <a:gd name="connsiteY36" fmla="*/ 379764 h 2670169"/>
                  <a:gd name="connsiteX37" fmla="*/ 1017004 w 1753938"/>
                  <a:gd name="connsiteY37" fmla="*/ 383029 h 2670169"/>
                  <a:gd name="connsiteX38" fmla="*/ 1050151 w 1753938"/>
                  <a:gd name="connsiteY38" fmla="*/ 370407 h 2670169"/>
                  <a:gd name="connsiteX39" fmla="*/ 1059862 w 1753938"/>
                  <a:gd name="connsiteY39" fmla="*/ 423528 h 2670169"/>
                  <a:gd name="connsiteX40" fmla="*/ 1027542 w 1753938"/>
                  <a:gd name="connsiteY40" fmla="*/ 441813 h 2670169"/>
                  <a:gd name="connsiteX41" fmla="*/ 1045708 w 1753938"/>
                  <a:gd name="connsiteY41" fmla="*/ 488681 h 2670169"/>
                  <a:gd name="connsiteX42" fmla="*/ 1181245 w 1753938"/>
                  <a:gd name="connsiteY42" fmla="*/ 823846 h 2670169"/>
                  <a:gd name="connsiteX43" fmla="*/ 1322874 w 1753938"/>
                  <a:gd name="connsiteY43" fmla="*/ 1173912 h 2670169"/>
                  <a:gd name="connsiteX44" fmla="*/ 1501545 w 1753938"/>
                  <a:gd name="connsiteY44" fmla="*/ 1613471 h 2670169"/>
                  <a:gd name="connsiteX45" fmla="*/ 1701408 w 1753938"/>
                  <a:gd name="connsiteY45" fmla="*/ 2107566 h 2670169"/>
                  <a:gd name="connsiteX46" fmla="*/ 1749890 w 1753938"/>
                  <a:gd name="connsiteY46" fmla="*/ 2227296 h 2670169"/>
                  <a:gd name="connsiteX47" fmla="*/ 1748081 w 1753938"/>
                  <a:gd name="connsiteY47" fmla="*/ 2263864 h 2670169"/>
                  <a:gd name="connsiteX48" fmla="*/ 1632953 w 1753938"/>
                  <a:gd name="connsiteY48" fmla="*/ 2409466 h 2670169"/>
                  <a:gd name="connsiteX49" fmla="*/ 1432577 w 1753938"/>
                  <a:gd name="connsiteY49" fmla="*/ 2546299 h 2670169"/>
                  <a:gd name="connsiteX50" fmla="*/ 1147469 w 1753938"/>
                  <a:gd name="connsiteY50" fmla="*/ 2642988 h 2670169"/>
                  <a:gd name="connsiteX51" fmla="*/ 805148 w 1753938"/>
                  <a:gd name="connsiteY51" fmla="*/ 2668271 h 2670169"/>
                  <a:gd name="connsiteX52" fmla="*/ 440809 w 1753938"/>
                  <a:gd name="connsiteY52" fmla="*/ 2592068 h 2670169"/>
                  <a:gd name="connsiteX53" fmla="*/ 138988 w 1753938"/>
                  <a:gd name="connsiteY53" fmla="*/ 2403528 h 2670169"/>
                  <a:gd name="connsiteX54" fmla="*/ 2468 w 1753938"/>
                  <a:gd name="connsiteY54" fmla="*/ 2252657 h 2670169"/>
                  <a:gd name="connsiteX55" fmla="*/ 1210 w 1753938"/>
                  <a:gd name="connsiteY55" fmla="*/ 2235828 h 2670169"/>
                  <a:gd name="connsiteX56" fmla="*/ 81463 w 1753938"/>
                  <a:gd name="connsiteY56" fmla="*/ 2028454 h 2670169"/>
                  <a:gd name="connsiteX57" fmla="*/ 215701 w 1753938"/>
                  <a:gd name="connsiteY57" fmla="*/ 1683421 h 2670169"/>
                  <a:gd name="connsiteX58" fmla="*/ 406049 w 1753938"/>
                  <a:gd name="connsiteY58" fmla="*/ 1194988 h 2670169"/>
                  <a:gd name="connsiteX59" fmla="*/ 575204 w 1753938"/>
                  <a:gd name="connsiteY59" fmla="*/ 762310 h 2670169"/>
                  <a:gd name="connsiteX60" fmla="*/ 695248 w 1753938"/>
                  <a:gd name="connsiteY60" fmla="*/ 454433 h 2670169"/>
                  <a:gd name="connsiteX61" fmla="*/ 698827 w 1753938"/>
                  <a:gd name="connsiteY61" fmla="*/ 443503 h 2670169"/>
                  <a:gd name="connsiteX62" fmla="*/ 659546 w 1753938"/>
                  <a:gd name="connsiteY62" fmla="*/ 405323 h 2670169"/>
                  <a:gd name="connsiteX63" fmla="*/ 659624 w 1753938"/>
                  <a:gd name="connsiteY63" fmla="*/ 392269 h 2670169"/>
                  <a:gd name="connsiteX64" fmla="*/ 687817 w 1753938"/>
                  <a:gd name="connsiteY64" fmla="*/ 365727 h 2670169"/>
                  <a:gd name="connsiteX65" fmla="*/ 710151 w 1753938"/>
                  <a:gd name="connsiteY65" fmla="*/ 382124 h 2670169"/>
                  <a:gd name="connsiteX66" fmla="*/ 721672 w 1753938"/>
                  <a:gd name="connsiteY66" fmla="*/ 381849 h 2670169"/>
                  <a:gd name="connsiteX67" fmla="*/ 746522 w 1753938"/>
                  <a:gd name="connsiteY67" fmla="*/ 380630 h 2670169"/>
                  <a:gd name="connsiteX68" fmla="*/ 760048 w 1753938"/>
                  <a:gd name="connsiteY68" fmla="*/ 366828 h 2670169"/>
                  <a:gd name="connsiteX69" fmla="*/ 770035 w 1753938"/>
                  <a:gd name="connsiteY69" fmla="*/ 303052 h 2670169"/>
                  <a:gd name="connsiteX70" fmla="*/ 796575 w 1753938"/>
                  <a:gd name="connsiteY70" fmla="*/ 134212 h 2670169"/>
                  <a:gd name="connsiteX71" fmla="*/ 796419 w 1753938"/>
                  <a:gd name="connsiteY71" fmla="*/ 134212 h 2670169"/>
                  <a:gd name="connsiteX72" fmla="*/ 805777 w 1753938"/>
                  <a:gd name="connsiteY72" fmla="*/ 74603 h 2670169"/>
                  <a:gd name="connsiteX73" fmla="*/ 828503 w 1753938"/>
                  <a:gd name="connsiteY73" fmla="*/ 61862 h 2670169"/>
                  <a:gd name="connsiteX74" fmla="*/ 832593 w 1753938"/>
                  <a:gd name="connsiteY74" fmla="*/ 18453 h 2670169"/>
                  <a:gd name="connsiteX75" fmla="*/ 827285 w 1753938"/>
                  <a:gd name="connsiteY75" fmla="*/ 11848 h 26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3938" h="2670169">
                    <a:moveTo>
                      <a:pt x="848281" y="345871"/>
                    </a:moveTo>
                    <a:cubicBezTo>
                      <a:pt x="818988" y="345557"/>
                      <a:pt x="798581" y="358729"/>
                      <a:pt x="786785" y="385584"/>
                    </a:cubicBezTo>
                    <a:cubicBezTo>
                      <a:pt x="775501" y="411339"/>
                      <a:pt x="754896" y="426988"/>
                      <a:pt x="729810" y="437959"/>
                    </a:cubicBezTo>
                    <a:cubicBezTo>
                      <a:pt x="725446" y="439885"/>
                      <a:pt x="720689" y="444014"/>
                      <a:pt x="718997" y="448260"/>
                    </a:cubicBezTo>
                    <a:cubicBezTo>
                      <a:pt x="676217" y="556469"/>
                      <a:pt x="633948" y="664874"/>
                      <a:pt x="591364" y="773162"/>
                    </a:cubicBezTo>
                    <a:cubicBezTo>
                      <a:pt x="536473" y="912630"/>
                      <a:pt x="481308" y="1052020"/>
                      <a:pt x="426378" y="1191487"/>
                    </a:cubicBezTo>
                    <a:cubicBezTo>
                      <a:pt x="406049" y="1243115"/>
                      <a:pt x="386114" y="1294900"/>
                      <a:pt x="365826" y="1346527"/>
                    </a:cubicBezTo>
                    <a:cubicBezTo>
                      <a:pt x="316007" y="1473334"/>
                      <a:pt x="266030" y="1600062"/>
                      <a:pt x="216251" y="1726909"/>
                    </a:cubicBezTo>
                    <a:cubicBezTo>
                      <a:pt x="156800" y="1878409"/>
                      <a:pt x="97505" y="2029988"/>
                      <a:pt x="38171" y="2181528"/>
                    </a:cubicBezTo>
                    <a:cubicBezTo>
                      <a:pt x="32390" y="2196312"/>
                      <a:pt x="26887" y="2211175"/>
                      <a:pt x="20359" y="2228279"/>
                    </a:cubicBezTo>
                    <a:cubicBezTo>
                      <a:pt x="32587" y="2224308"/>
                      <a:pt x="41749" y="2220415"/>
                      <a:pt x="51304" y="2218370"/>
                    </a:cubicBezTo>
                    <a:cubicBezTo>
                      <a:pt x="97505" y="2208422"/>
                      <a:pt x="143430" y="2196980"/>
                      <a:pt x="190064" y="2189195"/>
                    </a:cubicBezTo>
                    <a:cubicBezTo>
                      <a:pt x="694895" y="2104932"/>
                      <a:pt x="1078264" y="2101983"/>
                      <a:pt x="1475240" y="2186011"/>
                    </a:cubicBezTo>
                    <a:cubicBezTo>
                      <a:pt x="1546881" y="2201187"/>
                      <a:pt x="1619072" y="2213573"/>
                      <a:pt x="1690950" y="2227610"/>
                    </a:cubicBezTo>
                    <a:cubicBezTo>
                      <a:pt x="1702942" y="2229969"/>
                      <a:pt x="1714777" y="2232998"/>
                      <a:pt x="1728697" y="2236104"/>
                    </a:cubicBezTo>
                    <a:cubicBezTo>
                      <a:pt x="1727321" y="2230953"/>
                      <a:pt x="1726810" y="2227846"/>
                      <a:pt x="1725669" y="2224976"/>
                    </a:cubicBezTo>
                    <a:cubicBezTo>
                      <a:pt x="1684030" y="2121642"/>
                      <a:pt x="1642390" y="2018349"/>
                      <a:pt x="1600671" y="1915055"/>
                    </a:cubicBezTo>
                    <a:cubicBezTo>
                      <a:pt x="1547157" y="1782586"/>
                      <a:pt x="1493564" y="1650156"/>
                      <a:pt x="1439969" y="1517726"/>
                    </a:cubicBezTo>
                    <a:cubicBezTo>
                      <a:pt x="1393493" y="1402990"/>
                      <a:pt x="1346900" y="1288293"/>
                      <a:pt x="1300462" y="1173518"/>
                    </a:cubicBezTo>
                    <a:cubicBezTo>
                      <a:pt x="1255441" y="1062203"/>
                      <a:pt x="1210538" y="950810"/>
                      <a:pt x="1165633" y="839456"/>
                    </a:cubicBezTo>
                    <a:cubicBezTo>
                      <a:pt x="1113102" y="709266"/>
                      <a:pt x="1060689" y="579039"/>
                      <a:pt x="1007922" y="448930"/>
                    </a:cubicBezTo>
                    <a:cubicBezTo>
                      <a:pt x="1006113" y="444486"/>
                      <a:pt x="1001945" y="439807"/>
                      <a:pt x="997659" y="437762"/>
                    </a:cubicBezTo>
                    <a:cubicBezTo>
                      <a:pt x="972730" y="425770"/>
                      <a:pt x="951968" y="410080"/>
                      <a:pt x="940802" y="383461"/>
                    </a:cubicBezTo>
                    <a:cubicBezTo>
                      <a:pt x="929989" y="357668"/>
                      <a:pt x="909385" y="346068"/>
                      <a:pt x="881862" y="345910"/>
                    </a:cubicBezTo>
                    <a:cubicBezTo>
                      <a:pt x="870655" y="345871"/>
                      <a:pt x="859488" y="345989"/>
                      <a:pt x="848281" y="345871"/>
                    </a:cubicBezTo>
                    <a:close/>
                    <a:moveTo>
                      <a:pt x="805154" y="0"/>
                    </a:moveTo>
                    <a:lnTo>
                      <a:pt x="918370" y="0"/>
                    </a:lnTo>
                    <a:lnTo>
                      <a:pt x="913199" y="4298"/>
                    </a:lnTo>
                    <a:cubicBezTo>
                      <a:pt x="907537" y="8780"/>
                      <a:pt x="896646" y="12318"/>
                      <a:pt x="896371" y="16841"/>
                    </a:cubicBezTo>
                    <a:cubicBezTo>
                      <a:pt x="895466" y="30642"/>
                      <a:pt x="898297" y="44718"/>
                      <a:pt x="900420" y="58599"/>
                    </a:cubicBezTo>
                    <a:cubicBezTo>
                      <a:pt x="900656" y="60133"/>
                      <a:pt x="905689" y="61784"/>
                      <a:pt x="908560" y="61862"/>
                    </a:cubicBezTo>
                    <a:cubicBezTo>
                      <a:pt x="917367" y="62098"/>
                      <a:pt x="920985" y="66895"/>
                      <a:pt x="922243" y="74917"/>
                    </a:cubicBezTo>
                    <a:cubicBezTo>
                      <a:pt x="924091" y="86831"/>
                      <a:pt x="925978" y="98744"/>
                      <a:pt x="927866" y="110658"/>
                    </a:cubicBezTo>
                    <a:lnTo>
                      <a:pt x="927944" y="110658"/>
                    </a:lnTo>
                    <a:cubicBezTo>
                      <a:pt x="940763" y="193074"/>
                      <a:pt x="953974" y="275410"/>
                      <a:pt x="967343" y="357746"/>
                    </a:cubicBezTo>
                    <a:cubicBezTo>
                      <a:pt x="968641" y="365727"/>
                      <a:pt x="972376" y="373317"/>
                      <a:pt x="975797" y="383657"/>
                    </a:cubicBezTo>
                    <a:cubicBezTo>
                      <a:pt x="986138" y="369777"/>
                      <a:pt x="993688" y="368481"/>
                      <a:pt x="1002731" y="379764"/>
                    </a:cubicBezTo>
                    <a:cubicBezTo>
                      <a:pt x="1005169" y="382793"/>
                      <a:pt x="1012247" y="382085"/>
                      <a:pt x="1017004" y="383029"/>
                    </a:cubicBezTo>
                    <a:cubicBezTo>
                      <a:pt x="1023099" y="362543"/>
                      <a:pt x="1033873" y="358964"/>
                      <a:pt x="1050151" y="370407"/>
                    </a:cubicBezTo>
                    <a:cubicBezTo>
                      <a:pt x="1073311" y="386686"/>
                      <a:pt x="1075788" y="400251"/>
                      <a:pt x="1059862" y="423528"/>
                    </a:cubicBezTo>
                    <a:cubicBezTo>
                      <a:pt x="1052550" y="434223"/>
                      <a:pt x="1045786" y="445587"/>
                      <a:pt x="1027542" y="441813"/>
                    </a:cubicBezTo>
                    <a:cubicBezTo>
                      <a:pt x="1034187" y="458995"/>
                      <a:pt x="1039731" y="473936"/>
                      <a:pt x="1045708" y="488681"/>
                    </a:cubicBezTo>
                    <a:cubicBezTo>
                      <a:pt x="1090847" y="600429"/>
                      <a:pt x="1136065" y="712137"/>
                      <a:pt x="1181245" y="823846"/>
                    </a:cubicBezTo>
                    <a:cubicBezTo>
                      <a:pt x="1228468" y="940508"/>
                      <a:pt x="1275533" y="1057250"/>
                      <a:pt x="1322874" y="1173912"/>
                    </a:cubicBezTo>
                    <a:cubicBezTo>
                      <a:pt x="1382327" y="1320457"/>
                      <a:pt x="1442133" y="1466885"/>
                      <a:pt x="1501545" y="1613471"/>
                    </a:cubicBezTo>
                    <a:cubicBezTo>
                      <a:pt x="1568311" y="1778103"/>
                      <a:pt x="1634840" y="1942855"/>
                      <a:pt x="1701408" y="2107566"/>
                    </a:cubicBezTo>
                    <a:cubicBezTo>
                      <a:pt x="1717531" y="2147476"/>
                      <a:pt x="1732904" y="2187740"/>
                      <a:pt x="1749890" y="2227296"/>
                    </a:cubicBezTo>
                    <a:cubicBezTo>
                      <a:pt x="1755631" y="2240704"/>
                      <a:pt x="1755473" y="2250731"/>
                      <a:pt x="1748081" y="2263864"/>
                    </a:cubicBezTo>
                    <a:cubicBezTo>
                      <a:pt x="1717254" y="2318519"/>
                      <a:pt x="1678445" y="2366725"/>
                      <a:pt x="1632953" y="2409466"/>
                    </a:cubicBezTo>
                    <a:cubicBezTo>
                      <a:pt x="1573383" y="2465458"/>
                      <a:pt x="1505831" y="2509968"/>
                      <a:pt x="1432577" y="2546299"/>
                    </a:cubicBezTo>
                    <a:cubicBezTo>
                      <a:pt x="1341787" y="2591321"/>
                      <a:pt x="1246359" y="2622541"/>
                      <a:pt x="1147469" y="2642988"/>
                    </a:cubicBezTo>
                    <a:cubicBezTo>
                      <a:pt x="1034581" y="2666343"/>
                      <a:pt x="920198" y="2674207"/>
                      <a:pt x="805148" y="2668271"/>
                    </a:cubicBezTo>
                    <a:cubicBezTo>
                      <a:pt x="679874" y="2661821"/>
                      <a:pt x="557746" y="2638819"/>
                      <a:pt x="440809" y="2592068"/>
                    </a:cubicBezTo>
                    <a:cubicBezTo>
                      <a:pt x="328904" y="2547322"/>
                      <a:pt x="228283" y="2484685"/>
                      <a:pt x="138988" y="2403528"/>
                    </a:cubicBezTo>
                    <a:cubicBezTo>
                      <a:pt x="88461" y="2357603"/>
                      <a:pt x="44345" y="2306211"/>
                      <a:pt x="2468" y="2252657"/>
                    </a:cubicBezTo>
                    <a:cubicBezTo>
                      <a:pt x="-480" y="2248883"/>
                      <a:pt x="-638" y="2240704"/>
                      <a:pt x="1210" y="2235828"/>
                    </a:cubicBezTo>
                    <a:cubicBezTo>
                      <a:pt x="27633" y="2166586"/>
                      <a:pt x="54607" y="2097540"/>
                      <a:pt x="81463" y="2028454"/>
                    </a:cubicBezTo>
                    <a:cubicBezTo>
                      <a:pt x="126208" y="1913443"/>
                      <a:pt x="170916" y="1798432"/>
                      <a:pt x="215701" y="1683421"/>
                    </a:cubicBezTo>
                    <a:cubicBezTo>
                      <a:pt x="279125" y="1520597"/>
                      <a:pt x="342508" y="1357773"/>
                      <a:pt x="406049" y="1194988"/>
                    </a:cubicBezTo>
                    <a:cubicBezTo>
                      <a:pt x="462355" y="1050722"/>
                      <a:pt x="518859" y="906535"/>
                      <a:pt x="575204" y="762310"/>
                    </a:cubicBezTo>
                    <a:cubicBezTo>
                      <a:pt x="615271" y="659724"/>
                      <a:pt x="655260" y="557058"/>
                      <a:pt x="695248" y="454433"/>
                    </a:cubicBezTo>
                    <a:cubicBezTo>
                      <a:pt x="696546" y="451092"/>
                      <a:pt x="697490" y="447632"/>
                      <a:pt x="698827" y="443503"/>
                    </a:cubicBezTo>
                    <a:cubicBezTo>
                      <a:pt x="674016" y="441930"/>
                      <a:pt x="667803" y="422388"/>
                      <a:pt x="659546" y="405323"/>
                    </a:cubicBezTo>
                    <a:cubicBezTo>
                      <a:pt x="657776" y="401706"/>
                      <a:pt x="657383" y="394785"/>
                      <a:pt x="659624" y="392269"/>
                    </a:cubicBezTo>
                    <a:cubicBezTo>
                      <a:pt x="668196" y="382596"/>
                      <a:pt x="676847" y="371783"/>
                      <a:pt x="687817" y="365727"/>
                    </a:cubicBezTo>
                    <a:cubicBezTo>
                      <a:pt x="699613" y="359241"/>
                      <a:pt x="707438" y="365964"/>
                      <a:pt x="710151" y="382124"/>
                    </a:cubicBezTo>
                    <a:cubicBezTo>
                      <a:pt x="713886" y="382124"/>
                      <a:pt x="718605" y="383500"/>
                      <a:pt x="721672" y="381849"/>
                    </a:cubicBezTo>
                    <a:cubicBezTo>
                      <a:pt x="730046" y="377327"/>
                      <a:pt x="736416" y="375046"/>
                      <a:pt x="746522" y="380630"/>
                    </a:cubicBezTo>
                    <a:cubicBezTo>
                      <a:pt x="753835" y="384680"/>
                      <a:pt x="758750" y="374496"/>
                      <a:pt x="760048" y="366828"/>
                    </a:cubicBezTo>
                    <a:cubicBezTo>
                      <a:pt x="763586" y="345596"/>
                      <a:pt x="766693" y="324323"/>
                      <a:pt x="770035" y="303052"/>
                    </a:cubicBezTo>
                    <a:cubicBezTo>
                      <a:pt x="778882" y="246784"/>
                      <a:pt x="787847" y="190518"/>
                      <a:pt x="796575" y="134212"/>
                    </a:cubicBezTo>
                    <a:lnTo>
                      <a:pt x="796419" y="134212"/>
                    </a:lnTo>
                    <a:cubicBezTo>
                      <a:pt x="799565" y="114354"/>
                      <a:pt x="802710" y="94459"/>
                      <a:pt x="805777" y="74603"/>
                    </a:cubicBezTo>
                    <a:cubicBezTo>
                      <a:pt x="807861" y="61233"/>
                      <a:pt x="817534" y="61665"/>
                      <a:pt x="828503" y="61862"/>
                    </a:cubicBezTo>
                    <a:cubicBezTo>
                      <a:pt x="829998" y="46960"/>
                      <a:pt x="831690" y="32726"/>
                      <a:pt x="832593" y="18453"/>
                    </a:cubicBezTo>
                    <a:cubicBezTo>
                      <a:pt x="832711" y="16290"/>
                      <a:pt x="829605" y="12555"/>
                      <a:pt x="827285" y="11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DC076C07-3195-4808-8CA5-555BF1FDDE2E}"/>
                  </a:ext>
                </a:extLst>
              </p:cNvPr>
              <p:cNvSpPr/>
              <p:nvPr/>
            </p:nvSpPr>
            <p:spPr>
              <a:xfrm rot="21039407">
                <a:off x="6123638" y="2784279"/>
                <a:ext cx="1203460" cy="438807"/>
              </a:xfrm>
              <a:custGeom>
                <a:avLst/>
                <a:gdLst>
                  <a:gd name="connsiteX0" fmla="*/ 301041 w 1203460"/>
                  <a:gd name="connsiteY0" fmla="*/ 19 h 438807"/>
                  <a:gd name="connsiteX1" fmla="*/ 469289 w 1203460"/>
                  <a:gd name="connsiteY1" fmla="*/ 38250 h 438807"/>
                  <a:gd name="connsiteX2" fmla="*/ 669626 w 1203460"/>
                  <a:gd name="connsiteY2" fmla="*/ 132068 h 438807"/>
                  <a:gd name="connsiteX3" fmla="*/ 731004 w 1203460"/>
                  <a:gd name="connsiteY3" fmla="*/ 159158 h 438807"/>
                  <a:gd name="connsiteX4" fmla="*/ 887301 w 1203460"/>
                  <a:gd name="connsiteY4" fmla="*/ 158058 h 438807"/>
                  <a:gd name="connsiteX5" fmla="*/ 961851 w 1203460"/>
                  <a:gd name="connsiteY5" fmla="*/ 121175 h 438807"/>
                  <a:gd name="connsiteX6" fmla="*/ 989572 w 1203460"/>
                  <a:gd name="connsiteY6" fmla="*/ 107099 h 438807"/>
                  <a:gd name="connsiteX7" fmla="*/ 1085474 w 1203460"/>
                  <a:gd name="connsiteY7" fmla="*/ 123220 h 438807"/>
                  <a:gd name="connsiteX8" fmla="*/ 1096916 w 1203460"/>
                  <a:gd name="connsiteY8" fmla="*/ 134072 h 438807"/>
                  <a:gd name="connsiteX9" fmla="*/ 1105724 w 1203460"/>
                  <a:gd name="connsiteY9" fmla="*/ 126680 h 438807"/>
                  <a:gd name="connsiteX10" fmla="*/ 1184678 w 1203460"/>
                  <a:gd name="connsiteY10" fmla="*/ 135842 h 438807"/>
                  <a:gd name="connsiteX11" fmla="*/ 1179567 w 1203460"/>
                  <a:gd name="connsiteY11" fmla="*/ 266699 h 438807"/>
                  <a:gd name="connsiteX12" fmla="*/ 1106825 w 1203460"/>
                  <a:gd name="connsiteY12" fmla="*/ 270473 h 438807"/>
                  <a:gd name="connsiteX13" fmla="*/ 1093810 w 1203460"/>
                  <a:gd name="connsiteY13" fmla="*/ 258954 h 438807"/>
                  <a:gd name="connsiteX14" fmla="*/ 1056534 w 1203460"/>
                  <a:gd name="connsiteY14" fmla="*/ 259621 h 438807"/>
                  <a:gd name="connsiteX15" fmla="*/ 1025000 w 1203460"/>
                  <a:gd name="connsiteY15" fmla="*/ 299453 h 438807"/>
                  <a:gd name="connsiteX16" fmla="*/ 1017372 w 1203460"/>
                  <a:gd name="connsiteY16" fmla="*/ 324066 h 438807"/>
                  <a:gd name="connsiteX17" fmla="*/ 1017058 w 1203460"/>
                  <a:gd name="connsiteY17" fmla="*/ 374986 h 438807"/>
                  <a:gd name="connsiteX18" fmla="*/ 1032510 w 1203460"/>
                  <a:gd name="connsiteY18" fmla="*/ 388906 h 438807"/>
                  <a:gd name="connsiteX19" fmla="*/ 1053585 w 1203460"/>
                  <a:gd name="connsiteY19" fmla="*/ 388827 h 438807"/>
                  <a:gd name="connsiteX20" fmla="*/ 1078279 w 1203460"/>
                  <a:gd name="connsiteY20" fmla="*/ 372863 h 438807"/>
                  <a:gd name="connsiteX21" fmla="*/ 1084963 w 1203460"/>
                  <a:gd name="connsiteY21" fmla="*/ 355483 h 438807"/>
                  <a:gd name="connsiteX22" fmla="*/ 1111504 w 1203460"/>
                  <a:gd name="connsiteY22" fmla="*/ 341760 h 438807"/>
                  <a:gd name="connsiteX23" fmla="*/ 1133837 w 1203460"/>
                  <a:gd name="connsiteY23" fmla="*/ 362129 h 438807"/>
                  <a:gd name="connsiteX24" fmla="*/ 1096680 w 1203460"/>
                  <a:gd name="connsiteY24" fmla="*/ 436090 h 438807"/>
                  <a:gd name="connsiteX25" fmla="*/ 1092149 w 1203460"/>
                  <a:gd name="connsiteY25" fmla="*/ 438807 h 438807"/>
                  <a:gd name="connsiteX26" fmla="*/ 1001738 w 1203460"/>
                  <a:gd name="connsiteY26" fmla="*/ 438807 h 438807"/>
                  <a:gd name="connsiteX27" fmla="*/ 982295 w 1203460"/>
                  <a:gd name="connsiteY27" fmla="*/ 428398 h 438807"/>
                  <a:gd name="connsiteX28" fmla="*/ 965430 w 1203460"/>
                  <a:gd name="connsiteY28" fmla="*/ 354265 h 438807"/>
                  <a:gd name="connsiteX29" fmla="*/ 983713 w 1203460"/>
                  <a:gd name="connsiteY29" fmla="*/ 264301 h 438807"/>
                  <a:gd name="connsiteX30" fmla="*/ 984068 w 1203460"/>
                  <a:gd name="connsiteY30" fmla="*/ 230917 h 438807"/>
                  <a:gd name="connsiteX31" fmla="*/ 965313 w 1203460"/>
                  <a:gd name="connsiteY31" fmla="*/ 214679 h 438807"/>
                  <a:gd name="connsiteX32" fmla="*/ 943962 w 1203460"/>
                  <a:gd name="connsiteY32" fmla="*/ 220577 h 438807"/>
                  <a:gd name="connsiteX33" fmla="*/ 748422 w 1203460"/>
                  <a:gd name="connsiteY33" fmla="*/ 259700 h 438807"/>
                  <a:gd name="connsiteX34" fmla="*/ 580644 w 1203460"/>
                  <a:gd name="connsiteY34" fmla="*/ 237878 h 438807"/>
                  <a:gd name="connsiteX35" fmla="*/ 401935 w 1203460"/>
                  <a:gd name="connsiteY35" fmla="*/ 190025 h 438807"/>
                  <a:gd name="connsiteX36" fmla="*/ 37477 w 1203460"/>
                  <a:gd name="connsiteY36" fmla="*/ 224667 h 438807"/>
                  <a:gd name="connsiteX37" fmla="*/ 0 w 1203460"/>
                  <a:gd name="connsiteY37" fmla="*/ 241712 h 438807"/>
                  <a:gd name="connsiteX38" fmla="*/ 0 w 1203460"/>
                  <a:gd name="connsiteY38" fmla="*/ 71012 h 438807"/>
                  <a:gd name="connsiteX39" fmla="*/ 3779 w 1203460"/>
                  <a:gd name="connsiteY39" fmla="*/ 69784 h 438807"/>
                  <a:gd name="connsiteX40" fmla="*/ 242491 w 1203460"/>
                  <a:gd name="connsiteY40" fmla="*/ 3805 h 438807"/>
                  <a:gd name="connsiteX41" fmla="*/ 301041 w 1203460"/>
                  <a:gd name="connsiteY41" fmla="*/ 19 h 43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3460" h="438807">
                    <a:moveTo>
                      <a:pt x="301041" y="19"/>
                    </a:moveTo>
                    <a:cubicBezTo>
                      <a:pt x="359004" y="576"/>
                      <a:pt x="415176" y="13950"/>
                      <a:pt x="469289" y="38250"/>
                    </a:cubicBezTo>
                    <a:cubicBezTo>
                      <a:pt x="536566" y="68447"/>
                      <a:pt x="602820" y="100886"/>
                      <a:pt x="669626" y="132068"/>
                    </a:cubicBezTo>
                    <a:cubicBezTo>
                      <a:pt x="689875" y="141543"/>
                      <a:pt x="710558" y="150115"/>
                      <a:pt x="731004" y="159158"/>
                    </a:cubicBezTo>
                    <a:cubicBezTo>
                      <a:pt x="783299" y="182240"/>
                      <a:pt x="835516" y="182240"/>
                      <a:pt x="887301" y="158058"/>
                    </a:cubicBezTo>
                    <a:cubicBezTo>
                      <a:pt x="912427" y="146341"/>
                      <a:pt x="937040" y="133561"/>
                      <a:pt x="961851" y="121175"/>
                    </a:cubicBezTo>
                    <a:cubicBezTo>
                      <a:pt x="971132" y="116575"/>
                      <a:pt x="980175" y="111463"/>
                      <a:pt x="989572" y="107099"/>
                    </a:cubicBezTo>
                    <a:cubicBezTo>
                      <a:pt x="1028774" y="88855"/>
                      <a:pt x="1054333" y="93219"/>
                      <a:pt x="1085474" y="123220"/>
                    </a:cubicBezTo>
                    <a:cubicBezTo>
                      <a:pt x="1089012" y="126641"/>
                      <a:pt x="1092591" y="129984"/>
                      <a:pt x="1096916" y="134072"/>
                    </a:cubicBezTo>
                    <a:cubicBezTo>
                      <a:pt x="1100258" y="131281"/>
                      <a:pt x="1103010" y="129000"/>
                      <a:pt x="1105724" y="126680"/>
                    </a:cubicBezTo>
                    <a:cubicBezTo>
                      <a:pt x="1132028" y="104229"/>
                      <a:pt x="1164272" y="107964"/>
                      <a:pt x="1184678" y="135842"/>
                    </a:cubicBezTo>
                    <a:cubicBezTo>
                      <a:pt x="1211612" y="172645"/>
                      <a:pt x="1209292" y="232412"/>
                      <a:pt x="1179567" y="266699"/>
                    </a:cubicBezTo>
                    <a:cubicBezTo>
                      <a:pt x="1159946" y="289309"/>
                      <a:pt x="1128884" y="290921"/>
                      <a:pt x="1106825" y="270473"/>
                    </a:cubicBezTo>
                    <a:cubicBezTo>
                      <a:pt x="1102578" y="266541"/>
                      <a:pt x="1098174" y="262767"/>
                      <a:pt x="1093810" y="258954"/>
                    </a:cubicBezTo>
                    <a:cubicBezTo>
                      <a:pt x="1078907" y="245938"/>
                      <a:pt x="1069786" y="245427"/>
                      <a:pt x="1056534" y="259621"/>
                    </a:cubicBezTo>
                    <a:cubicBezTo>
                      <a:pt x="1045014" y="271968"/>
                      <a:pt x="1034358" y="285376"/>
                      <a:pt x="1025000" y="299453"/>
                    </a:cubicBezTo>
                    <a:cubicBezTo>
                      <a:pt x="1020399" y="306373"/>
                      <a:pt x="1017961" y="315652"/>
                      <a:pt x="1017372" y="324066"/>
                    </a:cubicBezTo>
                    <a:cubicBezTo>
                      <a:pt x="1016192" y="340974"/>
                      <a:pt x="1016625" y="358000"/>
                      <a:pt x="1017058" y="374986"/>
                    </a:cubicBezTo>
                    <a:cubicBezTo>
                      <a:pt x="1017294" y="384345"/>
                      <a:pt x="1020910" y="390754"/>
                      <a:pt x="1032510" y="388906"/>
                    </a:cubicBezTo>
                    <a:cubicBezTo>
                      <a:pt x="1039391" y="387805"/>
                      <a:pt x="1046704" y="387727"/>
                      <a:pt x="1053585" y="388827"/>
                    </a:cubicBezTo>
                    <a:cubicBezTo>
                      <a:pt x="1067111" y="390990"/>
                      <a:pt x="1074583" y="385446"/>
                      <a:pt x="1078279" y="372863"/>
                    </a:cubicBezTo>
                    <a:cubicBezTo>
                      <a:pt x="1080047" y="366926"/>
                      <a:pt x="1082486" y="361185"/>
                      <a:pt x="1084963" y="355483"/>
                    </a:cubicBezTo>
                    <a:cubicBezTo>
                      <a:pt x="1089092" y="346008"/>
                      <a:pt x="1101084" y="339048"/>
                      <a:pt x="1111504" y="341760"/>
                    </a:cubicBezTo>
                    <a:cubicBezTo>
                      <a:pt x="1121963" y="344514"/>
                      <a:pt x="1131989" y="349507"/>
                      <a:pt x="1133837" y="362129"/>
                    </a:cubicBezTo>
                    <a:cubicBezTo>
                      <a:pt x="1139578" y="401055"/>
                      <a:pt x="1131321" y="408684"/>
                      <a:pt x="1096680" y="436090"/>
                    </a:cubicBezTo>
                    <a:lnTo>
                      <a:pt x="1092149" y="438807"/>
                    </a:lnTo>
                    <a:lnTo>
                      <a:pt x="1001738" y="438807"/>
                    </a:lnTo>
                    <a:lnTo>
                      <a:pt x="982295" y="428398"/>
                    </a:lnTo>
                    <a:cubicBezTo>
                      <a:pt x="961346" y="409714"/>
                      <a:pt x="961154" y="381780"/>
                      <a:pt x="965430" y="354265"/>
                    </a:cubicBezTo>
                    <a:cubicBezTo>
                      <a:pt x="970110" y="324066"/>
                      <a:pt x="978288" y="294420"/>
                      <a:pt x="983713" y="264301"/>
                    </a:cubicBezTo>
                    <a:cubicBezTo>
                      <a:pt x="985641" y="253488"/>
                      <a:pt x="984736" y="242006"/>
                      <a:pt x="984068" y="230917"/>
                    </a:cubicBezTo>
                    <a:cubicBezTo>
                      <a:pt x="983321" y="218807"/>
                      <a:pt x="977383" y="213538"/>
                      <a:pt x="965313" y="214679"/>
                    </a:cubicBezTo>
                    <a:cubicBezTo>
                      <a:pt x="958077" y="215347"/>
                      <a:pt x="950921" y="218139"/>
                      <a:pt x="943962" y="220577"/>
                    </a:cubicBezTo>
                    <a:cubicBezTo>
                      <a:pt x="880616" y="242792"/>
                      <a:pt x="815070" y="253841"/>
                      <a:pt x="748422" y="259700"/>
                    </a:cubicBezTo>
                    <a:cubicBezTo>
                      <a:pt x="690858" y="264773"/>
                      <a:pt x="635575" y="252387"/>
                      <a:pt x="580644" y="237878"/>
                    </a:cubicBezTo>
                    <a:cubicBezTo>
                      <a:pt x="520995" y="222149"/>
                      <a:pt x="461897" y="204259"/>
                      <a:pt x="401935" y="190025"/>
                    </a:cubicBezTo>
                    <a:cubicBezTo>
                      <a:pt x="276817" y="160300"/>
                      <a:pt x="155241" y="174101"/>
                      <a:pt x="37477" y="224667"/>
                    </a:cubicBezTo>
                    <a:lnTo>
                      <a:pt x="0" y="241712"/>
                    </a:lnTo>
                    <a:lnTo>
                      <a:pt x="0" y="71012"/>
                    </a:lnTo>
                    <a:lnTo>
                      <a:pt x="3779" y="69784"/>
                    </a:lnTo>
                    <a:cubicBezTo>
                      <a:pt x="79982" y="35576"/>
                      <a:pt x="160077" y="15248"/>
                      <a:pt x="242491" y="3805"/>
                    </a:cubicBezTo>
                    <a:cubicBezTo>
                      <a:pt x="262200" y="1072"/>
                      <a:pt x="281720" y="-166"/>
                      <a:pt x="301041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DE43AE69-3697-4487-8B38-F60EC5884277}"/>
                  </a:ext>
                </a:extLst>
              </p:cNvPr>
              <p:cNvSpPr/>
              <p:nvPr/>
            </p:nvSpPr>
            <p:spPr>
              <a:xfrm>
                <a:off x="5948716" y="2526050"/>
                <a:ext cx="234293" cy="894212"/>
              </a:xfrm>
              <a:custGeom>
                <a:avLst/>
                <a:gdLst>
                  <a:gd name="connsiteX0" fmla="*/ 119270 w 238540"/>
                  <a:gd name="connsiteY0" fmla="*/ 0 h 894212"/>
                  <a:gd name="connsiteX1" fmla="*/ 238540 w 238540"/>
                  <a:gd name="connsiteY1" fmla="*/ 119270 h 894212"/>
                  <a:gd name="connsiteX2" fmla="*/ 203607 w 238540"/>
                  <a:gd name="connsiteY2" fmla="*/ 203607 h 894212"/>
                  <a:gd name="connsiteX3" fmla="*/ 174626 w 238540"/>
                  <a:gd name="connsiteY3" fmla="*/ 223146 h 894212"/>
                  <a:gd name="connsiteX4" fmla="*/ 214199 w 238540"/>
                  <a:gd name="connsiteY4" fmla="*/ 223146 h 894212"/>
                  <a:gd name="connsiteX5" fmla="*/ 222409 w 238540"/>
                  <a:gd name="connsiteY5" fmla="*/ 231356 h 894212"/>
                  <a:gd name="connsiteX6" fmla="*/ 222409 w 238540"/>
                  <a:gd name="connsiteY6" fmla="*/ 264197 h 894212"/>
                  <a:gd name="connsiteX7" fmla="*/ 214199 w 238540"/>
                  <a:gd name="connsiteY7" fmla="*/ 272407 h 894212"/>
                  <a:gd name="connsiteX8" fmla="*/ 161254 w 238540"/>
                  <a:gd name="connsiteY8" fmla="*/ 272407 h 894212"/>
                  <a:gd name="connsiteX9" fmla="*/ 192614 w 238540"/>
                  <a:gd name="connsiteY9" fmla="*/ 293550 h 894212"/>
                  <a:gd name="connsiteX10" fmla="*/ 222994 w 238540"/>
                  <a:gd name="connsiteY10" fmla="*/ 366895 h 894212"/>
                  <a:gd name="connsiteX11" fmla="*/ 222994 w 238540"/>
                  <a:gd name="connsiteY11" fmla="*/ 697279 h 894212"/>
                  <a:gd name="connsiteX12" fmla="*/ 173680 w 238540"/>
                  <a:gd name="connsiteY12" fmla="*/ 697279 h 894212"/>
                  <a:gd name="connsiteX13" fmla="*/ 194912 w 238540"/>
                  <a:gd name="connsiteY13" fmla="*/ 711594 h 894212"/>
                  <a:gd name="connsiteX14" fmla="*/ 226244 w 238540"/>
                  <a:gd name="connsiteY14" fmla="*/ 787237 h 894212"/>
                  <a:gd name="connsiteX15" fmla="*/ 119269 w 238540"/>
                  <a:gd name="connsiteY15" fmla="*/ 894212 h 894212"/>
                  <a:gd name="connsiteX16" fmla="*/ 12294 w 238540"/>
                  <a:gd name="connsiteY16" fmla="*/ 787237 h 894212"/>
                  <a:gd name="connsiteX17" fmla="*/ 43626 w 238540"/>
                  <a:gd name="connsiteY17" fmla="*/ 711594 h 894212"/>
                  <a:gd name="connsiteX18" fmla="*/ 64859 w 238540"/>
                  <a:gd name="connsiteY18" fmla="*/ 697279 h 894212"/>
                  <a:gd name="connsiteX19" fmla="*/ 15544 w 238540"/>
                  <a:gd name="connsiteY19" fmla="*/ 697279 h 894212"/>
                  <a:gd name="connsiteX20" fmla="*/ 15544 w 238540"/>
                  <a:gd name="connsiteY20" fmla="*/ 366895 h 894212"/>
                  <a:gd name="connsiteX21" fmla="*/ 45925 w 238540"/>
                  <a:gd name="connsiteY21" fmla="*/ 293550 h 894212"/>
                  <a:gd name="connsiteX22" fmla="*/ 77284 w 238540"/>
                  <a:gd name="connsiteY22" fmla="*/ 272407 h 894212"/>
                  <a:gd name="connsiteX23" fmla="*/ 24340 w 238540"/>
                  <a:gd name="connsiteY23" fmla="*/ 272407 h 894212"/>
                  <a:gd name="connsiteX24" fmla="*/ 16130 w 238540"/>
                  <a:gd name="connsiteY24" fmla="*/ 264197 h 894212"/>
                  <a:gd name="connsiteX25" fmla="*/ 16130 w 238540"/>
                  <a:gd name="connsiteY25" fmla="*/ 231356 h 894212"/>
                  <a:gd name="connsiteX26" fmla="*/ 24340 w 238540"/>
                  <a:gd name="connsiteY26" fmla="*/ 223146 h 894212"/>
                  <a:gd name="connsiteX27" fmla="*/ 63914 w 238540"/>
                  <a:gd name="connsiteY27" fmla="*/ 223146 h 894212"/>
                  <a:gd name="connsiteX28" fmla="*/ 34934 w 238540"/>
                  <a:gd name="connsiteY28" fmla="*/ 203607 h 894212"/>
                  <a:gd name="connsiteX29" fmla="*/ 0 w 238540"/>
                  <a:gd name="connsiteY29" fmla="*/ 119270 h 894212"/>
                  <a:gd name="connsiteX30" fmla="*/ 119270 w 238540"/>
                  <a:gd name="connsiteY30" fmla="*/ 0 h 89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540" h="894212">
                    <a:moveTo>
                      <a:pt x="119270" y="0"/>
                    </a:moveTo>
                    <a:cubicBezTo>
                      <a:pt x="185141" y="0"/>
                      <a:pt x="238540" y="53399"/>
                      <a:pt x="238540" y="119270"/>
                    </a:cubicBezTo>
                    <a:cubicBezTo>
                      <a:pt x="238540" y="152205"/>
                      <a:pt x="225190" y="182023"/>
                      <a:pt x="203607" y="203607"/>
                    </a:cubicBezTo>
                    <a:lnTo>
                      <a:pt x="174626" y="223146"/>
                    </a:lnTo>
                    <a:lnTo>
                      <a:pt x="214199" y="223146"/>
                    </a:lnTo>
                    <a:cubicBezTo>
                      <a:pt x="218733" y="223146"/>
                      <a:pt x="222409" y="226822"/>
                      <a:pt x="222409" y="231356"/>
                    </a:cubicBezTo>
                    <a:lnTo>
                      <a:pt x="222409" y="264197"/>
                    </a:lnTo>
                    <a:cubicBezTo>
                      <a:pt x="222409" y="268731"/>
                      <a:pt x="218733" y="272407"/>
                      <a:pt x="214199" y="272407"/>
                    </a:cubicBezTo>
                    <a:lnTo>
                      <a:pt x="161254" y="272407"/>
                    </a:lnTo>
                    <a:lnTo>
                      <a:pt x="192614" y="293550"/>
                    </a:lnTo>
                    <a:cubicBezTo>
                      <a:pt x="211384" y="312321"/>
                      <a:pt x="222994" y="338252"/>
                      <a:pt x="222994" y="366895"/>
                    </a:cubicBezTo>
                    <a:lnTo>
                      <a:pt x="222994" y="697279"/>
                    </a:lnTo>
                    <a:lnTo>
                      <a:pt x="173680" y="697279"/>
                    </a:lnTo>
                    <a:lnTo>
                      <a:pt x="194912" y="711594"/>
                    </a:lnTo>
                    <a:cubicBezTo>
                      <a:pt x="214271" y="730953"/>
                      <a:pt x="226244" y="757697"/>
                      <a:pt x="226244" y="787237"/>
                    </a:cubicBezTo>
                    <a:cubicBezTo>
                      <a:pt x="226244" y="846318"/>
                      <a:pt x="178350" y="894212"/>
                      <a:pt x="119269" y="894212"/>
                    </a:cubicBezTo>
                    <a:cubicBezTo>
                      <a:pt x="60188" y="894212"/>
                      <a:pt x="12294" y="846318"/>
                      <a:pt x="12294" y="787237"/>
                    </a:cubicBezTo>
                    <a:cubicBezTo>
                      <a:pt x="12294" y="757697"/>
                      <a:pt x="24268" y="730953"/>
                      <a:pt x="43626" y="711594"/>
                    </a:cubicBezTo>
                    <a:lnTo>
                      <a:pt x="64859" y="697279"/>
                    </a:lnTo>
                    <a:lnTo>
                      <a:pt x="15544" y="697279"/>
                    </a:lnTo>
                    <a:lnTo>
                      <a:pt x="15544" y="366895"/>
                    </a:lnTo>
                    <a:cubicBezTo>
                      <a:pt x="15544" y="338252"/>
                      <a:pt x="27154" y="312321"/>
                      <a:pt x="45925" y="293550"/>
                    </a:cubicBezTo>
                    <a:lnTo>
                      <a:pt x="77284" y="272407"/>
                    </a:lnTo>
                    <a:lnTo>
                      <a:pt x="24340" y="272407"/>
                    </a:lnTo>
                    <a:cubicBezTo>
                      <a:pt x="19806" y="272407"/>
                      <a:pt x="16130" y="268731"/>
                      <a:pt x="16130" y="264197"/>
                    </a:cubicBezTo>
                    <a:lnTo>
                      <a:pt x="16130" y="231356"/>
                    </a:lnTo>
                    <a:cubicBezTo>
                      <a:pt x="16130" y="226822"/>
                      <a:pt x="19806" y="223146"/>
                      <a:pt x="24340" y="223146"/>
                    </a:cubicBezTo>
                    <a:lnTo>
                      <a:pt x="63914" y="223146"/>
                    </a:lnTo>
                    <a:lnTo>
                      <a:pt x="34934" y="203607"/>
                    </a:lnTo>
                    <a:cubicBezTo>
                      <a:pt x="13350" y="182023"/>
                      <a:pt x="0" y="152205"/>
                      <a:pt x="0" y="119270"/>
                    </a:cubicBezTo>
                    <a:cubicBezTo>
                      <a:pt x="0" y="53399"/>
                      <a:pt x="53399" y="0"/>
                      <a:pt x="11927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E567DA47-6FA9-4C0E-885A-A687CAA75CAB}"/>
                  </a:ext>
                </a:extLst>
              </p:cNvPr>
              <p:cNvSpPr/>
              <p:nvPr/>
            </p:nvSpPr>
            <p:spPr>
              <a:xfrm rot="20958183" flipH="1">
                <a:off x="4832134" y="3034589"/>
                <a:ext cx="1203460" cy="438807"/>
              </a:xfrm>
              <a:custGeom>
                <a:avLst/>
                <a:gdLst>
                  <a:gd name="connsiteX0" fmla="*/ 301041 w 1203460"/>
                  <a:gd name="connsiteY0" fmla="*/ 19 h 438807"/>
                  <a:gd name="connsiteX1" fmla="*/ 469289 w 1203460"/>
                  <a:gd name="connsiteY1" fmla="*/ 38250 h 438807"/>
                  <a:gd name="connsiteX2" fmla="*/ 669626 w 1203460"/>
                  <a:gd name="connsiteY2" fmla="*/ 132068 h 438807"/>
                  <a:gd name="connsiteX3" fmla="*/ 731004 w 1203460"/>
                  <a:gd name="connsiteY3" fmla="*/ 159158 h 438807"/>
                  <a:gd name="connsiteX4" fmla="*/ 887301 w 1203460"/>
                  <a:gd name="connsiteY4" fmla="*/ 158058 h 438807"/>
                  <a:gd name="connsiteX5" fmla="*/ 961851 w 1203460"/>
                  <a:gd name="connsiteY5" fmla="*/ 121175 h 438807"/>
                  <a:gd name="connsiteX6" fmla="*/ 989572 w 1203460"/>
                  <a:gd name="connsiteY6" fmla="*/ 107099 h 438807"/>
                  <a:gd name="connsiteX7" fmla="*/ 1085474 w 1203460"/>
                  <a:gd name="connsiteY7" fmla="*/ 123220 h 438807"/>
                  <a:gd name="connsiteX8" fmla="*/ 1096916 w 1203460"/>
                  <a:gd name="connsiteY8" fmla="*/ 134072 h 438807"/>
                  <a:gd name="connsiteX9" fmla="*/ 1105724 w 1203460"/>
                  <a:gd name="connsiteY9" fmla="*/ 126680 h 438807"/>
                  <a:gd name="connsiteX10" fmla="*/ 1184678 w 1203460"/>
                  <a:gd name="connsiteY10" fmla="*/ 135842 h 438807"/>
                  <a:gd name="connsiteX11" fmla="*/ 1179567 w 1203460"/>
                  <a:gd name="connsiteY11" fmla="*/ 266699 h 438807"/>
                  <a:gd name="connsiteX12" fmla="*/ 1106825 w 1203460"/>
                  <a:gd name="connsiteY12" fmla="*/ 270473 h 438807"/>
                  <a:gd name="connsiteX13" fmla="*/ 1093810 w 1203460"/>
                  <a:gd name="connsiteY13" fmla="*/ 258954 h 438807"/>
                  <a:gd name="connsiteX14" fmla="*/ 1056534 w 1203460"/>
                  <a:gd name="connsiteY14" fmla="*/ 259621 h 438807"/>
                  <a:gd name="connsiteX15" fmla="*/ 1025000 w 1203460"/>
                  <a:gd name="connsiteY15" fmla="*/ 299453 h 438807"/>
                  <a:gd name="connsiteX16" fmla="*/ 1017372 w 1203460"/>
                  <a:gd name="connsiteY16" fmla="*/ 324066 h 438807"/>
                  <a:gd name="connsiteX17" fmla="*/ 1017058 w 1203460"/>
                  <a:gd name="connsiteY17" fmla="*/ 374986 h 438807"/>
                  <a:gd name="connsiteX18" fmla="*/ 1032510 w 1203460"/>
                  <a:gd name="connsiteY18" fmla="*/ 388906 h 438807"/>
                  <a:gd name="connsiteX19" fmla="*/ 1053585 w 1203460"/>
                  <a:gd name="connsiteY19" fmla="*/ 388827 h 438807"/>
                  <a:gd name="connsiteX20" fmla="*/ 1078279 w 1203460"/>
                  <a:gd name="connsiteY20" fmla="*/ 372863 h 438807"/>
                  <a:gd name="connsiteX21" fmla="*/ 1084963 w 1203460"/>
                  <a:gd name="connsiteY21" fmla="*/ 355483 h 438807"/>
                  <a:gd name="connsiteX22" fmla="*/ 1111504 w 1203460"/>
                  <a:gd name="connsiteY22" fmla="*/ 341760 h 438807"/>
                  <a:gd name="connsiteX23" fmla="*/ 1133837 w 1203460"/>
                  <a:gd name="connsiteY23" fmla="*/ 362129 h 438807"/>
                  <a:gd name="connsiteX24" fmla="*/ 1096680 w 1203460"/>
                  <a:gd name="connsiteY24" fmla="*/ 436090 h 438807"/>
                  <a:gd name="connsiteX25" fmla="*/ 1092149 w 1203460"/>
                  <a:gd name="connsiteY25" fmla="*/ 438807 h 438807"/>
                  <a:gd name="connsiteX26" fmla="*/ 1001738 w 1203460"/>
                  <a:gd name="connsiteY26" fmla="*/ 438807 h 438807"/>
                  <a:gd name="connsiteX27" fmla="*/ 982295 w 1203460"/>
                  <a:gd name="connsiteY27" fmla="*/ 428398 h 438807"/>
                  <a:gd name="connsiteX28" fmla="*/ 965430 w 1203460"/>
                  <a:gd name="connsiteY28" fmla="*/ 354265 h 438807"/>
                  <a:gd name="connsiteX29" fmla="*/ 983713 w 1203460"/>
                  <a:gd name="connsiteY29" fmla="*/ 264301 h 438807"/>
                  <a:gd name="connsiteX30" fmla="*/ 984068 w 1203460"/>
                  <a:gd name="connsiteY30" fmla="*/ 230917 h 438807"/>
                  <a:gd name="connsiteX31" fmla="*/ 965313 w 1203460"/>
                  <a:gd name="connsiteY31" fmla="*/ 214679 h 438807"/>
                  <a:gd name="connsiteX32" fmla="*/ 943962 w 1203460"/>
                  <a:gd name="connsiteY32" fmla="*/ 220577 h 438807"/>
                  <a:gd name="connsiteX33" fmla="*/ 748422 w 1203460"/>
                  <a:gd name="connsiteY33" fmla="*/ 259700 h 438807"/>
                  <a:gd name="connsiteX34" fmla="*/ 580644 w 1203460"/>
                  <a:gd name="connsiteY34" fmla="*/ 237878 h 438807"/>
                  <a:gd name="connsiteX35" fmla="*/ 401935 w 1203460"/>
                  <a:gd name="connsiteY35" fmla="*/ 190025 h 438807"/>
                  <a:gd name="connsiteX36" fmla="*/ 37477 w 1203460"/>
                  <a:gd name="connsiteY36" fmla="*/ 224667 h 438807"/>
                  <a:gd name="connsiteX37" fmla="*/ 0 w 1203460"/>
                  <a:gd name="connsiteY37" fmla="*/ 241712 h 438807"/>
                  <a:gd name="connsiteX38" fmla="*/ 0 w 1203460"/>
                  <a:gd name="connsiteY38" fmla="*/ 71012 h 438807"/>
                  <a:gd name="connsiteX39" fmla="*/ 3779 w 1203460"/>
                  <a:gd name="connsiteY39" fmla="*/ 69784 h 438807"/>
                  <a:gd name="connsiteX40" fmla="*/ 242491 w 1203460"/>
                  <a:gd name="connsiteY40" fmla="*/ 3805 h 438807"/>
                  <a:gd name="connsiteX41" fmla="*/ 301041 w 1203460"/>
                  <a:gd name="connsiteY41" fmla="*/ 19 h 43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3460" h="438807">
                    <a:moveTo>
                      <a:pt x="301041" y="19"/>
                    </a:moveTo>
                    <a:cubicBezTo>
                      <a:pt x="359004" y="576"/>
                      <a:pt x="415176" y="13950"/>
                      <a:pt x="469289" y="38250"/>
                    </a:cubicBezTo>
                    <a:cubicBezTo>
                      <a:pt x="536566" y="68447"/>
                      <a:pt x="602820" y="100886"/>
                      <a:pt x="669626" y="132068"/>
                    </a:cubicBezTo>
                    <a:cubicBezTo>
                      <a:pt x="689875" y="141543"/>
                      <a:pt x="710558" y="150115"/>
                      <a:pt x="731004" y="159158"/>
                    </a:cubicBezTo>
                    <a:cubicBezTo>
                      <a:pt x="783299" y="182240"/>
                      <a:pt x="835516" y="182240"/>
                      <a:pt x="887301" y="158058"/>
                    </a:cubicBezTo>
                    <a:cubicBezTo>
                      <a:pt x="912427" y="146341"/>
                      <a:pt x="937040" y="133561"/>
                      <a:pt x="961851" y="121175"/>
                    </a:cubicBezTo>
                    <a:cubicBezTo>
                      <a:pt x="971132" y="116575"/>
                      <a:pt x="980175" y="111463"/>
                      <a:pt x="989572" y="107099"/>
                    </a:cubicBezTo>
                    <a:cubicBezTo>
                      <a:pt x="1028774" y="88855"/>
                      <a:pt x="1054333" y="93219"/>
                      <a:pt x="1085474" y="123220"/>
                    </a:cubicBezTo>
                    <a:cubicBezTo>
                      <a:pt x="1089012" y="126641"/>
                      <a:pt x="1092591" y="129984"/>
                      <a:pt x="1096916" y="134072"/>
                    </a:cubicBezTo>
                    <a:cubicBezTo>
                      <a:pt x="1100258" y="131281"/>
                      <a:pt x="1103010" y="129000"/>
                      <a:pt x="1105724" y="126680"/>
                    </a:cubicBezTo>
                    <a:cubicBezTo>
                      <a:pt x="1132028" y="104229"/>
                      <a:pt x="1164272" y="107964"/>
                      <a:pt x="1184678" y="135842"/>
                    </a:cubicBezTo>
                    <a:cubicBezTo>
                      <a:pt x="1211612" y="172645"/>
                      <a:pt x="1209292" y="232412"/>
                      <a:pt x="1179567" y="266699"/>
                    </a:cubicBezTo>
                    <a:cubicBezTo>
                      <a:pt x="1159946" y="289309"/>
                      <a:pt x="1128884" y="290921"/>
                      <a:pt x="1106825" y="270473"/>
                    </a:cubicBezTo>
                    <a:cubicBezTo>
                      <a:pt x="1102578" y="266541"/>
                      <a:pt x="1098174" y="262767"/>
                      <a:pt x="1093810" y="258954"/>
                    </a:cubicBezTo>
                    <a:cubicBezTo>
                      <a:pt x="1078907" y="245938"/>
                      <a:pt x="1069786" y="245427"/>
                      <a:pt x="1056534" y="259621"/>
                    </a:cubicBezTo>
                    <a:cubicBezTo>
                      <a:pt x="1045014" y="271968"/>
                      <a:pt x="1034358" y="285376"/>
                      <a:pt x="1025000" y="299453"/>
                    </a:cubicBezTo>
                    <a:cubicBezTo>
                      <a:pt x="1020399" y="306373"/>
                      <a:pt x="1017961" y="315652"/>
                      <a:pt x="1017372" y="324066"/>
                    </a:cubicBezTo>
                    <a:cubicBezTo>
                      <a:pt x="1016192" y="340974"/>
                      <a:pt x="1016625" y="358000"/>
                      <a:pt x="1017058" y="374986"/>
                    </a:cubicBezTo>
                    <a:cubicBezTo>
                      <a:pt x="1017294" y="384345"/>
                      <a:pt x="1020910" y="390754"/>
                      <a:pt x="1032510" y="388906"/>
                    </a:cubicBezTo>
                    <a:cubicBezTo>
                      <a:pt x="1039391" y="387805"/>
                      <a:pt x="1046704" y="387727"/>
                      <a:pt x="1053585" y="388827"/>
                    </a:cubicBezTo>
                    <a:cubicBezTo>
                      <a:pt x="1067111" y="390990"/>
                      <a:pt x="1074583" y="385446"/>
                      <a:pt x="1078279" y="372863"/>
                    </a:cubicBezTo>
                    <a:cubicBezTo>
                      <a:pt x="1080047" y="366926"/>
                      <a:pt x="1082486" y="361185"/>
                      <a:pt x="1084963" y="355483"/>
                    </a:cubicBezTo>
                    <a:cubicBezTo>
                      <a:pt x="1089092" y="346008"/>
                      <a:pt x="1101084" y="339048"/>
                      <a:pt x="1111504" y="341760"/>
                    </a:cubicBezTo>
                    <a:cubicBezTo>
                      <a:pt x="1121963" y="344514"/>
                      <a:pt x="1131989" y="349507"/>
                      <a:pt x="1133837" y="362129"/>
                    </a:cubicBezTo>
                    <a:cubicBezTo>
                      <a:pt x="1139578" y="401055"/>
                      <a:pt x="1131321" y="408684"/>
                      <a:pt x="1096680" y="436090"/>
                    </a:cubicBezTo>
                    <a:lnTo>
                      <a:pt x="1092149" y="438807"/>
                    </a:lnTo>
                    <a:lnTo>
                      <a:pt x="1001738" y="438807"/>
                    </a:lnTo>
                    <a:lnTo>
                      <a:pt x="982295" y="428398"/>
                    </a:lnTo>
                    <a:cubicBezTo>
                      <a:pt x="961346" y="409714"/>
                      <a:pt x="961154" y="381780"/>
                      <a:pt x="965430" y="354265"/>
                    </a:cubicBezTo>
                    <a:cubicBezTo>
                      <a:pt x="970110" y="324066"/>
                      <a:pt x="978288" y="294420"/>
                      <a:pt x="983713" y="264301"/>
                    </a:cubicBezTo>
                    <a:cubicBezTo>
                      <a:pt x="985641" y="253488"/>
                      <a:pt x="984736" y="242006"/>
                      <a:pt x="984068" y="230917"/>
                    </a:cubicBezTo>
                    <a:cubicBezTo>
                      <a:pt x="983321" y="218807"/>
                      <a:pt x="977383" y="213538"/>
                      <a:pt x="965313" y="214679"/>
                    </a:cubicBezTo>
                    <a:cubicBezTo>
                      <a:pt x="958077" y="215347"/>
                      <a:pt x="950921" y="218139"/>
                      <a:pt x="943962" y="220577"/>
                    </a:cubicBezTo>
                    <a:cubicBezTo>
                      <a:pt x="880616" y="242792"/>
                      <a:pt x="815070" y="253841"/>
                      <a:pt x="748422" y="259700"/>
                    </a:cubicBezTo>
                    <a:cubicBezTo>
                      <a:pt x="690858" y="264773"/>
                      <a:pt x="635575" y="252387"/>
                      <a:pt x="580644" y="237878"/>
                    </a:cubicBezTo>
                    <a:cubicBezTo>
                      <a:pt x="520995" y="222149"/>
                      <a:pt x="461897" y="204259"/>
                      <a:pt x="401935" y="190025"/>
                    </a:cubicBezTo>
                    <a:cubicBezTo>
                      <a:pt x="276817" y="160300"/>
                      <a:pt x="155241" y="174101"/>
                      <a:pt x="37477" y="224667"/>
                    </a:cubicBezTo>
                    <a:lnTo>
                      <a:pt x="0" y="241712"/>
                    </a:lnTo>
                    <a:lnTo>
                      <a:pt x="0" y="71012"/>
                    </a:lnTo>
                    <a:lnTo>
                      <a:pt x="3779" y="69784"/>
                    </a:lnTo>
                    <a:cubicBezTo>
                      <a:pt x="79982" y="35576"/>
                      <a:pt x="160077" y="15248"/>
                      <a:pt x="242491" y="3805"/>
                    </a:cubicBezTo>
                    <a:cubicBezTo>
                      <a:pt x="262200" y="1072"/>
                      <a:pt x="281720" y="-166"/>
                      <a:pt x="301041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F4C83933-4F50-4ACE-B8AC-433F93604BE4}"/>
                  </a:ext>
                </a:extLst>
              </p:cNvPr>
              <p:cNvSpPr/>
              <p:nvPr/>
            </p:nvSpPr>
            <p:spPr>
              <a:xfrm>
                <a:off x="4194778" y="3541041"/>
                <a:ext cx="1753938" cy="2670169"/>
              </a:xfrm>
              <a:custGeom>
                <a:avLst/>
                <a:gdLst>
                  <a:gd name="connsiteX0" fmla="*/ 848281 w 1753938"/>
                  <a:gd name="connsiteY0" fmla="*/ 345871 h 2670169"/>
                  <a:gd name="connsiteX1" fmla="*/ 786785 w 1753938"/>
                  <a:gd name="connsiteY1" fmla="*/ 385584 h 2670169"/>
                  <a:gd name="connsiteX2" fmla="*/ 729810 w 1753938"/>
                  <a:gd name="connsiteY2" fmla="*/ 437959 h 2670169"/>
                  <a:gd name="connsiteX3" fmla="*/ 718997 w 1753938"/>
                  <a:gd name="connsiteY3" fmla="*/ 448260 h 2670169"/>
                  <a:gd name="connsiteX4" fmla="*/ 591364 w 1753938"/>
                  <a:gd name="connsiteY4" fmla="*/ 773162 h 2670169"/>
                  <a:gd name="connsiteX5" fmla="*/ 426378 w 1753938"/>
                  <a:gd name="connsiteY5" fmla="*/ 1191487 h 2670169"/>
                  <a:gd name="connsiteX6" fmla="*/ 365826 w 1753938"/>
                  <a:gd name="connsiteY6" fmla="*/ 1346527 h 2670169"/>
                  <a:gd name="connsiteX7" fmla="*/ 216251 w 1753938"/>
                  <a:gd name="connsiteY7" fmla="*/ 1726909 h 2670169"/>
                  <a:gd name="connsiteX8" fmla="*/ 38171 w 1753938"/>
                  <a:gd name="connsiteY8" fmla="*/ 2181528 h 2670169"/>
                  <a:gd name="connsiteX9" fmla="*/ 20359 w 1753938"/>
                  <a:gd name="connsiteY9" fmla="*/ 2228279 h 2670169"/>
                  <a:gd name="connsiteX10" fmla="*/ 51304 w 1753938"/>
                  <a:gd name="connsiteY10" fmla="*/ 2218370 h 2670169"/>
                  <a:gd name="connsiteX11" fmla="*/ 190064 w 1753938"/>
                  <a:gd name="connsiteY11" fmla="*/ 2189195 h 2670169"/>
                  <a:gd name="connsiteX12" fmla="*/ 1475240 w 1753938"/>
                  <a:gd name="connsiteY12" fmla="*/ 2186011 h 2670169"/>
                  <a:gd name="connsiteX13" fmla="*/ 1690950 w 1753938"/>
                  <a:gd name="connsiteY13" fmla="*/ 2227610 h 2670169"/>
                  <a:gd name="connsiteX14" fmla="*/ 1728697 w 1753938"/>
                  <a:gd name="connsiteY14" fmla="*/ 2236104 h 2670169"/>
                  <a:gd name="connsiteX15" fmla="*/ 1725669 w 1753938"/>
                  <a:gd name="connsiteY15" fmla="*/ 2224976 h 2670169"/>
                  <a:gd name="connsiteX16" fmla="*/ 1600671 w 1753938"/>
                  <a:gd name="connsiteY16" fmla="*/ 1915055 h 2670169"/>
                  <a:gd name="connsiteX17" fmla="*/ 1439969 w 1753938"/>
                  <a:gd name="connsiteY17" fmla="*/ 1517726 h 2670169"/>
                  <a:gd name="connsiteX18" fmla="*/ 1300462 w 1753938"/>
                  <a:gd name="connsiteY18" fmla="*/ 1173518 h 2670169"/>
                  <a:gd name="connsiteX19" fmla="*/ 1165633 w 1753938"/>
                  <a:gd name="connsiteY19" fmla="*/ 839456 h 2670169"/>
                  <a:gd name="connsiteX20" fmla="*/ 1007922 w 1753938"/>
                  <a:gd name="connsiteY20" fmla="*/ 448930 h 2670169"/>
                  <a:gd name="connsiteX21" fmla="*/ 997659 w 1753938"/>
                  <a:gd name="connsiteY21" fmla="*/ 437762 h 2670169"/>
                  <a:gd name="connsiteX22" fmla="*/ 940802 w 1753938"/>
                  <a:gd name="connsiteY22" fmla="*/ 383461 h 2670169"/>
                  <a:gd name="connsiteX23" fmla="*/ 881862 w 1753938"/>
                  <a:gd name="connsiteY23" fmla="*/ 345910 h 2670169"/>
                  <a:gd name="connsiteX24" fmla="*/ 848281 w 1753938"/>
                  <a:gd name="connsiteY24" fmla="*/ 345871 h 2670169"/>
                  <a:gd name="connsiteX25" fmla="*/ 805154 w 1753938"/>
                  <a:gd name="connsiteY25" fmla="*/ 0 h 2670169"/>
                  <a:gd name="connsiteX26" fmla="*/ 918370 w 1753938"/>
                  <a:gd name="connsiteY26" fmla="*/ 0 h 2670169"/>
                  <a:gd name="connsiteX27" fmla="*/ 913199 w 1753938"/>
                  <a:gd name="connsiteY27" fmla="*/ 4298 h 2670169"/>
                  <a:gd name="connsiteX28" fmla="*/ 896371 w 1753938"/>
                  <a:gd name="connsiteY28" fmla="*/ 16841 h 2670169"/>
                  <a:gd name="connsiteX29" fmla="*/ 900420 w 1753938"/>
                  <a:gd name="connsiteY29" fmla="*/ 58599 h 2670169"/>
                  <a:gd name="connsiteX30" fmla="*/ 908560 w 1753938"/>
                  <a:gd name="connsiteY30" fmla="*/ 61862 h 2670169"/>
                  <a:gd name="connsiteX31" fmla="*/ 922243 w 1753938"/>
                  <a:gd name="connsiteY31" fmla="*/ 74917 h 2670169"/>
                  <a:gd name="connsiteX32" fmla="*/ 927866 w 1753938"/>
                  <a:gd name="connsiteY32" fmla="*/ 110658 h 2670169"/>
                  <a:gd name="connsiteX33" fmla="*/ 927944 w 1753938"/>
                  <a:gd name="connsiteY33" fmla="*/ 110658 h 2670169"/>
                  <a:gd name="connsiteX34" fmla="*/ 967343 w 1753938"/>
                  <a:gd name="connsiteY34" fmla="*/ 357746 h 2670169"/>
                  <a:gd name="connsiteX35" fmla="*/ 975797 w 1753938"/>
                  <a:gd name="connsiteY35" fmla="*/ 383657 h 2670169"/>
                  <a:gd name="connsiteX36" fmla="*/ 1002731 w 1753938"/>
                  <a:gd name="connsiteY36" fmla="*/ 379764 h 2670169"/>
                  <a:gd name="connsiteX37" fmla="*/ 1017004 w 1753938"/>
                  <a:gd name="connsiteY37" fmla="*/ 383029 h 2670169"/>
                  <a:gd name="connsiteX38" fmla="*/ 1050151 w 1753938"/>
                  <a:gd name="connsiteY38" fmla="*/ 370407 h 2670169"/>
                  <a:gd name="connsiteX39" fmla="*/ 1059862 w 1753938"/>
                  <a:gd name="connsiteY39" fmla="*/ 423528 h 2670169"/>
                  <a:gd name="connsiteX40" fmla="*/ 1027542 w 1753938"/>
                  <a:gd name="connsiteY40" fmla="*/ 441813 h 2670169"/>
                  <a:gd name="connsiteX41" fmla="*/ 1045708 w 1753938"/>
                  <a:gd name="connsiteY41" fmla="*/ 488681 h 2670169"/>
                  <a:gd name="connsiteX42" fmla="*/ 1181245 w 1753938"/>
                  <a:gd name="connsiteY42" fmla="*/ 823846 h 2670169"/>
                  <a:gd name="connsiteX43" fmla="*/ 1322874 w 1753938"/>
                  <a:gd name="connsiteY43" fmla="*/ 1173912 h 2670169"/>
                  <a:gd name="connsiteX44" fmla="*/ 1501545 w 1753938"/>
                  <a:gd name="connsiteY44" fmla="*/ 1613471 h 2670169"/>
                  <a:gd name="connsiteX45" fmla="*/ 1701408 w 1753938"/>
                  <a:gd name="connsiteY45" fmla="*/ 2107566 h 2670169"/>
                  <a:gd name="connsiteX46" fmla="*/ 1749890 w 1753938"/>
                  <a:gd name="connsiteY46" fmla="*/ 2227296 h 2670169"/>
                  <a:gd name="connsiteX47" fmla="*/ 1748081 w 1753938"/>
                  <a:gd name="connsiteY47" fmla="*/ 2263864 h 2670169"/>
                  <a:gd name="connsiteX48" fmla="*/ 1632953 w 1753938"/>
                  <a:gd name="connsiteY48" fmla="*/ 2409466 h 2670169"/>
                  <a:gd name="connsiteX49" fmla="*/ 1432577 w 1753938"/>
                  <a:gd name="connsiteY49" fmla="*/ 2546299 h 2670169"/>
                  <a:gd name="connsiteX50" fmla="*/ 1147469 w 1753938"/>
                  <a:gd name="connsiteY50" fmla="*/ 2642988 h 2670169"/>
                  <a:gd name="connsiteX51" fmla="*/ 805148 w 1753938"/>
                  <a:gd name="connsiteY51" fmla="*/ 2668271 h 2670169"/>
                  <a:gd name="connsiteX52" fmla="*/ 440809 w 1753938"/>
                  <a:gd name="connsiteY52" fmla="*/ 2592068 h 2670169"/>
                  <a:gd name="connsiteX53" fmla="*/ 138988 w 1753938"/>
                  <a:gd name="connsiteY53" fmla="*/ 2403528 h 2670169"/>
                  <a:gd name="connsiteX54" fmla="*/ 2468 w 1753938"/>
                  <a:gd name="connsiteY54" fmla="*/ 2252657 h 2670169"/>
                  <a:gd name="connsiteX55" fmla="*/ 1210 w 1753938"/>
                  <a:gd name="connsiteY55" fmla="*/ 2235828 h 2670169"/>
                  <a:gd name="connsiteX56" fmla="*/ 81463 w 1753938"/>
                  <a:gd name="connsiteY56" fmla="*/ 2028454 h 2670169"/>
                  <a:gd name="connsiteX57" fmla="*/ 215701 w 1753938"/>
                  <a:gd name="connsiteY57" fmla="*/ 1683421 h 2670169"/>
                  <a:gd name="connsiteX58" fmla="*/ 406049 w 1753938"/>
                  <a:gd name="connsiteY58" fmla="*/ 1194988 h 2670169"/>
                  <a:gd name="connsiteX59" fmla="*/ 575204 w 1753938"/>
                  <a:gd name="connsiteY59" fmla="*/ 762310 h 2670169"/>
                  <a:gd name="connsiteX60" fmla="*/ 695248 w 1753938"/>
                  <a:gd name="connsiteY60" fmla="*/ 454433 h 2670169"/>
                  <a:gd name="connsiteX61" fmla="*/ 698827 w 1753938"/>
                  <a:gd name="connsiteY61" fmla="*/ 443503 h 2670169"/>
                  <a:gd name="connsiteX62" fmla="*/ 659546 w 1753938"/>
                  <a:gd name="connsiteY62" fmla="*/ 405323 h 2670169"/>
                  <a:gd name="connsiteX63" fmla="*/ 659624 w 1753938"/>
                  <a:gd name="connsiteY63" fmla="*/ 392269 h 2670169"/>
                  <a:gd name="connsiteX64" fmla="*/ 687817 w 1753938"/>
                  <a:gd name="connsiteY64" fmla="*/ 365727 h 2670169"/>
                  <a:gd name="connsiteX65" fmla="*/ 710151 w 1753938"/>
                  <a:gd name="connsiteY65" fmla="*/ 382124 h 2670169"/>
                  <a:gd name="connsiteX66" fmla="*/ 721672 w 1753938"/>
                  <a:gd name="connsiteY66" fmla="*/ 381849 h 2670169"/>
                  <a:gd name="connsiteX67" fmla="*/ 746522 w 1753938"/>
                  <a:gd name="connsiteY67" fmla="*/ 380630 h 2670169"/>
                  <a:gd name="connsiteX68" fmla="*/ 760048 w 1753938"/>
                  <a:gd name="connsiteY68" fmla="*/ 366828 h 2670169"/>
                  <a:gd name="connsiteX69" fmla="*/ 770035 w 1753938"/>
                  <a:gd name="connsiteY69" fmla="*/ 303052 h 2670169"/>
                  <a:gd name="connsiteX70" fmla="*/ 796575 w 1753938"/>
                  <a:gd name="connsiteY70" fmla="*/ 134212 h 2670169"/>
                  <a:gd name="connsiteX71" fmla="*/ 796419 w 1753938"/>
                  <a:gd name="connsiteY71" fmla="*/ 134212 h 2670169"/>
                  <a:gd name="connsiteX72" fmla="*/ 805777 w 1753938"/>
                  <a:gd name="connsiteY72" fmla="*/ 74603 h 2670169"/>
                  <a:gd name="connsiteX73" fmla="*/ 828503 w 1753938"/>
                  <a:gd name="connsiteY73" fmla="*/ 61862 h 2670169"/>
                  <a:gd name="connsiteX74" fmla="*/ 832593 w 1753938"/>
                  <a:gd name="connsiteY74" fmla="*/ 18453 h 2670169"/>
                  <a:gd name="connsiteX75" fmla="*/ 827285 w 1753938"/>
                  <a:gd name="connsiteY75" fmla="*/ 11848 h 26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3938" h="2670169">
                    <a:moveTo>
                      <a:pt x="848281" y="345871"/>
                    </a:moveTo>
                    <a:cubicBezTo>
                      <a:pt x="818988" y="345557"/>
                      <a:pt x="798581" y="358729"/>
                      <a:pt x="786785" y="385584"/>
                    </a:cubicBezTo>
                    <a:cubicBezTo>
                      <a:pt x="775501" y="411339"/>
                      <a:pt x="754896" y="426988"/>
                      <a:pt x="729810" y="437959"/>
                    </a:cubicBezTo>
                    <a:cubicBezTo>
                      <a:pt x="725446" y="439885"/>
                      <a:pt x="720689" y="444014"/>
                      <a:pt x="718997" y="448260"/>
                    </a:cubicBezTo>
                    <a:cubicBezTo>
                      <a:pt x="676217" y="556469"/>
                      <a:pt x="633948" y="664874"/>
                      <a:pt x="591364" y="773162"/>
                    </a:cubicBezTo>
                    <a:cubicBezTo>
                      <a:pt x="536473" y="912630"/>
                      <a:pt x="481308" y="1052020"/>
                      <a:pt x="426378" y="1191487"/>
                    </a:cubicBezTo>
                    <a:cubicBezTo>
                      <a:pt x="406049" y="1243115"/>
                      <a:pt x="386114" y="1294900"/>
                      <a:pt x="365826" y="1346527"/>
                    </a:cubicBezTo>
                    <a:cubicBezTo>
                      <a:pt x="316007" y="1473334"/>
                      <a:pt x="266030" y="1600062"/>
                      <a:pt x="216251" y="1726909"/>
                    </a:cubicBezTo>
                    <a:cubicBezTo>
                      <a:pt x="156800" y="1878409"/>
                      <a:pt x="97505" y="2029988"/>
                      <a:pt x="38171" y="2181528"/>
                    </a:cubicBezTo>
                    <a:cubicBezTo>
                      <a:pt x="32390" y="2196312"/>
                      <a:pt x="26887" y="2211175"/>
                      <a:pt x="20359" y="2228279"/>
                    </a:cubicBezTo>
                    <a:cubicBezTo>
                      <a:pt x="32587" y="2224308"/>
                      <a:pt x="41749" y="2220415"/>
                      <a:pt x="51304" y="2218370"/>
                    </a:cubicBezTo>
                    <a:cubicBezTo>
                      <a:pt x="97505" y="2208422"/>
                      <a:pt x="143430" y="2196980"/>
                      <a:pt x="190064" y="2189195"/>
                    </a:cubicBezTo>
                    <a:cubicBezTo>
                      <a:pt x="694895" y="2104932"/>
                      <a:pt x="1078264" y="2101983"/>
                      <a:pt x="1475240" y="2186011"/>
                    </a:cubicBezTo>
                    <a:cubicBezTo>
                      <a:pt x="1546881" y="2201187"/>
                      <a:pt x="1619072" y="2213573"/>
                      <a:pt x="1690950" y="2227610"/>
                    </a:cubicBezTo>
                    <a:cubicBezTo>
                      <a:pt x="1702942" y="2229969"/>
                      <a:pt x="1714777" y="2232998"/>
                      <a:pt x="1728697" y="2236104"/>
                    </a:cubicBezTo>
                    <a:cubicBezTo>
                      <a:pt x="1727321" y="2230953"/>
                      <a:pt x="1726810" y="2227846"/>
                      <a:pt x="1725669" y="2224976"/>
                    </a:cubicBezTo>
                    <a:cubicBezTo>
                      <a:pt x="1684030" y="2121642"/>
                      <a:pt x="1642390" y="2018349"/>
                      <a:pt x="1600671" y="1915055"/>
                    </a:cubicBezTo>
                    <a:cubicBezTo>
                      <a:pt x="1547157" y="1782586"/>
                      <a:pt x="1493564" y="1650156"/>
                      <a:pt x="1439969" y="1517726"/>
                    </a:cubicBezTo>
                    <a:cubicBezTo>
                      <a:pt x="1393493" y="1402990"/>
                      <a:pt x="1346900" y="1288293"/>
                      <a:pt x="1300462" y="1173518"/>
                    </a:cubicBezTo>
                    <a:cubicBezTo>
                      <a:pt x="1255441" y="1062203"/>
                      <a:pt x="1210538" y="950810"/>
                      <a:pt x="1165633" y="839456"/>
                    </a:cubicBezTo>
                    <a:cubicBezTo>
                      <a:pt x="1113102" y="709266"/>
                      <a:pt x="1060689" y="579039"/>
                      <a:pt x="1007922" y="448930"/>
                    </a:cubicBezTo>
                    <a:cubicBezTo>
                      <a:pt x="1006113" y="444486"/>
                      <a:pt x="1001945" y="439807"/>
                      <a:pt x="997659" y="437762"/>
                    </a:cubicBezTo>
                    <a:cubicBezTo>
                      <a:pt x="972730" y="425770"/>
                      <a:pt x="951968" y="410080"/>
                      <a:pt x="940802" y="383461"/>
                    </a:cubicBezTo>
                    <a:cubicBezTo>
                      <a:pt x="929989" y="357668"/>
                      <a:pt x="909385" y="346068"/>
                      <a:pt x="881862" y="345910"/>
                    </a:cubicBezTo>
                    <a:cubicBezTo>
                      <a:pt x="870655" y="345871"/>
                      <a:pt x="859488" y="345989"/>
                      <a:pt x="848281" y="345871"/>
                    </a:cubicBezTo>
                    <a:close/>
                    <a:moveTo>
                      <a:pt x="805154" y="0"/>
                    </a:moveTo>
                    <a:lnTo>
                      <a:pt x="918370" y="0"/>
                    </a:lnTo>
                    <a:lnTo>
                      <a:pt x="913199" y="4298"/>
                    </a:lnTo>
                    <a:cubicBezTo>
                      <a:pt x="907537" y="8780"/>
                      <a:pt x="896646" y="12318"/>
                      <a:pt x="896371" y="16841"/>
                    </a:cubicBezTo>
                    <a:cubicBezTo>
                      <a:pt x="895466" y="30642"/>
                      <a:pt x="898297" y="44718"/>
                      <a:pt x="900420" y="58599"/>
                    </a:cubicBezTo>
                    <a:cubicBezTo>
                      <a:pt x="900656" y="60133"/>
                      <a:pt x="905689" y="61784"/>
                      <a:pt x="908560" y="61862"/>
                    </a:cubicBezTo>
                    <a:cubicBezTo>
                      <a:pt x="917367" y="62098"/>
                      <a:pt x="920985" y="66895"/>
                      <a:pt x="922243" y="74917"/>
                    </a:cubicBezTo>
                    <a:cubicBezTo>
                      <a:pt x="924091" y="86831"/>
                      <a:pt x="925978" y="98744"/>
                      <a:pt x="927866" y="110658"/>
                    </a:cubicBezTo>
                    <a:lnTo>
                      <a:pt x="927944" y="110658"/>
                    </a:lnTo>
                    <a:cubicBezTo>
                      <a:pt x="940763" y="193074"/>
                      <a:pt x="953974" y="275410"/>
                      <a:pt x="967343" y="357746"/>
                    </a:cubicBezTo>
                    <a:cubicBezTo>
                      <a:pt x="968641" y="365727"/>
                      <a:pt x="972376" y="373317"/>
                      <a:pt x="975797" y="383657"/>
                    </a:cubicBezTo>
                    <a:cubicBezTo>
                      <a:pt x="986138" y="369777"/>
                      <a:pt x="993688" y="368481"/>
                      <a:pt x="1002731" y="379764"/>
                    </a:cubicBezTo>
                    <a:cubicBezTo>
                      <a:pt x="1005169" y="382793"/>
                      <a:pt x="1012247" y="382085"/>
                      <a:pt x="1017004" y="383029"/>
                    </a:cubicBezTo>
                    <a:cubicBezTo>
                      <a:pt x="1023099" y="362543"/>
                      <a:pt x="1033873" y="358964"/>
                      <a:pt x="1050151" y="370407"/>
                    </a:cubicBezTo>
                    <a:cubicBezTo>
                      <a:pt x="1073311" y="386686"/>
                      <a:pt x="1075788" y="400251"/>
                      <a:pt x="1059862" y="423528"/>
                    </a:cubicBezTo>
                    <a:cubicBezTo>
                      <a:pt x="1052550" y="434223"/>
                      <a:pt x="1045786" y="445587"/>
                      <a:pt x="1027542" y="441813"/>
                    </a:cubicBezTo>
                    <a:cubicBezTo>
                      <a:pt x="1034187" y="458995"/>
                      <a:pt x="1039731" y="473936"/>
                      <a:pt x="1045708" y="488681"/>
                    </a:cubicBezTo>
                    <a:cubicBezTo>
                      <a:pt x="1090847" y="600429"/>
                      <a:pt x="1136065" y="712137"/>
                      <a:pt x="1181245" y="823846"/>
                    </a:cubicBezTo>
                    <a:cubicBezTo>
                      <a:pt x="1228468" y="940508"/>
                      <a:pt x="1275533" y="1057250"/>
                      <a:pt x="1322874" y="1173912"/>
                    </a:cubicBezTo>
                    <a:cubicBezTo>
                      <a:pt x="1382327" y="1320457"/>
                      <a:pt x="1442133" y="1466885"/>
                      <a:pt x="1501545" y="1613471"/>
                    </a:cubicBezTo>
                    <a:cubicBezTo>
                      <a:pt x="1568311" y="1778103"/>
                      <a:pt x="1634840" y="1942855"/>
                      <a:pt x="1701408" y="2107566"/>
                    </a:cubicBezTo>
                    <a:cubicBezTo>
                      <a:pt x="1717531" y="2147476"/>
                      <a:pt x="1732904" y="2187740"/>
                      <a:pt x="1749890" y="2227296"/>
                    </a:cubicBezTo>
                    <a:cubicBezTo>
                      <a:pt x="1755631" y="2240704"/>
                      <a:pt x="1755473" y="2250731"/>
                      <a:pt x="1748081" y="2263864"/>
                    </a:cubicBezTo>
                    <a:cubicBezTo>
                      <a:pt x="1717254" y="2318519"/>
                      <a:pt x="1678445" y="2366725"/>
                      <a:pt x="1632953" y="2409466"/>
                    </a:cubicBezTo>
                    <a:cubicBezTo>
                      <a:pt x="1573383" y="2465458"/>
                      <a:pt x="1505831" y="2509968"/>
                      <a:pt x="1432577" y="2546299"/>
                    </a:cubicBezTo>
                    <a:cubicBezTo>
                      <a:pt x="1341787" y="2591321"/>
                      <a:pt x="1246359" y="2622541"/>
                      <a:pt x="1147469" y="2642988"/>
                    </a:cubicBezTo>
                    <a:cubicBezTo>
                      <a:pt x="1034581" y="2666343"/>
                      <a:pt x="920198" y="2674207"/>
                      <a:pt x="805148" y="2668271"/>
                    </a:cubicBezTo>
                    <a:cubicBezTo>
                      <a:pt x="679874" y="2661821"/>
                      <a:pt x="557746" y="2638819"/>
                      <a:pt x="440809" y="2592068"/>
                    </a:cubicBezTo>
                    <a:cubicBezTo>
                      <a:pt x="328904" y="2547322"/>
                      <a:pt x="228283" y="2484685"/>
                      <a:pt x="138988" y="2403528"/>
                    </a:cubicBezTo>
                    <a:cubicBezTo>
                      <a:pt x="88461" y="2357603"/>
                      <a:pt x="44345" y="2306211"/>
                      <a:pt x="2468" y="2252657"/>
                    </a:cubicBezTo>
                    <a:cubicBezTo>
                      <a:pt x="-480" y="2248883"/>
                      <a:pt x="-638" y="2240704"/>
                      <a:pt x="1210" y="2235828"/>
                    </a:cubicBezTo>
                    <a:cubicBezTo>
                      <a:pt x="27633" y="2166586"/>
                      <a:pt x="54607" y="2097540"/>
                      <a:pt x="81463" y="2028454"/>
                    </a:cubicBezTo>
                    <a:cubicBezTo>
                      <a:pt x="126208" y="1913443"/>
                      <a:pt x="170916" y="1798432"/>
                      <a:pt x="215701" y="1683421"/>
                    </a:cubicBezTo>
                    <a:cubicBezTo>
                      <a:pt x="279125" y="1520597"/>
                      <a:pt x="342508" y="1357773"/>
                      <a:pt x="406049" y="1194988"/>
                    </a:cubicBezTo>
                    <a:cubicBezTo>
                      <a:pt x="462355" y="1050722"/>
                      <a:pt x="518859" y="906535"/>
                      <a:pt x="575204" y="762310"/>
                    </a:cubicBezTo>
                    <a:cubicBezTo>
                      <a:pt x="615271" y="659724"/>
                      <a:pt x="655260" y="557058"/>
                      <a:pt x="695248" y="454433"/>
                    </a:cubicBezTo>
                    <a:cubicBezTo>
                      <a:pt x="696546" y="451092"/>
                      <a:pt x="697490" y="447632"/>
                      <a:pt x="698827" y="443503"/>
                    </a:cubicBezTo>
                    <a:cubicBezTo>
                      <a:pt x="674016" y="441930"/>
                      <a:pt x="667803" y="422388"/>
                      <a:pt x="659546" y="405323"/>
                    </a:cubicBezTo>
                    <a:cubicBezTo>
                      <a:pt x="657776" y="401706"/>
                      <a:pt x="657383" y="394785"/>
                      <a:pt x="659624" y="392269"/>
                    </a:cubicBezTo>
                    <a:cubicBezTo>
                      <a:pt x="668196" y="382596"/>
                      <a:pt x="676847" y="371783"/>
                      <a:pt x="687817" y="365727"/>
                    </a:cubicBezTo>
                    <a:cubicBezTo>
                      <a:pt x="699613" y="359241"/>
                      <a:pt x="707438" y="365964"/>
                      <a:pt x="710151" y="382124"/>
                    </a:cubicBezTo>
                    <a:cubicBezTo>
                      <a:pt x="713886" y="382124"/>
                      <a:pt x="718605" y="383500"/>
                      <a:pt x="721672" y="381849"/>
                    </a:cubicBezTo>
                    <a:cubicBezTo>
                      <a:pt x="730046" y="377327"/>
                      <a:pt x="736416" y="375046"/>
                      <a:pt x="746522" y="380630"/>
                    </a:cubicBezTo>
                    <a:cubicBezTo>
                      <a:pt x="753835" y="384680"/>
                      <a:pt x="758750" y="374496"/>
                      <a:pt x="760048" y="366828"/>
                    </a:cubicBezTo>
                    <a:cubicBezTo>
                      <a:pt x="763586" y="345596"/>
                      <a:pt x="766693" y="324323"/>
                      <a:pt x="770035" y="303052"/>
                    </a:cubicBezTo>
                    <a:cubicBezTo>
                      <a:pt x="778882" y="246784"/>
                      <a:pt x="787847" y="190518"/>
                      <a:pt x="796575" y="134212"/>
                    </a:cubicBezTo>
                    <a:lnTo>
                      <a:pt x="796419" y="134212"/>
                    </a:lnTo>
                    <a:cubicBezTo>
                      <a:pt x="799565" y="114354"/>
                      <a:pt x="802710" y="94459"/>
                      <a:pt x="805777" y="74603"/>
                    </a:cubicBezTo>
                    <a:cubicBezTo>
                      <a:pt x="807861" y="61233"/>
                      <a:pt x="817534" y="61665"/>
                      <a:pt x="828503" y="61862"/>
                    </a:cubicBezTo>
                    <a:cubicBezTo>
                      <a:pt x="829998" y="46960"/>
                      <a:pt x="831690" y="32726"/>
                      <a:pt x="832593" y="18453"/>
                    </a:cubicBezTo>
                    <a:cubicBezTo>
                      <a:pt x="832711" y="16290"/>
                      <a:pt x="829605" y="12555"/>
                      <a:pt x="827285" y="11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8789F1E2-0D19-4CAC-9F15-D3F5EDB19EC2}"/>
                </a:ext>
              </a:extLst>
            </p:cNvPr>
            <p:cNvSpPr/>
            <p:nvPr/>
          </p:nvSpPr>
          <p:spPr>
            <a:xfrm>
              <a:off x="5184130" y="4164394"/>
              <a:ext cx="691490" cy="735651"/>
            </a:xfrm>
            <a:custGeom>
              <a:avLst/>
              <a:gdLst>
                <a:gd name="connsiteX0" fmla="*/ 448512 w 691490"/>
                <a:gd name="connsiteY0" fmla="*/ 0 h 735651"/>
                <a:gd name="connsiteX1" fmla="*/ 477580 w 691490"/>
                <a:gd name="connsiteY1" fmla="*/ 0 h 735651"/>
                <a:gd name="connsiteX2" fmla="*/ 490069 w 691490"/>
                <a:gd name="connsiteY2" fmla="*/ 2153 h 735651"/>
                <a:gd name="connsiteX3" fmla="*/ 615169 w 691490"/>
                <a:gd name="connsiteY3" fmla="*/ 123378 h 735651"/>
                <a:gd name="connsiteX4" fmla="*/ 622921 w 691490"/>
                <a:gd name="connsiteY4" fmla="*/ 131561 h 735651"/>
                <a:gd name="connsiteX5" fmla="*/ 687732 w 691490"/>
                <a:gd name="connsiteY5" fmla="*/ 264844 h 735651"/>
                <a:gd name="connsiteX6" fmla="*/ 623997 w 691490"/>
                <a:gd name="connsiteY6" fmla="*/ 374226 h 735651"/>
                <a:gd name="connsiteX7" fmla="*/ 580072 w 691490"/>
                <a:gd name="connsiteY7" fmla="*/ 400280 h 735651"/>
                <a:gd name="connsiteX8" fmla="*/ 574905 w 691490"/>
                <a:gd name="connsiteY8" fmla="*/ 406524 h 735651"/>
                <a:gd name="connsiteX9" fmla="*/ 553588 w 691490"/>
                <a:gd name="connsiteY9" fmla="*/ 449803 h 735651"/>
                <a:gd name="connsiteX10" fmla="*/ 429779 w 691490"/>
                <a:gd name="connsiteY10" fmla="*/ 490499 h 735651"/>
                <a:gd name="connsiteX11" fmla="*/ 421597 w 691490"/>
                <a:gd name="connsiteY11" fmla="*/ 494590 h 735651"/>
                <a:gd name="connsiteX12" fmla="*/ 404802 w 691490"/>
                <a:gd name="connsiteY12" fmla="*/ 521935 h 735651"/>
                <a:gd name="connsiteX13" fmla="*/ 283146 w 691490"/>
                <a:gd name="connsiteY13" fmla="*/ 561770 h 735651"/>
                <a:gd name="connsiteX14" fmla="*/ 274533 w 691490"/>
                <a:gd name="connsiteY14" fmla="*/ 563492 h 735651"/>
                <a:gd name="connsiteX15" fmla="*/ 143834 w 691490"/>
                <a:gd name="connsiteY15" fmla="*/ 606556 h 735651"/>
                <a:gd name="connsiteX16" fmla="*/ 136082 w 691490"/>
                <a:gd name="connsiteY16" fmla="*/ 611078 h 735651"/>
                <a:gd name="connsiteX17" fmla="*/ 96679 w 691490"/>
                <a:gd name="connsiteY17" fmla="*/ 667061 h 735651"/>
                <a:gd name="connsiteX18" fmla="*/ 91296 w 691490"/>
                <a:gd name="connsiteY18" fmla="*/ 678258 h 735651"/>
                <a:gd name="connsiteX19" fmla="*/ 91296 w 691490"/>
                <a:gd name="connsiteY19" fmla="*/ 735651 h 735651"/>
                <a:gd name="connsiteX20" fmla="*/ 0 w 691490"/>
                <a:gd name="connsiteY20" fmla="*/ 735651 h 735651"/>
                <a:gd name="connsiteX21" fmla="*/ 0 w 691490"/>
                <a:gd name="connsiteY21" fmla="*/ 682779 h 735651"/>
                <a:gd name="connsiteX22" fmla="*/ 2369 w 691490"/>
                <a:gd name="connsiteY22" fmla="*/ 670937 h 735651"/>
                <a:gd name="connsiteX23" fmla="*/ 73855 w 691490"/>
                <a:gd name="connsiteY23" fmla="*/ 589761 h 735651"/>
                <a:gd name="connsiteX24" fmla="*/ 79023 w 691490"/>
                <a:gd name="connsiteY24" fmla="*/ 581794 h 735651"/>
                <a:gd name="connsiteX25" fmla="*/ 155246 w 691490"/>
                <a:gd name="connsiteY25" fmla="*/ 477149 h 735651"/>
                <a:gd name="connsiteX26" fmla="*/ 161705 w 691490"/>
                <a:gd name="connsiteY26" fmla="*/ 471335 h 735651"/>
                <a:gd name="connsiteX27" fmla="*/ 236422 w 691490"/>
                <a:gd name="connsiteY27" fmla="*/ 411907 h 735651"/>
                <a:gd name="connsiteX28" fmla="*/ 269150 w 691490"/>
                <a:gd name="connsiteY28" fmla="*/ 406093 h 735651"/>
                <a:gd name="connsiteX29" fmla="*/ 273241 w 691490"/>
                <a:gd name="connsiteY29" fmla="*/ 400710 h 735651"/>
                <a:gd name="connsiteX30" fmla="*/ 268504 w 691490"/>
                <a:gd name="connsiteY30" fmla="*/ 333100 h 735651"/>
                <a:gd name="connsiteX31" fmla="*/ 304463 w 691490"/>
                <a:gd name="connsiteY31" fmla="*/ 240297 h 735651"/>
                <a:gd name="connsiteX32" fmla="*/ 307262 w 691490"/>
                <a:gd name="connsiteY32" fmla="*/ 227808 h 735651"/>
                <a:gd name="connsiteX33" fmla="*/ 303817 w 691490"/>
                <a:gd name="connsiteY33" fmla="*/ 170103 h 735651"/>
                <a:gd name="connsiteX34" fmla="*/ 335038 w 691490"/>
                <a:gd name="connsiteY34" fmla="*/ 76008 h 735651"/>
                <a:gd name="connsiteX35" fmla="*/ 418152 w 691490"/>
                <a:gd name="connsiteY35" fmla="*/ 6675 h 735651"/>
                <a:gd name="connsiteX36" fmla="*/ 448512 w 691490"/>
                <a:gd name="connsiteY36" fmla="*/ 0 h 7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1490" h="735651">
                  <a:moveTo>
                    <a:pt x="448512" y="0"/>
                  </a:moveTo>
                  <a:cubicBezTo>
                    <a:pt x="458201" y="0"/>
                    <a:pt x="467891" y="0"/>
                    <a:pt x="477580" y="0"/>
                  </a:cubicBezTo>
                  <a:cubicBezTo>
                    <a:pt x="481671" y="861"/>
                    <a:pt x="485977" y="1292"/>
                    <a:pt x="490069" y="2153"/>
                  </a:cubicBezTo>
                  <a:cubicBezTo>
                    <a:pt x="552511" y="16580"/>
                    <a:pt x="594714" y="56629"/>
                    <a:pt x="615169" y="123378"/>
                  </a:cubicBezTo>
                  <a:cubicBezTo>
                    <a:pt x="616677" y="127900"/>
                    <a:pt x="618830" y="130053"/>
                    <a:pt x="622921" y="131561"/>
                  </a:cubicBezTo>
                  <a:cubicBezTo>
                    <a:pt x="672875" y="148786"/>
                    <a:pt x="702374" y="209722"/>
                    <a:pt x="687732" y="264844"/>
                  </a:cubicBezTo>
                  <a:cubicBezTo>
                    <a:pt x="676105" y="308123"/>
                    <a:pt x="654573" y="344296"/>
                    <a:pt x="623997" y="374226"/>
                  </a:cubicBezTo>
                  <a:cubicBezTo>
                    <a:pt x="611294" y="386499"/>
                    <a:pt x="596867" y="395758"/>
                    <a:pt x="580072" y="400280"/>
                  </a:cubicBezTo>
                  <a:cubicBezTo>
                    <a:pt x="577058" y="401141"/>
                    <a:pt x="575766" y="403294"/>
                    <a:pt x="574905" y="406524"/>
                  </a:cubicBezTo>
                  <a:cubicBezTo>
                    <a:pt x="570598" y="422458"/>
                    <a:pt x="563708" y="437315"/>
                    <a:pt x="553588" y="449803"/>
                  </a:cubicBezTo>
                  <a:cubicBezTo>
                    <a:pt x="520213" y="491575"/>
                    <a:pt x="478656" y="505141"/>
                    <a:pt x="429779" y="490499"/>
                  </a:cubicBezTo>
                  <a:cubicBezTo>
                    <a:pt x="425257" y="489207"/>
                    <a:pt x="423319" y="490283"/>
                    <a:pt x="421597" y="494590"/>
                  </a:cubicBezTo>
                  <a:cubicBezTo>
                    <a:pt x="417290" y="504710"/>
                    <a:pt x="411692" y="513969"/>
                    <a:pt x="404802" y="521935"/>
                  </a:cubicBezTo>
                  <a:cubicBezTo>
                    <a:pt x="371212" y="560908"/>
                    <a:pt x="330732" y="574473"/>
                    <a:pt x="283146" y="561770"/>
                  </a:cubicBezTo>
                  <a:cubicBezTo>
                    <a:pt x="279916" y="560908"/>
                    <a:pt x="277548" y="560047"/>
                    <a:pt x="274533" y="563492"/>
                  </a:cubicBezTo>
                  <a:cubicBezTo>
                    <a:pt x="238359" y="604834"/>
                    <a:pt x="194865" y="619260"/>
                    <a:pt x="143834" y="606556"/>
                  </a:cubicBezTo>
                  <a:cubicBezTo>
                    <a:pt x="139312" y="605480"/>
                    <a:pt x="137590" y="606341"/>
                    <a:pt x="136082" y="611078"/>
                  </a:cubicBezTo>
                  <a:cubicBezTo>
                    <a:pt x="128546" y="634548"/>
                    <a:pt x="115412" y="653281"/>
                    <a:pt x="96679" y="667061"/>
                  </a:cubicBezTo>
                  <a:cubicBezTo>
                    <a:pt x="92803" y="669860"/>
                    <a:pt x="91296" y="673090"/>
                    <a:pt x="91296" y="678258"/>
                  </a:cubicBezTo>
                  <a:lnTo>
                    <a:pt x="91296" y="735651"/>
                  </a:lnTo>
                  <a:lnTo>
                    <a:pt x="0" y="735651"/>
                  </a:lnTo>
                  <a:lnTo>
                    <a:pt x="0" y="682779"/>
                  </a:lnTo>
                  <a:cubicBezTo>
                    <a:pt x="0" y="678473"/>
                    <a:pt x="646" y="674813"/>
                    <a:pt x="2369" y="670937"/>
                  </a:cubicBezTo>
                  <a:cubicBezTo>
                    <a:pt x="17872" y="634978"/>
                    <a:pt x="41557" y="607848"/>
                    <a:pt x="73855" y="589761"/>
                  </a:cubicBezTo>
                  <a:cubicBezTo>
                    <a:pt x="77085" y="588039"/>
                    <a:pt x="78592" y="585885"/>
                    <a:pt x="79023" y="581794"/>
                  </a:cubicBezTo>
                  <a:cubicBezTo>
                    <a:pt x="85482" y="530333"/>
                    <a:pt x="110890" y="495236"/>
                    <a:pt x="155246" y="477149"/>
                  </a:cubicBezTo>
                  <a:cubicBezTo>
                    <a:pt x="158045" y="476072"/>
                    <a:pt x="159983" y="473919"/>
                    <a:pt x="161705" y="471335"/>
                  </a:cubicBezTo>
                  <a:cubicBezTo>
                    <a:pt x="180438" y="442267"/>
                    <a:pt x="205415" y="422242"/>
                    <a:pt x="236422" y="411907"/>
                  </a:cubicBezTo>
                  <a:cubicBezTo>
                    <a:pt x="246972" y="408462"/>
                    <a:pt x="257738" y="405017"/>
                    <a:pt x="269150" y="406093"/>
                  </a:cubicBezTo>
                  <a:cubicBezTo>
                    <a:pt x="274533" y="406739"/>
                    <a:pt x="274749" y="406524"/>
                    <a:pt x="273241" y="400710"/>
                  </a:cubicBezTo>
                  <a:cubicBezTo>
                    <a:pt x="267428" y="378532"/>
                    <a:pt x="266136" y="355924"/>
                    <a:pt x="268504" y="333100"/>
                  </a:cubicBezTo>
                  <a:cubicBezTo>
                    <a:pt x="272165" y="298218"/>
                    <a:pt x="284007" y="267212"/>
                    <a:pt x="304463" y="240297"/>
                  </a:cubicBezTo>
                  <a:cubicBezTo>
                    <a:pt x="307477" y="236421"/>
                    <a:pt x="308338" y="232761"/>
                    <a:pt x="307262" y="227808"/>
                  </a:cubicBezTo>
                  <a:cubicBezTo>
                    <a:pt x="302955" y="208860"/>
                    <a:pt x="302309" y="189482"/>
                    <a:pt x="303817" y="170103"/>
                  </a:cubicBezTo>
                  <a:cubicBezTo>
                    <a:pt x="306400" y="135652"/>
                    <a:pt x="316951" y="104215"/>
                    <a:pt x="335038" y="76008"/>
                  </a:cubicBezTo>
                  <a:cubicBezTo>
                    <a:pt x="356139" y="43495"/>
                    <a:pt x="383054" y="19163"/>
                    <a:pt x="418152" y="6675"/>
                  </a:cubicBezTo>
                  <a:cubicBezTo>
                    <a:pt x="428056" y="3230"/>
                    <a:pt x="438176" y="1507"/>
                    <a:pt x="448512" y="0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0149272D-6BA5-4AEB-BC80-98CA960A23D4}"/>
              </a:ext>
            </a:extLst>
          </p:cNvPr>
          <p:cNvGrpSpPr/>
          <p:nvPr/>
        </p:nvGrpSpPr>
        <p:grpSpPr>
          <a:xfrm>
            <a:off x="4153533" y="3902349"/>
            <a:ext cx="8023947" cy="2831662"/>
            <a:chOff x="1610025" y="2425581"/>
            <a:chExt cx="10527132" cy="3715040"/>
          </a:xfrm>
        </p:grpSpPr>
        <p:grpSp>
          <p:nvGrpSpPr>
            <p:cNvPr id="196" name="Group 115">
              <a:extLst>
                <a:ext uri="{FF2B5EF4-FFF2-40B4-BE49-F238E27FC236}">
                  <a16:creationId xmlns:a16="http://schemas.microsoft.com/office/drawing/2014/main" id="{D7FD61C7-0636-4608-8F97-43E7A02DC547}"/>
                </a:ext>
              </a:extLst>
            </p:cNvPr>
            <p:cNvGrpSpPr/>
            <p:nvPr/>
          </p:nvGrpSpPr>
          <p:grpSpPr>
            <a:xfrm>
              <a:off x="9792232" y="4433499"/>
              <a:ext cx="1096211" cy="1445026"/>
              <a:chOff x="5733204" y="4148522"/>
              <a:chExt cx="1306402" cy="1722100"/>
            </a:xfrm>
            <a:solidFill>
              <a:schemeClr val="accent3">
                <a:lumMod val="75000"/>
              </a:schemeClr>
            </a:solidFill>
          </p:grpSpPr>
          <p:grpSp>
            <p:nvGrpSpPr>
              <p:cNvPr id="242" name="Group 107">
                <a:extLst>
                  <a:ext uri="{FF2B5EF4-FFF2-40B4-BE49-F238E27FC236}">
                    <a16:creationId xmlns:a16="http://schemas.microsoft.com/office/drawing/2014/main" id="{F3C0C430-B521-416F-A5B0-A725A72957A8}"/>
                  </a:ext>
                </a:extLst>
              </p:cNvPr>
              <p:cNvGrpSpPr/>
              <p:nvPr/>
            </p:nvGrpSpPr>
            <p:grpSpPr>
              <a:xfrm>
                <a:off x="5733204" y="4148522"/>
                <a:ext cx="1306402" cy="1722100"/>
                <a:chOff x="2445111" y="599435"/>
                <a:chExt cx="5312311" cy="7002691"/>
              </a:xfrm>
              <a:grpFill/>
            </p:grpSpPr>
            <p:sp>
              <p:nvSpPr>
                <p:cNvPr id="247" name="Freeform: Shape 108">
                  <a:extLst>
                    <a:ext uri="{FF2B5EF4-FFF2-40B4-BE49-F238E27FC236}">
                      <a16:creationId xmlns:a16="http://schemas.microsoft.com/office/drawing/2014/main" id="{AAA3A0FD-EB89-44AA-81EC-86406F88CA1A}"/>
                    </a:ext>
                  </a:extLst>
                </p:cNvPr>
                <p:cNvSpPr/>
                <p:nvPr/>
              </p:nvSpPr>
              <p:spPr>
                <a:xfrm>
                  <a:off x="2445111" y="599435"/>
                  <a:ext cx="3497902" cy="6838182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: Shape 109">
                  <a:extLst>
                    <a:ext uri="{FF2B5EF4-FFF2-40B4-BE49-F238E27FC236}">
                      <a16:creationId xmlns:a16="http://schemas.microsoft.com/office/drawing/2014/main" id="{F4BDA861-B482-418C-BF77-EDDA20A31452}"/>
                    </a:ext>
                  </a:extLst>
                </p:cNvPr>
                <p:cNvSpPr/>
                <p:nvPr/>
              </p:nvSpPr>
              <p:spPr>
                <a:xfrm>
                  <a:off x="2473235" y="4334670"/>
                  <a:ext cx="1615901" cy="3158982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110">
                  <a:extLst>
                    <a:ext uri="{FF2B5EF4-FFF2-40B4-BE49-F238E27FC236}">
                      <a16:creationId xmlns:a16="http://schemas.microsoft.com/office/drawing/2014/main" id="{A267A074-4DAA-401D-A869-F4787DBF3CBD}"/>
                    </a:ext>
                  </a:extLst>
                </p:cNvPr>
                <p:cNvSpPr/>
                <p:nvPr/>
              </p:nvSpPr>
              <p:spPr>
                <a:xfrm>
                  <a:off x="5693427" y="3567142"/>
                  <a:ext cx="2063995" cy="4034984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11">
                <a:extLst>
                  <a:ext uri="{FF2B5EF4-FFF2-40B4-BE49-F238E27FC236}">
                    <a16:creationId xmlns:a16="http://schemas.microsoft.com/office/drawing/2014/main" id="{9856151A-6DF0-4679-A398-90ADCC854BF9}"/>
                  </a:ext>
                </a:extLst>
              </p:cNvPr>
              <p:cNvGrpSpPr/>
              <p:nvPr/>
            </p:nvGrpSpPr>
            <p:grpSpPr>
              <a:xfrm>
                <a:off x="5960899" y="4970731"/>
                <a:ext cx="821311" cy="845919"/>
                <a:chOff x="954383" y="599435"/>
                <a:chExt cx="6803039" cy="7006874"/>
              </a:xfrm>
              <a:grpFill/>
            </p:grpSpPr>
            <p:sp>
              <p:nvSpPr>
                <p:cNvPr id="244" name="Freeform: Shape 112">
                  <a:extLst>
                    <a:ext uri="{FF2B5EF4-FFF2-40B4-BE49-F238E27FC236}">
                      <a16:creationId xmlns:a16="http://schemas.microsoft.com/office/drawing/2014/main" id="{4B8E5664-C630-4484-8347-F68DCF9C3A26}"/>
                    </a:ext>
                  </a:extLst>
                </p:cNvPr>
                <p:cNvSpPr/>
                <p:nvPr/>
              </p:nvSpPr>
              <p:spPr>
                <a:xfrm>
                  <a:off x="2445111" y="599435"/>
                  <a:ext cx="3497902" cy="6838182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: Shape 113">
                  <a:extLst>
                    <a:ext uri="{FF2B5EF4-FFF2-40B4-BE49-F238E27FC236}">
                      <a16:creationId xmlns:a16="http://schemas.microsoft.com/office/drawing/2014/main" id="{0BC3017E-4F1D-4932-9DC8-B42128D54BCB}"/>
                    </a:ext>
                  </a:extLst>
                </p:cNvPr>
                <p:cNvSpPr/>
                <p:nvPr/>
              </p:nvSpPr>
              <p:spPr>
                <a:xfrm>
                  <a:off x="954383" y="4447323"/>
                  <a:ext cx="1615901" cy="3158986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: Shape 114">
                  <a:extLst>
                    <a:ext uri="{FF2B5EF4-FFF2-40B4-BE49-F238E27FC236}">
                      <a16:creationId xmlns:a16="http://schemas.microsoft.com/office/drawing/2014/main" id="{34773D0E-AD42-4DDB-B325-A3E7A817B947}"/>
                    </a:ext>
                  </a:extLst>
                </p:cNvPr>
                <p:cNvSpPr/>
                <p:nvPr/>
              </p:nvSpPr>
              <p:spPr>
                <a:xfrm>
                  <a:off x="5693427" y="3567142"/>
                  <a:ext cx="2063995" cy="4034984"/>
                </a:xfrm>
                <a:custGeom>
                  <a:avLst/>
                  <a:gdLst>
                    <a:gd name="connsiteX0" fmla="*/ 410833 w 404363"/>
                    <a:gd name="connsiteY0" fmla="*/ 353414 h 800639"/>
                    <a:gd name="connsiteX1" fmla="*/ 362309 w 404363"/>
                    <a:gd name="connsiteY1" fmla="*/ 339665 h 800639"/>
                    <a:gd name="connsiteX2" fmla="*/ 239383 w 404363"/>
                    <a:gd name="connsiteY2" fmla="*/ 260410 h 800639"/>
                    <a:gd name="connsiteX3" fmla="*/ 218356 w 404363"/>
                    <a:gd name="connsiteY3" fmla="*/ 252323 h 800639"/>
                    <a:gd name="connsiteX4" fmla="*/ 214313 w 404363"/>
                    <a:gd name="connsiteY4" fmla="*/ 276585 h 800639"/>
                    <a:gd name="connsiteX5" fmla="*/ 228870 w 404363"/>
                    <a:gd name="connsiteY5" fmla="*/ 765055 h 800639"/>
                    <a:gd name="connsiteX6" fmla="*/ 203799 w 404363"/>
                    <a:gd name="connsiteY6" fmla="*/ 803066 h 800639"/>
                    <a:gd name="connsiteX7" fmla="*/ 180346 w 404363"/>
                    <a:gd name="connsiteY7" fmla="*/ 765055 h 800639"/>
                    <a:gd name="connsiteX8" fmla="*/ 194903 w 404363"/>
                    <a:gd name="connsiteY8" fmla="*/ 279819 h 800639"/>
                    <a:gd name="connsiteX9" fmla="*/ 190859 w 404363"/>
                    <a:gd name="connsiteY9" fmla="*/ 252323 h 800639"/>
                    <a:gd name="connsiteX10" fmla="*/ 164980 w 404363"/>
                    <a:gd name="connsiteY10" fmla="*/ 262836 h 800639"/>
                    <a:gd name="connsiteX11" fmla="*/ 40436 w 404363"/>
                    <a:gd name="connsiteY11" fmla="*/ 340474 h 800639"/>
                    <a:gd name="connsiteX12" fmla="*/ 0 w 404363"/>
                    <a:gd name="connsiteY12" fmla="*/ 353414 h 800639"/>
                    <a:gd name="connsiteX13" fmla="*/ 26688 w 404363"/>
                    <a:gd name="connsiteY13" fmla="*/ 324299 h 800639"/>
                    <a:gd name="connsiteX14" fmla="*/ 164171 w 404363"/>
                    <a:gd name="connsiteY14" fmla="*/ 253131 h 800639"/>
                    <a:gd name="connsiteX15" fmla="*/ 199755 w 404363"/>
                    <a:gd name="connsiteY15" fmla="*/ 194094 h 800639"/>
                    <a:gd name="connsiteX16" fmla="*/ 198138 w 404363"/>
                    <a:gd name="connsiteY16" fmla="*/ 14557 h 800639"/>
                    <a:gd name="connsiteX17" fmla="*/ 205417 w 404363"/>
                    <a:gd name="connsiteY17" fmla="*/ 0 h 800639"/>
                    <a:gd name="connsiteX18" fmla="*/ 215930 w 404363"/>
                    <a:gd name="connsiteY18" fmla="*/ 32349 h 800639"/>
                    <a:gd name="connsiteX19" fmla="*/ 210269 w 404363"/>
                    <a:gd name="connsiteY19" fmla="*/ 194094 h 800639"/>
                    <a:gd name="connsiteX20" fmla="*/ 244235 w 404363"/>
                    <a:gd name="connsiteY20" fmla="*/ 253131 h 800639"/>
                    <a:gd name="connsiteX21" fmla="*/ 373632 w 404363"/>
                    <a:gd name="connsiteY21" fmla="*/ 321873 h 800639"/>
                    <a:gd name="connsiteX22" fmla="*/ 410833 w 404363"/>
                    <a:gd name="connsiteY22" fmla="*/ 353414 h 800639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  <a:gd name="connsiteX0" fmla="*/ 410833 w 410833"/>
                    <a:gd name="connsiteY0" fmla="*/ 353414 h 803153"/>
                    <a:gd name="connsiteX1" fmla="*/ 362309 w 410833"/>
                    <a:gd name="connsiteY1" fmla="*/ 339665 h 803153"/>
                    <a:gd name="connsiteX2" fmla="*/ 239383 w 410833"/>
                    <a:gd name="connsiteY2" fmla="*/ 260410 h 803153"/>
                    <a:gd name="connsiteX3" fmla="*/ 218356 w 410833"/>
                    <a:gd name="connsiteY3" fmla="*/ 252323 h 803153"/>
                    <a:gd name="connsiteX4" fmla="*/ 214313 w 410833"/>
                    <a:gd name="connsiteY4" fmla="*/ 276585 h 803153"/>
                    <a:gd name="connsiteX5" fmla="*/ 228870 w 410833"/>
                    <a:gd name="connsiteY5" fmla="*/ 765055 h 803153"/>
                    <a:gd name="connsiteX6" fmla="*/ 203799 w 410833"/>
                    <a:gd name="connsiteY6" fmla="*/ 803066 h 803153"/>
                    <a:gd name="connsiteX7" fmla="*/ 180346 w 410833"/>
                    <a:gd name="connsiteY7" fmla="*/ 765055 h 803153"/>
                    <a:gd name="connsiteX8" fmla="*/ 194903 w 410833"/>
                    <a:gd name="connsiteY8" fmla="*/ 279819 h 803153"/>
                    <a:gd name="connsiteX9" fmla="*/ 190859 w 410833"/>
                    <a:gd name="connsiteY9" fmla="*/ 252323 h 803153"/>
                    <a:gd name="connsiteX10" fmla="*/ 164980 w 410833"/>
                    <a:gd name="connsiteY10" fmla="*/ 262836 h 803153"/>
                    <a:gd name="connsiteX11" fmla="*/ 40436 w 410833"/>
                    <a:gd name="connsiteY11" fmla="*/ 340474 h 803153"/>
                    <a:gd name="connsiteX12" fmla="*/ 0 w 410833"/>
                    <a:gd name="connsiteY12" fmla="*/ 353414 h 803153"/>
                    <a:gd name="connsiteX13" fmla="*/ 26688 w 410833"/>
                    <a:gd name="connsiteY13" fmla="*/ 324299 h 803153"/>
                    <a:gd name="connsiteX14" fmla="*/ 164171 w 410833"/>
                    <a:gd name="connsiteY14" fmla="*/ 253131 h 803153"/>
                    <a:gd name="connsiteX15" fmla="*/ 199755 w 410833"/>
                    <a:gd name="connsiteY15" fmla="*/ 194094 h 803153"/>
                    <a:gd name="connsiteX16" fmla="*/ 198138 w 410833"/>
                    <a:gd name="connsiteY16" fmla="*/ 14557 h 803153"/>
                    <a:gd name="connsiteX17" fmla="*/ 205417 w 410833"/>
                    <a:gd name="connsiteY17" fmla="*/ 0 h 803153"/>
                    <a:gd name="connsiteX18" fmla="*/ 215930 w 410833"/>
                    <a:gd name="connsiteY18" fmla="*/ 32349 h 803153"/>
                    <a:gd name="connsiteX19" fmla="*/ 210269 w 410833"/>
                    <a:gd name="connsiteY19" fmla="*/ 194094 h 803153"/>
                    <a:gd name="connsiteX20" fmla="*/ 244235 w 410833"/>
                    <a:gd name="connsiteY20" fmla="*/ 253131 h 803153"/>
                    <a:gd name="connsiteX21" fmla="*/ 373632 w 410833"/>
                    <a:gd name="connsiteY21" fmla="*/ 321873 h 803153"/>
                    <a:gd name="connsiteX22" fmla="*/ 410833 w 410833"/>
                    <a:gd name="connsiteY22" fmla="*/ 353414 h 80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10833" h="803153">
                      <a:moveTo>
                        <a:pt x="410833" y="353414"/>
                      </a:moveTo>
                      <a:cubicBezTo>
                        <a:pt x="389806" y="358266"/>
                        <a:pt x="376058" y="347752"/>
                        <a:pt x="362309" y="339665"/>
                      </a:cubicBezTo>
                      <a:cubicBezTo>
                        <a:pt x="321064" y="313786"/>
                        <a:pt x="280628" y="286289"/>
                        <a:pt x="239383" y="260410"/>
                      </a:cubicBezTo>
                      <a:cubicBezTo>
                        <a:pt x="232913" y="256366"/>
                        <a:pt x="226443" y="248279"/>
                        <a:pt x="218356" y="252323"/>
                      </a:cubicBezTo>
                      <a:cubicBezTo>
                        <a:pt x="214223" y="255048"/>
                        <a:pt x="214313" y="268497"/>
                        <a:pt x="214313" y="276585"/>
                      </a:cubicBezTo>
                      <a:cubicBezTo>
                        <a:pt x="219165" y="439138"/>
                        <a:pt x="224017" y="602501"/>
                        <a:pt x="228870" y="765055"/>
                      </a:cubicBezTo>
                      <a:cubicBezTo>
                        <a:pt x="229678" y="783656"/>
                        <a:pt x="229678" y="804683"/>
                        <a:pt x="203799" y="803066"/>
                      </a:cubicBezTo>
                      <a:cubicBezTo>
                        <a:pt x="181155" y="802257"/>
                        <a:pt x="179537" y="783656"/>
                        <a:pt x="180346" y="765055"/>
                      </a:cubicBezTo>
                      <a:lnTo>
                        <a:pt x="194903" y="279819"/>
                      </a:lnTo>
                      <a:cubicBezTo>
                        <a:pt x="194903" y="270115"/>
                        <a:pt x="198992" y="256921"/>
                        <a:pt x="190859" y="252323"/>
                      </a:cubicBezTo>
                      <a:cubicBezTo>
                        <a:pt x="181414" y="246983"/>
                        <a:pt x="173067" y="257984"/>
                        <a:pt x="164980" y="262836"/>
                      </a:cubicBezTo>
                      <a:lnTo>
                        <a:pt x="40436" y="340474"/>
                      </a:lnTo>
                      <a:cubicBezTo>
                        <a:pt x="29114" y="347752"/>
                        <a:pt x="16175" y="354222"/>
                        <a:pt x="0" y="353414"/>
                      </a:cubicBezTo>
                      <a:cubicBezTo>
                        <a:pt x="1617" y="335621"/>
                        <a:pt x="15366" y="329960"/>
                        <a:pt x="26688" y="324299"/>
                      </a:cubicBezTo>
                      <a:cubicBezTo>
                        <a:pt x="71977" y="300038"/>
                        <a:pt x="118074" y="276585"/>
                        <a:pt x="164171" y="253131"/>
                      </a:cubicBezTo>
                      <a:cubicBezTo>
                        <a:pt x="188433" y="241001"/>
                        <a:pt x="198138" y="220782"/>
                        <a:pt x="199755" y="194094"/>
                      </a:cubicBezTo>
                      <a:cubicBezTo>
                        <a:pt x="202182" y="134249"/>
                        <a:pt x="190051" y="74403"/>
                        <a:pt x="198138" y="14557"/>
                      </a:cubicBezTo>
                      <a:cubicBezTo>
                        <a:pt x="198947" y="9705"/>
                        <a:pt x="198138" y="4044"/>
                        <a:pt x="205417" y="0"/>
                      </a:cubicBezTo>
                      <a:cubicBezTo>
                        <a:pt x="217547" y="7279"/>
                        <a:pt x="216739" y="20218"/>
                        <a:pt x="215930" y="32349"/>
                      </a:cubicBezTo>
                      <a:cubicBezTo>
                        <a:pt x="214313" y="86534"/>
                        <a:pt x="211886" y="139910"/>
                        <a:pt x="210269" y="194094"/>
                      </a:cubicBezTo>
                      <a:cubicBezTo>
                        <a:pt x="209460" y="220782"/>
                        <a:pt x="219974" y="241001"/>
                        <a:pt x="244235" y="253131"/>
                      </a:cubicBezTo>
                      <a:cubicBezTo>
                        <a:pt x="287907" y="274967"/>
                        <a:pt x="330769" y="298420"/>
                        <a:pt x="373632" y="321873"/>
                      </a:cubicBezTo>
                      <a:cubicBezTo>
                        <a:pt x="388189" y="328343"/>
                        <a:pt x="401128" y="337239"/>
                        <a:pt x="410833" y="353414"/>
                      </a:cubicBezTo>
                      <a:close/>
                    </a:path>
                  </a:pathLst>
                </a:custGeom>
                <a:grpFill/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7" name="Freeform: Shape 124">
              <a:extLst>
                <a:ext uri="{FF2B5EF4-FFF2-40B4-BE49-F238E27FC236}">
                  <a16:creationId xmlns:a16="http://schemas.microsoft.com/office/drawing/2014/main" id="{ADD3842D-F137-4082-89EB-7E2BA4E6D9ED}"/>
                </a:ext>
              </a:extLst>
            </p:cNvPr>
            <p:cNvSpPr/>
            <p:nvPr/>
          </p:nvSpPr>
          <p:spPr>
            <a:xfrm>
              <a:off x="9078907" y="4611035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25">
              <a:extLst>
                <a:ext uri="{FF2B5EF4-FFF2-40B4-BE49-F238E27FC236}">
                  <a16:creationId xmlns:a16="http://schemas.microsoft.com/office/drawing/2014/main" id="{4D2F85DD-54D5-41EA-AC7C-A90045E6A8DC}"/>
                </a:ext>
              </a:extLst>
            </p:cNvPr>
            <p:cNvSpPr/>
            <p:nvPr/>
          </p:nvSpPr>
          <p:spPr>
            <a:xfrm>
              <a:off x="8689649" y="4870984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26">
              <a:extLst>
                <a:ext uri="{FF2B5EF4-FFF2-40B4-BE49-F238E27FC236}">
                  <a16:creationId xmlns:a16="http://schemas.microsoft.com/office/drawing/2014/main" id="{066AEA22-75AD-4E6D-ADDC-BA4C1091A2ED}"/>
                </a:ext>
              </a:extLst>
            </p:cNvPr>
            <p:cNvSpPr/>
            <p:nvPr/>
          </p:nvSpPr>
          <p:spPr>
            <a:xfrm>
              <a:off x="7932145" y="4823720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27">
              <a:extLst>
                <a:ext uri="{FF2B5EF4-FFF2-40B4-BE49-F238E27FC236}">
                  <a16:creationId xmlns:a16="http://schemas.microsoft.com/office/drawing/2014/main" id="{C9592F7B-315E-421E-A2FA-987CDAB7E2B6}"/>
                </a:ext>
              </a:extLst>
            </p:cNvPr>
            <p:cNvSpPr/>
            <p:nvPr/>
          </p:nvSpPr>
          <p:spPr>
            <a:xfrm>
              <a:off x="8362099" y="4831598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128">
              <a:extLst>
                <a:ext uri="{FF2B5EF4-FFF2-40B4-BE49-F238E27FC236}">
                  <a16:creationId xmlns:a16="http://schemas.microsoft.com/office/drawing/2014/main" id="{7F0B4EC6-7C5D-4A47-A159-792976FC0677}"/>
                </a:ext>
              </a:extLst>
            </p:cNvPr>
            <p:cNvSpPr/>
            <p:nvPr/>
          </p:nvSpPr>
          <p:spPr>
            <a:xfrm>
              <a:off x="7570450" y="4729194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129">
              <a:extLst>
                <a:ext uri="{FF2B5EF4-FFF2-40B4-BE49-F238E27FC236}">
                  <a16:creationId xmlns:a16="http://schemas.microsoft.com/office/drawing/2014/main" id="{25A5D10E-DA58-48D2-A5DB-86F5F8BF0ACC}"/>
                </a:ext>
              </a:extLst>
            </p:cNvPr>
            <p:cNvSpPr/>
            <p:nvPr/>
          </p:nvSpPr>
          <p:spPr>
            <a:xfrm>
              <a:off x="7306434" y="5335740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130">
              <a:extLst>
                <a:ext uri="{FF2B5EF4-FFF2-40B4-BE49-F238E27FC236}">
                  <a16:creationId xmlns:a16="http://schemas.microsoft.com/office/drawing/2014/main" id="{1EF6B422-4CCB-46D3-9C29-1C3801353FC9}"/>
                </a:ext>
              </a:extLst>
            </p:cNvPr>
            <p:cNvSpPr/>
            <p:nvPr/>
          </p:nvSpPr>
          <p:spPr>
            <a:xfrm>
              <a:off x="9405940" y="5099423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131">
              <a:extLst>
                <a:ext uri="{FF2B5EF4-FFF2-40B4-BE49-F238E27FC236}">
                  <a16:creationId xmlns:a16="http://schemas.microsoft.com/office/drawing/2014/main" id="{CBA4209D-72A2-424B-BA7D-611660909EA4}"/>
                </a:ext>
              </a:extLst>
            </p:cNvPr>
            <p:cNvSpPr/>
            <p:nvPr/>
          </p:nvSpPr>
          <p:spPr>
            <a:xfrm>
              <a:off x="6159246" y="4649770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40">
              <a:extLst>
                <a:ext uri="{FF2B5EF4-FFF2-40B4-BE49-F238E27FC236}">
                  <a16:creationId xmlns:a16="http://schemas.microsoft.com/office/drawing/2014/main" id="{034290ED-3116-4464-A3B3-DF393661C870}"/>
                </a:ext>
              </a:extLst>
            </p:cNvPr>
            <p:cNvSpPr/>
            <p:nvPr/>
          </p:nvSpPr>
          <p:spPr>
            <a:xfrm rot="16200000">
              <a:off x="1665370" y="5519832"/>
              <a:ext cx="565444" cy="676134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8 w 565444"/>
                <a:gd name="connsiteY12" fmla="*/ 382985 h 676134"/>
                <a:gd name="connsiteX13" fmla="*/ 486828 w 565444"/>
                <a:gd name="connsiteY13" fmla="*/ 382986 h 676134"/>
                <a:gd name="connsiteX14" fmla="*/ 483130 w 565444"/>
                <a:gd name="connsiteY14" fmla="*/ 374057 h 676134"/>
                <a:gd name="connsiteX15" fmla="*/ 474201 w 565444"/>
                <a:gd name="connsiteY15" fmla="*/ 370359 h 676134"/>
                <a:gd name="connsiteX16" fmla="*/ 91242 w 565444"/>
                <a:gd name="connsiteY16" fmla="*/ 370358 h 676134"/>
                <a:gd name="connsiteX17" fmla="*/ 78615 w 565444"/>
                <a:gd name="connsiteY17" fmla="*/ 382985 h 676134"/>
                <a:gd name="connsiteX18" fmla="*/ 78614 w 565444"/>
                <a:gd name="connsiteY18" fmla="*/ 382985 h 676134"/>
                <a:gd name="connsiteX19" fmla="*/ 91241 w 565444"/>
                <a:gd name="connsiteY19" fmla="*/ 395612 h 676134"/>
                <a:gd name="connsiteX20" fmla="*/ 474201 w 565444"/>
                <a:gd name="connsiteY20" fmla="*/ 395612 h 676134"/>
                <a:gd name="connsiteX21" fmla="*/ 483130 w 565444"/>
                <a:gd name="connsiteY21" fmla="*/ 391914 h 676134"/>
                <a:gd name="connsiteX22" fmla="*/ 486828 w 565444"/>
                <a:gd name="connsiteY22" fmla="*/ 382986 h 676134"/>
                <a:gd name="connsiteX23" fmla="*/ 486828 w 565444"/>
                <a:gd name="connsiteY23" fmla="*/ 382986 h 676134"/>
                <a:gd name="connsiteX24" fmla="*/ 486828 w 565444"/>
                <a:gd name="connsiteY24" fmla="*/ 329551 h 676134"/>
                <a:gd name="connsiteX25" fmla="*/ 483130 w 565444"/>
                <a:gd name="connsiteY25" fmla="*/ 320622 h 676134"/>
                <a:gd name="connsiteX26" fmla="*/ 474201 w 565444"/>
                <a:gd name="connsiteY26" fmla="*/ 316924 h 676134"/>
                <a:gd name="connsiteX27" fmla="*/ 91242 w 565444"/>
                <a:gd name="connsiteY27" fmla="*/ 316923 h 676134"/>
                <a:gd name="connsiteX28" fmla="*/ 78615 w 565444"/>
                <a:gd name="connsiteY28" fmla="*/ 329550 h 676134"/>
                <a:gd name="connsiteX29" fmla="*/ 78614 w 565444"/>
                <a:gd name="connsiteY29" fmla="*/ 329550 h 676134"/>
                <a:gd name="connsiteX30" fmla="*/ 91241 w 565444"/>
                <a:gd name="connsiteY30" fmla="*/ 342177 h 676134"/>
                <a:gd name="connsiteX31" fmla="*/ 474201 w 565444"/>
                <a:gd name="connsiteY31" fmla="*/ 342177 h 676134"/>
                <a:gd name="connsiteX32" fmla="*/ 483130 w 565444"/>
                <a:gd name="connsiteY32" fmla="*/ 338479 h 676134"/>
                <a:gd name="connsiteX33" fmla="*/ 486828 w 565444"/>
                <a:gd name="connsiteY33" fmla="*/ 276116 h 676134"/>
                <a:gd name="connsiteX34" fmla="*/ 483130 w 565444"/>
                <a:gd name="connsiteY34" fmla="*/ 267187 h 676134"/>
                <a:gd name="connsiteX35" fmla="*/ 474201 w 565444"/>
                <a:gd name="connsiteY35" fmla="*/ 263489 h 676134"/>
                <a:gd name="connsiteX36" fmla="*/ 91242 w 565444"/>
                <a:gd name="connsiteY36" fmla="*/ 263488 h 676134"/>
                <a:gd name="connsiteX37" fmla="*/ 78615 w 565444"/>
                <a:gd name="connsiteY37" fmla="*/ 276115 h 676134"/>
                <a:gd name="connsiteX38" fmla="*/ 78614 w 565444"/>
                <a:gd name="connsiteY38" fmla="*/ 276115 h 676134"/>
                <a:gd name="connsiteX39" fmla="*/ 91241 w 565444"/>
                <a:gd name="connsiteY39" fmla="*/ 288742 h 676134"/>
                <a:gd name="connsiteX40" fmla="*/ 474201 w 565444"/>
                <a:gd name="connsiteY40" fmla="*/ 288742 h 676134"/>
                <a:gd name="connsiteX41" fmla="*/ 483130 w 565444"/>
                <a:gd name="connsiteY41" fmla="*/ 285044 h 676134"/>
                <a:gd name="connsiteX42" fmla="*/ 565444 w 565444"/>
                <a:gd name="connsiteY42" fmla="*/ 194687 h 676134"/>
                <a:gd name="connsiteX43" fmla="*/ 546230 w 565444"/>
                <a:gd name="connsiteY43" fmla="*/ 213901 h 676134"/>
                <a:gd name="connsiteX44" fmla="*/ 525276 w 565444"/>
                <a:gd name="connsiteY44" fmla="*/ 213901 h 676134"/>
                <a:gd name="connsiteX45" fmla="*/ 508899 w 565444"/>
                <a:gd name="connsiteY45" fmla="*/ 524387 h 676134"/>
                <a:gd name="connsiteX46" fmla="*/ 378243 w 565444"/>
                <a:gd name="connsiteY46" fmla="*/ 676134 h 676134"/>
                <a:gd name="connsiteX47" fmla="*/ 184455 w 565444"/>
                <a:gd name="connsiteY47" fmla="*/ 676134 h 676134"/>
                <a:gd name="connsiteX48" fmla="*/ 53798 w 565444"/>
                <a:gd name="connsiteY48" fmla="*/ 524387 h 676134"/>
                <a:gd name="connsiteX49" fmla="*/ 37421 w 565444"/>
                <a:gd name="connsiteY49" fmla="*/ 213901 h 676134"/>
                <a:gd name="connsiteX50" fmla="*/ 19214 w 565444"/>
                <a:gd name="connsiteY50" fmla="*/ 213901 h 676134"/>
                <a:gd name="connsiteX51" fmla="*/ 0 w 565444"/>
                <a:gd name="connsiteY51" fmla="*/ 194687 h 676134"/>
                <a:gd name="connsiteX52" fmla="*/ 19214 w 565444"/>
                <a:gd name="connsiteY52" fmla="*/ 175473 h 676134"/>
                <a:gd name="connsiteX53" fmla="*/ 546230 w 565444"/>
                <a:gd name="connsiteY53" fmla="*/ 175473 h 676134"/>
                <a:gd name="connsiteX54" fmla="*/ 565444 w 565444"/>
                <a:gd name="connsiteY54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8" y="382985"/>
                  </a:moveTo>
                  <a:lnTo>
                    <a:pt x="486828" y="382986"/>
                  </a:lnTo>
                  <a:lnTo>
                    <a:pt x="483130" y="374057"/>
                  </a:lnTo>
                  <a:cubicBezTo>
                    <a:pt x="480845" y="371772"/>
                    <a:pt x="477688" y="370359"/>
                    <a:pt x="474201" y="370359"/>
                  </a:cubicBezTo>
                  <a:lnTo>
                    <a:pt x="91242" y="370358"/>
                  </a:lnTo>
                  <a:cubicBezTo>
                    <a:pt x="84268" y="370358"/>
                    <a:pt x="78615" y="376011"/>
                    <a:pt x="78615" y="382985"/>
                  </a:cubicBezTo>
                  <a:lnTo>
                    <a:pt x="78614" y="382985"/>
                  </a:lnTo>
                  <a:cubicBezTo>
                    <a:pt x="78614" y="389959"/>
                    <a:pt x="84267" y="395612"/>
                    <a:pt x="91241" y="395612"/>
                  </a:cubicBezTo>
                  <a:lnTo>
                    <a:pt x="474201" y="395612"/>
                  </a:lnTo>
                  <a:cubicBezTo>
                    <a:pt x="477688" y="395612"/>
                    <a:pt x="480845" y="394199"/>
                    <a:pt x="483130" y="391914"/>
                  </a:cubicBezTo>
                  <a:lnTo>
                    <a:pt x="486828" y="382986"/>
                  </a:lnTo>
                  <a:lnTo>
                    <a:pt x="486828" y="382986"/>
                  </a:lnTo>
                  <a:close/>
                  <a:moveTo>
                    <a:pt x="486828" y="329551"/>
                  </a:moveTo>
                  <a:lnTo>
                    <a:pt x="483130" y="320622"/>
                  </a:lnTo>
                  <a:cubicBezTo>
                    <a:pt x="480845" y="318337"/>
                    <a:pt x="477688" y="316924"/>
                    <a:pt x="474201" y="316924"/>
                  </a:cubicBezTo>
                  <a:lnTo>
                    <a:pt x="91242" y="316923"/>
                  </a:lnTo>
                  <a:cubicBezTo>
                    <a:pt x="84268" y="316923"/>
                    <a:pt x="78615" y="322576"/>
                    <a:pt x="78615" y="329550"/>
                  </a:cubicBezTo>
                  <a:lnTo>
                    <a:pt x="78614" y="329550"/>
                  </a:lnTo>
                  <a:cubicBezTo>
                    <a:pt x="78614" y="336524"/>
                    <a:pt x="84267" y="342177"/>
                    <a:pt x="91241" y="342177"/>
                  </a:cubicBezTo>
                  <a:lnTo>
                    <a:pt x="474201" y="342177"/>
                  </a:lnTo>
                  <a:cubicBezTo>
                    <a:pt x="477688" y="342177"/>
                    <a:pt x="480845" y="340764"/>
                    <a:pt x="483130" y="338479"/>
                  </a:cubicBezTo>
                  <a:close/>
                  <a:moveTo>
                    <a:pt x="486828" y="276116"/>
                  </a:moveTo>
                  <a:lnTo>
                    <a:pt x="483130" y="267187"/>
                  </a:lnTo>
                  <a:cubicBezTo>
                    <a:pt x="480845" y="264902"/>
                    <a:pt x="477688" y="263489"/>
                    <a:pt x="474201" y="263489"/>
                  </a:cubicBezTo>
                  <a:lnTo>
                    <a:pt x="91242" y="263488"/>
                  </a:lnTo>
                  <a:cubicBezTo>
                    <a:pt x="84268" y="263488"/>
                    <a:pt x="78615" y="269141"/>
                    <a:pt x="78615" y="276115"/>
                  </a:cubicBezTo>
                  <a:lnTo>
                    <a:pt x="78614" y="276115"/>
                  </a:lnTo>
                  <a:cubicBezTo>
                    <a:pt x="78614" y="283089"/>
                    <a:pt x="84267" y="288742"/>
                    <a:pt x="91241" y="288742"/>
                  </a:cubicBezTo>
                  <a:lnTo>
                    <a:pt x="474201" y="288742"/>
                  </a:lnTo>
                  <a:cubicBezTo>
                    <a:pt x="477688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Arrow: Bent 101">
              <a:extLst>
                <a:ext uri="{FF2B5EF4-FFF2-40B4-BE49-F238E27FC236}">
                  <a16:creationId xmlns:a16="http://schemas.microsoft.com/office/drawing/2014/main" id="{496A14FC-A983-4D66-90E3-9FA379FB75DE}"/>
                </a:ext>
              </a:extLst>
            </p:cNvPr>
            <p:cNvSpPr/>
            <p:nvPr/>
          </p:nvSpPr>
          <p:spPr>
            <a:xfrm flipH="1" flipV="1">
              <a:off x="2194438" y="5337732"/>
              <a:ext cx="897469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7" name="Group 133">
              <a:extLst>
                <a:ext uri="{FF2B5EF4-FFF2-40B4-BE49-F238E27FC236}">
                  <a16:creationId xmlns:a16="http://schemas.microsoft.com/office/drawing/2014/main" id="{63E780BE-F91A-47DC-A51C-DB18E802143C}"/>
                </a:ext>
              </a:extLst>
            </p:cNvPr>
            <p:cNvGrpSpPr/>
            <p:nvPr/>
          </p:nvGrpSpPr>
          <p:grpSpPr>
            <a:xfrm>
              <a:off x="4602295" y="5331482"/>
              <a:ext cx="1511367" cy="490966"/>
              <a:chOff x="2751274" y="4321303"/>
              <a:chExt cx="1511367" cy="490966"/>
            </a:xfrm>
            <a:solidFill>
              <a:schemeClr val="accent4"/>
            </a:solidFill>
          </p:grpSpPr>
          <p:sp>
            <p:nvSpPr>
              <p:cNvPr id="238" name="Freeform: Shape 123">
                <a:extLst>
                  <a:ext uri="{FF2B5EF4-FFF2-40B4-BE49-F238E27FC236}">
                    <a16:creationId xmlns:a16="http://schemas.microsoft.com/office/drawing/2014/main" id="{6A25EF07-B122-4B33-92A5-1E1F21B5DFE9}"/>
                  </a:ext>
                </a:extLst>
              </p:cNvPr>
              <p:cNvSpPr/>
              <p:nvPr/>
            </p:nvSpPr>
            <p:spPr>
              <a:xfrm>
                <a:off x="2751274" y="4567310"/>
                <a:ext cx="295404" cy="244959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grpFill/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120">
                <a:extLst>
                  <a:ext uri="{FF2B5EF4-FFF2-40B4-BE49-F238E27FC236}">
                    <a16:creationId xmlns:a16="http://schemas.microsoft.com/office/drawing/2014/main" id="{7FDB3F5E-2A63-40AA-A8EE-894F3583D8FC}"/>
                  </a:ext>
                </a:extLst>
              </p:cNvPr>
              <p:cNvSpPr/>
              <p:nvPr/>
            </p:nvSpPr>
            <p:spPr>
              <a:xfrm>
                <a:off x="3027027" y="4321303"/>
                <a:ext cx="592071" cy="490966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grpFill/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121">
                <a:extLst>
                  <a:ext uri="{FF2B5EF4-FFF2-40B4-BE49-F238E27FC236}">
                    <a16:creationId xmlns:a16="http://schemas.microsoft.com/office/drawing/2014/main" id="{CB91DA85-13CD-4BC6-BF4F-C1F682BB23B0}"/>
                  </a:ext>
                </a:extLst>
              </p:cNvPr>
              <p:cNvSpPr/>
              <p:nvPr/>
            </p:nvSpPr>
            <p:spPr>
              <a:xfrm>
                <a:off x="3610202" y="4506062"/>
                <a:ext cx="369265" cy="306207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grpFill/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122">
                <a:extLst>
                  <a:ext uri="{FF2B5EF4-FFF2-40B4-BE49-F238E27FC236}">
                    <a16:creationId xmlns:a16="http://schemas.microsoft.com/office/drawing/2014/main" id="{88E9CCD9-81E9-4A79-8CF5-BD6CC2DEAA8D}"/>
                  </a:ext>
                </a:extLst>
              </p:cNvPr>
              <p:cNvSpPr/>
              <p:nvPr/>
            </p:nvSpPr>
            <p:spPr>
              <a:xfrm>
                <a:off x="3967237" y="4567310"/>
                <a:ext cx="295404" cy="244959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grpFill/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8" name="Group 8">
              <a:extLst>
                <a:ext uri="{FF2B5EF4-FFF2-40B4-BE49-F238E27FC236}">
                  <a16:creationId xmlns:a16="http://schemas.microsoft.com/office/drawing/2014/main" id="{A628AAB6-0F91-4EBD-8973-310FE48DB9DD}"/>
                </a:ext>
              </a:extLst>
            </p:cNvPr>
            <p:cNvGrpSpPr/>
            <p:nvPr/>
          </p:nvGrpSpPr>
          <p:grpSpPr>
            <a:xfrm>
              <a:off x="10100703" y="2425581"/>
              <a:ext cx="2036454" cy="2914798"/>
              <a:chOff x="9392570" y="2693010"/>
              <a:chExt cx="2036454" cy="2914798"/>
            </a:xfrm>
            <a:solidFill>
              <a:schemeClr val="accent1"/>
            </a:solidFill>
          </p:grpSpPr>
          <p:sp>
            <p:nvSpPr>
              <p:cNvPr id="233" name="Oval 1">
                <a:extLst>
                  <a:ext uri="{FF2B5EF4-FFF2-40B4-BE49-F238E27FC236}">
                    <a16:creationId xmlns:a16="http://schemas.microsoft.com/office/drawing/2014/main" id="{EA517230-B246-486A-B871-57A5F791A9E7}"/>
                  </a:ext>
                </a:extLst>
              </p:cNvPr>
              <p:cNvSpPr/>
              <p:nvPr/>
            </p:nvSpPr>
            <p:spPr>
              <a:xfrm flipH="1">
                <a:off x="10130361" y="5170309"/>
                <a:ext cx="560872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4" name="Oval 1">
                <a:extLst>
                  <a:ext uri="{FF2B5EF4-FFF2-40B4-BE49-F238E27FC236}">
                    <a16:creationId xmlns:a16="http://schemas.microsoft.com/office/drawing/2014/main" id="{EB3F139E-A4B9-4522-B32E-574AC46E3B9C}"/>
                  </a:ext>
                </a:extLst>
              </p:cNvPr>
              <p:cNvSpPr/>
              <p:nvPr/>
            </p:nvSpPr>
            <p:spPr>
              <a:xfrm flipH="1">
                <a:off x="10190455" y="5447560"/>
                <a:ext cx="440684" cy="16024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892CAE16-5CF4-407E-9DD1-69E2BEE258D6}"/>
                  </a:ext>
                </a:extLst>
              </p:cNvPr>
              <p:cNvSpPr/>
              <p:nvPr/>
            </p:nvSpPr>
            <p:spPr>
              <a:xfrm flipH="1">
                <a:off x="10150393" y="5308935"/>
                <a:ext cx="520809" cy="10016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11109BEC-DCE1-4162-918D-B643DDC2289D}"/>
                  </a:ext>
                </a:extLst>
              </p:cNvPr>
              <p:cNvSpPr/>
              <p:nvPr/>
            </p:nvSpPr>
            <p:spPr>
              <a:xfrm flipH="1">
                <a:off x="10110330" y="5031684"/>
                <a:ext cx="600935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Freeform: Shape 152">
                <a:extLst>
                  <a:ext uri="{FF2B5EF4-FFF2-40B4-BE49-F238E27FC236}">
                    <a16:creationId xmlns:a16="http://schemas.microsoft.com/office/drawing/2014/main" id="{A7A08D67-5B08-4EE8-A79D-90030F42E544}"/>
                  </a:ext>
                </a:extLst>
              </p:cNvPr>
              <p:cNvSpPr/>
              <p:nvPr/>
            </p:nvSpPr>
            <p:spPr>
              <a:xfrm flipH="1">
                <a:off x="9392570" y="2693010"/>
                <a:ext cx="2036454" cy="2246601"/>
              </a:xfrm>
              <a:custGeom>
                <a:avLst/>
                <a:gdLst>
                  <a:gd name="connsiteX0" fmla="*/ 696638 w 2036454"/>
                  <a:gd name="connsiteY0" fmla="*/ 2081097 h 2246601"/>
                  <a:gd name="connsiteX1" fmla="*/ 717664 w 2036454"/>
                  <a:gd name="connsiteY1" fmla="*/ 2094765 h 2246601"/>
                  <a:gd name="connsiteX2" fmla="*/ 709915 w 2036454"/>
                  <a:gd name="connsiteY2" fmla="*/ 2093208 h 2246601"/>
                  <a:gd name="connsiteX3" fmla="*/ 1016176 w 2036454"/>
                  <a:gd name="connsiteY3" fmla="*/ 69112 h 2246601"/>
                  <a:gd name="connsiteX4" fmla="*/ 1972239 w 2036454"/>
                  <a:gd name="connsiteY4" fmla="*/ 1025175 h 2246601"/>
                  <a:gd name="connsiteX5" fmla="*/ 1016176 w 2036454"/>
                  <a:gd name="connsiteY5" fmla="*/ 1981238 h 2246601"/>
                  <a:gd name="connsiteX6" fmla="*/ 60113 w 2036454"/>
                  <a:gd name="connsiteY6" fmla="*/ 1025175 h 2246601"/>
                  <a:gd name="connsiteX7" fmla="*/ 1016176 w 2036454"/>
                  <a:gd name="connsiteY7" fmla="*/ 69112 h 2246601"/>
                  <a:gd name="connsiteX8" fmla="*/ 1020136 w 2036454"/>
                  <a:gd name="connsiteY8" fmla="*/ 0 h 2246601"/>
                  <a:gd name="connsiteX9" fmla="*/ 1018229 w 2036454"/>
                  <a:gd name="connsiteY9" fmla="*/ 147 h 2246601"/>
                  <a:gd name="connsiteX10" fmla="*/ 1016319 w 2036454"/>
                  <a:gd name="connsiteY10" fmla="*/ 0 h 2246601"/>
                  <a:gd name="connsiteX11" fmla="*/ 0 w 2036454"/>
                  <a:gd name="connsiteY11" fmla="*/ 1016319 h 2246601"/>
                  <a:gd name="connsiteX12" fmla="*/ 484581 w 2036454"/>
                  <a:gd name="connsiteY12" fmla="*/ 1942131 h 2246601"/>
                  <a:gd name="connsiteX13" fmla="*/ 533756 w 2036454"/>
                  <a:gd name="connsiteY13" fmla="*/ 2149329 h 2246601"/>
                  <a:gd name="connsiteX14" fmla="*/ 663812 w 2036454"/>
                  <a:gd name="connsiteY14" fmla="*/ 2246601 h 2246601"/>
                  <a:gd name="connsiteX15" fmla="*/ 1018229 w 2036454"/>
                  <a:gd name="connsiteY15" fmla="*/ 2245332 h 2246601"/>
                  <a:gd name="connsiteX16" fmla="*/ 1372641 w 2036454"/>
                  <a:gd name="connsiteY16" fmla="*/ 2246601 h 2246601"/>
                  <a:gd name="connsiteX17" fmla="*/ 1502697 w 2036454"/>
                  <a:gd name="connsiteY17" fmla="*/ 2149329 h 2246601"/>
                  <a:gd name="connsiteX18" fmla="*/ 1551873 w 2036454"/>
                  <a:gd name="connsiteY18" fmla="*/ 1942131 h 2246601"/>
                  <a:gd name="connsiteX19" fmla="*/ 2036454 w 2036454"/>
                  <a:gd name="connsiteY19" fmla="*/ 1016319 h 2246601"/>
                  <a:gd name="connsiteX20" fmla="*/ 1020136 w 2036454"/>
                  <a:gd name="connsiteY20" fmla="*/ 0 h 224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36454" h="2246601">
                    <a:moveTo>
                      <a:pt x="696638" y="2081097"/>
                    </a:moveTo>
                    <a:lnTo>
                      <a:pt x="717664" y="2094765"/>
                    </a:lnTo>
                    <a:lnTo>
                      <a:pt x="709915" y="2093208"/>
                    </a:lnTo>
                    <a:close/>
                    <a:moveTo>
                      <a:pt x="1016176" y="69112"/>
                    </a:moveTo>
                    <a:cubicBezTo>
                      <a:pt x="1544195" y="69112"/>
                      <a:pt x="1972239" y="497156"/>
                      <a:pt x="1972239" y="1025175"/>
                    </a:cubicBezTo>
                    <a:cubicBezTo>
                      <a:pt x="1972239" y="1553194"/>
                      <a:pt x="1544195" y="1981238"/>
                      <a:pt x="1016176" y="1981238"/>
                    </a:cubicBezTo>
                    <a:cubicBezTo>
                      <a:pt x="488157" y="1981238"/>
                      <a:pt x="60113" y="1553194"/>
                      <a:pt x="60113" y="1025175"/>
                    </a:cubicBezTo>
                    <a:cubicBezTo>
                      <a:pt x="60113" y="497156"/>
                      <a:pt x="488157" y="69112"/>
                      <a:pt x="1016176" y="69112"/>
                    </a:cubicBezTo>
                    <a:close/>
                    <a:moveTo>
                      <a:pt x="1020136" y="0"/>
                    </a:moveTo>
                    <a:lnTo>
                      <a:pt x="1018229" y="147"/>
                    </a:lnTo>
                    <a:lnTo>
                      <a:pt x="1016319" y="0"/>
                    </a:lnTo>
                    <a:cubicBezTo>
                      <a:pt x="455022" y="0"/>
                      <a:pt x="0" y="455021"/>
                      <a:pt x="0" y="1016319"/>
                    </a:cubicBezTo>
                    <a:cubicBezTo>
                      <a:pt x="0" y="1396151"/>
                      <a:pt x="271200" y="1771022"/>
                      <a:pt x="484581" y="1942131"/>
                    </a:cubicBezTo>
                    <a:cubicBezTo>
                      <a:pt x="548151" y="2015370"/>
                      <a:pt x="520096" y="2053853"/>
                      <a:pt x="533756" y="2149329"/>
                    </a:cubicBezTo>
                    <a:cubicBezTo>
                      <a:pt x="569271" y="2223033"/>
                      <a:pt x="601038" y="2246601"/>
                      <a:pt x="663812" y="2246601"/>
                    </a:cubicBezTo>
                    <a:lnTo>
                      <a:pt x="1018229" y="2245332"/>
                    </a:lnTo>
                    <a:lnTo>
                      <a:pt x="1372641" y="2246601"/>
                    </a:lnTo>
                    <a:cubicBezTo>
                      <a:pt x="1435417" y="2246601"/>
                      <a:pt x="1467183" y="2223033"/>
                      <a:pt x="1502697" y="2149329"/>
                    </a:cubicBezTo>
                    <a:cubicBezTo>
                      <a:pt x="1516357" y="2053853"/>
                      <a:pt x="1488303" y="2015370"/>
                      <a:pt x="1551873" y="1942131"/>
                    </a:cubicBezTo>
                    <a:cubicBezTo>
                      <a:pt x="1765253" y="1771022"/>
                      <a:pt x="2036454" y="1396151"/>
                      <a:pt x="2036454" y="1016319"/>
                    </a:cubicBezTo>
                    <a:cubicBezTo>
                      <a:pt x="2036454" y="455021"/>
                      <a:pt x="1581432" y="0"/>
                      <a:pt x="10201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9" name="Group 82">
              <a:extLst>
                <a:ext uri="{FF2B5EF4-FFF2-40B4-BE49-F238E27FC236}">
                  <a16:creationId xmlns:a16="http://schemas.microsoft.com/office/drawing/2014/main" id="{8A38E5FD-C5C7-475A-B8B8-7F623FC80DD2}"/>
                </a:ext>
              </a:extLst>
            </p:cNvPr>
            <p:cNvGrpSpPr/>
            <p:nvPr/>
          </p:nvGrpSpPr>
          <p:grpSpPr>
            <a:xfrm>
              <a:off x="10207101" y="2529037"/>
              <a:ext cx="1832724" cy="1832724"/>
              <a:chOff x="4547049" y="1897856"/>
              <a:chExt cx="3071634" cy="3071634"/>
            </a:xfrm>
            <a:effectLst/>
          </p:grpSpPr>
          <p:sp>
            <p:nvSpPr>
              <p:cNvPr id="231" name="Freeform: Shape 83">
                <a:extLst>
                  <a:ext uri="{FF2B5EF4-FFF2-40B4-BE49-F238E27FC236}">
                    <a16:creationId xmlns:a16="http://schemas.microsoft.com/office/drawing/2014/main" id="{061EB7B2-6C76-4FBD-A377-E9071A295420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84">
                <a:extLst>
                  <a:ext uri="{FF2B5EF4-FFF2-40B4-BE49-F238E27FC236}">
                    <a16:creationId xmlns:a16="http://schemas.microsoft.com/office/drawing/2014/main" id="{F4DF71F6-D811-4DC5-9A64-35424F62D547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AC6A13E6-BA44-436F-9004-3386835C7673}"/>
                </a:ext>
              </a:extLst>
            </p:cNvPr>
            <p:cNvGrpSpPr/>
            <p:nvPr/>
          </p:nvGrpSpPr>
          <p:grpSpPr>
            <a:xfrm>
              <a:off x="2312871" y="4657851"/>
              <a:ext cx="2295222" cy="1166481"/>
              <a:chOff x="1622668" y="4943210"/>
              <a:chExt cx="2295222" cy="1166481"/>
            </a:xfrm>
          </p:grpSpPr>
          <p:sp>
            <p:nvSpPr>
              <p:cNvPr id="212" name="Rectangle: Rounded Corners 169">
                <a:extLst>
                  <a:ext uri="{FF2B5EF4-FFF2-40B4-BE49-F238E27FC236}">
                    <a16:creationId xmlns:a16="http://schemas.microsoft.com/office/drawing/2014/main" id="{8D7D824B-F5FC-4A34-81D4-00209CA3471B}"/>
                  </a:ext>
                </a:extLst>
              </p:cNvPr>
              <p:cNvSpPr/>
              <p:nvPr/>
            </p:nvSpPr>
            <p:spPr>
              <a:xfrm>
                <a:off x="1734804" y="4943210"/>
                <a:ext cx="2070949" cy="69893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Trapezoid 170">
                <a:extLst>
                  <a:ext uri="{FF2B5EF4-FFF2-40B4-BE49-F238E27FC236}">
                    <a16:creationId xmlns:a16="http://schemas.microsoft.com/office/drawing/2014/main" id="{95AE1242-ABC4-417B-81A0-8F7381337465}"/>
                  </a:ext>
                </a:extLst>
              </p:cNvPr>
              <p:cNvSpPr/>
              <p:nvPr/>
            </p:nvSpPr>
            <p:spPr>
              <a:xfrm>
                <a:off x="1622668" y="5013103"/>
                <a:ext cx="2295222" cy="1093325"/>
              </a:xfrm>
              <a:prstGeom prst="trapezoid">
                <a:avLst>
                  <a:gd name="adj" fmla="val 1541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rapezoid 171">
                <a:extLst>
                  <a:ext uri="{FF2B5EF4-FFF2-40B4-BE49-F238E27FC236}">
                    <a16:creationId xmlns:a16="http://schemas.microsoft.com/office/drawing/2014/main" id="{EE0B0228-387A-4D44-BE7C-1A7FE2B2EEF3}"/>
                  </a:ext>
                </a:extLst>
              </p:cNvPr>
              <p:cNvSpPr/>
              <p:nvPr/>
            </p:nvSpPr>
            <p:spPr>
              <a:xfrm>
                <a:off x="1806381" y="5056632"/>
                <a:ext cx="1927795" cy="21108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5" name="Group 172">
                <a:extLst>
                  <a:ext uri="{FF2B5EF4-FFF2-40B4-BE49-F238E27FC236}">
                    <a16:creationId xmlns:a16="http://schemas.microsoft.com/office/drawing/2014/main" id="{CCDDA7FC-A35E-4D96-88D7-67D7BD17EA4C}"/>
                  </a:ext>
                </a:extLst>
              </p:cNvPr>
              <p:cNvGrpSpPr/>
              <p:nvPr/>
            </p:nvGrpSpPr>
            <p:grpSpPr>
              <a:xfrm>
                <a:off x="2155515" y="5056632"/>
                <a:ext cx="1245089" cy="211081"/>
                <a:chOff x="7962899" y="2433000"/>
                <a:chExt cx="2294160" cy="371747"/>
              </a:xfrm>
            </p:grpSpPr>
            <p:grpSp>
              <p:nvGrpSpPr>
                <p:cNvPr id="219" name="Group 226">
                  <a:extLst>
                    <a:ext uri="{FF2B5EF4-FFF2-40B4-BE49-F238E27FC236}">
                      <a16:creationId xmlns:a16="http://schemas.microsoft.com/office/drawing/2014/main" id="{9FFE2542-9234-4CD8-A5C9-42A95AB3B3D5}"/>
                    </a:ext>
                  </a:extLst>
                </p:cNvPr>
                <p:cNvGrpSpPr/>
                <p:nvPr/>
              </p:nvGrpSpPr>
              <p:grpSpPr>
                <a:xfrm>
                  <a:off x="7962899" y="2433000"/>
                  <a:ext cx="344267" cy="371747"/>
                  <a:chOff x="6383215" y="2833551"/>
                  <a:chExt cx="240196" cy="371747"/>
                </a:xfrm>
              </p:grpSpPr>
              <p:sp>
                <p:nvSpPr>
                  <p:cNvPr id="228" name="Rectangle 235">
                    <a:extLst>
                      <a:ext uri="{FF2B5EF4-FFF2-40B4-BE49-F238E27FC236}">
                        <a16:creationId xmlns:a16="http://schemas.microsoft.com/office/drawing/2014/main" id="{62F6AF7C-27BE-4C8B-B42F-EC2C0ADCB833}"/>
                      </a:ext>
                    </a:extLst>
                  </p:cNvPr>
                  <p:cNvSpPr/>
                  <p:nvPr/>
                </p:nvSpPr>
                <p:spPr>
                  <a:xfrm>
                    <a:off x="6427177" y="2833551"/>
                    <a:ext cx="152272" cy="10308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36">
                    <a:extLst>
                      <a:ext uri="{FF2B5EF4-FFF2-40B4-BE49-F238E27FC236}">
                        <a16:creationId xmlns:a16="http://schemas.microsoft.com/office/drawing/2014/main" id="{2A17363A-463E-4ED0-B4BE-3E84342ADB8F}"/>
                      </a:ext>
                    </a:extLst>
                  </p:cNvPr>
                  <p:cNvSpPr/>
                  <p:nvPr/>
                </p:nvSpPr>
                <p:spPr>
                  <a:xfrm>
                    <a:off x="6383215" y="3030414"/>
                    <a:ext cx="240196" cy="17488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Trapezoid 237">
                    <a:extLst>
                      <a:ext uri="{FF2B5EF4-FFF2-40B4-BE49-F238E27FC236}">
                        <a16:creationId xmlns:a16="http://schemas.microsoft.com/office/drawing/2014/main" id="{ADBFEB99-128A-4A91-9795-85D69A64E342}"/>
                      </a:ext>
                    </a:extLst>
                  </p:cNvPr>
                  <p:cNvSpPr/>
                  <p:nvPr/>
                </p:nvSpPr>
                <p:spPr>
                  <a:xfrm>
                    <a:off x="6383215" y="2936632"/>
                    <a:ext cx="240196" cy="93782"/>
                  </a:xfrm>
                  <a:prstGeom prst="trapezoid">
                    <a:avLst>
                      <a:gd name="adj" fmla="val 74687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0" name="Group 227">
                  <a:extLst>
                    <a:ext uri="{FF2B5EF4-FFF2-40B4-BE49-F238E27FC236}">
                      <a16:creationId xmlns:a16="http://schemas.microsoft.com/office/drawing/2014/main" id="{5642FAFF-E9BC-4F03-9F57-4745E6E6FEA9}"/>
                    </a:ext>
                  </a:extLst>
                </p:cNvPr>
                <p:cNvGrpSpPr/>
                <p:nvPr/>
              </p:nvGrpSpPr>
              <p:grpSpPr>
                <a:xfrm>
                  <a:off x="8933083" y="2433000"/>
                  <a:ext cx="344267" cy="371747"/>
                  <a:chOff x="6383215" y="2833551"/>
                  <a:chExt cx="240196" cy="371747"/>
                </a:xfrm>
              </p:grpSpPr>
              <p:sp>
                <p:nvSpPr>
                  <p:cNvPr id="225" name="Rectangle 232">
                    <a:extLst>
                      <a:ext uri="{FF2B5EF4-FFF2-40B4-BE49-F238E27FC236}">
                        <a16:creationId xmlns:a16="http://schemas.microsoft.com/office/drawing/2014/main" id="{9A77C50B-9CDC-471F-8C5A-6C52BF5526DE}"/>
                      </a:ext>
                    </a:extLst>
                  </p:cNvPr>
                  <p:cNvSpPr/>
                  <p:nvPr/>
                </p:nvSpPr>
                <p:spPr>
                  <a:xfrm>
                    <a:off x="6427177" y="2833551"/>
                    <a:ext cx="152272" cy="10308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33">
                    <a:extLst>
                      <a:ext uri="{FF2B5EF4-FFF2-40B4-BE49-F238E27FC236}">
                        <a16:creationId xmlns:a16="http://schemas.microsoft.com/office/drawing/2014/main" id="{E4F0915B-22AE-4720-9262-C95C94F88023}"/>
                      </a:ext>
                    </a:extLst>
                  </p:cNvPr>
                  <p:cNvSpPr/>
                  <p:nvPr/>
                </p:nvSpPr>
                <p:spPr>
                  <a:xfrm>
                    <a:off x="6383215" y="3030414"/>
                    <a:ext cx="240196" cy="17488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Trapezoid 234">
                    <a:extLst>
                      <a:ext uri="{FF2B5EF4-FFF2-40B4-BE49-F238E27FC236}">
                        <a16:creationId xmlns:a16="http://schemas.microsoft.com/office/drawing/2014/main" id="{CEA84305-0A95-499F-B8E2-26D4DAB284CA}"/>
                      </a:ext>
                    </a:extLst>
                  </p:cNvPr>
                  <p:cNvSpPr/>
                  <p:nvPr/>
                </p:nvSpPr>
                <p:spPr>
                  <a:xfrm>
                    <a:off x="6383215" y="2936632"/>
                    <a:ext cx="240196" cy="93782"/>
                  </a:xfrm>
                  <a:prstGeom prst="trapezoid">
                    <a:avLst>
                      <a:gd name="adj" fmla="val 67722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8">
                  <a:extLst>
                    <a:ext uri="{FF2B5EF4-FFF2-40B4-BE49-F238E27FC236}">
                      <a16:creationId xmlns:a16="http://schemas.microsoft.com/office/drawing/2014/main" id="{FAF3C7C1-9D75-42C0-A276-81708E39C536}"/>
                    </a:ext>
                  </a:extLst>
                </p:cNvPr>
                <p:cNvGrpSpPr/>
                <p:nvPr/>
              </p:nvGrpSpPr>
              <p:grpSpPr>
                <a:xfrm>
                  <a:off x="9912792" y="2433000"/>
                  <a:ext cx="344267" cy="371747"/>
                  <a:chOff x="6383215" y="2833551"/>
                  <a:chExt cx="240196" cy="371747"/>
                </a:xfrm>
              </p:grpSpPr>
              <p:sp>
                <p:nvSpPr>
                  <p:cNvPr id="222" name="Rectangle 229">
                    <a:extLst>
                      <a:ext uri="{FF2B5EF4-FFF2-40B4-BE49-F238E27FC236}">
                        <a16:creationId xmlns:a16="http://schemas.microsoft.com/office/drawing/2014/main" id="{3BFE44C1-764B-48C5-9F21-632C2EFE8A37}"/>
                      </a:ext>
                    </a:extLst>
                  </p:cNvPr>
                  <p:cNvSpPr/>
                  <p:nvPr/>
                </p:nvSpPr>
                <p:spPr>
                  <a:xfrm>
                    <a:off x="6427177" y="2833551"/>
                    <a:ext cx="152272" cy="10308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30">
                    <a:extLst>
                      <a:ext uri="{FF2B5EF4-FFF2-40B4-BE49-F238E27FC236}">
                        <a16:creationId xmlns:a16="http://schemas.microsoft.com/office/drawing/2014/main" id="{A6292C90-D97B-4B3E-914D-9D045C23D0CF}"/>
                      </a:ext>
                    </a:extLst>
                  </p:cNvPr>
                  <p:cNvSpPr/>
                  <p:nvPr/>
                </p:nvSpPr>
                <p:spPr>
                  <a:xfrm>
                    <a:off x="6383215" y="3030414"/>
                    <a:ext cx="240196" cy="17488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Trapezoid 231">
                    <a:extLst>
                      <a:ext uri="{FF2B5EF4-FFF2-40B4-BE49-F238E27FC236}">
                        <a16:creationId xmlns:a16="http://schemas.microsoft.com/office/drawing/2014/main" id="{C9121BD1-86EC-44F4-9BE1-7607D5814912}"/>
                      </a:ext>
                    </a:extLst>
                  </p:cNvPr>
                  <p:cNvSpPr/>
                  <p:nvPr/>
                </p:nvSpPr>
                <p:spPr>
                  <a:xfrm>
                    <a:off x="6383215" y="2936632"/>
                    <a:ext cx="240196" cy="93782"/>
                  </a:xfrm>
                  <a:prstGeom prst="trapezoid">
                    <a:avLst>
                      <a:gd name="adj" fmla="val 71204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477EBF58-5058-45CD-BD34-0D0C5538960A}"/>
                  </a:ext>
                </a:extLst>
              </p:cNvPr>
              <p:cNvSpPr/>
              <p:nvPr/>
            </p:nvSpPr>
            <p:spPr>
              <a:xfrm>
                <a:off x="1685098" y="5267712"/>
                <a:ext cx="2182934" cy="838715"/>
              </a:xfrm>
              <a:custGeom>
                <a:avLst/>
                <a:gdLst>
                  <a:gd name="connsiteX0" fmla="*/ 126557 w 2182934"/>
                  <a:gd name="connsiteY0" fmla="*/ 0 h 838715"/>
                  <a:gd name="connsiteX1" fmla="*/ 466909 w 2182934"/>
                  <a:gd name="connsiteY1" fmla="*/ 0 h 838715"/>
                  <a:gd name="connsiteX2" fmla="*/ 561645 w 2182934"/>
                  <a:gd name="connsiteY2" fmla="*/ 627829 h 838715"/>
                  <a:gd name="connsiteX3" fmla="*/ 656380 w 2182934"/>
                  <a:gd name="connsiteY3" fmla="*/ 0 h 838715"/>
                  <a:gd name="connsiteX4" fmla="*/ 996732 w 2182934"/>
                  <a:gd name="connsiteY4" fmla="*/ 0 h 838715"/>
                  <a:gd name="connsiteX5" fmla="*/ 1091468 w 2182934"/>
                  <a:gd name="connsiteY5" fmla="*/ 627829 h 838715"/>
                  <a:gd name="connsiteX6" fmla="*/ 1186203 w 2182934"/>
                  <a:gd name="connsiteY6" fmla="*/ 0 h 838715"/>
                  <a:gd name="connsiteX7" fmla="*/ 1526555 w 2182934"/>
                  <a:gd name="connsiteY7" fmla="*/ 0 h 838715"/>
                  <a:gd name="connsiteX8" fmla="*/ 1621290 w 2182934"/>
                  <a:gd name="connsiteY8" fmla="*/ 627825 h 838715"/>
                  <a:gd name="connsiteX9" fmla="*/ 1716025 w 2182934"/>
                  <a:gd name="connsiteY9" fmla="*/ 0 h 838715"/>
                  <a:gd name="connsiteX10" fmla="*/ 2056377 w 2182934"/>
                  <a:gd name="connsiteY10" fmla="*/ 0 h 838715"/>
                  <a:gd name="connsiteX11" fmla="*/ 2182934 w 2182934"/>
                  <a:gd name="connsiteY11" fmla="*/ 838715 h 838715"/>
                  <a:gd name="connsiteX12" fmla="*/ 1653112 w 2182934"/>
                  <a:gd name="connsiteY12" fmla="*/ 838715 h 838715"/>
                  <a:gd name="connsiteX13" fmla="*/ 1589468 w 2182934"/>
                  <a:gd name="connsiteY13" fmla="*/ 838715 h 838715"/>
                  <a:gd name="connsiteX14" fmla="*/ 1123289 w 2182934"/>
                  <a:gd name="connsiteY14" fmla="*/ 838715 h 838715"/>
                  <a:gd name="connsiteX15" fmla="*/ 1059646 w 2182934"/>
                  <a:gd name="connsiteY15" fmla="*/ 838715 h 838715"/>
                  <a:gd name="connsiteX16" fmla="*/ 593466 w 2182934"/>
                  <a:gd name="connsiteY16" fmla="*/ 838715 h 838715"/>
                  <a:gd name="connsiteX17" fmla="*/ 529823 w 2182934"/>
                  <a:gd name="connsiteY17" fmla="*/ 838715 h 838715"/>
                  <a:gd name="connsiteX18" fmla="*/ 0 w 2182934"/>
                  <a:gd name="connsiteY18" fmla="*/ 838715 h 83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934" h="838715">
                    <a:moveTo>
                      <a:pt x="126557" y="0"/>
                    </a:moveTo>
                    <a:lnTo>
                      <a:pt x="466909" y="0"/>
                    </a:lnTo>
                    <a:lnTo>
                      <a:pt x="561645" y="627829"/>
                    </a:lnTo>
                    <a:lnTo>
                      <a:pt x="656380" y="0"/>
                    </a:lnTo>
                    <a:lnTo>
                      <a:pt x="996732" y="0"/>
                    </a:lnTo>
                    <a:lnTo>
                      <a:pt x="1091468" y="627829"/>
                    </a:lnTo>
                    <a:lnTo>
                      <a:pt x="1186203" y="0"/>
                    </a:lnTo>
                    <a:lnTo>
                      <a:pt x="1526555" y="0"/>
                    </a:lnTo>
                    <a:lnTo>
                      <a:pt x="1621290" y="627825"/>
                    </a:lnTo>
                    <a:lnTo>
                      <a:pt x="1716025" y="0"/>
                    </a:lnTo>
                    <a:lnTo>
                      <a:pt x="2056377" y="0"/>
                    </a:lnTo>
                    <a:lnTo>
                      <a:pt x="2182934" y="838715"/>
                    </a:lnTo>
                    <a:lnTo>
                      <a:pt x="1653112" y="838715"/>
                    </a:lnTo>
                    <a:lnTo>
                      <a:pt x="1589468" y="838715"/>
                    </a:lnTo>
                    <a:lnTo>
                      <a:pt x="1123289" y="838715"/>
                    </a:lnTo>
                    <a:lnTo>
                      <a:pt x="1059646" y="838715"/>
                    </a:lnTo>
                    <a:lnTo>
                      <a:pt x="593466" y="838715"/>
                    </a:lnTo>
                    <a:lnTo>
                      <a:pt x="529823" y="838715"/>
                    </a:lnTo>
                    <a:lnTo>
                      <a:pt x="0" y="8387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281360FF-808B-4BDE-81DB-8B5F6517BAF1}"/>
                  </a:ext>
                </a:extLst>
              </p:cNvPr>
              <p:cNvSpPr/>
              <p:nvPr/>
            </p:nvSpPr>
            <p:spPr>
              <a:xfrm>
                <a:off x="1820200" y="5312466"/>
                <a:ext cx="1918524" cy="767492"/>
              </a:xfrm>
              <a:custGeom>
                <a:avLst/>
                <a:gdLst>
                  <a:gd name="connsiteX0" fmla="*/ 1911080 w 1918524"/>
                  <a:gd name="connsiteY0" fmla="*/ 559810 h 767492"/>
                  <a:gd name="connsiteX1" fmla="*/ 1918524 w 1918524"/>
                  <a:gd name="connsiteY1" fmla="*/ 567254 h 767492"/>
                  <a:gd name="connsiteX2" fmla="*/ 1918524 w 1918524"/>
                  <a:gd name="connsiteY2" fmla="*/ 760048 h 767492"/>
                  <a:gd name="connsiteX3" fmla="*/ 1911080 w 1918524"/>
                  <a:gd name="connsiteY3" fmla="*/ 767492 h 767492"/>
                  <a:gd name="connsiteX4" fmla="*/ 1903636 w 1918524"/>
                  <a:gd name="connsiteY4" fmla="*/ 760048 h 767492"/>
                  <a:gd name="connsiteX5" fmla="*/ 1903636 w 1918524"/>
                  <a:gd name="connsiteY5" fmla="*/ 567254 h 767492"/>
                  <a:gd name="connsiteX6" fmla="*/ 1911080 w 1918524"/>
                  <a:gd name="connsiteY6" fmla="*/ 559810 h 767492"/>
                  <a:gd name="connsiteX7" fmla="*/ 1384883 w 1918524"/>
                  <a:gd name="connsiteY7" fmla="*/ 559810 h 767492"/>
                  <a:gd name="connsiteX8" fmla="*/ 1392327 w 1918524"/>
                  <a:gd name="connsiteY8" fmla="*/ 567254 h 767492"/>
                  <a:gd name="connsiteX9" fmla="*/ 1392327 w 1918524"/>
                  <a:gd name="connsiteY9" fmla="*/ 760048 h 767492"/>
                  <a:gd name="connsiteX10" fmla="*/ 1384883 w 1918524"/>
                  <a:gd name="connsiteY10" fmla="*/ 767492 h 767492"/>
                  <a:gd name="connsiteX11" fmla="*/ 1377439 w 1918524"/>
                  <a:gd name="connsiteY11" fmla="*/ 760048 h 767492"/>
                  <a:gd name="connsiteX12" fmla="*/ 1377439 w 1918524"/>
                  <a:gd name="connsiteY12" fmla="*/ 567254 h 767492"/>
                  <a:gd name="connsiteX13" fmla="*/ 1384883 w 1918524"/>
                  <a:gd name="connsiteY13" fmla="*/ 559810 h 767492"/>
                  <a:gd name="connsiteX14" fmla="*/ 858686 w 1918524"/>
                  <a:gd name="connsiteY14" fmla="*/ 559810 h 767492"/>
                  <a:gd name="connsiteX15" fmla="*/ 866130 w 1918524"/>
                  <a:gd name="connsiteY15" fmla="*/ 567254 h 767492"/>
                  <a:gd name="connsiteX16" fmla="*/ 866130 w 1918524"/>
                  <a:gd name="connsiteY16" fmla="*/ 760048 h 767492"/>
                  <a:gd name="connsiteX17" fmla="*/ 858686 w 1918524"/>
                  <a:gd name="connsiteY17" fmla="*/ 767492 h 767492"/>
                  <a:gd name="connsiteX18" fmla="*/ 851242 w 1918524"/>
                  <a:gd name="connsiteY18" fmla="*/ 760048 h 767492"/>
                  <a:gd name="connsiteX19" fmla="*/ 851242 w 1918524"/>
                  <a:gd name="connsiteY19" fmla="*/ 567254 h 767492"/>
                  <a:gd name="connsiteX20" fmla="*/ 858686 w 1918524"/>
                  <a:gd name="connsiteY20" fmla="*/ 559810 h 767492"/>
                  <a:gd name="connsiteX21" fmla="*/ 332491 w 1918524"/>
                  <a:gd name="connsiteY21" fmla="*/ 559810 h 767492"/>
                  <a:gd name="connsiteX22" fmla="*/ 339935 w 1918524"/>
                  <a:gd name="connsiteY22" fmla="*/ 567254 h 767492"/>
                  <a:gd name="connsiteX23" fmla="*/ 339935 w 1918524"/>
                  <a:gd name="connsiteY23" fmla="*/ 760048 h 767492"/>
                  <a:gd name="connsiteX24" fmla="*/ 332491 w 1918524"/>
                  <a:gd name="connsiteY24" fmla="*/ 767492 h 767492"/>
                  <a:gd name="connsiteX25" fmla="*/ 325047 w 1918524"/>
                  <a:gd name="connsiteY25" fmla="*/ 760048 h 767492"/>
                  <a:gd name="connsiteX26" fmla="*/ 325047 w 1918524"/>
                  <a:gd name="connsiteY26" fmla="*/ 567254 h 767492"/>
                  <a:gd name="connsiteX27" fmla="*/ 332491 w 1918524"/>
                  <a:gd name="connsiteY27" fmla="*/ 559810 h 767492"/>
                  <a:gd name="connsiteX28" fmla="*/ 1586033 w 1918524"/>
                  <a:gd name="connsiteY28" fmla="*/ 548660 h 767492"/>
                  <a:gd name="connsiteX29" fmla="*/ 1593477 w 1918524"/>
                  <a:gd name="connsiteY29" fmla="*/ 556104 h 767492"/>
                  <a:gd name="connsiteX30" fmla="*/ 1593477 w 1918524"/>
                  <a:gd name="connsiteY30" fmla="*/ 748898 h 767492"/>
                  <a:gd name="connsiteX31" fmla="*/ 1586033 w 1918524"/>
                  <a:gd name="connsiteY31" fmla="*/ 756342 h 767492"/>
                  <a:gd name="connsiteX32" fmla="*/ 1578589 w 1918524"/>
                  <a:gd name="connsiteY32" fmla="*/ 748898 h 767492"/>
                  <a:gd name="connsiteX33" fmla="*/ 1578589 w 1918524"/>
                  <a:gd name="connsiteY33" fmla="*/ 556104 h 767492"/>
                  <a:gd name="connsiteX34" fmla="*/ 1586033 w 1918524"/>
                  <a:gd name="connsiteY34" fmla="*/ 548660 h 767492"/>
                  <a:gd name="connsiteX35" fmla="*/ 1059836 w 1918524"/>
                  <a:gd name="connsiteY35" fmla="*/ 548660 h 767492"/>
                  <a:gd name="connsiteX36" fmla="*/ 1067280 w 1918524"/>
                  <a:gd name="connsiteY36" fmla="*/ 556104 h 767492"/>
                  <a:gd name="connsiteX37" fmla="*/ 1067280 w 1918524"/>
                  <a:gd name="connsiteY37" fmla="*/ 748898 h 767492"/>
                  <a:gd name="connsiteX38" fmla="*/ 1059836 w 1918524"/>
                  <a:gd name="connsiteY38" fmla="*/ 756342 h 767492"/>
                  <a:gd name="connsiteX39" fmla="*/ 1052392 w 1918524"/>
                  <a:gd name="connsiteY39" fmla="*/ 748898 h 767492"/>
                  <a:gd name="connsiteX40" fmla="*/ 1052392 w 1918524"/>
                  <a:gd name="connsiteY40" fmla="*/ 556104 h 767492"/>
                  <a:gd name="connsiteX41" fmla="*/ 1059836 w 1918524"/>
                  <a:gd name="connsiteY41" fmla="*/ 548660 h 767492"/>
                  <a:gd name="connsiteX42" fmla="*/ 533639 w 1918524"/>
                  <a:gd name="connsiteY42" fmla="*/ 548660 h 767492"/>
                  <a:gd name="connsiteX43" fmla="*/ 541083 w 1918524"/>
                  <a:gd name="connsiteY43" fmla="*/ 556104 h 767492"/>
                  <a:gd name="connsiteX44" fmla="*/ 541083 w 1918524"/>
                  <a:gd name="connsiteY44" fmla="*/ 748898 h 767492"/>
                  <a:gd name="connsiteX45" fmla="*/ 533639 w 1918524"/>
                  <a:gd name="connsiteY45" fmla="*/ 756342 h 767492"/>
                  <a:gd name="connsiteX46" fmla="*/ 526195 w 1918524"/>
                  <a:gd name="connsiteY46" fmla="*/ 748898 h 767492"/>
                  <a:gd name="connsiteX47" fmla="*/ 526195 w 1918524"/>
                  <a:gd name="connsiteY47" fmla="*/ 556104 h 767492"/>
                  <a:gd name="connsiteX48" fmla="*/ 533639 w 1918524"/>
                  <a:gd name="connsiteY48" fmla="*/ 548660 h 767492"/>
                  <a:gd name="connsiteX49" fmla="*/ 7444 w 1918524"/>
                  <a:gd name="connsiteY49" fmla="*/ 548660 h 767492"/>
                  <a:gd name="connsiteX50" fmla="*/ 14888 w 1918524"/>
                  <a:gd name="connsiteY50" fmla="*/ 556104 h 767492"/>
                  <a:gd name="connsiteX51" fmla="*/ 14888 w 1918524"/>
                  <a:gd name="connsiteY51" fmla="*/ 748898 h 767492"/>
                  <a:gd name="connsiteX52" fmla="*/ 7444 w 1918524"/>
                  <a:gd name="connsiteY52" fmla="*/ 756342 h 767492"/>
                  <a:gd name="connsiteX53" fmla="*/ 0 w 1918524"/>
                  <a:gd name="connsiteY53" fmla="*/ 748898 h 767492"/>
                  <a:gd name="connsiteX54" fmla="*/ 0 w 1918524"/>
                  <a:gd name="connsiteY54" fmla="*/ 556104 h 767492"/>
                  <a:gd name="connsiteX55" fmla="*/ 7444 w 1918524"/>
                  <a:gd name="connsiteY55" fmla="*/ 548660 h 767492"/>
                  <a:gd name="connsiteX56" fmla="*/ 1675018 w 1918524"/>
                  <a:gd name="connsiteY56" fmla="*/ 486588 h 767492"/>
                  <a:gd name="connsiteX57" fmla="*/ 1682462 w 1918524"/>
                  <a:gd name="connsiteY57" fmla="*/ 494032 h 767492"/>
                  <a:gd name="connsiteX58" fmla="*/ 1682462 w 1918524"/>
                  <a:gd name="connsiteY58" fmla="*/ 686826 h 767492"/>
                  <a:gd name="connsiteX59" fmla="*/ 1675018 w 1918524"/>
                  <a:gd name="connsiteY59" fmla="*/ 694270 h 767492"/>
                  <a:gd name="connsiteX60" fmla="*/ 1667574 w 1918524"/>
                  <a:gd name="connsiteY60" fmla="*/ 686826 h 767492"/>
                  <a:gd name="connsiteX61" fmla="*/ 1667574 w 1918524"/>
                  <a:gd name="connsiteY61" fmla="*/ 494032 h 767492"/>
                  <a:gd name="connsiteX62" fmla="*/ 1675018 w 1918524"/>
                  <a:gd name="connsiteY62" fmla="*/ 486588 h 767492"/>
                  <a:gd name="connsiteX63" fmla="*/ 1148821 w 1918524"/>
                  <a:gd name="connsiteY63" fmla="*/ 486588 h 767492"/>
                  <a:gd name="connsiteX64" fmla="*/ 1156265 w 1918524"/>
                  <a:gd name="connsiteY64" fmla="*/ 494032 h 767492"/>
                  <a:gd name="connsiteX65" fmla="*/ 1156265 w 1918524"/>
                  <a:gd name="connsiteY65" fmla="*/ 686826 h 767492"/>
                  <a:gd name="connsiteX66" fmla="*/ 1148821 w 1918524"/>
                  <a:gd name="connsiteY66" fmla="*/ 694270 h 767492"/>
                  <a:gd name="connsiteX67" fmla="*/ 1141377 w 1918524"/>
                  <a:gd name="connsiteY67" fmla="*/ 686826 h 767492"/>
                  <a:gd name="connsiteX68" fmla="*/ 1141377 w 1918524"/>
                  <a:gd name="connsiteY68" fmla="*/ 494032 h 767492"/>
                  <a:gd name="connsiteX69" fmla="*/ 1148821 w 1918524"/>
                  <a:gd name="connsiteY69" fmla="*/ 486588 h 767492"/>
                  <a:gd name="connsiteX70" fmla="*/ 622624 w 1918524"/>
                  <a:gd name="connsiteY70" fmla="*/ 486588 h 767492"/>
                  <a:gd name="connsiteX71" fmla="*/ 630068 w 1918524"/>
                  <a:gd name="connsiteY71" fmla="*/ 494032 h 767492"/>
                  <a:gd name="connsiteX72" fmla="*/ 630068 w 1918524"/>
                  <a:gd name="connsiteY72" fmla="*/ 686826 h 767492"/>
                  <a:gd name="connsiteX73" fmla="*/ 622624 w 1918524"/>
                  <a:gd name="connsiteY73" fmla="*/ 694270 h 767492"/>
                  <a:gd name="connsiteX74" fmla="*/ 615180 w 1918524"/>
                  <a:gd name="connsiteY74" fmla="*/ 686826 h 767492"/>
                  <a:gd name="connsiteX75" fmla="*/ 615180 w 1918524"/>
                  <a:gd name="connsiteY75" fmla="*/ 494032 h 767492"/>
                  <a:gd name="connsiteX76" fmla="*/ 622624 w 1918524"/>
                  <a:gd name="connsiteY76" fmla="*/ 486588 h 767492"/>
                  <a:gd name="connsiteX77" fmla="*/ 96429 w 1918524"/>
                  <a:gd name="connsiteY77" fmla="*/ 486588 h 767492"/>
                  <a:gd name="connsiteX78" fmla="*/ 103873 w 1918524"/>
                  <a:gd name="connsiteY78" fmla="*/ 494032 h 767492"/>
                  <a:gd name="connsiteX79" fmla="*/ 103873 w 1918524"/>
                  <a:gd name="connsiteY79" fmla="*/ 686826 h 767492"/>
                  <a:gd name="connsiteX80" fmla="*/ 96429 w 1918524"/>
                  <a:gd name="connsiteY80" fmla="*/ 694270 h 767492"/>
                  <a:gd name="connsiteX81" fmla="*/ 88985 w 1918524"/>
                  <a:gd name="connsiteY81" fmla="*/ 686826 h 767492"/>
                  <a:gd name="connsiteX82" fmla="*/ 88985 w 1918524"/>
                  <a:gd name="connsiteY82" fmla="*/ 494032 h 767492"/>
                  <a:gd name="connsiteX83" fmla="*/ 96429 w 1918524"/>
                  <a:gd name="connsiteY83" fmla="*/ 486588 h 767492"/>
                  <a:gd name="connsiteX84" fmla="*/ 1828369 w 1918524"/>
                  <a:gd name="connsiteY84" fmla="*/ 473276 h 767492"/>
                  <a:gd name="connsiteX85" fmla="*/ 1835813 w 1918524"/>
                  <a:gd name="connsiteY85" fmla="*/ 480720 h 767492"/>
                  <a:gd name="connsiteX86" fmla="*/ 1835813 w 1918524"/>
                  <a:gd name="connsiteY86" fmla="*/ 673514 h 767492"/>
                  <a:gd name="connsiteX87" fmla="*/ 1828369 w 1918524"/>
                  <a:gd name="connsiteY87" fmla="*/ 680958 h 767492"/>
                  <a:gd name="connsiteX88" fmla="*/ 1820925 w 1918524"/>
                  <a:gd name="connsiteY88" fmla="*/ 673514 h 767492"/>
                  <a:gd name="connsiteX89" fmla="*/ 1820925 w 1918524"/>
                  <a:gd name="connsiteY89" fmla="*/ 480720 h 767492"/>
                  <a:gd name="connsiteX90" fmla="*/ 1828369 w 1918524"/>
                  <a:gd name="connsiteY90" fmla="*/ 473276 h 767492"/>
                  <a:gd name="connsiteX91" fmla="*/ 1302172 w 1918524"/>
                  <a:gd name="connsiteY91" fmla="*/ 473276 h 767492"/>
                  <a:gd name="connsiteX92" fmla="*/ 1309616 w 1918524"/>
                  <a:gd name="connsiteY92" fmla="*/ 480720 h 767492"/>
                  <a:gd name="connsiteX93" fmla="*/ 1309616 w 1918524"/>
                  <a:gd name="connsiteY93" fmla="*/ 673514 h 767492"/>
                  <a:gd name="connsiteX94" fmla="*/ 1302172 w 1918524"/>
                  <a:gd name="connsiteY94" fmla="*/ 680958 h 767492"/>
                  <a:gd name="connsiteX95" fmla="*/ 1294728 w 1918524"/>
                  <a:gd name="connsiteY95" fmla="*/ 673514 h 767492"/>
                  <a:gd name="connsiteX96" fmla="*/ 1294728 w 1918524"/>
                  <a:gd name="connsiteY96" fmla="*/ 480720 h 767492"/>
                  <a:gd name="connsiteX97" fmla="*/ 1302172 w 1918524"/>
                  <a:gd name="connsiteY97" fmla="*/ 473276 h 767492"/>
                  <a:gd name="connsiteX98" fmla="*/ 775975 w 1918524"/>
                  <a:gd name="connsiteY98" fmla="*/ 473276 h 767492"/>
                  <a:gd name="connsiteX99" fmla="*/ 783419 w 1918524"/>
                  <a:gd name="connsiteY99" fmla="*/ 480720 h 767492"/>
                  <a:gd name="connsiteX100" fmla="*/ 783419 w 1918524"/>
                  <a:gd name="connsiteY100" fmla="*/ 673514 h 767492"/>
                  <a:gd name="connsiteX101" fmla="*/ 775975 w 1918524"/>
                  <a:gd name="connsiteY101" fmla="*/ 680958 h 767492"/>
                  <a:gd name="connsiteX102" fmla="*/ 768531 w 1918524"/>
                  <a:gd name="connsiteY102" fmla="*/ 673514 h 767492"/>
                  <a:gd name="connsiteX103" fmla="*/ 768531 w 1918524"/>
                  <a:gd name="connsiteY103" fmla="*/ 480720 h 767492"/>
                  <a:gd name="connsiteX104" fmla="*/ 775975 w 1918524"/>
                  <a:gd name="connsiteY104" fmla="*/ 473276 h 767492"/>
                  <a:gd name="connsiteX105" fmla="*/ 249780 w 1918524"/>
                  <a:gd name="connsiteY105" fmla="*/ 473276 h 767492"/>
                  <a:gd name="connsiteX106" fmla="*/ 257224 w 1918524"/>
                  <a:gd name="connsiteY106" fmla="*/ 480720 h 767492"/>
                  <a:gd name="connsiteX107" fmla="*/ 257224 w 1918524"/>
                  <a:gd name="connsiteY107" fmla="*/ 673514 h 767492"/>
                  <a:gd name="connsiteX108" fmla="*/ 249780 w 1918524"/>
                  <a:gd name="connsiteY108" fmla="*/ 680958 h 767492"/>
                  <a:gd name="connsiteX109" fmla="*/ 242336 w 1918524"/>
                  <a:gd name="connsiteY109" fmla="*/ 673514 h 767492"/>
                  <a:gd name="connsiteX110" fmla="*/ 242336 w 1918524"/>
                  <a:gd name="connsiteY110" fmla="*/ 480720 h 767492"/>
                  <a:gd name="connsiteX111" fmla="*/ 249780 w 1918524"/>
                  <a:gd name="connsiteY111" fmla="*/ 473276 h 767492"/>
                  <a:gd name="connsiteX112" fmla="*/ 1742970 w 1918524"/>
                  <a:gd name="connsiteY112" fmla="*/ 382747 h 767492"/>
                  <a:gd name="connsiteX113" fmla="*/ 1750414 w 1918524"/>
                  <a:gd name="connsiteY113" fmla="*/ 390191 h 767492"/>
                  <a:gd name="connsiteX114" fmla="*/ 1750414 w 1918524"/>
                  <a:gd name="connsiteY114" fmla="*/ 738746 h 767492"/>
                  <a:gd name="connsiteX115" fmla="*/ 1742970 w 1918524"/>
                  <a:gd name="connsiteY115" fmla="*/ 746190 h 767492"/>
                  <a:gd name="connsiteX116" fmla="*/ 1735526 w 1918524"/>
                  <a:gd name="connsiteY116" fmla="*/ 738746 h 767492"/>
                  <a:gd name="connsiteX117" fmla="*/ 1735526 w 1918524"/>
                  <a:gd name="connsiteY117" fmla="*/ 390191 h 767492"/>
                  <a:gd name="connsiteX118" fmla="*/ 1742970 w 1918524"/>
                  <a:gd name="connsiteY118" fmla="*/ 382747 h 767492"/>
                  <a:gd name="connsiteX119" fmla="*/ 1216773 w 1918524"/>
                  <a:gd name="connsiteY119" fmla="*/ 382747 h 767492"/>
                  <a:gd name="connsiteX120" fmla="*/ 1224217 w 1918524"/>
                  <a:gd name="connsiteY120" fmla="*/ 390191 h 767492"/>
                  <a:gd name="connsiteX121" fmla="*/ 1224217 w 1918524"/>
                  <a:gd name="connsiteY121" fmla="*/ 738746 h 767492"/>
                  <a:gd name="connsiteX122" fmla="*/ 1216773 w 1918524"/>
                  <a:gd name="connsiteY122" fmla="*/ 746190 h 767492"/>
                  <a:gd name="connsiteX123" fmla="*/ 1209329 w 1918524"/>
                  <a:gd name="connsiteY123" fmla="*/ 738746 h 767492"/>
                  <a:gd name="connsiteX124" fmla="*/ 1209329 w 1918524"/>
                  <a:gd name="connsiteY124" fmla="*/ 390191 h 767492"/>
                  <a:gd name="connsiteX125" fmla="*/ 1216773 w 1918524"/>
                  <a:gd name="connsiteY125" fmla="*/ 382747 h 767492"/>
                  <a:gd name="connsiteX126" fmla="*/ 690576 w 1918524"/>
                  <a:gd name="connsiteY126" fmla="*/ 382747 h 767492"/>
                  <a:gd name="connsiteX127" fmla="*/ 698020 w 1918524"/>
                  <a:gd name="connsiteY127" fmla="*/ 390191 h 767492"/>
                  <a:gd name="connsiteX128" fmla="*/ 698020 w 1918524"/>
                  <a:gd name="connsiteY128" fmla="*/ 738746 h 767492"/>
                  <a:gd name="connsiteX129" fmla="*/ 690576 w 1918524"/>
                  <a:gd name="connsiteY129" fmla="*/ 746190 h 767492"/>
                  <a:gd name="connsiteX130" fmla="*/ 683132 w 1918524"/>
                  <a:gd name="connsiteY130" fmla="*/ 738746 h 767492"/>
                  <a:gd name="connsiteX131" fmla="*/ 683132 w 1918524"/>
                  <a:gd name="connsiteY131" fmla="*/ 390191 h 767492"/>
                  <a:gd name="connsiteX132" fmla="*/ 690576 w 1918524"/>
                  <a:gd name="connsiteY132" fmla="*/ 382747 h 767492"/>
                  <a:gd name="connsiteX133" fmla="*/ 164381 w 1918524"/>
                  <a:gd name="connsiteY133" fmla="*/ 382747 h 767492"/>
                  <a:gd name="connsiteX134" fmla="*/ 171825 w 1918524"/>
                  <a:gd name="connsiteY134" fmla="*/ 390191 h 767492"/>
                  <a:gd name="connsiteX135" fmla="*/ 171825 w 1918524"/>
                  <a:gd name="connsiteY135" fmla="*/ 738746 h 767492"/>
                  <a:gd name="connsiteX136" fmla="*/ 164381 w 1918524"/>
                  <a:gd name="connsiteY136" fmla="*/ 746190 h 767492"/>
                  <a:gd name="connsiteX137" fmla="*/ 156937 w 1918524"/>
                  <a:gd name="connsiteY137" fmla="*/ 738746 h 767492"/>
                  <a:gd name="connsiteX138" fmla="*/ 156937 w 1918524"/>
                  <a:gd name="connsiteY138" fmla="*/ 390191 h 767492"/>
                  <a:gd name="connsiteX139" fmla="*/ 164381 w 1918524"/>
                  <a:gd name="connsiteY139" fmla="*/ 382747 h 767492"/>
                  <a:gd name="connsiteX140" fmla="*/ 1796406 w 1918524"/>
                  <a:gd name="connsiteY140" fmla="*/ 261599 h 767492"/>
                  <a:gd name="connsiteX141" fmla="*/ 1803850 w 1918524"/>
                  <a:gd name="connsiteY141" fmla="*/ 269043 h 767492"/>
                  <a:gd name="connsiteX142" fmla="*/ 1803850 w 1918524"/>
                  <a:gd name="connsiteY142" fmla="*/ 461837 h 767492"/>
                  <a:gd name="connsiteX143" fmla="*/ 1796406 w 1918524"/>
                  <a:gd name="connsiteY143" fmla="*/ 469281 h 767492"/>
                  <a:gd name="connsiteX144" fmla="*/ 1788962 w 1918524"/>
                  <a:gd name="connsiteY144" fmla="*/ 461837 h 767492"/>
                  <a:gd name="connsiteX145" fmla="*/ 1788962 w 1918524"/>
                  <a:gd name="connsiteY145" fmla="*/ 269043 h 767492"/>
                  <a:gd name="connsiteX146" fmla="*/ 1796406 w 1918524"/>
                  <a:gd name="connsiteY146" fmla="*/ 261599 h 767492"/>
                  <a:gd name="connsiteX147" fmla="*/ 1270209 w 1918524"/>
                  <a:gd name="connsiteY147" fmla="*/ 261599 h 767492"/>
                  <a:gd name="connsiteX148" fmla="*/ 1277653 w 1918524"/>
                  <a:gd name="connsiteY148" fmla="*/ 269043 h 767492"/>
                  <a:gd name="connsiteX149" fmla="*/ 1277653 w 1918524"/>
                  <a:gd name="connsiteY149" fmla="*/ 461837 h 767492"/>
                  <a:gd name="connsiteX150" fmla="*/ 1270209 w 1918524"/>
                  <a:gd name="connsiteY150" fmla="*/ 469281 h 767492"/>
                  <a:gd name="connsiteX151" fmla="*/ 1262765 w 1918524"/>
                  <a:gd name="connsiteY151" fmla="*/ 461837 h 767492"/>
                  <a:gd name="connsiteX152" fmla="*/ 1262765 w 1918524"/>
                  <a:gd name="connsiteY152" fmla="*/ 269043 h 767492"/>
                  <a:gd name="connsiteX153" fmla="*/ 1270209 w 1918524"/>
                  <a:gd name="connsiteY153" fmla="*/ 261599 h 767492"/>
                  <a:gd name="connsiteX154" fmla="*/ 744012 w 1918524"/>
                  <a:gd name="connsiteY154" fmla="*/ 261599 h 767492"/>
                  <a:gd name="connsiteX155" fmla="*/ 751456 w 1918524"/>
                  <a:gd name="connsiteY155" fmla="*/ 269043 h 767492"/>
                  <a:gd name="connsiteX156" fmla="*/ 751456 w 1918524"/>
                  <a:gd name="connsiteY156" fmla="*/ 461837 h 767492"/>
                  <a:gd name="connsiteX157" fmla="*/ 744012 w 1918524"/>
                  <a:gd name="connsiteY157" fmla="*/ 469281 h 767492"/>
                  <a:gd name="connsiteX158" fmla="*/ 736568 w 1918524"/>
                  <a:gd name="connsiteY158" fmla="*/ 461837 h 767492"/>
                  <a:gd name="connsiteX159" fmla="*/ 736568 w 1918524"/>
                  <a:gd name="connsiteY159" fmla="*/ 269043 h 767492"/>
                  <a:gd name="connsiteX160" fmla="*/ 744012 w 1918524"/>
                  <a:gd name="connsiteY160" fmla="*/ 261599 h 767492"/>
                  <a:gd name="connsiteX161" fmla="*/ 217817 w 1918524"/>
                  <a:gd name="connsiteY161" fmla="*/ 261599 h 767492"/>
                  <a:gd name="connsiteX162" fmla="*/ 225261 w 1918524"/>
                  <a:gd name="connsiteY162" fmla="*/ 269043 h 767492"/>
                  <a:gd name="connsiteX163" fmla="*/ 225261 w 1918524"/>
                  <a:gd name="connsiteY163" fmla="*/ 461837 h 767492"/>
                  <a:gd name="connsiteX164" fmla="*/ 217817 w 1918524"/>
                  <a:gd name="connsiteY164" fmla="*/ 469281 h 767492"/>
                  <a:gd name="connsiteX165" fmla="*/ 210373 w 1918524"/>
                  <a:gd name="connsiteY165" fmla="*/ 461837 h 767492"/>
                  <a:gd name="connsiteX166" fmla="*/ 210373 w 1918524"/>
                  <a:gd name="connsiteY166" fmla="*/ 269043 h 767492"/>
                  <a:gd name="connsiteX167" fmla="*/ 217817 w 1918524"/>
                  <a:gd name="connsiteY167" fmla="*/ 261599 h 767492"/>
                  <a:gd name="connsiteX168" fmla="*/ 1867280 w 1918524"/>
                  <a:gd name="connsiteY168" fmla="*/ 175065 h 767492"/>
                  <a:gd name="connsiteX169" fmla="*/ 1874724 w 1918524"/>
                  <a:gd name="connsiteY169" fmla="*/ 182509 h 767492"/>
                  <a:gd name="connsiteX170" fmla="*/ 1874724 w 1918524"/>
                  <a:gd name="connsiteY170" fmla="*/ 531064 h 767492"/>
                  <a:gd name="connsiteX171" fmla="*/ 1867280 w 1918524"/>
                  <a:gd name="connsiteY171" fmla="*/ 538508 h 767492"/>
                  <a:gd name="connsiteX172" fmla="*/ 1859836 w 1918524"/>
                  <a:gd name="connsiteY172" fmla="*/ 531064 h 767492"/>
                  <a:gd name="connsiteX173" fmla="*/ 1859836 w 1918524"/>
                  <a:gd name="connsiteY173" fmla="*/ 182509 h 767492"/>
                  <a:gd name="connsiteX174" fmla="*/ 1867280 w 1918524"/>
                  <a:gd name="connsiteY174" fmla="*/ 175065 h 767492"/>
                  <a:gd name="connsiteX175" fmla="*/ 1637844 w 1918524"/>
                  <a:gd name="connsiteY175" fmla="*/ 175065 h 767492"/>
                  <a:gd name="connsiteX176" fmla="*/ 1645288 w 1918524"/>
                  <a:gd name="connsiteY176" fmla="*/ 182509 h 767492"/>
                  <a:gd name="connsiteX177" fmla="*/ 1645288 w 1918524"/>
                  <a:gd name="connsiteY177" fmla="*/ 531064 h 767492"/>
                  <a:gd name="connsiteX178" fmla="*/ 1637844 w 1918524"/>
                  <a:gd name="connsiteY178" fmla="*/ 538508 h 767492"/>
                  <a:gd name="connsiteX179" fmla="*/ 1630400 w 1918524"/>
                  <a:gd name="connsiteY179" fmla="*/ 531064 h 767492"/>
                  <a:gd name="connsiteX180" fmla="*/ 1630400 w 1918524"/>
                  <a:gd name="connsiteY180" fmla="*/ 182509 h 767492"/>
                  <a:gd name="connsiteX181" fmla="*/ 1637844 w 1918524"/>
                  <a:gd name="connsiteY181" fmla="*/ 175065 h 767492"/>
                  <a:gd name="connsiteX182" fmla="*/ 1341083 w 1918524"/>
                  <a:gd name="connsiteY182" fmla="*/ 175065 h 767492"/>
                  <a:gd name="connsiteX183" fmla="*/ 1348527 w 1918524"/>
                  <a:gd name="connsiteY183" fmla="*/ 182509 h 767492"/>
                  <a:gd name="connsiteX184" fmla="*/ 1348527 w 1918524"/>
                  <a:gd name="connsiteY184" fmla="*/ 531064 h 767492"/>
                  <a:gd name="connsiteX185" fmla="*/ 1341083 w 1918524"/>
                  <a:gd name="connsiteY185" fmla="*/ 538508 h 767492"/>
                  <a:gd name="connsiteX186" fmla="*/ 1333639 w 1918524"/>
                  <a:gd name="connsiteY186" fmla="*/ 531064 h 767492"/>
                  <a:gd name="connsiteX187" fmla="*/ 1333639 w 1918524"/>
                  <a:gd name="connsiteY187" fmla="*/ 182509 h 767492"/>
                  <a:gd name="connsiteX188" fmla="*/ 1341083 w 1918524"/>
                  <a:gd name="connsiteY188" fmla="*/ 175065 h 767492"/>
                  <a:gd name="connsiteX189" fmla="*/ 1111647 w 1918524"/>
                  <a:gd name="connsiteY189" fmla="*/ 175065 h 767492"/>
                  <a:gd name="connsiteX190" fmla="*/ 1119091 w 1918524"/>
                  <a:gd name="connsiteY190" fmla="*/ 182509 h 767492"/>
                  <a:gd name="connsiteX191" fmla="*/ 1119091 w 1918524"/>
                  <a:gd name="connsiteY191" fmla="*/ 531064 h 767492"/>
                  <a:gd name="connsiteX192" fmla="*/ 1111647 w 1918524"/>
                  <a:gd name="connsiteY192" fmla="*/ 538508 h 767492"/>
                  <a:gd name="connsiteX193" fmla="*/ 1104203 w 1918524"/>
                  <a:gd name="connsiteY193" fmla="*/ 531064 h 767492"/>
                  <a:gd name="connsiteX194" fmla="*/ 1104203 w 1918524"/>
                  <a:gd name="connsiteY194" fmla="*/ 182509 h 767492"/>
                  <a:gd name="connsiteX195" fmla="*/ 1111647 w 1918524"/>
                  <a:gd name="connsiteY195" fmla="*/ 175065 h 767492"/>
                  <a:gd name="connsiteX196" fmla="*/ 814886 w 1918524"/>
                  <a:gd name="connsiteY196" fmla="*/ 175065 h 767492"/>
                  <a:gd name="connsiteX197" fmla="*/ 822330 w 1918524"/>
                  <a:gd name="connsiteY197" fmla="*/ 182509 h 767492"/>
                  <a:gd name="connsiteX198" fmla="*/ 822330 w 1918524"/>
                  <a:gd name="connsiteY198" fmla="*/ 531064 h 767492"/>
                  <a:gd name="connsiteX199" fmla="*/ 814886 w 1918524"/>
                  <a:gd name="connsiteY199" fmla="*/ 538508 h 767492"/>
                  <a:gd name="connsiteX200" fmla="*/ 807442 w 1918524"/>
                  <a:gd name="connsiteY200" fmla="*/ 531064 h 767492"/>
                  <a:gd name="connsiteX201" fmla="*/ 807442 w 1918524"/>
                  <a:gd name="connsiteY201" fmla="*/ 182509 h 767492"/>
                  <a:gd name="connsiteX202" fmla="*/ 814886 w 1918524"/>
                  <a:gd name="connsiteY202" fmla="*/ 175065 h 767492"/>
                  <a:gd name="connsiteX203" fmla="*/ 585450 w 1918524"/>
                  <a:gd name="connsiteY203" fmla="*/ 175065 h 767492"/>
                  <a:gd name="connsiteX204" fmla="*/ 592894 w 1918524"/>
                  <a:gd name="connsiteY204" fmla="*/ 182509 h 767492"/>
                  <a:gd name="connsiteX205" fmla="*/ 592894 w 1918524"/>
                  <a:gd name="connsiteY205" fmla="*/ 531064 h 767492"/>
                  <a:gd name="connsiteX206" fmla="*/ 585450 w 1918524"/>
                  <a:gd name="connsiteY206" fmla="*/ 538508 h 767492"/>
                  <a:gd name="connsiteX207" fmla="*/ 578006 w 1918524"/>
                  <a:gd name="connsiteY207" fmla="*/ 531064 h 767492"/>
                  <a:gd name="connsiteX208" fmla="*/ 578006 w 1918524"/>
                  <a:gd name="connsiteY208" fmla="*/ 182509 h 767492"/>
                  <a:gd name="connsiteX209" fmla="*/ 585450 w 1918524"/>
                  <a:gd name="connsiteY209" fmla="*/ 175065 h 767492"/>
                  <a:gd name="connsiteX210" fmla="*/ 288691 w 1918524"/>
                  <a:gd name="connsiteY210" fmla="*/ 175065 h 767492"/>
                  <a:gd name="connsiteX211" fmla="*/ 296135 w 1918524"/>
                  <a:gd name="connsiteY211" fmla="*/ 182509 h 767492"/>
                  <a:gd name="connsiteX212" fmla="*/ 296135 w 1918524"/>
                  <a:gd name="connsiteY212" fmla="*/ 531064 h 767492"/>
                  <a:gd name="connsiteX213" fmla="*/ 288691 w 1918524"/>
                  <a:gd name="connsiteY213" fmla="*/ 538508 h 767492"/>
                  <a:gd name="connsiteX214" fmla="*/ 281247 w 1918524"/>
                  <a:gd name="connsiteY214" fmla="*/ 531064 h 767492"/>
                  <a:gd name="connsiteX215" fmla="*/ 281247 w 1918524"/>
                  <a:gd name="connsiteY215" fmla="*/ 182509 h 767492"/>
                  <a:gd name="connsiteX216" fmla="*/ 288691 w 1918524"/>
                  <a:gd name="connsiteY216" fmla="*/ 175065 h 767492"/>
                  <a:gd name="connsiteX217" fmla="*/ 59255 w 1918524"/>
                  <a:gd name="connsiteY217" fmla="*/ 175065 h 767492"/>
                  <a:gd name="connsiteX218" fmla="*/ 66699 w 1918524"/>
                  <a:gd name="connsiteY218" fmla="*/ 182509 h 767492"/>
                  <a:gd name="connsiteX219" fmla="*/ 66699 w 1918524"/>
                  <a:gd name="connsiteY219" fmla="*/ 531064 h 767492"/>
                  <a:gd name="connsiteX220" fmla="*/ 59255 w 1918524"/>
                  <a:gd name="connsiteY220" fmla="*/ 538508 h 767492"/>
                  <a:gd name="connsiteX221" fmla="*/ 51811 w 1918524"/>
                  <a:gd name="connsiteY221" fmla="*/ 531064 h 767492"/>
                  <a:gd name="connsiteX222" fmla="*/ 51811 w 1918524"/>
                  <a:gd name="connsiteY222" fmla="*/ 182509 h 767492"/>
                  <a:gd name="connsiteX223" fmla="*/ 59255 w 1918524"/>
                  <a:gd name="connsiteY223" fmla="*/ 175065 h 767492"/>
                  <a:gd name="connsiteX224" fmla="*/ 1697251 w 1918524"/>
                  <a:gd name="connsiteY224" fmla="*/ 96852 h 767492"/>
                  <a:gd name="connsiteX225" fmla="*/ 1704695 w 1918524"/>
                  <a:gd name="connsiteY225" fmla="*/ 104296 h 767492"/>
                  <a:gd name="connsiteX226" fmla="*/ 1704695 w 1918524"/>
                  <a:gd name="connsiteY226" fmla="*/ 297090 h 767492"/>
                  <a:gd name="connsiteX227" fmla="*/ 1697251 w 1918524"/>
                  <a:gd name="connsiteY227" fmla="*/ 304534 h 767492"/>
                  <a:gd name="connsiteX228" fmla="*/ 1689807 w 1918524"/>
                  <a:gd name="connsiteY228" fmla="*/ 297090 h 767492"/>
                  <a:gd name="connsiteX229" fmla="*/ 1689807 w 1918524"/>
                  <a:gd name="connsiteY229" fmla="*/ 104296 h 767492"/>
                  <a:gd name="connsiteX230" fmla="*/ 1697251 w 1918524"/>
                  <a:gd name="connsiteY230" fmla="*/ 96852 h 767492"/>
                  <a:gd name="connsiteX231" fmla="*/ 1171054 w 1918524"/>
                  <a:gd name="connsiteY231" fmla="*/ 96852 h 767492"/>
                  <a:gd name="connsiteX232" fmla="*/ 1178498 w 1918524"/>
                  <a:gd name="connsiteY232" fmla="*/ 104296 h 767492"/>
                  <a:gd name="connsiteX233" fmla="*/ 1178498 w 1918524"/>
                  <a:gd name="connsiteY233" fmla="*/ 297090 h 767492"/>
                  <a:gd name="connsiteX234" fmla="*/ 1171054 w 1918524"/>
                  <a:gd name="connsiteY234" fmla="*/ 304534 h 767492"/>
                  <a:gd name="connsiteX235" fmla="*/ 1163610 w 1918524"/>
                  <a:gd name="connsiteY235" fmla="*/ 297090 h 767492"/>
                  <a:gd name="connsiteX236" fmla="*/ 1163610 w 1918524"/>
                  <a:gd name="connsiteY236" fmla="*/ 104296 h 767492"/>
                  <a:gd name="connsiteX237" fmla="*/ 1171054 w 1918524"/>
                  <a:gd name="connsiteY237" fmla="*/ 96852 h 767492"/>
                  <a:gd name="connsiteX238" fmla="*/ 644857 w 1918524"/>
                  <a:gd name="connsiteY238" fmla="*/ 96852 h 767492"/>
                  <a:gd name="connsiteX239" fmla="*/ 652301 w 1918524"/>
                  <a:gd name="connsiteY239" fmla="*/ 104296 h 767492"/>
                  <a:gd name="connsiteX240" fmla="*/ 652301 w 1918524"/>
                  <a:gd name="connsiteY240" fmla="*/ 297090 h 767492"/>
                  <a:gd name="connsiteX241" fmla="*/ 644857 w 1918524"/>
                  <a:gd name="connsiteY241" fmla="*/ 304534 h 767492"/>
                  <a:gd name="connsiteX242" fmla="*/ 637413 w 1918524"/>
                  <a:gd name="connsiteY242" fmla="*/ 297090 h 767492"/>
                  <a:gd name="connsiteX243" fmla="*/ 637413 w 1918524"/>
                  <a:gd name="connsiteY243" fmla="*/ 104296 h 767492"/>
                  <a:gd name="connsiteX244" fmla="*/ 644857 w 1918524"/>
                  <a:gd name="connsiteY244" fmla="*/ 96852 h 767492"/>
                  <a:gd name="connsiteX245" fmla="*/ 118662 w 1918524"/>
                  <a:gd name="connsiteY245" fmla="*/ 96852 h 767492"/>
                  <a:gd name="connsiteX246" fmla="*/ 126106 w 1918524"/>
                  <a:gd name="connsiteY246" fmla="*/ 104296 h 767492"/>
                  <a:gd name="connsiteX247" fmla="*/ 126106 w 1918524"/>
                  <a:gd name="connsiteY247" fmla="*/ 297090 h 767492"/>
                  <a:gd name="connsiteX248" fmla="*/ 118662 w 1918524"/>
                  <a:gd name="connsiteY248" fmla="*/ 304534 h 767492"/>
                  <a:gd name="connsiteX249" fmla="*/ 111218 w 1918524"/>
                  <a:gd name="connsiteY249" fmla="*/ 297090 h 767492"/>
                  <a:gd name="connsiteX250" fmla="*/ 111218 w 1918524"/>
                  <a:gd name="connsiteY250" fmla="*/ 104296 h 767492"/>
                  <a:gd name="connsiteX251" fmla="*/ 118662 w 1918524"/>
                  <a:gd name="connsiteY251" fmla="*/ 96852 h 767492"/>
                  <a:gd name="connsiteX252" fmla="*/ 1594924 w 1918524"/>
                  <a:gd name="connsiteY252" fmla="*/ 22723 h 767492"/>
                  <a:gd name="connsiteX253" fmla="*/ 1602368 w 1918524"/>
                  <a:gd name="connsiteY253" fmla="*/ 30167 h 767492"/>
                  <a:gd name="connsiteX254" fmla="*/ 1602368 w 1918524"/>
                  <a:gd name="connsiteY254" fmla="*/ 222961 h 767492"/>
                  <a:gd name="connsiteX255" fmla="*/ 1594924 w 1918524"/>
                  <a:gd name="connsiteY255" fmla="*/ 230405 h 767492"/>
                  <a:gd name="connsiteX256" fmla="*/ 1587480 w 1918524"/>
                  <a:gd name="connsiteY256" fmla="*/ 222961 h 767492"/>
                  <a:gd name="connsiteX257" fmla="*/ 1587480 w 1918524"/>
                  <a:gd name="connsiteY257" fmla="*/ 30167 h 767492"/>
                  <a:gd name="connsiteX258" fmla="*/ 1594924 w 1918524"/>
                  <a:gd name="connsiteY258" fmla="*/ 22723 h 767492"/>
                  <a:gd name="connsiteX259" fmla="*/ 1068727 w 1918524"/>
                  <a:gd name="connsiteY259" fmla="*/ 22723 h 767492"/>
                  <a:gd name="connsiteX260" fmla="*/ 1076171 w 1918524"/>
                  <a:gd name="connsiteY260" fmla="*/ 30167 h 767492"/>
                  <a:gd name="connsiteX261" fmla="*/ 1076171 w 1918524"/>
                  <a:gd name="connsiteY261" fmla="*/ 222961 h 767492"/>
                  <a:gd name="connsiteX262" fmla="*/ 1068727 w 1918524"/>
                  <a:gd name="connsiteY262" fmla="*/ 230405 h 767492"/>
                  <a:gd name="connsiteX263" fmla="*/ 1061283 w 1918524"/>
                  <a:gd name="connsiteY263" fmla="*/ 222961 h 767492"/>
                  <a:gd name="connsiteX264" fmla="*/ 1061283 w 1918524"/>
                  <a:gd name="connsiteY264" fmla="*/ 30167 h 767492"/>
                  <a:gd name="connsiteX265" fmla="*/ 1068727 w 1918524"/>
                  <a:gd name="connsiteY265" fmla="*/ 22723 h 767492"/>
                  <a:gd name="connsiteX266" fmla="*/ 542530 w 1918524"/>
                  <a:gd name="connsiteY266" fmla="*/ 22723 h 767492"/>
                  <a:gd name="connsiteX267" fmla="*/ 549974 w 1918524"/>
                  <a:gd name="connsiteY267" fmla="*/ 30167 h 767492"/>
                  <a:gd name="connsiteX268" fmla="*/ 549974 w 1918524"/>
                  <a:gd name="connsiteY268" fmla="*/ 222961 h 767492"/>
                  <a:gd name="connsiteX269" fmla="*/ 542530 w 1918524"/>
                  <a:gd name="connsiteY269" fmla="*/ 230405 h 767492"/>
                  <a:gd name="connsiteX270" fmla="*/ 535086 w 1918524"/>
                  <a:gd name="connsiteY270" fmla="*/ 222961 h 767492"/>
                  <a:gd name="connsiteX271" fmla="*/ 535086 w 1918524"/>
                  <a:gd name="connsiteY271" fmla="*/ 30167 h 767492"/>
                  <a:gd name="connsiteX272" fmla="*/ 542530 w 1918524"/>
                  <a:gd name="connsiteY272" fmla="*/ 22723 h 767492"/>
                  <a:gd name="connsiteX273" fmla="*/ 16335 w 1918524"/>
                  <a:gd name="connsiteY273" fmla="*/ 22723 h 767492"/>
                  <a:gd name="connsiteX274" fmla="*/ 23779 w 1918524"/>
                  <a:gd name="connsiteY274" fmla="*/ 30167 h 767492"/>
                  <a:gd name="connsiteX275" fmla="*/ 23779 w 1918524"/>
                  <a:gd name="connsiteY275" fmla="*/ 222961 h 767492"/>
                  <a:gd name="connsiteX276" fmla="*/ 16335 w 1918524"/>
                  <a:gd name="connsiteY276" fmla="*/ 230405 h 767492"/>
                  <a:gd name="connsiteX277" fmla="*/ 8891 w 1918524"/>
                  <a:gd name="connsiteY277" fmla="*/ 222961 h 767492"/>
                  <a:gd name="connsiteX278" fmla="*/ 8891 w 1918524"/>
                  <a:gd name="connsiteY278" fmla="*/ 30167 h 767492"/>
                  <a:gd name="connsiteX279" fmla="*/ 16335 w 1918524"/>
                  <a:gd name="connsiteY279" fmla="*/ 22723 h 767492"/>
                  <a:gd name="connsiteX280" fmla="*/ 1828369 w 1918524"/>
                  <a:gd name="connsiteY280" fmla="*/ 0 h 767492"/>
                  <a:gd name="connsiteX281" fmla="*/ 1835813 w 1918524"/>
                  <a:gd name="connsiteY281" fmla="*/ 7444 h 767492"/>
                  <a:gd name="connsiteX282" fmla="*/ 1835813 w 1918524"/>
                  <a:gd name="connsiteY282" fmla="*/ 200238 h 767492"/>
                  <a:gd name="connsiteX283" fmla="*/ 1828369 w 1918524"/>
                  <a:gd name="connsiteY283" fmla="*/ 207682 h 767492"/>
                  <a:gd name="connsiteX284" fmla="*/ 1820925 w 1918524"/>
                  <a:gd name="connsiteY284" fmla="*/ 200238 h 767492"/>
                  <a:gd name="connsiteX285" fmla="*/ 1820925 w 1918524"/>
                  <a:gd name="connsiteY285" fmla="*/ 7444 h 767492"/>
                  <a:gd name="connsiteX286" fmla="*/ 1828369 w 1918524"/>
                  <a:gd name="connsiteY286" fmla="*/ 0 h 767492"/>
                  <a:gd name="connsiteX287" fmla="*/ 1302172 w 1918524"/>
                  <a:gd name="connsiteY287" fmla="*/ 0 h 767492"/>
                  <a:gd name="connsiteX288" fmla="*/ 1309616 w 1918524"/>
                  <a:gd name="connsiteY288" fmla="*/ 7444 h 767492"/>
                  <a:gd name="connsiteX289" fmla="*/ 1309616 w 1918524"/>
                  <a:gd name="connsiteY289" fmla="*/ 200238 h 767492"/>
                  <a:gd name="connsiteX290" fmla="*/ 1302172 w 1918524"/>
                  <a:gd name="connsiteY290" fmla="*/ 207682 h 767492"/>
                  <a:gd name="connsiteX291" fmla="*/ 1294728 w 1918524"/>
                  <a:gd name="connsiteY291" fmla="*/ 200238 h 767492"/>
                  <a:gd name="connsiteX292" fmla="*/ 1294728 w 1918524"/>
                  <a:gd name="connsiteY292" fmla="*/ 7444 h 767492"/>
                  <a:gd name="connsiteX293" fmla="*/ 1302172 w 1918524"/>
                  <a:gd name="connsiteY293" fmla="*/ 0 h 767492"/>
                  <a:gd name="connsiteX294" fmla="*/ 775975 w 1918524"/>
                  <a:gd name="connsiteY294" fmla="*/ 0 h 767492"/>
                  <a:gd name="connsiteX295" fmla="*/ 783419 w 1918524"/>
                  <a:gd name="connsiteY295" fmla="*/ 7444 h 767492"/>
                  <a:gd name="connsiteX296" fmla="*/ 783419 w 1918524"/>
                  <a:gd name="connsiteY296" fmla="*/ 200238 h 767492"/>
                  <a:gd name="connsiteX297" fmla="*/ 775975 w 1918524"/>
                  <a:gd name="connsiteY297" fmla="*/ 207682 h 767492"/>
                  <a:gd name="connsiteX298" fmla="*/ 768531 w 1918524"/>
                  <a:gd name="connsiteY298" fmla="*/ 200238 h 767492"/>
                  <a:gd name="connsiteX299" fmla="*/ 768531 w 1918524"/>
                  <a:gd name="connsiteY299" fmla="*/ 7444 h 767492"/>
                  <a:gd name="connsiteX300" fmla="*/ 775975 w 1918524"/>
                  <a:gd name="connsiteY300" fmla="*/ 0 h 767492"/>
                  <a:gd name="connsiteX301" fmla="*/ 249780 w 1918524"/>
                  <a:gd name="connsiteY301" fmla="*/ 0 h 767492"/>
                  <a:gd name="connsiteX302" fmla="*/ 257224 w 1918524"/>
                  <a:gd name="connsiteY302" fmla="*/ 7444 h 767492"/>
                  <a:gd name="connsiteX303" fmla="*/ 257224 w 1918524"/>
                  <a:gd name="connsiteY303" fmla="*/ 200238 h 767492"/>
                  <a:gd name="connsiteX304" fmla="*/ 249780 w 1918524"/>
                  <a:gd name="connsiteY304" fmla="*/ 207682 h 767492"/>
                  <a:gd name="connsiteX305" fmla="*/ 242336 w 1918524"/>
                  <a:gd name="connsiteY305" fmla="*/ 200238 h 767492"/>
                  <a:gd name="connsiteX306" fmla="*/ 242336 w 1918524"/>
                  <a:gd name="connsiteY306" fmla="*/ 7444 h 767492"/>
                  <a:gd name="connsiteX307" fmla="*/ 249780 w 1918524"/>
                  <a:gd name="connsiteY307" fmla="*/ 0 h 76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</a:cxnLst>
                <a:rect l="l" t="t" r="r" b="b"/>
                <a:pathLst>
                  <a:path w="1918524" h="767492">
                    <a:moveTo>
                      <a:pt x="1911080" y="559810"/>
                    </a:moveTo>
                    <a:cubicBezTo>
                      <a:pt x="1915191" y="559810"/>
                      <a:pt x="1918524" y="563143"/>
                      <a:pt x="1918524" y="567254"/>
                    </a:cubicBezTo>
                    <a:lnTo>
                      <a:pt x="1918524" y="760048"/>
                    </a:lnTo>
                    <a:cubicBezTo>
                      <a:pt x="1918524" y="764159"/>
                      <a:pt x="1915191" y="767492"/>
                      <a:pt x="1911080" y="767492"/>
                    </a:cubicBezTo>
                    <a:cubicBezTo>
                      <a:pt x="1906969" y="767492"/>
                      <a:pt x="1903636" y="764159"/>
                      <a:pt x="1903636" y="760048"/>
                    </a:cubicBezTo>
                    <a:lnTo>
                      <a:pt x="1903636" y="567254"/>
                    </a:lnTo>
                    <a:cubicBezTo>
                      <a:pt x="1903636" y="563143"/>
                      <a:pt x="1906969" y="559810"/>
                      <a:pt x="1911080" y="559810"/>
                    </a:cubicBezTo>
                    <a:close/>
                    <a:moveTo>
                      <a:pt x="1384883" y="559810"/>
                    </a:moveTo>
                    <a:cubicBezTo>
                      <a:pt x="1388994" y="559810"/>
                      <a:pt x="1392327" y="563143"/>
                      <a:pt x="1392327" y="567254"/>
                    </a:cubicBezTo>
                    <a:lnTo>
                      <a:pt x="1392327" y="760048"/>
                    </a:lnTo>
                    <a:cubicBezTo>
                      <a:pt x="1392327" y="764159"/>
                      <a:pt x="1388994" y="767492"/>
                      <a:pt x="1384883" y="767492"/>
                    </a:cubicBezTo>
                    <a:cubicBezTo>
                      <a:pt x="1380772" y="767492"/>
                      <a:pt x="1377439" y="764159"/>
                      <a:pt x="1377439" y="760048"/>
                    </a:cubicBezTo>
                    <a:lnTo>
                      <a:pt x="1377439" y="567254"/>
                    </a:lnTo>
                    <a:cubicBezTo>
                      <a:pt x="1377439" y="563143"/>
                      <a:pt x="1380772" y="559810"/>
                      <a:pt x="1384883" y="559810"/>
                    </a:cubicBezTo>
                    <a:close/>
                    <a:moveTo>
                      <a:pt x="858686" y="559810"/>
                    </a:moveTo>
                    <a:cubicBezTo>
                      <a:pt x="862797" y="559810"/>
                      <a:pt x="866130" y="563143"/>
                      <a:pt x="866130" y="567254"/>
                    </a:cubicBezTo>
                    <a:lnTo>
                      <a:pt x="866130" y="760048"/>
                    </a:lnTo>
                    <a:cubicBezTo>
                      <a:pt x="866130" y="764159"/>
                      <a:pt x="862797" y="767492"/>
                      <a:pt x="858686" y="767492"/>
                    </a:cubicBezTo>
                    <a:cubicBezTo>
                      <a:pt x="854575" y="767492"/>
                      <a:pt x="851242" y="764159"/>
                      <a:pt x="851242" y="760048"/>
                    </a:cubicBezTo>
                    <a:lnTo>
                      <a:pt x="851242" y="567254"/>
                    </a:lnTo>
                    <a:cubicBezTo>
                      <a:pt x="851242" y="563143"/>
                      <a:pt x="854575" y="559810"/>
                      <a:pt x="858686" y="559810"/>
                    </a:cubicBezTo>
                    <a:close/>
                    <a:moveTo>
                      <a:pt x="332491" y="559810"/>
                    </a:moveTo>
                    <a:cubicBezTo>
                      <a:pt x="336602" y="559810"/>
                      <a:pt x="339935" y="563143"/>
                      <a:pt x="339935" y="567254"/>
                    </a:cubicBezTo>
                    <a:lnTo>
                      <a:pt x="339935" y="760048"/>
                    </a:lnTo>
                    <a:cubicBezTo>
                      <a:pt x="339935" y="764159"/>
                      <a:pt x="336602" y="767492"/>
                      <a:pt x="332491" y="767492"/>
                    </a:cubicBezTo>
                    <a:cubicBezTo>
                      <a:pt x="328380" y="767492"/>
                      <a:pt x="325047" y="764159"/>
                      <a:pt x="325047" y="760048"/>
                    </a:cubicBezTo>
                    <a:lnTo>
                      <a:pt x="325047" y="567254"/>
                    </a:lnTo>
                    <a:cubicBezTo>
                      <a:pt x="325047" y="563143"/>
                      <a:pt x="328380" y="559810"/>
                      <a:pt x="332491" y="559810"/>
                    </a:cubicBezTo>
                    <a:close/>
                    <a:moveTo>
                      <a:pt x="1586033" y="548660"/>
                    </a:moveTo>
                    <a:cubicBezTo>
                      <a:pt x="1590144" y="548660"/>
                      <a:pt x="1593477" y="551993"/>
                      <a:pt x="1593477" y="556104"/>
                    </a:cubicBezTo>
                    <a:lnTo>
                      <a:pt x="1593477" y="748898"/>
                    </a:lnTo>
                    <a:cubicBezTo>
                      <a:pt x="1593477" y="753009"/>
                      <a:pt x="1590144" y="756342"/>
                      <a:pt x="1586033" y="756342"/>
                    </a:cubicBezTo>
                    <a:cubicBezTo>
                      <a:pt x="1581922" y="756342"/>
                      <a:pt x="1578589" y="753009"/>
                      <a:pt x="1578589" y="748898"/>
                    </a:cubicBezTo>
                    <a:lnTo>
                      <a:pt x="1578589" y="556104"/>
                    </a:lnTo>
                    <a:cubicBezTo>
                      <a:pt x="1578589" y="551993"/>
                      <a:pt x="1581922" y="548660"/>
                      <a:pt x="1586033" y="548660"/>
                    </a:cubicBezTo>
                    <a:close/>
                    <a:moveTo>
                      <a:pt x="1059836" y="548660"/>
                    </a:moveTo>
                    <a:cubicBezTo>
                      <a:pt x="1063947" y="548660"/>
                      <a:pt x="1067280" y="551993"/>
                      <a:pt x="1067280" y="556104"/>
                    </a:cubicBezTo>
                    <a:lnTo>
                      <a:pt x="1067280" y="748898"/>
                    </a:lnTo>
                    <a:cubicBezTo>
                      <a:pt x="1067280" y="753009"/>
                      <a:pt x="1063947" y="756342"/>
                      <a:pt x="1059836" y="756342"/>
                    </a:cubicBezTo>
                    <a:cubicBezTo>
                      <a:pt x="1055725" y="756342"/>
                      <a:pt x="1052392" y="753009"/>
                      <a:pt x="1052392" y="748898"/>
                    </a:cubicBezTo>
                    <a:lnTo>
                      <a:pt x="1052392" y="556104"/>
                    </a:lnTo>
                    <a:cubicBezTo>
                      <a:pt x="1052392" y="551993"/>
                      <a:pt x="1055725" y="548660"/>
                      <a:pt x="1059836" y="548660"/>
                    </a:cubicBezTo>
                    <a:close/>
                    <a:moveTo>
                      <a:pt x="533639" y="548660"/>
                    </a:moveTo>
                    <a:cubicBezTo>
                      <a:pt x="537750" y="548660"/>
                      <a:pt x="541083" y="551993"/>
                      <a:pt x="541083" y="556104"/>
                    </a:cubicBezTo>
                    <a:lnTo>
                      <a:pt x="541083" y="748898"/>
                    </a:lnTo>
                    <a:cubicBezTo>
                      <a:pt x="541083" y="753009"/>
                      <a:pt x="537750" y="756342"/>
                      <a:pt x="533639" y="756342"/>
                    </a:cubicBezTo>
                    <a:cubicBezTo>
                      <a:pt x="529528" y="756342"/>
                      <a:pt x="526195" y="753009"/>
                      <a:pt x="526195" y="748898"/>
                    </a:cubicBezTo>
                    <a:lnTo>
                      <a:pt x="526195" y="556104"/>
                    </a:lnTo>
                    <a:cubicBezTo>
                      <a:pt x="526195" y="551993"/>
                      <a:pt x="529528" y="548660"/>
                      <a:pt x="533639" y="548660"/>
                    </a:cubicBezTo>
                    <a:close/>
                    <a:moveTo>
                      <a:pt x="7444" y="548660"/>
                    </a:moveTo>
                    <a:cubicBezTo>
                      <a:pt x="11555" y="548660"/>
                      <a:pt x="14888" y="551993"/>
                      <a:pt x="14888" y="556104"/>
                    </a:cubicBezTo>
                    <a:lnTo>
                      <a:pt x="14888" y="748898"/>
                    </a:lnTo>
                    <a:cubicBezTo>
                      <a:pt x="14888" y="753009"/>
                      <a:pt x="11555" y="756342"/>
                      <a:pt x="7444" y="756342"/>
                    </a:cubicBezTo>
                    <a:cubicBezTo>
                      <a:pt x="3333" y="756342"/>
                      <a:pt x="0" y="753009"/>
                      <a:pt x="0" y="748898"/>
                    </a:cubicBezTo>
                    <a:lnTo>
                      <a:pt x="0" y="556104"/>
                    </a:lnTo>
                    <a:cubicBezTo>
                      <a:pt x="0" y="551993"/>
                      <a:pt x="3333" y="548660"/>
                      <a:pt x="7444" y="548660"/>
                    </a:cubicBezTo>
                    <a:close/>
                    <a:moveTo>
                      <a:pt x="1675018" y="486588"/>
                    </a:moveTo>
                    <a:cubicBezTo>
                      <a:pt x="1679129" y="486588"/>
                      <a:pt x="1682462" y="489921"/>
                      <a:pt x="1682462" y="494032"/>
                    </a:cubicBezTo>
                    <a:lnTo>
                      <a:pt x="1682462" y="686826"/>
                    </a:lnTo>
                    <a:cubicBezTo>
                      <a:pt x="1682462" y="690937"/>
                      <a:pt x="1679129" y="694270"/>
                      <a:pt x="1675018" y="694270"/>
                    </a:cubicBezTo>
                    <a:cubicBezTo>
                      <a:pt x="1670907" y="694270"/>
                      <a:pt x="1667574" y="690937"/>
                      <a:pt x="1667574" y="686826"/>
                    </a:cubicBezTo>
                    <a:lnTo>
                      <a:pt x="1667574" y="494032"/>
                    </a:lnTo>
                    <a:cubicBezTo>
                      <a:pt x="1667574" y="489921"/>
                      <a:pt x="1670907" y="486588"/>
                      <a:pt x="1675018" y="486588"/>
                    </a:cubicBezTo>
                    <a:close/>
                    <a:moveTo>
                      <a:pt x="1148821" y="486588"/>
                    </a:moveTo>
                    <a:cubicBezTo>
                      <a:pt x="1152932" y="486588"/>
                      <a:pt x="1156265" y="489921"/>
                      <a:pt x="1156265" y="494032"/>
                    </a:cubicBezTo>
                    <a:lnTo>
                      <a:pt x="1156265" y="686826"/>
                    </a:lnTo>
                    <a:cubicBezTo>
                      <a:pt x="1156265" y="690937"/>
                      <a:pt x="1152932" y="694270"/>
                      <a:pt x="1148821" y="694270"/>
                    </a:cubicBezTo>
                    <a:cubicBezTo>
                      <a:pt x="1144710" y="694270"/>
                      <a:pt x="1141377" y="690937"/>
                      <a:pt x="1141377" y="686826"/>
                    </a:cubicBezTo>
                    <a:lnTo>
                      <a:pt x="1141377" y="494032"/>
                    </a:lnTo>
                    <a:cubicBezTo>
                      <a:pt x="1141377" y="489921"/>
                      <a:pt x="1144710" y="486588"/>
                      <a:pt x="1148821" y="486588"/>
                    </a:cubicBezTo>
                    <a:close/>
                    <a:moveTo>
                      <a:pt x="622624" y="486588"/>
                    </a:moveTo>
                    <a:cubicBezTo>
                      <a:pt x="626735" y="486588"/>
                      <a:pt x="630068" y="489921"/>
                      <a:pt x="630068" y="494032"/>
                    </a:cubicBezTo>
                    <a:lnTo>
                      <a:pt x="630068" y="686826"/>
                    </a:lnTo>
                    <a:cubicBezTo>
                      <a:pt x="630068" y="690937"/>
                      <a:pt x="626735" y="694270"/>
                      <a:pt x="622624" y="694270"/>
                    </a:cubicBezTo>
                    <a:cubicBezTo>
                      <a:pt x="618513" y="694270"/>
                      <a:pt x="615180" y="690937"/>
                      <a:pt x="615180" y="686826"/>
                    </a:cubicBezTo>
                    <a:lnTo>
                      <a:pt x="615180" y="494032"/>
                    </a:lnTo>
                    <a:cubicBezTo>
                      <a:pt x="615180" y="489921"/>
                      <a:pt x="618513" y="486588"/>
                      <a:pt x="622624" y="486588"/>
                    </a:cubicBezTo>
                    <a:close/>
                    <a:moveTo>
                      <a:pt x="96429" y="486588"/>
                    </a:moveTo>
                    <a:cubicBezTo>
                      <a:pt x="100540" y="486588"/>
                      <a:pt x="103873" y="489921"/>
                      <a:pt x="103873" y="494032"/>
                    </a:cubicBezTo>
                    <a:lnTo>
                      <a:pt x="103873" y="686826"/>
                    </a:lnTo>
                    <a:cubicBezTo>
                      <a:pt x="103873" y="690937"/>
                      <a:pt x="100540" y="694270"/>
                      <a:pt x="96429" y="694270"/>
                    </a:cubicBezTo>
                    <a:cubicBezTo>
                      <a:pt x="92318" y="694270"/>
                      <a:pt x="88985" y="690937"/>
                      <a:pt x="88985" y="686826"/>
                    </a:cubicBezTo>
                    <a:lnTo>
                      <a:pt x="88985" y="494032"/>
                    </a:lnTo>
                    <a:cubicBezTo>
                      <a:pt x="88985" y="489921"/>
                      <a:pt x="92318" y="486588"/>
                      <a:pt x="96429" y="486588"/>
                    </a:cubicBezTo>
                    <a:close/>
                    <a:moveTo>
                      <a:pt x="1828369" y="473276"/>
                    </a:moveTo>
                    <a:cubicBezTo>
                      <a:pt x="1832480" y="473276"/>
                      <a:pt x="1835813" y="476609"/>
                      <a:pt x="1835813" y="480720"/>
                    </a:cubicBezTo>
                    <a:lnTo>
                      <a:pt x="1835813" y="673514"/>
                    </a:lnTo>
                    <a:cubicBezTo>
                      <a:pt x="1835813" y="677625"/>
                      <a:pt x="1832480" y="680958"/>
                      <a:pt x="1828369" y="680958"/>
                    </a:cubicBezTo>
                    <a:cubicBezTo>
                      <a:pt x="1824258" y="680958"/>
                      <a:pt x="1820925" y="677625"/>
                      <a:pt x="1820925" y="673514"/>
                    </a:cubicBezTo>
                    <a:lnTo>
                      <a:pt x="1820925" y="480720"/>
                    </a:lnTo>
                    <a:cubicBezTo>
                      <a:pt x="1820925" y="476609"/>
                      <a:pt x="1824258" y="473276"/>
                      <a:pt x="1828369" y="473276"/>
                    </a:cubicBezTo>
                    <a:close/>
                    <a:moveTo>
                      <a:pt x="1302172" y="473276"/>
                    </a:moveTo>
                    <a:cubicBezTo>
                      <a:pt x="1306283" y="473276"/>
                      <a:pt x="1309616" y="476609"/>
                      <a:pt x="1309616" y="480720"/>
                    </a:cubicBezTo>
                    <a:lnTo>
                      <a:pt x="1309616" y="673514"/>
                    </a:lnTo>
                    <a:cubicBezTo>
                      <a:pt x="1309616" y="677625"/>
                      <a:pt x="1306283" y="680958"/>
                      <a:pt x="1302172" y="680958"/>
                    </a:cubicBezTo>
                    <a:cubicBezTo>
                      <a:pt x="1298061" y="680958"/>
                      <a:pt x="1294728" y="677625"/>
                      <a:pt x="1294728" y="673514"/>
                    </a:cubicBezTo>
                    <a:lnTo>
                      <a:pt x="1294728" y="480720"/>
                    </a:lnTo>
                    <a:cubicBezTo>
                      <a:pt x="1294728" y="476609"/>
                      <a:pt x="1298061" y="473276"/>
                      <a:pt x="1302172" y="473276"/>
                    </a:cubicBezTo>
                    <a:close/>
                    <a:moveTo>
                      <a:pt x="775975" y="473276"/>
                    </a:moveTo>
                    <a:cubicBezTo>
                      <a:pt x="780086" y="473276"/>
                      <a:pt x="783419" y="476609"/>
                      <a:pt x="783419" y="480720"/>
                    </a:cubicBezTo>
                    <a:lnTo>
                      <a:pt x="783419" y="673514"/>
                    </a:lnTo>
                    <a:cubicBezTo>
                      <a:pt x="783419" y="677625"/>
                      <a:pt x="780086" y="680958"/>
                      <a:pt x="775975" y="680958"/>
                    </a:cubicBezTo>
                    <a:cubicBezTo>
                      <a:pt x="771864" y="680958"/>
                      <a:pt x="768531" y="677625"/>
                      <a:pt x="768531" y="673514"/>
                    </a:cubicBezTo>
                    <a:lnTo>
                      <a:pt x="768531" y="480720"/>
                    </a:lnTo>
                    <a:cubicBezTo>
                      <a:pt x="768531" y="476609"/>
                      <a:pt x="771864" y="473276"/>
                      <a:pt x="775975" y="473276"/>
                    </a:cubicBezTo>
                    <a:close/>
                    <a:moveTo>
                      <a:pt x="249780" y="473276"/>
                    </a:moveTo>
                    <a:cubicBezTo>
                      <a:pt x="253891" y="473276"/>
                      <a:pt x="257224" y="476609"/>
                      <a:pt x="257224" y="480720"/>
                    </a:cubicBezTo>
                    <a:lnTo>
                      <a:pt x="257224" y="673514"/>
                    </a:lnTo>
                    <a:cubicBezTo>
                      <a:pt x="257224" y="677625"/>
                      <a:pt x="253891" y="680958"/>
                      <a:pt x="249780" y="680958"/>
                    </a:cubicBezTo>
                    <a:cubicBezTo>
                      <a:pt x="245669" y="680958"/>
                      <a:pt x="242336" y="677625"/>
                      <a:pt x="242336" y="673514"/>
                    </a:cubicBezTo>
                    <a:lnTo>
                      <a:pt x="242336" y="480720"/>
                    </a:lnTo>
                    <a:cubicBezTo>
                      <a:pt x="242336" y="476609"/>
                      <a:pt x="245669" y="473276"/>
                      <a:pt x="249780" y="473276"/>
                    </a:cubicBezTo>
                    <a:close/>
                    <a:moveTo>
                      <a:pt x="1742970" y="382747"/>
                    </a:moveTo>
                    <a:cubicBezTo>
                      <a:pt x="1747081" y="382747"/>
                      <a:pt x="1750414" y="386080"/>
                      <a:pt x="1750414" y="390191"/>
                    </a:cubicBezTo>
                    <a:lnTo>
                      <a:pt x="1750414" y="738746"/>
                    </a:lnTo>
                    <a:cubicBezTo>
                      <a:pt x="1750414" y="742857"/>
                      <a:pt x="1747081" y="746190"/>
                      <a:pt x="1742970" y="746190"/>
                    </a:cubicBezTo>
                    <a:cubicBezTo>
                      <a:pt x="1738859" y="746190"/>
                      <a:pt x="1735526" y="742857"/>
                      <a:pt x="1735526" y="738746"/>
                    </a:cubicBezTo>
                    <a:lnTo>
                      <a:pt x="1735526" y="390191"/>
                    </a:lnTo>
                    <a:cubicBezTo>
                      <a:pt x="1735526" y="386080"/>
                      <a:pt x="1738859" y="382747"/>
                      <a:pt x="1742970" y="382747"/>
                    </a:cubicBezTo>
                    <a:close/>
                    <a:moveTo>
                      <a:pt x="1216773" y="382747"/>
                    </a:moveTo>
                    <a:cubicBezTo>
                      <a:pt x="1220884" y="382747"/>
                      <a:pt x="1224217" y="386080"/>
                      <a:pt x="1224217" y="390191"/>
                    </a:cubicBezTo>
                    <a:lnTo>
                      <a:pt x="1224217" y="738746"/>
                    </a:lnTo>
                    <a:cubicBezTo>
                      <a:pt x="1224217" y="742857"/>
                      <a:pt x="1220884" y="746190"/>
                      <a:pt x="1216773" y="746190"/>
                    </a:cubicBezTo>
                    <a:cubicBezTo>
                      <a:pt x="1212662" y="746190"/>
                      <a:pt x="1209329" y="742857"/>
                      <a:pt x="1209329" y="738746"/>
                    </a:cubicBezTo>
                    <a:lnTo>
                      <a:pt x="1209329" y="390191"/>
                    </a:lnTo>
                    <a:cubicBezTo>
                      <a:pt x="1209329" y="386080"/>
                      <a:pt x="1212662" y="382747"/>
                      <a:pt x="1216773" y="382747"/>
                    </a:cubicBezTo>
                    <a:close/>
                    <a:moveTo>
                      <a:pt x="690576" y="382747"/>
                    </a:moveTo>
                    <a:cubicBezTo>
                      <a:pt x="694687" y="382747"/>
                      <a:pt x="698020" y="386080"/>
                      <a:pt x="698020" y="390191"/>
                    </a:cubicBezTo>
                    <a:lnTo>
                      <a:pt x="698020" y="738746"/>
                    </a:lnTo>
                    <a:cubicBezTo>
                      <a:pt x="698020" y="742857"/>
                      <a:pt x="694687" y="746190"/>
                      <a:pt x="690576" y="746190"/>
                    </a:cubicBezTo>
                    <a:cubicBezTo>
                      <a:pt x="686465" y="746190"/>
                      <a:pt x="683132" y="742857"/>
                      <a:pt x="683132" y="738746"/>
                    </a:cubicBezTo>
                    <a:lnTo>
                      <a:pt x="683132" y="390191"/>
                    </a:lnTo>
                    <a:cubicBezTo>
                      <a:pt x="683132" y="386080"/>
                      <a:pt x="686465" y="382747"/>
                      <a:pt x="690576" y="382747"/>
                    </a:cubicBezTo>
                    <a:close/>
                    <a:moveTo>
                      <a:pt x="164381" y="382747"/>
                    </a:moveTo>
                    <a:cubicBezTo>
                      <a:pt x="168492" y="382747"/>
                      <a:pt x="171825" y="386080"/>
                      <a:pt x="171825" y="390191"/>
                    </a:cubicBezTo>
                    <a:lnTo>
                      <a:pt x="171825" y="738746"/>
                    </a:lnTo>
                    <a:cubicBezTo>
                      <a:pt x="171825" y="742857"/>
                      <a:pt x="168492" y="746190"/>
                      <a:pt x="164381" y="746190"/>
                    </a:cubicBezTo>
                    <a:cubicBezTo>
                      <a:pt x="160270" y="746190"/>
                      <a:pt x="156937" y="742857"/>
                      <a:pt x="156937" y="738746"/>
                    </a:cubicBezTo>
                    <a:lnTo>
                      <a:pt x="156937" y="390191"/>
                    </a:lnTo>
                    <a:cubicBezTo>
                      <a:pt x="156937" y="386080"/>
                      <a:pt x="160270" y="382747"/>
                      <a:pt x="164381" y="382747"/>
                    </a:cubicBezTo>
                    <a:close/>
                    <a:moveTo>
                      <a:pt x="1796406" y="261599"/>
                    </a:moveTo>
                    <a:cubicBezTo>
                      <a:pt x="1800517" y="261599"/>
                      <a:pt x="1803850" y="264932"/>
                      <a:pt x="1803850" y="269043"/>
                    </a:cubicBezTo>
                    <a:lnTo>
                      <a:pt x="1803850" y="461837"/>
                    </a:lnTo>
                    <a:cubicBezTo>
                      <a:pt x="1803850" y="465948"/>
                      <a:pt x="1800517" y="469281"/>
                      <a:pt x="1796406" y="469281"/>
                    </a:cubicBezTo>
                    <a:cubicBezTo>
                      <a:pt x="1792295" y="469281"/>
                      <a:pt x="1788962" y="465948"/>
                      <a:pt x="1788962" y="461837"/>
                    </a:cubicBezTo>
                    <a:lnTo>
                      <a:pt x="1788962" y="269043"/>
                    </a:lnTo>
                    <a:cubicBezTo>
                      <a:pt x="1788962" y="264932"/>
                      <a:pt x="1792295" y="261599"/>
                      <a:pt x="1796406" y="261599"/>
                    </a:cubicBezTo>
                    <a:close/>
                    <a:moveTo>
                      <a:pt x="1270209" y="261599"/>
                    </a:moveTo>
                    <a:cubicBezTo>
                      <a:pt x="1274320" y="261599"/>
                      <a:pt x="1277653" y="264932"/>
                      <a:pt x="1277653" y="269043"/>
                    </a:cubicBezTo>
                    <a:lnTo>
                      <a:pt x="1277653" y="461837"/>
                    </a:lnTo>
                    <a:cubicBezTo>
                      <a:pt x="1277653" y="465948"/>
                      <a:pt x="1274320" y="469281"/>
                      <a:pt x="1270209" y="469281"/>
                    </a:cubicBezTo>
                    <a:cubicBezTo>
                      <a:pt x="1266098" y="469281"/>
                      <a:pt x="1262765" y="465948"/>
                      <a:pt x="1262765" y="461837"/>
                    </a:cubicBezTo>
                    <a:lnTo>
                      <a:pt x="1262765" y="269043"/>
                    </a:lnTo>
                    <a:cubicBezTo>
                      <a:pt x="1262765" y="264932"/>
                      <a:pt x="1266098" y="261599"/>
                      <a:pt x="1270209" y="261599"/>
                    </a:cubicBezTo>
                    <a:close/>
                    <a:moveTo>
                      <a:pt x="744012" y="261599"/>
                    </a:moveTo>
                    <a:cubicBezTo>
                      <a:pt x="748123" y="261599"/>
                      <a:pt x="751456" y="264932"/>
                      <a:pt x="751456" y="269043"/>
                    </a:cubicBezTo>
                    <a:lnTo>
                      <a:pt x="751456" y="461837"/>
                    </a:lnTo>
                    <a:cubicBezTo>
                      <a:pt x="751456" y="465948"/>
                      <a:pt x="748123" y="469281"/>
                      <a:pt x="744012" y="469281"/>
                    </a:cubicBezTo>
                    <a:cubicBezTo>
                      <a:pt x="739901" y="469281"/>
                      <a:pt x="736568" y="465948"/>
                      <a:pt x="736568" y="461837"/>
                    </a:cubicBezTo>
                    <a:lnTo>
                      <a:pt x="736568" y="269043"/>
                    </a:lnTo>
                    <a:cubicBezTo>
                      <a:pt x="736568" y="264932"/>
                      <a:pt x="739901" y="261599"/>
                      <a:pt x="744012" y="261599"/>
                    </a:cubicBezTo>
                    <a:close/>
                    <a:moveTo>
                      <a:pt x="217817" y="261599"/>
                    </a:moveTo>
                    <a:cubicBezTo>
                      <a:pt x="221928" y="261599"/>
                      <a:pt x="225261" y="264932"/>
                      <a:pt x="225261" y="269043"/>
                    </a:cubicBezTo>
                    <a:lnTo>
                      <a:pt x="225261" y="461837"/>
                    </a:lnTo>
                    <a:cubicBezTo>
                      <a:pt x="225261" y="465948"/>
                      <a:pt x="221928" y="469281"/>
                      <a:pt x="217817" y="469281"/>
                    </a:cubicBezTo>
                    <a:cubicBezTo>
                      <a:pt x="213706" y="469281"/>
                      <a:pt x="210373" y="465948"/>
                      <a:pt x="210373" y="461837"/>
                    </a:cubicBezTo>
                    <a:lnTo>
                      <a:pt x="210373" y="269043"/>
                    </a:lnTo>
                    <a:cubicBezTo>
                      <a:pt x="210373" y="264932"/>
                      <a:pt x="213706" y="261599"/>
                      <a:pt x="217817" y="261599"/>
                    </a:cubicBezTo>
                    <a:close/>
                    <a:moveTo>
                      <a:pt x="1867280" y="175065"/>
                    </a:moveTo>
                    <a:cubicBezTo>
                      <a:pt x="1871391" y="175065"/>
                      <a:pt x="1874724" y="178398"/>
                      <a:pt x="1874724" y="182509"/>
                    </a:cubicBezTo>
                    <a:lnTo>
                      <a:pt x="1874724" y="531064"/>
                    </a:lnTo>
                    <a:cubicBezTo>
                      <a:pt x="1874724" y="535175"/>
                      <a:pt x="1871391" y="538508"/>
                      <a:pt x="1867280" y="538508"/>
                    </a:cubicBezTo>
                    <a:cubicBezTo>
                      <a:pt x="1863169" y="538508"/>
                      <a:pt x="1859836" y="535175"/>
                      <a:pt x="1859836" y="531064"/>
                    </a:cubicBezTo>
                    <a:lnTo>
                      <a:pt x="1859836" y="182509"/>
                    </a:lnTo>
                    <a:cubicBezTo>
                      <a:pt x="1859836" y="178398"/>
                      <a:pt x="1863169" y="175065"/>
                      <a:pt x="1867280" y="175065"/>
                    </a:cubicBezTo>
                    <a:close/>
                    <a:moveTo>
                      <a:pt x="1637844" y="175065"/>
                    </a:moveTo>
                    <a:cubicBezTo>
                      <a:pt x="1641955" y="175065"/>
                      <a:pt x="1645288" y="178398"/>
                      <a:pt x="1645288" y="182509"/>
                    </a:cubicBezTo>
                    <a:lnTo>
                      <a:pt x="1645288" y="531064"/>
                    </a:lnTo>
                    <a:cubicBezTo>
                      <a:pt x="1645288" y="535175"/>
                      <a:pt x="1641955" y="538508"/>
                      <a:pt x="1637844" y="538508"/>
                    </a:cubicBezTo>
                    <a:cubicBezTo>
                      <a:pt x="1633733" y="538508"/>
                      <a:pt x="1630400" y="535175"/>
                      <a:pt x="1630400" y="531064"/>
                    </a:cubicBezTo>
                    <a:lnTo>
                      <a:pt x="1630400" y="182509"/>
                    </a:lnTo>
                    <a:cubicBezTo>
                      <a:pt x="1630400" y="178398"/>
                      <a:pt x="1633733" y="175065"/>
                      <a:pt x="1637844" y="175065"/>
                    </a:cubicBezTo>
                    <a:close/>
                    <a:moveTo>
                      <a:pt x="1341083" y="175065"/>
                    </a:moveTo>
                    <a:cubicBezTo>
                      <a:pt x="1345194" y="175065"/>
                      <a:pt x="1348527" y="178398"/>
                      <a:pt x="1348527" y="182509"/>
                    </a:cubicBezTo>
                    <a:lnTo>
                      <a:pt x="1348527" y="531064"/>
                    </a:lnTo>
                    <a:cubicBezTo>
                      <a:pt x="1348527" y="535175"/>
                      <a:pt x="1345194" y="538508"/>
                      <a:pt x="1341083" y="538508"/>
                    </a:cubicBezTo>
                    <a:cubicBezTo>
                      <a:pt x="1336972" y="538508"/>
                      <a:pt x="1333639" y="535175"/>
                      <a:pt x="1333639" y="531064"/>
                    </a:cubicBezTo>
                    <a:lnTo>
                      <a:pt x="1333639" y="182509"/>
                    </a:lnTo>
                    <a:cubicBezTo>
                      <a:pt x="1333639" y="178398"/>
                      <a:pt x="1336972" y="175065"/>
                      <a:pt x="1341083" y="175065"/>
                    </a:cubicBezTo>
                    <a:close/>
                    <a:moveTo>
                      <a:pt x="1111647" y="175065"/>
                    </a:moveTo>
                    <a:cubicBezTo>
                      <a:pt x="1115758" y="175065"/>
                      <a:pt x="1119091" y="178398"/>
                      <a:pt x="1119091" y="182509"/>
                    </a:cubicBezTo>
                    <a:lnTo>
                      <a:pt x="1119091" y="531064"/>
                    </a:lnTo>
                    <a:cubicBezTo>
                      <a:pt x="1119091" y="535175"/>
                      <a:pt x="1115758" y="538508"/>
                      <a:pt x="1111647" y="538508"/>
                    </a:cubicBezTo>
                    <a:cubicBezTo>
                      <a:pt x="1107536" y="538508"/>
                      <a:pt x="1104203" y="535175"/>
                      <a:pt x="1104203" y="531064"/>
                    </a:cubicBezTo>
                    <a:lnTo>
                      <a:pt x="1104203" y="182509"/>
                    </a:lnTo>
                    <a:cubicBezTo>
                      <a:pt x="1104203" y="178398"/>
                      <a:pt x="1107536" y="175065"/>
                      <a:pt x="1111647" y="175065"/>
                    </a:cubicBezTo>
                    <a:close/>
                    <a:moveTo>
                      <a:pt x="814886" y="175065"/>
                    </a:moveTo>
                    <a:cubicBezTo>
                      <a:pt x="818997" y="175065"/>
                      <a:pt x="822330" y="178398"/>
                      <a:pt x="822330" y="182509"/>
                    </a:cubicBezTo>
                    <a:lnTo>
                      <a:pt x="822330" y="531064"/>
                    </a:lnTo>
                    <a:cubicBezTo>
                      <a:pt x="822330" y="535175"/>
                      <a:pt x="818997" y="538508"/>
                      <a:pt x="814886" y="538508"/>
                    </a:cubicBezTo>
                    <a:cubicBezTo>
                      <a:pt x="810775" y="538508"/>
                      <a:pt x="807442" y="535175"/>
                      <a:pt x="807442" y="531064"/>
                    </a:cubicBezTo>
                    <a:lnTo>
                      <a:pt x="807442" y="182509"/>
                    </a:lnTo>
                    <a:cubicBezTo>
                      <a:pt x="807442" y="178398"/>
                      <a:pt x="810775" y="175065"/>
                      <a:pt x="814886" y="175065"/>
                    </a:cubicBezTo>
                    <a:close/>
                    <a:moveTo>
                      <a:pt x="585450" y="175065"/>
                    </a:moveTo>
                    <a:cubicBezTo>
                      <a:pt x="589561" y="175065"/>
                      <a:pt x="592894" y="178398"/>
                      <a:pt x="592894" y="182509"/>
                    </a:cubicBezTo>
                    <a:lnTo>
                      <a:pt x="592894" y="531064"/>
                    </a:lnTo>
                    <a:cubicBezTo>
                      <a:pt x="592894" y="535175"/>
                      <a:pt x="589561" y="538508"/>
                      <a:pt x="585450" y="538508"/>
                    </a:cubicBezTo>
                    <a:cubicBezTo>
                      <a:pt x="581339" y="538508"/>
                      <a:pt x="578006" y="535175"/>
                      <a:pt x="578006" y="531064"/>
                    </a:cubicBezTo>
                    <a:lnTo>
                      <a:pt x="578006" y="182509"/>
                    </a:lnTo>
                    <a:cubicBezTo>
                      <a:pt x="578006" y="178398"/>
                      <a:pt x="581339" y="175065"/>
                      <a:pt x="585450" y="175065"/>
                    </a:cubicBezTo>
                    <a:close/>
                    <a:moveTo>
                      <a:pt x="288691" y="175065"/>
                    </a:moveTo>
                    <a:cubicBezTo>
                      <a:pt x="292802" y="175065"/>
                      <a:pt x="296135" y="178398"/>
                      <a:pt x="296135" y="182509"/>
                    </a:cubicBezTo>
                    <a:lnTo>
                      <a:pt x="296135" y="531064"/>
                    </a:lnTo>
                    <a:cubicBezTo>
                      <a:pt x="296135" y="535175"/>
                      <a:pt x="292802" y="538508"/>
                      <a:pt x="288691" y="538508"/>
                    </a:cubicBezTo>
                    <a:cubicBezTo>
                      <a:pt x="284580" y="538508"/>
                      <a:pt x="281247" y="535175"/>
                      <a:pt x="281247" y="531064"/>
                    </a:cubicBezTo>
                    <a:lnTo>
                      <a:pt x="281247" y="182509"/>
                    </a:lnTo>
                    <a:cubicBezTo>
                      <a:pt x="281247" y="178398"/>
                      <a:pt x="284580" y="175065"/>
                      <a:pt x="288691" y="175065"/>
                    </a:cubicBezTo>
                    <a:close/>
                    <a:moveTo>
                      <a:pt x="59255" y="175065"/>
                    </a:moveTo>
                    <a:cubicBezTo>
                      <a:pt x="63366" y="175065"/>
                      <a:pt x="66699" y="178398"/>
                      <a:pt x="66699" y="182509"/>
                    </a:cubicBezTo>
                    <a:lnTo>
                      <a:pt x="66699" y="531064"/>
                    </a:lnTo>
                    <a:cubicBezTo>
                      <a:pt x="66699" y="535175"/>
                      <a:pt x="63366" y="538508"/>
                      <a:pt x="59255" y="538508"/>
                    </a:cubicBezTo>
                    <a:cubicBezTo>
                      <a:pt x="55144" y="538508"/>
                      <a:pt x="51811" y="535175"/>
                      <a:pt x="51811" y="531064"/>
                    </a:cubicBezTo>
                    <a:lnTo>
                      <a:pt x="51811" y="182509"/>
                    </a:lnTo>
                    <a:cubicBezTo>
                      <a:pt x="51811" y="178398"/>
                      <a:pt x="55144" y="175065"/>
                      <a:pt x="59255" y="175065"/>
                    </a:cubicBezTo>
                    <a:close/>
                    <a:moveTo>
                      <a:pt x="1697251" y="96852"/>
                    </a:moveTo>
                    <a:cubicBezTo>
                      <a:pt x="1701362" y="96852"/>
                      <a:pt x="1704695" y="100185"/>
                      <a:pt x="1704695" y="104296"/>
                    </a:cubicBezTo>
                    <a:lnTo>
                      <a:pt x="1704695" y="297090"/>
                    </a:lnTo>
                    <a:cubicBezTo>
                      <a:pt x="1704695" y="301201"/>
                      <a:pt x="1701362" y="304534"/>
                      <a:pt x="1697251" y="304534"/>
                    </a:cubicBezTo>
                    <a:cubicBezTo>
                      <a:pt x="1693140" y="304534"/>
                      <a:pt x="1689807" y="301201"/>
                      <a:pt x="1689807" y="297090"/>
                    </a:cubicBezTo>
                    <a:lnTo>
                      <a:pt x="1689807" y="104296"/>
                    </a:lnTo>
                    <a:cubicBezTo>
                      <a:pt x="1689807" y="100185"/>
                      <a:pt x="1693140" y="96852"/>
                      <a:pt x="1697251" y="96852"/>
                    </a:cubicBezTo>
                    <a:close/>
                    <a:moveTo>
                      <a:pt x="1171054" y="96852"/>
                    </a:moveTo>
                    <a:cubicBezTo>
                      <a:pt x="1175165" y="96852"/>
                      <a:pt x="1178498" y="100185"/>
                      <a:pt x="1178498" y="104296"/>
                    </a:cubicBezTo>
                    <a:lnTo>
                      <a:pt x="1178498" y="297090"/>
                    </a:lnTo>
                    <a:cubicBezTo>
                      <a:pt x="1178498" y="301201"/>
                      <a:pt x="1175165" y="304534"/>
                      <a:pt x="1171054" y="304534"/>
                    </a:cubicBezTo>
                    <a:cubicBezTo>
                      <a:pt x="1166943" y="304534"/>
                      <a:pt x="1163610" y="301201"/>
                      <a:pt x="1163610" y="297090"/>
                    </a:cubicBezTo>
                    <a:lnTo>
                      <a:pt x="1163610" y="104296"/>
                    </a:lnTo>
                    <a:cubicBezTo>
                      <a:pt x="1163610" y="100185"/>
                      <a:pt x="1166943" y="96852"/>
                      <a:pt x="1171054" y="96852"/>
                    </a:cubicBezTo>
                    <a:close/>
                    <a:moveTo>
                      <a:pt x="644857" y="96852"/>
                    </a:moveTo>
                    <a:cubicBezTo>
                      <a:pt x="648968" y="96852"/>
                      <a:pt x="652301" y="100185"/>
                      <a:pt x="652301" y="104296"/>
                    </a:cubicBezTo>
                    <a:lnTo>
                      <a:pt x="652301" y="297090"/>
                    </a:lnTo>
                    <a:cubicBezTo>
                      <a:pt x="652301" y="301201"/>
                      <a:pt x="648968" y="304534"/>
                      <a:pt x="644857" y="304534"/>
                    </a:cubicBezTo>
                    <a:cubicBezTo>
                      <a:pt x="640746" y="304534"/>
                      <a:pt x="637413" y="301201"/>
                      <a:pt x="637413" y="297090"/>
                    </a:cubicBezTo>
                    <a:lnTo>
                      <a:pt x="637413" y="104296"/>
                    </a:lnTo>
                    <a:cubicBezTo>
                      <a:pt x="637413" y="100185"/>
                      <a:pt x="640746" y="96852"/>
                      <a:pt x="644857" y="96852"/>
                    </a:cubicBezTo>
                    <a:close/>
                    <a:moveTo>
                      <a:pt x="118662" y="96852"/>
                    </a:moveTo>
                    <a:cubicBezTo>
                      <a:pt x="122773" y="96852"/>
                      <a:pt x="126106" y="100185"/>
                      <a:pt x="126106" y="104296"/>
                    </a:cubicBezTo>
                    <a:lnTo>
                      <a:pt x="126106" y="297090"/>
                    </a:lnTo>
                    <a:cubicBezTo>
                      <a:pt x="126106" y="301201"/>
                      <a:pt x="122773" y="304534"/>
                      <a:pt x="118662" y="304534"/>
                    </a:cubicBezTo>
                    <a:cubicBezTo>
                      <a:pt x="114551" y="304534"/>
                      <a:pt x="111218" y="301201"/>
                      <a:pt x="111218" y="297090"/>
                    </a:cubicBezTo>
                    <a:lnTo>
                      <a:pt x="111218" y="104296"/>
                    </a:lnTo>
                    <a:cubicBezTo>
                      <a:pt x="111218" y="100185"/>
                      <a:pt x="114551" y="96852"/>
                      <a:pt x="118662" y="96852"/>
                    </a:cubicBezTo>
                    <a:close/>
                    <a:moveTo>
                      <a:pt x="1594924" y="22723"/>
                    </a:moveTo>
                    <a:cubicBezTo>
                      <a:pt x="1599035" y="22723"/>
                      <a:pt x="1602368" y="26056"/>
                      <a:pt x="1602368" y="30167"/>
                    </a:cubicBezTo>
                    <a:lnTo>
                      <a:pt x="1602368" y="222961"/>
                    </a:lnTo>
                    <a:cubicBezTo>
                      <a:pt x="1602368" y="227072"/>
                      <a:pt x="1599035" y="230405"/>
                      <a:pt x="1594924" y="230405"/>
                    </a:cubicBezTo>
                    <a:cubicBezTo>
                      <a:pt x="1590813" y="230405"/>
                      <a:pt x="1587480" y="227072"/>
                      <a:pt x="1587480" y="222961"/>
                    </a:cubicBezTo>
                    <a:lnTo>
                      <a:pt x="1587480" y="30167"/>
                    </a:lnTo>
                    <a:cubicBezTo>
                      <a:pt x="1587480" y="26056"/>
                      <a:pt x="1590813" y="22723"/>
                      <a:pt x="1594924" y="22723"/>
                    </a:cubicBezTo>
                    <a:close/>
                    <a:moveTo>
                      <a:pt x="1068727" y="22723"/>
                    </a:moveTo>
                    <a:cubicBezTo>
                      <a:pt x="1072838" y="22723"/>
                      <a:pt x="1076171" y="26056"/>
                      <a:pt x="1076171" y="30167"/>
                    </a:cubicBezTo>
                    <a:lnTo>
                      <a:pt x="1076171" y="222961"/>
                    </a:lnTo>
                    <a:cubicBezTo>
                      <a:pt x="1076171" y="227072"/>
                      <a:pt x="1072838" y="230405"/>
                      <a:pt x="1068727" y="230405"/>
                    </a:cubicBezTo>
                    <a:cubicBezTo>
                      <a:pt x="1064616" y="230405"/>
                      <a:pt x="1061283" y="227072"/>
                      <a:pt x="1061283" y="222961"/>
                    </a:cubicBezTo>
                    <a:lnTo>
                      <a:pt x="1061283" y="30167"/>
                    </a:lnTo>
                    <a:cubicBezTo>
                      <a:pt x="1061283" y="26056"/>
                      <a:pt x="1064616" y="22723"/>
                      <a:pt x="1068727" y="22723"/>
                    </a:cubicBezTo>
                    <a:close/>
                    <a:moveTo>
                      <a:pt x="542530" y="22723"/>
                    </a:moveTo>
                    <a:cubicBezTo>
                      <a:pt x="546641" y="22723"/>
                      <a:pt x="549974" y="26056"/>
                      <a:pt x="549974" y="30167"/>
                    </a:cubicBezTo>
                    <a:lnTo>
                      <a:pt x="549974" y="222961"/>
                    </a:lnTo>
                    <a:cubicBezTo>
                      <a:pt x="549974" y="227072"/>
                      <a:pt x="546641" y="230405"/>
                      <a:pt x="542530" y="230405"/>
                    </a:cubicBezTo>
                    <a:cubicBezTo>
                      <a:pt x="538419" y="230405"/>
                      <a:pt x="535086" y="227072"/>
                      <a:pt x="535086" y="222961"/>
                    </a:cubicBezTo>
                    <a:lnTo>
                      <a:pt x="535086" y="30167"/>
                    </a:lnTo>
                    <a:cubicBezTo>
                      <a:pt x="535086" y="26056"/>
                      <a:pt x="538419" y="22723"/>
                      <a:pt x="542530" y="22723"/>
                    </a:cubicBezTo>
                    <a:close/>
                    <a:moveTo>
                      <a:pt x="16335" y="22723"/>
                    </a:moveTo>
                    <a:cubicBezTo>
                      <a:pt x="20446" y="22723"/>
                      <a:pt x="23779" y="26056"/>
                      <a:pt x="23779" y="30167"/>
                    </a:cubicBezTo>
                    <a:lnTo>
                      <a:pt x="23779" y="222961"/>
                    </a:lnTo>
                    <a:cubicBezTo>
                      <a:pt x="23779" y="227072"/>
                      <a:pt x="20446" y="230405"/>
                      <a:pt x="16335" y="230405"/>
                    </a:cubicBezTo>
                    <a:cubicBezTo>
                      <a:pt x="12224" y="230405"/>
                      <a:pt x="8891" y="227072"/>
                      <a:pt x="8891" y="222961"/>
                    </a:cubicBezTo>
                    <a:lnTo>
                      <a:pt x="8891" y="30167"/>
                    </a:lnTo>
                    <a:cubicBezTo>
                      <a:pt x="8891" y="26056"/>
                      <a:pt x="12224" y="22723"/>
                      <a:pt x="16335" y="22723"/>
                    </a:cubicBezTo>
                    <a:close/>
                    <a:moveTo>
                      <a:pt x="1828369" y="0"/>
                    </a:moveTo>
                    <a:cubicBezTo>
                      <a:pt x="1832480" y="0"/>
                      <a:pt x="1835813" y="3333"/>
                      <a:pt x="1835813" y="7444"/>
                    </a:cubicBezTo>
                    <a:lnTo>
                      <a:pt x="1835813" y="200238"/>
                    </a:lnTo>
                    <a:cubicBezTo>
                      <a:pt x="1835813" y="204349"/>
                      <a:pt x="1832480" y="207682"/>
                      <a:pt x="1828369" y="207682"/>
                    </a:cubicBezTo>
                    <a:cubicBezTo>
                      <a:pt x="1824258" y="207682"/>
                      <a:pt x="1820925" y="204349"/>
                      <a:pt x="1820925" y="200238"/>
                    </a:cubicBezTo>
                    <a:lnTo>
                      <a:pt x="1820925" y="7444"/>
                    </a:lnTo>
                    <a:cubicBezTo>
                      <a:pt x="1820925" y="3333"/>
                      <a:pt x="1824258" y="0"/>
                      <a:pt x="1828369" y="0"/>
                    </a:cubicBezTo>
                    <a:close/>
                    <a:moveTo>
                      <a:pt x="1302172" y="0"/>
                    </a:moveTo>
                    <a:cubicBezTo>
                      <a:pt x="1306283" y="0"/>
                      <a:pt x="1309616" y="3333"/>
                      <a:pt x="1309616" y="7444"/>
                    </a:cubicBezTo>
                    <a:lnTo>
                      <a:pt x="1309616" y="200238"/>
                    </a:lnTo>
                    <a:cubicBezTo>
                      <a:pt x="1309616" y="204349"/>
                      <a:pt x="1306283" y="207682"/>
                      <a:pt x="1302172" y="207682"/>
                    </a:cubicBezTo>
                    <a:cubicBezTo>
                      <a:pt x="1298061" y="207682"/>
                      <a:pt x="1294728" y="204349"/>
                      <a:pt x="1294728" y="200238"/>
                    </a:cubicBezTo>
                    <a:lnTo>
                      <a:pt x="1294728" y="7444"/>
                    </a:lnTo>
                    <a:cubicBezTo>
                      <a:pt x="1294728" y="3333"/>
                      <a:pt x="1298061" y="0"/>
                      <a:pt x="1302172" y="0"/>
                    </a:cubicBezTo>
                    <a:close/>
                    <a:moveTo>
                      <a:pt x="775975" y="0"/>
                    </a:moveTo>
                    <a:cubicBezTo>
                      <a:pt x="780086" y="0"/>
                      <a:pt x="783419" y="3333"/>
                      <a:pt x="783419" y="7444"/>
                    </a:cubicBezTo>
                    <a:lnTo>
                      <a:pt x="783419" y="200238"/>
                    </a:lnTo>
                    <a:cubicBezTo>
                      <a:pt x="783419" y="204349"/>
                      <a:pt x="780086" y="207682"/>
                      <a:pt x="775975" y="207682"/>
                    </a:cubicBezTo>
                    <a:cubicBezTo>
                      <a:pt x="771864" y="207682"/>
                      <a:pt x="768531" y="204349"/>
                      <a:pt x="768531" y="200238"/>
                    </a:cubicBezTo>
                    <a:lnTo>
                      <a:pt x="768531" y="7444"/>
                    </a:lnTo>
                    <a:cubicBezTo>
                      <a:pt x="768531" y="3333"/>
                      <a:pt x="771864" y="0"/>
                      <a:pt x="775975" y="0"/>
                    </a:cubicBezTo>
                    <a:close/>
                    <a:moveTo>
                      <a:pt x="249780" y="0"/>
                    </a:moveTo>
                    <a:cubicBezTo>
                      <a:pt x="253891" y="0"/>
                      <a:pt x="257224" y="3333"/>
                      <a:pt x="257224" y="7444"/>
                    </a:cubicBezTo>
                    <a:lnTo>
                      <a:pt x="257224" y="200238"/>
                    </a:lnTo>
                    <a:cubicBezTo>
                      <a:pt x="257224" y="204349"/>
                      <a:pt x="253891" y="207682"/>
                      <a:pt x="249780" y="207682"/>
                    </a:cubicBezTo>
                    <a:cubicBezTo>
                      <a:pt x="245669" y="207682"/>
                      <a:pt x="242336" y="204349"/>
                      <a:pt x="242336" y="200238"/>
                    </a:cubicBezTo>
                    <a:lnTo>
                      <a:pt x="242336" y="7444"/>
                    </a:lnTo>
                    <a:cubicBezTo>
                      <a:pt x="242336" y="3333"/>
                      <a:pt x="245669" y="0"/>
                      <a:pt x="24978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18" name="Graphic 181">
                <a:extLst>
                  <a:ext uri="{FF2B5EF4-FFF2-40B4-BE49-F238E27FC236}">
                    <a16:creationId xmlns:a16="http://schemas.microsoft.com/office/drawing/2014/main" id="{179ABB5D-2801-4E92-9BF1-70EBDC8A6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86537" y="5762690"/>
                <a:ext cx="2181495" cy="347001"/>
              </a:xfrm>
              <a:prstGeom prst="rect">
                <a:avLst/>
              </a:prstGeom>
            </p:spPr>
          </p:pic>
        </p:grpSp>
        <p:sp>
          <p:nvSpPr>
            <p:cNvPr id="211" name="Freeform: Shape 238">
              <a:extLst>
                <a:ext uri="{FF2B5EF4-FFF2-40B4-BE49-F238E27FC236}">
                  <a16:creationId xmlns:a16="http://schemas.microsoft.com/office/drawing/2014/main" id="{2C36A872-226A-4CD2-877C-28F3986D56FE}"/>
                </a:ext>
              </a:extLst>
            </p:cNvPr>
            <p:cNvSpPr/>
            <p:nvPr/>
          </p:nvSpPr>
          <p:spPr>
            <a:xfrm flipH="1">
              <a:off x="8341714" y="2439450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12241839-0FDC-4440-AA01-625BADA65D3E}"/>
              </a:ext>
            </a:extLst>
          </p:cNvPr>
          <p:cNvGrpSpPr/>
          <p:nvPr/>
        </p:nvGrpSpPr>
        <p:grpSpPr>
          <a:xfrm>
            <a:off x="5167769" y="1309598"/>
            <a:ext cx="3250946" cy="3144201"/>
            <a:chOff x="4712419" y="1206303"/>
            <a:chExt cx="2795415" cy="2703627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A02222AC-7CF8-4026-BBFF-DA863F26169F}"/>
                </a:ext>
              </a:extLst>
            </p:cNvPr>
            <p:cNvGrpSpPr/>
            <p:nvPr/>
          </p:nvGrpSpPr>
          <p:grpSpPr>
            <a:xfrm>
              <a:off x="4712419" y="1206303"/>
              <a:ext cx="2795415" cy="2703627"/>
              <a:chOff x="4700603" y="1336852"/>
              <a:chExt cx="3035623" cy="2935948"/>
            </a:xfrm>
          </p:grpSpPr>
          <p:sp>
            <p:nvSpPr>
              <p:cNvPr id="253" name="자유형: 도형 252">
                <a:extLst>
                  <a:ext uri="{FF2B5EF4-FFF2-40B4-BE49-F238E27FC236}">
                    <a16:creationId xmlns:a16="http://schemas.microsoft.com/office/drawing/2014/main" id="{0B2902A8-3F96-486F-89AF-2F8F0B4A755F}"/>
                  </a:ext>
                </a:extLst>
              </p:cNvPr>
              <p:cNvSpPr/>
              <p:nvPr/>
            </p:nvSpPr>
            <p:spPr>
              <a:xfrm>
                <a:off x="6031622" y="1828544"/>
                <a:ext cx="1692888" cy="949747"/>
              </a:xfrm>
              <a:custGeom>
                <a:avLst/>
                <a:gdLst>
                  <a:gd name="connsiteX0" fmla="*/ 1620130 w 2541735"/>
                  <a:gd name="connsiteY0" fmla="*/ 3 h 1425968"/>
                  <a:gd name="connsiteX1" fmla="*/ 1702450 w 2541735"/>
                  <a:gd name="connsiteY1" fmla="*/ 47 h 1425968"/>
                  <a:gd name="connsiteX2" fmla="*/ 1723269 w 2541735"/>
                  <a:gd name="connsiteY2" fmla="*/ 12929 h 1425968"/>
                  <a:gd name="connsiteX3" fmla="*/ 1777007 w 2541735"/>
                  <a:gd name="connsiteY3" fmla="*/ 88916 h 1425968"/>
                  <a:gd name="connsiteX4" fmla="*/ 1787676 w 2541735"/>
                  <a:gd name="connsiteY4" fmla="*/ 136495 h 1425968"/>
                  <a:gd name="connsiteX5" fmla="*/ 1787069 w 2541735"/>
                  <a:gd name="connsiteY5" fmla="*/ 1014129 h 1425968"/>
                  <a:gd name="connsiteX6" fmla="*/ 1786895 w 2541735"/>
                  <a:gd name="connsiteY6" fmla="*/ 1042277 h 1425968"/>
                  <a:gd name="connsiteX7" fmla="*/ 1806500 w 2541735"/>
                  <a:gd name="connsiteY7" fmla="*/ 1061274 h 1425968"/>
                  <a:gd name="connsiteX8" fmla="*/ 1832870 w 2541735"/>
                  <a:gd name="connsiteY8" fmla="*/ 1087384 h 1425968"/>
                  <a:gd name="connsiteX9" fmla="*/ 1837771 w 2541735"/>
                  <a:gd name="connsiteY9" fmla="*/ 1116270 h 1425968"/>
                  <a:gd name="connsiteX10" fmla="*/ 1842976 w 2541735"/>
                  <a:gd name="connsiteY10" fmla="*/ 1092329 h 1425968"/>
                  <a:gd name="connsiteX11" fmla="*/ 1843366 w 2541735"/>
                  <a:gd name="connsiteY11" fmla="*/ 563580 h 1425968"/>
                  <a:gd name="connsiteX12" fmla="*/ 1861712 w 2541735"/>
                  <a:gd name="connsiteY12" fmla="*/ 500777 h 1425968"/>
                  <a:gd name="connsiteX13" fmla="*/ 1864315 w 2541735"/>
                  <a:gd name="connsiteY13" fmla="*/ 488329 h 1425968"/>
                  <a:gd name="connsiteX14" fmla="*/ 1896496 w 2541735"/>
                  <a:gd name="connsiteY14" fmla="*/ 459704 h 1425968"/>
                  <a:gd name="connsiteX15" fmla="*/ 1998334 w 2541735"/>
                  <a:gd name="connsiteY15" fmla="*/ 459487 h 1425968"/>
                  <a:gd name="connsiteX16" fmla="*/ 2014815 w 2541735"/>
                  <a:gd name="connsiteY16" fmla="*/ 475448 h 1425968"/>
                  <a:gd name="connsiteX17" fmla="*/ 2016767 w 2541735"/>
                  <a:gd name="connsiteY17" fmla="*/ 518386 h 1425968"/>
                  <a:gd name="connsiteX18" fmla="*/ 2033032 w 2541735"/>
                  <a:gd name="connsiteY18" fmla="*/ 563406 h 1425968"/>
                  <a:gd name="connsiteX19" fmla="*/ 2075363 w 2541735"/>
                  <a:gd name="connsiteY19" fmla="*/ 564578 h 1425968"/>
                  <a:gd name="connsiteX20" fmla="*/ 2082433 w 2541735"/>
                  <a:gd name="connsiteY20" fmla="*/ 545407 h 1425968"/>
                  <a:gd name="connsiteX21" fmla="*/ 2082259 w 2541735"/>
                  <a:gd name="connsiteY21" fmla="*/ 294023 h 1425968"/>
                  <a:gd name="connsiteX22" fmla="*/ 2098046 w 2541735"/>
                  <a:gd name="connsiteY22" fmla="*/ 241673 h 1425968"/>
                  <a:gd name="connsiteX23" fmla="*/ 2135563 w 2541735"/>
                  <a:gd name="connsiteY23" fmla="*/ 148292 h 1425968"/>
                  <a:gd name="connsiteX24" fmla="*/ 2150354 w 2541735"/>
                  <a:gd name="connsiteY24" fmla="*/ 132852 h 1425968"/>
                  <a:gd name="connsiteX25" fmla="*/ 2319331 w 2541735"/>
                  <a:gd name="connsiteY25" fmla="*/ 132982 h 1425968"/>
                  <a:gd name="connsiteX26" fmla="*/ 2333817 w 2541735"/>
                  <a:gd name="connsiteY26" fmla="*/ 146298 h 1425968"/>
                  <a:gd name="connsiteX27" fmla="*/ 2353508 w 2541735"/>
                  <a:gd name="connsiteY27" fmla="*/ 232044 h 1425968"/>
                  <a:gd name="connsiteX28" fmla="*/ 2372591 w 2541735"/>
                  <a:gd name="connsiteY28" fmla="*/ 333101 h 1425968"/>
                  <a:gd name="connsiteX29" fmla="*/ 2371681 w 2541735"/>
                  <a:gd name="connsiteY29" fmla="*/ 874861 h 1425968"/>
                  <a:gd name="connsiteX30" fmla="*/ 2371681 w 2541735"/>
                  <a:gd name="connsiteY30" fmla="*/ 898933 h 1425968"/>
                  <a:gd name="connsiteX31" fmla="*/ 2382784 w 2541735"/>
                  <a:gd name="connsiteY31" fmla="*/ 877116 h 1425968"/>
                  <a:gd name="connsiteX32" fmla="*/ 2413535 w 2541735"/>
                  <a:gd name="connsiteY32" fmla="*/ 804469 h 1425968"/>
                  <a:gd name="connsiteX33" fmla="*/ 2419043 w 2541735"/>
                  <a:gd name="connsiteY33" fmla="*/ 784083 h 1425968"/>
                  <a:gd name="connsiteX34" fmla="*/ 2423554 w 2541735"/>
                  <a:gd name="connsiteY34" fmla="*/ 843634 h 1425968"/>
                  <a:gd name="connsiteX35" fmla="*/ 2438213 w 2541735"/>
                  <a:gd name="connsiteY35" fmla="*/ 858640 h 1425968"/>
                  <a:gd name="connsiteX36" fmla="*/ 2488004 w 2541735"/>
                  <a:gd name="connsiteY36" fmla="*/ 858076 h 1425968"/>
                  <a:gd name="connsiteX37" fmla="*/ 2511512 w 2541735"/>
                  <a:gd name="connsiteY37" fmla="*/ 882494 h 1425968"/>
                  <a:gd name="connsiteX38" fmla="*/ 2511599 w 2541735"/>
                  <a:gd name="connsiteY38" fmla="*/ 899800 h 1425968"/>
                  <a:gd name="connsiteX39" fmla="*/ 2521141 w 2541735"/>
                  <a:gd name="connsiteY39" fmla="*/ 910773 h 1425968"/>
                  <a:gd name="connsiteX40" fmla="*/ 2541309 w 2541735"/>
                  <a:gd name="connsiteY40" fmla="*/ 935885 h 1425968"/>
                  <a:gd name="connsiteX41" fmla="*/ 2541181 w 2541735"/>
                  <a:gd name="connsiteY41" fmla="*/ 1425968 h 1425968"/>
                  <a:gd name="connsiteX42" fmla="*/ 424 w 2541735"/>
                  <a:gd name="connsiteY42" fmla="*/ 1425968 h 1425968"/>
                  <a:gd name="connsiteX43" fmla="*/ 357 w 2541735"/>
                  <a:gd name="connsiteY43" fmla="*/ 1361886 h 1425968"/>
                  <a:gd name="connsiteX44" fmla="*/ 12415 w 2541735"/>
                  <a:gd name="connsiteY44" fmla="*/ 1330788 h 1425968"/>
                  <a:gd name="connsiteX45" fmla="*/ 15451 w 2541735"/>
                  <a:gd name="connsiteY45" fmla="*/ 1314784 h 1425968"/>
                  <a:gd name="connsiteX46" fmla="*/ 31716 w 2541735"/>
                  <a:gd name="connsiteY46" fmla="*/ 1231683 h 1425968"/>
                  <a:gd name="connsiteX47" fmla="*/ 34665 w 2541735"/>
                  <a:gd name="connsiteY47" fmla="*/ 1204055 h 1425968"/>
                  <a:gd name="connsiteX48" fmla="*/ 34709 w 2541735"/>
                  <a:gd name="connsiteY48" fmla="*/ 720804 h 1425968"/>
                  <a:gd name="connsiteX49" fmla="*/ 62336 w 2541735"/>
                  <a:gd name="connsiteY49" fmla="*/ 692699 h 1425968"/>
                  <a:gd name="connsiteX50" fmla="*/ 89227 w 2541735"/>
                  <a:gd name="connsiteY50" fmla="*/ 665331 h 1425968"/>
                  <a:gd name="connsiteX51" fmla="*/ 89184 w 2541735"/>
                  <a:gd name="connsiteY51" fmla="*/ 660994 h 1425968"/>
                  <a:gd name="connsiteX52" fmla="*/ 131862 w 2541735"/>
                  <a:gd name="connsiteY52" fmla="*/ 616190 h 1425968"/>
                  <a:gd name="connsiteX53" fmla="*/ 146088 w 2541735"/>
                  <a:gd name="connsiteY53" fmla="*/ 598538 h 1425968"/>
                  <a:gd name="connsiteX54" fmla="*/ 146088 w 2541735"/>
                  <a:gd name="connsiteY54" fmla="*/ 436023 h 1425968"/>
                  <a:gd name="connsiteX55" fmla="*/ 149210 w 2541735"/>
                  <a:gd name="connsiteY55" fmla="*/ 413946 h 1425968"/>
                  <a:gd name="connsiteX56" fmla="*/ 156671 w 2541735"/>
                  <a:gd name="connsiteY56" fmla="*/ 434201 h 1425968"/>
                  <a:gd name="connsiteX57" fmla="*/ 156584 w 2541735"/>
                  <a:gd name="connsiteY57" fmla="*/ 592379 h 1425968"/>
                  <a:gd name="connsiteX58" fmla="*/ 177706 w 2541735"/>
                  <a:gd name="connsiteY58" fmla="*/ 615106 h 1425968"/>
                  <a:gd name="connsiteX59" fmla="*/ 220167 w 2541735"/>
                  <a:gd name="connsiteY59" fmla="*/ 658478 h 1425968"/>
                  <a:gd name="connsiteX60" fmla="*/ 220167 w 2541735"/>
                  <a:gd name="connsiteY60" fmla="*/ 680164 h 1425968"/>
                  <a:gd name="connsiteX61" fmla="*/ 231487 w 2541735"/>
                  <a:gd name="connsiteY61" fmla="*/ 692265 h 1425968"/>
                  <a:gd name="connsiteX62" fmla="*/ 279803 w 2541735"/>
                  <a:gd name="connsiteY62" fmla="*/ 748692 h 1425968"/>
                  <a:gd name="connsiteX63" fmla="*/ 280367 w 2541735"/>
                  <a:gd name="connsiteY63" fmla="*/ 935062 h 1425968"/>
                  <a:gd name="connsiteX64" fmla="*/ 280367 w 2541735"/>
                  <a:gd name="connsiteY64" fmla="*/ 951370 h 1425968"/>
                  <a:gd name="connsiteX65" fmla="*/ 351541 w 2541735"/>
                  <a:gd name="connsiteY65" fmla="*/ 946599 h 1425968"/>
                  <a:gd name="connsiteX66" fmla="*/ 369454 w 2541735"/>
                  <a:gd name="connsiteY66" fmla="*/ 981513 h 1425968"/>
                  <a:gd name="connsiteX67" fmla="*/ 398903 w 2541735"/>
                  <a:gd name="connsiteY67" fmla="*/ 1010226 h 1425968"/>
                  <a:gd name="connsiteX68" fmla="*/ 412262 w 2541735"/>
                  <a:gd name="connsiteY68" fmla="*/ 1028485 h 1425968"/>
                  <a:gd name="connsiteX69" fmla="*/ 411828 w 2541735"/>
                  <a:gd name="connsiteY69" fmla="*/ 1288501 h 1425968"/>
                  <a:gd name="connsiteX70" fmla="*/ 412522 w 2541735"/>
                  <a:gd name="connsiteY70" fmla="*/ 1334301 h 1425968"/>
                  <a:gd name="connsiteX71" fmla="*/ 424797 w 2541735"/>
                  <a:gd name="connsiteY71" fmla="*/ 1288197 h 1425968"/>
                  <a:gd name="connsiteX72" fmla="*/ 434208 w 2541735"/>
                  <a:gd name="connsiteY72" fmla="*/ 1312616 h 1425968"/>
                  <a:gd name="connsiteX73" fmla="*/ 438025 w 2541735"/>
                  <a:gd name="connsiteY73" fmla="*/ 1332697 h 1425968"/>
                  <a:gd name="connsiteX74" fmla="*/ 471725 w 2541735"/>
                  <a:gd name="connsiteY74" fmla="*/ 1333521 h 1425968"/>
                  <a:gd name="connsiteX75" fmla="*/ 503083 w 2541735"/>
                  <a:gd name="connsiteY75" fmla="*/ 1307237 h 1425968"/>
                  <a:gd name="connsiteX76" fmla="*/ 504558 w 2541735"/>
                  <a:gd name="connsiteY76" fmla="*/ 1128501 h 1425968"/>
                  <a:gd name="connsiteX77" fmla="*/ 510803 w 2541735"/>
                  <a:gd name="connsiteY77" fmla="*/ 1114752 h 1425968"/>
                  <a:gd name="connsiteX78" fmla="*/ 517613 w 2541735"/>
                  <a:gd name="connsiteY78" fmla="*/ 1129368 h 1425968"/>
                  <a:gd name="connsiteX79" fmla="*/ 517352 w 2541735"/>
                  <a:gd name="connsiteY79" fmla="*/ 1213814 h 1425968"/>
                  <a:gd name="connsiteX80" fmla="*/ 522601 w 2541735"/>
                  <a:gd name="connsiteY80" fmla="*/ 1322374 h 1425968"/>
                  <a:gd name="connsiteX81" fmla="*/ 545458 w 2541735"/>
                  <a:gd name="connsiteY81" fmla="*/ 1330788 h 1425968"/>
                  <a:gd name="connsiteX82" fmla="*/ 559423 w 2541735"/>
                  <a:gd name="connsiteY82" fmla="*/ 1322201 h 1425968"/>
                  <a:gd name="connsiteX83" fmla="*/ 559640 w 2541735"/>
                  <a:gd name="connsiteY83" fmla="*/ 1304852 h 1425968"/>
                  <a:gd name="connsiteX84" fmla="*/ 559380 w 2541735"/>
                  <a:gd name="connsiteY84" fmla="*/ 815094 h 1425968"/>
                  <a:gd name="connsiteX85" fmla="*/ 577163 w 2541735"/>
                  <a:gd name="connsiteY85" fmla="*/ 747347 h 1425968"/>
                  <a:gd name="connsiteX86" fmla="*/ 625002 w 2541735"/>
                  <a:gd name="connsiteY86" fmla="*/ 662598 h 1425968"/>
                  <a:gd name="connsiteX87" fmla="*/ 655926 w 2541735"/>
                  <a:gd name="connsiteY87" fmla="*/ 645250 h 1425968"/>
                  <a:gd name="connsiteX88" fmla="*/ 766395 w 2541735"/>
                  <a:gd name="connsiteY88" fmla="*/ 645813 h 1425968"/>
                  <a:gd name="connsiteX89" fmla="*/ 787170 w 2541735"/>
                  <a:gd name="connsiteY89" fmla="*/ 666589 h 1425968"/>
                  <a:gd name="connsiteX90" fmla="*/ 786346 w 2541735"/>
                  <a:gd name="connsiteY90" fmla="*/ 1002462 h 1425968"/>
                  <a:gd name="connsiteX91" fmla="*/ 811632 w 2541735"/>
                  <a:gd name="connsiteY91" fmla="*/ 1027270 h 1425968"/>
                  <a:gd name="connsiteX92" fmla="*/ 851881 w 2541735"/>
                  <a:gd name="connsiteY92" fmla="*/ 1058325 h 1425968"/>
                  <a:gd name="connsiteX93" fmla="*/ 868622 w 2541735"/>
                  <a:gd name="connsiteY93" fmla="*/ 1069558 h 1425968"/>
                  <a:gd name="connsiteX94" fmla="*/ 916896 w 2541735"/>
                  <a:gd name="connsiteY94" fmla="*/ 1101393 h 1425968"/>
                  <a:gd name="connsiteX95" fmla="*/ 942615 w 2541735"/>
                  <a:gd name="connsiteY95" fmla="*/ 1180547 h 1425968"/>
                  <a:gd name="connsiteX96" fmla="*/ 946562 w 2541735"/>
                  <a:gd name="connsiteY96" fmla="*/ 1187097 h 1425968"/>
                  <a:gd name="connsiteX97" fmla="*/ 963477 w 2541735"/>
                  <a:gd name="connsiteY97" fmla="*/ 1215939 h 1425968"/>
                  <a:gd name="connsiteX98" fmla="*/ 965386 w 2541735"/>
                  <a:gd name="connsiteY98" fmla="*/ 1295483 h 1425968"/>
                  <a:gd name="connsiteX99" fmla="*/ 970287 w 2541735"/>
                  <a:gd name="connsiteY99" fmla="*/ 1267161 h 1425968"/>
                  <a:gd name="connsiteX100" fmla="*/ 986508 w 2541735"/>
                  <a:gd name="connsiteY100" fmla="*/ 1246256 h 1425968"/>
                  <a:gd name="connsiteX101" fmla="*/ 995269 w 2541735"/>
                  <a:gd name="connsiteY101" fmla="*/ 1230512 h 1425968"/>
                  <a:gd name="connsiteX102" fmla="*/ 995399 w 2541735"/>
                  <a:gd name="connsiteY102" fmla="*/ 1135180 h 1425968"/>
                  <a:gd name="connsiteX103" fmla="*/ 995096 w 2541735"/>
                  <a:gd name="connsiteY103" fmla="*/ 489414 h 1425968"/>
                  <a:gd name="connsiteX104" fmla="*/ 1016521 w 2541735"/>
                  <a:gd name="connsiteY104" fmla="*/ 465559 h 1425968"/>
                  <a:gd name="connsiteX105" fmla="*/ 1026454 w 2541735"/>
                  <a:gd name="connsiteY105" fmla="*/ 449208 h 1425968"/>
                  <a:gd name="connsiteX106" fmla="*/ 1051653 w 2541735"/>
                  <a:gd name="connsiteY106" fmla="*/ 425483 h 1425968"/>
                  <a:gd name="connsiteX107" fmla="*/ 1077589 w 2541735"/>
                  <a:gd name="connsiteY107" fmla="*/ 425570 h 1425968"/>
                  <a:gd name="connsiteX108" fmla="*/ 1108947 w 2541735"/>
                  <a:gd name="connsiteY108" fmla="*/ 450943 h 1425968"/>
                  <a:gd name="connsiteX109" fmla="*/ 1116711 w 2541735"/>
                  <a:gd name="connsiteY109" fmla="*/ 465603 h 1425968"/>
                  <a:gd name="connsiteX110" fmla="*/ 1138180 w 2541735"/>
                  <a:gd name="connsiteY110" fmla="*/ 519644 h 1425968"/>
                  <a:gd name="connsiteX111" fmla="*/ 1140218 w 2541735"/>
                  <a:gd name="connsiteY111" fmla="*/ 742750 h 1425968"/>
                  <a:gd name="connsiteX112" fmla="*/ 1144338 w 2541735"/>
                  <a:gd name="connsiteY112" fmla="*/ 758710 h 1425968"/>
                  <a:gd name="connsiteX113" fmla="*/ 1151235 w 2541735"/>
                  <a:gd name="connsiteY113" fmla="*/ 743097 h 1425968"/>
                  <a:gd name="connsiteX114" fmla="*/ 1151928 w 2541735"/>
                  <a:gd name="connsiteY114" fmla="*/ 686757 h 1425968"/>
                  <a:gd name="connsiteX115" fmla="*/ 1158782 w 2541735"/>
                  <a:gd name="connsiteY115" fmla="*/ 677475 h 1425968"/>
                  <a:gd name="connsiteX116" fmla="*/ 1163552 w 2541735"/>
                  <a:gd name="connsiteY116" fmla="*/ 687407 h 1425968"/>
                  <a:gd name="connsiteX117" fmla="*/ 1163813 w 2541735"/>
                  <a:gd name="connsiteY117" fmla="*/ 743747 h 1425968"/>
                  <a:gd name="connsiteX118" fmla="*/ 1171533 w 2541735"/>
                  <a:gd name="connsiteY118" fmla="*/ 758061 h 1425968"/>
                  <a:gd name="connsiteX119" fmla="*/ 1188708 w 2541735"/>
                  <a:gd name="connsiteY119" fmla="*/ 780136 h 1425968"/>
                  <a:gd name="connsiteX120" fmla="*/ 1208312 w 2541735"/>
                  <a:gd name="connsiteY120" fmla="*/ 801693 h 1425968"/>
                  <a:gd name="connsiteX121" fmla="*/ 1220109 w 2541735"/>
                  <a:gd name="connsiteY121" fmla="*/ 807851 h 1425968"/>
                  <a:gd name="connsiteX122" fmla="*/ 1230085 w 2541735"/>
                  <a:gd name="connsiteY122" fmla="*/ 823639 h 1425968"/>
                  <a:gd name="connsiteX123" fmla="*/ 1274932 w 2541735"/>
                  <a:gd name="connsiteY123" fmla="*/ 821513 h 1425968"/>
                  <a:gd name="connsiteX124" fmla="*/ 1278055 w 2541735"/>
                  <a:gd name="connsiteY124" fmla="*/ 803514 h 1425968"/>
                  <a:gd name="connsiteX125" fmla="*/ 1277924 w 2541735"/>
                  <a:gd name="connsiteY125" fmla="*/ 623650 h 1425968"/>
                  <a:gd name="connsiteX126" fmla="*/ 1297356 w 2541735"/>
                  <a:gd name="connsiteY126" fmla="*/ 602051 h 1425968"/>
                  <a:gd name="connsiteX127" fmla="*/ 1308285 w 2541735"/>
                  <a:gd name="connsiteY127" fmla="*/ 588345 h 1425968"/>
                  <a:gd name="connsiteX128" fmla="*/ 1335089 w 2541735"/>
                  <a:gd name="connsiteY128" fmla="*/ 564144 h 1425968"/>
                  <a:gd name="connsiteX129" fmla="*/ 1417409 w 2541735"/>
                  <a:gd name="connsiteY129" fmla="*/ 564231 h 1425968"/>
                  <a:gd name="connsiteX130" fmla="*/ 1436059 w 2541735"/>
                  <a:gd name="connsiteY130" fmla="*/ 582793 h 1425968"/>
                  <a:gd name="connsiteX131" fmla="*/ 1455707 w 2541735"/>
                  <a:gd name="connsiteY131" fmla="*/ 601834 h 1425968"/>
                  <a:gd name="connsiteX132" fmla="*/ 1503849 w 2541735"/>
                  <a:gd name="connsiteY132" fmla="*/ 626730 h 1425968"/>
                  <a:gd name="connsiteX133" fmla="*/ 1506972 w 2541735"/>
                  <a:gd name="connsiteY133" fmla="*/ 748388 h 1425968"/>
                  <a:gd name="connsiteX134" fmla="*/ 1505758 w 2541735"/>
                  <a:gd name="connsiteY134" fmla="*/ 826371 h 1425968"/>
                  <a:gd name="connsiteX135" fmla="*/ 1523063 w 2541735"/>
                  <a:gd name="connsiteY135" fmla="*/ 843156 h 1425968"/>
                  <a:gd name="connsiteX136" fmla="*/ 1541367 w 2541735"/>
                  <a:gd name="connsiteY136" fmla="*/ 843720 h 1425968"/>
                  <a:gd name="connsiteX137" fmla="*/ 1557197 w 2541735"/>
                  <a:gd name="connsiteY137" fmla="*/ 821297 h 1425968"/>
                  <a:gd name="connsiteX138" fmla="*/ 1556850 w 2541735"/>
                  <a:gd name="connsiteY138" fmla="*/ 86661 h 1425968"/>
                  <a:gd name="connsiteX139" fmla="*/ 1589249 w 2541735"/>
                  <a:gd name="connsiteY139" fmla="*/ 52614 h 1425968"/>
                  <a:gd name="connsiteX140" fmla="*/ 1606251 w 2541735"/>
                  <a:gd name="connsiteY140" fmla="*/ 35568 h 1425968"/>
                  <a:gd name="connsiteX141" fmla="*/ 1606034 w 2541735"/>
                  <a:gd name="connsiteY141" fmla="*/ 13926 h 1425968"/>
                  <a:gd name="connsiteX142" fmla="*/ 1620130 w 2541735"/>
                  <a:gd name="connsiteY142" fmla="*/ 3 h 142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2541735" h="1425968">
                    <a:moveTo>
                      <a:pt x="1620130" y="3"/>
                    </a:moveTo>
                    <a:cubicBezTo>
                      <a:pt x="1647585" y="394"/>
                      <a:pt x="1674996" y="480"/>
                      <a:pt x="1702450" y="47"/>
                    </a:cubicBezTo>
                    <a:cubicBezTo>
                      <a:pt x="1712686" y="-127"/>
                      <a:pt x="1718151" y="5642"/>
                      <a:pt x="1723269" y="12929"/>
                    </a:cubicBezTo>
                    <a:cubicBezTo>
                      <a:pt x="1741138" y="38301"/>
                      <a:pt x="1758921" y="63717"/>
                      <a:pt x="1777007" y="88916"/>
                    </a:cubicBezTo>
                    <a:cubicBezTo>
                      <a:pt x="1787373" y="103359"/>
                      <a:pt x="1787676" y="119711"/>
                      <a:pt x="1787676" y="136495"/>
                    </a:cubicBezTo>
                    <a:cubicBezTo>
                      <a:pt x="1787416" y="429040"/>
                      <a:pt x="1787242" y="721585"/>
                      <a:pt x="1787069" y="1014129"/>
                    </a:cubicBezTo>
                    <a:cubicBezTo>
                      <a:pt x="1787069" y="1023497"/>
                      <a:pt x="1787893" y="1032996"/>
                      <a:pt x="1786895" y="1042277"/>
                    </a:cubicBezTo>
                    <a:cubicBezTo>
                      <a:pt x="1785247" y="1057718"/>
                      <a:pt x="1791666" y="1063876"/>
                      <a:pt x="1806500" y="1061274"/>
                    </a:cubicBezTo>
                    <a:cubicBezTo>
                      <a:pt x="1827926" y="1057501"/>
                      <a:pt x="1834258" y="1067173"/>
                      <a:pt x="1832870" y="1087384"/>
                    </a:cubicBezTo>
                    <a:cubicBezTo>
                      <a:pt x="1832263" y="1096622"/>
                      <a:pt x="1831872" y="1116314"/>
                      <a:pt x="1837771" y="1116270"/>
                    </a:cubicBezTo>
                    <a:cubicBezTo>
                      <a:pt x="1847052" y="1115229"/>
                      <a:pt x="1842976" y="1100136"/>
                      <a:pt x="1842976" y="1092329"/>
                    </a:cubicBezTo>
                    <a:cubicBezTo>
                      <a:pt x="1843279" y="916065"/>
                      <a:pt x="1843236" y="739844"/>
                      <a:pt x="1843366" y="563580"/>
                    </a:cubicBezTo>
                    <a:cubicBezTo>
                      <a:pt x="1843800" y="516738"/>
                      <a:pt x="1850956" y="520425"/>
                      <a:pt x="1861712" y="500777"/>
                    </a:cubicBezTo>
                    <a:cubicBezTo>
                      <a:pt x="1863664" y="497221"/>
                      <a:pt x="1863968" y="492536"/>
                      <a:pt x="1864315" y="488329"/>
                    </a:cubicBezTo>
                    <a:cubicBezTo>
                      <a:pt x="1866787" y="459661"/>
                      <a:pt x="1866700" y="459704"/>
                      <a:pt x="1896496" y="459704"/>
                    </a:cubicBezTo>
                    <a:cubicBezTo>
                      <a:pt x="1930458" y="459747"/>
                      <a:pt x="1964417" y="460138"/>
                      <a:pt x="1998334" y="459487"/>
                    </a:cubicBezTo>
                    <a:cubicBezTo>
                      <a:pt x="2010435" y="459270"/>
                      <a:pt x="2015510" y="463130"/>
                      <a:pt x="2014815" y="475448"/>
                    </a:cubicBezTo>
                    <a:cubicBezTo>
                      <a:pt x="2014121" y="486941"/>
                      <a:pt x="2017071" y="507066"/>
                      <a:pt x="2016767" y="518386"/>
                    </a:cubicBezTo>
                    <a:cubicBezTo>
                      <a:pt x="2015987" y="545754"/>
                      <a:pt x="2015769" y="564621"/>
                      <a:pt x="2033032" y="563406"/>
                    </a:cubicBezTo>
                    <a:cubicBezTo>
                      <a:pt x="2045610" y="562539"/>
                      <a:pt x="2060053" y="565185"/>
                      <a:pt x="2075363" y="564578"/>
                    </a:cubicBezTo>
                    <a:cubicBezTo>
                      <a:pt x="2087724" y="564101"/>
                      <a:pt x="2082389" y="552173"/>
                      <a:pt x="2082433" y="545407"/>
                    </a:cubicBezTo>
                    <a:cubicBezTo>
                      <a:pt x="2082780" y="461612"/>
                      <a:pt x="2083083" y="377818"/>
                      <a:pt x="2082259" y="294023"/>
                    </a:cubicBezTo>
                    <a:cubicBezTo>
                      <a:pt x="2082042" y="274245"/>
                      <a:pt x="2086987" y="257937"/>
                      <a:pt x="2098046" y="241673"/>
                    </a:cubicBezTo>
                    <a:cubicBezTo>
                      <a:pt x="2117217" y="213480"/>
                      <a:pt x="2142329" y="187241"/>
                      <a:pt x="2135563" y="148292"/>
                    </a:cubicBezTo>
                    <a:cubicBezTo>
                      <a:pt x="2133655" y="137319"/>
                      <a:pt x="2139207" y="132809"/>
                      <a:pt x="2150354" y="132852"/>
                    </a:cubicBezTo>
                    <a:cubicBezTo>
                      <a:pt x="2206650" y="133156"/>
                      <a:pt x="2262991" y="133112"/>
                      <a:pt x="2319331" y="132982"/>
                    </a:cubicBezTo>
                    <a:cubicBezTo>
                      <a:pt x="2328699" y="132982"/>
                      <a:pt x="2334077" y="135194"/>
                      <a:pt x="2333817" y="146298"/>
                    </a:cubicBezTo>
                    <a:cubicBezTo>
                      <a:pt x="2333080" y="176441"/>
                      <a:pt x="2342057" y="204633"/>
                      <a:pt x="2353508" y="232044"/>
                    </a:cubicBezTo>
                    <a:cubicBezTo>
                      <a:pt x="2367040" y="264443"/>
                      <a:pt x="2372808" y="297709"/>
                      <a:pt x="2372591" y="333101"/>
                    </a:cubicBezTo>
                    <a:cubicBezTo>
                      <a:pt x="2371550" y="513702"/>
                      <a:pt x="2371854" y="694260"/>
                      <a:pt x="2371681" y="874861"/>
                    </a:cubicBezTo>
                    <a:cubicBezTo>
                      <a:pt x="2371681" y="881974"/>
                      <a:pt x="2371681" y="889087"/>
                      <a:pt x="2371681" y="898933"/>
                    </a:cubicBezTo>
                    <a:cubicBezTo>
                      <a:pt x="2385170" y="899323"/>
                      <a:pt x="2382437" y="900928"/>
                      <a:pt x="2382784" y="877116"/>
                    </a:cubicBezTo>
                    <a:cubicBezTo>
                      <a:pt x="2420648" y="874644"/>
                      <a:pt x="2413058" y="878157"/>
                      <a:pt x="2413535" y="804469"/>
                    </a:cubicBezTo>
                    <a:cubicBezTo>
                      <a:pt x="2413578" y="798006"/>
                      <a:pt x="2411627" y="784257"/>
                      <a:pt x="2419043" y="784083"/>
                    </a:cubicBezTo>
                    <a:cubicBezTo>
                      <a:pt x="2426633" y="783823"/>
                      <a:pt x="2423250" y="824550"/>
                      <a:pt x="2423554" y="843634"/>
                    </a:cubicBezTo>
                    <a:cubicBezTo>
                      <a:pt x="2423727" y="854563"/>
                      <a:pt x="2426547" y="859247"/>
                      <a:pt x="2438213" y="858640"/>
                    </a:cubicBezTo>
                    <a:cubicBezTo>
                      <a:pt x="2454781" y="857773"/>
                      <a:pt x="2470005" y="858770"/>
                      <a:pt x="2488004" y="858076"/>
                    </a:cubicBezTo>
                    <a:cubicBezTo>
                      <a:pt x="2514721" y="857035"/>
                      <a:pt x="2510384" y="857295"/>
                      <a:pt x="2511512" y="882494"/>
                    </a:cubicBezTo>
                    <a:cubicBezTo>
                      <a:pt x="2511772" y="888176"/>
                      <a:pt x="2511642" y="894032"/>
                      <a:pt x="2511599" y="899800"/>
                    </a:cubicBezTo>
                    <a:cubicBezTo>
                      <a:pt x="2511599" y="906349"/>
                      <a:pt x="2513160" y="910426"/>
                      <a:pt x="2521141" y="910773"/>
                    </a:cubicBezTo>
                    <a:cubicBezTo>
                      <a:pt x="2545646" y="911770"/>
                      <a:pt x="2541612" y="911511"/>
                      <a:pt x="2541309" y="935885"/>
                    </a:cubicBezTo>
                    <a:lnTo>
                      <a:pt x="2541181" y="1425968"/>
                    </a:lnTo>
                    <a:lnTo>
                      <a:pt x="424" y="1425968"/>
                    </a:lnTo>
                    <a:lnTo>
                      <a:pt x="357" y="1361886"/>
                    </a:lnTo>
                    <a:cubicBezTo>
                      <a:pt x="357" y="1350263"/>
                      <a:pt x="-3242" y="1337294"/>
                      <a:pt x="12415" y="1330788"/>
                    </a:cubicBezTo>
                    <a:cubicBezTo>
                      <a:pt x="18357" y="1328316"/>
                      <a:pt x="15538" y="1320249"/>
                      <a:pt x="15451" y="1314784"/>
                    </a:cubicBezTo>
                    <a:cubicBezTo>
                      <a:pt x="15061" y="1285942"/>
                      <a:pt x="13413" y="1257142"/>
                      <a:pt x="31716" y="1231683"/>
                    </a:cubicBezTo>
                    <a:cubicBezTo>
                      <a:pt x="37267" y="1223919"/>
                      <a:pt x="34665" y="1213380"/>
                      <a:pt x="34665" y="1204055"/>
                    </a:cubicBezTo>
                    <a:cubicBezTo>
                      <a:pt x="34751" y="1042972"/>
                      <a:pt x="34751" y="881887"/>
                      <a:pt x="34709" y="720804"/>
                    </a:cubicBezTo>
                    <a:cubicBezTo>
                      <a:pt x="34665" y="692265"/>
                      <a:pt x="34751" y="690747"/>
                      <a:pt x="62336" y="692699"/>
                    </a:cubicBezTo>
                    <a:cubicBezTo>
                      <a:pt x="84326" y="694217"/>
                      <a:pt x="93304" y="687363"/>
                      <a:pt x="89227" y="665331"/>
                    </a:cubicBezTo>
                    <a:cubicBezTo>
                      <a:pt x="88967" y="663943"/>
                      <a:pt x="89184" y="662425"/>
                      <a:pt x="89184" y="660994"/>
                    </a:cubicBezTo>
                    <a:cubicBezTo>
                      <a:pt x="89227" y="618142"/>
                      <a:pt x="89184" y="617405"/>
                      <a:pt x="131862" y="616190"/>
                    </a:cubicBezTo>
                    <a:cubicBezTo>
                      <a:pt x="146175" y="615757"/>
                      <a:pt x="146131" y="608774"/>
                      <a:pt x="146088" y="598538"/>
                    </a:cubicBezTo>
                    <a:cubicBezTo>
                      <a:pt x="145871" y="544366"/>
                      <a:pt x="145957" y="490194"/>
                      <a:pt x="146088" y="436023"/>
                    </a:cubicBezTo>
                    <a:cubicBezTo>
                      <a:pt x="146131" y="429170"/>
                      <a:pt x="144309" y="421840"/>
                      <a:pt x="149210" y="413946"/>
                    </a:cubicBezTo>
                    <a:cubicBezTo>
                      <a:pt x="159837" y="418587"/>
                      <a:pt x="156627" y="427392"/>
                      <a:pt x="156671" y="434201"/>
                    </a:cubicBezTo>
                    <a:cubicBezTo>
                      <a:pt x="156931" y="486941"/>
                      <a:pt x="157321" y="539639"/>
                      <a:pt x="156584" y="592379"/>
                    </a:cubicBezTo>
                    <a:cubicBezTo>
                      <a:pt x="156367" y="608253"/>
                      <a:pt x="159446" y="615453"/>
                      <a:pt x="177706" y="615106"/>
                    </a:cubicBezTo>
                    <a:cubicBezTo>
                      <a:pt x="220167" y="614282"/>
                      <a:pt x="220167" y="615280"/>
                      <a:pt x="220167" y="658478"/>
                    </a:cubicBezTo>
                    <a:cubicBezTo>
                      <a:pt x="220167" y="665721"/>
                      <a:pt x="220557" y="672964"/>
                      <a:pt x="220167" y="680164"/>
                    </a:cubicBezTo>
                    <a:cubicBezTo>
                      <a:pt x="219734" y="688491"/>
                      <a:pt x="223594" y="691137"/>
                      <a:pt x="231487" y="692265"/>
                    </a:cubicBezTo>
                    <a:cubicBezTo>
                      <a:pt x="267486" y="697426"/>
                      <a:pt x="279110" y="709917"/>
                      <a:pt x="279803" y="748692"/>
                    </a:cubicBezTo>
                    <a:cubicBezTo>
                      <a:pt x="280888" y="810801"/>
                      <a:pt x="280281" y="872953"/>
                      <a:pt x="280367" y="935062"/>
                    </a:cubicBezTo>
                    <a:cubicBezTo>
                      <a:pt x="280367" y="940093"/>
                      <a:pt x="280367" y="945124"/>
                      <a:pt x="280367" y="951370"/>
                    </a:cubicBezTo>
                    <a:cubicBezTo>
                      <a:pt x="304005" y="940050"/>
                      <a:pt x="328424" y="944430"/>
                      <a:pt x="351541" y="946599"/>
                    </a:cubicBezTo>
                    <a:cubicBezTo>
                      <a:pt x="368153" y="948160"/>
                      <a:pt x="370668" y="968328"/>
                      <a:pt x="369454" y="981513"/>
                    </a:cubicBezTo>
                    <a:cubicBezTo>
                      <a:pt x="367242" y="1005802"/>
                      <a:pt x="375396" y="1014086"/>
                      <a:pt x="398903" y="1010226"/>
                    </a:cubicBezTo>
                    <a:cubicBezTo>
                      <a:pt x="413954" y="1007753"/>
                      <a:pt x="412262" y="1019160"/>
                      <a:pt x="412262" y="1028485"/>
                    </a:cubicBezTo>
                    <a:cubicBezTo>
                      <a:pt x="412132" y="1115142"/>
                      <a:pt x="411872" y="1201843"/>
                      <a:pt x="411828" y="1288501"/>
                    </a:cubicBezTo>
                    <a:cubicBezTo>
                      <a:pt x="411828" y="1297305"/>
                      <a:pt x="409313" y="1320726"/>
                      <a:pt x="412522" y="1334301"/>
                    </a:cubicBezTo>
                    <a:cubicBezTo>
                      <a:pt x="420633" y="1334822"/>
                      <a:pt x="411004" y="1288067"/>
                      <a:pt x="424797" y="1288197"/>
                    </a:cubicBezTo>
                    <a:cubicBezTo>
                      <a:pt x="437331" y="1288327"/>
                      <a:pt x="432690" y="1303550"/>
                      <a:pt x="434208" y="1312616"/>
                    </a:cubicBezTo>
                    <a:cubicBezTo>
                      <a:pt x="435423" y="1319685"/>
                      <a:pt x="431866" y="1331309"/>
                      <a:pt x="438025" y="1332697"/>
                    </a:cubicBezTo>
                    <a:cubicBezTo>
                      <a:pt x="443620" y="1333954"/>
                      <a:pt x="465957" y="1333564"/>
                      <a:pt x="471725" y="1333521"/>
                    </a:cubicBezTo>
                    <a:cubicBezTo>
                      <a:pt x="507420" y="1333261"/>
                      <a:pt x="502519" y="1335993"/>
                      <a:pt x="503083" y="1307237"/>
                    </a:cubicBezTo>
                    <a:cubicBezTo>
                      <a:pt x="504254" y="1245822"/>
                      <a:pt x="503169" y="1187357"/>
                      <a:pt x="504558" y="1128501"/>
                    </a:cubicBezTo>
                    <a:cubicBezTo>
                      <a:pt x="504688" y="1123340"/>
                      <a:pt x="502563" y="1115012"/>
                      <a:pt x="510803" y="1114752"/>
                    </a:cubicBezTo>
                    <a:cubicBezTo>
                      <a:pt x="521602" y="1114362"/>
                      <a:pt x="517526" y="1123947"/>
                      <a:pt x="517613" y="1129368"/>
                    </a:cubicBezTo>
                    <a:cubicBezTo>
                      <a:pt x="518046" y="1157517"/>
                      <a:pt x="517743" y="1185752"/>
                      <a:pt x="517352" y="1213814"/>
                    </a:cubicBezTo>
                    <a:cubicBezTo>
                      <a:pt x="516745" y="1255234"/>
                      <a:pt x="519348" y="1285942"/>
                      <a:pt x="522601" y="1322374"/>
                    </a:cubicBezTo>
                    <a:cubicBezTo>
                      <a:pt x="523511" y="1332740"/>
                      <a:pt x="529106" y="1332133"/>
                      <a:pt x="545458" y="1330788"/>
                    </a:cubicBezTo>
                    <a:cubicBezTo>
                      <a:pt x="551877" y="1330268"/>
                      <a:pt x="559163" y="1332089"/>
                      <a:pt x="559423" y="1322201"/>
                    </a:cubicBezTo>
                    <a:cubicBezTo>
                      <a:pt x="559597" y="1316389"/>
                      <a:pt x="559640" y="1310620"/>
                      <a:pt x="559640" y="1304852"/>
                    </a:cubicBezTo>
                    <a:cubicBezTo>
                      <a:pt x="559640" y="1141600"/>
                      <a:pt x="559814" y="978347"/>
                      <a:pt x="559380" y="815094"/>
                    </a:cubicBezTo>
                    <a:cubicBezTo>
                      <a:pt x="559293" y="790546"/>
                      <a:pt x="563934" y="768470"/>
                      <a:pt x="577163" y="747347"/>
                    </a:cubicBezTo>
                    <a:cubicBezTo>
                      <a:pt x="594338" y="719850"/>
                      <a:pt x="610212" y="691441"/>
                      <a:pt x="625002" y="662598"/>
                    </a:cubicBezTo>
                    <a:cubicBezTo>
                      <a:pt x="632072" y="648806"/>
                      <a:pt x="641310" y="644859"/>
                      <a:pt x="655926" y="645250"/>
                    </a:cubicBezTo>
                    <a:cubicBezTo>
                      <a:pt x="692749" y="646247"/>
                      <a:pt x="729615" y="646724"/>
                      <a:pt x="766395" y="645813"/>
                    </a:cubicBezTo>
                    <a:cubicBezTo>
                      <a:pt x="782616" y="645380"/>
                      <a:pt x="787257" y="650411"/>
                      <a:pt x="787170" y="666589"/>
                    </a:cubicBezTo>
                    <a:cubicBezTo>
                      <a:pt x="786519" y="778532"/>
                      <a:pt x="787343" y="890518"/>
                      <a:pt x="786346" y="1002462"/>
                    </a:cubicBezTo>
                    <a:cubicBezTo>
                      <a:pt x="786172" y="1022673"/>
                      <a:pt x="792027" y="1028225"/>
                      <a:pt x="811632" y="1027270"/>
                    </a:cubicBezTo>
                    <a:cubicBezTo>
                      <a:pt x="843683" y="1025709"/>
                      <a:pt x="844247" y="1026750"/>
                      <a:pt x="851881" y="1058325"/>
                    </a:cubicBezTo>
                    <a:cubicBezTo>
                      <a:pt x="854397" y="1068691"/>
                      <a:pt x="859384" y="1071033"/>
                      <a:pt x="868622" y="1069558"/>
                    </a:cubicBezTo>
                    <a:cubicBezTo>
                      <a:pt x="894385" y="1065394"/>
                      <a:pt x="908525" y="1077626"/>
                      <a:pt x="916896" y="1101393"/>
                    </a:cubicBezTo>
                    <a:cubicBezTo>
                      <a:pt x="926090" y="1127590"/>
                      <a:pt x="945131" y="1150490"/>
                      <a:pt x="942615" y="1180547"/>
                    </a:cubicBezTo>
                    <a:cubicBezTo>
                      <a:pt x="942355" y="1183497"/>
                      <a:pt x="943353" y="1187227"/>
                      <a:pt x="946562" y="1187097"/>
                    </a:cubicBezTo>
                    <a:cubicBezTo>
                      <a:pt x="970200" y="1186273"/>
                      <a:pt x="963217" y="1203751"/>
                      <a:pt x="963477" y="1215939"/>
                    </a:cubicBezTo>
                    <a:cubicBezTo>
                      <a:pt x="964041" y="1242396"/>
                      <a:pt x="963651" y="1268940"/>
                      <a:pt x="965386" y="1295483"/>
                    </a:cubicBezTo>
                    <a:cubicBezTo>
                      <a:pt x="971978" y="1296221"/>
                      <a:pt x="971067" y="1298953"/>
                      <a:pt x="970287" y="1267161"/>
                    </a:cubicBezTo>
                    <a:cubicBezTo>
                      <a:pt x="969723" y="1245215"/>
                      <a:pt x="969723" y="1245215"/>
                      <a:pt x="986508" y="1246256"/>
                    </a:cubicBezTo>
                    <a:cubicBezTo>
                      <a:pt x="998175" y="1246993"/>
                      <a:pt x="995225" y="1237061"/>
                      <a:pt x="995269" y="1230512"/>
                    </a:cubicBezTo>
                    <a:cubicBezTo>
                      <a:pt x="995529" y="1198764"/>
                      <a:pt x="995399" y="1166972"/>
                      <a:pt x="995399" y="1135180"/>
                    </a:cubicBezTo>
                    <a:cubicBezTo>
                      <a:pt x="995399" y="919924"/>
                      <a:pt x="995573" y="704669"/>
                      <a:pt x="995096" y="489414"/>
                    </a:cubicBezTo>
                    <a:cubicBezTo>
                      <a:pt x="995052" y="473106"/>
                      <a:pt x="996570" y="462740"/>
                      <a:pt x="1016521" y="465559"/>
                    </a:cubicBezTo>
                    <a:cubicBezTo>
                      <a:pt x="1030357" y="467511"/>
                      <a:pt x="1026713" y="455801"/>
                      <a:pt x="1026454" y="449208"/>
                    </a:cubicBezTo>
                    <a:cubicBezTo>
                      <a:pt x="1025716" y="430861"/>
                      <a:pt x="1032265" y="422404"/>
                      <a:pt x="1051653" y="425483"/>
                    </a:cubicBezTo>
                    <a:cubicBezTo>
                      <a:pt x="1060110" y="426828"/>
                      <a:pt x="1069002" y="426351"/>
                      <a:pt x="1077589" y="425570"/>
                    </a:cubicBezTo>
                    <a:cubicBezTo>
                      <a:pt x="1096586" y="423835"/>
                      <a:pt x="1112894" y="424442"/>
                      <a:pt x="1108947" y="450943"/>
                    </a:cubicBezTo>
                    <a:cubicBezTo>
                      <a:pt x="1107993" y="457275"/>
                      <a:pt x="1112070" y="461872"/>
                      <a:pt x="1116711" y="465603"/>
                    </a:cubicBezTo>
                    <a:cubicBezTo>
                      <a:pt x="1134059" y="479612"/>
                      <a:pt x="1138093" y="498305"/>
                      <a:pt x="1138180" y="519644"/>
                    </a:cubicBezTo>
                    <a:cubicBezTo>
                      <a:pt x="1138396" y="594027"/>
                      <a:pt x="1136228" y="668410"/>
                      <a:pt x="1140218" y="742750"/>
                    </a:cubicBezTo>
                    <a:cubicBezTo>
                      <a:pt x="1140522" y="748215"/>
                      <a:pt x="1138527" y="754460"/>
                      <a:pt x="1144338" y="758710"/>
                    </a:cubicBezTo>
                    <a:cubicBezTo>
                      <a:pt x="1153967" y="756802"/>
                      <a:pt x="1151061" y="748866"/>
                      <a:pt x="1151235" y="743097"/>
                    </a:cubicBezTo>
                    <a:cubicBezTo>
                      <a:pt x="1151799" y="724317"/>
                      <a:pt x="1151625" y="705537"/>
                      <a:pt x="1151928" y="686757"/>
                    </a:cubicBezTo>
                    <a:cubicBezTo>
                      <a:pt x="1152015" y="682203"/>
                      <a:pt x="1153620" y="677345"/>
                      <a:pt x="1158782" y="677475"/>
                    </a:cubicBezTo>
                    <a:cubicBezTo>
                      <a:pt x="1165114" y="677605"/>
                      <a:pt x="1163509" y="683590"/>
                      <a:pt x="1163552" y="687407"/>
                    </a:cubicBezTo>
                    <a:cubicBezTo>
                      <a:pt x="1163769" y="706187"/>
                      <a:pt x="1163466" y="724967"/>
                      <a:pt x="1163813" y="743747"/>
                    </a:cubicBezTo>
                    <a:cubicBezTo>
                      <a:pt x="1163943" y="749559"/>
                      <a:pt x="1161297" y="759014"/>
                      <a:pt x="1171533" y="758061"/>
                    </a:cubicBezTo>
                    <a:cubicBezTo>
                      <a:pt x="1190010" y="756369"/>
                      <a:pt x="1189359" y="768426"/>
                      <a:pt x="1188708" y="780136"/>
                    </a:cubicBezTo>
                    <a:cubicBezTo>
                      <a:pt x="1187927" y="794406"/>
                      <a:pt x="1190313" y="804555"/>
                      <a:pt x="1208312" y="801693"/>
                    </a:cubicBezTo>
                    <a:cubicBezTo>
                      <a:pt x="1212953" y="800955"/>
                      <a:pt x="1218722" y="800738"/>
                      <a:pt x="1220109" y="807851"/>
                    </a:cubicBezTo>
                    <a:cubicBezTo>
                      <a:pt x="1221367" y="814400"/>
                      <a:pt x="1218938" y="823812"/>
                      <a:pt x="1230085" y="823639"/>
                    </a:cubicBezTo>
                    <a:cubicBezTo>
                      <a:pt x="1245092" y="823466"/>
                      <a:pt x="1260663" y="827022"/>
                      <a:pt x="1274932" y="821513"/>
                    </a:cubicBezTo>
                    <a:cubicBezTo>
                      <a:pt x="1281308" y="819085"/>
                      <a:pt x="1278055" y="809716"/>
                      <a:pt x="1278055" y="803514"/>
                    </a:cubicBezTo>
                    <a:cubicBezTo>
                      <a:pt x="1278228" y="743574"/>
                      <a:pt x="1278488" y="683590"/>
                      <a:pt x="1277924" y="623650"/>
                    </a:cubicBezTo>
                    <a:cubicBezTo>
                      <a:pt x="1277794" y="609207"/>
                      <a:pt x="1279443" y="599275"/>
                      <a:pt x="1297356" y="602051"/>
                    </a:cubicBezTo>
                    <a:cubicBezTo>
                      <a:pt x="1308242" y="603743"/>
                      <a:pt x="1309109" y="595892"/>
                      <a:pt x="1308285" y="588345"/>
                    </a:cubicBezTo>
                    <a:cubicBezTo>
                      <a:pt x="1306030" y="567484"/>
                      <a:pt x="1316395" y="563146"/>
                      <a:pt x="1335089" y="564144"/>
                    </a:cubicBezTo>
                    <a:cubicBezTo>
                      <a:pt x="1362457" y="565575"/>
                      <a:pt x="1389998" y="565185"/>
                      <a:pt x="1417409" y="564231"/>
                    </a:cubicBezTo>
                    <a:cubicBezTo>
                      <a:pt x="1431722" y="563753"/>
                      <a:pt x="1437751" y="568915"/>
                      <a:pt x="1436059" y="582793"/>
                    </a:cubicBezTo>
                    <a:cubicBezTo>
                      <a:pt x="1434194" y="598060"/>
                      <a:pt x="1440613" y="601531"/>
                      <a:pt x="1455707" y="601834"/>
                    </a:cubicBezTo>
                    <a:cubicBezTo>
                      <a:pt x="1511440" y="602875"/>
                      <a:pt x="1503589" y="608210"/>
                      <a:pt x="1503849" y="626730"/>
                    </a:cubicBezTo>
                    <a:cubicBezTo>
                      <a:pt x="1504500" y="669538"/>
                      <a:pt x="1507883" y="706274"/>
                      <a:pt x="1506972" y="748388"/>
                    </a:cubicBezTo>
                    <a:cubicBezTo>
                      <a:pt x="1506409" y="774368"/>
                      <a:pt x="1507102" y="800435"/>
                      <a:pt x="1505758" y="826371"/>
                    </a:cubicBezTo>
                    <a:cubicBezTo>
                      <a:pt x="1505064" y="840250"/>
                      <a:pt x="1510139" y="843286"/>
                      <a:pt x="1523063" y="843156"/>
                    </a:cubicBezTo>
                    <a:cubicBezTo>
                      <a:pt x="1531651" y="843070"/>
                      <a:pt x="1537116" y="843286"/>
                      <a:pt x="1541367" y="843720"/>
                    </a:cubicBezTo>
                    <a:cubicBezTo>
                      <a:pt x="1556503" y="845238"/>
                      <a:pt x="1557240" y="837692"/>
                      <a:pt x="1557197" y="821297"/>
                    </a:cubicBezTo>
                    <a:cubicBezTo>
                      <a:pt x="1556720" y="576418"/>
                      <a:pt x="1556850" y="331540"/>
                      <a:pt x="1556850" y="86661"/>
                    </a:cubicBezTo>
                    <a:cubicBezTo>
                      <a:pt x="1556850" y="53221"/>
                      <a:pt x="1556894" y="52570"/>
                      <a:pt x="1589249" y="52614"/>
                    </a:cubicBezTo>
                    <a:cubicBezTo>
                      <a:pt x="1602391" y="52657"/>
                      <a:pt x="1607942" y="49100"/>
                      <a:pt x="1606251" y="35568"/>
                    </a:cubicBezTo>
                    <a:cubicBezTo>
                      <a:pt x="1605340" y="28455"/>
                      <a:pt x="1606468" y="21126"/>
                      <a:pt x="1606034" y="13926"/>
                    </a:cubicBezTo>
                    <a:cubicBezTo>
                      <a:pt x="1605427" y="3603"/>
                      <a:pt x="1610111" y="-127"/>
                      <a:pt x="1620130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54" name="Group 381">
                <a:extLst>
                  <a:ext uri="{FF2B5EF4-FFF2-40B4-BE49-F238E27FC236}">
                    <a16:creationId xmlns:a16="http://schemas.microsoft.com/office/drawing/2014/main" id="{B7BF14BD-7EAA-42FC-8B83-789993F1617D}"/>
                  </a:ext>
                </a:extLst>
              </p:cNvPr>
              <p:cNvGrpSpPr/>
              <p:nvPr/>
            </p:nvGrpSpPr>
            <p:grpSpPr>
              <a:xfrm>
                <a:off x="4898525" y="2803388"/>
                <a:ext cx="2837700" cy="1469412"/>
                <a:chOff x="4172422" y="3065820"/>
                <a:chExt cx="3935622" cy="2037936"/>
              </a:xfrm>
            </p:grpSpPr>
            <p:sp>
              <p:nvSpPr>
                <p:cNvPr id="351" name="Freeform: Shape 29">
                  <a:extLst>
                    <a:ext uri="{FF2B5EF4-FFF2-40B4-BE49-F238E27FC236}">
                      <a16:creationId xmlns:a16="http://schemas.microsoft.com/office/drawing/2014/main" id="{5267938C-0731-4174-9877-2A097B07A0BF}"/>
                    </a:ext>
                  </a:extLst>
                </p:cNvPr>
                <p:cNvSpPr/>
                <p:nvPr/>
              </p:nvSpPr>
              <p:spPr>
                <a:xfrm>
                  <a:off x="4172422" y="3065820"/>
                  <a:ext cx="3935622" cy="2037936"/>
                </a:xfrm>
                <a:custGeom>
                  <a:avLst/>
                  <a:gdLst>
                    <a:gd name="connsiteX0" fmla="*/ 3541 w 3935622"/>
                    <a:gd name="connsiteY0" fmla="*/ 0 h 2037936"/>
                    <a:gd name="connsiteX1" fmla="*/ 3932081 w 3935622"/>
                    <a:gd name="connsiteY1" fmla="*/ 0 h 2037936"/>
                    <a:gd name="connsiteX2" fmla="*/ 3935622 w 3935622"/>
                    <a:gd name="connsiteY2" fmla="*/ 70124 h 2037936"/>
                    <a:gd name="connsiteX3" fmla="*/ 1967810 w 3935622"/>
                    <a:gd name="connsiteY3" fmla="*/ 2037936 h 2037936"/>
                    <a:gd name="connsiteX4" fmla="*/ 0 w 3935622"/>
                    <a:gd name="connsiteY4" fmla="*/ 70124 h 203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5622" h="2037936">
                      <a:moveTo>
                        <a:pt x="3541" y="0"/>
                      </a:moveTo>
                      <a:lnTo>
                        <a:pt x="3932081" y="0"/>
                      </a:lnTo>
                      <a:lnTo>
                        <a:pt x="3935622" y="70124"/>
                      </a:lnTo>
                      <a:cubicBezTo>
                        <a:pt x="3935622" y="1156916"/>
                        <a:pt x="3054602" y="2037936"/>
                        <a:pt x="1967810" y="2037936"/>
                      </a:cubicBezTo>
                      <a:cubicBezTo>
                        <a:pt x="881018" y="2037936"/>
                        <a:pt x="0" y="1156916"/>
                        <a:pt x="0" y="70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" name="Freeform: Shape 30">
                  <a:extLst>
                    <a:ext uri="{FF2B5EF4-FFF2-40B4-BE49-F238E27FC236}">
                      <a16:creationId xmlns:a16="http://schemas.microsoft.com/office/drawing/2014/main" id="{1245E39E-5C70-4774-B6EE-DF7E1E42BDD6}"/>
                    </a:ext>
                  </a:extLst>
                </p:cNvPr>
                <p:cNvSpPr/>
                <p:nvPr/>
              </p:nvSpPr>
              <p:spPr>
                <a:xfrm>
                  <a:off x="4209270" y="3065820"/>
                  <a:ext cx="3879327" cy="1909892"/>
                </a:xfrm>
                <a:custGeom>
                  <a:avLst/>
                  <a:gdLst>
                    <a:gd name="connsiteX0" fmla="*/ 3667412 w 3879327"/>
                    <a:gd name="connsiteY0" fmla="*/ 737466 h 1909892"/>
                    <a:gd name="connsiteX1" fmla="*/ 3643554 w 3879327"/>
                    <a:gd name="connsiteY1" fmla="*/ 757958 h 1909892"/>
                    <a:gd name="connsiteX2" fmla="*/ 3647224 w 3879327"/>
                    <a:gd name="connsiteY2" fmla="*/ 824025 h 1909892"/>
                    <a:gd name="connsiteX3" fmla="*/ 3698611 w 3879327"/>
                    <a:gd name="connsiteY3" fmla="*/ 782428 h 1909892"/>
                    <a:gd name="connsiteX4" fmla="*/ 3702281 w 3879327"/>
                    <a:gd name="connsiteY4" fmla="*/ 775087 h 1909892"/>
                    <a:gd name="connsiteX5" fmla="*/ 3702281 w 3879327"/>
                    <a:gd name="connsiteY5" fmla="*/ 748170 h 1909892"/>
                    <a:gd name="connsiteX6" fmla="*/ 3667412 w 3879327"/>
                    <a:gd name="connsiteY6" fmla="*/ 737466 h 1909892"/>
                    <a:gd name="connsiteX7" fmla="*/ 3140708 w 3879327"/>
                    <a:gd name="connsiteY7" fmla="*/ 293040 h 1909892"/>
                    <a:gd name="connsiteX8" fmla="*/ 3129696 w 3879327"/>
                    <a:gd name="connsiteY8" fmla="*/ 306499 h 1909892"/>
                    <a:gd name="connsiteX9" fmla="*/ 3159060 w 3879327"/>
                    <a:gd name="connsiteY9" fmla="*/ 340756 h 1909892"/>
                    <a:gd name="connsiteX10" fmla="*/ 3178635 w 3879327"/>
                    <a:gd name="connsiteY10" fmla="*/ 324851 h 1909892"/>
                    <a:gd name="connsiteX11" fmla="*/ 3140708 w 3879327"/>
                    <a:gd name="connsiteY11" fmla="*/ 293040 h 1909892"/>
                    <a:gd name="connsiteX12" fmla="*/ 1020437 w 3879327"/>
                    <a:gd name="connsiteY12" fmla="*/ 138884 h 1909892"/>
                    <a:gd name="connsiteX13" fmla="*/ 1032672 w 3879327"/>
                    <a:gd name="connsiteY13" fmla="*/ 146224 h 1909892"/>
                    <a:gd name="connsiteX14" fmla="*/ 1020437 w 3879327"/>
                    <a:gd name="connsiteY14" fmla="*/ 159682 h 1909892"/>
                    <a:gd name="connsiteX15" fmla="*/ 1006980 w 3879327"/>
                    <a:gd name="connsiteY15" fmla="*/ 152341 h 1909892"/>
                    <a:gd name="connsiteX16" fmla="*/ 1020437 w 3879327"/>
                    <a:gd name="connsiteY16" fmla="*/ 138884 h 1909892"/>
                    <a:gd name="connsiteX17" fmla="*/ 726805 w 3879327"/>
                    <a:gd name="connsiteY17" fmla="*/ 131543 h 1909892"/>
                    <a:gd name="connsiteX18" fmla="*/ 751274 w 3879327"/>
                    <a:gd name="connsiteY18" fmla="*/ 146224 h 1909892"/>
                    <a:gd name="connsiteX19" fmla="*/ 740264 w 3879327"/>
                    <a:gd name="connsiteY19" fmla="*/ 156012 h 1909892"/>
                    <a:gd name="connsiteX20" fmla="*/ 715795 w 3879327"/>
                    <a:gd name="connsiteY20" fmla="*/ 143777 h 1909892"/>
                    <a:gd name="connsiteX21" fmla="*/ 726805 w 3879327"/>
                    <a:gd name="connsiteY21" fmla="*/ 131543 h 1909892"/>
                    <a:gd name="connsiteX22" fmla="*/ 887079 w 3879327"/>
                    <a:gd name="connsiteY22" fmla="*/ 96063 h 1909892"/>
                    <a:gd name="connsiteX23" fmla="*/ 970275 w 3879327"/>
                    <a:gd name="connsiteY23" fmla="*/ 149895 h 1909892"/>
                    <a:gd name="connsiteX24" fmla="*/ 861387 w 3879327"/>
                    <a:gd name="connsiteY24" fmla="*/ 149895 h 1909892"/>
                    <a:gd name="connsiteX25" fmla="*/ 887079 w 3879327"/>
                    <a:gd name="connsiteY25" fmla="*/ 96063 h 1909892"/>
                    <a:gd name="connsiteX26" fmla="*/ 3767952 w 3879327"/>
                    <a:gd name="connsiteY26" fmla="*/ 0 h 1909892"/>
                    <a:gd name="connsiteX27" fmla="*/ 3877637 w 3879327"/>
                    <a:gd name="connsiteY27" fmla="*/ 0 h 1909892"/>
                    <a:gd name="connsiteX28" fmla="*/ 3878460 w 3879327"/>
                    <a:gd name="connsiteY28" fmla="*/ 111967 h 1909892"/>
                    <a:gd name="connsiteX29" fmla="*/ 3869895 w 3879327"/>
                    <a:gd name="connsiteY29" fmla="*/ 153565 h 1909892"/>
                    <a:gd name="connsiteX30" fmla="*/ 3789146 w 3879327"/>
                    <a:gd name="connsiteY30" fmla="*/ 47124 h 1909892"/>
                    <a:gd name="connsiteX31" fmla="*/ 3768959 w 3879327"/>
                    <a:gd name="connsiteY31" fmla="*/ 1244 h 1909892"/>
                    <a:gd name="connsiteX32" fmla="*/ 2364134 w 3879327"/>
                    <a:gd name="connsiteY32" fmla="*/ 0 h 1909892"/>
                    <a:gd name="connsiteX33" fmla="*/ 3723105 w 3879327"/>
                    <a:gd name="connsiteY33" fmla="*/ 0 h 1909892"/>
                    <a:gd name="connsiteX34" fmla="*/ 3753666 w 3879327"/>
                    <a:gd name="connsiteY34" fmla="*/ 49571 h 1909892"/>
                    <a:gd name="connsiteX35" fmla="*/ 3765901 w 3879327"/>
                    <a:gd name="connsiteY35" fmla="*/ 91169 h 1909892"/>
                    <a:gd name="connsiteX36" fmla="*/ 3795264 w 3879327"/>
                    <a:gd name="connsiteY36" fmla="*/ 157236 h 1909892"/>
                    <a:gd name="connsiteX37" fmla="*/ 3842979 w 3879327"/>
                    <a:gd name="connsiteY37" fmla="*/ 267348 h 1909892"/>
                    <a:gd name="connsiteX38" fmla="*/ 3858885 w 3879327"/>
                    <a:gd name="connsiteY38" fmla="*/ 340756 h 1909892"/>
                    <a:gd name="connsiteX39" fmla="*/ 3697387 w 3879327"/>
                    <a:gd name="connsiteY39" fmla="*/ 877859 h 1909892"/>
                    <a:gd name="connsiteX40" fmla="*/ 3639884 w 3879327"/>
                    <a:gd name="connsiteY40" fmla="*/ 990417 h 1909892"/>
                    <a:gd name="connsiteX41" fmla="*/ 3614191 w 3879327"/>
                    <a:gd name="connsiteY41" fmla="*/ 1016111 h 1909892"/>
                    <a:gd name="connsiteX42" fmla="*/ 3597062 w 3879327"/>
                    <a:gd name="connsiteY42" fmla="*/ 983076 h 1909892"/>
                    <a:gd name="connsiteX43" fmla="*/ 3567699 w 3879327"/>
                    <a:gd name="connsiteY43" fmla="*/ 894987 h 1909892"/>
                    <a:gd name="connsiteX44" fmla="*/ 3593391 w 3879327"/>
                    <a:gd name="connsiteY44" fmla="*/ 974513 h 1909892"/>
                    <a:gd name="connsiteX45" fmla="*/ 3614191 w 3879327"/>
                    <a:gd name="connsiteY45" fmla="*/ 1024676 h 1909892"/>
                    <a:gd name="connsiteX46" fmla="*/ 3468599 w 3879327"/>
                    <a:gd name="connsiteY46" fmla="*/ 1253463 h 1909892"/>
                    <a:gd name="connsiteX47" fmla="*/ 3266726 w 3879327"/>
                    <a:gd name="connsiteY47" fmla="*/ 1473688 h 1909892"/>
                    <a:gd name="connsiteX48" fmla="*/ 3171296 w 3879327"/>
                    <a:gd name="connsiteY48" fmla="*/ 1556883 h 1909892"/>
                    <a:gd name="connsiteX49" fmla="*/ 3154167 w 3879327"/>
                    <a:gd name="connsiteY49" fmla="*/ 1515286 h 1909892"/>
                    <a:gd name="connsiteX50" fmla="*/ 3105228 w 3879327"/>
                    <a:gd name="connsiteY50" fmla="*/ 1358682 h 1909892"/>
                    <a:gd name="connsiteX51" fmla="*/ 3123580 w 3879327"/>
                    <a:gd name="connsiteY51" fmla="*/ 1155586 h 1909892"/>
                    <a:gd name="connsiteX52" fmla="*/ 3135814 w 3879327"/>
                    <a:gd name="connsiteY52" fmla="*/ 1061380 h 1909892"/>
                    <a:gd name="connsiteX53" fmla="*/ 3111345 w 3879327"/>
                    <a:gd name="connsiteY53" fmla="*/ 943925 h 1909892"/>
                    <a:gd name="connsiteX54" fmla="*/ 3068524 w 3879327"/>
                    <a:gd name="connsiteY54" fmla="*/ 859507 h 1909892"/>
                    <a:gd name="connsiteX55" fmla="*/ 3034267 w 3879327"/>
                    <a:gd name="connsiteY55" fmla="*/ 689444 h 1909892"/>
                    <a:gd name="connsiteX56" fmla="*/ 3039161 w 3879327"/>
                    <a:gd name="connsiteY56" fmla="*/ 663752 h 1909892"/>
                    <a:gd name="connsiteX57" fmla="*/ 2969423 w 3879327"/>
                    <a:gd name="connsiteY57" fmla="*/ 602578 h 1909892"/>
                    <a:gd name="connsiteX58" fmla="*/ 2921708 w 3879327"/>
                    <a:gd name="connsiteY58" fmla="*/ 585450 h 1909892"/>
                    <a:gd name="connsiteX59" fmla="*/ 2816490 w 3879327"/>
                    <a:gd name="connsiteY59" fmla="*/ 552416 h 1909892"/>
                    <a:gd name="connsiteX60" fmla="*/ 2761433 w 3879327"/>
                    <a:gd name="connsiteY60" fmla="*/ 579332 h 1909892"/>
                    <a:gd name="connsiteX61" fmla="*/ 2695366 w 3879327"/>
                    <a:gd name="connsiteY61" fmla="*/ 585450 h 1909892"/>
                    <a:gd name="connsiteX62" fmla="*/ 2610947 w 3879327"/>
                    <a:gd name="connsiteY62" fmla="*/ 594014 h 1909892"/>
                    <a:gd name="connsiteX63" fmla="*/ 2525304 w 3879327"/>
                    <a:gd name="connsiteY63" fmla="*/ 576885 h 1909892"/>
                    <a:gd name="connsiteX64" fmla="*/ 2455566 w 3879327"/>
                    <a:gd name="connsiteY64" fmla="*/ 516936 h 1909892"/>
                    <a:gd name="connsiteX65" fmla="*/ 2426203 w 3879327"/>
                    <a:gd name="connsiteY65" fmla="*/ 480232 h 1909892"/>
                    <a:gd name="connsiteX66" fmla="*/ 2352795 w 3879327"/>
                    <a:gd name="connsiteY66" fmla="*/ 368895 h 1909892"/>
                    <a:gd name="connsiteX67" fmla="*/ 2330772 w 3879327"/>
                    <a:gd name="connsiteY67" fmla="*/ 258783 h 1909892"/>
                    <a:gd name="connsiteX68" fmla="*/ 2339337 w 3879327"/>
                    <a:gd name="connsiteY68" fmla="*/ 80157 h 1909892"/>
                    <a:gd name="connsiteX69" fmla="*/ 2338113 w 3879327"/>
                    <a:gd name="connsiteY69" fmla="*/ 50794 h 1909892"/>
                    <a:gd name="connsiteX70" fmla="*/ 578273 w 3879327"/>
                    <a:gd name="connsiteY70" fmla="*/ 0 h 1909892"/>
                    <a:gd name="connsiteX71" fmla="*/ 701190 w 3879327"/>
                    <a:gd name="connsiteY71" fmla="*/ 0 h 1909892"/>
                    <a:gd name="connsiteX72" fmla="*/ 712123 w 3879327"/>
                    <a:gd name="connsiteY72" fmla="*/ 5526 h 1909892"/>
                    <a:gd name="connsiteX73" fmla="*/ 819789 w 3879327"/>
                    <a:gd name="connsiteY73" fmla="*/ 80157 h 1909892"/>
                    <a:gd name="connsiteX74" fmla="*/ 731699 w 3879327"/>
                    <a:gd name="connsiteY74" fmla="*/ 64253 h 1909892"/>
                    <a:gd name="connsiteX75" fmla="*/ 666856 w 3879327"/>
                    <a:gd name="connsiteY75" fmla="*/ 15314 h 1909892"/>
                    <a:gd name="connsiteX76" fmla="*/ 664034 w 3879327"/>
                    <a:gd name="connsiteY76" fmla="*/ 14263 h 1909892"/>
                    <a:gd name="connsiteX77" fmla="*/ 666856 w 3879327"/>
                    <a:gd name="connsiteY77" fmla="*/ 16537 h 1909892"/>
                    <a:gd name="connsiteX78" fmla="*/ 568978 w 3879327"/>
                    <a:gd name="connsiteY78" fmla="*/ 25102 h 1909892"/>
                    <a:gd name="connsiteX79" fmla="*/ 575153 w 3879327"/>
                    <a:gd name="connsiteY79" fmla="*/ 3423 h 1909892"/>
                    <a:gd name="connsiteX80" fmla="*/ 10781 w 3879327"/>
                    <a:gd name="connsiteY80" fmla="*/ 0 h 1909892"/>
                    <a:gd name="connsiteX81" fmla="*/ 229452 w 3879327"/>
                    <a:gd name="connsiteY81" fmla="*/ 0 h 1909892"/>
                    <a:gd name="connsiteX82" fmla="*/ 227783 w 3879327"/>
                    <a:gd name="connsiteY82" fmla="*/ 23572 h 1909892"/>
                    <a:gd name="connsiteX83" fmla="*/ 242312 w 3879327"/>
                    <a:gd name="connsiteY83" fmla="*/ 88722 h 1909892"/>
                    <a:gd name="connsiteX84" fmla="*/ 303485 w 3879327"/>
                    <a:gd name="connsiteY84" fmla="*/ 125426 h 1909892"/>
                    <a:gd name="connsiteX85" fmla="*/ 401363 w 3879327"/>
                    <a:gd name="connsiteY85" fmla="*/ 50794 h 1909892"/>
                    <a:gd name="connsiteX86" fmla="*/ 487005 w 3879327"/>
                    <a:gd name="connsiteY86" fmla="*/ 25102 h 1909892"/>
                    <a:gd name="connsiteX87" fmla="*/ 489452 w 3879327"/>
                    <a:gd name="connsiteY87" fmla="*/ 52018 h 1909892"/>
                    <a:gd name="connsiteX88" fmla="*/ 427055 w 3879327"/>
                    <a:gd name="connsiteY88" fmla="*/ 191493 h 1909892"/>
                    <a:gd name="connsiteX89" fmla="*/ 445407 w 3879327"/>
                    <a:gd name="connsiteY89" fmla="*/ 217185 h 1909892"/>
                    <a:gd name="connsiteX90" fmla="*/ 516369 w 3879327"/>
                    <a:gd name="connsiteY90" fmla="*/ 218410 h 1909892"/>
                    <a:gd name="connsiteX91" fmla="*/ 554295 w 3879327"/>
                    <a:gd name="connsiteY91" fmla="*/ 272242 h 1909892"/>
                    <a:gd name="connsiteX92" fmla="*/ 537167 w 3879327"/>
                    <a:gd name="connsiteY92" fmla="*/ 344426 h 1909892"/>
                    <a:gd name="connsiteX93" fmla="*/ 567754 w 3879327"/>
                    <a:gd name="connsiteY93" fmla="*/ 433740 h 1909892"/>
                    <a:gd name="connsiteX94" fmla="*/ 631375 w 3879327"/>
                    <a:gd name="connsiteY94" fmla="*/ 432516 h 1909892"/>
                    <a:gd name="connsiteX95" fmla="*/ 679089 w 3879327"/>
                    <a:gd name="connsiteY95" fmla="*/ 441081 h 1909892"/>
                    <a:gd name="connsiteX96" fmla="*/ 731699 w 3879327"/>
                    <a:gd name="connsiteY96" fmla="*/ 433740 h 1909892"/>
                    <a:gd name="connsiteX97" fmla="*/ 839364 w 3879327"/>
                    <a:gd name="connsiteY97" fmla="*/ 357885 h 1909892"/>
                    <a:gd name="connsiteX98" fmla="*/ 852822 w 3879327"/>
                    <a:gd name="connsiteY98" fmla="*/ 370120 h 1909892"/>
                    <a:gd name="connsiteX99" fmla="*/ 883409 w 3879327"/>
                    <a:gd name="connsiteY99" fmla="*/ 376236 h 1909892"/>
                    <a:gd name="connsiteX100" fmla="*/ 942135 w 3879327"/>
                    <a:gd name="connsiteY100" fmla="*/ 381130 h 1909892"/>
                    <a:gd name="connsiteX101" fmla="*/ 1058364 w 3879327"/>
                    <a:gd name="connsiteY101" fmla="*/ 401930 h 1909892"/>
                    <a:gd name="connsiteX102" fmla="*/ 1101186 w 3879327"/>
                    <a:gd name="connsiteY102" fmla="*/ 412940 h 1909892"/>
                    <a:gd name="connsiteX103" fmla="*/ 1158689 w 3879327"/>
                    <a:gd name="connsiteY103" fmla="*/ 466773 h 1909892"/>
                    <a:gd name="connsiteX104" fmla="*/ 1334868 w 3879327"/>
                    <a:gd name="connsiteY104" fmla="*/ 569544 h 1909892"/>
                    <a:gd name="connsiteX105" fmla="*/ 1424182 w 3879327"/>
                    <a:gd name="connsiteY105" fmla="*/ 721254 h 1909892"/>
                    <a:gd name="connsiteX106" fmla="*/ 1410723 w 3879327"/>
                    <a:gd name="connsiteY106" fmla="*/ 746948 h 1909892"/>
                    <a:gd name="connsiteX107" fmla="*/ 1408276 w 3879327"/>
                    <a:gd name="connsiteY107" fmla="*/ 802003 h 1909892"/>
                    <a:gd name="connsiteX108" fmla="*/ 1433970 w 3879327"/>
                    <a:gd name="connsiteY108" fmla="*/ 805674 h 1909892"/>
                    <a:gd name="connsiteX109" fmla="*/ 1522059 w 3879327"/>
                    <a:gd name="connsiteY109" fmla="*/ 773864 h 1909892"/>
                    <a:gd name="connsiteX110" fmla="*/ 1634618 w 3879327"/>
                    <a:gd name="connsiteY110" fmla="*/ 832590 h 1909892"/>
                    <a:gd name="connsiteX111" fmla="*/ 1771647 w 3879327"/>
                    <a:gd name="connsiteY111" fmla="*/ 894987 h 1909892"/>
                    <a:gd name="connsiteX112" fmla="*/ 1831596 w 3879327"/>
                    <a:gd name="connsiteY112" fmla="*/ 930468 h 1909892"/>
                    <a:gd name="connsiteX113" fmla="*/ 1826702 w 3879327"/>
                    <a:gd name="connsiteY113" fmla="*/ 1036909 h 1909892"/>
                    <a:gd name="connsiteX114" fmla="*/ 1749624 w 3879327"/>
                    <a:gd name="connsiteY114" fmla="*/ 1153139 h 1909892"/>
                    <a:gd name="connsiteX115" fmla="*/ 1734943 w 3879327"/>
                    <a:gd name="connsiteY115" fmla="*/ 1217982 h 1909892"/>
                    <a:gd name="connsiteX116" fmla="*/ 1694568 w 3879327"/>
                    <a:gd name="connsiteY116" fmla="*/ 1445547 h 1909892"/>
                    <a:gd name="connsiteX117" fmla="*/ 1651747 w 3879327"/>
                    <a:gd name="connsiteY117" fmla="*/ 1478581 h 1909892"/>
                    <a:gd name="connsiteX118" fmla="*/ 1555092 w 3879327"/>
                    <a:gd name="connsiteY118" fmla="*/ 1523849 h 1909892"/>
                    <a:gd name="connsiteX119" fmla="*/ 1522059 w 3879327"/>
                    <a:gd name="connsiteY119" fmla="*/ 1586247 h 1909892"/>
                    <a:gd name="connsiteX120" fmla="*/ 1485355 w 3879327"/>
                    <a:gd name="connsiteY120" fmla="*/ 1742851 h 1909892"/>
                    <a:gd name="connsiteX121" fmla="*/ 1431523 w 3879327"/>
                    <a:gd name="connsiteY121" fmla="*/ 1843175 h 1909892"/>
                    <a:gd name="connsiteX122" fmla="*/ 1397266 w 3879327"/>
                    <a:gd name="connsiteY122" fmla="*/ 1867644 h 1909892"/>
                    <a:gd name="connsiteX123" fmla="*/ 1353221 w 3879327"/>
                    <a:gd name="connsiteY123" fmla="*/ 1859079 h 1909892"/>
                    <a:gd name="connsiteX124" fmla="*/ 1334868 w 3879327"/>
                    <a:gd name="connsiteY124" fmla="*/ 1867644 h 1909892"/>
                    <a:gd name="connsiteX125" fmla="*/ 1353221 w 3879327"/>
                    <a:gd name="connsiteY125" fmla="*/ 1901901 h 1909892"/>
                    <a:gd name="connsiteX126" fmla="*/ 1326304 w 3879327"/>
                    <a:gd name="connsiteY126" fmla="*/ 1906795 h 1909892"/>
                    <a:gd name="connsiteX127" fmla="*/ 995968 w 3879327"/>
                    <a:gd name="connsiteY127" fmla="*/ 1766096 h 1909892"/>
                    <a:gd name="connsiteX128" fmla="*/ 956817 w 3879327"/>
                    <a:gd name="connsiteY128" fmla="*/ 1708593 h 1909892"/>
                    <a:gd name="connsiteX129" fmla="*/ 937242 w 3879327"/>
                    <a:gd name="connsiteY129" fmla="*/ 1657208 h 1909892"/>
                    <a:gd name="connsiteX130" fmla="*/ 916442 w 3879327"/>
                    <a:gd name="connsiteY130" fmla="*/ 1399055 h 1909892"/>
                    <a:gd name="connsiteX131" fmla="*/ 850375 w 3879327"/>
                    <a:gd name="connsiteY131" fmla="*/ 1306072 h 1909892"/>
                    <a:gd name="connsiteX132" fmla="*/ 682760 w 3879327"/>
                    <a:gd name="connsiteY132" fmla="*/ 1107870 h 1909892"/>
                    <a:gd name="connsiteX133" fmla="*/ 598340 w 3879327"/>
                    <a:gd name="connsiteY133" fmla="*/ 958607 h 1909892"/>
                    <a:gd name="connsiteX134" fmla="*/ 591000 w 3879327"/>
                    <a:gd name="connsiteY134" fmla="*/ 864401 h 1909892"/>
                    <a:gd name="connsiteX135" fmla="*/ 595893 w 3879327"/>
                    <a:gd name="connsiteY135" fmla="*/ 831366 h 1909892"/>
                    <a:gd name="connsiteX136" fmla="*/ 624034 w 3879327"/>
                    <a:gd name="connsiteY136" fmla="*/ 701679 h 1909892"/>
                    <a:gd name="connsiteX137" fmla="*/ 681536 w 3879327"/>
                    <a:gd name="connsiteY137" fmla="*/ 554863 h 1909892"/>
                    <a:gd name="connsiteX138" fmla="*/ 663185 w 3879327"/>
                    <a:gd name="connsiteY138" fmla="*/ 486348 h 1909892"/>
                    <a:gd name="connsiteX139" fmla="*/ 631375 w 3879327"/>
                    <a:gd name="connsiteY139" fmla="*/ 485126 h 1909892"/>
                    <a:gd name="connsiteX140" fmla="*/ 579989 w 3879327"/>
                    <a:gd name="connsiteY140" fmla="*/ 494913 h 1909892"/>
                    <a:gd name="connsiteX141" fmla="*/ 513922 w 3879327"/>
                    <a:gd name="connsiteY141" fmla="*/ 452091 h 1909892"/>
                    <a:gd name="connsiteX142" fmla="*/ 445407 w 3879327"/>
                    <a:gd name="connsiteY142" fmla="*/ 343203 h 1909892"/>
                    <a:gd name="connsiteX143" fmla="*/ 403810 w 3879327"/>
                    <a:gd name="connsiteY143" fmla="*/ 308946 h 1909892"/>
                    <a:gd name="connsiteX144" fmla="*/ 291250 w 3879327"/>
                    <a:gd name="connsiteY144" fmla="*/ 235538 h 1909892"/>
                    <a:gd name="connsiteX145" fmla="*/ 254546 w 3879327"/>
                    <a:gd name="connsiteY145" fmla="*/ 217185 h 1909892"/>
                    <a:gd name="connsiteX146" fmla="*/ 139540 w 3879327"/>
                    <a:gd name="connsiteY146" fmla="*/ 189046 h 1909892"/>
                    <a:gd name="connsiteX147" fmla="*/ 25757 w 3879327"/>
                    <a:gd name="connsiteY147" fmla="*/ 105851 h 1909892"/>
                    <a:gd name="connsiteX148" fmla="*/ 6182 w 3879327"/>
                    <a:gd name="connsiteY148" fmla="*/ 31218 h 1909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3879327" h="1909892">
                      <a:moveTo>
                        <a:pt x="3667412" y="737466"/>
                      </a:moveTo>
                      <a:cubicBezTo>
                        <a:pt x="3656707" y="737466"/>
                        <a:pt x="3647837" y="742665"/>
                        <a:pt x="3643554" y="757958"/>
                      </a:cubicBezTo>
                      <a:cubicBezTo>
                        <a:pt x="3638660" y="777534"/>
                        <a:pt x="3614191" y="808121"/>
                        <a:pt x="3647224" y="824025"/>
                      </a:cubicBezTo>
                      <a:cubicBezTo>
                        <a:pt x="3686376" y="842378"/>
                        <a:pt x="3685152" y="800780"/>
                        <a:pt x="3698611" y="782428"/>
                      </a:cubicBezTo>
                      <a:cubicBezTo>
                        <a:pt x="3699834" y="781205"/>
                        <a:pt x="3701058" y="777534"/>
                        <a:pt x="3702281" y="775087"/>
                      </a:cubicBezTo>
                      <a:cubicBezTo>
                        <a:pt x="3708397" y="765299"/>
                        <a:pt x="3709621" y="756735"/>
                        <a:pt x="3702281" y="748170"/>
                      </a:cubicBezTo>
                      <a:cubicBezTo>
                        <a:pt x="3690659" y="742665"/>
                        <a:pt x="3678118" y="737466"/>
                        <a:pt x="3667412" y="737466"/>
                      </a:cubicBezTo>
                      <a:close/>
                      <a:moveTo>
                        <a:pt x="3140708" y="293040"/>
                      </a:moveTo>
                      <a:cubicBezTo>
                        <a:pt x="3132143" y="289371"/>
                        <a:pt x="3127249" y="299158"/>
                        <a:pt x="3129696" y="306499"/>
                      </a:cubicBezTo>
                      <a:cubicBezTo>
                        <a:pt x="3134590" y="321181"/>
                        <a:pt x="3139484" y="338309"/>
                        <a:pt x="3159060" y="340756"/>
                      </a:cubicBezTo>
                      <a:cubicBezTo>
                        <a:pt x="3168847" y="341979"/>
                        <a:pt x="3176188" y="335862"/>
                        <a:pt x="3178635" y="324851"/>
                      </a:cubicBezTo>
                      <a:cubicBezTo>
                        <a:pt x="3166400" y="315063"/>
                        <a:pt x="3154166" y="301605"/>
                        <a:pt x="3140708" y="293040"/>
                      </a:cubicBezTo>
                      <a:close/>
                      <a:moveTo>
                        <a:pt x="1020437" y="138884"/>
                      </a:moveTo>
                      <a:cubicBezTo>
                        <a:pt x="1024108" y="141330"/>
                        <a:pt x="1031449" y="142553"/>
                        <a:pt x="1032672" y="146224"/>
                      </a:cubicBezTo>
                      <a:cubicBezTo>
                        <a:pt x="1036343" y="156012"/>
                        <a:pt x="1026555" y="157235"/>
                        <a:pt x="1020437" y="159682"/>
                      </a:cubicBezTo>
                      <a:cubicBezTo>
                        <a:pt x="1014321" y="162129"/>
                        <a:pt x="1008203" y="158459"/>
                        <a:pt x="1006980" y="152341"/>
                      </a:cubicBezTo>
                      <a:cubicBezTo>
                        <a:pt x="1002086" y="142553"/>
                        <a:pt x="1010650" y="141330"/>
                        <a:pt x="1020437" y="138884"/>
                      </a:cubicBezTo>
                      <a:close/>
                      <a:moveTo>
                        <a:pt x="726805" y="131543"/>
                      </a:moveTo>
                      <a:cubicBezTo>
                        <a:pt x="736593" y="133990"/>
                        <a:pt x="745158" y="137659"/>
                        <a:pt x="751274" y="146224"/>
                      </a:cubicBezTo>
                      <a:cubicBezTo>
                        <a:pt x="751274" y="153564"/>
                        <a:pt x="746381" y="156012"/>
                        <a:pt x="740264" y="156012"/>
                      </a:cubicBezTo>
                      <a:cubicBezTo>
                        <a:pt x="729252" y="157235"/>
                        <a:pt x="719464" y="154788"/>
                        <a:pt x="715795" y="143777"/>
                      </a:cubicBezTo>
                      <a:cubicBezTo>
                        <a:pt x="712123" y="135212"/>
                        <a:pt x="719464" y="130319"/>
                        <a:pt x="726805" y="131543"/>
                      </a:cubicBezTo>
                      <a:close/>
                      <a:moveTo>
                        <a:pt x="887079" y="96063"/>
                      </a:moveTo>
                      <a:cubicBezTo>
                        <a:pt x="926230" y="89945"/>
                        <a:pt x="948252" y="109520"/>
                        <a:pt x="970275" y="149895"/>
                      </a:cubicBezTo>
                      <a:cubicBezTo>
                        <a:pt x="928677" y="130320"/>
                        <a:pt x="896867" y="174365"/>
                        <a:pt x="861387" y="149895"/>
                      </a:cubicBezTo>
                      <a:cubicBezTo>
                        <a:pt x="857716" y="125426"/>
                        <a:pt x="846705" y="97286"/>
                        <a:pt x="887079" y="96063"/>
                      </a:cubicBezTo>
                      <a:close/>
                      <a:moveTo>
                        <a:pt x="3767952" y="0"/>
                      </a:moveTo>
                      <a:lnTo>
                        <a:pt x="3877637" y="0"/>
                      </a:lnTo>
                      <a:lnTo>
                        <a:pt x="3878460" y="111967"/>
                      </a:lnTo>
                      <a:cubicBezTo>
                        <a:pt x="3878460" y="125426"/>
                        <a:pt x="3883354" y="141330"/>
                        <a:pt x="3869895" y="153565"/>
                      </a:cubicBezTo>
                      <a:cubicBezTo>
                        <a:pt x="3833191" y="125426"/>
                        <a:pt x="3796487" y="97286"/>
                        <a:pt x="3789146" y="47124"/>
                      </a:cubicBezTo>
                      <a:cubicBezTo>
                        <a:pt x="3786699" y="28772"/>
                        <a:pt x="3778747" y="14396"/>
                        <a:pt x="3768959" y="1244"/>
                      </a:cubicBezTo>
                      <a:close/>
                      <a:moveTo>
                        <a:pt x="2364134" y="0"/>
                      </a:moveTo>
                      <a:lnTo>
                        <a:pt x="3723105" y="0"/>
                      </a:lnTo>
                      <a:lnTo>
                        <a:pt x="3753666" y="49571"/>
                      </a:lnTo>
                      <a:cubicBezTo>
                        <a:pt x="3763454" y="60582"/>
                        <a:pt x="3764677" y="76487"/>
                        <a:pt x="3765901" y="91169"/>
                      </a:cubicBezTo>
                      <a:cubicBezTo>
                        <a:pt x="3768348" y="116861"/>
                        <a:pt x="3779360" y="137661"/>
                        <a:pt x="3795264" y="157236"/>
                      </a:cubicBezTo>
                      <a:cubicBezTo>
                        <a:pt x="3822181" y="189046"/>
                        <a:pt x="3834415" y="226973"/>
                        <a:pt x="3842979" y="267348"/>
                      </a:cubicBezTo>
                      <a:cubicBezTo>
                        <a:pt x="3873566" y="286924"/>
                        <a:pt x="3862554" y="316287"/>
                        <a:pt x="3858885" y="340756"/>
                      </a:cubicBezTo>
                      <a:cubicBezTo>
                        <a:pt x="3828299" y="526723"/>
                        <a:pt x="3780583" y="707797"/>
                        <a:pt x="3697387" y="877859"/>
                      </a:cubicBezTo>
                      <a:cubicBezTo>
                        <a:pt x="3679034" y="915786"/>
                        <a:pt x="3661905" y="954937"/>
                        <a:pt x="3639884" y="990417"/>
                      </a:cubicBezTo>
                      <a:cubicBezTo>
                        <a:pt x="3633766" y="1001429"/>
                        <a:pt x="3631319" y="1016111"/>
                        <a:pt x="3614191" y="1016111"/>
                      </a:cubicBezTo>
                      <a:cubicBezTo>
                        <a:pt x="3601956" y="1008770"/>
                        <a:pt x="3601956" y="994088"/>
                        <a:pt x="3597062" y="983076"/>
                      </a:cubicBezTo>
                      <a:cubicBezTo>
                        <a:pt x="3578711" y="959831"/>
                        <a:pt x="3581157" y="929244"/>
                        <a:pt x="3567699" y="894987"/>
                      </a:cubicBezTo>
                      <a:cubicBezTo>
                        <a:pt x="3579934" y="925574"/>
                        <a:pt x="3575040" y="953713"/>
                        <a:pt x="3593391" y="974513"/>
                      </a:cubicBezTo>
                      <a:cubicBezTo>
                        <a:pt x="3601956" y="990417"/>
                        <a:pt x="3600732" y="1009993"/>
                        <a:pt x="3614191" y="1024676"/>
                      </a:cubicBezTo>
                      <a:cubicBezTo>
                        <a:pt x="3579934" y="1110318"/>
                        <a:pt x="3522430" y="1180055"/>
                        <a:pt x="3468599" y="1253463"/>
                      </a:cubicBezTo>
                      <a:cubicBezTo>
                        <a:pt x="3408648" y="1334212"/>
                        <a:pt x="3337687" y="1403951"/>
                        <a:pt x="3266726" y="1473688"/>
                      </a:cubicBezTo>
                      <a:cubicBezTo>
                        <a:pt x="3236140" y="1504274"/>
                        <a:pt x="3204329" y="1529967"/>
                        <a:pt x="3171296" y="1556883"/>
                      </a:cubicBezTo>
                      <a:cubicBezTo>
                        <a:pt x="3156614" y="1544649"/>
                        <a:pt x="3171296" y="1523849"/>
                        <a:pt x="3154167" y="1515286"/>
                      </a:cubicBezTo>
                      <a:cubicBezTo>
                        <a:pt x="3161508" y="1455335"/>
                        <a:pt x="3132145" y="1406396"/>
                        <a:pt x="3105228" y="1358682"/>
                      </a:cubicBezTo>
                      <a:cubicBezTo>
                        <a:pt x="3062406" y="1284049"/>
                        <a:pt x="3090547" y="1219206"/>
                        <a:pt x="3123580" y="1155586"/>
                      </a:cubicBezTo>
                      <a:cubicBezTo>
                        <a:pt x="3140708" y="1122553"/>
                        <a:pt x="3148049" y="1098084"/>
                        <a:pt x="3135814" y="1061380"/>
                      </a:cubicBezTo>
                      <a:cubicBezTo>
                        <a:pt x="3123580" y="1023451"/>
                        <a:pt x="3127251" y="983076"/>
                        <a:pt x="3111345" y="943925"/>
                      </a:cubicBezTo>
                      <a:cubicBezTo>
                        <a:pt x="3099110" y="914563"/>
                        <a:pt x="3094216" y="880305"/>
                        <a:pt x="3068524" y="859507"/>
                      </a:cubicBezTo>
                      <a:cubicBezTo>
                        <a:pt x="3011021" y="811791"/>
                        <a:pt x="3018361" y="751842"/>
                        <a:pt x="3034267" y="689444"/>
                      </a:cubicBezTo>
                      <a:cubicBezTo>
                        <a:pt x="3036714" y="680880"/>
                        <a:pt x="3039161" y="672315"/>
                        <a:pt x="3039161" y="663752"/>
                      </a:cubicBezTo>
                      <a:cubicBezTo>
                        <a:pt x="3042831" y="614813"/>
                        <a:pt x="3017139" y="591567"/>
                        <a:pt x="2969423" y="602578"/>
                      </a:cubicBezTo>
                      <a:cubicBezTo>
                        <a:pt x="2948624" y="607472"/>
                        <a:pt x="2933943" y="607472"/>
                        <a:pt x="2921708" y="585450"/>
                      </a:cubicBezTo>
                      <a:cubicBezTo>
                        <a:pt x="2897239" y="542628"/>
                        <a:pt x="2860535" y="531617"/>
                        <a:pt x="2816490" y="552416"/>
                      </a:cubicBezTo>
                      <a:cubicBezTo>
                        <a:pt x="2798137" y="560981"/>
                        <a:pt x="2778562" y="569544"/>
                        <a:pt x="2761433" y="579332"/>
                      </a:cubicBezTo>
                      <a:cubicBezTo>
                        <a:pt x="2739411" y="591567"/>
                        <a:pt x="2718612" y="595238"/>
                        <a:pt x="2695366" y="585450"/>
                      </a:cubicBezTo>
                      <a:cubicBezTo>
                        <a:pt x="2666003" y="573215"/>
                        <a:pt x="2635417" y="578109"/>
                        <a:pt x="2610947" y="594014"/>
                      </a:cubicBezTo>
                      <a:cubicBezTo>
                        <a:pt x="2574243" y="618483"/>
                        <a:pt x="2547327" y="598907"/>
                        <a:pt x="2525304" y="576885"/>
                      </a:cubicBezTo>
                      <a:cubicBezTo>
                        <a:pt x="2503282" y="554863"/>
                        <a:pt x="2480035" y="535287"/>
                        <a:pt x="2455566" y="516936"/>
                      </a:cubicBezTo>
                      <a:cubicBezTo>
                        <a:pt x="2442109" y="507148"/>
                        <a:pt x="2429874" y="496136"/>
                        <a:pt x="2426203" y="480232"/>
                      </a:cubicBezTo>
                      <a:cubicBezTo>
                        <a:pt x="2416415" y="432516"/>
                        <a:pt x="2382158" y="403153"/>
                        <a:pt x="2352795" y="368895"/>
                      </a:cubicBezTo>
                      <a:cubicBezTo>
                        <a:pt x="2336890" y="350544"/>
                        <a:pt x="2322209" y="280806"/>
                        <a:pt x="2330772" y="258783"/>
                      </a:cubicBezTo>
                      <a:cubicBezTo>
                        <a:pt x="2354019" y="201281"/>
                        <a:pt x="2361360" y="141330"/>
                        <a:pt x="2339337" y="80157"/>
                      </a:cubicBezTo>
                      <a:cubicBezTo>
                        <a:pt x="2335666" y="70369"/>
                        <a:pt x="2331996" y="60582"/>
                        <a:pt x="2338113" y="50794"/>
                      </a:cubicBezTo>
                      <a:close/>
                      <a:moveTo>
                        <a:pt x="578273" y="0"/>
                      </a:moveTo>
                      <a:lnTo>
                        <a:pt x="701190" y="0"/>
                      </a:lnTo>
                      <a:lnTo>
                        <a:pt x="712123" y="5526"/>
                      </a:lnTo>
                      <a:cubicBezTo>
                        <a:pt x="747605" y="31218"/>
                        <a:pt x="784309" y="52018"/>
                        <a:pt x="819789" y="80157"/>
                      </a:cubicBezTo>
                      <a:cubicBezTo>
                        <a:pt x="786756" y="89945"/>
                        <a:pt x="752499" y="109520"/>
                        <a:pt x="731699" y="64253"/>
                      </a:cubicBezTo>
                      <a:cubicBezTo>
                        <a:pt x="718241" y="36112"/>
                        <a:pt x="685207" y="36112"/>
                        <a:pt x="666856" y="15314"/>
                      </a:cubicBezTo>
                      <a:lnTo>
                        <a:pt x="664034" y="14263"/>
                      </a:lnTo>
                      <a:lnTo>
                        <a:pt x="666856" y="16537"/>
                      </a:lnTo>
                      <a:cubicBezTo>
                        <a:pt x="635046" y="14090"/>
                        <a:pt x="600789" y="-12826"/>
                        <a:pt x="568978" y="25102"/>
                      </a:cubicBezTo>
                      <a:cubicBezTo>
                        <a:pt x="569896" y="16231"/>
                        <a:pt x="572037" y="9120"/>
                        <a:pt x="575153" y="3423"/>
                      </a:cubicBezTo>
                      <a:close/>
                      <a:moveTo>
                        <a:pt x="10781" y="0"/>
                      </a:moveTo>
                      <a:lnTo>
                        <a:pt x="229452" y="0"/>
                      </a:lnTo>
                      <a:lnTo>
                        <a:pt x="227783" y="23572"/>
                      </a:lnTo>
                      <a:cubicBezTo>
                        <a:pt x="229159" y="45594"/>
                        <a:pt x="233748" y="67311"/>
                        <a:pt x="242312" y="88722"/>
                      </a:cubicBezTo>
                      <a:cubicBezTo>
                        <a:pt x="252100" y="114414"/>
                        <a:pt x="271675" y="126649"/>
                        <a:pt x="303485" y="125426"/>
                      </a:cubicBezTo>
                      <a:cubicBezTo>
                        <a:pt x="354871" y="122979"/>
                        <a:pt x="387904" y="103404"/>
                        <a:pt x="401363" y="50794"/>
                      </a:cubicBezTo>
                      <a:cubicBezTo>
                        <a:pt x="406256" y="32442"/>
                        <a:pt x="471100" y="15314"/>
                        <a:pt x="487005" y="25102"/>
                      </a:cubicBezTo>
                      <a:cubicBezTo>
                        <a:pt x="499240" y="32442"/>
                        <a:pt x="494346" y="41006"/>
                        <a:pt x="489452" y="52018"/>
                      </a:cubicBezTo>
                      <a:cubicBezTo>
                        <a:pt x="468653" y="98510"/>
                        <a:pt x="450301" y="146224"/>
                        <a:pt x="427055" y="191493"/>
                      </a:cubicBezTo>
                      <a:cubicBezTo>
                        <a:pt x="412373" y="219632"/>
                        <a:pt x="427055" y="217185"/>
                        <a:pt x="445407" y="217185"/>
                      </a:cubicBezTo>
                      <a:cubicBezTo>
                        <a:pt x="468653" y="217185"/>
                        <a:pt x="493122" y="214738"/>
                        <a:pt x="516369" y="218410"/>
                      </a:cubicBezTo>
                      <a:cubicBezTo>
                        <a:pt x="545732" y="223303"/>
                        <a:pt x="566530" y="235538"/>
                        <a:pt x="554295" y="272242"/>
                      </a:cubicBezTo>
                      <a:cubicBezTo>
                        <a:pt x="546955" y="295487"/>
                        <a:pt x="545732" y="321181"/>
                        <a:pt x="537167" y="344426"/>
                      </a:cubicBezTo>
                      <a:cubicBezTo>
                        <a:pt x="522485" y="383577"/>
                        <a:pt x="545732" y="408046"/>
                        <a:pt x="567754" y="433740"/>
                      </a:cubicBezTo>
                      <a:cubicBezTo>
                        <a:pt x="588553" y="458209"/>
                        <a:pt x="610575" y="442304"/>
                        <a:pt x="631375" y="432516"/>
                      </a:cubicBezTo>
                      <a:cubicBezTo>
                        <a:pt x="648503" y="425175"/>
                        <a:pt x="668079" y="425175"/>
                        <a:pt x="679089" y="441081"/>
                      </a:cubicBezTo>
                      <a:cubicBezTo>
                        <a:pt x="702336" y="472891"/>
                        <a:pt x="724358" y="454538"/>
                        <a:pt x="731699" y="433740"/>
                      </a:cubicBezTo>
                      <a:cubicBezTo>
                        <a:pt x="750050" y="379907"/>
                        <a:pt x="798989" y="376236"/>
                        <a:pt x="839364" y="357885"/>
                      </a:cubicBezTo>
                      <a:cubicBezTo>
                        <a:pt x="851599" y="357885"/>
                        <a:pt x="855269" y="360332"/>
                        <a:pt x="852822" y="370120"/>
                      </a:cubicBezTo>
                      <a:cubicBezTo>
                        <a:pt x="858940" y="395812"/>
                        <a:pt x="874844" y="388471"/>
                        <a:pt x="883409" y="376236"/>
                      </a:cubicBezTo>
                      <a:cubicBezTo>
                        <a:pt x="906654" y="346873"/>
                        <a:pt x="926230" y="367673"/>
                        <a:pt x="942135" y="381130"/>
                      </a:cubicBezTo>
                      <a:cubicBezTo>
                        <a:pt x="977615" y="410493"/>
                        <a:pt x="1016766" y="415387"/>
                        <a:pt x="1058364" y="401930"/>
                      </a:cubicBezTo>
                      <a:cubicBezTo>
                        <a:pt x="1075493" y="395812"/>
                        <a:pt x="1087728" y="390918"/>
                        <a:pt x="1101186" y="412940"/>
                      </a:cubicBezTo>
                      <a:cubicBezTo>
                        <a:pt x="1114644" y="434963"/>
                        <a:pt x="1141560" y="447197"/>
                        <a:pt x="1158689" y="466773"/>
                      </a:cubicBezTo>
                      <a:cubicBezTo>
                        <a:pt x="1206405" y="521830"/>
                        <a:pt x="1261460" y="553640"/>
                        <a:pt x="1334868" y="569544"/>
                      </a:cubicBezTo>
                      <a:cubicBezTo>
                        <a:pt x="1394819" y="581779"/>
                        <a:pt x="1433970" y="668646"/>
                        <a:pt x="1424182" y="721254"/>
                      </a:cubicBezTo>
                      <a:cubicBezTo>
                        <a:pt x="1420511" y="731042"/>
                        <a:pt x="1416841" y="739607"/>
                        <a:pt x="1410723" y="746948"/>
                      </a:cubicBezTo>
                      <a:cubicBezTo>
                        <a:pt x="1392372" y="765299"/>
                        <a:pt x="1418064" y="784875"/>
                        <a:pt x="1408276" y="802003"/>
                      </a:cubicBezTo>
                      <a:cubicBezTo>
                        <a:pt x="1415617" y="811791"/>
                        <a:pt x="1425405" y="805674"/>
                        <a:pt x="1433970" y="805674"/>
                      </a:cubicBezTo>
                      <a:cubicBezTo>
                        <a:pt x="1463333" y="795886"/>
                        <a:pt x="1481684" y="754288"/>
                        <a:pt x="1522059" y="773864"/>
                      </a:cubicBezTo>
                      <a:cubicBezTo>
                        <a:pt x="1563657" y="786099"/>
                        <a:pt x="1588127" y="835037"/>
                        <a:pt x="1634618" y="832590"/>
                      </a:cubicBezTo>
                      <a:cubicBezTo>
                        <a:pt x="1692121" y="830143"/>
                        <a:pt x="1737390" y="849719"/>
                        <a:pt x="1771647" y="894987"/>
                      </a:cubicBezTo>
                      <a:cubicBezTo>
                        <a:pt x="1786328" y="914562"/>
                        <a:pt x="1823032" y="894987"/>
                        <a:pt x="1831596" y="930468"/>
                      </a:cubicBezTo>
                      <a:cubicBezTo>
                        <a:pt x="1840161" y="967172"/>
                        <a:pt x="1845055" y="1002652"/>
                        <a:pt x="1826702" y="1036909"/>
                      </a:cubicBezTo>
                      <a:cubicBezTo>
                        <a:pt x="1804680" y="1078507"/>
                        <a:pt x="1772870" y="1112764"/>
                        <a:pt x="1749624" y="1153139"/>
                      </a:cubicBezTo>
                      <a:cubicBezTo>
                        <a:pt x="1736166" y="1176384"/>
                        <a:pt x="1732496" y="1195960"/>
                        <a:pt x="1734943" y="1217982"/>
                      </a:cubicBezTo>
                      <a:cubicBezTo>
                        <a:pt x="1744731" y="1298731"/>
                        <a:pt x="1726378" y="1373363"/>
                        <a:pt x="1694568" y="1445547"/>
                      </a:cubicBezTo>
                      <a:cubicBezTo>
                        <a:pt x="1687227" y="1460229"/>
                        <a:pt x="1676216" y="1482251"/>
                        <a:pt x="1651747" y="1478581"/>
                      </a:cubicBezTo>
                      <a:cubicBezTo>
                        <a:pt x="1610149" y="1473688"/>
                        <a:pt x="1584456" y="1505498"/>
                        <a:pt x="1555092" y="1523849"/>
                      </a:cubicBezTo>
                      <a:cubicBezTo>
                        <a:pt x="1535517" y="1536084"/>
                        <a:pt x="1514719" y="1560553"/>
                        <a:pt x="1522059" y="1586247"/>
                      </a:cubicBezTo>
                      <a:cubicBezTo>
                        <a:pt x="1537964" y="1646196"/>
                        <a:pt x="1503707" y="1692688"/>
                        <a:pt x="1485355" y="1742851"/>
                      </a:cubicBezTo>
                      <a:cubicBezTo>
                        <a:pt x="1473121" y="1778330"/>
                        <a:pt x="1449874" y="1810141"/>
                        <a:pt x="1431523" y="1843175"/>
                      </a:cubicBezTo>
                      <a:cubicBezTo>
                        <a:pt x="1424182" y="1856632"/>
                        <a:pt x="1414394" y="1867644"/>
                        <a:pt x="1397266" y="1867644"/>
                      </a:cubicBezTo>
                      <a:cubicBezTo>
                        <a:pt x="1383807" y="1856632"/>
                        <a:pt x="1366678" y="1868867"/>
                        <a:pt x="1353221" y="1859079"/>
                      </a:cubicBezTo>
                      <a:cubicBezTo>
                        <a:pt x="1343433" y="1855410"/>
                        <a:pt x="1331198" y="1844398"/>
                        <a:pt x="1334868" y="1867644"/>
                      </a:cubicBezTo>
                      <a:cubicBezTo>
                        <a:pt x="1340986" y="1879879"/>
                        <a:pt x="1354444" y="1887220"/>
                        <a:pt x="1353221" y="1901901"/>
                      </a:cubicBezTo>
                      <a:cubicBezTo>
                        <a:pt x="1345880" y="1912912"/>
                        <a:pt x="1336092" y="1910465"/>
                        <a:pt x="1326304" y="1906795"/>
                      </a:cubicBezTo>
                      <a:cubicBezTo>
                        <a:pt x="1212521" y="1867644"/>
                        <a:pt x="1101186" y="1823599"/>
                        <a:pt x="995968" y="1766096"/>
                      </a:cubicBezTo>
                      <a:cubicBezTo>
                        <a:pt x="969052" y="1751414"/>
                        <a:pt x="969052" y="1728169"/>
                        <a:pt x="956817" y="1708593"/>
                      </a:cubicBezTo>
                      <a:cubicBezTo>
                        <a:pt x="927454" y="1701253"/>
                        <a:pt x="938464" y="1675559"/>
                        <a:pt x="937242" y="1657208"/>
                      </a:cubicBezTo>
                      <a:cubicBezTo>
                        <a:pt x="936018" y="1570341"/>
                        <a:pt x="931124" y="1484698"/>
                        <a:pt x="916442" y="1399055"/>
                      </a:cubicBezTo>
                      <a:cubicBezTo>
                        <a:pt x="909101" y="1357458"/>
                        <a:pt x="889526" y="1320753"/>
                        <a:pt x="850375" y="1306072"/>
                      </a:cubicBezTo>
                      <a:cubicBezTo>
                        <a:pt x="756168" y="1270592"/>
                        <a:pt x="719464" y="1188619"/>
                        <a:pt x="682760" y="1107870"/>
                      </a:cubicBezTo>
                      <a:cubicBezTo>
                        <a:pt x="658291" y="1055262"/>
                        <a:pt x="635044" y="1003876"/>
                        <a:pt x="598340" y="958607"/>
                      </a:cubicBezTo>
                      <a:cubicBezTo>
                        <a:pt x="576318" y="931691"/>
                        <a:pt x="567754" y="897434"/>
                        <a:pt x="591000" y="864401"/>
                      </a:cubicBezTo>
                      <a:cubicBezTo>
                        <a:pt x="598340" y="854613"/>
                        <a:pt x="603234" y="844825"/>
                        <a:pt x="595893" y="831366"/>
                      </a:cubicBezTo>
                      <a:cubicBezTo>
                        <a:pt x="571424" y="781205"/>
                        <a:pt x="595893" y="740830"/>
                        <a:pt x="624034" y="701679"/>
                      </a:cubicBezTo>
                      <a:cubicBezTo>
                        <a:pt x="655844" y="657634"/>
                        <a:pt x="691324" y="616036"/>
                        <a:pt x="681536" y="554863"/>
                      </a:cubicBezTo>
                      <a:cubicBezTo>
                        <a:pt x="677866" y="531617"/>
                        <a:pt x="672973" y="508371"/>
                        <a:pt x="663185" y="486348"/>
                      </a:cubicBezTo>
                      <a:cubicBezTo>
                        <a:pt x="654620" y="465550"/>
                        <a:pt x="641162" y="460656"/>
                        <a:pt x="631375" y="485126"/>
                      </a:cubicBezTo>
                      <a:cubicBezTo>
                        <a:pt x="617916" y="515712"/>
                        <a:pt x="600787" y="513265"/>
                        <a:pt x="579989" y="494913"/>
                      </a:cubicBezTo>
                      <a:cubicBezTo>
                        <a:pt x="559189" y="477785"/>
                        <a:pt x="535944" y="466773"/>
                        <a:pt x="513922" y="452091"/>
                      </a:cubicBezTo>
                      <a:cubicBezTo>
                        <a:pt x="472324" y="425175"/>
                        <a:pt x="467430" y="379907"/>
                        <a:pt x="445407" y="343203"/>
                      </a:cubicBezTo>
                      <a:cubicBezTo>
                        <a:pt x="434396" y="326075"/>
                        <a:pt x="423385" y="315063"/>
                        <a:pt x="403810" y="308946"/>
                      </a:cubicBezTo>
                      <a:cubicBezTo>
                        <a:pt x="360988" y="295487"/>
                        <a:pt x="318167" y="277136"/>
                        <a:pt x="291250" y="235538"/>
                      </a:cubicBezTo>
                      <a:cubicBezTo>
                        <a:pt x="282686" y="223303"/>
                        <a:pt x="270451" y="211069"/>
                        <a:pt x="254546" y="217185"/>
                      </a:cubicBezTo>
                      <a:cubicBezTo>
                        <a:pt x="209277" y="233091"/>
                        <a:pt x="173798" y="211069"/>
                        <a:pt x="139540" y="189046"/>
                      </a:cubicBezTo>
                      <a:cubicBezTo>
                        <a:pt x="99165" y="164577"/>
                        <a:pt x="60014" y="138884"/>
                        <a:pt x="25757" y="105851"/>
                      </a:cubicBezTo>
                      <a:cubicBezTo>
                        <a:pt x="4959" y="85051"/>
                        <a:pt x="-8500" y="61806"/>
                        <a:pt x="6182" y="3121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55" name="Group 314">
                <a:extLst>
                  <a:ext uri="{FF2B5EF4-FFF2-40B4-BE49-F238E27FC236}">
                    <a16:creationId xmlns:a16="http://schemas.microsoft.com/office/drawing/2014/main" id="{7DDAE2EA-BC32-4199-B6EE-6D1C9B3AE6E3}"/>
                  </a:ext>
                </a:extLst>
              </p:cNvPr>
              <p:cNvGrpSpPr/>
              <p:nvPr/>
            </p:nvGrpSpPr>
            <p:grpSpPr>
              <a:xfrm>
                <a:off x="5589142" y="1875855"/>
                <a:ext cx="706246" cy="855600"/>
                <a:chOff x="5966554" y="1888017"/>
                <a:chExt cx="893221" cy="1082116"/>
              </a:xfrm>
            </p:grpSpPr>
            <p:sp>
              <p:nvSpPr>
                <p:cNvPr id="283" name="Graphic 12">
                  <a:extLst>
                    <a:ext uri="{FF2B5EF4-FFF2-40B4-BE49-F238E27FC236}">
                      <a16:creationId xmlns:a16="http://schemas.microsoft.com/office/drawing/2014/main" id="{8A569706-CF5B-49FE-B525-1F41B2A4D5B2}"/>
                    </a:ext>
                  </a:extLst>
                </p:cNvPr>
                <p:cNvSpPr/>
                <p:nvPr/>
              </p:nvSpPr>
              <p:spPr>
                <a:xfrm>
                  <a:off x="5966554" y="1888017"/>
                  <a:ext cx="573868" cy="326290"/>
                </a:xfrm>
                <a:custGeom>
                  <a:avLst/>
                  <a:gdLst>
                    <a:gd name="connsiteX0" fmla="*/ 11922847 w 11944350"/>
                    <a:gd name="connsiteY0" fmla="*/ 958396 h 6791325"/>
                    <a:gd name="connsiteX1" fmla="*/ 9884497 w 11944350"/>
                    <a:gd name="connsiteY1" fmla="*/ 6848 h 6791325"/>
                    <a:gd name="connsiteX2" fmla="*/ 6293573 w 11944350"/>
                    <a:gd name="connsiteY2" fmla="*/ 1401308 h 6791325"/>
                    <a:gd name="connsiteX3" fmla="*/ 1673948 w 11944350"/>
                    <a:gd name="connsiteY3" fmla="*/ 996496 h 6791325"/>
                    <a:gd name="connsiteX4" fmla="*/ 1488210 w 11944350"/>
                    <a:gd name="connsiteY4" fmla="*/ 2358571 h 6791325"/>
                    <a:gd name="connsiteX5" fmla="*/ 1841588 w 11944350"/>
                    <a:gd name="connsiteY5" fmla="*/ 3539671 h 6791325"/>
                    <a:gd name="connsiteX6" fmla="*/ 155663 w 11944350"/>
                    <a:gd name="connsiteY6" fmla="*/ 4530271 h 6791325"/>
                    <a:gd name="connsiteX7" fmla="*/ 1294853 w 11944350"/>
                    <a:gd name="connsiteY7" fmla="*/ 6156188 h 6791325"/>
                    <a:gd name="connsiteX8" fmla="*/ 1816823 w 11944350"/>
                    <a:gd name="connsiteY8" fmla="*/ 6426699 h 6791325"/>
                    <a:gd name="connsiteX9" fmla="*/ 2181630 w 11944350"/>
                    <a:gd name="connsiteY9" fmla="*/ 6753406 h 6791325"/>
                    <a:gd name="connsiteX10" fmla="*/ 2930295 w 11944350"/>
                    <a:gd name="connsiteY10" fmla="*/ 6784838 h 6791325"/>
                    <a:gd name="connsiteX11" fmla="*/ 2451188 w 11944350"/>
                    <a:gd name="connsiteY11" fmla="*/ 6126661 h 6791325"/>
                    <a:gd name="connsiteX12" fmla="*/ 2352128 w 11944350"/>
                    <a:gd name="connsiteY12" fmla="*/ 5419906 h 6791325"/>
                    <a:gd name="connsiteX13" fmla="*/ 3638003 w 11944350"/>
                    <a:gd name="connsiteY13" fmla="*/ 4676003 h 6791325"/>
                    <a:gd name="connsiteX14" fmla="*/ 3425595 w 11944350"/>
                    <a:gd name="connsiteY14" fmla="*/ 3607298 h 6791325"/>
                    <a:gd name="connsiteX15" fmla="*/ 5353456 w 11944350"/>
                    <a:gd name="connsiteY15" fmla="*/ 3782558 h 6791325"/>
                    <a:gd name="connsiteX16" fmla="*/ 7006995 w 11944350"/>
                    <a:gd name="connsiteY16" fmla="*/ 3392986 h 6791325"/>
                    <a:gd name="connsiteX17" fmla="*/ 8492895 w 11944350"/>
                    <a:gd name="connsiteY17" fmla="*/ 2407148 h 6791325"/>
                    <a:gd name="connsiteX18" fmla="*/ 10588395 w 11944350"/>
                    <a:gd name="connsiteY18" fmla="*/ 2607173 h 6791325"/>
                    <a:gd name="connsiteX19" fmla="*/ 11922847 w 11944350"/>
                    <a:gd name="connsiteY19" fmla="*/ 958396 h 679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44350" h="6791325">
                      <a:moveTo>
                        <a:pt x="11922847" y="958396"/>
                      </a:moveTo>
                      <a:cubicBezTo>
                        <a:pt x="11710441" y="147818"/>
                        <a:pt x="10620780" y="-40777"/>
                        <a:pt x="9884497" y="6848"/>
                      </a:cubicBezTo>
                      <a:cubicBezTo>
                        <a:pt x="8818650" y="76381"/>
                        <a:pt x="7229881" y="1044121"/>
                        <a:pt x="6293573" y="1401308"/>
                      </a:cubicBezTo>
                      <a:cubicBezTo>
                        <a:pt x="4570501" y="2059486"/>
                        <a:pt x="3269385" y="-370342"/>
                        <a:pt x="1673948" y="996496"/>
                      </a:cubicBezTo>
                      <a:cubicBezTo>
                        <a:pt x="1366290" y="1260338"/>
                        <a:pt x="1319618" y="1964236"/>
                        <a:pt x="1488210" y="2358571"/>
                      </a:cubicBezTo>
                      <a:cubicBezTo>
                        <a:pt x="1616798" y="2657656"/>
                        <a:pt x="1783485" y="3209153"/>
                        <a:pt x="1841588" y="3539671"/>
                      </a:cubicBezTo>
                      <a:cubicBezTo>
                        <a:pt x="1971128" y="4275953"/>
                        <a:pt x="487133" y="3938768"/>
                        <a:pt x="155663" y="4530271"/>
                      </a:cubicBezTo>
                      <a:cubicBezTo>
                        <a:pt x="-386310" y="5498011"/>
                        <a:pt x="607148" y="5906633"/>
                        <a:pt x="1294853" y="6156188"/>
                      </a:cubicBezTo>
                      <a:cubicBezTo>
                        <a:pt x="1482495" y="6223816"/>
                        <a:pt x="1677758" y="6279061"/>
                        <a:pt x="1816823" y="6426699"/>
                      </a:cubicBezTo>
                      <a:cubicBezTo>
                        <a:pt x="1829205" y="6440033"/>
                        <a:pt x="2205443" y="6767693"/>
                        <a:pt x="2181630" y="6753406"/>
                      </a:cubicBezTo>
                      <a:cubicBezTo>
                        <a:pt x="2294025" y="6823891"/>
                        <a:pt x="2802660" y="6784838"/>
                        <a:pt x="2930295" y="6784838"/>
                      </a:cubicBezTo>
                      <a:cubicBezTo>
                        <a:pt x="2831235" y="6709591"/>
                        <a:pt x="2550248" y="6259058"/>
                        <a:pt x="2451188" y="6126661"/>
                      </a:cubicBezTo>
                      <a:cubicBezTo>
                        <a:pt x="2279738" y="5898061"/>
                        <a:pt x="2165438" y="5698036"/>
                        <a:pt x="2352128" y="5419906"/>
                      </a:cubicBezTo>
                      <a:cubicBezTo>
                        <a:pt x="2632163" y="5002711"/>
                        <a:pt x="3646575" y="5310368"/>
                        <a:pt x="3638003" y="4676003"/>
                      </a:cubicBezTo>
                      <a:cubicBezTo>
                        <a:pt x="3631335" y="4198801"/>
                        <a:pt x="2949345" y="4121648"/>
                        <a:pt x="3425595" y="3607298"/>
                      </a:cubicBezTo>
                      <a:cubicBezTo>
                        <a:pt x="3972330" y="3016748"/>
                        <a:pt x="4710518" y="3607298"/>
                        <a:pt x="5353456" y="3782558"/>
                      </a:cubicBezTo>
                      <a:cubicBezTo>
                        <a:pt x="5906858" y="3934006"/>
                        <a:pt x="6559320" y="3850186"/>
                        <a:pt x="7006995" y="3392986"/>
                      </a:cubicBezTo>
                      <a:cubicBezTo>
                        <a:pt x="7565160" y="2821486"/>
                        <a:pt x="7475626" y="2466203"/>
                        <a:pt x="8492895" y="2407148"/>
                      </a:cubicBezTo>
                      <a:cubicBezTo>
                        <a:pt x="9212985" y="2365238"/>
                        <a:pt x="9866400" y="2736713"/>
                        <a:pt x="10588395" y="2607173"/>
                      </a:cubicBezTo>
                      <a:cubicBezTo>
                        <a:pt x="11225618" y="2491921"/>
                        <a:pt x="12105728" y="1653721"/>
                        <a:pt x="11922847" y="958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84" name="Group 222">
                  <a:extLst>
                    <a:ext uri="{FF2B5EF4-FFF2-40B4-BE49-F238E27FC236}">
                      <a16:creationId xmlns:a16="http://schemas.microsoft.com/office/drawing/2014/main" id="{B848C6FB-BF7E-440A-8096-05EFA562572F}"/>
                    </a:ext>
                  </a:extLst>
                </p:cNvPr>
                <p:cNvGrpSpPr/>
                <p:nvPr/>
              </p:nvGrpSpPr>
              <p:grpSpPr>
                <a:xfrm>
                  <a:off x="5973140" y="2116070"/>
                  <a:ext cx="886635" cy="854063"/>
                  <a:chOff x="6892390" y="1213970"/>
                  <a:chExt cx="4754685" cy="4580013"/>
                </a:xfrm>
              </p:grpSpPr>
              <p:grpSp>
                <p:nvGrpSpPr>
                  <p:cNvPr id="285" name="Group 223">
                    <a:extLst>
                      <a:ext uri="{FF2B5EF4-FFF2-40B4-BE49-F238E27FC236}">
                        <a16:creationId xmlns:a16="http://schemas.microsoft.com/office/drawing/2014/main" id="{D9F7B046-ED06-4D30-8247-56F951AD5F68}"/>
                      </a:ext>
                    </a:extLst>
                  </p:cNvPr>
                  <p:cNvGrpSpPr/>
                  <p:nvPr/>
                </p:nvGrpSpPr>
                <p:grpSpPr>
                  <a:xfrm>
                    <a:off x="6892390" y="1621878"/>
                    <a:ext cx="1097280" cy="4172105"/>
                    <a:chOff x="6599258" y="1944858"/>
                    <a:chExt cx="1097280" cy="4172105"/>
                  </a:xfrm>
                </p:grpSpPr>
                <p:sp>
                  <p:nvSpPr>
                    <p:cNvPr id="338" name="Rectangle 276">
                      <a:extLst>
                        <a:ext uri="{FF2B5EF4-FFF2-40B4-BE49-F238E27FC236}">
                          <a16:creationId xmlns:a16="http://schemas.microsoft.com/office/drawing/2014/main" id="{16DA2B2E-715E-4371-B55F-F292D1A72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9" y="3642459"/>
                      <a:ext cx="1097279" cy="24709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9" name="Rectangle 277">
                      <a:extLst>
                        <a:ext uri="{FF2B5EF4-FFF2-40B4-BE49-F238E27FC236}">
                          <a16:creationId xmlns:a16="http://schemas.microsoft.com/office/drawing/2014/main" id="{68330318-070D-4C79-822B-B9AA2A2B40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40420"/>
                      <a:ext cx="548640" cy="24730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40" name="Group 278">
                      <a:extLst>
                        <a:ext uri="{FF2B5EF4-FFF2-40B4-BE49-F238E27FC236}">
                          <a16:creationId xmlns:a16="http://schemas.microsoft.com/office/drawing/2014/main" id="{96A41303-0385-48A6-837C-3E61C6E7BB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1135" y="1944858"/>
                      <a:ext cx="640082" cy="1722534"/>
                      <a:chOff x="6913575" y="1813492"/>
                      <a:chExt cx="405185" cy="2497948"/>
                    </a:xfrm>
                  </p:grpSpPr>
                  <p:grpSp>
                    <p:nvGrpSpPr>
                      <p:cNvPr id="345" name="Group 283">
                        <a:extLst>
                          <a:ext uri="{FF2B5EF4-FFF2-40B4-BE49-F238E27FC236}">
                            <a16:creationId xmlns:a16="http://schemas.microsoft.com/office/drawing/2014/main" id="{04E236F8-952A-4B9F-89CC-33189052A6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6" y="2297867"/>
                        <a:ext cx="405184" cy="2013573"/>
                        <a:chOff x="2507828" y="1738469"/>
                        <a:chExt cx="405184" cy="214763"/>
                      </a:xfrm>
                    </p:grpSpPr>
                    <p:sp>
                      <p:nvSpPr>
                        <p:cNvPr id="349" name="Rectangle 287">
                          <a:extLst>
                            <a:ext uri="{FF2B5EF4-FFF2-40B4-BE49-F238E27FC236}">
                              <a16:creationId xmlns:a16="http://schemas.microsoft.com/office/drawing/2014/main" id="{2E256455-4661-47A5-85C2-E158281B8A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38470"/>
                          <a:ext cx="405184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0" name="Rectangle 288">
                          <a:extLst>
                            <a:ext uri="{FF2B5EF4-FFF2-40B4-BE49-F238E27FC236}">
                              <a16:creationId xmlns:a16="http://schemas.microsoft.com/office/drawing/2014/main" id="{97C49118-0000-419E-9631-7E4C432B7A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20" y="1738469"/>
                          <a:ext cx="202592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6" name="Group 284">
                        <a:extLst>
                          <a:ext uri="{FF2B5EF4-FFF2-40B4-BE49-F238E27FC236}">
                            <a16:creationId xmlns:a16="http://schemas.microsoft.com/office/drawing/2014/main" id="{8678C1AB-B507-4FD3-AACC-EE87C05387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5" y="1813492"/>
                        <a:ext cx="405184" cy="529407"/>
                        <a:chOff x="2507827" y="1488604"/>
                        <a:chExt cx="405184" cy="348318"/>
                      </a:xfrm>
                    </p:grpSpPr>
                    <p:sp>
                      <p:nvSpPr>
                        <p:cNvPr id="347" name="Rectangle 285">
                          <a:extLst>
                            <a:ext uri="{FF2B5EF4-FFF2-40B4-BE49-F238E27FC236}">
                              <a16:creationId xmlns:a16="http://schemas.microsoft.com/office/drawing/2014/main" id="{3BB305F6-3FE6-4847-A288-20897AD6CE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7" y="1488604"/>
                          <a:ext cx="405184" cy="34831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8" name="Rectangle 286">
                          <a:extLst>
                            <a:ext uri="{FF2B5EF4-FFF2-40B4-BE49-F238E27FC236}">
                              <a16:creationId xmlns:a16="http://schemas.microsoft.com/office/drawing/2014/main" id="{52B42BB5-E2FC-414C-93B2-022F518242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17" y="1488604"/>
                          <a:ext cx="202592" cy="34831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341" name="Rectangle 279">
                      <a:extLst>
                        <a:ext uri="{FF2B5EF4-FFF2-40B4-BE49-F238E27FC236}">
                          <a16:creationId xmlns:a16="http://schemas.microsoft.com/office/drawing/2014/main" id="{5BA24337-CCF7-4F8F-834D-342C005EB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212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2" name="Rectangle 280">
                      <a:extLst>
                        <a:ext uri="{FF2B5EF4-FFF2-40B4-BE49-F238E27FC236}">
                          <a16:creationId xmlns:a16="http://schemas.microsoft.com/office/drawing/2014/main" id="{44291219-C558-4497-AEE4-9EFBEC426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93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3" name="Rectangle 281">
                      <a:extLst>
                        <a:ext uri="{FF2B5EF4-FFF2-40B4-BE49-F238E27FC236}">
                          <a16:creationId xmlns:a16="http://schemas.microsoft.com/office/drawing/2014/main" id="{F16A847A-82ED-4B0C-9E02-D3C9D8C51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8" y="3640999"/>
                      <a:ext cx="1097280" cy="21127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44" name="Rectangle 282">
                      <a:extLst>
                        <a:ext uri="{FF2B5EF4-FFF2-40B4-BE49-F238E27FC236}">
                          <a16:creationId xmlns:a16="http://schemas.microsoft.com/office/drawing/2014/main" id="{B0D1B6CF-EF4B-47EE-A63B-4D83ADA27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37243"/>
                      <a:ext cx="548640" cy="21503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6" name="Group 224">
                    <a:extLst>
                      <a:ext uri="{FF2B5EF4-FFF2-40B4-BE49-F238E27FC236}">
                        <a16:creationId xmlns:a16="http://schemas.microsoft.com/office/drawing/2014/main" id="{239C83E6-595F-4E3E-B2F1-D4DEB473EFB5}"/>
                      </a:ext>
                    </a:extLst>
                  </p:cNvPr>
                  <p:cNvGrpSpPr/>
                  <p:nvPr/>
                </p:nvGrpSpPr>
                <p:grpSpPr>
                  <a:xfrm>
                    <a:off x="7989475" y="3551655"/>
                    <a:ext cx="3657600" cy="2238823"/>
                    <a:chOff x="9073712" y="3504421"/>
                    <a:chExt cx="3657600" cy="2238823"/>
                  </a:xfrm>
                </p:grpSpPr>
                <p:sp>
                  <p:nvSpPr>
                    <p:cNvPr id="304" name="Rectangle 242">
                      <a:extLst>
                        <a:ext uri="{FF2B5EF4-FFF2-40B4-BE49-F238E27FC236}">
                          <a16:creationId xmlns:a16="http://schemas.microsoft.com/office/drawing/2014/main" id="{9090F752-3568-4069-BD95-9D0DE5C71A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504421"/>
                      <a:ext cx="3657600" cy="223882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" name="Rectangle 243">
                      <a:extLst>
                        <a:ext uri="{FF2B5EF4-FFF2-40B4-BE49-F238E27FC236}">
                          <a16:creationId xmlns:a16="http://schemas.microsoft.com/office/drawing/2014/main" id="{41916A6B-9CF9-4B98-BCEE-0E2BDD89B8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274912"/>
                      <a:ext cx="3657600" cy="14609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6" name="Rectangle 244">
                      <a:extLst>
                        <a:ext uri="{FF2B5EF4-FFF2-40B4-BE49-F238E27FC236}">
                          <a16:creationId xmlns:a16="http://schemas.microsoft.com/office/drawing/2014/main" id="{44FA0235-6E9A-49FE-8235-795100825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530263"/>
                      <a:ext cx="3657600" cy="120558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7" name="Group 245">
                      <a:extLst>
                        <a:ext uri="{FF2B5EF4-FFF2-40B4-BE49-F238E27FC236}">
                          <a16:creationId xmlns:a16="http://schemas.microsoft.com/office/drawing/2014/main" id="{0BDE9477-7E2F-4DC5-B0D7-D739C310A5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9673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333" name="Rectangle 271">
                        <a:extLst>
                          <a:ext uri="{FF2B5EF4-FFF2-40B4-BE49-F238E27FC236}">
                            <a16:creationId xmlns:a16="http://schemas.microsoft.com/office/drawing/2014/main" id="{3A24CE30-18EE-4ABB-BC10-D93EC57EA4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Rectangle 272">
                        <a:extLst>
                          <a:ext uri="{FF2B5EF4-FFF2-40B4-BE49-F238E27FC236}">
                            <a16:creationId xmlns:a16="http://schemas.microsoft.com/office/drawing/2014/main" id="{F2F2A41C-CE2C-4A8B-870D-91655B189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Rectangle 273">
                        <a:extLst>
                          <a:ext uri="{FF2B5EF4-FFF2-40B4-BE49-F238E27FC236}">
                            <a16:creationId xmlns:a16="http://schemas.microsoft.com/office/drawing/2014/main" id="{FB89EC5A-445A-46C0-880B-23B76369AC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" name="Rectangle 274">
                        <a:extLst>
                          <a:ext uri="{FF2B5EF4-FFF2-40B4-BE49-F238E27FC236}">
                            <a16:creationId xmlns:a16="http://schemas.microsoft.com/office/drawing/2014/main" id="{F55EE3EF-4AF8-45D5-AAE7-01FA7F3BC2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" name="Rectangle 275">
                        <a:extLst>
                          <a:ext uri="{FF2B5EF4-FFF2-40B4-BE49-F238E27FC236}">
                            <a16:creationId xmlns:a16="http://schemas.microsoft.com/office/drawing/2014/main" id="{06529C1D-137F-4C81-B607-A2177201BD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8" name="Group 246">
                      <a:extLst>
                        <a:ext uri="{FF2B5EF4-FFF2-40B4-BE49-F238E27FC236}">
                          <a16:creationId xmlns:a16="http://schemas.microsoft.com/office/drawing/2014/main" id="{4EE16ADC-8DC9-4717-99A8-317F22D55A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3059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328" name="Rectangle 266">
                        <a:extLst>
                          <a:ext uri="{FF2B5EF4-FFF2-40B4-BE49-F238E27FC236}">
                            <a16:creationId xmlns:a16="http://schemas.microsoft.com/office/drawing/2014/main" id="{B7EBD48F-9342-4E80-B345-A7F888ECDC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9" name="Rectangle 267">
                        <a:extLst>
                          <a:ext uri="{FF2B5EF4-FFF2-40B4-BE49-F238E27FC236}">
                            <a16:creationId xmlns:a16="http://schemas.microsoft.com/office/drawing/2014/main" id="{8C988D7C-F224-4DF6-9F9C-B3BEFCD722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Rectangle 268">
                        <a:extLst>
                          <a:ext uri="{FF2B5EF4-FFF2-40B4-BE49-F238E27FC236}">
                            <a16:creationId xmlns:a16="http://schemas.microsoft.com/office/drawing/2014/main" id="{AF510D17-80EE-4E10-B951-9B754929A0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Rectangle 269">
                        <a:extLst>
                          <a:ext uri="{FF2B5EF4-FFF2-40B4-BE49-F238E27FC236}">
                            <a16:creationId xmlns:a16="http://schemas.microsoft.com/office/drawing/2014/main" id="{5EFB1A8C-CABC-441D-88D6-D9392AEDF7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270">
                        <a:extLst>
                          <a:ext uri="{FF2B5EF4-FFF2-40B4-BE49-F238E27FC236}">
                            <a16:creationId xmlns:a16="http://schemas.microsoft.com/office/drawing/2014/main" id="{D20CA3CB-ED06-4981-AA43-7F31E28860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9" name="Group 247">
                      <a:extLst>
                        <a:ext uri="{FF2B5EF4-FFF2-40B4-BE49-F238E27FC236}">
                          <a16:creationId xmlns:a16="http://schemas.microsoft.com/office/drawing/2014/main" id="{C4AB8FEA-A0AD-4E96-A8E8-189847ED7A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325657"/>
                      <a:ext cx="3057417" cy="144298"/>
                      <a:chOff x="9420733" y="4325657"/>
                      <a:chExt cx="3057417" cy="144298"/>
                    </a:xfrm>
                  </p:grpSpPr>
                  <p:sp>
                    <p:nvSpPr>
                      <p:cNvPr id="320" name="Rectangle 258">
                        <a:extLst>
                          <a:ext uri="{FF2B5EF4-FFF2-40B4-BE49-F238E27FC236}">
                            <a16:creationId xmlns:a16="http://schemas.microsoft.com/office/drawing/2014/main" id="{69C66755-9A7C-454F-A980-87C3B27185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5376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Rectangle 259">
                        <a:extLst>
                          <a:ext uri="{FF2B5EF4-FFF2-40B4-BE49-F238E27FC236}">
                            <a16:creationId xmlns:a16="http://schemas.microsoft.com/office/drawing/2014/main" id="{A4B4F35C-CEDF-4565-B694-954B6B085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58950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Rectangle 260">
                        <a:extLst>
                          <a:ext uri="{FF2B5EF4-FFF2-40B4-BE49-F238E27FC236}">
                            <a16:creationId xmlns:a16="http://schemas.microsoft.com/office/drawing/2014/main" id="{D99A6948-683F-4BD2-9058-67A2C6E887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62524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" name="Rectangle 261">
                        <a:extLst>
                          <a:ext uri="{FF2B5EF4-FFF2-40B4-BE49-F238E27FC236}">
                            <a16:creationId xmlns:a16="http://schemas.microsoft.com/office/drawing/2014/main" id="{12C05F79-8A30-4B00-8B4C-F96B1000F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27881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Rectangle 262">
                        <a:extLst>
                          <a:ext uri="{FF2B5EF4-FFF2-40B4-BE49-F238E27FC236}">
                            <a16:creationId xmlns:a16="http://schemas.microsoft.com/office/drawing/2014/main" id="{6D7D7A4A-DC59-4ABC-A4D7-9BBFCD896A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971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" name="Rectangle 263">
                        <a:extLst>
                          <a:ext uri="{FF2B5EF4-FFF2-40B4-BE49-F238E27FC236}">
                            <a16:creationId xmlns:a16="http://schemas.microsoft.com/office/drawing/2014/main" id="{C9B87173-AEFA-4158-AE36-2E5E52D033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2328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" name="Rectangle 264">
                        <a:extLst>
                          <a:ext uri="{FF2B5EF4-FFF2-40B4-BE49-F238E27FC236}">
                            <a16:creationId xmlns:a16="http://schemas.microsoft.com/office/drawing/2014/main" id="{4B1C78EF-7C46-420D-962F-DBBF60C3C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073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7" name="Rectangle 265">
                        <a:extLst>
                          <a:ext uri="{FF2B5EF4-FFF2-40B4-BE49-F238E27FC236}">
                            <a16:creationId xmlns:a16="http://schemas.microsoft.com/office/drawing/2014/main" id="{A912D421-EBF3-45B2-A739-F605DDBC9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30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0" name="Group 248">
                      <a:extLst>
                        <a:ext uri="{FF2B5EF4-FFF2-40B4-BE49-F238E27FC236}">
                          <a16:creationId xmlns:a16="http://schemas.microsoft.com/office/drawing/2014/main" id="{1880FC23-686E-4F25-A029-CDFFF0CEBB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686474"/>
                      <a:ext cx="1022774" cy="743102"/>
                      <a:chOff x="5243508" y="4135174"/>
                      <a:chExt cx="1022774" cy="743102"/>
                    </a:xfrm>
                  </p:grpSpPr>
                  <p:sp>
                    <p:nvSpPr>
                      <p:cNvPr id="311" name="Rectangle 249">
                        <a:extLst>
                          <a:ext uri="{FF2B5EF4-FFF2-40B4-BE49-F238E27FC236}">
                            <a16:creationId xmlns:a16="http://schemas.microsoft.com/office/drawing/2014/main" id="{9AA83028-36F4-4930-AE02-322131390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Rectangle 250">
                        <a:extLst>
                          <a:ext uri="{FF2B5EF4-FFF2-40B4-BE49-F238E27FC236}">
                            <a16:creationId xmlns:a16="http://schemas.microsoft.com/office/drawing/2014/main" id="{CEC4C610-0B95-43B6-BB9E-68BC5601E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Rectangle 251">
                        <a:extLst>
                          <a:ext uri="{FF2B5EF4-FFF2-40B4-BE49-F238E27FC236}">
                            <a16:creationId xmlns:a16="http://schemas.microsoft.com/office/drawing/2014/main" id="{CED6E7CD-2D9D-4BEF-A8E5-24553E42DF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" name="Rectangle 252">
                        <a:extLst>
                          <a:ext uri="{FF2B5EF4-FFF2-40B4-BE49-F238E27FC236}">
                            <a16:creationId xmlns:a16="http://schemas.microsoft.com/office/drawing/2014/main" id="{1BB9EBE5-0DB3-4812-982E-FB2E11EAA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5" name="Rectangle 253">
                        <a:extLst>
                          <a:ext uri="{FF2B5EF4-FFF2-40B4-BE49-F238E27FC236}">
                            <a16:creationId xmlns:a16="http://schemas.microsoft.com/office/drawing/2014/main" id="{C8049D93-81F7-401C-9D6F-249E5AB0DD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Rectangle 254">
                        <a:extLst>
                          <a:ext uri="{FF2B5EF4-FFF2-40B4-BE49-F238E27FC236}">
                            <a16:creationId xmlns:a16="http://schemas.microsoft.com/office/drawing/2014/main" id="{FA1A605C-601D-4AD0-B4F4-FE59DA272C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Rectangle 255">
                        <a:extLst>
                          <a:ext uri="{FF2B5EF4-FFF2-40B4-BE49-F238E27FC236}">
                            <a16:creationId xmlns:a16="http://schemas.microsoft.com/office/drawing/2014/main" id="{6686956E-6039-4343-AF3A-F79106FB12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8" name="Rectangle 256">
                        <a:extLst>
                          <a:ext uri="{FF2B5EF4-FFF2-40B4-BE49-F238E27FC236}">
                            <a16:creationId xmlns:a16="http://schemas.microsoft.com/office/drawing/2014/main" id="{05805217-0CF9-4879-80FF-A705541AE8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" name="Rectangle 257">
                        <a:extLst>
                          <a:ext uri="{FF2B5EF4-FFF2-40B4-BE49-F238E27FC236}">
                            <a16:creationId xmlns:a16="http://schemas.microsoft.com/office/drawing/2014/main" id="{57E4C3E7-7F39-42F0-A6D0-E3DF059BF6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7" name="Group 225">
                    <a:extLst>
                      <a:ext uri="{FF2B5EF4-FFF2-40B4-BE49-F238E27FC236}">
                        <a16:creationId xmlns:a16="http://schemas.microsoft.com/office/drawing/2014/main" id="{CEB8FD67-4AB8-404D-B767-4C3223791B1E}"/>
                      </a:ext>
                    </a:extLst>
                  </p:cNvPr>
                  <p:cNvGrpSpPr/>
                  <p:nvPr/>
                </p:nvGrpSpPr>
                <p:grpSpPr>
                  <a:xfrm>
                    <a:off x="8193593" y="1213970"/>
                    <a:ext cx="2250191" cy="2344826"/>
                    <a:chOff x="9277830" y="1166736"/>
                    <a:chExt cx="2250191" cy="2344826"/>
                  </a:xfrm>
                </p:grpSpPr>
                <p:grpSp>
                  <p:nvGrpSpPr>
                    <p:cNvPr id="288" name="Group 226">
                      <a:extLst>
                        <a:ext uri="{FF2B5EF4-FFF2-40B4-BE49-F238E27FC236}">
                          <a16:creationId xmlns:a16="http://schemas.microsoft.com/office/drawing/2014/main" id="{528D8286-65AC-4697-92F1-CA1C60179C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30401" y="2180121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302" name="Rectangle: Top Corners Rounded 240">
                        <a:extLst>
                          <a:ext uri="{FF2B5EF4-FFF2-40B4-BE49-F238E27FC236}">
                            <a16:creationId xmlns:a16="http://schemas.microsoft.com/office/drawing/2014/main" id="{1E7DB913-DB28-4041-AD7E-EE7C4911A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Rectangle 241">
                        <a:extLst>
                          <a:ext uri="{FF2B5EF4-FFF2-40B4-BE49-F238E27FC236}">
                            <a16:creationId xmlns:a16="http://schemas.microsoft.com/office/drawing/2014/main" id="{D13FE953-3ABA-4339-A4FC-E7D9C1D5D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9" name="Group 227">
                      <a:extLst>
                        <a:ext uri="{FF2B5EF4-FFF2-40B4-BE49-F238E27FC236}">
                          <a16:creationId xmlns:a16="http://schemas.microsoft.com/office/drawing/2014/main" id="{8EE5AEC4-D0DA-4727-9164-B92DAC7D50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6950" y="2179890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300" name="Rectangle: Top Corners Rounded 238">
                        <a:extLst>
                          <a:ext uri="{FF2B5EF4-FFF2-40B4-BE49-F238E27FC236}">
                            <a16:creationId xmlns:a16="http://schemas.microsoft.com/office/drawing/2014/main" id="{78177D13-E4DA-457F-A1AB-FD547064A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" name="Rectangle 239">
                        <a:extLst>
                          <a:ext uri="{FF2B5EF4-FFF2-40B4-BE49-F238E27FC236}">
                            <a16:creationId xmlns:a16="http://schemas.microsoft.com/office/drawing/2014/main" id="{45A0114F-74D1-473F-9DCC-8CEF974F72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0" name="Group 228">
                      <a:extLst>
                        <a:ext uri="{FF2B5EF4-FFF2-40B4-BE49-F238E27FC236}">
                          <a16:creationId xmlns:a16="http://schemas.microsoft.com/office/drawing/2014/main" id="{7173EF19-771C-41A4-AD66-280C85E38E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2344826"/>
                      <a:chOff x="9277830" y="1166736"/>
                      <a:chExt cx="424922" cy="2344826"/>
                    </a:xfrm>
                  </p:grpSpPr>
                  <p:grpSp>
                    <p:nvGrpSpPr>
                      <p:cNvPr id="294" name="Group 232">
                        <a:extLst>
                          <a:ext uri="{FF2B5EF4-FFF2-40B4-BE49-F238E27FC236}">
                            <a16:creationId xmlns:a16="http://schemas.microsoft.com/office/drawing/2014/main" id="{A2B4A445-B7D1-474F-BCAB-BFAE9FCBB1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497989"/>
                        <a:ext cx="424922" cy="2013573"/>
                        <a:chOff x="2507828" y="1767064"/>
                        <a:chExt cx="424922" cy="214763"/>
                      </a:xfrm>
                    </p:grpSpPr>
                    <p:sp>
                      <p:nvSpPr>
                        <p:cNvPr id="298" name="Rectangle 236">
                          <a:extLst>
                            <a:ext uri="{FF2B5EF4-FFF2-40B4-BE49-F238E27FC236}">
                              <a16:creationId xmlns:a16="http://schemas.microsoft.com/office/drawing/2014/main" id="{1A99C9AD-48C3-41C9-AC84-CECA983C62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9" name="Rectangle 237">
                          <a:extLst>
                            <a:ext uri="{FF2B5EF4-FFF2-40B4-BE49-F238E27FC236}">
                              <a16:creationId xmlns:a16="http://schemas.microsoft.com/office/drawing/2014/main" id="{8AFFABFA-D14B-433E-8D7A-93C02CA24A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95" name="Group 233">
                        <a:extLst>
                          <a:ext uri="{FF2B5EF4-FFF2-40B4-BE49-F238E27FC236}">
                            <a16:creationId xmlns:a16="http://schemas.microsoft.com/office/drawing/2014/main" id="{32534177-82AB-4B1D-ADEF-99CE0A6412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166736"/>
                        <a:ext cx="424922" cy="407911"/>
                        <a:chOff x="2507828" y="1767064"/>
                        <a:chExt cx="424922" cy="268381"/>
                      </a:xfrm>
                    </p:grpSpPr>
                    <p:sp>
                      <p:nvSpPr>
                        <p:cNvPr id="296" name="Rectangle 234">
                          <a:extLst>
                            <a:ext uri="{FF2B5EF4-FFF2-40B4-BE49-F238E27FC236}">
                              <a16:creationId xmlns:a16="http://schemas.microsoft.com/office/drawing/2014/main" id="{B06AE227-3B8D-47AE-93EC-88C3D995B7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683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7" name="Rectangle 235">
                          <a:extLst>
                            <a:ext uri="{FF2B5EF4-FFF2-40B4-BE49-F238E27FC236}">
                              <a16:creationId xmlns:a16="http://schemas.microsoft.com/office/drawing/2014/main" id="{4627DD25-26ED-4662-87A2-8E3A630646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683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1" name="Rectangle 229">
                      <a:extLst>
                        <a:ext uri="{FF2B5EF4-FFF2-40B4-BE49-F238E27FC236}">
                          <a16:creationId xmlns:a16="http://schemas.microsoft.com/office/drawing/2014/main" id="{44C68CAD-0C65-4BA1-B1BC-34F79A557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2752" y="1757176"/>
                      <a:ext cx="1475089" cy="13716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Rectangle 230">
                      <a:extLst>
                        <a:ext uri="{FF2B5EF4-FFF2-40B4-BE49-F238E27FC236}">
                          <a16:creationId xmlns:a16="http://schemas.microsoft.com/office/drawing/2014/main" id="{E3A74F52-17D1-4DAF-ABE0-701B16AB9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773" y="1780779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" name="Rectangle 231">
                      <a:extLst>
                        <a:ext uri="{FF2B5EF4-FFF2-40B4-BE49-F238E27FC236}">
                          <a16:creationId xmlns:a16="http://schemas.microsoft.com/office/drawing/2014/main" id="{B300E692-D2F1-4D1C-87B1-B0E9DE58A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7203" y="1756226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56" name="Group 333">
                <a:extLst>
                  <a:ext uri="{FF2B5EF4-FFF2-40B4-BE49-F238E27FC236}">
                    <a16:creationId xmlns:a16="http://schemas.microsoft.com/office/drawing/2014/main" id="{7D160CDB-6E2F-4BEF-B2A9-70EC6F04D36B}"/>
                  </a:ext>
                </a:extLst>
              </p:cNvPr>
              <p:cNvGrpSpPr/>
              <p:nvPr/>
            </p:nvGrpSpPr>
            <p:grpSpPr>
              <a:xfrm>
                <a:off x="6253579" y="2411583"/>
                <a:ext cx="325004" cy="372199"/>
                <a:chOff x="6039439" y="2523241"/>
                <a:chExt cx="450750" cy="516205"/>
              </a:xfrm>
            </p:grpSpPr>
            <p:sp>
              <p:nvSpPr>
                <p:cNvPr id="279" name="Freeform: Shape 332">
                  <a:extLst>
                    <a:ext uri="{FF2B5EF4-FFF2-40B4-BE49-F238E27FC236}">
                      <a16:creationId xmlns:a16="http://schemas.microsoft.com/office/drawing/2014/main" id="{D96493AD-A215-47B6-B1A2-757FD9619638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0" name="Group 311">
                  <a:extLst>
                    <a:ext uri="{FF2B5EF4-FFF2-40B4-BE49-F238E27FC236}">
                      <a16:creationId xmlns:a16="http://schemas.microsoft.com/office/drawing/2014/main" id="{67904413-3E4A-47D9-973B-A9D11ECEDCA1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281" name="Freeform: Shape 312">
                    <a:extLst>
                      <a:ext uri="{FF2B5EF4-FFF2-40B4-BE49-F238E27FC236}">
                        <a16:creationId xmlns:a16="http://schemas.microsoft.com/office/drawing/2014/main" id="{4B2585F2-E31C-4E44-A963-489177F7E907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313">
                    <a:extLst>
                      <a:ext uri="{FF2B5EF4-FFF2-40B4-BE49-F238E27FC236}">
                        <a16:creationId xmlns:a16="http://schemas.microsoft.com/office/drawing/2014/main" id="{70C615D3-5E2B-4F2F-8E26-0063DA2B876D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7" name="Group 334">
                <a:extLst>
                  <a:ext uri="{FF2B5EF4-FFF2-40B4-BE49-F238E27FC236}">
                    <a16:creationId xmlns:a16="http://schemas.microsoft.com/office/drawing/2014/main" id="{678C597A-0614-4696-8AF7-CB3CD95FC523}"/>
                  </a:ext>
                </a:extLst>
              </p:cNvPr>
              <p:cNvGrpSpPr/>
              <p:nvPr/>
            </p:nvGrpSpPr>
            <p:grpSpPr>
              <a:xfrm>
                <a:off x="6481849" y="2461577"/>
                <a:ext cx="281349" cy="322205"/>
                <a:chOff x="6039439" y="2523241"/>
                <a:chExt cx="450750" cy="516205"/>
              </a:xfrm>
            </p:grpSpPr>
            <p:sp>
              <p:nvSpPr>
                <p:cNvPr id="275" name="Freeform: Shape 335">
                  <a:extLst>
                    <a:ext uri="{FF2B5EF4-FFF2-40B4-BE49-F238E27FC236}">
                      <a16:creationId xmlns:a16="http://schemas.microsoft.com/office/drawing/2014/main" id="{64119F51-9A55-4C08-9D57-7BC10CBDA6DB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336">
                  <a:extLst>
                    <a:ext uri="{FF2B5EF4-FFF2-40B4-BE49-F238E27FC236}">
                      <a16:creationId xmlns:a16="http://schemas.microsoft.com/office/drawing/2014/main" id="{02398419-120E-4F64-8DED-3F0528B2E1EA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277" name="Freeform: Shape 337">
                    <a:extLst>
                      <a:ext uri="{FF2B5EF4-FFF2-40B4-BE49-F238E27FC236}">
                        <a16:creationId xmlns:a16="http://schemas.microsoft.com/office/drawing/2014/main" id="{28343E23-4D54-4D68-B0EF-34DCA0398FD7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338">
                    <a:extLst>
                      <a:ext uri="{FF2B5EF4-FFF2-40B4-BE49-F238E27FC236}">
                        <a16:creationId xmlns:a16="http://schemas.microsoft.com/office/drawing/2014/main" id="{A19BC270-2445-4F39-81FB-DC4EE1CE74EC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8" name="Group 339">
                <a:extLst>
                  <a:ext uri="{FF2B5EF4-FFF2-40B4-BE49-F238E27FC236}">
                    <a16:creationId xmlns:a16="http://schemas.microsoft.com/office/drawing/2014/main" id="{F1ED06A5-7003-4A87-B93D-F48FEE841481}"/>
                  </a:ext>
                </a:extLst>
              </p:cNvPr>
              <p:cNvGrpSpPr/>
              <p:nvPr/>
            </p:nvGrpSpPr>
            <p:grpSpPr>
              <a:xfrm>
                <a:off x="6690641" y="2501721"/>
                <a:ext cx="246297" cy="282062"/>
                <a:chOff x="6039439" y="2523241"/>
                <a:chExt cx="450750" cy="516205"/>
              </a:xfrm>
            </p:grpSpPr>
            <p:sp>
              <p:nvSpPr>
                <p:cNvPr id="271" name="Freeform: Shape 340">
                  <a:extLst>
                    <a:ext uri="{FF2B5EF4-FFF2-40B4-BE49-F238E27FC236}">
                      <a16:creationId xmlns:a16="http://schemas.microsoft.com/office/drawing/2014/main" id="{F53DC8E0-6C38-46A5-8F8F-325C17755097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2" name="Group 341">
                  <a:extLst>
                    <a:ext uri="{FF2B5EF4-FFF2-40B4-BE49-F238E27FC236}">
                      <a16:creationId xmlns:a16="http://schemas.microsoft.com/office/drawing/2014/main" id="{7FD503D4-FDE6-4F15-9F4B-11929D7AA174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273" name="Freeform: Shape 342">
                    <a:extLst>
                      <a:ext uri="{FF2B5EF4-FFF2-40B4-BE49-F238E27FC236}">
                        <a16:creationId xmlns:a16="http://schemas.microsoft.com/office/drawing/2014/main" id="{C23CA2A3-CC26-449F-81BA-C8F805839AE3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343">
                    <a:extLst>
                      <a:ext uri="{FF2B5EF4-FFF2-40B4-BE49-F238E27FC236}">
                        <a16:creationId xmlns:a16="http://schemas.microsoft.com/office/drawing/2014/main" id="{88D9B1B1-1560-45CD-A2DD-2BB69A5A8587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aphic 44">
                <a:extLst>
                  <a:ext uri="{FF2B5EF4-FFF2-40B4-BE49-F238E27FC236}">
                    <a16:creationId xmlns:a16="http://schemas.microsoft.com/office/drawing/2014/main" id="{9D80191F-5AF2-427C-8FC6-953B50BCCC75}"/>
                  </a:ext>
                </a:extLst>
              </p:cNvPr>
              <p:cNvGrpSpPr/>
              <p:nvPr/>
            </p:nvGrpSpPr>
            <p:grpSpPr>
              <a:xfrm>
                <a:off x="5181703" y="2065767"/>
                <a:ext cx="398179" cy="747236"/>
                <a:chOff x="2570741" y="896446"/>
                <a:chExt cx="1215775" cy="2281567"/>
              </a:xfrm>
              <a:solidFill>
                <a:schemeClr val="accent2"/>
              </a:solidFill>
            </p:grpSpPr>
            <p:sp>
              <p:nvSpPr>
                <p:cNvPr id="268" name="Freeform: Shape 34">
                  <a:extLst>
                    <a:ext uri="{FF2B5EF4-FFF2-40B4-BE49-F238E27FC236}">
                      <a16:creationId xmlns:a16="http://schemas.microsoft.com/office/drawing/2014/main" id="{5F5CCB8E-F020-4215-B2E7-BFBA5C52057E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Freeform: Shape 35">
                  <a:extLst>
                    <a:ext uri="{FF2B5EF4-FFF2-40B4-BE49-F238E27FC236}">
                      <a16:creationId xmlns:a16="http://schemas.microsoft.com/office/drawing/2014/main" id="{16773E8F-7BC9-4AE5-93A7-CD01133446FE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0" name="Freeform: Shape 36">
                  <a:extLst>
                    <a:ext uri="{FF2B5EF4-FFF2-40B4-BE49-F238E27FC236}">
                      <a16:creationId xmlns:a16="http://schemas.microsoft.com/office/drawing/2014/main" id="{94EF442B-0608-401B-8998-72680053EF7C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0" name="Graphic 44">
                <a:extLst>
                  <a:ext uri="{FF2B5EF4-FFF2-40B4-BE49-F238E27FC236}">
                    <a16:creationId xmlns:a16="http://schemas.microsoft.com/office/drawing/2014/main" id="{9C03D671-13DE-407C-9EBA-FF1BDFB7323C}"/>
                  </a:ext>
                </a:extLst>
              </p:cNvPr>
              <p:cNvGrpSpPr/>
              <p:nvPr/>
            </p:nvGrpSpPr>
            <p:grpSpPr>
              <a:xfrm>
                <a:off x="4700603" y="1427342"/>
                <a:ext cx="725839" cy="1362135"/>
                <a:chOff x="2570741" y="896446"/>
                <a:chExt cx="1215775" cy="2281567"/>
              </a:xfrm>
              <a:solidFill>
                <a:schemeClr val="accent2"/>
              </a:solidFill>
            </p:grpSpPr>
            <p:sp>
              <p:nvSpPr>
                <p:cNvPr id="265" name="Freeform: Shape 24">
                  <a:extLst>
                    <a:ext uri="{FF2B5EF4-FFF2-40B4-BE49-F238E27FC236}">
                      <a16:creationId xmlns:a16="http://schemas.microsoft.com/office/drawing/2014/main" id="{F77BDE25-94BF-43A0-996F-74D528E53B88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: Shape 25">
                  <a:extLst>
                    <a:ext uri="{FF2B5EF4-FFF2-40B4-BE49-F238E27FC236}">
                      <a16:creationId xmlns:a16="http://schemas.microsoft.com/office/drawing/2014/main" id="{F56E1B32-34DA-458D-A16C-7E17CD147AA0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">
                  <a:extLst>
                    <a:ext uri="{FF2B5EF4-FFF2-40B4-BE49-F238E27FC236}">
                      <a16:creationId xmlns:a16="http://schemas.microsoft.com/office/drawing/2014/main" id="{6F8662AE-974F-4121-93B8-74C535F2CE95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1" name="Freeform 9">
                <a:extLst>
                  <a:ext uri="{FF2B5EF4-FFF2-40B4-BE49-F238E27FC236}">
                    <a16:creationId xmlns:a16="http://schemas.microsoft.com/office/drawing/2014/main" id="{6AA0EDFB-1EBC-4B82-A0C4-750F901A3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1072" y="2659522"/>
                <a:ext cx="2825154" cy="153481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262" name="Group 445">
                <a:extLst>
                  <a:ext uri="{FF2B5EF4-FFF2-40B4-BE49-F238E27FC236}">
                    <a16:creationId xmlns:a16="http://schemas.microsoft.com/office/drawing/2014/main" id="{A5FBE4DB-C7EE-49A1-AEF5-B06BDAACD7FC}"/>
                  </a:ext>
                </a:extLst>
              </p:cNvPr>
              <p:cNvGrpSpPr/>
              <p:nvPr/>
            </p:nvGrpSpPr>
            <p:grpSpPr>
              <a:xfrm>
                <a:off x="6288513" y="1336852"/>
                <a:ext cx="467189" cy="467189"/>
                <a:chOff x="4266660" y="45289"/>
                <a:chExt cx="768290" cy="768290"/>
              </a:xfrm>
            </p:grpSpPr>
            <p:sp>
              <p:nvSpPr>
                <p:cNvPr id="263" name="Freeform: Shape 446">
                  <a:extLst>
                    <a:ext uri="{FF2B5EF4-FFF2-40B4-BE49-F238E27FC236}">
                      <a16:creationId xmlns:a16="http://schemas.microsoft.com/office/drawing/2014/main" id="{F244EF3A-E7A5-4BDA-A7CC-C94BACE876DB}"/>
                    </a:ext>
                  </a:extLst>
                </p:cNvPr>
                <p:cNvSpPr/>
                <p:nvPr/>
              </p:nvSpPr>
              <p:spPr>
                <a:xfrm>
                  <a:off x="4266660" y="45289"/>
                  <a:ext cx="768290" cy="768290"/>
                </a:xfrm>
                <a:custGeom>
                  <a:avLst/>
                  <a:gdLst>
                    <a:gd name="connsiteX0" fmla="*/ 583092 w 768290"/>
                    <a:gd name="connsiteY0" fmla="*/ 51758 h 768290"/>
                    <a:gd name="connsiteX1" fmla="*/ 573387 w 768290"/>
                    <a:gd name="connsiteY1" fmla="*/ 131014 h 768290"/>
                    <a:gd name="connsiteX2" fmla="*/ 596031 w 768290"/>
                    <a:gd name="connsiteY2" fmla="*/ 164980 h 768290"/>
                    <a:gd name="connsiteX3" fmla="*/ 700357 w 768290"/>
                    <a:gd name="connsiteY3" fmla="*/ 188433 h 768290"/>
                    <a:gd name="connsiteX4" fmla="*/ 709253 w 768290"/>
                    <a:gd name="connsiteY4" fmla="*/ 215121 h 768290"/>
                    <a:gd name="connsiteX5" fmla="*/ 671243 w 768290"/>
                    <a:gd name="connsiteY5" fmla="*/ 265262 h 768290"/>
                    <a:gd name="connsiteX6" fmla="*/ 674478 w 768290"/>
                    <a:gd name="connsiteY6" fmla="*/ 293568 h 768290"/>
                    <a:gd name="connsiteX7" fmla="*/ 775569 w 768290"/>
                    <a:gd name="connsiteY7" fmla="*/ 388189 h 768290"/>
                    <a:gd name="connsiteX8" fmla="*/ 706827 w 768290"/>
                    <a:gd name="connsiteY8" fmla="*/ 417303 h 768290"/>
                    <a:gd name="connsiteX9" fmla="*/ 686609 w 768290"/>
                    <a:gd name="connsiteY9" fmla="*/ 463400 h 768290"/>
                    <a:gd name="connsiteX10" fmla="*/ 723002 w 768290"/>
                    <a:gd name="connsiteY10" fmla="*/ 580666 h 768290"/>
                    <a:gd name="connsiteX11" fmla="*/ 635659 w 768290"/>
                    <a:gd name="connsiteY11" fmla="*/ 571770 h 768290"/>
                    <a:gd name="connsiteX12" fmla="*/ 613015 w 768290"/>
                    <a:gd name="connsiteY12" fmla="*/ 587944 h 768290"/>
                    <a:gd name="connsiteX13" fmla="*/ 581474 w 768290"/>
                    <a:gd name="connsiteY13" fmla="*/ 719767 h 768290"/>
                    <a:gd name="connsiteX14" fmla="*/ 511115 w 768290"/>
                    <a:gd name="connsiteY14" fmla="*/ 670434 h 768290"/>
                    <a:gd name="connsiteX15" fmla="*/ 480384 w 768290"/>
                    <a:gd name="connsiteY15" fmla="*/ 673669 h 768290"/>
                    <a:gd name="connsiteX16" fmla="*/ 385762 w 768290"/>
                    <a:gd name="connsiteY16" fmla="*/ 773951 h 768290"/>
                    <a:gd name="connsiteX17" fmla="*/ 350179 w 768290"/>
                    <a:gd name="connsiteY17" fmla="*/ 692270 h 768290"/>
                    <a:gd name="connsiteX18" fmla="*/ 324299 w 768290"/>
                    <a:gd name="connsiteY18" fmla="*/ 680948 h 768290"/>
                    <a:gd name="connsiteX19" fmla="*/ 210269 w 768290"/>
                    <a:gd name="connsiteY19" fmla="*/ 716532 h 768290"/>
                    <a:gd name="connsiteX20" fmla="*/ 192477 w 768290"/>
                    <a:gd name="connsiteY20" fmla="*/ 701975 h 768290"/>
                    <a:gd name="connsiteX21" fmla="*/ 202182 w 768290"/>
                    <a:gd name="connsiteY21" fmla="*/ 637276 h 768290"/>
                    <a:gd name="connsiteX22" fmla="*/ 182772 w 768290"/>
                    <a:gd name="connsiteY22" fmla="*/ 609780 h 768290"/>
                    <a:gd name="connsiteX23" fmla="*/ 50950 w 768290"/>
                    <a:gd name="connsiteY23" fmla="*/ 579048 h 768290"/>
                    <a:gd name="connsiteX24" fmla="*/ 103517 w 768290"/>
                    <a:gd name="connsiteY24" fmla="*/ 508689 h 768290"/>
                    <a:gd name="connsiteX25" fmla="*/ 101091 w 768290"/>
                    <a:gd name="connsiteY25" fmla="*/ 480384 h 768290"/>
                    <a:gd name="connsiteX26" fmla="*/ 0 w 768290"/>
                    <a:gd name="connsiteY26" fmla="*/ 385763 h 768290"/>
                    <a:gd name="connsiteX27" fmla="*/ 73594 w 768290"/>
                    <a:gd name="connsiteY27" fmla="*/ 354222 h 768290"/>
                    <a:gd name="connsiteX28" fmla="*/ 91386 w 768290"/>
                    <a:gd name="connsiteY28" fmla="*/ 315403 h 768290"/>
                    <a:gd name="connsiteX29" fmla="*/ 53376 w 768290"/>
                    <a:gd name="connsiteY29" fmla="*/ 192477 h 768290"/>
                    <a:gd name="connsiteX30" fmla="*/ 140718 w 768290"/>
                    <a:gd name="connsiteY30" fmla="*/ 202182 h 768290"/>
                    <a:gd name="connsiteX31" fmla="*/ 164171 w 768290"/>
                    <a:gd name="connsiteY31" fmla="*/ 184390 h 768290"/>
                    <a:gd name="connsiteX32" fmla="*/ 195712 w 768290"/>
                    <a:gd name="connsiteY32" fmla="*/ 50950 h 768290"/>
                    <a:gd name="connsiteX33" fmla="*/ 257984 w 768290"/>
                    <a:gd name="connsiteY33" fmla="*/ 97856 h 768290"/>
                    <a:gd name="connsiteX34" fmla="*/ 303272 w 768290"/>
                    <a:gd name="connsiteY34" fmla="*/ 93004 h 768290"/>
                    <a:gd name="connsiteX35" fmla="*/ 389806 w 768290"/>
                    <a:gd name="connsiteY35" fmla="*/ 0 h 768290"/>
                    <a:gd name="connsiteX36" fmla="*/ 422155 w 768290"/>
                    <a:gd name="connsiteY36" fmla="*/ 74403 h 768290"/>
                    <a:gd name="connsiteX37" fmla="*/ 457739 w 768290"/>
                    <a:gd name="connsiteY37" fmla="*/ 91386 h 768290"/>
                    <a:gd name="connsiteX38" fmla="*/ 583092 w 768290"/>
                    <a:gd name="connsiteY38" fmla="*/ 51758 h 7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68290" h="768290">
                      <a:moveTo>
                        <a:pt x="583092" y="51758"/>
                      </a:moveTo>
                      <a:cubicBezTo>
                        <a:pt x="579857" y="80064"/>
                        <a:pt x="579048" y="105943"/>
                        <a:pt x="573387" y="131014"/>
                      </a:cubicBezTo>
                      <a:cubicBezTo>
                        <a:pt x="567726" y="153658"/>
                        <a:pt x="576622" y="160937"/>
                        <a:pt x="596031" y="164980"/>
                      </a:cubicBezTo>
                      <a:cubicBezTo>
                        <a:pt x="630807" y="172259"/>
                        <a:pt x="665582" y="183581"/>
                        <a:pt x="700357" y="188433"/>
                      </a:cubicBezTo>
                      <a:cubicBezTo>
                        <a:pt x="727854" y="192477"/>
                        <a:pt x="719766" y="202182"/>
                        <a:pt x="709253" y="215121"/>
                      </a:cubicBezTo>
                      <a:cubicBezTo>
                        <a:pt x="696313" y="232104"/>
                        <a:pt x="684991" y="249896"/>
                        <a:pt x="671243" y="265262"/>
                      </a:cubicBezTo>
                      <a:cubicBezTo>
                        <a:pt x="660729" y="277393"/>
                        <a:pt x="663156" y="283863"/>
                        <a:pt x="674478" y="293568"/>
                      </a:cubicBezTo>
                      <a:cubicBezTo>
                        <a:pt x="707636" y="323491"/>
                        <a:pt x="739985" y="355031"/>
                        <a:pt x="775569" y="388189"/>
                      </a:cubicBezTo>
                      <a:cubicBezTo>
                        <a:pt x="752115" y="398702"/>
                        <a:pt x="730280" y="410833"/>
                        <a:pt x="706827" y="417303"/>
                      </a:cubicBezTo>
                      <a:cubicBezTo>
                        <a:pt x="679330" y="425390"/>
                        <a:pt x="677713" y="439138"/>
                        <a:pt x="686609" y="463400"/>
                      </a:cubicBezTo>
                      <a:cubicBezTo>
                        <a:pt x="700357" y="500602"/>
                        <a:pt x="710062" y="539421"/>
                        <a:pt x="723002" y="580666"/>
                      </a:cubicBezTo>
                      <a:cubicBezTo>
                        <a:pt x="692270" y="577431"/>
                        <a:pt x="663156" y="576622"/>
                        <a:pt x="635659" y="571770"/>
                      </a:cubicBezTo>
                      <a:cubicBezTo>
                        <a:pt x="619484" y="569343"/>
                        <a:pt x="616250" y="572578"/>
                        <a:pt x="613015" y="587944"/>
                      </a:cubicBezTo>
                      <a:cubicBezTo>
                        <a:pt x="604119" y="631615"/>
                        <a:pt x="591988" y="675287"/>
                        <a:pt x="581474" y="719767"/>
                      </a:cubicBezTo>
                      <a:cubicBezTo>
                        <a:pt x="554786" y="707636"/>
                        <a:pt x="533759" y="687417"/>
                        <a:pt x="511115" y="670434"/>
                      </a:cubicBezTo>
                      <a:cubicBezTo>
                        <a:pt x="497367" y="659921"/>
                        <a:pt x="490897" y="661538"/>
                        <a:pt x="480384" y="673669"/>
                      </a:cubicBezTo>
                      <a:cubicBezTo>
                        <a:pt x="449652" y="706827"/>
                        <a:pt x="418112" y="739176"/>
                        <a:pt x="385762" y="773951"/>
                      </a:cubicBezTo>
                      <a:cubicBezTo>
                        <a:pt x="372823" y="744837"/>
                        <a:pt x="359883" y="719767"/>
                        <a:pt x="350179" y="692270"/>
                      </a:cubicBezTo>
                      <a:cubicBezTo>
                        <a:pt x="344517" y="676904"/>
                        <a:pt x="338048" y="676095"/>
                        <a:pt x="324299" y="680948"/>
                      </a:cubicBezTo>
                      <a:cubicBezTo>
                        <a:pt x="286289" y="693887"/>
                        <a:pt x="248279" y="704401"/>
                        <a:pt x="210269" y="716532"/>
                      </a:cubicBezTo>
                      <a:cubicBezTo>
                        <a:pt x="195712" y="720575"/>
                        <a:pt x="190051" y="718149"/>
                        <a:pt x="192477" y="701975"/>
                      </a:cubicBezTo>
                      <a:cubicBezTo>
                        <a:pt x="196521" y="680139"/>
                        <a:pt x="197329" y="658303"/>
                        <a:pt x="202182" y="637276"/>
                      </a:cubicBezTo>
                      <a:cubicBezTo>
                        <a:pt x="206225" y="619484"/>
                        <a:pt x="200564" y="613015"/>
                        <a:pt x="182772" y="609780"/>
                      </a:cubicBezTo>
                      <a:cubicBezTo>
                        <a:pt x="139910" y="601692"/>
                        <a:pt x="97856" y="590370"/>
                        <a:pt x="50950" y="579048"/>
                      </a:cubicBezTo>
                      <a:cubicBezTo>
                        <a:pt x="69550" y="553978"/>
                        <a:pt x="85725" y="530525"/>
                        <a:pt x="103517" y="508689"/>
                      </a:cubicBezTo>
                      <a:cubicBezTo>
                        <a:pt x="112413" y="497367"/>
                        <a:pt x="112413" y="490088"/>
                        <a:pt x="101091" y="480384"/>
                      </a:cubicBezTo>
                      <a:cubicBezTo>
                        <a:pt x="67124" y="449652"/>
                        <a:pt x="33966" y="418112"/>
                        <a:pt x="0" y="385763"/>
                      </a:cubicBezTo>
                      <a:cubicBezTo>
                        <a:pt x="25879" y="374440"/>
                        <a:pt x="48524" y="361501"/>
                        <a:pt x="73594" y="354222"/>
                      </a:cubicBezTo>
                      <a:cubicBezTo>
                        <a:pt x="96238" y="346944"/>
                        <a:pt x="98665" y="336430"/>
                        <a:pt x="91386" y="315403"/>
                      </a:cubicBezTo>
                      <a:cubicBezTo>
                        <a:pt x="77638" y="275776"/>
                        <a:pt x="66316" y="236148"/>
                        <a:pt x="53376" y="192477"/>
                      </a:cubicBezTo>
                      <a:cubicBezTo>
                        <a:pt x="84108" y="195712"/>
                        <a:pt x="112413" y="198947"/>
                        <a:pt x="140718" y="202182"/>
                      </a:cubicBezTo>
                      <a:cubicBezTo>
                        <a:pt x="154467" y="203799"/>
                        <a:pt x="160937" y="200564"/>
                        <a:pt x="164171" y="184390"/>
                      </a:cubicBezTo>
                      <a:cubicBezTo>
                        <a:pt x="173067" y="140718"/>
                        <a:pt x="184390" y="97047"/>
                        <a:pt x="195712" y="50950"/>
                      </a:cubicBezTo>
                      <a:cubicBezTo>
                        <a:pt x="217547" y="67124"/>
                        <a:pt x="239383" y="80064"/>
                        <a:pt x="257984" y="97856"/>
                      </a:cubicBezTo>
                      <a:cubicBezTo>
                        <a:pt x="277393" y="115648"/>
                        <a:pt x="287907" y="109987"/>
                        <a:pt x="303272" y="93004"/>
                      </a:cubicBezTo>
                      <a:cubicBezTo>
                        <a:pt x="329960" y="62272"/>
                        <a:pt x="359074" y="33158"/>
                        <a:pt x="389806" y="0"/>
                      </a:cubicBezTo>
                      <a:cubicBezTo>
                        <a:pt x="401128" y="25879"/>
                        <a:pt x="412450" y="50141"/>
                        <a:pt x="422155" y="74403"/>
                      </a:cubicBezTo>
                      <a:cubicBezTo>
                        <a:pt x="428625" y="92195"/>
                        <a:pt x="437521" y="97856"/>
                        <a:pt x="457739" y="91386"/>
                      </a:cubicBezTo>
                      <a:cubicBezTo>
                        <a:pt x="497367" y="75212"/>
                        <a:pt x="538612" y="64698"/>
                        <a:pt x="583092" y="5175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4" name="Freeform: Shape 447">
                  <a:extLst>
                    <a:ext uri="{FF2B5EF4-FFF2-40B4-BE49-F238E27FC236}">
                      <a16:creationId xmlns:a16="http://schemas.microsoft.com/office/drawing/2014/main" id="{D821C275-7F50-4B13-96DA-84E7D0F80A5B}"/>
                    </a:ext>
                  </a:extLst>
                </p:cNvPr>
                <p:cNvSpPr/>
                <p:nvPr/>
              </p:nvSpPr>
              <p:spPr>
                <a:xfrm>
                  <a:off x="4418684" y="198118"/>
                  <a:ext cx="460974" cy="460974"/>
                </a:xfrm>
                <a:custGeom>
                  <a:avLst/>
                  <a:gdLst>
                    <a:gd name="connsiteX0" fmla="*/ 229695 w 460974"/>
                    <a:gd name="connsiteY0" fmla="*/ 463421 h 460974"/>
                    <a:gd name="connsiteX1" fmla="*/ 17 w 460974"/>
                    <a:gd name="connsiteY1" fmla="*/ 230507 h 460974"/>
                    <a:gd name="connsiteX2" fmla="*/ 240209 w 460974"/>
                    <a:gd name="connsiteY2" fmla="*/ 20 h 460974"/>
                    <a:gd name="connsiteX3" fmla="*/ 466652 w 460974"/>
                    <a:gd name="connsiteY3" fmla="*/ 235360 h 460974"/>
                    <a:gd name="connsiteX4" fmla="*/ 229695 w 460974"/>
                    <a:gd name="connsiteY4" fmla="*/ 463421 h 46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0974" h="460974">
                      <a:moveTo>
                        <a:pt x="229695" y="463421"/>
                      </a:moveTo>
                      <a:cubicBezTo>
                        <a:pt x="112430" y="466655"/>
                        <a:pt x="-1601" y="369608"/>
                        <a:pt x="17" y="230507"/>
                      </a:cubicBezTo>
                      <a:cubicBezTo>
                        <a:pt x="1634" y="93833"/>
                        <a:pt x="110004" y="-1597"/>
                        <a:pt x="240209" y="20"/>
                      </a:cubicBezTo>
                      <a:cubicBezTo>
                        <a:pt x="363944" y="2446"/>
                        <a:pt x="469078" y="108390"/>
                        <a:pt x="466652" y="235360"/>
                      </a:cubicBezTo>
                      <a:cubicBezTo>
                        <a:pt x="462608" y="367991"/>
                        <a:pt x="354239" y="469082"/>
                        <a:pt x="229695" y="4634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C399964-65E8-4CD5-A1D1-CB346C1B70D0}"/>
                </a:ext>
              </a:extLst>
            </p:cNvPr>
            <p:cNvSpPr/>
            <p:nvPr/>
          </p:nvSpPr>
          <p:spPr>
            <a:xfrm>
              <a:off x="5136851" y="2659127"/>
              <a:ext cx="2197399" cy="663331"/>
            </a:xfrm>
            <a:custGeom>
              <a:avLst/>
              <a:gdLst/>
              <a:ahLst/>
              <a:cxnLst/>
              <a:rect l="l" t="t" r="r" b="b"/>
              <a:pathLst>
                <a:path w="1494830" h="451247">
                  <a:moveTo>
                    <a:pt x="0" y="7441"/>
                  </a:moveTo>
                  <a:lnTo>
                    <a:pt x="361355" y="7441"/>
                  </a:lnTo>
                  <a:lnTo>
                    <a:pt x="361355" y="100607"/>
                  </a:lnTo>
                  <a:lnTo>
                    <a:pt x="135136" y="100607"/>
                  </a:lnTo>
                  <a:lnTo>
                    <a:pt x="135136" y="169961"/>
                  </a:lnTo>
                  <a:lnTo>
                    <a:pt x="344984" y="169961"/>
                  </a:lnTo>
                  <a:lnTo>
                    <a:pt x="344984" y="258961"/>
                  </a:lnTo>
                  <a:lnTo>
                    <a:pt x="135136" y="258961"/>
                  </a:lnTo>
                  <a:lnTo>
                    <a:pt x="135136" y="344983"/>
                  </a:lnTo>
                  <a:lnTo>
                    <a:pt x="367903" y="344983"/>
                  </a:lnTo>
                  <a:lnTo>
                    <a:pt x="367903" y="443805"/>
                  </a:lnTo>
                  <a:lnTo>
                    <a:pt x="0" y="443805"/>
                  </a:lnTo>
                  <a:close/>
                  <a:moveTo>
                    <a:pt x="1285577" y="0"/>
                  </a:moveTo>
                  <a:cubicBezTo>
                    <a:pt x="1333798" y="0"/>
                    <a:pt x="1369864" y="4365"/>
                    <a:pt x="1393775" y="13097"/>
                  </a:cubicBezTo>
                  <a:cubicBezTo>
                    <a:pt x="1417687" y="21828"/>
                    <a:pt x="1437531" y="35371"/>
                    <a:pt x="1453307" y="53727"/>
                  </a:cubicBezTo>
                  <a:cubicBezTo>
                    <a:pt x="1469082" y="72082"/>
                    <a:pt x="1480939" y="95349"/>
                    <a:pt x="1488877" y="123527"/>
                  </a:cubicBezTo>
                  <a:lnTo>
                    <a:pt x="1358801" y="146744"/>
                  </a:lnTo>
                  <a:cubicBezTo>
                    <a:pt x="1353443" y="130274"/>
                    <a:pt x="1344364" y="117673"/>
                    <a:pt x="1331565" y="108942"/>
                  </a:cubicBezTo>
                  <a:cubicBezTo>
                    <a:pt x="1318766" y="100211"/>
                    <a:pt x="1302444" y="95845"/>
                    <a:pt x="1282601" y="95845"/>
                  </a:cubicBezTo>
                  <a:cubicBezTo>
                    <a:pt x="1253033" y="95845"/>
                    <a:pt x="1229469" y="106114"/>
                    <a:pt x="1211907" y="126652"/>
                  </a:cubicBezTo>
                  <a:cubicBezTo>
                    <a:pt x="1194346" y="147191"/>
                    <a:pt x="1185565" y="179685"/>
                    <a:pt x="1185565" y="224135"/>
                  </a:cubicBezTo>
                  <a:cubicBezTo>
                    <a:pt x="1185565" y="271363"/>
                    <a:pt x="1194445" y="305097"/>
                    <a:pt x="1212205" y="325338"/>
                  </a:cubicBezTo>
                  <a:cubicBezTo>
                    <a:pt x="1229965" y="345579"/>
                    <a:pt x="1254720" y="355699"/>
                    <a:pt x="1286470" y="355699"/>
                  </a:cubicBezTo>
                  <a:cubicBezTo>
                    <a:pt x="1301551" y="355699"/>
                    <a:pt x="1315938" y="353516"/>
                    <a:pt x="1329630" y="349150"/>
                  </a:cubicBezTo>
                  <a:cubicBezTo>
                    <a:pt x="1343323" y="344785"/>
                    <a:pt x="1358999" y="337343"/>
                    <a:pt x="1376660" y="326826"/>
                  </a:cubicBezTo>
                  <a:lnTo>
                    <a:pt x="1376660" y="285750"/>
                  </a:lnTo>
                  <a:lnTo>
                    <a:pt x="1286470" y="285750"/>
                  </a:lnTo>
                  <a:lnTo>
                    <a:pt x="1286470" y="194965"/>
                  </a:lnTo>
                  <a:lnTo>
                    <a:pt x="1494830" y="194965"/>
                  </a:lnTo>
                  <a:lnTo>
                    <a:pt x="1494830" y="381000"/>
                  </a:lnTo>
                  <a:cubicBezTo>
                    <a:pt x="1454944" y="408186"/>
                    <a:pt x="1419671" y="426690"/>
                    <a:pt x="1389013" y="436513"/>
                  </a:cubicBezTo>
                  <a:cubicBezTo>
                    <a:pt x="1358354" y="446335"/>
                    <a:pt x="1321991" y="451247"/>
                    <a:pt x="1279922" y="451247"/>
                  </a:cubicBezTo>
                  <a:cubicBezTo>
                    <a:pt x="1228130" y="451247"/>
                    <a:pt x="1185912" y="442416"/>
                    <a:pt x="1153269" y="424755"/>
                  </a:cubicBezTo>
                  <a:cubicBezTo>
                    <a:pt x="1120626" y="407094"/>
                    <a:pt x="1095325" y="380801"/>
                    <a:pt x="1077367" y="345876"/>
                  </a:cubicBezTo>
                  <a:cubicBezTo>
                    <a:pt x="1059408" y="310951"/>
                    <a:pt x="1050429" y="270867"/>
                    <a:pt x="1050429" y="225623"/>
                  </a:cubicBezTo>
                  <a:cubicBezTo>
                    <a:pt x="1050429" y="177998"/>
                    <a:pt x="1060252" y="136574"/>
                    <a:pt x="1079897" y="101352"/>
                  </a:cubicBezTo>
                  <a:cubicBezTo>
                    <a:pt x="1099542" y="66129"/>
                    <a:pt x="1128316" y="39390"/>
                    <a:pt x="1166217" y="21133"/>
                  </a:cubicBezTo>
                  <a:cubicBezTo>
                    <a:pt x="1195784" y="7044"/>
                    <a:pt x="1235571" y="0"/>
                    <a:pt x="1285577" y="0"/>
                  </a:cubicBezTo>
                  <a:close/>
                  <a:moveTo>
                    <a:pt x="711994" y="0"/>
                  </a:moveTo>
                  <a:cubicBezTo>
                    <a:pt x="767755" y="0"/>
                    <a:pt x="810270" y="10368"/>
                    <a:pt x="839539" y="31105"/>
                  </a:cubicBezTo>
                  <a:cubicBezTo>
                    <a:pt x="868809" y="51841"/>
                    <a:pt x="886222" y="84832"/>
                    <a:pt x="891778" y="130075"/>
                  </a:cubicBezTo>
                  <a:lnTo>
                    <a:pt x="764679" y="137517"/>
                  </a:lnTo>
                  <a:cubicBezTo>
                    <a:pt x="761305" y="117872"/>
                    <a:pt x="754211" y="103584"/>
                    <a:pt x="743396" y="94654"/>
                  </a:cubicBezTo>
                  <a:cubicBezTo>
                    <a:pt x="732582" y="85725"/>
                    <a:pt x="717649" y="81260"/>
                    <a:pt x="698599" y="81260"/>
                  </a:cubicBezTo>
                  <a:cubicBezTo>
                    <a:pt x="682923" y="81260"/>
                    <a:pt x="671116" y="84584"/>
                    <a:pt x="663178" y="91231"/>
                  </a:cubicBezTo>
                  <a:cubicBezTo>
                    <a:pt x="655241" y="97879"/>
                    <a:pt x="651272" y="105965"/>
                    <a:pt x="651272" y="115490"/>
                  </a:cubicBezTo>
                  <a:cubicBezTo>
                    <a:pt x="651272" y="122436"/>
                    <a:pt x="654546" y="128686"/>
                    <a:pt x="661095" y="134243"/>
                  </a:cubicBezTo>
                  <a:cubicBezTo>
                    <a:pt x="667444" y="139997"/>
                    <a:pt x="682526" y="145355"/>
                    <a:pt x="706338" y="150316"/>
                  </a:cubicBezTo>
                  <a:cubicBezTo>
                    <a:pt x="765274" y="163016"/>
                    <a:pt x="807492" y="175865"/>
                    <a:pt x="832991" y="188863"/>
                  </a:cubicBezTo>
                  <a:cubicBezTo>
                    <a:pt x="858490" y="201860"/>
                    <a:pt x="877044" y="217983"/>
                    <a:pt x="888653" y="237232"/>
                  </a:cubicBezTo>
                  <a:cubicBezTo>
                    <a:pt x="900261" y="256480"/>
                    <a:pt x="906066" y="278011"/>
                    <a:pt x="906066" y="301823"/>
                  </a:cubicBezTo>
                  <a:cubicBezTo>
                    <a:pt x="906066" y="329803"/>
                    <a:pt x="898327" y="355600"/>
                    <a:pt x="882848" y="379214"/>
                  </a:cubicBezTo>
                  <a:cubicBezTo>
                    <a:pt x="867370" y="402828"/>
                    <a:pt x="845741" y="420737"/>
                    <a:pt x="817959" y="432941"/>
                  </a:cubicBezTo>
                  <a:cubicBezTo>
                    <a:pt x="790178" y="445145"/>
                    <a:pt x="755154" y="451247"/>
                    <a:pt x="712887" y="451247"/>
                  </a:cubicBezTo>
                  <a:cubicBezTo>
                    <a:pt x="638671" y="451247"/>
                    <a:pt x="587276" y="436959"/>
                    <a:pt x="558701" y="408384"/>
                  </a:cubicBezTo>
                  <a:cubicBezTo>
                    <a:pt x="530126" y="379809"/>
                    <a:pt x="513953" y="343495"/>
                    <a:pt x="510183" y="299442"/>
                  </a:cubicBezTo>
                  <a:lnTo>
                    <a:pt x="638473" y="291405"/>
                  </a:lnTo>
                  <a:cubicBezTo>
                    <a:pt x="641251" y="312241"/>
                    <a:pt x="646906" y="328116"/>
                    <a:pt x="655439" y="339030"/>
                  </a:cubicBezTo>
                  <a:cubicBezTo>
                    <a:pt x="669330" y="356691"/>
                    <a:pt x="689173" y="365522"/>
                    <a:pt x="714970" y="365522"/>
                  </a:cubicBezTo>
                  <a:cubicBezTo>
                    <a:pt x="734219" y="365522"/>
                    <a:pt x="749052" y="361007"/>
                    <a:pt x="759470" y="351978"/>
                  </a:cubicBezTo>
                  <a:cubicBezTo>
                    <a:pt x="769888" y="342949"/>
                    <a:pt x="775097" y="332482"/>
                    <a:pt x="775097" y="320575"/>
                  </a:cubicBezTo>
                  <a:cubicBezTo>
                    <a:pt x="775097" y="309265"/>
                    <a:pt x="770136" y="299144"/>
                    <a:pt x="760214" y="290215"/>
                  </a:cubicBezTo>
                  <a:cubicBezTo>
                    <a:pt x="750292" y="281285"/>
                    <a:pt x="727273" y="272851"/>
                    <a:pt x="691158" y="264914"/>
                  </a:cubicBezTo>
                  <a:cubicBezTo>
                    <a:pt x="632023" y="251618"/>
                    <a:pt x="589855" y="233957"/>
                    <a:pt x="564654" y="211931"/>
                  </a:cubicBezTo>
                  <a:cubicBezTo>
                    <a:pt x="539254" y="189904"/>
                    <a:pt x="526554" y="161825"/>
                    <a:pt x="526554" y="127694"/>
                  </a:cubicBezTo>
                  <a:cubicBezTo>
                    <a:pt x="526554" y="105271"/>
                    <a:pt x="533053" y="84088"/>
                    <a:pt x="546050" y="64145"/>
                  </a:cubicBezTo>
                  <a:cubicBezTo>
                    <a:pt x="559048" y="44202"/>
                    <a:pt x="578594" y="28525"/>
                    <a:pt x="604689" y="17115"/>
                  </a:cubicBezTo>
                  <a:cubicBezTo>
                    <a:pt x="630783" y="5705"/>
                    <a:pt x="666552" y="0"/>
                    <a:pt x="711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3" name="그룹 352">
            <a:extLst>
              <a:ext uri="{FF2B5EF4-FFF2-40B4-BE49-F238E27FC236}">
                <a16:creationId xmlns:a16="http://schemas.microsoft.com/office/drawing/2014/main" id="{ED99A7E5-BFFF-45A1-B5CB-746CCCE126CE}"/>
              </a:ext>
            </a:extLst>
          </p:cNvPr>
          <p:cNvGrpSpPr/>
          <p:nvPr/>
        </p:nvGrpSpPr>
        <p:grpSpPr>
          <a:xfrm>
            <a:off x="2805100" y="1207688"/>
            <a:ext cx="2133676" cy="3275172"/>
            <a:chOff x="840491" y="1395425"/>
            <a:chExt cx="3354813" cy="5149606"/>
          </a:xfrm>
        </p:grpSpPr>
        <p:grpSp>
          <p:nvGrpSpPr>
            <p:cNvPr id="354" name="Group 19">
              <a:extLst>
                <a:ext uri="{FF2B5EF4-FFF2-40B4-BE49-F238E27FC236}">
                  <a16:creationId xmlns:a16="http://schemas.microsoft.com/office/drawing/2014/main" id="{057A0EB9-9063-4502-80CB-6AB1AC919B77}"/>
                </a:ext>
              </a:extLst>
            </p:cNvPr>
            <p:cNvGrpSpPr/>
            <p:nvPr/>
          </p:nvGrpSpPr>
          <p:grpSpPr>
            <a:xfrm>
              <a:off x="1446714" y="3429000"/>
              <a:ext cx="2509284" cy="2508016"/>
              <a:chOff x="2120176" y="3985924"/>
              <a:chExt cx="1660513" cy="1659674"/>
            </a:xfrm>
          </p:grpSpPr>
          <p:sp>
            <p:nvSpPr>
              <p:cNvPr id="363" name="Freeform: Shape 17">
                <a:extLst>
                  <a:ext uri="{FF2B5EF4-FFF2-40B4-BE49-F238E27FC236}">
                    <a16:creationId xmlns:a16="http://schemas.microsoft.com/office/drawing/2014/main" id="{8C8A5F94-597C-4F92-B230-4816CD8F1FCB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18">
                <a:extLst>
                  <a:ext uri="{FF2B5EF4-FFF2-40B4-BE49-F238E27FC236}">
                    <a16:creationId xmlns:a16="http://schemas.microsoft.com/office/drawing/2014/main" id="{26B3790F-A6E2-45A8-BEF3-D93012F75475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5" name="Freeform: Shape 3">
              <a:extLst>
                <a:ext uri="{FF2B5EF4-FFF2-40B4-BE49-F238E27FC236}">
                  <a16:creationId xmlns:a16="http://schemas.microsoft.com/office/drawing/2014/main" id="{8CFCDB74-8781-4579-9475-79D6956D7CCE}"/>
                </a:ext>
              </a:extLst>
            </p:cNvPr>
            <p:cNvSpPr/>
            <p:nvPr/>
          </p:nvSpPr>
          <p:spPr>
            <a:xfrm>
              <a:off x="2359555" y="1395425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21">
              <a:extLst>
                <a:ext uri="{FF2B5EF4-FFF2-40B4-BE49-F238E27FC236}">
                  <a16:creationId xmlns:a16="http://schemas.microsoft.com/office/drawing/2014/main" id="{B850F7E6-669A-49E8-AC18-3318991464DD}"/>
                </a:ext>
              </a:extLst>
            </p:cNvPr>
            <p:cNvSpPr/>
            <p:nvPr/>
          </p:nvSpPr>
          <p:spPr>
            <a:xfrm>
              <a:off x="1995187" y="3319680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7" name="Freeform: Shape 5">
              <a:extLst>
                <a:ext uri="{FF2B5EF4-FFF2-40B4-BE49-F238E27FC236}">
                  <a16:creationId xmlns:a16="http://schemas.microsoft.com/office/drawing/2014/main" id="{D9F32416-8BE0-4EC3-BC19-E2FB46DEC349}"/>
                </a:ext>
              </a:extLst>
            </p:cNvPr>
            <p:cNvSpPr/>
            <p:nvPr/>
          </p:nvSpPr>
          <p:spPr>
            <a:xfrm>
              <a:off x="2359651" y="3345945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6">
              <a:extLst>
                <a:ext uri="{FF2B5EF4-FFF2-40B4-BE49-F238E27FC236}">
                  <a16:creationId xmlns:a16="http://schemas.microsoft.com/office/drawing/2014/main" id="{C3218BBD-387F-47B7-9A1F-EC61D8BD54B8}"/>
                </a:ext>
              </a:extLst>
            </p:cNvPr>
            <p:cNvSpPr/>
            <p:nvPr/>
          </p:nvSpPr>
          <p:spPr>
            <a:xfrm>
              <a:off x="840491" y="4865873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8">
              <a:extLst>
                <a:ext uri="{FF2B5EF4-FFF2-40B4-BE49-F238E27FC236}">
                  <a16:creationId xmlns:a16="http://schemas.microsoft.com/office/drawing/2014/main" id="{29552082-C13E-4CB8-AC7F-04F7C7A9CA7F}"/>
                </a:ext>
              </a:extLst>
            </p:cNvPr>
            <p:cNvSpPr/>
            <p:nvPr/>
          </p:nvSpPr>
          <p:spPr>
            <a:xfrm>
              <a:off x="2470434" y="5723630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16">
              <a:extLst>
                <a:ext uri="{FF2B5EF4-FFF2-40B4-BE49-F238E27FC236}">
                  <a16:creationId xmlns:a16="http://schemas.microsoft.com/office/drawing/2014/main" id="{0A76212F-5627-41F6-9ABD-0E1A8F62B160}"/>
                </a:ext>
              </a:extLst>
            </p:cNvPr>
            <p:cNvSpPr/>
            <p:nvPr/>
          </p:nvSpPr>
          <p:spPr>
            <a:xfrm>
              <a:off x="2357230" y="1395505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1" name="Freeform: Shape 15">
              <a:extLst>
                <a:ext uri="{FF2B5EF4-FFF2-40B4-BE49-F238E27FC236}">
                  <a16:creationId xmlns:a16="http://schemas.microsoft.com/office/drawing/2014/main" id="{B1B72121-66EB-4992-92C4-AA2815BCE916}"/>
                </a:ext>
              </a:extLst>
            </p:cNvPr>
            <p:cNvSpPr/>
            <p:nvPr/>
          </p:nvSpPr>
          <p:spPr>
            <a:xfrm>
              <a:off x="3051856" y="5481897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898F80B5-C242-41C5-8F79-EEFAF8533B14}"/>
                </a:ext>
              </a:extLst>
            </p:cNvPr>
            <p:cNvSpPr/>
            <p:nvPr/>
          </p:nvSpPr>
          <p:spPr>
            <a:xfrm>
              <a:off x="1548052" y="4256935"/>
              <a:ext cx="2336242" cy="705244"/>
            </a:xfrm>
            <a:custGeom>
              <a:avLst/>
              <a:gdLst/>
              <a:ahLst/>
              <a:cxnLst/>
              <a:rect l="l" t="t" r="r" b="b"/>
              <a:pathLst>
                <a:path w="1494830" h="451247">
                  <a:moveTo>
                    <a:pt x="0" y="7441"/>
                  </a:moveTo>
                  <a:lnTo>
                    <a:pt x="361355" y="7441"/>
                  </a:lnTo>
                  <a:lnTo>
                    <a:pt x="361355" y="100607"/>
                  </a:lnTo>
                  <a:lnTo>
                    <a:pt x="135136" y="100607"/>
                  </a:lnTo>
                  <a:lnTo>
                    <a:pt x="135136" y="169961"/>
                  </a:lnTo>
                  <a:lnTo>
                    <a:pt x="344984" y="169961"/>
                  </a:lnTo>
                  <a:lnTo>
                    <a:pt x="344984" y="258961"/>
                  </a:lnTo>
                  <a:lnTo>
                    <a:pt x="135136" y="258961"/>
                  </a:lnTo>
                  <a:lnTo>
                    <a:pt x="135136" y="344983"/>
                  </a:lnTo>
                  <a:lnTo>
                    <a:pt x="367903" y="344983"/>
                  </a:lnTo>
                  <a:lnTo>
                    <a:pt x="367903" y="443805"/>
                  </a:lnTo>
                  <a:lnTo>
                    <a:pt x="0" y="443805"/>
                  </a:lnTo>
                  <a:close/>
                  <a:moveTo>
                    <a:pt x="1285577" y="0"/>
                  </a:moveTo>
                  <a:cubicBezTo>
                    <a:pt x="1333798" y="0"/>
                    <a:pt x="1369864" y="4365"/>
                    <a:pt x="1393775" y="13097"/>
                  </a:cubicBezTo>
                  <a:cubicBezTo>
                    <a:pt x="1417687" y="21828"/>
                    <a:pt x="1437531" y="35371"/>
                    <a:pt x="1453307" y="53727"/>
                  </a:cubicBezTo>
                  <a:cubicBezTo>
                    <a:pt x="1469082" y="72082"/>
                    <a:pt x="1480939" y="95349"/>
                    <a:pt x="1488877" y="123527"/>
                  </a:cubicBezTo>
                  <a:lnTo>
                    <a:pt x="1358801" y="146744"/>
                  </a:lnTo>
                  <a:cubicBezTo>
                    <a:pt x="1353443" y="130274"/>
                    <a:pt x="1344364" y="117673"/>
                    <a:pt x="1331565" y="108942"/>
                  </a:cubicBezTo>
                  <a:cubicBezTo>
                    <a:pt x="1318766" y="100211"/>
                    <a:pt x="1302444" y="95845"/>
                    <a:pt x="1282601" y="95845"/>
                  </a:cubicBezTo>
                  <a:cubicBezTo>
                    <a:pt x="1253033" y="95845"/>
                    <a:pt x="1229469" y="106114"/>
                    <a:pt x="1211907" y="126652"/>
                  </a:cubicBezTo>
                  <a:cubicBezTo>
                    <a:pt x="1194346" y="147191"/>
                    <a:pt x="1185565" y="179685"/>
                    <a:pt x="1185565" y="224135"/>
                  </a:cubicBezTo>
                  <a:cubicBezTo>
                    <a:pt x="1185565" y="271363"/>
                    <a:pt x="1194445" y="305097"/>
                    <a:pt x="1212205" y="325338"/>
                  </a:cubicBezTo>
                  <a:cubicBezTo>
                    <a:pt x="1229965" y="345579"/>
                    <a:pt x="1254720" y="355699"/>
                    <a:pt x="1286470" y="355699"/>
                  </a:cubicBezTo>
                  <a:cubicBezTo>
                    <a:pt x="1301551" y="355699"/>
                    <a:pt x="1315938" y="353516"/>
                    <a:pt x="1329630" y="349150"/>
                  </a:cubicBezTo>
                  <a:cubicBezTo>
                    <a:pt x="1343323" y="344785"/>
                    <a:pt x="1358999" y="337343"/>
                    <a:pt x="1376660" y="326826"/>
                  </a:cubicBezTo>
                  <a:lnTo>
                    <a:pt x="1376660" y="285750"/>
                  </a:lnTo>
                  <a:lnTo>
                    <a:pt x="1286470" y="285750"/>
                  </a:lnTo>
                  <a:lnTo>
                    <a:pt x="1286470" y="194965"/>
                  </a:lnTo>
                  <a:lnTo>
                    <a:pt x="1494830" y="194965"/>
                  </a:lnTo>
                  <a:lnTo>
                    <a:pt x="1494830" y="381000"/>
                  </a:lnTo>
                  <a:cubicBezTo>
                    <a:pt x="1454944" y="408186"/>
                    <a:pt x="1419671" y="426690"/>
                    <a:pt x="1389013" y="436513"/>
                  </a:cubicBezTo>
                  <a:cubicBezTo>
                    <a:pt x="1358354" y="446335"/>
                    <a:pt x="1321991" y="451247"/>
                    <a:pt x="1279922" y="451247"/>
                  </a:cubicBezTo>
                  <a:cubicBezTo>
                    <a:pt x="1228130" y="451247"/>
                    <a:pt x="1185912" y="442416"/>
                    <a:pt x="1153269" y="424755"/>
                  </a:cubicBezTo>
                  <a:cubicBezTo>
                    <a:pt x="1120626" y="407094"/>
                    <a:pt x="1095325" y="380801"/>
                    <a:pt x="1077367" y="345876"/>
                  </a:cubicBezTo>
                  <a:cubicBezTo>
                    <a:pt x="1059408" y="310951"/>
                    <a:pt x="1050429" y="270867"/>
                    <a:pt x="1050429" y="225623"/>
                  </a:cubicBezTo>
                  <a:cubicBezTo>
                    <a:pt x="1050429" y="177998"/>
                    <a:pt x="1060252" y="136574"/>
                    <a:pt x="1079897" y="101352"/>
                  </a:cubicBezTo>
                  <a:cubicBezTo>
                    <a:pt x="1099542" y="66129"/>
                    <a:pt x="1128316" y="39390"/>
                    <a:pt x="1166217" y="21133"/>
                  </a:cubicBezTo>
                  <a:cubicBezTo>
                    <a:pt x="1195784" y="7044"/>
                    <a:pt x="1235571" y="0"/>
                    <a:pt x="1285577" y="0"/>
                  </a:cubicBezTo>
                  <a:close/>
                  <a:moveTo>
                    <a:pt x="711994" y="0"/>
                  </a:moveTo>
                  <a:cubicBezTo>
                    <a:pt x="767755" y="0"/>
                    <a:pt x="810270" y="10368"/>
                    <a:pt x="839539" y="31105"/>
                  </a:cubicBezTo>
                  <a:cubicBezTo>
                    <a:pt x="868809" y="51841"/>
                    <a:pt x="886222" y="84832"/>
                    <a:pt x="891778" y="130075"/>
                  </a:cubicBezTo>
                  <a:lnTo>
                    <a:pt x="764679" y="137517"/>
                  </a:lnTo>
                  <a:cubicBezTo>
                    <a:pt x="761305" y="117872"/>
                    <a:pt x="754211" y="103584"/>
                    <a:pt x="743396" y="94654"/>
                  </a:cubicBezTo>
                  <a:cubicBezTo>
                    <a:pt x="732582" y="85725"/>
                    <a:pt x="717649" y="81260"/>
                    <a:pt x="698599" y="81260"/>
                  </a:cubicBezTo>
                  <a:cubicBezTo>
                    <a:pt x="682923" y="81260"/>
                    <a:pt x="671116" y="84584"/>
                    <a:pt x="663178" y="91231"/>
                  </a:cubicBezTo>
                  <a:cubicBezTo>
                    <a:pt x="655241" y="97879"/>
                    <a:pt x="651272" y="105965"/>
                    <a:pt x="651272" y="115490"/>
                  </a:cubicBezTo>
                  <a:cubicBezTo>
                    <a:pt x="651272" y="122436"/>
                    <a:pt x="654546" y="128686"/>
                    <a:pt x="661095" y="134243"/>
                  </a:cubicBezTo>
                  <a:cubicBezTo>
                    <a:pt x="667444" y="139997"/>
                    <a:pt x="682526" y="145355"/>
                    <a:pt x="706338" y="150316"/>
                  </a:cubicBezTo>
                  <a:cubicBezTo>
                    <a:pt x="765274" y="163016"/>
                    <a:pt x="807492" y="175865"/>
                    <a:pt x="832991" y="188863"/>
                  </a:cubicBezTo>
                  <a:cubicBezTo>
                    <a:pt x="858490" y="201860"/>
                    <a:pt x="877044" y="217983"/>
                    <a:pt x="888653" y="237232"/>
                  </a:cubicBezTo>
                  <a:cubicBezTo>
                    <a:pt x="900261" y="256480"/>
                    <a:pt x="906066" y="278011"/>
                    <a:pt x="906066" y="301823"/>
                  </a:cubicBezTo>
                  <a:cubicBezTo>
                    <a:pt x="906066" y="329803"/>
                    <a:pt x="898327" y="355600"/>
                    <a:pt x="882848" y="379214"/>
                  </a:cubicBezTo>
                  <a:cubicBezTo>
                    <a:pt x="867370" y="402828"/>
                    <a:pt x="845741" y="420737"/>
                    <a:pt x="817959" y="432941"/>
                  </a:cubicBezTo>
                  <a:cubicBezTo>
                    <a:pt x="790178" y="445145"/>
                    <a:pt x="755154" y="451247"/>
                    <a:pt x="712887" y="451247"/>
                  </a:cubicBezTo>
                  <a:cubicBezTo>
                    <a:pt x="638671" y="451247"/>
                    <a:pt x="587276" y="436959"/>
                    <a:pt x="558701" y="408384"/>
                  </a:cubicBezTo>
                  <a:cubicBezTo>
                    <a:pt x="530126" y="379809"/>
                    <a:pt x="513953" y="343495"/>
                    <a:pt x="510183" y="299442"/>
                  </a:cubicBezTo>
                  <a:lnTo>
                    <a:pt x="638473" y="291405"/>
                  </a:lnTo>
                  <a:cubicBezTo>
                    <a:pt x="641251" y="312241"/>
                    <a:pt x="646906" y="328116"/>
                    <a:pt x="655439" y="339030"/>
                  </a:cubicBezTo>
                  <a:cubicBezTo>
                    <a:pt x="669330" y="356691"/>
                    <a:pt x="689173" y="365522"/>
                    <a:pt x="714970" y="365522"/>
                  </a:cubicBezTo>
                  <a:cubicBezTo>
                    <a:pt x="734219" y="365522"/>
                    <a:pt x="749052" y="361007"/>
                    <a:pt x="759470" y="351978"/>
                  </a:cubicBezTo>
                  <a:cubicBezTo>
                    <a:pt x="769888" y="342949"/>
                    <a:pt x="775097" y="332482"/>
                    <a:pt x="775097" y="320575"/>
                  </a:cubicBezTo>
                  <a:cubicBezTo>
                    <a:pt x="775097" y="309265"/>
                    <a:pt x="770136" y="299144"/>
                    <a:pt x="760214" y="290215"/>
                  </a:cubicBezTo>
                  <a:cubicBezTo>
                    <a:pt x="750292" y="281285"/>
                    <a:pt x="727273" y="272851"/>
                    <a:pt x="691158" y="264914"/>
                  </a:cubicBezTo>
                  <a:cubicBezTo>
                    <a:pt x="632023" y="251618"/>
                    <a:pt x="589855" y="233957"/>
                    <a:pt x="564654" y="211931"/>
                  </a:cubicBezTo>
                  <a:cubicBezTo>
                    <a:pt x="539254" y="189904"/>
                    <a:pt x="526554" y="161825"/>
                    <a:pt x="526554" y="127694"/>
                  </a:cubicBezTo>
                  <a:cubicBezTo>
                    <a:pt x="526554" y="105271"/>
                    <a:pt x="533053" y="84088"/>
                    <a:pt x="546050" y="64145"/>
                  </a:cubicBezTo>
                  <a:cubicBezTo>
                    <a:pt x="559048" y="44202"/>
                    <a:pt x="578594" y="28525"/>
                    <a:pt x="604689" y="17115"/>
                  </a:cubicBezTo>
                  <a:cubicBezTo>
                    <a:pt x="630783" y="5705"/>
                    <a:pt x="666552" y="0"/>
                    <a:pt x="711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65" name="Freeform: Shape 68">
            <a:extLst>
              <a:ext uri="{FF2B5EF4-FFF2-40B4-BE49-F238E27FC236}">
                <a16:creationId xmlns:a16="http://schemas.microsoft.com/office/drawing/2014/main" id="{2BFFD2E4-AC88-4880-ABA0-41471604CF2B}"/>
              </a:ext>
            </a:extLst>
          </p:cNvPr>
          <p:cNvSpPr/>
          <p:nvPr/>
        </p:nvSpPr>
        <p:spPr>
          <a:xfrm>
            <a:off x="3989730" y="4766391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6" name="Freeform: Shape 314">
            <a:extLst>
              <a:ext uri="{FF2B5EF4-FFF2-40B4-BE49-F238E27FC236}">
                <a16:creationId xmlns:a16="http://schemas.microsoft.com/office/drawing/2014/main" id="{92493BC7-4032-4BDB-B9AF-1F796B31166A}"/>
              </a:ext>
            </a:extLst>
          </p:cNvPr>
          <p:cNvSpPr/>
          <p:nvPr/>
        </p:nvSpPr>
        <p:spPr>
          <a:xfrm>
            <a:off x="2926074" y="4293431"/>
            <a:ext cx="754084" cy="713130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accent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7" name="Freeform 23">
            <a:extLst>
              <a:ext uri="{FF2B5EF4-FFF2-40B4-BE49-F238E27FC236}">
                <a16:creationId xmlns:a16="http://schemas.microsoft.com/office/drawing/2014/main" id="{E4D209B3-7241-401B-88BF-9454ACDF283F}"/>
              </a:ext>
            </a:extLst>
          </p:cNvPr>
          <p:cNvSpPr>
            <a:spLocks noChangeAspect="1"/>
          </p:cNvSpPr>
          <p:nvPr/>
        </p:nvSpPr>
        <p:spPr>
          <a:xfrm flipH="1">
            <a:off x="2863780" y="5227024"/>
            <a:ext cx="784863" cy="499385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68" name="그룹 367">
            <a:extLst>
              <a:ext uri="{FF2B5EF4-FFF2-40B4-BE49-F238E27FC236}">
                <a16:creationId xmlns:a16="http://schemas.microsoft.com/office/drawing/2014/main" id="{833E218E-ACD8-4FE4-B970-965DF1A5444E}"/>
              </a:ext>
            </a:extLst>
          </p:cNvPr>
          <p:cNvGrpSpPr/>
          <p:nvPr/>
        </p:nvGrpSpPr>
        <p:grpSpPr>
          <a:xfrm>
            <a:off x="2762946" y="5800888"/>
            <a:ext cx="832911" cy="646331"/>
            <a:chOff x="6485602" y="193397"/>
            <a:chExt cx="940302" cy="729664"/>
          </a:xfrm>
          <a:solidFill>
            <a:schemeClr val="accent3"/>
          </a:solidFill>
        </p:grpSpPr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15D79ADF-A7A2-4AF8-B6DC-FDC474C1992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DB4BBB66-7C9C-4424-8BCE-316CBA23D3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43456EC9-71CA-4B69-9758-1F8798650E6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0E0024BC-E54C-42D6-9181-65646C5A3AA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73" name="그룹 372">
              <a:extLst>
                <a:ext uri="{FF2B5EF4-FFF2-40B4-BE49-F238E27FC236}">
                  <a16:creationId xmlns:a16="http://schemas.microsoft.com/office/drawing/2014/main" id="{DAAEB5A1-61A1-44CB-B52B-C13982B2D3AC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374" name="직사각형 373">
                <a:extLst>
                  <a:ext uri="{FF2B5EF4-FFF2-40B4-BE49-F238E27FC236}">
                    <a16:creationId xmlns:a16="http://schemas.microsoft.com/office/drawing/2014/main" id="{DA96F0DB-C5FA-49B4-A2A9-C7C447EDB291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5" name="직사각형 374">
                <a:extLst>
                  <a:ext uri="{FF2B5EF4-FFF2-40B4-BE49-F238E27FC236}">
                    <a16:creationId xmlns:a16="http://schemas.microsoft.com/office/drawing/2014/main" id="{CB218761-FE3C-4633-BBC5-81B4AF00B18D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6" name="직사각형 375">
                <a:extLst>
                  <a:ext uri="{FF2B5EF4-FFF2-40B4-BE49-F238E27FC236}">
                    <a16:creationId xmlns:a16="http://schemas.microsoft.com/office/drawing/2014/main" id="{913E0FFA-DCB5-4F43-B102-DB5BD4F14F23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7" name="직사각형 376">
                <a:extLst>
                  <a:ext uri="{FF2B5EF4-FFF2-40B4-BE49-F238E27FC236}">
                    <a16:creationId xmlns:a16="http://schemas.microsoft.com/office/drawing/2014/main" id="{1C12AEDB-9DE8-43E2-863B-E74A05AF2DD3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8" name="그룹 377">
            <a:extLst>
              <a:ext uri="{FF2B5EF4-FFF2-40B4-BE49-F238E27FC236}">
                <a16:creationId xmlns:a16="http://schemas.microsoft.com/office/drawing/2014/main" id="{9F4A5ABF-ACFE-4DFE-B4D0-C01664664147}"/>
              </a:ext>
            </a:extLst>
          </p:cNvPr>
          <p:cNvGrpSpPr/>
          <p:nvPr/>
        </p:nvGrpSpPr>
        <p:grpSpPr>
          <a:xfrm>
            <a:off x="418136" y="208228"/>
            <a:ext cx="2290786" cy="2526160"/>
            <a:chOff x="3738889" y="1759234"/>
            <a:chExt cx="4623692" cy="5098767"/>
          </a:xfrm>
        </p:grpSpPr>
        <p:sp>
          <p:nvSpPr>
            <p:cNvPr id="379" name="Freeform: Shape 1">
              <a:extLst>
                <a:ext uri="{FF2B5EF4-FFF2-40B4-BE49-F238E27FC236}">
                  <a16:creationId xmlns:a16="http://schemas.microsoft.com/office/drawing/2014/main" id="{0600A3C5-F46E-473D-8953-668DF71D6D5C}"/>
                </a:ext>
              </a:extLst>
            </p:cNvPr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>
                <a:gd name="connsiteX0" fmla="*/ 86592 w 1257542"/>
                <a:gd name="connsiteY0" fmla="*/ 286 h 2726447"/>
                <a:gd name="connsiteX1" fmla="*/ 113308 w 1257542"/>
                <a:gd name="connsiteY1" fmla="*/ 13184 h 2726447"/>
                <a:gd name="connsiteX2" fmla="*/ 161670 w 1257542"/>
                <a:gd name="connsiteY2" fmla="*/ 109448 h 2726447"/>
                <a:gd name="connsiteX3" fmla="*/ 246420 w 1257542"/>
                <a:gd name="connsiteY3" fmla="*/ 403770 h 2726447"/>
                <a:gd name="connsiteX4" fmla="*/ 273595 w 1257542"/>
                <a:gd name="connsiteY4" fmla="*/ 436472 h 2726447"/>
                <a:gd name="connsiteX5" fmla="*/ 491458 w 1257542"/>
                <a:gd name="connsiteY5" fmla="*/ 504180 h 2726447"/>
                <a:gd name="connsiteX6" fmla="*/ 692739 w 1257542"/>
                <a:gd name="connsiteY6" fmla="*/ 498193 h 2726447"/>
                <a:gd name="connsiteX7" fmla="*/ 765053 w 1257542"/>
                <a:gd name="connsiteY7" fmla="*/ 485756 h 2726447"/>
                <a:gd name="connsiteX8" fmla="*/ 880203 w 1257542"/>
                <a:gd name="connsiteY8" fmla="*/ 436012 h 2726447"/>
                <a:gd name="connsiteX9" fmla="*/ 1189724 w 1257542"/>
                <a:gd name="connsiteY9" fmla="*/ 211700 h 2726447"/>
                <a:gd name="connsiteX10" fmla="*/ 1198476 w 1257542"/>
                <a:gd name="connsiteY10" fmla="*/ 205252 h 2726447"/>
                <a:gd name="connsiteX11" fmla="*/ 1250523 w 1257542"/>
                <a:gd name="connsiteY11" fmla="*/ 207556 h 2726447"/>
                <a:gd name="connsiteX12" fmla="*/ 1238548 w 1257542"/>
                <a:gd name="connsiteY12" fmla="*/ 257761 h 2726447"/>
                <a:gd name="connsiteX13" fmla="*/ 801901 w 1257542"/>
                <a:gd name="connsiteY13" fmla="*/ 599984 h 2726447"/>
                <a:gd name="connsiteX14" fmla="*/ 648982 w 1257542"/>
                <a:gd name="connsiteY14" fmla="*/ 701316 h 2726447"/>
                <a:gd name="connsiteX15" fmla="*/ 392429 w 1257542"/>
                <a:gd name="connsiteY15" fmla="*/ 927930 h 2726447"/>
                <a:gd name="connsiteX16" fmla="*/ 321498 w 1257542"/>
                <a:gd name="connsiteY16" fmla="*/ 1040775 h 2726447"/>
                <a:gd name="connsiteX17" fmla="*/ 304916 w 1257542"/>
                <a:gd name="connsiteY17" fmla="*/ 1124144 h 2726447"/>
                <a:gd name="connsiteX18" fmla="*/ 337619 w 1257542"/>
                <a:gd name="connsiteY18" fmla="*/ 1639092 h 2726447"/>
                <a:gd name="connsiteX19" fmla="*/ 371702 w 1257542"/>
                <a:gd name="connsiteY19" fmla="*/ 2071132 h 2726447"/>
                <a:gd name="connsiteX20" fmla="*/ 414077 w 1257542"/>
                <a:gd name="connsiteY20" fmla="*/ 2574565 h 2726447"/>
                <a:gd name="connsiteX21" fmla="*/ 426913 w 1257542"/>
                <a:gd name="connsiteY21" fmla="*/ 2726447 h 2726447"/>
                <a:gd name="connsiteX22" fmla="*/ 445 w 1257542"/>
                <a:gd name="connsiteY22" fmla="*/ 2726447 h 2726447"/>
                <a:gd name="connsiteX23" fmla="*/ 0 w 1257542"/>
                <a:gd name="connsiteY23" fmla="*/ 708685 h 2726447"/>
                <a:gd name="connsiteX24" fmla="*/ 22109 w 1257542"/>
                <a:gd name="connsiteY24" fmla="*/ 650650 h 2726447"/>
                <a:gd name="connsiteX25" fmla="*/ 46981 w 1257542"/>
                <a:gd name="connsiteY25" fmla="*/ 621171 h 2726447"/>
                <a:gd name="connsiteX26" fmla="*/ 87975 w 1257542"/>
                <a:gd name="connsiteY26" fmla="*/ 470556 h 2726447"/>
                <a:gd name="connsiteX27" fmla="*/ 55733 w 1257542"/>
                <a:gd name="connsiteY27" fmla="*/ 93788 h 2726447"/>
                <a:gd name="connsiteX28" fmla="*/ 55733 w 1257542"/>
                <a:gd name="connsiteY28" fmla="*/ 31147 h 2726447"/>
                <a:gd name="connsiteX29" fmla="*/ 86592 w 1257542"/>
                <a:gd name="connsiteY29" fmla="*/ 286 h 27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542" h="2726447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2">
              <a:extLst>
                <a:ext uri="{FF2B5EF4-FFF2-40B4-BE49-F238E27FC236}">
                  <a16:creationId xmlns:a16="http://schemas.microsoft.com/office/drawing/2014/main" id="{5B5C07CD-37C4-4759-8DAE-B4FACDAF6F6B}"/>
                </a:ext>
              </a:extLst>
            </p:cNvPr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>
                <a:gd name="connsiteX0" fmla="*/ 1170617 w 1257209"/>
                <a:gd name="connsiteY0" fmla="*/ 842 h 2729305"/>
                <a:gd name="connsiteX1" fmla="*/ 1201478 w 1257209"/>
                <a:gd name="connsiteY1" fmla="*/ 38149 h 2729305"/>
                <a:gd name="connsiteX2" fmla="*/ 1192265 w 1257209"/>
                <a:gd name="connsiteY2" fmla="*/ 241734 h 2729305"/>
                <a:gd name="connsiteX3" fmla="*/ 1168314 w 1257209"/>
                <a:gd name="connsiteY3" fmla="*/ 494141 h 2729305"/>
                <a:gd name="connsiteX4" fmla="*/ 1200556 w 1257209"/>
                <a:gd name="connsiteY4" fmla="*/ 609290 h 2729305"/>
                <a:gd name="connsiteX5" fmla="*/ 1230035 w 1257209"/>
                <a:gd name="connsiteY5" fmla="*/ 646599 h 2729305"/>
                <a:gd name="connsiteX6" fmla="*/ 1257209 w 1257209"/>
                <a:gd name="connsiteY6" fmla="*/ 717531 h 2729305"/>
                <a:gd name="connsiteX7" fmla="*/ 1256760 w 1257209"/>
                <a:gd name="connsiteY7" fmla="*/ 2729305 h 2729305"/>
                <a:gd name="connsiteX8" fmla="*/ 831157 w 1257209"/>
                <a:gd name="connsiteY8" fmla="*/ 2729305 h 2729305"/>
                <a:gd name="connsiteX9" fmla="*/ 831157 w 1257209"/>
                <a:gd name="connsiteY9" fmla="*/ 2718365 h 2729305"/>
                <a:gd name="connsiteX10" fmla="*/ 887811 w 1257209"/>
                <a:gd name="connsiteY10" fmla="*/ 2050498 h 2729305"/>
                <a:gd name="connsiteX11" fmla="*/ 933870 w 1257209"/>
                <a:gd name="connsiteY11" fmla="*/ 1457250 h 2729305"/>
                <a:gd name="connsiteX12" fmla="*/ 953216 w 1257209"/>
                <a:gd name="connsiteY12" fmla="*/ 1149110 h 2729305"/>
                <a:gd name="connsiteX13" fmla="*/ 910380 w 1257209"/>
                <a:gd name="connsiteY13" fmla="*/ 992507 h 2729305"/>
                <a:gd name="connsiteX14" fmla="*/ 760686 w 1257209"/>
                <a:gd name="connsiteY14" fmla="*/ 824389 h 2729305"/>
                <a:gd name="connsiteX15" fmla="*/ 491698 w 1257209"/>
                <a:gd name="connsiteY15" fmla="*/ 626332 h 2729305"/>
                <a:gd name="connsiteX16" fmla="*/ 383457 w 1257209"/>
                <a:gd name="connsiteY16" fmla="*/ 547110 h 2729305"/>
                <a:gd name="connsiteX17" fmla="*/ 22348 w 1257209"/>
                <a:gd name="connsiteY17" fmla="*/ 263382 h 2729305"/>
                <a:gd name="connsiteX18" fmla="*/ 10833 w 1257209"/>
                <a:gd name="connsiteY18" fmla="*/ 254170 h 2729305"/>
                <a:gd name="connsiteX19" fmla="*/ 6688 w 1257209"/>
                <a:gd name="connsiteY19" fmla="*/ 210873 h 2729305"/>
                <a:gd name="connsiteX20" fmla="*/ 50905 w 1257209"/>
                <a:gd name="connsiteY20" fmla="*/ 203043 h 2729305"/>
                <a:gd name="connsiteX21" fmla="*/ 107558 w 1257209"/>
                <a:gd name="connsiteY21" fmla="*/ 244037 h 2729305"/>
                <a:gd name="connsiteX22" fmla="*/ 358585 w 1257209"/>
                <a:gd name="connsiteY22" fmla="*/ 426433 h 2729305"/>
                <a:gd name="connsiteX23" fmla="*/ 548351 w 1257209"/>
                <a:gd name="connsiteY23" fmla="*/ 498747 h 2729305"/>
                <a:gd name="connsiteX24" fmla="*/ 681924 w 1257209"/>
                <a:gd name="connsiteY24" fmla="*/ 510262 h 2729305"/>
                <a:gd name="connsiteX25" fmla="*/ 979009 w 1257209"/>
                <a:gd name="connsiteY25" fmla="*/ 441172 h 2729305"/>
                <a:gd name="connsiteX26" fmla="*/ 1012632 w 1257209"/>
                <a:gd name="connsiteY26" fmla="*/ 400639 h 2729305"/>
                <a:gd name="connsiteX27" fmla="*/ 1102909 w 1257209"/>
                <a:gd name="connsiteY27" fmla="*/ 92500 h 2729305"/>
                <a:gd name="connsiteX28" fmla="*/ 1140218 w 1257209"/>
                <a:gd name="connsiteY28" fmla="*/ 19266 h 2729305"/>
                <a:gd name="connsiteX29" fmla="*/ 1170617 w 1257209"/>
                <a:gd name="connsiteY29" fmla="*/ 842 h 27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209" h="2729305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1" name="Group 3">
              <a:extLst>
                <a:ext uri="{FF2B5EF4-FFF2-40B4-BE49-F238E27FC236}">
                  <a16:creationId xmlns:a16="http://schemas.microsoft.com/office/drawing/2014/main" id="{A3AC77CB-CD06-4929-93BB-4955367DB81F}"/>
                </a:ext>
              </a:extLst>
            </p:cNvPr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  <a:solidFill>
              <a:schemeClr val="accent1"/>
            </a:solidFill>
          </p:grpSpPr>
          <p:sp>
            <p:nvSpPr>
              <p:cNvPr id="382" name="Freeform: Shape 4">
                <a:extLst>
                  <a:ext uri="{FF2B5EF4-FFF2-40B4-BE49-F238E27FC236}">
                    <a16:creationId xmlns:a16="http://schemas.microsoft.com/office/drawing/2014/main" id="{031C9CBF-773A-45B4-BBA4-D4F1FC122718}"/>
                  </a:ext>
                </a:extLst>
              </p:cNvPr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>
                  <a:gd name="connsiteX0" fmla="*/ 250770 w 250396"/>
                  <a:gd name="connsiteY0" fmla="*/ 80316 h 115854"/>
                  <a:gd name="connsiteX1" fmla="*/ 153975 w 250396"/>
                  <a:gd name="connsiteY1" fmla="*/ 108346 h 115854"/>
                  <a:gd name="connsiteX2" fmla="*/ 117350 w 250396"/>
                  <a:gd name="connsiteY2" fmla="*/ 115073 h 115854"/>
                  <a:gd name="connsiteX3" fmla="*/ 0 w 250396"/>
                  <a:gd name="connsiteY3" fmla="*/ 59388 h 115854"/>
                  <a:gd name="connsiteX4" fmla="*/ 173035 w 250396"/>
                  <a:gd name="connsiteY4" fmla="*/ 71721 h 115854"/>
                  <a:gd name="connsiteX5" fmla="*/ 173782 w 250396"/>
                  <a:gd name="connsiteY5" fmla="*/ 66489 h 115854"/>
                  <a:gd name="connsiteX6" fmla="*/ 1869 w 250396"/>
                  <a:gd name="connsiteY6" fmla="*/ 32480 h 115854"/>
                  <a:gd name="connsiteX7" fmla="*/ 118471 w 250396"/>
                  <a:gd name="connsiteY7" fmla="*/ 5198 h 115854"/>
                  <a:gd name="connsiteX8" fmla="*/ 234700 w 250396"/>
                  <a:gd name="connsiteY8" fmla="*/ 67610 h 115854"/>
                  <a:gd name="connsiteX9" fmla="*/ 250770 w 250396"/>
                  <a:gd name="connsiteY9" fmla="*/ 77700 h 115854"/>
                  <a:gd name="connsiteX10" fmla="*/ 250770 w 250396"/>
                  <a:gd name="connsiteY10" fmla="*/ 80316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96" h="115854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5">
                <a:extLst>
                  <a:ext uri="{FF2B5EF4-FFF2-40B4-BE49-F238E27FC236}">
                    <a16:creationId xmlns:a16="http://schemas.microsoft.com/office/drawing/2014/main" id="{88902A2D-5351-419E-AF25-7C5CA6CC79F7}"/>
                  </a:ext>
                </a:extLst>
              </p:cNvPr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>
                  <a:gd name="connsiteX0" fmla="*/ 133056 w 261607"/>
                  <a:gd name="connsiteY0" fmla="*/ 0 h 601698"/>
                  <a:gd name="connsiteX1" fmla="*/ 185377 w 261607"/>
                  <a:gd name="connsiteY1" fmla="*/ 109502 h 601698"/>
                  <a:gd name="connsiteX2" fmla="*/ 257880 w 261607"/>
                  <a:gd name="connsiteY2" fmla="*/ 315424 h 601698"/>
                  <a:gd name="connsiteX3" fmla="*/ 225740 w 261607"/>
                  <a:gd name="connsiteY3" fmla="*/ 515741 h 601698"/>
                  <a:gd name="connsiteX4" fmla="*/ 160711 w 261607"/>
                  <a:gd name="connsiteY4" fmla="*/ 603193 h 601698"/>
                  <a:gd name="connsiteX5" fmla="*/ 132682 w 261607"/>
                  <a:gd name="connsiteY5" fmla="*/ 169298 h 601698"/>
                  <a:gd name="connsiteX6" fmla="*/ 107642 w 261607"/>
                  <a:gd name="connsiteY6" fmla="*/ 604314 h 601698"/>
                  <a:gd name="connsiteX7" fmla="*/ 97925 w 261607"/>
                  <a:gd name="connsiteY7" fmla="*/ 595719 h 601698"/>
                  <a:gd name="connsiteX8" fmla="*/ 4494 w 261607"/>
                  <a:gd name="connsiteY8" fmla="*/ 425673 h 601698"/>
                  <a:gd name="connsiteX9" fmla="*/ 11221 w 261607"/>
                  <a:gd name="connsiteY9" fmla="*/ 300475 h 601698"/>
                  <a:gd name="connsiteX10" fmla="*/ 133056 w 261607"/>
                  <a:gd name="connsiteY10" fmla="*/ 0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07" h="601698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6">
                <a:extLst>
                  <a:ext uri="{FF2B5EF4-FFF2-40B4-BE49-F238E27FC236}">
                    <a16:creationId xmlns:a16="http://schemas.microsoft.com/office/drawing/2014/main" id="{0CAACDB0-C7F0-4C37-82E1-EBDD24CDA8C0}"/>
                  </a:ext>
                </a:extLst>
              </p:cNvPr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>
                  <a:gd name="connsiteX0" fmla="*/ 157959 w 261607"/>
                  <a:gd name="connsiteY0" fmla="*/ 600203 h 601698"/>
                  <a:gd name="connsiteX1" fmla="*/ 132919 w 261607"/>
                  <a:gd name="connsiteY1" fmla="*/ 167803 h 601698"/>
                  <a:gd name="connsiteX2" fmla="*/ 107879 w 261607"/>
                  <a:gd name="connsiteY2" fmla="*/ 599830 h 601698"/>
                  <a:gd name="connsiteX3" fmla="*/ 104890 w 261607"/>
                  <a:gd name="connsiteY3" fmla="*/ 600203 h 601698"/>
                  <a:gd name="connsiteX4" fmla="*/ 2862 w 261607"/>
                  <a:gd name="connsiteY4" fmla="*/ 413714 h 601698"/>
                  <a:gd name="connsiteX5" fmla="*/ 13327 w 261607"/>
                  <a:gd name="connsiteY5" fmla="*/ 290011 h 601698"/>
                  <a:gd name="connsiteX6" fmla="*/ 128808 w 261607"/>
                  <a:gd name="connsiteY6" fmla="*/ 6727 h 601698"/>
                  <a:gd name="connsiteX7" fmla="*/ 134040 w 261607"/>
                  <a:gd name="connsiteY7" fmla="*/ 0 h 601698"/>
                  <a:gd name="connsiteX8" fmla="*/ 189351 w 261607"/>
                  <a:gd name="connsiteY8" fmla="*/ 116976 h 601698"/>
                  <a:gd name="connsiteX9" fmla="*/ 259612 w 261607"/>
                  <a:gd name="connsiteY9" fmla="*/ 325141 h 601698"/>
                  <a:gd name="connsiteX10" fmla="*/ 228219 w 261607"/>
                  <a:gd name="connsiteY10" fmla="*/ 508640 h 601698"/>
                  <a:gd name="connsiteX11" fmla="*/ 163564 w 261607"/>
                  <a:gd name="connsiteY11" fmla="*/ 602819 h 601698"/>
                  <a:gd name="connsiteX12" fmla="*/ 157959 w 261607"/>
                  <a:gd name="connsiteY12" fmla="*/ 600203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7">
                <a:extLst>
                  <a:ext uri="{FF2B5EF4-FFF2-40B4-BE49-F238E27FC236}">
                    <a16:creationId xmlns:a16="http://schemas.microsoft.com/office/drawing/2014/main" id="{89344B63-171E-4DC4-8F05-73F2B9AFA45E}"/>
                  </a:ext>
                </a:extLst>
              </p:cNvPr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>
                  <a:gd name="connsiteX0" fmla="*/ 2242 w 504529"/>
                  <a:gd name="connsiteY0" fmla="*/ 0 h 373725"/>
                  <a:gd name="connsiteX1" fmla="*/ 117724 w 504529"/>
                  <a:gd name="connsiteY1" fmla="*/ 19808 h 373725"/>
                  <a:gd name="connsiteX2" fmla="*/ 312808 w 504529"/>
                  <a:gd name="connsiteY2" fmla="*/ 72876 h 373725"/>
                  <a:gd name="connsiteX3" fmla="*/ 487338 w 504529"/>
                  <a:gd name="connsiteY3" fmla="*/ 255628 h 373725"/>
                  <a:gd name="connsiteX4" fmla="*/ 506024 w 504529"/>
                  <a:gd name="connsiteY4" fmla="*/ 324768 h 373725"/>
                  <a:gd name="connsiteX5" fmla="*/ 138652 w 504529"/>
                  <a:gd name="connsiteY5" fmla="*/ 96421 h 373725"/>
                  <a:gd name="connsiteX6" fmla="*/ 136410 w 504529"/>
                  <a:gd name="connsiteY6" fmla="*/ 99411 h 373725"/>
                  <a:gd name="connsiteX7" fmla="*/ 245538 w 504529"/>
                  <a:gd name="connsiteY7" fmla="*/ 191721 h 373725"/>
                  <a:gd name="connsiteX8" fmla="*/ 359150 w 504529"/>
                  <a:gd name="connsiteY8" fmla="*/ 283284 h 373725"/>
                  <a:gd name="connsiteX9" fmla="*/ 476874 w 504529"/>
                  <a:gd name="connsiteY9" fmla="*/ 369241 h 373725"/>
                  <a:gd name="connsiteX10" fmla="*/ 187610 w 504529"/>
                  <a:gd name="connsiteY10" fmla="*/ 287021 h 373725"/>
                  <a:gd name="connsiteX11" fmla="*/ 42978 w 504529"/>
                  <a:gd name="connsiteY11" fmla="*/ 81472 h 373725"/>
                  <a:gd name="connsiteX12" fmla="*/ 0 w 504529"/>
                  <a:gd name="connsiteY12" fmla="*/ 4111 h 373725"/>
                  <a:gd name="connsiteX13" fmla="*/ 2242 w 504529"/>
                  <a:gd name="connsiteY13" fmla="*/ 0 h 3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73725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8">
                <a:extLst>
                  <a:ext uri="{FF2B5EF4-FFF2-40B4-BE49-F238E27FC236}">
                    <a16:creationId xmlns:a16="http://schemas.microsoft.com/office/drawing/2014/main" id="{4471BDFA-44D9-4A89-9E82-4B4EFBCF7CC3}"/>
                  </a:ext>
                </a:extLst>
              </p:cNvPr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>
                  <a:gd name="connsiteX0" fmla="*/ 366251 w 504529"/>
                  <a:gd name="connsiteY0" fmla="*/ 94719 h 369988"/>
                  <a:gd name="connsiteX1" fmla="*/ 180509 w 504529"/>
                  <a:gd name="connsiteY1" fmla="*/ 204220 h 369988"/>
                  <a:gd name="connsiteX2" fmla="*/ 0 w 504529"/>
                  <a:gd name="connsiteY2" fmla="*/ 321196 h 369988"/>
                  <a:gd name="connsiteX3" fmla="*/ 747 w 504529"/>
                  <a:gd name="connsiteY3" fmla="*/ 312227 h 369988"/>
                  <a:gd name="connsiteX4" fmla="*/ 26161 w 504529"/>
                  <a:gd name="connsiteY4" fmla="*/ 232997 h 369988"/>
                  <a:gd name="connsiteX5" fmla="*/ 187237 w 504529"/>
                  <a:gd name="connsiteY5" fmla="*/ 73416 h 369988"/>
                  <a:gd name="connsiteX6" fmla="*/ 496681 w 504529"/>
                  <a:gd name="connsiteY6" fmla="*/ 166 h 369988"/>
                  <a:gd name="connsiteX7" fmla="*/ 504530 w 504529"/>
                  <a:gd name="connsiteY7" fmla="*/ 166 h 369988"/>
                  <a:gd name="connsiteX8" fmla="*/ 502661 w 504529"/>
                  <a:gd name="connsiteY8" fmla="*/ 6146 h 369988"/>
                  <a:gd name="connsiteX9" fmla="*/ 341585 w 504529"/>
                  <a:gd name="connsiteY9" fmla="*/ 259905 h 369988"/>
                  <a:gd name="connsiteX10" fmla="*/ 58675 w 504529"/>
                  <a:gd name="connsiteY10" fmla="*/ 371276 h 369988"/>
                  <a:gd name="connsiteX11" fmla="*/ 26161 w 504529"/>
                  <a:gd name="connsiteY11" fmla="*/ 367912 h 369988"/>
                  <a:gd name="connsiteX12" fmla="*/ 369241 w 504529"/>
                  <a:gd name="connsiteY12" fmla="*/ 98082 h 369988"/>
                  <a:gd name="connsiteX13" fmla="*/ 366251 w 504529"/>
                  <a:gd name="connsiteY13" fmla="*/ 94719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69988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9">
                <a:extLst>
                  <a:ext uri="{FF2B5EF4-FFF2-40B4-BE49-F238E27FC236}">
                    <a16:creationId xmlns:a16="http://schemas.microsoft.com/office/drawing/2014/main" id="{47657B96-259A-4049-8DD8-E436A4076848}"/>
                  </a:ext>
                </a:extLst>
              </p:cNvPr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>
                  <a:gd name="connsiteX0" fmla="*/ 154957 w 261607"/>
                  <a:gd name="connsiteY0" fmla="*/ 602072 h 601698"/>
                  <a:gd name="connsiteX1" fmla="*/ 135897 w 261607"/>
                  <a:gd name="connsiteY1" fmla="*/ 168924 h 601698"/>
                  <a:gd name="connsiteX2" fmla="*/ 104878 w 261607"/>
                  <a:gd name="connsiteY2" fmla="*/ 602819 h 601698"/>
                  <a:gd name="connsiteX3" fmla="*/ 89929 w 261607"/>
                  <a:gd name="connsiteY3" fmla="*/ 586002 h 601698"/>
                  <a:gd name="connsiteX4" fmla="*/ 3225 w 261607"/>
                  <a:gd name="connsiteY4" fmla="*/ 417078 h 601698"/>
                  <a:gd name="connsiteX5" fmla="*/ 16679 w 261607"/>
                  <a:gd name="connsiteY5" fmla="*/ 278799 h 601698"/>
                  <a:gd name="connsiteX6" fmla="*/ 134402 w 261607"/>
                  <a:gd name="connsiteY6" fmla="*/ 4111 h 601698"/>
                  <a:gd name="connsiteX7" fmla="*/ 137766 w 261607"/>
                  <a:gd name="connsiteY7" fmla="*/ 0 h 601698"/>
                  <a:gd name="connsiteX8" fmla="*/ 140382 w 261607"/>
                  <a:gd name="connsiteY8" fmla="*/ 3737 h 601698"/>
                  <a:gd name="connsiteX9" fmla="*/ 254742 w 261607"/>
                  <a:gd name="connsiteY9" fmla="*/ 297112 h 601698"/>
                  <a:gd name="connsiteX10" fmla="*/ 185976 w 261607"/>
                  <a:gd name="connsiteY10" fmla="*/ 567315 h 601698"/>
                  <a:gd name="connsiteX11" fmla="*/ 160189 w 261607"/>
                  <a:gd name="connsiteY11" fmla="*/ 596466 h 601698"/>
                  <a:gd name="connsiteX12" fmla="*/ 154957 w 261607"/>
                  <a:gd name="connsiteY12" fmla="*/ 602072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10">
                <a:extLst>
                  <a:ext uri="{FF2B5EF4-FFF2-40B4-BE49-F238E27FC236}">
                    <a16:creationId xmlns:a16="http://schemas.microsoft.com/office/drawing/2014/main" id="{C7445CEB-0758-457C-91E0-F14CC68336AC}"/>
                  </a:ext>
                </a:extLst>
              </p:cNvPr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>
                  <a:gd name="connsiteX0" fmla="*/ 27300 w 280294"/>
                  <a:gd name="connsiteY0" fmla="*/ 0 h 583011"/>
                  <a:gd name="connsiteX1" fmla="*/ 158851 w 280294"/>
                  <a:gd name="connsiteY1" fmla="*/ 146127 h 583011"/>
                  <a:gd name="connsiteX2" fmla="*/ 232849 w 280294"/>
                  <a:gd name="connsiteY2" fmla="*/ 247033 h 583011"/>
                  <a:gd name="connsiteX3" fmla="*/ 264615 w 280294"/>
                  <a:gd name="connsiteY3" fmla="*/ 497429 h 583011"/>
                  <a:gd name="connsiteX4" fmla="*/ 238081 w 280294"/>
                  <a:gd name="connsiteY4" fmla="*/ 564699 h 583011"/>
                  <a:gd name="connsiteX5" fmla="*/ 79247 w 280294"/>
                  <a:gd name="connsiteY5" fmla="*/ 162197 h 583011"/>
                  <a:gd name="connsiteX6" fmla="*/ 75510 w 280294"/>
                  <a:gd name="connsiteY6" fmla="*/ 163318 h 583011"/>
                  <a:gd name="connsiteX7" fmla="*/ 108398 w 280294"/>
                  <a:gd name="connsiteY7" fmla="*/ 303465 h 583011"/>
                  <a:gd name="connsiteX8" fmla="*/ 144276 w 280294"/>
                  <a:gd name="connsiteY8" fmla="*/ 443239 h 583011"/>
                  <a:gd name="connsiteX9" fmla="*/ 187628 w 280294"/>
                  <a:gd name="connsiteY9" fmla="*/ 583012 h 583011"/>
                  <a:gd name="connsiteX10" fmla="*/ 15714 w 280294"/>
                  <a:gd name="connsiteY10" fmla="*/ 396149 h 583011"/>
                  <a:gd name="connsiteX11" fmla="*/ 391 w 280294"/>
                  <a:gd name="connsiteY11" fmla="*/ 270951 h 583011"/>
                  <a:gd name="connsiteX12" fmla="*/ 22815 w 280294"/>
                  <a:gd name="connsiteY12" fmla="*/ 8596 h 583011"/>
                  <a:gd name="connsiteX13" fmla="*/ 27300 w 280294"/>
                  <a:gd name="connsiteY13" fmla="*/ 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294" h="583011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11">
                <a:extLst>
                  <a:ext uri="{FF2B5EF4-FFF2-40B4-BE49-F238E27FC236}">
                    <a16:creationId xmlns:a16="http://schemas.microsoft.com/office/drawing/2014/main" id="{A84354F3-0624-4F53-9D88-48793F1AB344}"/>
                  </a:ext>
                </a:extLst>
              </p:cNvPr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>
                  <a:gd name="connsiteX0" fmla="*/ 257583 w 280294"/>
                  <a:gd name="connsiteY0" fmla="*/ 2990 h 583011"/>
                  <a:gd name="connsiteX1" fmla="*/ 268795 w 280294"/>
                  <a:gd name="connsiteY1" fmla="*/ 83341 h 583011"/>
                  <a:gd name="connsiteX2" fmla="*/ 280380 w 280294"/>
                  <a:gd name="connsiteY2" fmla="*/ 300475 h 583011"/>
                  <a:gd name="connsiteX3" fmla="*/ 129395 w 280294"/>
                  <a:gd name="connsiteY3" fmla="*/ 559841 h 583011"/>
                  <a:gd name="connsiteX4" fmla="*/ 90901 w 280294"/>
                  <a:gd name="connsiteY4" fmla="*/ 583012 h 583011"/>
                  <a:gd name="connsiteX5" fmla="*/ 203393 w 280294"/>
                  <a:gd name="connsiteY5" fmla="*/ 161449 h 583011"/>
                  <a:gd name="connsiteX6" fmla="*/ 44933 w 280294"/>
                  <a:gd name="connsiteY6" fmla="*/ 562831 h 583011"/>
                  <a:gd name="connsiteX7" fmla="*/ 41570 w 280294"/>
                  <a:gd name="connsiteY7" fmla="*/ 561336 h 583011"/>
                  <a:gd name="connsiteX8" fmla="*/ 40822 w 280294"/>
                  <a:gd name="connsiteY8" fmla="*/ 257123 h 583011"/>
                  <a:gd name="connsiteX9" fmla="*/ 228806 w 280294"/>
                  <a:gd name="connsiteY9" fmla="*/ 26908 h 583011"/>
                  <a:gd name="connsiteX10" fmla="*/ 251603 w 280294"/>
                  <a:gd name="connsiteY10" fmla="*/ 0 h 583011"/>
                  <a:gd name="connsiteX11" fmla="*/ 257583 w 280294"/>
                  <a:gd name="connsiteY11" fmla="*/ 299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294" h="583011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12">
                <a:extLst>
                  <a:ext uri="{FF2B5EF4-FFF2-40B4-BE49-F238E27FC236}">
                    <a16:creationId xmlns:a16="http://schemas.microsoft.com/office/drawing/2014/main" id="{B9154465-838D-48A4-A87A-E84A54C388D5}"/>
                  </a:ext>
                </a:extLst>
              </p:cNvPr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>
                  <a:gd name="connsiteX0" fmla="*/ 338222 w 336352"/>
                  <a:gd name="connsiteY0" fmla="*/ 34039 h 332615"/>
                  <a:gd name="connsiteX1" fmla="*/ 312061 w 336352"/>
                  <a:gd name="connsiteY1" fmla="*/ 195862 h 332615"/>
                  <a:gd name="connsiteX2" fmla="*/ 248527 w 336352"/>
                  <a:gd name="connsiteY2" fmla="*/ 254911 h 332615"/>
                  <a:gd name="connsiteX3" fmla="*/ 4858 w 336352"/>
                  <a:gd name="connsiteY3" fmla="*/ 336009 h 332615"/>
                  <a:gd name="connsiteX4" fmla="*/ 0 w 336352"/>
                  <a:gd name="connsiteY4" fmla="*/ 334514 h 332615"/>
                  <a:gd name="connsiteX5" fmla="*/ 22050 w 336352"/>
                  <a:gd name="connsiteY5" fmla="*/ 248931 h 332615"/>
                  <a:gd name="connsiteX6" fmla="*/ 74745 w 336352"/>
                  <a:gd name="connsiteY6" fmla="*/ 106915 h 332615"/>
                  <a:gd name="connsiteX7" fmla="*/ 230962 w 336352"/>
                  <a:gd name="connsiteY7" fmla="*/ 777 h 332615"/>
                  <a:gd name="connsiteX8" fmla="*/ 301223 w 336352"/>
                  <a:gd name="connsiteY8" fmla="*/ 404 h 332615"/>
                  <a:gd name="connsiteX9" fmla="*/ 191721 w 336352"/>
                  <a:gd name="connsiteY9" fmla="*/ 120370 h 332615"/>
                  <a:gd name="connsiteX10" fmla="*/ 91189 w 336352"/>
                  <a:gd name="connsiteY10" fmla="*/ 246315 h 332615"/>
                  <a:gd name="connsiteX11" fmla="*/ 338222 w 336352"/>
                  <a:gd name="connsiteY11" fmla="*/ 34039 h 3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52" h="332615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13">
                <a:extLst>
                  <a:ext uri="{FF2B5EF4-FFF2-40B4-BE49-F238E27FC236}">
                    <a16:creationId xmlns:a16="http://schemas.microsoft.com/office/drawing/2014/main" id="{3EB5B920-7683-427B-AC7D-C55971F7FD08}"/>
                  </a:ext>
                </a:extLst>
              </p:cNvPr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>
                  <a:gd name="connsiteX0" fmla="*/ 39241 w 340090"/>
                  <a:gd name="connsiteY0" fmla="*/ 1409 h 336353"/>
                  <a:gd name="connsiteX1" fmla="*/ 182004 w 340090"/>
                  <a:gd name="connsiteY1" fmla="*/ 18974 h 336353"/>
                  <a:gd name="connsiteX2" fmla="*/ 254133 w 340090"/>
                  <a:gd name="connsiteY2" fmla="*/ 85497 h 336353"/>
                  <a:gd name="connsiteX3" fmla="*/ 327384 w 340090"/>
                  <a:gd name="connsiteY3" fmla="*/ 281703 h 336353"/>
                  <a:gd name="connsiteX4" fmla="*/ 340464 w 340090"/>
                  <a:gd name="connsiteY4" fmla="*/ 337762 h 336353"/>
                  <a:gd name="connsiteX5" fmla="*/ 310192 w 340090"/>
                  <a:gd name="connsiteY5" fmla="*/ 331408 h 336353"/>
                  <a:gd name="connsiteX6" fmla="*/ 131178 w 340090"/>
                  <a:gd name="connsiteY6" fmla="*/ 275723 h 336353"/>
                  <a:gd name="connsiteX7" fmla="*/ 0 w 340090"/>
                  <a:gd name="connsiteY7" fmla="*/ 81386 h 336353"/>
                  <a:gd name="connsiteX8" fmla="*/ 1869 w 340090"/>
                  <a:gd name="connsiteY8" fmla="*/ 37660 h 336353"/>
                  <a:gd name="connsiteX9" fmla="*/ 247033 w 340090"/>
                  <a:gd name="connsiteY9" fmla="*/ 248067 h 336353"/>
                  <a:gd name="connsiteX10" fmla="*/ 250022 w 340090"/>
                  <a:gd name="connsiteY10" fmla="*/ 245078 h 336353"/>
                  <a:gd name="connsiteX11" fmla="*/ 147622 w 340090"/>
                  <a:gd name="connsiteY11" fmla="*/ 120253 h 336353"/>
                  <a:gd name="connsiteX12" fmla="*/ 39241 w 340090"/>
                  <a:gd name="connsiteY12" fmla="*/ 1409 h 33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090" h="336353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14">
                <a:extLst>
                  <a:ext uri="{FF2B5EF4-FFF2-40B4-BE49-F238E27FC236}">
                    <a16:creationId xmlns:a16="http://schemas.microsoft.com/office/drawing/2014/main" id="{A3D1E87F-CC00-463B-8461-3799A3A25E2A}"/>
                  </a:ext>
                </a:extLst>
              </p:cNvPr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>
                  <a:gd name="connsiteX0" fmla="*/ 85220 w 231709"/>
                  <a:gd name="connsiteY0" fmla="*/ 449966 h 448470"/>
                  <a:gd name="connsiteX1" fmla="*/ 10 w 231709"/>
                  <a:gd name="connsiteY1" fmla="*/ 281415 h 448470"/>
                  <a:gd name="connsiteX2" fmla="*/ 10848 w 231709"/>
                  <a:gd name="connsiteY2" fmla="*/ 223114 h 448470"/>
                  <a:gd name="connsiteX3" fmla="*/ 131936 w 231709"/>
                  <a:gd name="connsiteY3" fmla="*/ 0 h 448470"/>
                  <a:gd name="connsiteX4" fmla="*/ 136047 w 231709"/>
                  <a:gd name="connsiteY4" fmla="*/ 2242 h 448470"/>
                  <a:gd name="connsiteX5" fmla="*/ 230225 w 231709"/>
                  <a:gd name="connsiteY5" fmla="*/ 236195 h 448470"/>
                  <a:gd name="connsiteX6" fmla="*/ 199954 w 231709"/>
                  <a:gd name="connsiteY6" fmla="*/ 380079 h 448470"/>
                  <a:gd name="connsiteX7" fmla="*/ 130067 w 231709"/>
                  <a:gd name="connsiteY7" fmla="*/ 451087 h 448470"/>
                  <a:gd name="connsiteX8" fmla="*/ 126330 w 231709"/>
                  <a:gd name="connsiteY8" fmla="*/ 125198 h 448470"/>
                  <a:gd name="connsiteX9" fmla="*/ 85220 w 231709"/>
                  <a:gd name="connsiteY9" fmla="*/ 449966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09" h="44847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15">
                <a:extLst>
                  <a:ext uri="{FF2B5EF4-FFF2-40B4-BE49-F238E27FC236}">
                    <a16:creationId xmlns:a16="http://schemas.microsoft.com/office/drawing/2014/main" id="{277D0BEB-70E9-4761-83D8-1F18053BEC3F}"/>
                  </a:ext>
                </a:extLst>
              </p:cNvPr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>
                  <a:gd name="connsiteX0" fmla="*/ 153647 w 231709"/>
                  <a:gd name="connsiteY0" fmla="*/ 448097 h 448470"/>
                  <a:gd name="connsiteX1" fmla="*/ 107679 w 231709"/>
                  <a:gd name="connsiteY1" fmla="*/ 125946 h 448470"/>
                  <a:gd name="connsiteX2" fmla="*/ 102447 w 231709"/>
                  <a:gd name="connsiteY2" fmla="*/ 232831 h 448470"/>
                  <a:gd name="connsiteX3" fmla="*/ 100205 w 231709"/>
                  <a:gd name="connsiteY3" fmla="*/ 340090 h 448470"/>
                  <a:gd name="connsiteX4" fmla="*/ 104316 w 231709"/>
                  <a:gd name="connsiteY4" fmla="*/ 449966 h 448470"/>
                  <a:gd name="connsiteX5" fmla="*/ 95346 w 231709"/>
                  <a:gd name="connsiteY5" fmla="*/ 443986 h 448470"/>
                  <a:gd name="connsiteX6" fmla="*/ 6400 w 231709"/>
                  <a:gd name="connsiteY6" fmla="*/ 323273 h 448470"/>
                  <a:gd name="connsiteX7" fmla="*/ 9016 w 231709"/>
                  <a:gd name="connsiteY7" fmla="*/ 219003 h 448470"/>
                  <a:gd name="connsiteX8" fmla="*/ 98710 w 231709"/>
                  <a:gd name="connsiteY8" fmla="*/ 3737 h 448470"/>
                  <a:gd name="connsiteX9" fmla="*/ 102821 w 231709"/>
                  <a:gd name="connsiteY9" fmla="*/ 0 h 448470"/>
                  <a:gd name="connsiteX10" fmla="*/ 118891 w 231709"/>
                  <a:gd name="connsiteY10" fmla="*/ 23171 h 448470"/>
                  <a:gd name="connsiteX11" fmla="*/ 219049 w 231709"/>
                  <a:gd name="connsiteY11" fmla="*/ 205549 h 448470"/>
                  <a:gd name="connsiteX12" fmla="*/ 193263 w 231709"/>
                  <a:gd name="connsiteY12" fmla="*/ 399139 h 448470"/>
                  <a:gd name="connsiteX13" fmla="*/ 153647 w 231709"/>
                  <a:gd name="connsiteY13" fmla="*/ 448097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709" h="44847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16">
                <a:extLst>
                  <a:ext uri="{FF2B5EF4-FFF2-40B4-BE49-F238E27FC236}">
                    <a16:creationId xmlns:a16="http://schemas.microsoft.com/office/drawing/2014/main" id="{160E98BD-9443-456D-9F1A-15D8464F6C66}"/>
                  </a:ext>
                </a:extLst>
              </p:cNvPr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>
                  <a:gd name="connsiteX0" fmla="*/ 66953 w 235447"/>
                  <a:gd name="connsiteY0" fmla="*/ 0 h 444733"/>
                  <a:gd name="connsiteX1" fmla="*/ 74054 w 235447"/>
                  <a:gd name="connsiteY1" fmla="*/ 5980 h 444733"/>
                  <a:gd name="connsiteX2" fmla="*/ 199252 w 235447"/>
                  <a:gd name="connsiteY2" fmla="*/ 172288 h 444733"/>
                  <a:gd name="connsiteX3" fmla="*/ 192152 w 235447"/>
                  <a:gd name="connsiteY3" fmla="*/ 411472 h 444733"/>
                  <a:gd name="connsiteX4" fmla="*/ 170102 w 235447"/>
                  <a:gd name="connsiteY4" fmla="*/ 442491 h 444733"/>
                  <a:gd name="connsiteX5" fmla="*/ 91246 w 235447"/>
                  <a:gd name="connsiteY5" fmla="*/ 127440 h 444733"/>
                  <a:gd name="connsiteX6" fmla="*/ 125628 w 235447"/>
                  <a:gd name="connsiteY6" fmla="*/ 446976 h 444733"/>
                  <a:gd name="connsiteX7" fmla="*/ 57 w 235447"/>
                  <a:gd name="connsiteY7" fmla="*/ 274315 h 444733"/>
                  <a:gd name="connsiteX8" fmla="*/ 32197 w 235447"/>
                  <a:gd name="connsiteY8" fmla="*/ 100906 h 444733"/>
                  <a:gd name="connsiteX9" fmla="*/ 66953 w 235447"/>
                  <a:gd name="connsiteY9" fmla="*/ 0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4733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17">
                <a:extLst>
                  <a:ext uri="{FF2B5EF4-FFF2-40B4-BE49-F238E27FC236}">
                    <a16:creationId xmlns:a16="http://schemas.microsoft.com/office/drawing/2014/main" id="{78753AD4-26CC-48BE-B439-AFA939A701D1}"/>
                  </a:ext>
                </a:extLst>
              </p:cNvPr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>
                  <a:gd name="connsiteX0" fmla="*/ 110099 w 235447"/>
                  <a:gd name="connsiteY0" fmla="*/ 449592 h 448470"/>
                  <a:gd name="connsiteX1" fmla="*/ 145603 w 235447"/>
                  <a:gd name="connsiteY1" fmla="*/ 125945 h 448470"/>
                  <a:gd name="connsiteX2" fmla="*/ 66746 w 235447"/>
                  <a:gd name="connsiteY2" fmla="*/ 440249 h 448470"/>
                  <a:gd name="connsiteX3" fmla="*/ 11809 w 235447"/>
                  <a:gd name="connsiteY3" fmla="*/ 346444 h 448470"/>
                  <a:gd name="connsiteX4" fmla="*/ 15172 w 235447"/>
                  <a:gd name="connsiteY4" fmla="*/ 216013 h 448470"/>
                  <a:gd name="connsiteX5" fmla="*/ 166158 w 235447"/>
                  <a:gd name="connsiteY5" fmla="*/ 0 h 448470"/>
                  <a:gd name="connsiteX6" fmla="*/ 169521 w 235447"/>
                  <a:gd name="connsiteY6" fmla="*/ 1495 h 448470"/>
                  <a:gd name="connsiteX7" fmla="*/ 233428 w 235447"/>
                  <a:gd name="connsiteY7" fmla="*/ 219751 h 448470"/>
                  <a:gd name="connsiteX8" fmla="*/ 152703 w 235447"/>
                  <a:gd name="connsiteY8" fmla="*/ 418946 h 448470"/>
                  <a:gd name="connsiteX9" fmla="*/ 110099 w 235447"/>
                  <a:gd name="connsiteY9" fmla="*/ 449592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847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18">
                <a:extLst>
                  <a:ext uri="{FF2B5EF4-FFF2-40B4-BE49-F238E27FC236}">
                    <a16:creationId xmlns:a16="http://schemas.microsoft.com/office/drawing/2014/main" id="{55C489E9-CBD8-48A0-9B36-BEF04CA23964}"/>
                  </a:ext>
                </a:extLst>
              </p:cNvPr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>
                  <a:gd name="connsiteX0" fmla="*/ 99161 w 235447"/>
                  <a:gd name="connsiteY0" fmla="*/ 124451 h 448470"/>
                  <a:gd name="connsiteX1" fmla="*/ 116726 w 235447"/>
                  <a:gd name="connsiteY1" fmla="*/ 451834 h 448470"/>
                  <a:gd name="connsiteX2" fmla="*/ 4235 w 235447"/>
                  <a:gd name="connsiteY2" fmla="*/ 310940 h 448470"/>
                  <a:gd name="connsiteX3" fmla="*/ 5356 w 235447"/>
                  <a:gd name="connsiteY3" fmla="*/ 223862 h 448470"/>
                  <a:gd name="connsiteX4" fmla="*/ 83839 w 235447"/>
                  <a:gd name="connsiteY4" fmla="*/ 0 h 448470"/>
                  <a:gd name="connsiteX5" fmla="*/ 89071 w 235447"/>
                  <a:gd name="connsiteY5" fmla="*/ 4111 h 448470"/>
                  <a:gd name="connsiteX6" fmla="*/ 205673 w 235447"/>
                  <a:gd name="connsiteY6" fmla="*/ 180136 h 448470"/>
                  <a:gd name="connsiteX7" fmla="*/ 216511 w 235447"/>
                  <a:gd name="connsiteY7" fmla="*/ 202933 h 448470"/>
                  <a:gd name="connsiteX8" fmla="*/ 204178 w 235447"/>
                  <a:gd name="connsiteY8" fmla="*/ 387180 h 448470"/>
                  <a:gd name="connsiteX9" fmla="*/ 162695 w 235447"/>
                  <a:gd name="connsiteY9" fmla="*/ 443239 h 448470"/>
                  <a:gd name="connsiteX10" fmla="*/ 99161 w 235447"/>
                  <a:gd name="connsiteY10" fmla="*/ 124451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447" h="44847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19">
                <a:extLst>
                  <a:ext uri="{FF2B5EF4-FFF2-40B4-BE49-F238E27FC236}">
                    <a16:creationId xmlns:a16="http://schemas.microsoft.com/office/drawing/2014/main" id="{2AE3340A-4EF2-4165-9C97-DF5F0CDA56D2}"/>
                  </a:ext>
                </a:extLst>
              </p:cNvPr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>
                  <a:gd name="connsiteX0" fmla="*/ 155838 w 216760"/>
                  <a:gd name="connsiteY0" fmla="*/ 427168 h 426047"/>
                  <a:gd name="connsiteX1" fmla="*/ 2237 w 216760"/>
                  <a:gd name="connsiteY1" fmla="*/ 227973 h 426047"/>
                  <a:gd name="connsiteX2" fmla="*/ 9338 w 216760"/>
                  <a:gd name="connsiteY2" fmla="*/ 4858 h 426047"/>
                  <a:gd name="connsiteX3" fmla="*/ 10833 w 216760"/>
                  <a:gd name="connsiteY3" fmla="*/ 0 h 426047"/>
                  <a:gd name="connsiteX4" fmla="*/ 16065 w 216760"/>
                  <a:gd name="connsiteY4" fmla="*/ 2242 h 426047"/>
                  <a:gd name="connsiteX5" fmla="*/ 175646 w 216760"/>
                  <a:gd name="connsiteY5" fmla="*/ 168550 h 426047"/>
                  <a:gd name="connsiteX6" fmla="*/ 193959 w 216760"/>
                  <a:gd name="connsiteY6" fmla="*/ 407361 h 426047"/>
                  <a:gd name="connsiteX7" fmla="*/ 61286 w 216760"/>
                  <a:gd name="connsiteY7" fmla="*/ 117350 h 426047"/>
                  <a:gd name="connsiteX8" fmla="*/ 56054 w 216760"/>
                  <a:gd name="connsiteY8" fmla="*/ 119592 h 426047"/>
                  <a:gd name="connsiteX9" fmla="*/ 155838 w 216760"/>
                  <a:gd name="connsiteY9" fmla="*/ 427168 h 4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760" h="426047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20">
                <a:extLst>
                  <a:ext uri="{FF2B5EF4-FFF2-40B4-BE49-F238E27FC236}">
                    <a16:creationId xmlns:a16="http://schemas.microsoft.com/office/drawing/2014/main" id="{9C64E6B3-17A4-4C64-B636-55C8E0207B71}"/>
                  </a:ext>
                </a:extLst>
              </p:cNvPr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>
                  <a:gd name="connsiteX0" fmla="*/ 63384 w 186862"/>
                  <a:gd name="connsiteY0" fmla="*/ 444733 h 452207"/>
                  <a:gd name="connsiteX1" fmla="*/ 9568 w 186862"/>
                  <a:gd name="connsiteY1" fmla="*/ 222367 h 452207"/>
                  <a:gd name="connsiteX2" fmla="*/ 107484 w 186862"/>
                  <a:gd name="connsiteY2" fmla="*/ 2616 h 452207"/>
                  <a:gd name="connsiteX3" fmla="*/ 111595 w 186862"/>
                  <a:gd name="connsiteY3" fmla="*/ 0 h 452207"/>
                  <a:gd name="connsiteX4" fmla="*/ 134766 w 186862"/>
                  <a:gd name="connsiteY4" fmla="*/ 57554 h 452207"/>
                  <a:gd name="connsiteX5" fmla="*/ 185966 w 186862"/>
                  <a:gd name="connsiteY5" fmla="*/ 234700 h 452207"/>
                  <a:gd name="connsiteX6" fmla="*/ 159058 w 186862"/>
                  <a:gd name="connsiteY6" fmla="*/ 380453 h 452207"/>
                  <a:gd name="connsiteX7" fmla="*/ 106363 w 186862"/>
                  <a:gd name="connsiteY7" fmla="*/ 452955 h 452207"/>
                  <a:gd name="connsiteX8" fmla="*/ 106363 w 186862"/>
                  <a:gd name="connsiteY8" fmla="*/ 129683 h 452207"/>
                  <a:gd name="connsiteX9" fmla="*/ 99262 w 186862"/>
                  <a:gd name="connsiteY9" fmla="*/ 129309 h 452207"/>
                  <a:gd name="connsiteX10" fmla="*/ 63384 w 186862"/>
                  <a:gd name="connsiteY10" fmla="*/ 444733 h 4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862" h="452207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21">
                <a:extLst>
                  <a:ext uri="{FF2B5EF4-FFF2-40B4-BE49-F238E27FC236}">
                    <a16:creationId xmlns:a16="http://schemas.microsoft.com/office/drawing/2014/main" id="{EA3C4C33-ED07-401B-A415-0F418F92E35E}"/>
                  </a:ext>
                </a:extLst>
              </p:cNvPr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>
                  <a:gd name="connsiteX0" fmla="*/ 53531 w 179388"/>
                  <a:gd name="connsiteY0" fmla="*/ 127440 h 437258"/>
                  <a:gd name="connsiteX1" fmla="*/ 110711 w 179388"/>
                  <a:gd name="connsiteY1" fmla="*/ 437259 h 437258"/>
                  <a:gd name="connsiteX2" fmla="*/ 103984 w 179388"/>
                  <a:gd name="connsiteY2" fmla="*/ 433148 h 437258"/>
                  <a:gd name="connsiteX3" fmla="*/ 88 w 179388"/>
                  <a:gd name="connsiteY3" fmla="*/ 230589 h 437258"/>
                  <a:gd name="connsiteX4" fmla="*/ 6815 w 179388"/>
                  <a:gd name="connsiteY4" fmla="*/ 116229 h 437258"/>
                  <a:gd name="connsiteX5" fmla="*/ 23259 w 179388"/>
                  <a:gd name="connsiteY5" fmla="*/ 10464 h 437258"/>
                  <a:gd name="connsiteX6" fmla="*/ 25875 w 179388"/>
                  <a:gd name="connsiteY6" fmla="*/ 0 h 437258"/>
                  <a:gd name="connsiteX7" fmla="*/ 29986 w 179388"/>
                  <a:gd name="connsiteY7" fmla="*/ 2990 h 437258"/>
                  <a:gd name="connsiteX8" fmla="*/ 164153 w 179388"/>
                  <a:gd name="connsiteY8" fmla="*/ 214892 h 437258"/>
                  <a:gd name="connsiteX9" fmla="*/ 149952 w 179388"/>
                  <a:gd name="connsiteY9" fmla="*/ 429411 h 437258"/>
                  <a:gd name="connsiteX10" fmla="*/ 60258 w 179388"/>
                  <a:gd name="connsiteY10" fmla="*/ 125946 h 437258"/>
                  <a:gd name="connsiteX11" fmla="*/ 53531 w 179388"/>
                  <a:gd name="connsiteY11" fmla="*/ 12744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88" h="43725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22">
                <a:extLst>
                  <a:ext uri="{FF2B5EF4-FFF2-40B4-BE49-F238E27FC236}">
                    <a16:creationId xmlns:a16="http://schemas.microsoft.com/office/drawing/2014/main" id="{3F13EA73-D94B-4EFC-A635-9A9A2149DE42}"/>
                  </a:ext>
                </a:extLst>
              </p:cNvPr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>
                  <a:gd name="connsiteX0" fmla="*/ 290385 w 411098"/>
                  <a:gd name="connsiteY0" fmla="*/ 54190 h 220498"/>
                  <a:gd name="connsiteX1" fmla="*/ 0 w 411098"/>
                  <a:gd name="connsiteY1" fmla="*/ 173409 h 220498"/>
                  <a:gd name="connsiteX2" fmla="*/ 133046 w 411098"/>
                  <a:gd name="connsiteY2" fmla="*/ 36999 h 220498"/>
                  <a:gd name="connsiteX3" fmla="*/ 411472 w 411098"/>
                  <a:gd name="connsiteY3" fmla="*/ 0 h 220498"/>
                  <a:gd name="connsiteX4" fmla="*/ 409977 w 411098"/>
                  <a:gd name="connsiteY4" fmla="*/ 5606 h 220498"/>
                  <a:gd name="connsiteX5" fmla="*/ 243295 w 411098"/>
                  <a:gd name="connsiteY5" fmla="*/ 171166 h 220498"/>
                  <a:gd name="connsiteX6" fmla="*/ 18686 w 411098"/>
                  <a:gd name="connsiteY6" fmla="*/ 210781 h 220498"/>
                  <a:gd name="connsiteX7" fmla="*/ 17565 w 411098"/>
                  <a:gd name="connsiteY7" fmla="*/ 210407 h 220498"/>
                  <a:gd name="connsiteX8" fmla="*/ 293748 w 411098"/>
                  <a:gd name="connsiteY8" fmla="*/ 61665 h 220498"/>
                  <a:gd name="connsiteX9" fmla="*/ 290385 w 411098"/>
                  <a:gd name="connsiteY9" fmla="*/ 54190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98" h="2204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23">
                <a:extLst>
                  <a:ext uri="{FF2B5EF4-FFF2-40B4-BE49-F238E27FC236}">
                    <a16:creationId xmlns:a16="http://schemas.microsoft.com/office/drawing/2014/main" id="{132C213E-F4C7-4D32-ACB4-472D3FBDC20B}"/>
                  </a:ext>
                </a:extLst>
              </p:cNvPr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>
                  <a:gd name="connsiteX0" fmla="*/ 50357 w 175651"/>
                  <a:gd name="connsiteY0" fmla="*/ 442491 h 444733"/>
                  <a:gd name="connsiteX1" fmla="*/ 13358 w 175651"/>
                  <a:gd name="connsiteY1" fmla="*/ 214892 h 444733"/>
                  <a:gd name="connsiteX2" fmla="*/ 113890 w 175651"/>
                  <a:gd name="connsiteY2" fmla="*/ 4485 h 444733"/>
                  <a:gd name="connsiteX3" fmla="*/ 118748 w 175651"/>
                  <a:gd name="connsiteY3" fmla="*/ 0 h 444733"/>
                  <a:gd name="connsiteX4" fmla="*/ 147899 w 175651"/>
                  <a:gd name="connsiteY4" fmla="*/ 99037 h 444733"/>
                  <a:gd name="connsiteX5" fmla="*/ 173312 w 175651"/>
                  <a:gd name="connsiteY5" fmla="*/ 227599 h 444733"/>
                  <a:gd name="connsiteX6" fmla="*/ 109405 w 175651"/>
                  <a:gd name="connsiteY6" fmla="*/ 427542 h 444733"/>
                  <a:gd name="connsiteX7" fmla="*/ 91840 w 175651"/>
                  <a:gd name="connsiteY7" fmla="*/ 445855 h 444733"/>
                  <a:gd name="connsiteX8" fmla="*/ 90719 w 175651"/>
                  <a:gd name="connsiteY8" fmla="*/ 446602 h 444733"/>
                  <a:gd name="connsiteX9" fmla="*/ 107163 w 175651"/>
                  <a:gd name="connsiteY9" fmla="*/ 133046 h 444733"/>
                  <a:gd name="connsiteX10" fmla="*/ 99315 w 175651"/>
                  <a:gd name="connsiteY10" fmla="*/ 132299 h 444733"/>
                  <a:gd name="connsiteX11" fmla="*/ 50357 w 175651"/>
                  <a:gd name="connsiteY11" fmla="*/ 442491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" h="444733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24">
                <a:extLst>
                  <a:ext uri="{FF2B5EF4-FFF2-40B4-BE49-F238E27FC236}">
                    <a16:creationId xmlns:a16="http://schemas.microsoft.com/office/drawing/2014/main" id="{20B298D7-C092-4615-9099-6FD3BFA737FF}"/>
                  </a:ext>
                </a:extLst>
              </p:cNvPr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>
                  <a:gd name="connsiteX0" fmla="*/ 413714 w 411098"/>
                  <a:gd name="connsiteY0" fmla="*/ 173783 h 220498"/>
                  <a:gd name="connsiteX1" fmla="*/ 122956 w 411098"/>
                  <a:gd name="connsiteY1" fmla="*/ 54564 h 220498"/>
                  <a:gd name="connsiteX2" fmla="*/ 120340 w 411098"/>
                  <a:gd name="connsiteY2" fmla="*/ 59796 h 220498"/>
                  <a:gd name="connsiteX3" fmla="*/ 210408 w 411098"/>
                  <a:gd name="connsiteY3" fmla="*/ 111370 h 220498"/>
                  <a:gd name="connsiteX4" fmla="*/ 301970 w 411098"/>
                  <a:gd name="connsiteY4" fmla="*/ 161449 h 220498"/>
                  <a:gd name="connsiteX5" fmla="*/ 397644 w 411098"/>
                  <a:gd name="connsiteY5" fmla="*/ 208913 h 220498"/>
                  <a:gd name="connsiteX6" fmla="*/ 393907 w 411098"/>
                  <a:gd name="connsiteY6" fmla="*/ 211529 h 220498"/>
                  <a:gd name="connsiteX7" fmla="*/ 165934 w 411098"/>
                  <a:gd name="connsiteY7" fmla="*/ 168550 h 220498"/>
                  <a:gd name="connsiteX8" fmla="*/ 4858 w 411098"/>
                  <a:gd name="connsiteY8" fmla="*/ 7475 h 220498"/>
                  <a:gd name="connsiteX9" fmla="*/ 0 w 411098"/>
                  <a:gd name="connsiteY9" fmla="*/ 0 h 220498"/>
                  <a:gd name="connsiteX10" fmla="*/ 96047 w 411098"/>
                  <a:gd name="connsiteY10" fmla="*/ 4859 h 220498"/>
                  <a:gd name="connsiteX11" fmla="*/ 258992 w 411098"/>
                  <a:gd name="connsiteY11" fmla="*/ 31019 h 220498"/>
                  <a:gd name="connsiteX12" fmla="*/ 413714 w 411098"/>
                  <a:gd name="connsiteY12" fmla="*/ 173783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098" h="2204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25">
                <a:extLst>
                  <a:ext uri="{FF2B5EF4-FFF2-40B4-BE49-F238E27FC236}">
                    <a16:creationId xmlns:a16="http://schemas.microsoft.com/office/drawing/2014/main" id="{350D0826-1543-4DD6-AB71-411411F1F92C}"/>
                  </a:ext>
                </a:extLst>
              </p:cNvPr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>
                  <a:gd name="connsiteX0" fmla="*/ 71348 w 183125"/>
                  <a:gd name="connsiteY0" fmla="*/ 437259 h 437258"/>
                  <a:gd name="connsiteX1" fmla="*/ 133013 w 183125"/>
                  <a:gd name="connsiteY1" fmla="*/ 128935 h 437258"/>
                  <a:gd name="connsiteX2" fmla="*/ 125538 w 183125"/>
                  <a:gd name="connsiteY2" fmla="*/ 127067 h 437258"/>
                  <a:gd name="connsiteX3" fmla="*/ 31733 w 183125"/>
                  <a:gd name="connsiteY3" fmla="*/ 427168 h 437258"/>
                  <a:gd name="connsiteX4" fmla="*/ 18653 w 183125"/>
                  <a:gd name="connsiteY4" fmla="*/ 219751 h 437258"/>
                  <a:gd name="connsiteX5" fmla="*/ 100125 w 183125"/>
                  <a:gd name="connsiteY5" fmla="*/ 79977 h 437258"/>
                  <a:gd name="connsiteX6" fmla="*/ 159174 w 183125"/>
                  <a:gd name="connsiteY6" fmla="*/ 0 h 437258"/>
                  <a:gd name="connsiteX7" fmla="*/ 163285 w 183125"/>
                  <a:gd name="connsiteY7" fmla="*/ 747 h 437258"/>
                  <a:gd name="connsiteX8" fmla="*/ 173002 w 183125"/>
                  <a:gd name="connsiteY8" fmla="*/ 61291 h 437258"/>
                  <a:gd name="connsiteX9" fmla="*/ 183839 w 183125"/>
                  <a:gd name="connsiteY9" fmla="*/ 251144 h 437258"/>
                  <a:gd name="connsiteX10" fmla="*/ 71348 w 183125"/>
                  <a:gd name="connsiteY10" fmla="*/ 437259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26">
                <a:extLst>
                  <a:ext uri="{FF2B5EF4-FFF2-40B4-BE49-F238E27FC236}">
                    <a16:creationId xmlns:a16="http://schemas.microsoft.com/office/drawing/2014/main" id="{36BC4310-0D90-4C8A-B7AA-E8599E5F5E73}"/>
                  </a:ext>
                </a:extLst>
              </p:cNvPr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>
                  <a:gd name="connsiteX0" fmla="*/ 24041 w 183125"/>
                  <a:gd name="connsiteY0" fmla="*/ 0 h 437258"/>
                  <a:gd name="connsiteX1" fmla="*/ 28152 w 183125"/>
                  <a:gd name="connsiteY1" fmla="*/ 2616 h 437258"/>
                  <a:gd name="connsiteX2" fmla="*/ 164936 w 183125"/>
                  <a:gd name="connsiteY2" fmla="*/ 211155 h 437258"/>
                  <a:gd name="connsiteX3" fmla="*/ 154471 w 183125"/>
                  <a:gd name="connsiteY3" fmla="*/ 426795 h 437258"/>
                  <a:gd name="connsiteX4" fmla="*/ 61040 w 183125"/>
                  <a:gd name="connsiteY4" fmla="*/ 127067 h 437258"/>
                  <a:gd name="connsiteX5" fmla="*/ 55434 w 183125"/>
                  <a:gd name="connsiteY5" fmla="*/ 128562 h 437258"/>
                  <a:gd name="connsiteX6" fmla="*/ 72999 w 183125"/>
                  <a:gd name="connsiteY6" fmla="*/ 230589 h 437258"/>
                  <a:gd name="connsiteX7" fmla="*/ 93180 w 183125"/>
                  <a:gd name="connsiteY7" fmla="*/ 334484 h 437258"/>
                  <a:gd name="connsiteX8" fmla="*/ 118594 w 183125"/>
                  <a:gd name="connsiteY8" fmla="*/ 439875 h 437258"/>
                  <a:gd name="connsiteX9" fmla="*/ 89817 w 183125"/>
                  <a:gd name="connsiteY9" fmla="*/ 416704 h 437258"/>
                  <a:gd name="connsiteX10" fmla="*/ 123 w 183125"/>
                  <a:gd name="connsiteY10" fmla="*/ 211529 h 437258"/>
                  <a:gd name="connsiteX11" fmla="*/ 21425 w 183125"/>
                  <a:gd name="connsiteY11" fmla="*/ 7475 h 437258"/>
                  <a:gd name="connsiteX12" fmla="*/ 24041 w 183125"/>
                  <a:gd name="connsiteY12" fmla="*/ 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125" h="437258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27">
                <a:extLst>
                  <a:ext uri="{FF2B5EF4-FFF2-40B4-BE49-F238E27FC236}">
                    <a16:creationId xmlns:a16="http://schemas.microsoft.com/office/drawing/2014/main" id="{4C34CEB2-837F-4ADC-BCA7-8EC2DB2E2CCD}"/>
                  </a:ext>
                </a:extLst>
              </p:cNvPr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>
                  <a:gd name="connsiteX0" fmla="*/ 72826 w 183125"/>
                  <a:gd name="connsiteY0" fmla="*/ 439128 h 437258"/>
                  <a:gd name="connsiteX1" fmla="*/ 130753 w 183125"/>
                  <a:gd name="connsiteY1" fmla="*/ 124824 h 437258"/>
                  <a:gd name="connsiteX2" fmla="*/ 124026 w 183125"/>
                  <a:gd name="connsiteY2" fmla="*/ 122956 h 437258"/>
                  <a:gd name="connsiteX3" fmla="*/ 33211 w 183125"/>
                  <a:gd name="connsiteY3" fmla="*/ 429411 h 437258"/>
                  <a:gd name="connsiteX4" fmla="*/ 15272 w 183125"/>
                  <a:gd name="connsiteY4" fmla="*/ 227973 h 437258"/>
                  <a:gd name="connsiteX5" fmla="*/ 78805 w 183125"/>
                  <a:gd name="connsiteY5" fmla="*/ 108754 h 437258"/>
                  <a:gd name="connsiteX6" fmla="*/ 154298 w 183125"/>
                  <a:gd name="connsiteY6" fmla="*/ 0 h 437258"/>
                  <a:gd name="connsiteX7" fmla="*/ 158782 w 183125"/>
                  <a:gd name="connsiteY7" fmla="*/ 747 h 437258"/>
                  <a:gd name="connsiteX8" fmla="*/ 169247 w 183125"/>
                  <a:gd name="connsiteY8" fmla="*/ 59422 h 437258"/>
                  <a:gd name="connsiteX9" fmla="*/ 183075 w 183125"/>
                  <a:gd name="connsiteY9" fmla="*/ 252265 h 437258"/>
                  <a:gd name="connsiteX10" fmla="*/ 72826 w 183125"/>
                  <a:gd name="connsiteY10" fmla="*/ 439128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28">
                <a:extLst>
                  <a:ext uri="{FF2B5EF4-FFF2-40B4-BE49-F238E27FC236}">
                    <a16:creationId xmlns:a16="http://schemas.microsoft.com/office/drawing/2014/main" id="{56B1C0CF-E91D-4262-9E33-AB8A5198D198}"/>
                  </a:ext>
                </a:extLst>
              </p:cNvPr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>
                  <a:gd name="connsiteX0" fmla="*/ 70433 w 183125"/>
                  <a:gd name="connsiteY0" fmla="*/ 438380 h 437258"/>
                  <a:gd name="connsiteX1" fmla="*/ 132472 w 183125"/>
                  <a:gd name="connsiteY1" fmla="*/ 128188 h 437258"/>
                  <a:gd name="connsiteX2" fmla="*/ 124997 w 183125"/>
                  <a:gd name="connsiteY2" fmla="*/ 126319 h 437258"/>
                  <a:gd name="connsiteX3" fmla="*/ 30818 w 183125"/>
                  <a:gd name="connsiteY3" fmla="*/ 427916 h 437258"/>
                  <a:gd name="connsiteX4" fmla="*/ 1294 w 183125"/>
                  <a:gd name="connsiteY4" fmla="*/ 327384 h 437258"/>
                  <a:gd name="connsiteX5" fmla="*/ 19233 w 183125"/>
                  <a:gd name="connsiteY5" fmla="*/ 215640 h 437258"/>
                  <a:gd name="connsiteX6" fmla="*/ 160501 w 183125"/>
                  <a:gd name="connsiteY6" fmla="*/ 0 h 437258"/>
                  <a:gd name="connsiteX7" fmla="*/ 163865 w 183125"/>
                  <a:gd name="connsiteY7" fmla="*/ 8969 h 437258"/>
                  <a:gd name="connsiteX8" fmla="*/ 183672 w 183125"/>
                  <a:gd name="connsiteY8" fmla="*/ 248901 h 437258"/>
                  <a:gd name="connsiteX9" fmla="*/ 70433 w 183125"/>
                  <a:gd name="connsiteY9" fmla="*/ 43838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5" h="437258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29">
                <a:extLst>
                  <a:ext uri="{FF2B5EF4-FFF2-40B4-BE49-F238E27FC236}">
                    <a16:creationId xmlns:a16="http://schemas.microsoft.com/office/drawing/2014/main" id="{5B555E0B-8C2A-4257-A761-F7C84624B5A0}"/>
                  </a:ext>
                </a:extLst>
              </p:cNvPr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>
                  <a:gd name="connsiteX0" fmla="*/ 111719 w 171913"/>
                  <a:gd name="connsiteY0" fmla="*/ 0 h 381200"/>
                  <a:gd name="connsiteX1" fmla="*/ 174505 w 171913"/>
                  <a:gd name="connsiteY1" fmla="*/ 229841 h 381200"/>
                  <a:gd name="connsiteX2" fmla="*/ 149465 w 171913"/>
                  <a:gd name="connsiteY2" fmla="*/ 313929 h 381200"/>
                  <a:gd name="connsiteX3" fmla="*/ 92659 w 171913"/>
                  <a:gd name="connsiteY3" fmla="*/ 382695 h 381200"/>
                  <a:gd name="connsiteX4" fmla="*/ 104245 w 171913"/>
                  <a:gd name="connsiteY4" fmla="*/ 111370 h 381200"/>
                  <a:gd name="connsiteX5" fmla="*/ 96770 w 171913"/>
                  <a:gd name="connsiteY5" fmla="*/ 110623 h 381200"/>
                  <a:gd name="connsiteX6" fmla="*/ 52297 w 171913"/>
                  <a:gd name="connsiteY6" fmla="*/ 371857 h 381200"/>
                  <a:gd name="connsiteX7" fmla="*/ 4834 w 171913"/>
                  <a:gd name="connsiteY7" fmla="*/ 202933 h 381200"/>
                  <a:gd name="connsiteX8" fmla="*/ 81074 w 171913"/>
                  <a:gd name="connsiteY8" fmla="*/ 47089 h 381200"/>
                  <a:gd name="connsiteX9" fmla="*/ 111719 w 171913"/>
                  <a:gd name="connsiteY9" fmla="*/ 0 h 3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13" h="38120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30">
                <a:extLst>
                  <a:ext uri="{FF2B5EF4-FFF2-40B4-BE49-F238E27FC236}">
                    <a16:creationId xmlns:a16="http://schemas.microsoft.com/office/drawing/2014/main" id="{B3AEFB89-0905-4DCB-B606-A8BD2D5579C0}"/>
                  </a:ext>
                </a:extLst>
              </p:cNvPr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>
                  <a:gd name="connsiteX0" fmla="*/ 333737 w 336352"/>
                  <a:gd name="connsiteY0" fmla="*/ 190896 h 194337"/>
                  <a:gd name="connsiteX1" fmla="*/ 124824 w 336352"/>
                  <a:gd name="connsiteY1" fmla="*/ 184169 h 194337"/>
                  <a:gd name="connsiteX2" fmla="*/ 40363 w 336352"/>
                  <a:gd name="connsiteY2" fmla="*/ 127362 h 194337"/>
                  <a:gd name="connsiteX3" fmla="*/ 0 w 336352"/>
                  <a:gd name="connsiteY3" fmla="*/ 54486 h 194337"/>
                  <a:gd name="connsiteX4" fmla="*/ 238811 w 336352"/>
                  <a:gd name="connsiteY4" fmla="*/ 148291 h 194337"/>
                  <a:gd name="connsiteX5" fmla="*/ 242174 w 336352"/>
                  <a:gd name="connsiteY5" fmla="*/ 141564 h 194337"/>
                  <a:gd name="connsiteX6" fmla="*/ 23171 w 336352"/>
                  <a:gd name="connsiteY6" fmla="*/ 19730 h 194337"/>
                  <a:gd name="connsiteX7" fmla="*/ 189479 w 336352"/>
                  <a:gd name="connsiteY7" fmla="*/ 26083 h 194337"/>
                  <a:gd name="connsiteX8" fmla="*/ 267214 w 336352"/>
                  <a:gd name="connsiteY8" fmla="*/ 99707 h 194337"/>
                  <a:gd name="connsiteX9" fmla="*/ 336353 w 336352"/>
                  <a:gd name="connsiteY9" fmla="*/ 186785 h 194337"/>
                  <a:gd name="connsiteX10" fmla="*/ 333737 w 336352"/>
                  <a:gd name="connsiteY10" fmla="*/ 190896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352" h="194337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31">
                <a:extLst>
                  <a:ext uri="{FF2B5EF4-FFF2-40B4-BE49-F238E27FC236}">
                    <a16:creationId xmlns:a16="http://schemas.microsoft.com/office/drawing/2014/main" id="{31B444EE-F29C-4DA4-B43B-8A4A2B8A165B}"/>
                  </a:ext>
                </a:extLst>
              </p:cNvPr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>
                  <a:gd name="connsiteX0" fmla="*/ 312435 w 328878"/>
                  <a:gd name="connsiteY0" fmla="*/ 18340 h 194337"/>
                  <a:gd name="connsiteX1" fmla="*/ 91936 w 328878"/>
                  <a:gd name="connsiteY1" fmla="*/ 140922 h 194337"/>
                  <a:gd name="connsiteX2" fmla="*/ 95300 w 328878"/>
                  <a:gd name="connsiteY2" fmla="*/ 148023 h 194337"/>
                  <a:gd name="connsiteX3" fmla="*/ 329252 w 328878"/>
                  <a:gd name="connsiteY3" fmla="*/ 56086 h 194337"/>
                  <a:gd name="connsiteX4" fmla="*/ 210034 w 328878"/>
                  <a:gd name="connsiteY4" fmla="*/ 183527 h 194337"/>
                  <a:gd name="connsiteX5" fmla="*/ 0 w 328878"/>
                  <a:gd name="connsiteY5" fmla="*/ 190254 h 194337"/>
                  <a:gd name="connsiteX6" fmla="*/ 2242 w 328878"/>
                  <a:gd name="connsiteY6" fmla="*/ 183900 h 194337"/>
                  <a:gd name="connsiteX7" fmla="*/ 114734 w 328878"/>
                  <a:gd name="connsiteY7" fmla="*/ 48986 h 194337"/>
                  <a:gd name="connsiteX8" fmla="*/ 312435 w 328878"/>
                  <a:gd name="connsiteY8" fmla="*/ 18340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78" h="194337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32">
                <a:extLst>
                  <a:ext uri="{FF2B5EF4-FFF2-40B4-BE49-F238E27FC236}">
                    <a16:creationId xmlns:a16="http://schemas.microsoft.com/office/drawing/2014/main" id="{3B7482AE-75ED-495B-AC6C-D28FA342C290}"/>
                  </a:ext>
                </a:extLst>
              </p:cNvPr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>
                  <a:gd name="connsiteX0" fmla="*/ 46052 w 168176"/>
                  <a:gd name="connsiteY0" fmla="*/ 107633 h 362513"/>
                  <a:gd name="connsiteX1" fmla="*/ 107717 w 168176"/>
                  <a:gd name="connsiteY1" fmla="*/ 365877 h 362513"/>
                  <a:gd name="connsiteX2" fmla="*/ 86414 w 168176"/>
                  <a:gd name="connsiteY2" fmla="*/ 351302 h 362513"/>
                  <a:gd name="connsiteX3" fmla="*/ 64365 w 168176"/>
                  <a:gd name="connsiteY3" fmla="*/ 333363 h 362513"/>
                  <a:gd name="connsiteX4" fmla="*/ 1205 w 168176"/>
                  <a:gd name="connsiteY4" fmla="*/ 209286 h 362513"/>
                  <a:gd name="connsiteX5" fmla="*/ 16528 w 168176"/>
                  <a:gd name="connsiteY5" fmla="*/ 0 h 362513"/>
                  <a:gd name="connsiteX6" fmla="*/ 20265 w 168176"/>
                  <a:gd name="connsiteY6" fmla="*/ 747 h 362513"/>
                  <a:gd name="connsiteX7" fmla="*/ 143968 w 168176"/>
                  <a:gd name="connsiteY7" fmla="*/ 162571 h 362513"/>
                  <a:gd name="connsiteX8" fmla="*/ 142473 w 168176"/>
                  <a:gd name="connsiteY8" fmla="*/ 357655 h 362513"/>
                  <a:gd name="connsiteX9" fmla="*/ 99121 w 168176"/>
                  <a:gd name="connsiteY9" fmla="*/ 230215 h 362513"/>
                  <a:gd name="connsiteX10" fmla="*/ 51284 w 168176"/>
                  <a:gd name="connsiteY10" fmla="*/ 106138 h 362513"/>
                  <a:gd name="connsiteX11" fmla="*/ 46052 w 168176"/>
                  <a:gd name="connsiteY11" fmla="*/ 107633 h 36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76" h="362513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33">
                <a:extLst>
                  <a:ext uri="{FF2B5EF4-FFF2-40B4-BE49-F238E27FC236}">
                    <a16:creationId xmlns:a16="http://schemas.microsoft.com/office/drawing/2014/main" id="{1B247542-CBDA-46D7-B67E-8BABDC4898F1}"/>
                  </a:ext>
                </a:extLst>
              </p:cNvPr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>
                  <a:gd name="connsiteX0" fmla="*/ 116433 w 164439"/>
                  <a:gd name="connsiteY0" fmla="*/ 110623 h 369988"/>
                  <a:gd name="connsiteX1" fmla="*/ 25992 w 164439"/>
                  <a:gd name="connsiteY1" fmla="*/ 360271 h 369988"/>
                  <a:gd name="connsiteX2" fmla="*/ 12538 w 164439"/>
                  <a:gd name="connsiteY2" fmla="*/ 194337 h 369988"/>
                  <a:gd name="connsiteX3" fmla="*/ 153058 w 164439"/>
                  <a:gd name="connsiteY3" fmla="*/ 0 h 369988"/>
                  <a:gd name="connsiteX4" fmla="*/ 163149 w 164439"/>
                  <a:gd name="connsiteY4" fmla="*/ 76614 h 369988"/>
                  <a:gd name="connsiteX5" fmla="*/ 167260 w 164439"/>
                  <a:gd name="connsiteY5" fmla="*/ 208913 h 369988"/>
                  <a:gd name="connsiteX6" fmla="*/ 94757 w 164439"/>
                  <a:gd name="connsiteY6" fmla="*/ 346444 h 369988"/>
                  <a:gd name="connsiteX7" fmla="*/ 60748 w 164439"/>
                  <a:gd name="connsiteY7" fmla="*/ 371483 h 369988"/>
                  <a:gd name="connsiteX8" fmla="*/ 122787 w 164439"/>
                  <a:gd name="connsiteY8" fmla="*/ 112118 h 369988"/>
                  <a:gd name="connsiteX9" fmla="*/ 116433 w 164439"/>
                  <a:gd name="connsiteY9" fmla="*/ 110623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39" h="369988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34">
                <a:extLst>
                  <a:ext uri="{FF2B5EF4-FFF2-40B4-BE49-F238E27FC236}">
                    <a16:creationId xmlns:a16="http://schemas.microsoft.com/office/drawing/2014/main" id="{B509947C-5C40-47E7-9BD6-C909F83095A7}"/>
                  </a:ext>
                </a:extLst>
              </p:cNvPr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>
                  <a:gd name="connsiteX0" fmla="*/ 69577 w 198074"/>
                  <a:gd name="connsiteY0" fmla="*/ 0 h 291505"/>
                  <a:gd name="connsiteX1" fmla="*/ 192533 w 198074"/>
                  <a:gd name="connsiteY1" fmla="*/ 144632 h 291505"/>
                  <a:gd name="connsiteX2" fmla="*/ 195149 w 198074"/>
                  <a:gd name="connsiteY2" fmla="*/ 205549 h 291505"/>
                  <a:gd name="connsiteX3" fmla="*/ 140585 w 198074"/>
                  <a:gd name="connsiteY3" fmla="*/ 281789 h 291505"/>
                  <a:gd name="connsiteX4" fmla="*/ 88263 w 198074"/>
                  <a:gd name="connsiteY4" fmla="*/ 83715 h 291505"/>
                  <a:gd name="connsiteX5" fmla="*/ 83779 w 198074"/>
                  <a:gd name="connsiteY5" fmla="*/ 84462 h 291505"/>
                  <a:gd name="connsiteX6" fmla="*/ 83779 w 198074"/>
                  <a:gd name="connsiteY6" fmla="*/ 152854 h 291505"/>
                  <a:gd name="connsiteX7" fmla="*/ 88263 w 198074"/>
                  <a:gd name="connsiteY7" fmla="*/ 221246 h 291505"/>
                  <a:gd name="connsiteX8" fmla="*/ 97607 w 198074"/>
                  <a:gd name="connsiteY8" fmla="*/ 291880 h 291505"/>
                  <a:gd name="connsiteX9" fmla="*/ 12771 w 198074"/>
                  <a:gd name="connsiteY9" fmla="*/ 227599 h 291505"/>
                  <a:gd name="connsiteX10" fmla="*/ 438 w 198074"/>
                  <a:gd name="connsiteY10" fmla="*/ 177893 h 291505"/>
                  <a:gd name="connsiteX11" fmla="*/ 69577 w 198074"/>
                  <a:gd name="connsiteY11" fmla="*/ 0 h 29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91505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35">
                <a:extLst>
                  <a:ext uri="{FF2B5EF4-FFF2-40B4-BE49-F238E27FC236}">
                    <a16:creationId xmlns:a16="http://schemas.microsoft.com/office/drawing/2014/main" id="{407E6AA9-82D2-449B-AC61-3C6EEBB15EDD}"/>
                  </a:ext>
                </a:extLst>
              </p:cNvPr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>
                  <a:gd name="connsiteX0" fmla="*/ 105161 w 198074"/>
                  <a:gd name="connsiteY0" fmla="*/ 289637 h 287768"/>
                  <a:gd name="connsiteX1" fmla="*/ 120110 w 198074"/>
                  <a:gd name="connsiteY1" fmla="*/ 84462 h 287768"/>
                  <a:gd name="connsiteX2" fmla="*/ 114504 w 198074"/>
                  <a:gd name="connsiteY2" fmla="*/ 83715 h 287768"/>
                  <a:gd name="connsiteX3" fmla="*/ 62930 w 198074"/>
                  <a:gd name="connsiteY3" fmla="*/ 285526 h 287768"/>
                  <a:gd name="connsiteX4" fmla="*/ 51718 w 198074"/>
                  <a:gd name="connsiteY4" fmla="*/ 275062 h 287768"/>
                  <a:gd name="connsiteX5" fmla="*/ 11729 w 198074"/>
                  <a:gd name="connsiteY5" fmla="*/ 219751 h 287768"/>
                  <a:gd name="connsiteX6" fmla="*/ 12103 w 198074"/>
                  <a:gd name="connsiteY6" fmla="*/ 134541 h 287768"/>
                  <a:gd name="connsiteX7" fmla="*/ 94323 w 198074"/>
                  <a:gd name="connsiteY7" fmla="*/ 33262 h 287768"/>
                  <a:gd name="connsiteX8" fmla="*/ 130200 w 198074"/>
                  <a:gd name="connsiteY8" fmla="*/ 0 h 287768"/>
                  <a:gd name="connsiteX9" fmla="*/ 198218 w 198074"/>
                  <a:gd name="connsiteY9" fmla="*/ 170793 h 287768"/>
                  <a:gd name="connsiteX10" fmla="*/ 173553 w 198074"/>
                  <a:gd name="connsiteY10" fmla="*/ 244043 h 287768"/>
                  <a:gd name="connsiteX11" fmla="*/ 105161 w 198074"/>
                  <a:gd name="connsiteY11" fmla="*/ 289637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87768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36">
                <a:extLst>
                  <a:ext uri="{FF2B5EF4-FFF2-40B4-BE49-F238E27FC236}">
                    <a16:creationId xmlns:a16="http://schemas.microsoft.com/office/drawing/2014/main" id="{67663194-67B2-45F3-89A6-79E42808608A}"/>
                  </a:ext>
                </a:extLst>
              </p:cNvPr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>
                  <a:gd name="connsiteX0" fmla="*/ 86117 w 156964"/>
                  <a:gd name="connsiteY0" fmla="*/ 359150 h 358776"/>
                  <a:gd name="connsiteX1" fmla="*/ 95086 w 156964"/>
                  <a:gd name="connsiteY1" fmla="*/ 105391 h 358776"/>
                  <a:gd name="connsiteX2" fmla="*/ 89854 w 156964"/>
                  <a:gd name="connsiteY2" fmla="*/ 104643 h 358776"/>
                  <a:gd name="connsiteX3" fmla="*/ 67430 w 156964"/>
                  <a:gd name="connsiteY3" fmla="*/ 230215 h 358776"/>
                  <a:gd name="connsiteX4" fmla="*/ 50613 w 156964"/>
                  <a:gd name="connsiteY4" fmla="*/ 358777 h 358776"/>
                  <a:gd name="connsiteX5" fmla="*/ 3523 w 156964"/>
                  <a:gd name="connsiteY5" fmla="*/ 200317 h 358776"/>
                  <a:gd name="connsiteX6" fmla="*/ 102187 w 156964"/>
                  <a:gd name="connsiteY6" fmla="*/ 0 h 358776"/>
                  <a:gd name="connsiteX7" fmla="*/ 155630 w 156964"/>
                  <a:gd name="connsiteY7" fmla="*/ 176772 h 358776"/>
                  <a:gd name="connsiteX8" fmla="*/ 155256 w 156964"/>
                  <a:gd name="connsiteY8" fmla="*/ 254881 h 358776"/>
                  <a:gd name="connsiteX9" fmla="*/ 86117 w 156964"/>
                  <a:gd name="connsiteY9" fmla="*/ 359150 h 35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358776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37">
                <a:extLst>
                  <a:ext uri="{FF2B5EF4-FFF2-40B4-BE49-F238E27FC236}">
                    <a16:creationId xmlns:a16="http://schemas.microsoft.com/office/drawing/2014/main" id="{997D3FD8-A455-4399-9E80-92BC6497C48E}"/>
                  </a:ext>
                </a:extLst>
              </p:cNvPr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>
                  <a:gd name="connsiteX0" fmla="*/ 243669 w 257870"/>
                  <a:gd name="connsiteY0" fmla="*/ 24859 h 175651"/>
                  <a:gd name="connsiteX1" fmla="*/ 71382 w 257870"/>
                  <a:gd name="connsiteY1" fmla="*/ 125391 h 175651"/>
                  <a:gd name="connsiteX2" fmla="*/ 74371 w 257870"/>
                  <a:gd name="connsiteY2" fmla="*/ 132118 h 175651"/>
                  <a:gd name="connsiteX3" fmla="*/ 261234 w 257870"/>
                  <a:gd name="connsiteY3" fmla="*/ 62232 h 175651"/>
                  <a:gd name="connsiteX4" fmla="*/ 216387 w 257870"/>
                  <a:gd name="connsiteY4" fmla="*/ 154542 h 175651"/>
                  <a:gd name="connsiteX5" fmla="*/ 153227 w 257870"/>
                  <a:gd name="connsiteY5" fmla="*/ 177713 h 175651"/>
                  <a:gd name="connsiteX6" fmla="*/ 0 w 257870"/>
                  <a:gd name="connsiteY6" fmla="*/ 164632 h 175651"/>
                  <a:gd name="connsiteX7" fmla="*/ 1495 w 257870"/>
                  <a:gd name="connsiteY7" fmla="*/ 157532 h 175651"/>
                  <a:gd name="connsiteX8" fmla="*/ 78856 w 257870"/>
                  <a:gd name="connsiteY8" fmla="*/ 43171 h 175651"/>
                  <a:gd name="connsiteX9" fmla="*/ 150611 w 257870"/>
                  <a:gd name="connsiteY9" fmla="*/ 193 h 175651"/>
                  <a:gd name="connsiteX10" fmla="*/ 243669 w 257870"/>
                  <a:gd name="connsiteY10" fmla="*/ 24859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38">
                <a:extLst>
                  <a:ext uri="{FF2B5EF4-FFF2-40B4-BE49-F238E27FC236}">
                    <a16:creationId xmlns:a16="http://schemas.microsoft.com/office/drawing/2014/main" id="{226558FE-EE37-4426-A2FC-411993101A03}"/>
                  </a:ext>
                </a:extLst>
              </p:cNvPr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>
                  <a:gd name="connsiteX0" fmla="*/ 0 w 257870"/>
                  <a:gd name="connsiteY0" fmla="*/ 61914 h 175651"/>
                  <a:gd name="connsiteX1" fmla="*/ 184994 w 257870"/>
                  <a:gd name="connsiteY1" fmla="*/ 131053 h 175651"/>
                  <a:gd name="connsiteX2" fmla="*/ 187237 w 257870"/>
                  <a:gd name="connsiteY2" fmla="*/ 126195 h 175651"/>
                  <a:gd name="connsiteX3" fmla="*/ 132673 w 257870"/>
                  <a:gd name="connsiteY3" fmla="*/ 91064 h 175651"/>
                  <a:gd name="connsiteX4" fmla="*/ 75119 w 257870"/>
                  <a:gd name="connsiteY4" fmla="*/ 57055 h 175651"/>
                  <a:gd name="connsiteX5" fmla="*/ 15697 w 257870"/>
                  <a:gd name="connsiteY5" fmla="*/ 26784 h 175651"/>
                  <a:gd name="connsiteX6" fmla="*/ 163692 w 257870"/>
                  <a:gd name="connsiteY6" fmla="*/ 24541 h 175651"/>
                  <a:gd name="connsiteX7" fmla="*/ 259739 w 257870"/>
                  <a:gd name="connsiteY7" fmla="*/ 163941 h 175651"/>
                  <a:gd name="connsiteX8" fmla="*/ 81472 w 257870"/>
                  <a:gd name="connsiteY8" fmla="*/ 172537 h 175651"/>
                  <a:gd name="connsiteX9" fmla="*/ 44847 w 257870"/>
                  <a:gd name="connsiteY9" fmla="*/ 154224 h 175651"/>
                  <a:gd name="connsiteX10" fmla="*/ 0 w 257870"/>
                  <a:gd name="connsiteY10" fmla="*/ 61914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39">
                <a:extLst>
                  <a:ext uri="{FF2B5EF4-FFF2-40B4-BE49-F238E27FC236}">
                    <a16:creationId xmlns:a16="http://schemas.microsoft.com/office/drawing/2014/main" id="{DF1A3FBF-892D-425F-81DD-B9D0714B4DFD}"/>
                  </a:ext>
                </a:extLst>
              </p:cNvPr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>
                  <a:gd name="connsiteX0" fmla="*/ 129250 w 160701"/>
                  <a:gd name="connsiteY0" fmla="*/ 271325 h 280294"/>
                  <a:gd name="connsiteX1" fmla="*/ 56748 w 160701"/>
                  <a:gd name="connsiteY1" fmla="*/ 81846 h 280294"/>
                  <a:gd name="connsiteX2" fmla="*/ 50021 w 160701"/>
                  <a:gd name="connsiteY2" fmla="*/ 83715 h 280294"/>
                  <a:gd name="connsiteX3" fmla="*/ 93373 w 160701"/>
                  <a:gd name="connsiteY3" fmla="*/ 281042 h 280294"/>
                  <a:gd name="connsiteX4" fmla="*/ 689 w 160701"/>
                  <a:gd name="connsiteY4" fmla="*/ 148369 h 280294"/>
                  <a:gd name="connsiteX5" fmla="*/ 26102 w 160701"/>
                  <a:gd name="connsiteY5" fmla="*/ 6727 h 280294"/>
                  <a:gd name="connsiteX6" fmla="*/ 29466 w 160701"/>
                  <a:gd name="connsiteY6" fmla="*/ 0 h 280294"/>
                  <a:gd name="connsiteX7" fmla="*/ 151674 w 160701"/>
                  <a:gd name="connsiteY7" fmla="*/ 137531 h 280294"/>
                  <a:gd name="connsiteX8" fmla="*/ 159896 w 160701"/>
                  <a:gd name="connsiteY8" fmla="*/ 198448 h 280294"/>
                  <a:gd name="connsiteX9" fmla="*/ 129250 w 160701"/>
                  <a:gd name="connsiteY9" fmla="*/ 271325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80294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0">
                <a:extLst>
                  <a:ext uri="{FF2B5EF4-FFF2-40B4-BE49-F238E27FC236}">
                    <a16:creationId xmlns:a16="http://schemas.microsoft.com/office/drawing/2014/main" id="{87AE063F-C7DF-4F57-AFA0-56D7BB0FC320}"/>
                  </a:ext>
                </a:extLst>
              </p:cNvPr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>
                  <a:gd name="connsiteX0" fmla="*/ 31886 w 156964"/>
                  <a:gd name="connsiteY0" fmla="*/ 271698 h 284031"/>
                  <a:gd name="connsiteX1" fmla="*/ 17685 w 156964"/>
                  <a:gd name="connsiteY1" fmla="*/ 123703 h 284031"/>
                  <a:gd name="connsiteX2" fmla="*/ 133166 w 156964"/>
                  <a:gd name="connsiteY2" fmla="*/ 0 h 284031"/>
                  <a:gd name="connsiteX3" fmla="*/ 151105 w 156964"/>
                  <a:gd name="connsiteY3" fmla="*/ 77361 h 284031"/>
                  <a:gd name="connsiteX4" fmla="*/ 160448 w 156964"/>
                  <a:gd name="connsiteY4" fmla="*/ 170419 h 284031"/>
                  <a:gd name="connsiteX5" fmla="*/ 119338 w 156964"/>
                  <a:gd name="connsiteY5" fmla="*/ 252265 h 284031"/>
                  <a:gd name="connsiteX6" fmla="*/ 67017 w 156964"/>
                  <a:gd name="connsiteY6" fmla="*/ 286274 h 284031"/>
                  <a:gd name="connsiteX7" fmla="*/ 111490 w 156964"/>
                  <a:gd name="connsiteY7" fmla="*/ 84836 h 284031"/>
                  <a:gd name="connsiteX8" fmla="*/ 104763 w 156964"/>
                  <a:gd name="connsiteY8" fmla="*/ 82593 h 284031"/>
                  <a:gd name="connsiteX9" fmla="*/ 31886 w 156964"/>
                  <a:gd name="connsiteY9" fmla="*/ 271698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4031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">
                <a:extLst>
                  <a:ext uri="{FF2B5EF4-FFF2-40B4-BE49-F238E27FC236}">
                    <a16:creationId xmlns:a16="http://schemas.microsoft.com/office/drawing/2014/main" id="{52827A89-6C44-4C2D-B302-F0476E04C8E8}"/>
                  </a:ext>
                </a:extLst>
              </p:cNvPr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>
                  <a:gd name="connsiteX0" fmla="*/ 28910 w 160701"/>
                  <a:gd name="connsiteY0" fmla="*/ 0 h 280294"/>
                  <a:gd name="connsiteX1" fmla="*/ 141027 w 160701"/>
                  <a:gd name="connsiteY1" fmla="*/ 118471 h 280294"/>
                  <a:gd name="connsiteX2" fmla="*/ 129442 w 160701"/>
                  <a:gd name="connsiteY2" fmla="*/ 271325 h 280294"/>
                  <a:gd name="connsiteX3" fmla="*/ 56939 w 160701"/>
                  <a:gd name="connsiteY3" fmla="*/ 81846 h 280294"/>
                  <a:gd name="connsiteX4" fmla="*/ 50212 w 160701"/>
                  <a:gd name="connsiteY4" fmla="*/ 83715 h 280294"/>
                  <a:gd name="connsiteX5" fmla="*/ 93564 w 160701"/>
                  <a:gd name="connsiteY5" fmla="*/ 281789 h 280294"/>
                  <a:gd name="connsiteX6" fmla="*/ 133 w 160701"/>
                  <a:gd name="connsiteY6" fmla="*/ 150985 h 280294"/>
                  <a:gd name="connsiteX7" fmla="*/ 28910 w 160701"/>
                  <a:gd name="connsiteY7" fmla="*/ 0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01" h="280294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2">
                <a:extLst>
                  <a:ext uri="{FF2B5EF4-FFF2-40B4-BE49-F238E27FC236}">
                    <a16:creationId xmlns:a16="http://schemas.microsoft.com/office/drawing/2014/main" id="{D239FBC0-B5FA-414A-B7BC-8B38B81A6194}"/>
                  </a:ext>
                </a:extLst>
              </p:cNvPr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>
                  <a:gd name="connsiteX0" fmla="*/ 43834 w 156964"/>
                  <a:gd name="connsiteY0" fmla="*/ 282163 h 287768"/>
                  <a:gd name="connsiteX1" fmla="*/ 19542 w 156964"/>
                  <a:gd name="connsiteY1" fmla="*/ 118471 h 287768"/>
                  <a:gd name="connsiteX2" fmla="*/ 108115 w 156964"/>
                  <a:gd name="connsiteY2" fmla="*/ 0 h 287768"/>
                  <a:gd name="connsiteX3" fmla="*/ 117084 w 156964"/>
                  <a:gd name="connsiteY3" fmla="*/ 19807 h 287768"/>
                  <a:gd name="connsiteX4" fmla="*/ 158194 w 156964"/>
                  <a:gd name="connsiteY4" fmla="*/ 160702 h 287768"/>
                  <a:gd name="connsiteX5" fmla="*/ 129044 w 156964"/>
                  <a:gd name="connsiteY5" fmla="*/ 249275 h 287768"/>
                  <a:gd name="connsiteX6" fmla="*/ 80085 w 156964"/>
                  <a:gd name="connsiteY6" fmla="*/ 291506 h 287768"/>
                  <a:gd name="connsiteX7" fmla="*/ 98024 w 156964"/>
                  <a:gd name="connsiteY7" fmla="*/ 85209 h 287768"/>
                  <a:gd name="connsiteX8" fmla="*/ 91297 w 156964"/>
                  <a:gd name="connsiteY8" fmla="*/ 84088 h 287768"/>
                  <a:gd name="connsiteX9" fmla="*/ 43834 w 156964"/>
                  <a:gd name="connsiteY9" fmla="*/ 282163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7768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3">
                <a:extLst>
                  <a:ext uri="{FF2B5EF4-FFF2-40B4-BE49-F238E27FC236}">
                    <a16:creationId xmlns:a16="http://schemas.microsoft.com/office/drawing/2014/main" id="{C577B3DC-259B-40AE-A659-02BC484D9DA2}"/>
                  </a:ext>
                </a:extLst>
              </p:cNvPr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>
                  <a:gd name="connsiteX0" fmla="*/ 115485 w 160701"/>
                  <a:gd name="connsiteY0" fmla="*/ 282163 h 284031"/>
                  <a:gd name="connsiteX1" fmla="*/ 68022 w 160701"/>
                  <a:gd name="connsiteY1" fmla="*/ 83715 h 284031"/>
                  <a:gd name="connsiteX2" fmla="*/ 61295 w 160701"/>
                  <a:gd name="connsiteY2" fmla="*/ 84836 h 284031"/>
                  <a:gd name="connsiteX3" fmla="*/ 78860 w 160701"/>
                  <a:gd name="connsiteY3" fmla="*/ 286648 h 284031"/>
                  <a:gd name="connsiteX4" fmla="*/ 4 w 160701"/>
                  <a:gd name="connsiteY4" fmla="*/ 177146 h 284031"/>
                  <a:gd name="connsiteX5" fmla="*/ 52325 w 160701"/>
                  <a:gd name="connsiteY5" fmla="*/ 0 h 284031"/>
                  <a:gd name="connsiteX6" fmla="*/ 155473 w 160701"/>
                  <a:gd name="connsiteY6" fmla="*/ 152106 h 284031"/>
                  <a:gd name="connsiteX7" fmla="*/ 155847 w 160701"/>
                  <a:gd name="connsiteY7" fmla="*/ 213397 h 284031"/>
                  <a:gd name="connsiteX8" fmla="*/ 115485 w 160701"/>
                  <a:gd name="connsiteY8" fmla="*/ 282163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01" h="28403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4">
                <a:extLst>
                  <a:ext uri="{FF2B5EF4-FFF2-40B4-BE49-F238E27FC236}">
                    <a16:creationId xmlns:a16="http://schemas.microsoft.com/office/drawing/2014/main" id="{5E77367B-BA2D-4BF4-BD13-1736A846D20F}"/>
                  </a:ext>
                </a:extLst>
              </p:cNvPr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>
                  <a:gd name="connsiteX0" fmla="*/ 67104 w 160701"/>
                  <a:gd name="connsiteY0" fmla="*/ 285526 h 284031"/>
                  <a:gd name="connsiteX1" fmla="*/ 111577 w 160701"/>
                  <a:gd name="connsiteY1" fmla="*/ 84462 h 284031"/>
                  <a:gd name="connsiteX2" fmla="*/ 106719 w 160701"/>
                  <a:gd name="connsiteY2" fmla="*/ 82967 h 284031"/>
                  <a:gd name="connsiteX3" fmla="*/ 80558 w 160701"/>
                  <a:gd name="connsiteY3" fmla="*/ 144258 h 284031"/>
                  <a:gd name="connsiteX4" fmla="*/ 55892 w 160701"/>
                  <a:gd name="connsiteY4" fmla="*/ 208165 h 284031"/>
                  <a:gd name="connsiteX5" fmla="*/ 34590 w 160701"/>
                  <a:gd name="connsiteY5" fmla="*/ 272820 h 284031"/>
                  <a:gd name="connsiteX6" fmla="*/ 14409 w 160701"/>
                  <a:gd name="connsiteY6" fmla="*/ 128935 h 284031"/>
                  <a:gd name="connsiteX7" fmla="*/ 133253 w 160701"/>
                  <a:gd name="connsiteY7" fmla="*/ 0 h 284031"/>
                  <a:gd name="connsiteX8" fmla="*/ 148576 w 160701"/>
                  <a:gd name="connsiteY8" fmla="*/ 61665 h 284031"/>
                  <a:gd name="connsiteX9" fmla="*/ 160909 w 160701"/>
                  <a:gd name="connsiteY9" fmla="*/ 166308 h 284031"/>
                  <a:gd name="connsiteX10" fmla="*/ 117931 w 160701"/>
                  <a:gd name="connsiteY10" fmla="*/ 253386 h 284031"/>
                  <a:gd name="connsiteX11" fmla="*/ 67104 w 160701"/>
                  <a:gd name="connsiteY11" fmla="*/ 285526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01" h="28403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5">
                <a:extLst>
                  <a:ext uri="{FF2B5EF4-FFF2-40B4-BE49-F238E27FC236}">
                    <a16:creationId xmlns:a16="http://schemas.microsoft.com/office/drawing/2014/main" id="{B32CF449-A3E5-46BD-A54A-E0F082071ECE}"/>
                  </a:ext>
                </a:extLst>
              </p:cNvPr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>
                  <a:gd name="connsiteX0" fmla="*/ 127833 w 160701"/>
                  <a:gd name="connsiteY0" fmla="*/ 271698 h 276556"/>
                  <a:gd name="connsiteX1" fmla="*/ 93450 w 160701"/>
                  <a:gd name="connsiteY1" fmla="*/ 174904 h 276556"/>
                  <a:gd name="connsiteX2" fmla="*/ 54956 w 160701"/>
                  <a:gd name="connsiteY2" fmla="*/ 81472 h 276556"/>
                  <a:gd name="connsiteX3" fmla="*/ 49724 w 160701"/>
                  <a:gd name="connsiteY3" fmla="*/ 82967 h 276556"/>
                  <a:gd name="connsiteX4" fmla="*/ 93076 w 160701"/>
                  <a:gd name="connsiteY4" fmla="*/ 279920 h 276556"/>
                  <a:gd name="connsiteX5" fmla="*/ 392 w 160701"/>
                  <a:gd name="connsiteY5" fmla="*/ 172287 h 276556"/>
                  <a:gd name="connsiteX6" fmla="*/ 27674 w 160701"/>
                  <a:gd name="connsiteY6" fmla="*/ 0 h 276556"/>
                  <a:gd name="connsiteX7" fmla="*/ 35896 w 160701"/>
                  <a:gd name="connsiteY7" fmla="*/ 5232 h 276556"/>
                  <a:gd name="connsiteX8" fmla="*/ 127833 w 160701"/>
                  <a:gd name="connsiteY8" fmla="*/ 100532 h 276556"/>
                  <a:gd name="connsiteX9" fmla="*/ 127833 w 160701"/>
                  <a:gd name="connsiteY9" fmla="*/ 271698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76556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6">
                <a:extLst>
                  <a:ext uri="{FF2B5EF4-FFF2-40B4-BE49-F238E27FC236}">
                    <a16:creationId xmlns:a16="http://schemas.microsoft.com/office/drawing/2014/main" id="{D93191A5-FF6C-423A-8E37-CC5A1928423E}"/>
                  </a:ext>
                </a:extLst>
              </p:cNvPr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>
                  <a:gd name="connsiteX0" fmla="*/ 128596 w 164439"/>
                  <a:gd name="connsiteY0" fmla="*/ 237316 h 242921"/>
                  <a:gd name="connsiteX1" fmla="*/ 61699 w 164439"/>
                  <a:gd name="connsiteY1" fmla="*/ 70260 h 242921"/>
                  <a:gd name="connsiteX2" fmla="*/ 57215 w 164439"/>
                  <a:gd name="connsiteY2" fmla="*/ 71755 h 242921"/>
                  <a:gd name="connsiteX3" fmla="*/ 66184 w 164439"/>
                  <a:gd name="connsiteY3" fmla="*/ 128935 h 242921"/>
                  <a:gd name="connsiteX4" fmla="*/ 77770 w 164439"/>
                  <a:gd name="connsiteY4" fmla="*/ 188731 h 242921"/>
                  <a:gd name="connsiteX5" fmla="*/ 93092 w 164439"/>
                  <a:gd name="connsiteY5" fmla="*/ 245911 h 242921"/>
                  <a:gd name="connsiteX6" fmla="*/ 35 w 164439"/>
                  <a:gd name="connsiteY6" fmla="*/ 148743 h 242921"/>
                  <a:gd name="connsiteX7" fmla="*/ 37033 w 164439"/>
                  <a:gd name="connsiteY7" fmla="*/ 0 h 242921"/>
                  <a:gd name="connsiteX8" fmla="*/ 63942 w 164439"/>
                  <a:gd name="connsiteY8" fmla="*/ 19807 h 242921"/>
                  <a:gd name="connsiteX9" fmla="*/ 142050 w 164439"/>
                  <a:gd name="connsiteY9" fmla="*/ 93058 h 242921"/>
                  <a:gd name="connsiteX10" fmla="*/ 153636 w 164439"/>
                  <a:gd name="connsiteY10" fmla="*/ 196206 h 242921"/>
                  <a:gd name="connsiteX11" fmla="*/ 128596 w 164439"/>
                  <a:gd name="connsiteY11" fmla="*/ 237316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439" h="242921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7">
                <a:extLst>
                  <a:ext uri="{FF2B5EF4-FFF2-40B4-BE49-F238E27FC236}">
                    <a16:creationId xmlns:a16="http://schemas.microsoft.com/office/drawing/2014/main" id="{025151D5-5C04-46CF-BA0E-2ED9F6D0D213}"/>
                  </a:ext>
                </a:extLst>
              </p:cNvPr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>
                  <a:gd name="connsiteX0" fmla="*/ 243391 w 242921"/>
                  <a:gd name="connsiteY0" fmla="*/ 340143 h 340090"/>
                  <a:gd name="connsiteX1" fmla="*/ 152576 w 242921"/>
                  <a:gd name="connsiteY1" fmla="*/ 312114 h 340090"/>
                  <a:gd name="connsiteX2" fmla="*/ 131274 w 242921"/>
                  <a:gd name="connsiteY2" fmla="*/ 288943 h 340090"/>
                  <a:gd name="connsiteX3" fmla="*/ 7944 w 242921"/>
                  <a:gd name="connsiteY3" fmla="*/ 47890 h 340090"/>
                  <a:gd name="connsiteX4" fmla="*/ 8318 w 242921"/>
                  <a:gd name="connsiteY4" fmla="*/ 7527 h 340090"/>
                  <a:gd name="connsiteX5" fmla="*/ 54286 w 242921"/>
                  <a:gd name="connsiteY5" fmla="*/ 6780 h 340090"/>
                  <a:gd name="connsiteX6" fmla="*/ 63629 w 242921"/>
                  <a:gd name="connsiteY6" fmla="*/ 19113 h 340090"/>
                  <a:gd name="connsiteX7" fmla="*/ 129779 w 242921"/>
                  <a:gd name="connsiteY7" fmla="*/ 172714 h 340090"/>
                  <a:gd name="connsiteX8" fmla="*/ 238159 w 242921"/>
                  <a:gd name="connsiteY8" fmla="*/ 331174 h 340090"/>
                  <a:gd name="connsiteX9" fmla="*/ 243391 w 242921"/>
                  <a:gd name="connsiteY9" fmla="*/ 340143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8">
                <a:extLst>
                  <a:ext uri="{FF2B5EF4-FFF2-40B4-BE49-F238E27FC236}">
                    <a16:creationId xmlns:a16="http://schemas.microsoft.com/office/drawing/2014/main" id="{B800DA7D-D6C2-4109-8BCD-A177EC4C284F}"/>
                  </a:ext>
                </a:extLst>
              </p:cNvPr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9">
                <a:extLst>
                  <a:ext uri="{FF2B5EF4-FFF2-40B4-BE49-F238E27FC236}">
                    <a16:creationId xmlns:a16="http://schemas.microsoft.com/office/drawing/2014/main" id="{F4C549EE-35EE-4C18-A66A-4400C8F1FEE4}"/>
                  </a:ext>
                </a:extLst>
              </p:cNvPr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>
                  <a:gd name="connsiteX0" fmla="*/ 48149 w 115854"/>
                  <a:gd name="connsiteY0" fmla="*/ 0 h 254133"/>
                  <a:gd name="connsiteX1" fmla="*/ 112803 w 115854"/>
                  <a:gd name="connsiteY1" fmla="*/ 137905 h 254133"/>
                  <a:gd name="connsiteX2" fmla="*/ 77299 w 115854"/>
                  <a:gd name="connsiteY2" fmla="*/ 251891 h 254133"/>
                  <a:gd name="connsiteX3" fmla="*/ 55623 w 115854"/>
                  <a:gd name="connsiteY3" fmla="*/ 78856 h 254133"/>
                  <a:gd name="connsiteX4" fmla="*/ 51139 w 115854"/>
                  <a:gd name="connsiteY4" fmla="*/ 79230 h 254133"/>
                  <a:gd name="connsiteX5" fmla="*/ 51139 w 115854"/>
                  <a:gd name="connsiteY5" fmla="*/ 254507 h 254133"/>
                  <a:gd name="connsiteX6" fmla="*/ 312 w 115854"/>
                  <a:gd name="connsiteY6" fmla="*/ 151733 h 254133"/>
                  <a:gd name="connsiteX7" fmla="*/ 48149 w 115854"/>
                  <a:gd name="connsiteY7" fmla="*/ 0 h 25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54" h="254133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50">
                <a:extLst>
                  <a:ext uri="{FF2B5EF4-FFF2-40B4-BE49-F238E27FC236}">
                    <a16:creationId xmlns:a16="http://schemas.microsoft.com/office/drawing/2014/main" id="{39685611-910C-4F74-8839-41D8AA1957A7}"/>
                  </a:ext>
                </a:extLst>
              </p:cNvPr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>
                  <a:gd name="connsiteX0" fmla="*/ 100200 w 119592"/>
                  <a:gd name="connsiteY0" fmla="*/ 236942 h 242921"/>
                  <a:gd name="connsiteX1" fmla="*/ 40030 w 119592"/>
                  <a:gd name="connsiteY1" fmla="*/ 73250 h 242921"/>
                  <a:gd name="connsiteX2" fmla="*/ 34798 w 119592"/>
                  <a:gd name="connsiteY2" fmla="*/ 74745 h 242921"/>
                  <a:gd name="connsiteX3" fmla="*/ 74039 w 119592"/>
                  <a:gd name="connsiteY3" fmla="*/ 242922 h 242921"/>
                  <a:gd name="connsiteX4" fmla="*/ 2284 w 119592"/>
                  <a:gd name="connsiteY4" fmla="*/ 153975 h 242921"/>
                  <a:gd name="connsiteX5" fmla="*/ 14617 w 119592"/>
                  <a:gd name="connsiteY5" fmla="*/ 0 h 242921"/>
                  <a:gd name="connsiteX6" fmla="*/ 25829 w 119592"/>
                  <a:gd name="connsiteY6" fmla="*/ 9717 h 242921"/>
                  <a:gd name="connsiteX7" fmla="*/ 105432 w 119592"/>
                  <a:gd name="connsiteY7" fmla="*/ 111370 h 242921"/>
                  <a:gd name="connsiteX8" fmla="*/ 100200 w 119592"/>
                  <a:gd name="connsiteY8" fmla="*/ 236942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92" h="242921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51">
                <a:extLst>
                  <a:ext uri="{FF2B5EF4-FFF2-40B4-BE49-F238E27FC236}">
                    <a16:creationId xmlns:a16="http://schemas.microsoft.com/office/drawing/2014/main" id="{F1AED7C1-FB33-4843-A5FE-7CE649BFE258}"/>
                  </a:ext>
                </a:extLst>
              </p:cNvPr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>
                  <a:gd name="connsiteX0" fmla="*/ 20348 w 119592"/>
                  <a:gd name="connsiteY0" fmla="*/ 238811 h 246658"/>
                  <a:gd name="connsiteX1" fmla="*/ 8015 w 119592"/>
                  <a:gd name="connsiteY1" fmla="*/ 128562 h 246658"/>
                  <a:gd name="connsiteX2" fmla="*/ 105931 w 119592"/>
                  <a:gd name="connsiteY2" fmla="*/ 0 h 246658"/>
                  <a:gd name="connsiteX3" fmla="*/ 115274 w 119592"/>
                  <a:gd name="connsiteY3" fmla="*/ 168924 h 246658"/>
                  <a:gd name="connsiteX4" fmla="*/ 46135 w 119592"/>
                  <a:gd name="connsiteY4" fmla="*/ 246659 h 246658"/>
                  <a:gd name="connsiteX5" fmla="*/ 86123 w 119592"/>
                  <a:gd name="connsiteY5" fmla="*/ 75866 h 246658"/>
                  <a:gd name="connsiteX6" fmla="*/ 80891 w 119592"/>
                  <a:gd name="connsiteY6" fmla="*/ 74371 h 246658"/>
                  <a:gd name="connsiteX7" fmla="*/ 20348 w 119592"/>
                  <a:gd name="connsiteY7" fmla="*/ 238811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52">
                <a:extLst>
                  <a:ext uri="{FF2B5EF4-FFF2-40B4-BE49-F238E27FC236}">
                    <a16:creationId xmlns:a16="http://schemas.microsoft.com/office/drawing/2014/main" id="{B7208BAF-CD8A-46C7-A171-55729CC82031}"/>
                  </a:ext>
                </a:extLst>
              </p:cNvPr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>
                  <a:gd name="connsiteX0" fmla="*/ 100153 w 119592"/>
                  <a:gd name="connsiteY0" fmla="*/ 238063 h 242921"/>
                  <a:gd name="connsiteX1" fmla="*/ 39235 w 119592"/>
                  <a:gd name="connsiteY1" fmla="*/ 73250 h 242921"/>
                  <a:gd name="connsiteX2" fmla="*/ 34377 w 119592"/>
                  <a:gd name="connsiteY2" fmla="*/ 74745 h 242921"/>
                  <a:gd name="connsiteX3" fmla="*/ 74365 w 119592"/>
                  <a:gd name="connsiteY3" fmla="*/ 245911 h 242921"/>
                  <a:gd name="connsiteX4" fmla="*/ 1115 w 119592"/>
                  <a:gd name="connsiteY4" fmla="*/ 146874 h 242921"/>
                  <a:gd name="connsiteX5" fmla="*/ 14943 w 119592"/>
                  <a:gd name="connsiteY5" fmla="*/ 0 h 242921"/>
                  <a:gd name="connsiteX6" fmla="*/ 113607 w 119592"/>
                  <a:gd name="connsiteY6" fmla="*/ 130430 h 242921"/>
                  <a:gd name="connsiteX7" fmla="*/ 100153 w 119592"/>
                  <a:gd name="connsiteY7" fmla="*/ 238063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53">
                <a:extLst>
                  <a:ext uri="{FF2B5EF4-FFF2-40B4-BE49-F238E27FC236}">
                    <a16:creationId xmlns:a16="http://schemas.microsoft.com/office/drawing/2014/main" id="{7EC7BCAB-B6B9-415F-ACF2-148C0537DDC5}"/>
                  </a:ext>
                </a:extLst>
              </p:cNvPr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>
                  <a:gd name="connsiteX0" fmla="*/ 105049 w 119592"/>
                  <a:gd name="connsiteY0" fmla="*/ 0 h 242921"/>
                  <a:gd name="connsiteX1" fmla="*/ 118503 w 119592"/>
                  <a:gd name="connsiteY1" fmla="*/ 148369 h 242921"/>
                  <a:gd name="connsiteX2" fmla="*/ 45626 w 119592"/>
                  <a:gd name="connsiteY2" fmla="*/ 245911 h 242921"/>
                  <a:gd name="connsiteX3" fmla="*/ 85615 w 119592"/>
                  <a:gd name="connsiteY3" fmla="*/ 74745 h 242921"/>
                  <a:gd name="connsiteX4" fmla="*/ 80757 w 119592"/>
                  <a:gd name="connsiteY4" fmla="*/ 73250 h 242921"/>
                  <a:gd name="connsiteX5" fmla="*/ 20587 w 119592"/>
                  <a:gd name="connsiteY5" fmla="*/ 235821 h 242921"/>
                  <a:gd name="connsiteX6" fmla="*/ 7880 w 119592"/>
                  <a:gd name="connsiteY6" fmla="*/ 126693 h 242921"/>
                  <a:gd name="connsiteX7" fmla="*/ 105049 w 119592"/>
                  <a:gd name="connsiteY7" fmla="*/ 0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54">
                <a:extLst>
                  <a:ext uri="{FF2B5EF4-FFF2-40B4-BE49-F238E27FC236}">
                    <a16:creationId xmlns:a16="http://schemas.microsoft.com/office/drawing/2014/main" id="{AC6DCCF6-D995-475D-827D-C750DA45CE48}"/>
                  </a:ext>
                </a:extLst>
              </p:cNvPr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>
                  <a:gd name="connsiteX0" fmla="*/ 247780 w 250396"/>
                  <a:gd name="connsiteY0" fmla="*/ 32999 h 115854"/>
                  <a:gd name="connsiteX1" fmla="*/ 76240 w 250396"/>
                  <a:gd name="connsiteY1" fmla="*/ 66634 h 115854"/>
                  <a:gd name="connsiteX2" fmla="*/ 76987 w 250396"/>
                  <a:gd name="connsiteY2" fmla="*/ 71866 h 115854"/>
                  <a:gd name="connsiteX3" fmla="*/ 251144 w 250396"/>
                  <a:gd name="connsiteY3" fmla="*/ 59533 h 115854"/>
                  <a:gd name="connsiteX4" fmla="*/ 132673 w 250396"/>
                  <a:gd name="connsiteY4" fmla="*/ 115218 h 115854"/>
                  <a:gd name="connsiteX5" fmla="*/ 0 w 250396"/>
                  <a:gd name="connsiteY5" fmla="*/ 84199 h 115854"/>
                  <a:gd name="connsiteX6" fmla="*/ 3364 w 250396"/>
                  <a:gd name="connsiteY6" fmla="*/ 76725 h 115854"/>
                  <a:gd name="connsiteX7" fmla="*/ 116602 w 250396"/>
                  <a:gd name="connsiteY7" fmla="*/ 11323 h 115854"/>
                  <a:gd name="connsiteX8" fmla="*/ 247780 w 250396"/>
                  <a:gd name="connsiteY8" fmla="*/ 32999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96" h="115854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55">
                <a:extLst>
                  <a:ext uri="{FF2B5EF4-FFF2-40B4-BE49-F238E27FC236}">
                    <a16:creationId xmlns:a16="http://schemas.microsoft.com/office/drawing/2014/main" id="{3B218C4D-31BB-489A-B0A7-F2608265584F}"/>
                  </a:ext>
                </a:extLst>
              </p:cNvPr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>
                  <a:gd name="connsiteX0" fmla="*/ 15058 w 119592"/>
                  <a:gd name="connsiteY0" fmla="*/ 0 h 246658"/>
                  <a:gd name="connsiteX1" fmla="*/ 114843 w 119592"/>
                  <a:gd name="connsiteY1" fmla="*/ 132673 h 246658"/>
                  <a:gd name="connsiteX2" fmla="*/ 100641 w 119592"/>
                  <a:gd name="connsiteY2" fmla="*/ 238811 h 246658"/>
                  <a:gd name="connsiteX3" fmla="*/ 40098 w 119592"/>
                  <a:gd name="connsiteY3" fmla="*/ 74371 h 246658"/>
                  <a:gd name="connsiteX4" fmla="*/ 34866 w 119592"/>
                  <a:gd name="connsiteY4" fmla="*/ 75866 h 246658"/>
                  <a:gd name="connsiteX5" fmla="*/ 74854 w 119592"/>
                  <a:gd name="connsiteY5" fmla="*/ 247033 h 246658"/>
                  <a:gd name="connsiteX6" fmla="*/ 5341 w 119592"/>
                  <a:gd name="connsiteY6" fmla="*/ 168177 h 246658"/>
                  <a:gd name="connsiteX7" fmla="*/ 15058 w 119592"/>
                  <a:gd name="connsiteY7" fmla="*/ 0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56">
                <a:extLst>
                  <a:ext uri="{FF2B5EF4-FFF2-40B4-BE49-F238E27FC236}">
                    <a16:creationId xmlns:a16="http://schemas.microsoft.com/office/drawing/2014/main" id="{9F5FF9CE-D485-4A42-929A-0369A6881894}"/>
                  </a:ext>
                </a:extLst>
              </p:cNvPr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>
                  <a:gd name="connsiteX0" fmla="*/ 223279 w 224235"/>
                  <a:gd name="connsiteY0" fmla="*/ 252364 h 250396"/>
                  <a:gd name="connsiteX1" fmla="*/ 73789 w 224235"/>
                  <a:gd name="connsiteY1" fmla="*/ 131277 h 250396"/>
                  <a:gd name="connsiteX2" fmla="*/ 16983 w 224235"/>
                  <a:gd name="connsiteY2" fmla="*/ 66249 h 250396"/>
                  <a:gd name="connsiteX3" fmla="*/ 165 w 224235"/>
                  <a:gd name="connsiteY3" fmla="*/ 13927 h 250396"/>
                  <a:gd name="connsiteX4" fmla="*/ 11003 w 224235"/>
                  <a:gd name="connsiteY4" fmla="*/ 1595 h 250396"/>
                  <a:gd name="connsiteX5" fmla="*/ 62951 w 224235"/>
                  <a:gd name="connsiteY5" fmla="*/ 19160 h 250396"/>
                  <a:gd name="connsiteX6" fmla="*/ 188149 w 224235"/>
                  <a:gd name="connsiteY6" fmla="*/ 176124 h 250396"/>
                  <a:gd name="connsiteX7" fmla="*/ 227016 w 224235"/>
                  <a:gd name="connsiteY7" fmla="*/ 249001 h 250396"/>
                  <a:gd name="connsiteX8" fmla="*/ 223279 w 224235"/>
                  <a:gd name="connsiteY8" fmla="*/ 252364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35" h="250396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57">
                <a:extLst>
                  <a:ext uri="{FF2B5EF4-FFF2-40B4-BE49-F238E27FC236}">
                    <a16:creationId xmlns:a16="http://schemas.microsoft.com/office/drawing/2014/main" id="{91768A75-3478-442A-BF31-40FBB16F52FB}"/>
                  </a:ext>
                </a:extLst>
              </p:cNvPr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58">
                <a:extLst>
                  <a:ext uri="{FF2B5EF4-FFF2-40B4-BE49-F238E27FC236}">
                    <a16:creationId xmlns:a16="http://schemas.microsoft.com/office/drawing/2014/main" id="{2BEA23A9-98D1-43EA-BFE3-1F15EFA63C38}"/>
                  </a:ext>
                </a:extLst>
              </p:cNvPr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>
                  <a:gd name="connsiteX0" fmla="*/ 100116 w 115854"/>
                  <a:gd name="connsiteY0" fmla="*/ 166 h 201811"/>
                  <a:gd name="connsiteX1" fmla="*/ 116186 w 115854"/>
                  <a:gd name="connsiteY1" fmla="*/ 114526 h 201811"/>
                  <a:gd name="connsiteX2" fmla="*/ 48916 w 115854"/>
                  <a:gd name="connsiteY2" fmla="*/ 202725 h 201811"/>
                  <a:gd name="connsiteX3" fmla="*/ 79935 w 115854"/>
                  <a:gd name="connsiteY3" fmla="*/ 61831 h 201811"/>
                  <a:gd name="connsiteX4" fmla="*/ 74703 w 115854"/>
                  <a:gd name="connsiteY4" fmla="*/ 60336 h 201811"/>
                  <a:gd name="connsiteX5" fmla="*/ 23502 w 115854"/>
                  <a:gd name="connsiteY5" fmla="*/ 194130 h 201811"/>
                  <a:gd name="connsiteX6" fmla="*/ 10422 w 115854"/>
                  <a:gd name="connsiteY6" fmla="*/ 91729 h 201811"/>
                  <a:gd name="connsiteX7" fmla="*/ 94136 w 115854"/>
                  <a:gd name="connsiteY7" fmla="*/ 166 h 201811"/>
                  <a:gd name="connsiteX8" fmla="*/ 100116 w 115854"/>
                  <a:gd name="connsiteY8" fmla="*/ 166 h 2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" h="201811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59">
                <a:extLst>
                  <a:ext uri="{FF2B5EF4-FFF2-40B4-BE49-F238E27FC236}">
                    <a16:creationId xmlns:a16="http://schemas.microsoft.com/office/drawing/2014/main" id="{92243DA2-9844-439F-A243-C31287108D8D}"/>
                  </a:ext>
                </a:extLst>
              </p:cNvPr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60">
                <a:extLst>
                  <a:ext uri="{FF2B5EF4-FFF2-40B4-BE49-F238E27FC236}">
                    <a16:creationId xmlns:a16="http://schemas.microsoft.com/office/drawing/2014/main" id="{F03BE68A-001C-494F-8D3E-19ADAA1551B2}"/>
                  </a:ext>
                </a:extLst>
              </p:cNvPr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>
                  <a:gd name="connsiteX0" fmla="*/ 101616 w 100905"/>
                  <a:gd name="connsiteY0" fmla="*/ 243399 h 242921"/>
                  <a:gd name="connsiteX1" fmla="*/ 42568 w 100905"/>
                  <a:gd name="connsiteY1" fmla="*/ 243026 h 242921"/>
                  <a:gd name="connsiteX2" fmla="*/ 34346 w 100905"/>
                  <a:gd name="connsiteY2" fmla="*/ 233683 h 242921"/>
                  <a:gd name="connsiteX3" fmla="*/ 337 w 100905"/>
                  <a:gd name="connsiteY3" fmla="*/ 25517 h 242921"/>
                  <a:gd name="connsiteX4" fmla="*/ 16407 w 100905"/>
                  <a:gd name="connsiteY4" fmla="*/ 852 h 242921"/>
                  <a:gd name="connsiteX5" fmla="*/ 42568 w 100905"/>
                  <a:gd name="connsiteY5" fmla="*/ 18790 h 242921"/>
                  <a:gd name="connsiteX6" fmla="*/ 83304 w 100905"/>
                  <a:gd name="connsiteY6" fmla="*/ 173886 h 242921"/>
                  <a:gd name="connsiteX7" fmla="*/ 101616 w 100905"/>
                  <a:gd name="connsiteY7" fmla="*/ 243399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905" h="242921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BD6FDC2C-935B-48E8-AB1F-99D1BF6403F6}"/>
              </a:ext>
            </a:extLst>
          </p:cNvPr>
          <p:cNvSpPr/>
          <p:nvPr/>
        </p:nvSpPr>
        <p:spPr>
          <a:xfrm>
            <a:off x="5675864" y="4816610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94D16F45-40B7-4F52-8284-332B5F9FD864}"/>
              </a:ext>
            </a:extLst>
          </p:cNvPr>
          <p:cNvGrpSpPr/>
          <p:nvPr/>
        </p:nvGrpSpPr>
        <p:grpSpPr>
          <a:xfrm>
            <a:off x="6726977" y="2437469"/>
            <a:ext cx="4848059" cy="2663680"/>
            <a:chOff x="-548507" y="477868"/>
            <a:chExt cx="11570449" cy="6357177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2F946A4B-DA4D-469B-A541-8CCFD311829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EEE46855-406F-4C97-B0EA-235033C0175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686D5D4B-B1CD-482A-8205-DE1C378B636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D5B62EB-5CB8-4EBC-AF9F-E42BF01628C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2DB8DE2C-A3CF-4BF2-BBF4-563A1FE762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BC8FE0F8-DAA0-4E05-8559-4ABE831042C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7">
                <a:extLst>
                  <a:ext uri="{FF2B5EF4-FFF2-40B4-BE49-F238E27FC236}">
                    <a16:creationId xmlns:a16="http://schemas.microsoft.com/office/drawing/2014/main" id="{54F69753-57BE-49A0-A200-18FA5A41B6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8">
                <a:extLst>
                  <a:ext uri="{FF2B5EF4-FFF2-40B4-BE49-F238E27FC236}">
                    <a16:creationId xmlns:a16="http://schemas.microsoft.com/office/drawing/2014/main" id="{8CBAE299-51A7-41A1-9593-7FE8F1FAFA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C5EF00F8-E51F-4DFE-B283-8537670FA41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C6D9D2CF-2FFD-43F6-8FFC-9EDCA2DEE1C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03F5E0EE-FFBC-4271-8934-B9BB0FF5F34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D5EB9873-486E-49A6-8062-7DE01E51C18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5BAA41A-24E9-441B-84E3-A34C5DE77D3F}"/>
              </a:ext>
            </a:extLst>
          </p:cNvPr>
          <p:cNvGrpSpPr/>
          <p:nvPr/>
        </p:nvGrpSpPr>
        <p:grpSpPr>
          <a:xfrm>
            <a:off x="4801648" y="2183057"/>
            <a:ext cx="1608368" cy="3210020"/>
            <a:chOff x="3562232" y="2208816"/>
            <a:chExt cx="1576880" cy="3147176"/>
          </a:xfrm>
        </p:grpSpPr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83B769DF-D2D6-416B-84F3-DD8442CBB230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83AF5BD-2F31-4590-B8EF-7B252B1664B9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E0D5882-79BE-4018-B3D4-A8DFC0F5B112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7372CB93-F4F1-4CDF-801A-2DB37E30350A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54428B8-5DF3-46A0-8C9A-4E513FC1B93C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0C061765-7146-491C-A920-7F1603A8BDF1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B18D6085-89E9-4099-9DF7-506089812E6D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6CE9AD51-8E9B-4684-B70E-CB929651DAC2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C03CFA29-CB0F-476D-9D0A-A5DE2A903055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7A78C9B1-6917-4240-A503-14764E55B5C7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4F2A3A51-6378-4CB5-B7FE-B8C62ACA5635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D55A67D2-2279-4053-A6BF-E126BB8D5F34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Oval 216">
              <a:extLst>
                <a:ext uri="{FF2B5EF4-FFF2-40B4-BE49-F238E27FC236}">
                  <a16:creationId xmlns:a16="http://schemas.microsoft.com/office/drawing/2014/main" id="{3A2E0526-427F-47E3-B3ED-7295CFE51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217">
              <a:extLst>
                <a:ext uri="{FF2B5EF4-FFF2-40B4-BE49-F238E27FC236}">
                  <a16:creationId xmlns:a16="http://schemas.microsoft.com/office/drawing/2014/main" id="{DB19A0C5-5A64-4774-91BB-0CCC9DA98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218">
              <a:extLst>
                <a:ext uri="{FF2B5EF4-FFF2-40B4-BE49-F238E27FC236}">
                  <a16:creationId xmlns:a16="http://schemas.microsoft.com/office/drawing/2014/main" id="{79A28B0D-8A32-45AD-ACA4-33BE07DE01E0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219">
              <a:extLst>
                <a:ext uri="{FF2B5EF4-FFF2-40B4-BE49-F238E27FC236}">
                  <a16:creationId xmlns:a16="http://schemas.microsoft.com/office/drawing/2014/main" id="{EBB9F198-2628-4705-89DC-5E3FC6F45C70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0425577A-5D2A-4438-9DE4-D2AEA0F03E60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15E1FDD-FE04-4866-9B90-AC8133184BB0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1100F48-B75A-46E8-97C4-9AFA84CDFDC4}"/>
              </a:ext>
            </a:extLst>
          </p:cNvPr>
          <p:cNvGrpSpPr/>
          <p:nvPr/>
        </p:nvGrpSpPr>
        <p:grpSpPr>
          <a:xfrm>
            <a:off x="441384" y="1665673"/>
            <a:ext cx="3903448" cy="4679150"/>
            <a:chOff x="4021090" y="1479215"/>
            <a:chExt cx="4315117" cy="5172626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6F54E80B-4149-457E-A1DC-6172D0BADEE3}"/>
                </a:ext>
              </a:extLst>
            </p:cNvPr>
            <p:cNvGrpSpPr/>
            <p:nvPr/>
          </p:nvGrpSpPr>
          <p:grpSpPr>
            <a:xfrm>
              <a:off x="5234485" y="1479215"/>
              <a:ext cx="2281051" cy="5172626"/>
              <a:chOff x="1547372" y="214466"/>
              <a:chExt cx="2281051" cy="5172626"/>
            </a:xfrm>
          </p:grpSpPr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CA1C9E4C-1088-4010-8DF8-1F50D66B2A11}"/>
                  </a:ext>
                </a:extLst>
              </p:cNvPr>
              <p:cNvSpPr/>
              <p:nvPr/>
            </p:nvSpPr>
            <p:spPr>
              <a:xfrm>
                <a:off x="2339224" y="3956515"/>
                <a:ext cx="692157" cy="1430577"/>
              </a:xfrm>
              <a:custGeom>
                <a:avLst/>
                <a:gdLst>
                  <a:gd name="connsiteX0" fmla="*/ 838681 w 917426"/>
                  <a:gd name="connsiteY0" fmla="*/ 432406 h 1896174"/>
                  <a:gd name="connsiteX1" fmla="*/ 830582 w 917426"/>
                  <a:gd name="connsiteY1" fmla="*/ 398920 h 1896174"/>
                  <a:gd name="connsiteX2" fmla="*/ 831803 w 917426"/>
                  <a:gd name="connsiteY2" fmla="*/ 16684 h 1896174"/>
                  <a:gd name="connsiteX3" fmla="*/ 767787 w 917426"/>
                  <a:gd name="connsiteY3" fmla="*/ 2030 h 1896174"/>
                  <a:gd name="connsiteX4" fmla="*/ 128842 w 917426"/>
                  <a:gd name="connsiteY4" fmla="*/ 2030 h 1896174"/>
                  <a:gd name="connsiteX5" fmla="*/ 99598 w 917426"/>
                  <a:gd name="connsiteY5" fmla="*/ 2030 h 1896174"/>
                  <a:gd name="connsiteX6" fmla="*/ 98569 w 917426"/>
                  <a:gd name="connsiteY6" fmla="*/ 2030 h 1896174"/>
                  <a:gd name="connsiteX7" fmla="*/ 98569 w 917426"/>
                  <a:gd name="connsiteY7" fmla="*/ 2223 h 1896174"/>
                  <a:gd name="connsiteX8" fmla="*/ 71253 w 917426"/>
                  <a:gd name="connsiteY8" fmla="*/ 16684 h 1896174"/>
                  <a:gd name="connsiteX9" fmla="*/ 79416 w 917426"/>
                  <a:gd name="connsiteY9" fmla="*/ 405283 h 1896174"/>
                  <a:gd name="connsiteX10" fmla="*/ 71446 w 917426"/>
                  <a:gd name="connsiteY10" fmla="*/ 442047 h 1896174"/>
                  <a:gd name="connsiteX11" fmla="*/ 35967 w 917426"/>
                  <a:gd name="connsiteY11" fmla="*/ 906553 h 1896174"/>
                  <a:gd name="connsiteX12" fmla="*/ 207192 w 917426"/>
                  <a:gd name="connsiteY12" fmla="*/ 1341815 h 1896174"/>
                  <a:gd name="connsiteX13" fmla="*/ 460623 w 917426"/>
                  <a:gd name="connsiteY13" fmla="*/ 1896175 h 1896174"/>
                  <a:gd name="connsiteX14" fmla="*/ 700299 w 917426"/>
                  <a:gd name="connsiteY14" fmla="*/ 1401975 h 1896174"/>
                  <a:gd name="connsiteX15" fmla="*/ 891706 w 917426"/>
                  <a:gd name="connsiteY15" fmla="*/ 876216 h 1896174"/>
                  <a:gd name="connsiteX16" fmla="*/ 838681 w 917426"/>
                  <a:gd name="connsiteY16" fmla="*/ 432406 h 189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7426" h="1896174">
                    <a:moveTo>
                      <a:pt x="838681" y="432406"/>
                    </a:moveTo>
                    <a:cubicBezTo>
                      <a:pt x="832060" y="421673"/>
                      <a:pt x="830518" y="410875"/>
                      <a:pt x="830582" y="398920"/>
                    </a:cubicBezTo>
                    <a:cubicBezTo>
                      <a:pt x="831096" y="271529"/>
                      <a:pt x="831418" y="144075"/>
                      <a:pt x="831803" y="16684"/>
                    </a:cubicBezTo>
                    <a:cubicBezTo>
                      <a:pt x="812007" y="-1055"/>
                      <a:pt x="789704" y="-2148"/>
                      <a:pt x="767787" y="2030"/>
                    </a:cubicBezTo>
                    <a:lnTo>
                      <a:pt x="128842" y="2030"/>
                    </a:lnTo>
                    <a:cubicBezTo>
                      <a:pt x="118944" y="487"/>
                      <a:pt x="109175" y="102"/>
                      <a:pt x="99598" y="2030"/>
                    </a:cubicBezTo>
                    <a:lnTo>
                      <a:pt x="98569" y="2030"/>
                    </a:lnTo>
                    <a:lnTo>
                      <a:pt x="98569" y="2223"/>
                    </a:lnTo>
                    <a:cubicBezTo>
                      <a:pt x="89185" y="4344"/>
                      <a:pt x="79994" y="8714"/>
                      <a:pt x="71253" y="16684"/>
                    </a:cubicBezTo>
                    <a:cubicBezTo>
                      <a:pt x="72153" y="67525"/>
                      <a:pt x="78773" y="365690"/>
                      <a:pt x="79416" y="405283"/>
                    </a:cubicBezTo>
                    <a:cubicBezTo>
                      <a:pt x="79609" y="418394"/>
                      <a:pt x="78195" y="430607"/>
                      <a:pt x="71446" y="442047"/>
                    </a:cubicBezTo>
                    <a:cubicBezTo>
                      <a:pt x="-16738" y="591034"/>
                      <a:pt x="-16802" y="746576"/>
                      <a:pt x="35967" y="906553"/>
                    </a:cubicBezTo>
                    <a:cubicBezTo>
                      <a:pt x="84879" y="1054897"/>
                      <a:pt x="144075" y="1199063"/>
                      <a:pt x="207192" y="1341815"/>
                    </a:cubicBezTo>
                    <a:cubicBezTo>
                      <a:pt x="290169" y="1529493"/>
                      <a:pt x="367812" y="1713574"/>
                      <a:pt x="460623" y="1896175"/>
                    </a:cubicBezTo>
                    <a:cubicBezTo>
                      <a:pt x="548357" y="1718072"/>
                      <a:pt x="633262" y="1561373"/>
                      <a:pt x="700299" y="1401975"/>
                    </a:cubicBezTo>
                    <a:cubicBezTo>
                      <a:pt x="772672" y="1229850"/>
                      <a:pt x="840223" y="1056118"/>
                      <a:pt x="891706" y="876216"/>
                    </a:cubicBezTo>
                    <a:cubicBezTo>
                      <a:pt x="936505" y="719774"/>
                      <a:pt x="925193" y="572009"/>
                      <a:pt x="838681" y="432406"/>
                    </a:cubicBezTo>
                    <a:close/>
                  </a:path>
                </a:pathLst>
              </a:custGeom>
              <a:solidFill>
                <a:srgbClr val="F5BA42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DAEDC3E8-443C-48F2-9849-1D4C5959F2C5}"/>
                  </a:ext>
                </a:extLst>
              </p:cNvPr>
              <p:cNvSpPr/>
              <p:nvPr/>
            </p:nvSpPr>
            <p:spPr>
              <a:xfrm>
                <a:off x="1547372" y="214466"/>
                <a:ext cx="2281051" cy="2736858"/>
              </a:xfrm>
              <a:custGeom>
                <a:avLst/>
                <a:gdLst>
                  <a:gd name="connsiteX0" fmla="*/ 2812119 w 3023443"/>
                  <a:gd name="connsiteY0" fmla="*/ 749151 h 3627597"/>
                  <a:gd name="connsiteX1" fmla="*/ 1653715 w 3023443"/>
                  <a:gd name="connsiteY1" fmla="*/ 8525 h 3627597"/>
                  <a:gd name="connsiteX2" fmla="*/ 789748 w 3023443"/>
                  <a:gd name="connsiteY2" fmla="*/ 186242 h 3627597"/>
                  <a:gd name="connsiteX3" fmla="*/ 789748 w 3023443"/>
                  <a:gd name="connsiteY3" fmla="*/ 186242 h 3627597"/>
                  <a:gd name="connsiteX4" fmla="*/ 7409 w 3023443"/>
                  <a:gd name="connsiteY4" fmla="*/ 1372348 h 3627597"/>
                  <a:gd name="connsiteX5" fmla="*/ 182105 w 3023443"/>
                  <a:gd name="connsiteY5" fmla="*/ 2180975 h 3627597"/>
                  <a:gd name="connsiteX6" fmla="*/ 606440 w 3023443"/>
                  <a:gd name="connsiteY6" fmla="*/ 2959329 h 3627597"/>
                  <a:gd name="connsiteX7" fmla="*/ 676241 w 3023443"/>
                  <a:gd name="connsiteY7" fmla="*/ 3104781 h 3627597"/>
                  <a:gd name="connsiteX8" fmla="*/ 735822 w 3023443"/>
                  <a:gd name="connsiteY8" fmla="*/ 3619805 h 3627597"/>
                  <a:gd name="connsiteX9" fmla="*/ 2285011 w 3023443"/>
                  <a:gd name="connsiteY9" fmla="*/ 3620384 h 3627597"/>
                  <a:gd name="connsiteX10" fmla="*/ 2284946 w 3023443"/>
                  <a:gd name="connsiteY10" fmla="*/ 3521146 h 3627597"/>
                  <a:gd name="connsiteX11" fmla="*/ 2442867 w 3023443"/>
                  <a:gd name="connsiteY11" fmla="*/ 2903861 h 3627597"/>
                  <a:gd name="connsiteX12" fmla="*/ 2852419 w 3023443"/>
                  <a:gd name="connsiteY12" fmla="*/ 2153659 h 3627597"/>
                  <a:gd name="connsiteX13" fmla="*/ 2812119 w 3023443"/>
                  <a:gd name="connsiteY13" fmla="*/ 749151 h 362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23443" h="3627597">
                    <a:moveTo>
                      <a:pt x="2812119" y="749151"/>
                    </a:moveTo>
                    <a:cubicBezTo>
                      <a:pt x="2553096" y="310740"/>
                      <a:pt x="2162119" y="62515"/>
                      <a:pt x="1653715" y="8525"/>
                    </a:cubicBezTo>
                    <a:cubicBezTo>
                      <a:pt x="1347836" y="-23997"/>
                      <a:pt x="1059183" y="36806"/>
                      <a:pt x="789748" y="186242"/>
                    </a:cubicBezTo>
                    <a:cubicBezTo>
                      <a:pt x="789748" y="186242"/>
                      <a:pt x="789748" y="186242"/>
                      <a:pt x="789748" y="186242"/>
                    </a:cubicBezTo>
                    <a:cubicBezTo>
                      <a:pt x="325306" y="447257"/>
                      <a:pt x="65834" y="845433"/>
                      <a:pt x="7409" y="1372348"/>
                    </a:cubicBezTo>
                    <a:cubicBezTo>
                      <a:pt x="-24407" y="1659330"/>
                      <a:pt x="48544" y="1928637"/>
                      <a:pt x="182105" y="2180975"/>
                    </a:cubicBezTo>
                    <a:cubicBezTo>
                      <a:pt x="320357" y="2442119"/>
                      <a:pt x="464587" y="2700114"/>
                      <a:pt x="606440" y="2959329"/>
                    </a:cubicBezTo>
                    <a:cubicBezTo>
                      <a:pt x="632342" y="3006635"/>
                      <a:pt x="657987" y="3053812"/>
                      <a:pt x="676241" y="3104781"/>
                    </a:cubicBezTo>
                    <a:cubicBezTo>
                      <a:pt x="736144" y="3271892"/>
                      <a:pt x="739807" y="3445367"/>
                      <a:pt x="735822" y="3619805"/>
                    </a:cubicBezTo>
                    <a:cubicBezTo>
                      <a:pt x="837246" y="3629061"/>
                      <a:pt x="2000086" y="3631053"/>
                      <a:pt x="2285011" y="3620384"/>
                    </a:cubicBezTo>
                    <a:cubicBezTo>
                      <a:pt x="2285011" y="3587283"/>
                      <a:pt x="2285653" y="3554246"/>
                      <a:pt x="2284946" y="3521146"/>
                    </a:cubicBezTo>
                    <a:cubicBezTo>
                      <a:pt x="2280447" y="3300751"/>
                      <a:pt x="2329424" y="3096811"/>
                      <a:pt x="2442867" y="2903861"/>
                    </a:cubicBezTo>
                    <a:cubicBezTo>
                      <a:pt x="2587161" y="2658336"/>
                      <a:pt x="2724128" y="2407990"/>
                      <a:pt x="2852419" y="2153659"/>
                    </a:cubicBezTo>
                    <a:cubicBezTo>
                      <a:pt x="3091131" y="1680412"/>
                      <a:pt x="3082004" y="1205944"/>
                      <a:pt x="2812119" y="749151"/>
                    </a:cubicBezTo>
                    <a:close/>
                  </a:path>
                </a:pathLst>
              </a:custGeom>
              <a:solidFill>
                <a:srgbClr val="FDD86E">
                  <a:alpha val="70000"/>
                </a:srgbClr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04CE7328-8FEF-475E-B586-5FAE7742FC1D}"/>
                  </a:ext>
                </a:extLst>
              </p:cNvPr>
              <p:cNvSpPr/>
              <p:nvPr/>
            </p:nvSpPr>
            <p:spPr>
              <a:xfrm>
                <a:off x="1547437" y="354977"/>
                <a:ext cx="785737" cy="2595791"/>
              </a:xfrm>
              <a:custGeom>
                <a:avLst/>
                <a:gdLst>
                  <a:gd name="connsiteX0" fmla="*/ 1041101 w 1041463"/>
                  <a:gd name="connsiteY0" fmla="*/ 3434270 h 3440619"/>
                  <a:gd name="connsiteX1" fmla="*/ 735801 w 1041463"/>
                  <a:gd name="connsiteY1" fmla="*/ 3433564 h 3440619"/>
                  <a:gd name="connsiteX2" fmla="*/ 676219 w 1041463"/>
                  <a:gd name="connsiteY2" fmla="*/ 2918539 h 3440619"/>
                  <a:gd name="connsiteX3" fmla="*/ 606418 w 1041463"/>
                  <a:gd name="connsiteY3" fmla="*/ 2773087 h 3440619"/>
                  <a:gd name="connsiteX4" fmla="*/ 182083 w 1041463"/>
                  <a:gd name="connsiteY4" fmla="*/ 1994733 h 3440619"/>
                  <a:gd name="connsiteX5" fmla="*/ 7387 w 1041463"/>
                  <a:gd name="connsiteY5" fmla="*/ 1186106 h 3440619"/>
                  <a:gd name="connsiteX6" fmla="*/ 789726 w 1041463"/>
                  <a:gd name="connsiteY6" fmla="*/ 0 h 3440619"/>
                  <a:gd name="connsiteX7" fmla="*/ 583472 w 1041463"/>
                  <a:gd name="connsiteY7" fmla="*/ 233828 h 3440619"/>
                  <a:gd name="connsiteX8" fmla="*/ 286913 w 1041463"/>
                  <a:gd name="connsiteY8" fmla="*/ 930747 h 3440619"/>
                  <a:gd name="connsiteX9" fmla="*/ 506601 w 1041463"/>
                  <a:gd name="connsiteY9" fmla="*/ 1998140 h 3440619"/>
                  <a:gd name="connsiteX10" fmla="*/ 768645 w 1041463"/>
                  <a:gd name="connsiteY10" fmla="*/ 2478457 h 3440619"/>
                  <a:gd name="connsiteX11" fmla="*/ 929714 w 1041463"/>
                  <a:gd name="connsiteY11" fmla="*/ 2770324 h 3440619"/>
                  <a:gd name="connsiteX12" fmla="*/ 1041165 w 1041463"/>
                  <a:gd name="connsiteY12" fmla="*/ 3235729 h 3440619"/>
                  <a:gd name="connsiteX13" fmla="*/ 1041101 w 1041463"/>
                  <a:gd name="connsiteY13" fmla="*/ 3434270 h 344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1463" h="3440619">
                    <a:moveTo>
                      <a:pt x="1041101" y="3434270"/>
                    </a:moveTo>
                    <a:cubicBezTo>
                      <a:pt x="939291" y="3442819"/>
                      <a:pt x="837546" y="3442883"/>
                      <a:pt x="735801" y="3433564"/>
                    </a:cubicBezTo>
                    <a:cubicBezTo>
                      <a:pt x="739786" y="3259125"/>
                      <a:pt x="736058" y="3085650"/>
                      <a:pt x="676219" y="2918539"/>
                    </a:cubicBezTo>
                    <a:cubicBezTo>
                      <a:pt x="657965" y="2867570"/>
                      <a:pt x="632256" y="2820329"/>
                      <a:pt x="606418" y="2773087"/>
                    </a:cubicBezTo>
                    <a:cubicBezTo>
                      <a:pt x="464566" y="2513872"/>
                      <a:pt x="320271" y="2255877"/>
                      <a:pt x="182083" y="1994733"/>
                    </a:cubicBezTo>
                    <a:cubicBezTo>
                      <a:pt x="48522" y="1742395"/>
                      <a:pt x="-24364" y="1473088"/>
                      <a:pt x="7387" y="1186106"/>
                    </a:cubicBezTo>
                    <a:cubicBezTo>
                      <a:pt x="65748" y="659191"/>
                      <a:pt x="325285" y="261015"/>
                      <a:pt x="789726" y="0"/>
                    </a:cubicBezTo>
                    <a:cubicBezTo>
                      <a:pt x="723332" y="80021"/>
                      <a:pt x="644789" y="149115"/>
                      <a:pt x="583472" y="233828"/>
                    </a:cubicBezTo>
                    <a:cubicBezTo>
                      <a:pt x="431465" y="443681"/>
                      <a:pt x="329784" y="673588"/>
                      <a:pt x="286913" y="930747"/>
                    </a:cubicBezTo>
                    <a:cubicBezTo>
                      <a:pt x="222640" y="1315875"/>
                      <a:pt x="318343" y="1665588"/>
                      <a:pt x="506601" y="1998140"/>
                    </a:cubicBezTo>
                    <a:cubicBezTo>
                      <a:pt x="596455" y="2156831"/>
                      <a:pt x="681168" y="2318415"/>
                      <a:pt x="768645" y="2478457"/>
                    </a:cubicBezTo>
                    <a:cubicBezTo>
                      <a:pt x="821927" y="2575960"/>
                      <a:pt x="876753" y="2672628"/>
                      <a:pt x="929714" y="2770324"/>
                    </a:cubicBezTo>
                    <a:cubicBezTo>
                      <a:pt x="1008385" y="2915389"/>
                      <a:pt x="1039108" y="3072281"/>
                      <a:pt x="1041165" y="3235729"/>
                    </a:cubicBezTo>
                    <a:cubicBezTo>
                      <a:pt x="1041872" y="3301931"/>
                      <a:pt x="1041101" y="3368069"/>
                      <a:pt x="1041101" y="3434270"/>
                    </a:cubicBezTo>
                    <a:close/>
                  </a:path>
                </a:pathLst>
              </a:custGeom>
              <a:solidFill>
                <a:srgbClr val="FCBF0F">
                  <a:alpha val="70000"/>
                </a:srgbClr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64AC25AA-70AF-404E-B2E7-AAE6C08A5811}"/>
                  </a:ext>
                </a:extLst>
              </p:cNvPr>
              <p:cNvSpPr/>
              <p:nvPr/>
            </p:nvSpPr>
            <p:spPr>
              <a:xfrm>
                <a:off x="2569685" y="308032"/>
                <a:ext cx="1175104" cy="1216090"/>
              </a:xfrm>
              <a:custGeom>
                <a:avLst/>
                <a:gdLst>
                  <a:gd name="connsiteX0" fmla="*/ 193400 w 1557554"/>
                  <a:gd name="connsiteY0" fmla="*/ 393 h 1611879"/>
                  <a:gd name="connsiteX1" fmla="*/ 1167210 w 1557554"/>
                  <a:gd name="connsiteY1" fmla="*/ 401846 h 1611879"/>
                  <a:gd name="connsiteX2" fmla="*/ 1516408 w 1557554"/>
                  <a:gd name="connsiteY2" fmla="*/ 1089831 h 1611879"/>
                  <a:gd name="connsiteX3" fmla="*/ 1557479 w 1557554"/>
                  <a:gd name="connsiteY3" fmla="*/ 1477530 h 1611879"/>
                  <a:gd name="connsiteX4" fmla="*/ 1444615 w 1557554"/>
                  <a:gd name="connsiteY4" fmla="*/ 1611862 h 1611879"/>
                  <a:gd name="connsiteX5" fmla="*/ 1318574 w 1557554"/>
                  <a:gd name="connsiteY5" fmla="*/ 1478237 h 1611879"/>
                  <a:gd name="connsiteX6" fmla="*/ 1170938 w 1557554"/>
                  <a:gd name="connsiteY6" fmla="*/ 807734 h 1611879"/>
                  <a:gd name="connsiteX7" fmla="*/ 530901 w 1557554"/>
                  <a:gd name="connsiteY7" fmla="*/ 293159 h 1611879"/>
                  <a:gd name="connsiteX8" fmla="*/ 110036 w 1557554"/>
                  <a:gd name="connsiteY8" fmla="*/ 231200 h 1611879"/>
                  <a:gd name="connsiteX9" fmla="*/ 0 w 1557554"/>
                  <a:gd name="connsiteY9" fmla="*/ 116085 h 1611879"/>
                  <a:gd name="connsiteX10" fmla="*/ 109715 w 1557554"/>
                  <a:gd name="connsiteY10" fmla="*/ 521 h 1611879"/>
                  <a:gd name="connsiteX11" fmla="*/ 193400 w 1557554"/>
                  <a:gd name="connsiteY11" fmla="*/ 393 h 161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7554" h="1611879">
                    <a:moveTo>
                      <a:pt x="193400" y="393"/>
                    </a:moveTo>
                    <a:cubicBezTo>
                      <a:pt x="565544" y="18904"/>
                      <a:pt x="899960" y="132925"/>
                      <a:pt x="1167210" y="401846"/>
                    </a:cubicBezTo>
                    <a:cubicBezTo>
                      <a:pt x="1356496" y="592289"/>
                      <a:pt x="1463254" y="828366"/>
                      <a:pt x="1516408" y="1089831"/>
                    </a:cubicBezTo>
                    <a:cubicBezTo>
                      <a:pt x="1542375" y="1217800"/>
                      <a:pt x="1554009" y="1347312"/>
                      <a:pt x="1557479" y="1477530"/>
                    </a:cubicBezTo>
                    <a:cubicBezTo>
                      <a:pt x="1559665" y="1558901"/>
                      <a:pt x="1513773" y="1610898"/>
                      <a:pt x="1444615" y="1611862"/>
                    </a:cubicBezTo>
                    <a:cubicBezTo>
                      <a:pt x="1366587" y="1612955"/>
                      <a:pt x="1318767" y="1563400"/>
                      <a:pt x="1318574" y="1478237"/>
                    </a:cubicBezTo>
                    <a:cubicBezTo>
                      <a:pt x="1318060" y="1243895"/>
                      <a:pt x="1278468" y="1017716"/>
                      <a:pt x="1170938" y="807734"/>
                    </a:cubicBezTo>
                    <a:cubicBezTo>
                      <a:pt x="1034742" y="541770"/>
                      <a:pt x="813447" y="378900"/>
                      <a:pt x="530901" y="293159"/>
                    </a:cubicBezTo>
                    <a:cubicBezTo>
                      <a:pt x="393548" y="251446"/>
                      <a:pt x="252917" y="234799"/>
                      <a:pt x="110036" y="231200"/>
                    </a:cubicBezTo>
                    <a:cubicBezTo>
                      <a:pt x="46084" y="229593"/>
                      <a:pt x="64" y="180102"/>
                      <a:pt x="0" y="116085"/>
                    </a:cubicBezTo>
                    <a:cubicBezTo>
                      <a:pt x="-64" y="52197"/>
                      <a:pt x="46020" y="3221"/>
                      <a:pt x="109715" y="521"/>
                    </a:cubicBezTo>
                    <a:cubicBezTo>
                      <a:pt x="137610" y="-571"/>
                      <a:pt x="165505" y="393"/>
                      <a:pt x="193400" y="393"/>
                    </a:cubicBezTo>
                    <a:close/>
                  </a:path>
                </a:pathLst>
              </a:custGeom>
              <a:solidFill>
                <a:srgbClr val="FEE59C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E27FD6A6-EE9D-45EA-9E41-9944F9BDEE61}"/>
                  </a:ext>
                </a:extLst>
              </p:cNvPr>
              <p:cNvGrpSpPr/>
              <p:nvPr/>
            </p:nvGrpSpPr>
            <p:grpSpPr>
              <a:xfrm>
                <a:off x="1998745" y="2932546"/>
                <a:ext cx="1375657" cy="1214568"/>
                <a:chOff x="1998745" y="2932546"/>
                <a:chExt cx="1375657" cy="1214568"/>
              </a:xfrm>
            </p:grpSpPr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CEF2E464-9F67-487E-8A79-DBA6849C77F6}"/>
                    </a:ext>
                  </a:extLst>
                </p:cNvPr>
                <p:cNvSpPr/>
                <p:nvPr/>
              </p:nvSpPr>
              <p:spPr>
                <a:xfrm>
                  <a:off x="2050388" y="2932594"/>
                  <a:ext cx="1272418" cy="859270"/>
                </a:xfrm>
                <a:custGeom>
                  <a:avLst/>
                  <a:gdLst>
                    <a:gd name="connsiteX0" fmla="*/ 1621432 w 1686540"/>
                    <a:gd name="connsiteY0" fmla="*/ 1138929 h 1138929"/>
                    <a:gd name="connsiteX1" fmla="*/ 65109 w 1686540"/>
                    <a:gd name="connsiteY1" fmla="*/ 1138929 h 1138929"/>
                    <a:gd name="connsiteX2" fmla="*/ 0 w 1686540"/>
                    <a:gd name="connsiteY2" fmla="*/ 1073820 h 1138929"/>
                    <a:gd name="connsiteX3" fmla="*/ 0 w 1686540"/>
                    <a:gd name="connsiteY3" fmla="*/ 65109 h 1138929"/>
                    <a:gd name="connsiteX4" fmla="*/ 65109 w 1686540"/>
                    <a:gd name="connsiteY4" fmla="*/ 0 h 1138929"/>
                    <a:gd name="connsiteX5" fmla="*/ 1621432 w 1686540"/>
                    <a:gd name="connsiteY5" fmla="*/ 0 h 1138929"/>
                    <a:gd name="connsiteX6" fmla="*/ 1686541 w 1686540"/>
                    <a:gd name="connsiteY6" fmla="*/ 65109 h 1138929"/>
                    <a:gd name="connsiteX7" fmla="*/ 1686541 w 1686540"/>
                    <a:gd name="connsiteY7" fmla="*/ 1073820 h 1138929"/>
                    <a:gd name="connsiteX8" fmla="*/ 1621432 w 1686540"/>
                    <a:gd name="connsiteY8" fmla="*/ 1138929 h 11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540" h="1138929">
                      <a:moveTo>
                        <a:pt x="1621432" y="1138929"/>
                      </a:moveTo>
                      <a:lnTo>
                        <a:pt x="65109" y="1138929"/>
                      </a:lnTo>
                      <a:cubicBezTo>
                        <a:pt x="29180" y="1138929"/>
                        <a:pt x="0" y="1109814"/>
                        <a:pt x="0" y="1073820"/>
                      </a:cubicBezTo>
                      <a:lnTo>
                        <a:pt x="0" y="65109"/>
                      </a:lnTo>
                      <a:cubicBezTo>
                        <a:pt x="0" y="29180"/>
                        <a:pt x="29116" y="0"/>
                        <a:pt x="65109" y="0"/>
                      </a:cubicBezTo>
                      <a:lnTo>
                        <a:pt x="1621432" y="0"/>
                      </a:lnTo>
                      <a:cubicBezTo>
                        <a:pt x="1657361" y="0"/>
                        <a:pt x="1686541" y="29116"/>
                        <a:pt x="1686541" y="65109"/>
                      </a:cubicBezTo>
                      <a:lnTo>
                        <a:pt x="1686541" y="1073820"/>
                      </a:lnTo>
                      <a:cubicBezTo>
                        <a:pt x="1686477" y="1109749"/>
                        <a:pt x="1657361" y="1138929"/>
                        <a:pt x="1621432" y="1138929"/>
                      </a:cubicBezTo>
                      <a:close/>
                    </a:path>
                  </a:pathLst>
                </a:custGeom>
                <a:solidFill>
                  <a:srgbClr val="292B37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C4BD2290-9709-4551-A710-5EDBF6359F72}"/>
                    </a:ext>
                  </a:extLst>
                </p:cNvPr>
                <p:cNvSpPr/>
                <p:nvPr/>
              </p:nvSpPr>
              <p:spPr>
                <a:xfrm>
                  <a:off x="2180540" y="3791865"/>
                  <a:ext cx="1012067" cy="173503"/>
                </a:xfrm>
                <a:custGeom>
                  <a:avLst/>
                  <a:gdLst>
                    <a:gd name="connsiteX0" fmla="*/ 1282838 w 1341455"/>
                    <a:gd name="connsiteY0" fmla="*/ 229971 h 229971"/>
                    <a:gd name="connsiteX1" fmla="*/ 58682 w 1341455"/>
                    <a:gd name="connsiteY1" fmla="*/ 229971 h 229971"/>
                    <a:gd name="connsiteX2" fmla="*/ 0 w 1341455"/>
                    <a:gd name="connsiteY2" fmla="*/ 171289 h 229971"/>
                    <a:gd name="connsiteX3" fmla="*/ 0 w 1341455"/>
                    <a:gd name="connsiteY3" fmla="*/ 0 h 229971"/>
                    <a:gd name="connsiteX4" fmla="*/ 1341456 w 1341455"/>
                    <a:gd name="connsiteY4" fmla="*/ 0 h 229971"/>
                    <a:gd name="connsiteX5" fmla="*/ 1341456 w 1341455"/>
                    <a:gd name="connsiteY5" fmla="*/ 171289 h 229971"/>
                    <a:gd name="connsiteX6" fmla="*/ 1282838 w 1341455"/>
                    <a:gd name="connsiteY6" fmla="*/ 229971 h 229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455" h="229971">
                      <a:moveTo>
                        <a:pt x="1282838" y="229971"/>
                      </a:moveTo>
                      <a:lnTo>
                        <a:pt x="58682" y="229971"/>
                      </a:lnTo>
                      <a:cubicBezTo>
                        <a:pt x="26288" y="229971"/>
                        <a:pt x="0" y="203683"/>
                        <a:pt x="0" y="171289"/>
                      </a:cubicBezTo>
                      <a:lnTo>
                        <a:pt x="0" y="0"/>
                      </a:lnTo>
                      <a:lnTo>
                        <a:pt x="1341456" y="0"/>
                      </a:lnTo>
                      <a:lnTo>
                        <a:pt x="1341456" y="171289"/>
                      </a:lnTo>
                      <a:cubicBezTo>
                        <a:pt x="1341520" y="203683"/>
                        <a:pt x="1315232" y="229971"/>
                        <a:pt x="1282838" y="229971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자유형: 도형 73">
                  <a:extLst>
                    <a:ext uri="{FF2B5EF4-FFF2-40B4-BE49-F238E27FC236}">
                      <a16:creationId xmlns:a16="http://schemas.microsoft.com/office/drawing/2014/main" id="{BCAB6A16-E85D-4729-ADA3-6A8D5E3B7534}"/>
                    </a:ext>
                  </a:extLst>
                </p:cNvPr>
                <p:cNvSpPr/>
                <p:nvPr/>
              </p:nvSpPr>
              <p:spPr>
                <a:xfrm>
                  <a:off x="2469695" y="3965320"/>
                  <a:ext cx="433757" cy="181794"/>
                </a:xfrm>
                <a:custGeom>
                  <a:avLst/>
                  <a:gdLst>
                    <a:gd name="connsiteX0" fmla="*/ 514704 w 574928"/>
                    <a:gd name="connsiteY0" fmla="*/ 240962 h 240961"/>
                    <a:gd name="connsiteX1" fmla="*/ 60289 w 574928"/>
                    <a:gd name="connsiteY1" fmla="*/ 240962 h 240961"/>
                    <a:gd name="connsiteX2" fmla="*/ 0 w 574928"/>
                    <a:gd name="connsiteY2" fmla="*/ 180673 h 240961"/>
                    <a:gd name="connsiteX3" fmla="*/ 0 w 574928"/>
                    <a:gd name="connsiteY3" fmla="*/ 0 h 240961"/>
                    <a:gd name="connsiteX4" fmla="*/ 574928 w 574928"/>
                    <a:gd name="connsiteY4" fmla="*/ 0 h 240961"/>
                    <a:gd name="connsiteX5" fmla="*/ 574928 w 574928"/>
                    <a:gd name="connsiteY5" fmla="*/ 180673 h 240961"/>
                    <a:gd name="connsiteX6" fmla="*/ 514704 w 574928"/>
                    <a:gd name="connsiteY6" fmla="*/ 240962 h 24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928" h="240961">
                      <a:moveTo>
                        <a:pt x="514704" y="240962"/>
                      </a:moveTo>
                      <a:lnTo>
                        <a:pt x="60289" y="240962"/>
                      </a:lnTo>
                      <a:cubicBezTo>
                        <a:pt x="26995" y="240962"/>
                        <a:pt x="0" y="213967"/>
                        <a:pt x="0" y="180673"/>
                      </a:cubicBezTo>
                      <a:lnTo>
                        <a:pt x="0" y="0"/>
                      </a:lnTo>
                      <a:lnTo>
                        <a:pt x="574928" y="0"/>
                      </a:lnTo>
                      <a:lnTo>
                        <a:pt x="574928" y="180673"/>
                      </a:lnTo>
                      <a:cubicBezTo>
                        <a:pt x="574928" y="213967"/>
                        <a:pt x="547997" y="240962"/>
                        <a:pt x="514704" y="240962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5686D3ED-0E83-46EB-A923-AE2A626745DE}"/>
                    </a:ext>
                  </a:extLst>
                </p:cNvPr>
                <p:cNvSpPr/>
                <p:nvPr/>
              </p:nvSpPr>
              <p:spPr>
                <a:xfrm>
                  <a:off x="1998745" y="2932546"/>
                  <a:ext cx="1375657" cy="123992"/>
                </a:xfrm>
                <a:custGeom>
                  <a:avLst/>
                  <a:gdLst>
                    <a:gd name="connsiteX0" fmla="*/ 1785587 w 1823379"/>
                    <a:gd name="connsiteY0" fmla="*/ 164347 h 164347"/>
                    <a:gd name="connsiteX1" fmla="*/ 37793 w 1823379"/>
                    <a:gd name="connsiteY1" fmla="*/ 164347 h 164347"/>
                    <a:gd name="connsiteX2" fmla="*/ 0 w 1823379"/>
                    <a:gd name="connsiteY2" fmla="*/ 126554 h 164347"/>
                    <a:gd name="connsiteX3" fmla="*/ 0 w 1823379"/>
                    <a:gd name="connsiteY3" fmla="*/ 37793 h 164347"/>
                    <a:gd name="connsiteX4" fmla="*/ 37793 w 1823379"/>
                    <a:gd name="connsiteY4" fmla="*/ 0 h 164347"/>
                    <a:gd name="connsiteX5" fmla="*/ 1785587 w 1823379"/>
                    <a:gd name="connsiteY5" fmla="*/ 0 h 164347"/>
                    <a:gd name="connsiteX6" fmla="*/ 1823380 w 1823379"/>
                    <a:gd name="connsiteY6" fmla="*/ 37793 h 164347"/>
                    <a:gd name="connsiteX7" fmla="*/ 1823380 w 1823379"/>
                    <a:gd name="connsiteY7" fmla="*/ 126554 h 164347"/>
                    <a:gd name="connsiteX8" fmla="*/ 1785587 w 1823379"/>
                    <a:gd name="connsiteY8" fmla="*/ 164347 h 1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23379" h="164347">
                      <a:moveTo>
                        <a:pt x="1785587" y="164347"/>
                      </a:moveTo>
                      <a:lnTo>
                        <a:pt x="37793" y="164347"/>
                      </a:lnTo>
                      <a:cubicBezTo>
                        <a:pt x="16968" y="164347"/>
                        <a:pt x="0" y="147443"/>
                        <a:pt x="0" y="126554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5587" y="0"/>
                      </a:lnTo>
                      <a:cubicBezTo>
                        <a:pt x="1806411" y="0"/>
                        <a:pt x="1823380" y="16904"/>
                        <a:pt x="1823380" y="37793"/>
                      </a:cubicBezTo>
                      <a:lnTo>
                        <a:pt x="1823380" y="126554"/>
                      </a:lnTo>
                      <a:cubicBezTo>
                        <a:pt x="1823380" y="147443"/>
                        <a:pt x="1806476" y="164347"/>
                        <a:pt x="1785587" y="164347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자유형: 도형 75">
                  <a:extLst>
                    <a:ext uri="{FF2B5EF4-FFF2-40B4-BE49-F238E27FC236}">
                      <a16:creationId xmlns:a16="http://schemas.microsoft.com/office/drawing/2014/main" id="{0F8ED7CC-7ACC-4AC0-A600-174319753FAA}"/>
                    </a:ext>
                  </a:extLst>
                </p:cNvPr>
                <p:cNvSpPr/>
                <p:nvPr/>
              </p:nvSpPr>
              <p:spPr>
                <a:xfrm>
                  <a:off x="2000830" y="3254773"/>
                  <a:ext cx="1371536" cy="111579"/>
                </a:xfrm>
                <a:custGeom>
                  <a:avLst/>
                  <a:gdLst>
                    <a:gd name="connsiteX0" fmla="*/ 1780124 w 1817916"/>
                    <a:gd name="connsiteY0" fmla="*/ 147894 h 147893"/>
                    <a:gd name="connsiteX1" fmla="*/ 37793 w 1817916"/>
                    <a:gd name="connsiteY1" fmla="*/ 147894 h 147893"/>
                    <a:gd name="connsiteX2" fmla="*/ 0 w 1817916"/>
                    <a:gd name="connsiteY2" fmla="*/ 110101 h 147893"/>
                    <a:gd name="connsiteX3" fmla="*/ 0 w 1817916"/>
                    <a:gd name="connsiteY3" fmla="*/ 37793 h 147893"/>
                    <a:gd name="connsiteX4" fmla="*/ 37793 w 1817916"/>
                    <a:gd name="connsiteY4" fmla="*/ 0 h 147893"/>
                    <a:gd name="connsiteX5" fmla="*/ 1780124 w 1817916"/>
                    <a:gd name="connsiteY5" fmla="*/ 0 h 147893"/>
                    <a:gd name="connsiteX6" fmla="*/ 1817917 w 1817916"/>
                    <a:gd name="connsiteY6" fmla="*/ 37793 h 147893"/>
                    <a:gd name="connsiteX7" fmla="*/ 1817917 w 1817916"/>
                    <a:gd name="connsiteY7" fmla="*/ 110101 h 147893"/>
                    <a:gd name="connsiteX8" fmla="*/ 178012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0124" y="147894"/>
                      </a:moveTo>
                      <a:lnTo>
                        <a:pt x="37793" y="147894"/>
                      </a:lnTo>
                      <a:cubicBezTo>
                        <a:pt x="16968" y="147894"/>
                        <a:pt x="0" y="130990"/>
                        <a:pt x="0" y="110101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0124" y="0"/>
                      </a:lnTo>
                      <a:cubicBezTo>
                        <a:pt x="1800948" y="0"/>
                        <a:pt x="1817917" y="16904"/>
                        <a:pt x="1817917" y="37793"/>
                      </a:cubicBezTo>
                      <a:lnTo>
                        <a:pt x="1817917" y="110101"/>
                      </a:lnTo>
                      <a:cubicBezTo>
                        <a:pt x="1817852" y="130990"/>
                        <a:pt x="1800948" y="147894"/>
                        <a:pt x="178012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D59912BF-1794-41EC-8AC6-5B512BF60438}"/>
                    </a:ext>
                  </a:extLst>
                </p:cNvPr>
                <p:cNvSpPr/>
                <p:nvPr/>
              </p:nvSpPr>
              <p:spPr>
                <a:xfrm>
                  <a:off x="2000830" y="3465469"/>
                  <a:ext cx="1371536" cy="111579"/>
                </a:xfrm>
                <a:custGeom>
                  <a:avLst/>
                  <a:gdLst>
                    <a:gd name="connsiteX0" fmla="*/ 1784944 w 1817916"/>
                    <a:gd name="connsiteY0" fmla="*/ 147894 h 147893"/>
                    <a:gd name="connsiteX1" fmla="*/ 32972 w 1817916"/>
                    <a:gd name="connsiteY1" fmla="*/ 147894 h 147893"/>
                    <a:gd name="connsiteX2" fmla="*/ 0 w 1817916"/>
                    <a:gd name="connsiteY2" fmla="*/ 114921 h 147893"/>
                    <a:gd name="connsiteX3" fmla="*/ 0 w 1817916"/>
                    <a:gd name="connsiteY3" fmla="*/ 32972 h 147893"/>
                    <a:gd name="connsiteX4" fmla="*/ 32972 w 1817916"/>
                    <a:gd name="connsiteY4" fmla="*/ 0 h 147893"/>
                    <a:gd name="connsiteX5" fmla="*/ 1784944 w 1817916"/>
                    <a:gd name="connsiteY5" fmla="*/ 0 h 147893"/>
                    <a:gd name="connsiteX6" fmla="*/ 1817917 w 1817916"/>
                    <a:gd name="connsiteY6" fmla="*/ 32972 h 147893"/>
                    <a:gd name="connsiteX7" fmla="*/ 1817917 w 1817916"/>
                    <a:gd name="connsiteY7" fmla="*/ 114921 h 147893"/>
                    <a:gd name="connsiteX8" fmla="*/ 178494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4944" y="147894"/>
                      </a:moveTo>
                      <a:lnTo>
                        <a:pt x="32972" y="147894"/>
                      </a:lnTo>
                      <a:cubicBezTo>
                        <a:pt x="14783" y="147894"/>
                        <a:pt x="0" y="133175"/>
                        <a:pt x="0" y="114921"/>
                      </a:cubicBezTo>
                      <a:lnTo>
                        <a:pt x="0" y="32972"/>
                      </a:lnTo>
                      <a:cubicBezTo>
                        <a:pt x="0" y="14783"/>
                        <a:pt x="14719" y="0"/>
                        <a:pt x="32972" y="0"/>
                      </a:cubicBezTo>
                      <a:lnTo>
                        <a:pt x="1784944" y="0"/>
                      </a:lnTo>
                      <a:cubicBezTo>
                        <a:pt x="1803134" y="0"/>
                        <a:pt x="1817917" y="14719"/>
                        <a:pt x="1817917" y="32972"/>
                      </a:cubicBezTo>
                      <a:lnTo>
                        <a:pt x="1817917" y="114921"/>
                      </a:lnTo>
                      <a:cubicBezTo>
                        <a:pt x="1817852" y="133111"/>
                        <a:pt x="1803134" y="147894"/>
                        <a:pt x="178494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26BADD30-D7E6-44E9-B6CB-EF6EF8EF14B0}"/>
                  </a:ext>
                </a:extLst>
              </p:cNvPr>
              <p:cNvSpPr/>
              <p:nvPr/>
            </p:nvSpPr>
            <p:spPr>
              <a:xfrm>
                <a:off x="2480382" y="4128445"/>
                <a:ext cx="408971" cy="927207"/>
              </a:xfrm>
              <a:custGeom>
                <a:avLst/>
                <a:gdLst>
                  <a:gd name="connsiteX0" fmla="*/ 78710 w 542075"/>
                  <a:gd name="connsiteY0" fmla="*/ 0 h 1228976"/>
                  <a:gd name="connsiteX1" fmla="*/ 457475 w 542075"/>
                  <a:gd name="connsiteY1" fmla="*/ 64 h 1228976"/>
                  <a:gd name="connsiteX2" fmla="*/ 450983 w 542075"/>
                  <a:gd name="connsiteY2" fmla="*/ 207732 h 1228976"/>
                  <a:gd name="connsiteX3" fmla="*/ 470973 w 542075"/>
                  <a:gd name="connsiteY3" fmla="*/ 272906 h 1228976"/>
                  <a:gd name="connsiteX4" fmla="*/ 541288 w 542075"/>
                  <a:gd name="connsiteY4" fmla="*/ 499792 h 1228976"/>
                  <a:gd name="connsiteX5" fmla="*/ 450148 w 542075"/>
                  <a:gd name="connsiteY5" fmla="*/ 826945 h 1228976"/>
                  <a:gd name="connsiteX6" fmla="*/ 277894 w 542075"/>
                  <a:gd name="connsiteY6" fmla="*/ 1228977 h 1228976"/>
                  <a:gd name="connsiteX7" fmla="*/ 119396 w 542075"/>
                  <a:gd name="connsiteY7" fmla="*/ 885691 h 1228976"/>
                  <a:gd name="connsiteX8" fmla="*/ 9038 w 542075"/>
                  <a:gd name="connsiteY8" fmla="*/ 573128 h 1228976"/>
                  <a:gd name="connsiteX9" fmla="*/ 21957 w 542075"/>
                  <a:gd name="connsiteY9" fmla="*/ 341807 h 1228976"/>
                  <a:gd name="connsiteX10" fmla="*/ 67784 w 542075"/>
                  <a:gd name="connsiteY10" fmla="*/ 261401 h 1228976"/>
                  <a:gd name="connsiteX11" fmla="*/ 78582 w 542075"/>
                  <a:gd name="connsiteY11" fmla="*/ 178745 h 1228976"/>
                  <a:gd name="connsiteX12" fmla="*/ 78710 w 542075"/>
                  <a:gd name="connsiteY12" fmla="*/ 0 h 122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2075" h="1228976">
                    <a:moveTo>
                      <a:pt x="78710" y="0"/>
                    </a:moveTo>
                    <a:cubicBezTo>
                      <a:pt x="204944" y="0"/>
                      <a:pt x="331242" y="0"/>
                      <a:pt x="457475" y="64"/>
                    </a:cubicBezTo>
                    <a:cubicBezTo>
                      <a:pt x="455418" y="69287"/>
                      <a:pt x="454004" y="138510"/>
                      <a:pt x="450983" y="207732"/>
                    </a:cubicBezTo>
                    <a:cubicBezTo>
                      <a:pt x="449891" y="232542"/>
                      <a:pt x="455868" y="253174"/>
                      <a:pt x="470973" y="272906"/>
                    </a:cubicBezTo>
                    <a:cubicBezTo>
                      <a:pt x="522006" y="339815"/>
                      <a:pt x="546944" y="415143"/>
                      <a:pt x="541288" y="499792"/>
                    </a:cubicBezTo>
                    <a:cubicBezTo>
                      <a:pt x="533832" y="610342"/>
                      <a:pt x="485241" y="722950"/>
                      <a:pt x="450148" y="826945"/>
                    </a:cubicBezTo>
                    <a:cubicBezTo>
                      <a:pt x="424438" y="903302"/>
                      <a:pt x="348531" y="1091688"/>
                      <a:pt x="277894" y="1228977"/>
                    </a:cubicBezTo>
                    <a:cubicBezTo>
                      <a:pt x="200702" y="1091688"/>
                      <a:pt x="160981" y="995856"/>
                      <a:pt x="119396" y="885691"/>
                    </a:cubicBezTo>
                    <a:cubicBezTo>
                      <a:pt x="80896" y="783753"/>
                      <a:pt x="28834" y="680658"/>
                      <a:pt x="9038" y="573128"/>
                    </a:cubicBezTo>
                    <a:cubicBezTo>
                      <a:pt x="-5038" y="496771"/>
                      <a:pt x="-4074" y="415593"/>
                      <a:pt x="21957" y="341807"/>
                    </a:cubicBezTo>
                    <a:cubicBezTo>
                      <a:pt x="33076" y="310249"/>
                      <a:pt x="54993" y="289553"/>
                      <a:pt x="67784" y="261401"/>
                    </a:cubicBezTo>
                    <a:cubicBezTo>
                      <a:pt x="78453" y="237877"/>
                      <a:pt x="76654" y="203747"/>
                      <a:pt x="78582" y="178745"/>
                    </a:cubicBezTo>
                    <a:cubicBezTo>
                      <a:pt x="78453" y="131568"/>
                      <a:pt x="78582" y="89019"/>
                      <a:pt x="78710" y="0"/>
                    </a:cubicBezTo>
                    <a:close/>
                  </a:path>
                </a:pathLst>
              </a:custGeom>
              <a:solidFill>
                <a:srgbClr val="FECD54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8" name="Group 117">
              <a:extLst>
                <a:ext uri="{FF2B5EF4-FFF2-40B4-BE49-F238E27FC236}">
                  <a16:creationId xmlns:a16="http://schemas.microsoft.com/office/drawing/2014/main" id="{86DEC456-19C2-416C-8DBC-87823F443830}"/>
                </a:ext>
              </a:extLst>
            </p:cNvPr>
            <p:cNvGrpSpPr/>
            <p:nvPr/>
          </p:nvGrpSpPr>
          <p:grpSpPr>
            <a:xfrm>
              <a:off x="5320421" y="1536376"/>
              <a:ext cx="2143154" cy="2140720"/>
              <a:chOff x="4056136" y="43905"/>
              <a:chExt cx="4439320" cy="4434279"/>
            </a:xfrm>
          </p:grpSpPr>
          <p:sp>
            <p:nvSpPr>
              <p:cNvPr id="62" name="Freeform: Shape 118">
                <a:extLst>
                  <a:ext uri="{FF2B5EF4-FFF2-40B4-BE49-F238E27FC236}">
                    <a16:creationId xmlns:a16="http://schemas.microsoft.com/office/drawing/2014/main" id="{D4D1431C-A346-4CC0-934F-E98AD6668DBB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rgbClr val="7BBFE9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19">
                <a:extLst>
                  <a:ext uri="{FF2B5EF4-FFF2-40B4-BE49-F238E27FC236}">
                    <a16:creationId xmlns:a16="http://schemas.microsoft.com/office/drawing/2014/main" id="{8A189FEF-EF6C-4C7C-817D-493D47F904F0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rgbClr val="90C964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20">
                <a:extLst>
                  <a:ext uri="{FF2B5EF4-FFF2-40B4-BE49-F238E27FC236}">
                    <a16:creationId xmlns:a16="http://schemas.microsoft.com/office/drawing/2014/main" id="{A3DCB611-7462-462C-B91B-A069CB951D7B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21">
                <a:extLst>
                  <a:ext uri="{FF2B5EF4-FFF2-40B4-BE49-F238E27FC236}">
                    <a16:creationId xmlns:a16="http://schemas.microsoft.com/office/drawing/2014/main" id="{FA0DD883-BC58-4AA5-BAE4-122B63B7729B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rgbClr val="3F2A6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57D685C4-B6E4-4B09-99A4-52C128F2B200}"/>
                </a:ext>
              </a:extLst>
            </p:cNvPr>
            <p:cNvSpPr/>
            <p:nvPr/>
          </p:nvSpPr>
          <p:spPr>
            <a:xfrm>
              <a:off x="4021090" y="2938197"/>
              <a:ext cx="1146605" cy="758344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2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0D6458B-81E0-45A3-B8BA-3DD1707CE95D}"/>
                </a:ext>
              </a:extLst>
            </p:cNvPr>
            <p:cNvSpPr/>
            <p:nvPr/>
          </p:nvSpPr>
          <p:spPr>
            <a:xfrm>
              <a:off x="7290514" y="3200314"/>
              <a:ext cx="1045693" cy="691602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2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47680E76-C82F-4B1E-AD12-2C2E39CAAA87}"/>
                </a:ext>
              </a:extLst>
            </p:cNvPr>
            <p:cNvSpPr/>
            <p:nvPr/>
          </p:nvSpPr>
          <p:spPr>
            <a:xfrm>
              <a:off x="4560697" y="1514512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2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56D91AC-D7F0-4421-9E31-BC82DF75F3E0}"/>
                </a:ext>
              </a:extLst>
            </p:cNvPr>
            <p:cNvSpPr/>
            <p:nvPr/>
          </p:nvSpPr>
          <p:spPr>
            <a:xfrm>
              <a:off x="5497167" y="4432334"/>
              <a:ext cx="384984" cy="921726"/>
            </a:xfrm>
            <a:custGeom>
              <a:avLst/>
              <a:gdLst>
                <a:gd name="connsiteX0" fmla="*/ 510281 w 510281"/>
                <a:gd name="connsiteY0" fmla="*/ 1047661 h 1221712"/>
                <a:gd name="connsiteX1" fmla="*/ 510281 w 510281"/>
                <a:gd name="connsiteY1" fmla="*/ 0 h 1221712"/>
                <a:gd name="connsiteX2" fmla="*/ 314504 w 510281"/>
                <a:gd name="connsiteY2" fmla="*/ 95961 h 1221712"/>
                <a:gd name="connsiteX3" fmla="*/ 23215 w 510281"/>
                <a:gd name="connsiteY3" fmla="*/ 754444 h 1221712"/>
                <a:gd name="connsiteX4" fmla="*/ 4640 w 510281"/>
                <a:gd name="connsiteY4" fmla="*/ 1144521 h 1221712"/>
                <a:gd name="connsiteX5" fmla="*/ 109278 w 510281"/>
                <a:gd name="connsiteY5" fmla="*/ 1211302 h 1221712"/>
                <a:gd name="connsiteX6" fmla="*/ 510281 w 510281"/>
                <a:gd name="connsiteY6" fmla="*/ 1047661 h 12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281" h="1221712">
                  <a:moveTo>
                    <a:pt x="510281" y="1047661"/>
                  </a:moveTo>
                  <a:cubicBezTo>
                    <a:pt x="510217" y="969890"/>
                    <a:pt x="510281" y="308514"/>
                    <a:pt x="510281" y="0"/>
                  </a:cubicBezTo>
                  <a:cubicBezTo>
                    <a:pt x="433153" y="6427"/>
                    <a:pt x="349597" y="70701"/>
                    <a:pt x="314504" y="95961"/>
                  </a:cubicBezTo>
                  <a:cubicBezTo>
                    <a:pt x="131067" y="276377"/>
                    <a:pt x="66665" y="511233"/>
                    <a:pt x="23215" y="754444"/>
                  </a:cubicBezTo>
                  <a:cubicBezTo>
                    <a:pt x="141" y="883699"/>
                    <a:pt x="-5065" y="1013724"/>
                    <a:pt x="4640" y="1144521"/>
                  </a:cubicBezTo>
                  <a:cubicBezTo>
                    <a:pt x="9911" y="1215929"/>
                    <a:pt x="42883" y="1236754"/>
                    <a:pt x="109278" y="1211302"/>
                  </a:cubicBezTo>
                  <a:cubicBezTo>
                    <a:pt x="232298" y="1163996"/>
                    <a:pt x="387069" y="1094838"/>
                    <a:pt x="510281" y="1047661"/>
                  </a:cubicBezTo>
                  <a:close/>
                </a:path>
              </a:pathLst>
            </a:custGeom>
            <a:solidFill>
              <a:srgbClr val="FE000A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519E52E-8DF0-4F10-B890-BDB3CD17E18F}"/>
                </a:ext>
              </a:extLst>
            </p:cNvPr>
            <p:cNvSpPr/>
            <p:nvPr/>
          </p:nvSpPr>
          <p:spPr>
            <a:xfrm>
              <a:off x="6852323" y="4432334"/>
              <a:ext cx="384984" cy="921726"/>
            </a:xfrm>
            <a:custGeom>
              <a:avLst/>
              <a:gdLst>
                <a:gd name="connsiteX0" fmla="*/ 0 w 510281"/>
                <a:gd name="connsiteY0" fmla="*/ 1047661 h 1221712"/>
                <a:gd name="connsiteX1" fmla="*/ 0 w 510281"/>
                <a:gd name="connsiteY1" fmla="*/ 0 h 1221712"/>
                <a:gd name="connsiteX2" fmla="*/ 195778 w 510281"/>
                <a:gd name="connsiteY2" fmla="*/ 95961 h 1221712"/>
                <a:gd name="connsiteX3" fmla="*/ 487066 w 510281"/>
                <a:gd name="connsiteY3" fmla="*/ 754444 h 1221712"/>
                <a:gd name="connsiteX4" fmla="*/ 505641 w 510281"/>
                <a:gd name="connsiteY4" fmla="*/ 1144521 h 1221712"/>
                <a:gd name="connsiteX5" fmla="*/ 401004 w 510281"/>
                <a:gd name="connsiteY5" fmla="*/ 1211302 h 1221712"/>
                <a:gd name="connsiteX6" fmla="*/ 0 w 510281"/>
                <a:gd name="connsiteY6" fmla="*/ 1047661 h 12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281" h="1221712">
                  <a:moveTo>
                    <a:pt x="0" y="1047661"/>
                  </a:moveTo>
                  <a:cubicBezTo>
                    <a:pt x="64" y="969890"/>
                    <a:pt x="0" y="308514"/>
                    <a:pt x="0" y="0"/>
                  </a:cubicBezTo>
                  <a:cubicBezTo>
                    <a:pt x="77128" y="6427"/>
                    <a:pt x="160684" y="70701"/>
                    <a:pt x="195778" y="95961"/>
                  </a:cubicBezTo>
                  <a:cubicBezTo>
                    <a:pt x="379215" y="276377"/>
                    <a:pt x="443617" y="511233"/>
                    <a:pt x="487066" y="754444"/>
                  </a:cubicBezTo>
                  <a:cubicBezTo>
                    <a:pt x="510140" y="883699"/>
                    <a:pt x="515346" y="1013724"/>
                    <a:pt x="505641" y="1144521"/>
                  </a:cubicBezTo>
                  <a:cubicBezTo>
                    <a:pt x="500371" y="1215929"/>
                    <a:pt x="467398" y="1236754"/>
                    <a:pt x="401004" y="1211302"/>
                  </a:cubicBezTo>
                  <a:cubicBezTo>
                    <a:pt x="277919" y="1163996"/>
                    <a:pt x="123149" y="1094838"/>
                    <a:pt x="0" y="1047661"/>
                  </a:cubicBezTo>
                  <a:close/>
                </a:path>
              </a:pathLst>
            </a:custGeom>
            <a:solidFill>
              <a:srgbClr val="FE000A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1191F922-2174-40D3-8BB4-BA7EF5F5BC4C}"/>
                </a:ext>
              </a:extLst>
            </p:cNvPr>
            <p:cNvGrpSpPr/>
            <p:nvPr/>
          </p:nvGrpSpPr>
          <p:grpSpPr>
            <a:xfrm>
              <a:off x="5776100" y="2917197"/>
              <a:ext cx="1159410" cy="1314166"/>
              <a:chOff x="2088987" y="1652448"/>
              <a:chExt cx="1159410" cy="1314166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8188143F-A921-4580-A761-11EEFD33CC67}"/>
                  </a:ext>
                </a:extLst>
              </p:cNvPr>
              <p:cNvSpPr/>
              <p:nvPr/>
            </p:nvSpPr>
            <p:spPr>
              <a:xfrm>
                <a:off x="3054410" y="2115262"/>
                <a:ext cx="193987" cy="236980"/>
              </a:xfrm>
              <a:custGeom>
                <a:avLst/>
                <a:gdLst>
                  <a:gd name="connsiteX0" fmla="*/ 255612 w 257122"/>
                  <a:gd name="connsiteY0" fmla="*/ 121551 h 314107"/>
                  <a:gd name="connsiteX1" fmla="*/ 236973 w 257122"/>
                  <a:gd name="connsiteY1" fmla="*/ 292776 h 314107"/>
                  <a:gd name="connsiteX2" fmla="*/ 205479 w 257122"/>
                  <a:gd name="connsiteY2" fmla="*/ 312251 h 314107"/>
                  <a:gd name="connsiteX3" fmla="*/ 19792 w 257122"/>
                  <a:gd name="connsiteY3" fmla="*/ 262889 h 314107"/>
                  <a:gd name="connsiteX4" fmla="*/ 1346 w 257122"/>
                  <a:gd name="connsiteY4" fmla="*/ 232616 h 314107"/>
                  <a:gd name="connsiteX5" fmla="*/ 8994 w 257122"/>
                  <a:gd name="connsiteY5" fmla="*/ 54192 h 314107"/>
                  <a:gd name="connsiteX6" fmla="*/ 24805 w 257122"/>
                  <a:gd name="connsiteY6" fmla="*/ 32468 h 314107"/>
                  <a:gd name="connsiteX7" fmla="*/ 220262 w 257122"/>
                  <a:gd name="connsiteY7" fmla="*/ 845 h 314107"/>
                  <a:gd name="connsiteX8" fmla="*/ 249892 w 257122"/>
                  <a:gd name="connsiteY8" fmla="*/ 25719 h 314107"/>
                  <a:gd name="connsiteX9" fmla="*/ 255612 w 257122"/>
                  <a:gd name="connsiteY9" fmla="*/ 12155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122" h="314107">
                    <a:moveTo>
                      <a:pt x="255612" y="121551"/>
                    </a:moveTo>
                    <a:cubicBezTo>
                      <a:pt x="257797" y="183768"/>
                      <a:pt x="247064" y="238143"/>
                      <a:pt x="236973" y="292776"/>
                    </a:cubicBezTo>
                    <a:cubicBezTo>
                      <a:pt x="233245" y="312958"/>
                      <a:pt x="223668" y="317136"/>
                      <a:pt x="205479" y="312251"/>
                    </a:cubicBezTo>
                    <a:cubicBezTo>
                      <a:pt x="143647" y="295475"/>
                      <a:pt x="81752" y="279214"/>
                      <a:pt x="19792" y="262889"/>
                    </a:cubicBezTo>
                    <a:cubicBezTo>
                      <a:pt x="3788" y="258647"/>
                      <a:pt x="-3154" y="250741"/>
                      <a:pt x="1346" y="232616"/>
                    </a:cubicBezTo>
                    <a:cubicBezTo>
                      <a:pt x="15871" y="173805"/>
                      <a:pt x="14072" y="113902"/>
                      <a:pt x="8994" y="54192"/>
                    </a:cubicBezTo>
                    <a:cubicBezTo>
                      <a:pt x="7773" y="39924"/>
                      <a:pt x="11951" y="34524"/>
                      <a:pt x="24805" y="32468"/>
                    </a:cubicBezTo>
                    <a:cubicBezTo>
                      <a:pt x="89979" y="22055"/>
                      <a:pt x="155088" y="11450"/>
                      <a:pt x="220262" y="845"/>
                    </a:cubicBezTo>
                    <a:cubicBezTo>
                      <a:pt x="239993" y="-2369"/>
                      <a:pt x="250085" y="3095"/>
                      <a:pt x="249892" y="25719"/>
                    </a:cubicBezTo>
                    <a:cubicBezTo>
                      <a:pt x="249699" y="59784"/>
                      <a:pt x="261140" y="93335"/>
                      <a:pt x="255612" y="121551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A21D8328-D354-412C-B46D-888B1DA3D5A8}"/>
                  </a:ext>
                </a:extLst>
              </p:cNvPr>
              <p:cNvSpPr/>
              <p:nvPr/>
            </p:nvSpPr>
            <p:spPr>
              <a:xfrm>
                <a:off x="2812497" y="1670807"/>
                <a:ext cx="258726" cy="252453"/>
              </a:xfrm>
              <a:custGeom>
                <a:avLst/>
                <a:gdLst>
                  <a:gd name="connsiteX0" fmla="*/ 342881 w 342931"/>
                  <a:gd name="connsiteY0" fmla="*/ 161826 h 334617"/>
                  <a:gd name="connsiteX1" fmla="*/ 333625 w 342931"/>
                  <a:gd name="connsiteY1" fmla="*/ 180015 h 334617"/>
                  <a:gd name="connsiteX2" fmla="*/ 196465 w 342931"/>
                  <a:gd name="connsiteY2" fmla="*/ 323796 h 334617"/>
                  <a:gd name="connsiteX3" fmla="*/ 160086 w 342931"/>
                  <a:gd name="connsiteY3" fmla="*/ 323988 h 334617"/>
                  <a:gd name="connsiteX4" fmla="*/ 19198 w 342931"/>
                  <a:gd name="connsiteY4" fmla="*/ 231113 h 334617"/>
                  <a:gd name="connsiteX5" fmla="*/ 2680 w 342931"/>
                  <a:gd name="connsiteY5" fmla="*/ 200969 h 334617"/>
                  <a:gd name="connsiteX6" fmla="*/ 73317 w 342931"/>
                  <a:gd name="connsiteY6" fmla="*/ 18817 h 334617"/>
                  <a:gd name="connsiteX7" fmla="*/ 109374 w 342931"/>
                  <a:gd name="connsiteY7" fmla="*/ 4934 h 334617"/>
                  <a:gd name="connsiteX8" fmla="*/ 329447 w 342931"/>
                  <a:gd name="connsiteY8" fmla="*/ 146593 h 334617"/>
                  <a:gd name="connsiteX9" fmla="*/ 342881 w 342931"/>
                  <a:gd name="connsiteY9" fmla="*/ 161826 h 33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31" h="334617">
                    <a:moveTo>
                      <a:pt x="342881" y="161826"/>
                    </a:moveTo>
                    <a:cubicBezTo>
                      <a:pt x="343523" y="171467"/>
                      <a:pt x="337931" y="175452"/>
                      <a:pt x="333625" y="180015"/>
                    </a:cubicBezTo>
                    <a:cubicBezTo>
                      <a:pt x="287862" y="227899"/>
                      <a:pt x="241650" y="275397"/>
                      <a:pt x="196465" y="323796"/>
                    </a:cubicBezTo>
                    <a:cubicBezTo>
                      <a:pt x="183096" y="338129"/>
                      <a:pt x="173712" y="338257"/>
                      <a:pt x="160086" y="323988"/>
                    </a:cubicBezTo>
                    <a:cubicBezTo>
                      <a:pt x="120301" y="282468"/>
                      <a:pt x="71324" y="253994"/>
                      <a:pt x="19198" y="231113"/>
                    </a:cubicBezTo>
                    <a:cubicBezTo>
                      <a:pt x="4158" y="224493"/>
                      <a:pt x="-4776" y="219544"/>
                      <a:pt x="2680" y="200969"/>
                    </a:cubicBezTo>
                    <a:cubicBezTo>
                      <a:pt x="26975" y="140551"/>
                      <a:pt x="51142" y="80006"/>
                      <a:pt x="73317" y="18817"/>
                    </a:cubicBezTo>
                    <a:cubicBezTo>
                      <a:pt x="81158" y="-2843"/>
                      <a:pt x="91185" y="-3293"/>
                      <a:pt x="109374" y="4934"/>
                    </a:cubicBezTo>
                    <a:cubicBezTo>
                      <a:pt x="189845" y="41184"/>
                      <a:pt x="262924" y="88747"/>
                      <a:pt x="329447" y="146593"/>
                    </a:cubicBezTo>
                    <a:cubicBezTo>
                      <a:pt x="334975" y="151349"/>
                      <a:pt x="339217" y="157584"/>
                      <a:pt x="342881" y="1618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EAD2474C-50D1-4251-B6D5-3737A0F594B9}"/>
                  </a:ext>
                </a:extLst>
              </p:cNvPr>
              <p:cNvSpPr/>
              <p:nvPr/>
            </p:nvSpPr>
            <p:spPr>
              <a:xfrm>
                <a:off x="2311002" y="1652448"/>
                <a:ext cx="252237" cy="245539"/>
              </a:xfrm>
              <a:custGeom>
                <a:avLst/>
                <a:gdLst>
                  <a:gd name="connsiteX0" fmla="*/ 261696 w 334330"/>
                  <a:gd name="connsiteY0" fmla="*/ 472 h 325452"/>
                  <a:gd name="connsiteX1" fmla="*/ 278085 w 334330"/>
                  <a:gd name="connsiteY1" fmla="*/ 13777 h 325452"/>
                  <a:gd name="connsiteX2" fmla="*/ 332911 w 334330"/>
                  <a:gd name="connsiteY2" fmla="*/ 210969 h 325452"/>
                  <a:gd name="connsiteX3" fmla="*/ 318128 w 334330"/>
                  <a:gd name="connsiteY3" fmla="*/ 236742 h 325452"/>
                  <a:gd name="connsiteX4" fmla="*/ 156865 w 334330"/>
                  <a:gd name="connsiteY4" fmla="*/ 320234 h 325452"/>
                  <a:gd name="connsiteX5" fmla="*/ 133405 w 334330"/>
                  <a:gd name="connsiteY5" fmla="*/ 317663 h 325452"/>
                  <a:gd name="connsiteX6" fmla="*/ 11414 w 334330"/>
                  <a:gd name="connsiteY6" fmla="*/ 169898 h 325452"/>
                  <a:gd name="connsiteX7" fmla="*/ 19834 w 334330"/>
                  <a:gd name="connsiteY7" fmla="*/ 120086 h 325452"/>
                  <a:gd name="connsiteX8" fmla="*/ 228402 w 334330"/>
                  <a:gd name="connsiteY8" fmla="*/ 9856 h 325452"/>
                  <a:gd name="connsiteX9" fmla="*/ 261696 w 334330"/>
                  <a:gd name="connsiteY9" fmla="*/ 472 h 32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30" h="325452">
                    <a:moveTo>
                      <a:pt x="261696" y="472"/>
                    </a:moveTo>
                    <a:cubicBezTo>
                      <a:pt x="276800" y="-2163"/>
                      <a:pt x="276157" y="6771"/>
                      <a:pt x="278085" y="13777"/>
                    </a:cubicBezTo>
                    <a:cubicBezTo>
                      <a:pt x="296211" y="79529"/>
                      <a:pt x="314271" y="145345"/>
                      <a:pt x="332911" y="210969"/>
                    </a:cubicBezTo>
                    <a:cubicBezTo>
                      <a:pt x="337089" y="225752"/>
                      <a:pt x="332011" y="232436"/>
                      <a:pt x="318128" y="236742"/>
                    </a:cubicBezTo>
                    <a:cubicBezTo>
                      <a:pt x="259510" y="255061"/>
                      <a:pt x="205585" y="282955"/>
                      <a:pt x="156865" y="320234"/>
                    </a:cubicBezTo>
                    <a:cubicBezTo>
                      <a:pt x="146324" y="328268"/>
                      <a:pt x="140797" y="326726"/>
                      <a:pt x="133405" y="317663"/>
                    </a:cubicBezTo>
                    <a:cubicBezTo>
                      <a:pt x="92913" y="268237"/>
                      <a:pt x="52485" y="218810"/>
                      <a:pt x="11414" y="169898"/>
                    </a:cubicBezTo>
                    <a:cubicBezTo>
                      <a:pt x="-6069" y="149073"/>
                      <a:pt x="-3626" y="137247"/>
                      <a:pt x="19834" y="120086"/>
                    </a:cubicBezTo>
                    <a:cubicBezTo>
                      <a:pt x="84236" y="72973"/>
                      <a:pt x="153780" y="36916"/>
                      <a:pt x="228402" y="9856"/>
                    </a:cubicBezTo>
                    <a:cubicBezTo>
                      <a:pt x="240228" y="5550"/>
                      <a:pt x="252826" y="2915"/>
                      <a:pt x="261696" y="472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BED2D8E0-5A35-4478-8050-26A9D40408B5}"/>
                  </a:ext>
                </a:extLst>
              </p:cNvPr>
              <p:cNvSpPr/>
              <p:nvPr/>
            </p:nvSpPr>
            <p:spPr>
              <a:xfrm>
                <a:off x="2092994" y="2061970"/>
                <a:ext cx="192088" cy="235839"/>
              </a:xfrm>
              <a:custGeom>
                <a:avLst/>
                <a:gdLst>
                  <a:gd name="connsiteX0" fmla="*/ 604 w 254605"/>
                  <a:gd name="connsiteY0" fmla="*/ 192380 h 312595"/>
                  <a:gd name="connsiteX1" fmla="*/ 18022 w 254605"/>
                  <a:gd name="connsiteY1" fmla="*/ 21091 h 312595"/>
                  <a:gd name="connsiteX2" fmla="*/ 46495 w 254605"/>
                  <a:gd name="connsiteY2" fmla="*/ 1423 h 312595"/>
                  <a:gd name="connsiteX3" fmla="*/ 234753 w 254605"/>
                  <a:gd name="connsiteY3" fmla="*/ 52906 h 312595"/>
                  <a:gd name="connsiteX4" fmla="*/ 253263 w 254605"/>
                  <a:gd name="connsiteY4" fmla="*/ 84336 h 312595"/>
                  <a:gd name="connsiteX5" fmla="*/ 244265 w 254605"/>
                  <a:gd name="connsiteY5" fmla="*/ 239236 h 312595"/>
                  <a:gd name="connsiteX6" fmla="*/ 210779 w 254605"/>
                  <a:gd name="connsiteY6" fmla="*/ 283649 h 312595"/>
                  <a:gd name="connsiteX7" fmla="*/ 37497 w 254605"/>
                  <a:gd name="connsiteY7" fmla="*/ 310837 h 312595"/>
                  <a:gd name="connsiteX8" fmla="*/ 5360 w 254605"/>
                  <a:gd name="connsiteY8" fmla="*/ 291297 h 312595"/>
                  <a:gd name="connsiteX9" fmla="*/ 604 w 254605"/>
                  <a:gd name="connsiteY9" fmla="*/ 192380 h 31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605" h="312595">
                    <a:moveTo>
                      <a:pt x="604" y="192380"/>
                    </a:moveTo>
                    <a:cubicBezTo>
                      <a:pt x="-2289" y="134341"/>
                      <a:pt x="5488" y="77588"/>
                      <a:pt x="18022" y="21091"/>
                    </a:cubicBezTo>
                    <a:cubicBezTo>
                      <a:pt x="21943" y="3480"/>
                      <a:pt x="29463" y="-3205"/>
                      <a:pt x="46495" y="1423"/>
                    </a:cubicBezTo>
                    <a:cubicBezTo>
                      <a:pt x="109290" y="18520"/>
                      <a:pt x="171957" y="35938"/>
                      <a:pt x="234753" y="52906"/>
                    </a:cubicBezTo>
                    <a:cubicBezTo>
                      <a:pt x="251785" y="57534"/>
                      <a:pt x="257505" y="63769"/>
                      <a:pt x="253263" y="84336"/>
                    </a:cubicBezTo>
                    <a:cubicBezTo>
                      <a:pt x="242787" y="135177"/>
                      <a:pt x="232118" y="186467"/>
                      <a:pt x="244265" y="239236"/>
                    </a:cubicBezTo>
                    <a:cubicBezTo>
                      <a:pt x="250114" y="264624"/>
                      <a:pt x="242401" y="280371"/>
                      <a:pt x="210779" y="283649"/>
                    </a:cubicBezTo>
                    <a:cubicBezTo>
                      <a:pt x="152675" y="289691"/>
                      <a:pt x="94893" y="299717"/>
                      <a:pt x="37497" y="310837"/>
                    </a:cubicBezTo>
                    <a:cubicBezTo>
                      <a:pt x="17379" y="314757"/>
                      <a:pt x="10181" y="313665"/>
                      <a:pt x="5360" y="291297"/>
                    </a:cubicBezTo>
                    <a:cubicBezTo>
                      <a:pt x="-1710" y="258132"/>
                      <a:pt x="3624" y="225224"/>
                      <a:pt x="604" y="192380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0A36BDE8-E7BE-481F-AFB4-6E12A2F73F05}"/>
                  </a:ext>
                </a:extLst>
              </p:cNvPr>
              <p:cNvGrpSpPr/>
              <p:nvPr/>
            </p:nvGrpSpPr>
            <p:grpSpPr>
              <a:xfrm>
                <a:off x="2088987" y="1947841"/>
                <a:ext cx="1158173" cy="1018773"/>
                <a:chOff x="2088987" y="1947841"/>
                <a:chExt cx="1158173" cy="1018773"/>
              </a:xfrm>
            </p:grpSpPr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B703B000-C504-4A70-B2EF-E752F6CFECBA}"/>
                    </a:ext>
                  </a:extLst>
                </p:cNvPr>
                <p:cNvSpPr/>
                <p:nvPr/>
              </p:nvSpPr>
              <p:spPr>
                <a:xfrm>
                  <a:off x="2088987" y="2415518"/>
                  <a:ext cx="1158173" cy="522374"/>
                </a:xfrm>
                <a:custGeom>
                  <a:avLst/>
                  <a:gdLst>
                    <a:gd name="connsiteX0" fmla="*/ 1440437 w 1535112"/>
                    <a:gd name="connsiteY0" fmla="*/ 367981 h 692386"/>
                    <a:gd name="connsiteX1" fmla="*/ 1099723 w 1535112"/>
                    <a:gd name="connsiteY1" fmla="*/ 57539 h 692386"/>
                    <a:gd name="connsiteX2" fmla="*/ 906323 w 1535112"/>
                    <a:gd name="connsiteY2" fmla="*/ 14476 h 692386"/>
                    <a:gd name="connsiteX3" fmla="*/ 848605 w 1535112"/>
                    <a:gd name="connsiteY3" fmla="*/ 116028 h 692386"/>
                    <a:gd name="connsiteX4" fmla="*/ 797958 w 1535112"/>
                    <a:gd name="connsiteY4" fmla="*/ 169504 h 692386"/>
                    <a:gd name="connsiteX5" fmla="*/ 784075 w 1535112"/>
                    <a:gd name="connsiteY5" fmla="*/ 205562 h 692386"/>
                    <a:gd name="connsiteX6" fmla="*/ 785295 w 1535112"/>
                    <a:gd name="connsiteY6" fmla="*/ 207233 h 692386"/>
                    <a:gd name="connsiteX7" fmla="*/ 765114 w 1535112"/>
                    <a:gd name="connsiteY7" fmla="*/ 203826 h 692386"/>
                    <a:gd name="connsiteX8" fmla="*/ 745317 w 1535112"/>
                    <a:gd name="connsiteY8" fmla="*/ 174903 h 692386"/>
                    <a:gd name="connsiteX9" fmla="*/ 653599 w 1535112"/>
                    <a:gd name="connsiteY9" fmla="*/ 110436 h 692386"/>
                    <a:gd name="connsiteX10" fmla="*/ 600573 w 1535112"/>
                    <a:gd name="connsiteY10" fmla="*/ 22446 h 692386"/>
                    <a:gd name="connsiteX11" fmla="*/ 584119 w 1535112"/>
                    <a:gd name="connsiteY11" fmla="*/ 14 h 692386"/>
                    <a:gd name="connsiteX12" fmla="*/ 537521 w 1535112"/>
                    <a:gd name="connsiteY12" fmla="*/ 37743 h 692386"/>
                    <a:gd name="connsiteX13" fmla="*/ 392712 w 1535112"/>
                    <a:gd name="connsiteY13" fmla="*/ 77850 h 692386"/>
                    <a:gd name="connsiteX14" fmla="*/ 208825 w 1535112"/>
                    <a:gd name="connsiteY14" fmla="*/ 195149 h 692386"/>
                    <a:gd name="connsiteX15" fmla="*/ 70508 w 1535112"/>
                    <a:gd name="connsiteY15" fmla="*/ 463749 h 692386"/>
                    <a:gd name="connsiteX16" fmla="*/ 0 w 1535112"/>
                    <a:gd name="connsiteY16" fmla="*/ 687100 h 692386"/>
                    <a:gd name="connsiteX17" fmla="*/ 1535112 w 1535112"/>
                    <a:gd name="connsiteY17" fmla="*/ 686971 h 692386"/>
                    <a:gd name="connsiteX18" fmla="*/ 1440437 w 1535112"/>
                    <a:gd name="connsiteY18" fmla="*/ 367981 h 692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35112" h="692386">
                      <a:moveTo>
                        <a:pt x="1440437" y="367981"/>
                      </a:moveTo>
                      <a:cubicBezTo>
                        <a:pt x="1383812" y="200420"/>
                        <a:pt x="1270883" y="97646"/>
                        <a:pt x="1099723" y="57539"/>
                      </a:cubicBezTo>
                      <a:cubicBezTo>
                        <a:pt x="1035449" y="42499"/>
                        <a:pt x="970790" y="28809"/>
                        <a:pt x="906323" y="14476"/>
                      </a:cubicBezTo>
                      <a:cubicBezTo>
                        <a:pt x="889419" y="49634"/>
                        <a:pt x="877014" y="87041"/>
                        <a:pt x="848605" y="116028"/>
                      </a:cubicBezTo>
                      <a:cubicBezTo>
                        <a:pt x="831444" y="133575"/>
                        <a:pt x="813447" y="150415"/>
                        <a:pt x="797958" y="169504"/>
                      </a:cubicBezTo>
                      <a:cubicBezTo>
                        <a:pt x="789666" y="179723"/>
                        <a:pt x="776619" y="188979"/>
                        <a:pt x="784075" y="205562"/>
                      </a:cubicBezTo>
                      <a:cubicBezTo>
                        <a:pt x="784460" y="206140"/>
                        <a:pt x="784846" y="206654"/>
                        <a:pt x="785295" y="207233"/>
                      </a:cubicBezTo>
                      <a:cubicBezTo>
                        <a:pt x="777390" y="205690"/>
                        <a:pt x="770063" y="204469"/>
                        <a:pt x="765114" y="203826"/>
                      </a:cubicBezTo>
                      <a:cubicBezTo>
                        <a:pt x="769549" y="186665"/>
                        <a:pt x="755151" y="181845"/>
                        <a:pt x="745317" y="174903"/>
                      </a:cubicBezTo>
                      <a:cubicBezTo>
                        <a:pt x="714916" y="153178"/>
                        <a:pt x="682651" y="134282"/>
                        <a:pt x="653599" y="110436"/>
                      </a:cubicBezTo>
                      <a:cubicBezTo>
                        <a:pt x="625126" y="87105"/>
                        <a:pt x="604815" y="60174"/>
                        <a:pt x="600573" y="22446"/>
                      </a:cubicBezTo>
                      <a:cubicBezTo>
                        <a:pt x="599545" y="12933"/>
                        <a:pt x="600316" y="-500"/>
                        <a:pt x="584119" y="14"/>
                      </a:cubicBezTo>
                      <a:cubicBezTo>
                        <a:pt x="579041" y="25531"/>
                        <a:pt x="561109" y="33886"/>
                        <a:pt x="537521" y="37743"/>
                      </a:cubicBezTo>
                      <a:cubicBezTo>
                        <a:pt x="487901" y="45777"/>
                        <a:pt x="439889" y="60753"/>
                        <a:pt x="392712" y="77850"/>
                      </a:cubicBezTo>
                      <a:cubicBezTo>
                        <a:pt x="322911" y="103173"/>
                        <a:pt x="258830" y="136403"/>
                        <a:pt x="208825" y="195149"/>
                      </a:cubicBezTo>
                      <a:cubicBezTo>
                        <a:pt x="141466" y="274399"/>
                        <a:pt x="104380" y="368174"/>
                        <a:pt x="70508" y="463749"/>
                      </a:cubicBezTo>
                      <a:cubicBezTo>
                        <a:pt x="44992" y="535800"/>
                        <a:pt x="0" y="685429"/>
                        <a:pt x="0" y="687100"/>
                      </a:cubicBezTo>
                      <a:cubicBezTo>
                        <a:pt x="175339" y="694041"/>
                        <a:pt x="1480351" y="694298"/>
                        <a:pt x="1535112" y="686971"/>
                      </a:cubicBezTo>
                      <a:cubicBezTo>
                        <a:pt x="1508439" y="579184"/>
                        <a:pt x="1475980" y="473261"/>
                        <a:pt x="1440437" y="367981"/>
                      </a:cubicBezTo>
                      <a:close/>
                    </a:path>
                  </a:pathLst>
                </a:custGeom>
                <a:solidFill>
                  <a:srgbClr val="65B0DA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BF024023-6DA8-40E6-BAA1-68FFA02B27FB}"/>
                    </a:ext>
                  </a:extLst>
                </p:cNvPr>
                <p:cNvSpPr/>
                <p:nvPr/>
              </p:nvSpPr>
              <p:spPr>
                <a:xfrm>
                  <a:off x="2466753" y="2031218"/>
                  <a:ext cx="379495" cy="537748"/>
                </a:xfrm>
                <a:custGeom>
                  <a:avLst/>
                  <a:gdLst>
                    <a:gd name="connsiteX0" fmla="*/ 405610 w 503005"/>
                    <a:gd name="connsiteY0" fmla="*/ 523787 h 712764"/>
                    <a:gd name="connsiteX1" fmla="*/ 381765 w 503005"/>
                    <a:gd name="connsiteY1" fmla="*/ 598023 h 712764"/>
                    <a:gd name="connsiteX2" fmla="*/ 280919 w 503005"/>
                    <a:gd name="connsiteY2" fmla="*/ 708317 h 712764"/>
                    <a:gd name="connsiteX3" fmla="*/ 265300 w 503005"/>
                    <a:gd name="connsiteY3" fmla="*/ 709345 h 712764"/>
                    <a:gd name="connsiteX4" fmla="*/ 159121 w 503005"/>
                    <a:gd name="connsiteY4" fmla="*/ 638773 h 712764"/>
                    <a:gd name="connsiteX5" fmla="*/ 83406 w 503005"/>
                    <a:gd name="connsiteY5" fmla="*/ 509390 h 712764"/>
                    <a:gd name="connsiteX6" fmla="*/ 38864 w 503005"/>
                    <a:gd name="connsiteY6" fmla="*/ 401024 h 712764"/>
                    <a:gd name="connsiteX7" fmla="*/ 33144 w 503005"/>
                    <a:gd name="connsiteY7" fmla="*/ 383671 h 712764"/>
                    <a:gd name="connsiteX8" fmla="*/ 1843 w 503005"/>
                    <a:gd name="connsiteY8" fmla="*/ 261936 h 712764"/>
                    <a:gd name="connsiteX9" fmla="*/ 31730 w 503005"/>
                    <a:gd name="connsiteY9" fmla="*/ 246639 h 712764"/>
                    <a:gd name="connsiteX10" fmla="*/ 33465 w 503005"/>
                    <a:gd name="connsiteY10" fmla="*/ 133582 h 712764"/>
                    <a:gd name="connsiteX11" fmla="*/ 36936 w 503005"/>
                    <a:gd name="connsiteY11" fmla="*/ 98617 h 712764"/>
                    <a:gd name="connsiteX12" fmla="*/ 159570 w 503005"/>
                    <a:gd name="connsiteY12" fmla="*/ 471 h 712764"/>
                    <a:gd name="connsiteX13" fmla="*/ 354255 w 503005"/>
                    <a:gd name="connsiteY13" fmla="*/ 7927 h 712764"/>
                    <a:gd name="connsiteX14" fmla="*/ 460307 w 503005"/>
                    <a:gd name="connsiteY14" fmla="*/ 94182 h 712764"/>
                    <a:gd name="connsiteX15" fmla="*/ 468020 w 503005"/>
                    <a:gd name="connsiteY15" fmla="*/ 179987 h 712764"/>
                    <a:gd name="connsiteX16" fmla="*/ 488523 w 503005"/>
                    <a:gd name="connsiteY16" fmla="*/ 234299 h 712764"/>
                    <a:gd name="connsiteX17" fmla="*/ 498871 w 503005"/>
                    <a:gd name="connsiteY17" fmla="*/ 294330 h 712764"/>
                    <a:gd name="connsiteX18" fmla="*/ 445845 w 503005"/>
                    <a:gd name="connsiteY18" fmla="*/ 394726 h 712764"/>
                    <a:gd name="connsiteX19" fmla="*/ 443532 w 503005"/>
                    <a:gd name="connsiteY19" fmla="*/ 412979 h 712764"/>
                    <a:gd name="connsiteX20" fmla="*/ 414673 w 503005"/>
                    <a:gd name="connsiteY20" fmla="*/ 490365 h 712764"/>
                    <a:gd name="connsiteX21" fmla="*/ 405610 w 503005"/>
                    <a:gd name="connsiteY21" fmla="*/ 523787 h 71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005" h="712764">
                      <a:moveTo>
                        <a:pt x="405610" y="523787"/>
                      </a:moveTo>
                      <a:cubicBezTo>
                        <a:pt x="407602" y="551682"/>
                        <a:pt x="398026" y="576170"/>
                        <a:pt x="381765" y="598023"/>
                      </a:cubicBezTo>
                      <a:cubicBezTo>
                        <a:pt x="351877" y="638130"/>
                        <a:pt x="318584" y="675216"/>
                        <a:pt x="280919" y="708317"/>
                      </a:cubicBezTo>
                      <a:cubicBezTo>
                        <a:pt x="276099" y="714230"/>
                        <a:pt x="270828" y="713909"/>
                        <a:pt x="265300" y="709345"/>
                      </a:cubicBezTo>
                      <a:cubicBezTo>
                        <a:pt x="229950" y="685821"/>
                        <a:pt x="194728" y="661976"/>
                        <a:pt x="159121" y="638773"/>
                      </a:cubicBezTo>
                      <a:cubicBezTo>
                        <a:pt x="112137" y="608179"/>
                        <a:pt x="89512" y="563701"/>
                        <a:pt x="83406" y="509390"/>
                      </a:cubicBezTo>
                      <a:cubicBezTo>
                        <a:pt x="51141" y="480467"/>
                        <a:pt x="40278" y="442674"/>
                        <a:pt x="38864" y="401024"/>
                      </a:cubicBezTo>
                      <a:cubicBezTo>
                        <a:pt x="38672" y="394726"/>
                        <a:pt x="39250" y="387913"/>
                        <a:pt x="33144" y="383671"/>
                      </a:cubicBezTo>
                      <a:cubicBezTo>
                        <a:pt x="-12554" y="352305"/>
                        <a:pt x="2550" y="304614"/>
                        <a:pt x="1843" y="261936"/>
                      </a:cubicBezTo>
                      <a:cubicBezTo>
                        <a:pt x="1521" y="244840"/>
                        <a:pt x="18875" y="246511"/>
                        <a:pt x="31730" y="246639"/>
                      </a:cubicBezTo>
                      <a:cubicBezTo>
                        <a:pt x="29416" y="208911"/>
                        <a:pt x="28966" y="171246"/>
                        <a:pt x="33465" y="133582"/>
                      </a:cubicBezTo>
                      <a:cubicBezTo>
                        <a:pt x="34815" y="121948"/>
                        <a:pt x="34815" y="110186"/>
                        <a:pt x="36936" y="98617"/>
                      </a:cubicBezTo>
                      <a:cubicBezTo>
                        <a:pt x="50048" y="27787"/>
                        <a:pt x="87841" y="-4349"/>
                        <a:pt x="159570" y="471"/>
                      </a:cubicBezTo>
                      <a:cubicBezTo>
                        <a:pt x="224422" y="4842"/>
                        <a:pt x="288889" y="10755"/>
                        <a:pt x="354255" y="7927"/>
                      </a:cubicBezTo>
                      <a:cubicBezTo>
                        <a:pt x="413452" y="5356"/>
                        <a:pt x="446038" y="35693"/>
                        <a:pt x="460307" y="94182"/>
                      </a:cubicBezTo>
                      <a:cubicBezTo>
                        <a:pt x="467184" y="122462"/>
                        <a:pt x="469434" y="151129"/>
                        <a:pt x="468020" y="179987"/>
                      </a:cubicBezTo>
                      <a:cubicBezTo>
                        <a:pt x="466991" y="201455"/>
                        <a:pt x="471748" y="219966"/>
                        <a:pt x="488523" y="234299"/>
                      </a:cubicBezTo>
                      <a:cubicBezTo>
                        <a:pt x="505877" y="251910"/>
                        <a:pt x="505299" y="274020"/>
                        <a:pt x="498871" y="294330"/>
                      </a:cubicBezTo>
                      <a:cubicBezTo>
                        <a:pt x="487431" y="330581"/>
                        <a:pt x="487431" y="373644"/>
                        <a:pt x="445845" y="394726"/>
                      </a:cubicBezTo>
                      <a:cubicBezTo>
                        <a:pt x="442760" y="396268"/>
                        <a:pt x="443917" y="406681"/>
                        <a:pt x="443532" y="412979"/>
                      </a:cubicBezTo>
                      <a:cubicBezTo>
                        <a:pt x="441860" y="441774"/>
                        <a:pt x="427013" y="465620"/>
                        <a:pt x="414673" y="490365"/>
                      </a:cubicBezTo>
                      <a:cubicBezTo>
                        <a:pt x="409531" y="501034"/>
                        <a:pt x="403746" y="511318"/>
                        <a:pt x="405610" y="523787"/>
                      </a:cubicBezTo>
                      <a:close/>
                    </a:path>
                  </a:pathLst>
                </a:custGeom>
                <a:solidFill>
                  <a:srgbClr val="FEBEA6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45E8893D-DBF5-4403-8806-B977AB37E0BF}"/>
                    </a:ext>
                  </a:extLst>
                </p:cNvPr>
                <p:cNvSpPr/>
                <p:nvPr/>
              </p:nvSpPr>
              <p:spPr>
                <a:xfrm>
                  <a:off x="2463146" y="1947841"/>
                  <a:ext cx="397798" cy="269503"/>
                </a:xfrm>
                <a:custGeom>
                  <a:avLst/>
                  <a:gdLst>
                    <a:gd name="connsiteX0" fmla="*/ 493305 w 527265"/>
                    <a:gd name="connsiteY0" fmla="*/ 344811 h 357215"/>
                    <a:gd name="connsiteX1" fmla="*/ 460782 w 527265"/>
                    <a:gd name="connsiteY1" fmla="*/ 313767 h 357215"/>
                    <a:gd name="connsiteX2" fmla="*/ 455640 w 527265"/>
                    <a:gd name="connsiteY2" fmla="*/ 214914 h 357215"/>
                    <a:gd name="connsiteX3" fmla="*/ 350746 w 527265"/>
                    <a:gd name="connsiteY3" fmla="*/ 128980 h 357215"/>
                    <a:gd name="connsiteX4" fmla="*/ 178364 w 527265"/>
                    <a:gd name="connsiteY4" fmla="*/ 123324 h 357215"/>
                    <a:gd name="connsiteX5" fmla="*/ 50523 w 527265"/>
                    <a:gd name="connsiteY5" fmla="*/ 230275 h 357215"/>
                    <a:gd name="connsiteX6" fmla="*/ 44481 w 527265"/>
                    <a:gd name="connsiteY6" fmla="*/ 338898 h 357215"/>
                    <a:gd name="connsiteX7" fmla="*/ 36512 w 527265"/>
                    <a:gd name="connsiteY7" fmla="*/ 357216 h 357215"/>
                    <a:gd name="connsiteX8" fmla="*/ 2961 w 527265"/>
                    <a:gd name="connsiteY8" fmla="*/ 240559 h 357215"/>
                    <a:gd name="connsiteX9" fmla="*/ 46281 w 527265"/>
                    <a:gd name="connsiteY9" fmla="*/ 96008 h 357215"/>
                    <a:gd name="connsiteX10" fmla="*/ 383268 w 527265"/>
                    <a:gd name="connsiteY10" fmla="*/ 19650 h 357215"/>
                    <a:gd name="connsiteX11" fmla="*/ 473573 w 527265"/>
                    <a:gd name="connsiteY11" fmla="*/ 121396 h 357215"/>
                    <a:gd name="connsiteX12" fmla="*/ 489834 w 527265"/>
                    <a:gd name="connsiteY12" fmla="*/ 143763 h 357215"/>
                    <a:gd name="connsiteX13" fmla="*/ 522420 w 527265"/>
                    <a:gd name="connsiteY13" fmla="*/ 253285 h 357215"/>
                    <a:gd name="connsiteX14" fmla="*/ 493305 w 527265"/>
                    <a:gd name="connsiteY14" fmla="*/ 344811 h 35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7265" h="357215">
                      <a:moveTo>
                        <a:pt x="493305" y="344811"/>
                      </a:moveTo>
                      <a:cubicBezTo>
                        <a:pt x="469395" y="348089"/>
                        <a:pt x="459432" y="339797"/>
                        <a:pt x="460782" y="313767"/>
                      </a:cubicBezTo>
                      <a:cubicBezTo>
                        <a:pt x="462582" y="280859"/>
                        <a:pt x="461939" y="247758"/>
                        <a:pt x="455640" y="214914"/>
                      </a:cubicBezTo>
                      <a:cubicBezTo>
                        <a:pt x="443235" y="150062"/>
                        <a:pt x="415855" y="124931"/>
                        <a:pt x="350746" y="128980"/>
                      </a:cubicBezTo>
                      <a:cubicBezTo>
                        <a:pt x="292899" y="132579"/>
                        <a:pt x="235760" y="129108"/>
                        <a:pt x="178364" y="123324"/>
                      </a:cubicBezTo>
                      <a:cubicBezTo>
                        <a:pt x="93458" y="114840"/>
                        <a:pt x="57015" y="145370"/>
                        <a:pt x="50523" y="230275"/>
                      </a:cubicBezTo>
                      <a:cubicBezTo>
                        <a:pt x="47759" y="266397"/>
                        <a:pt x="46924" y="302712"/>
                        <a:pt x="44481" y="338898"/>
                      </a:cubicBezTo>
                      <a:cubicBezTo>
                        <a:pt x="44032" y="345261"/>
                        <a:pt x="51359" y="356573"/>
                        <a:pt x="36512" y="357216"/>
                      </a:cubicBezTo>
                      <a:cubicBezTo>
                        <a:pt x="25328" y="318330"/>
                        <a:pt x="10095" y="280859"/>
                        <a:pt x="2961" y="240559"/>
                      </a:cubicBezTo>
                      <a:cubicBezTo>
                        <a:pt x="-6937" y="184320"/>
                        <a:pt x="8103" y="136693"/>
                        <a:pt x="46281" y="96008"/>
                      </a:cubicBezTo>
                      <a:cubicBezTo>
                        <a:pt x="128744" y="7953"/>
                        <a:pt x="272139" y="-24570"/>
                        <a:pt x="383268" y="19650"/>
                      </a:cubicBezTo>
                      <a:cubicBezTo>
                        <a:pt x="430059" y="38226"/>
                        <a:pt x="468623" y="65478"/>
                        <a:pt x="473573" y="121396"/>
                      </a:cubicBezTo>
                      <a:cubicBezTo>
                        <a:pt x="474601" y="132965"/>
                        <a:pt x="482571" y="138107"/>
                        <a:pt x="489834" y="143763"/>
                      </a:cubicBezTo>
                      <a:cubicBezTo>
                        <a:pt x="526984" y="172622"/>
                        <a:pt x="533411" y="210929"/>
                        <a:pt x="522420" y="253285"/>
                      </a:cubicBezTo>
                      <a:cubicBezTo>
                        <a:pt x="514386" y="284265"/>
                        <a:pt x="503138" y="314345"/>
                        <a:pt x="493305" y="344811"/>
                      </a:cubicBezTo>
                      <a:close/>
                    </a:path>
                  </a:pathLst>
                </a:custGeom>
                <a:solidFill>
                  <a:srgbClr val="9C4628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613F53CF-64DC-4FD2-8349-87A4CBAB57C8}"/>
                    </a:ext>
                  </a:extLst>
                </p:cNvPr>
                <p:cNvSpPr/>
                <p:nvPr/>
              </p:nvSpPr>
              <p:spPr>
                <a:xfrm>
                  <a:off x="2617255" y="2575309"/>
                  <a:ext cx="121228" cy="374064"/>
                </a:xfrm>
                <a:custGeom>
                  <a:avLst/>
                  <a:gdLst>
                    <a:gd name="connsiteX0" fmla="*/ 160684 w 160683"/>
                    <a:gd name="connsiteY0" fmla="*/ 495807 h 495807"/>
                    <a:gd name="connsiteX1" fmla="*/ 0 w 160683"/>
                    <a:gd name="connsiteY1" fmla="*/ 489380 h 495807"/>
                    <a:gd name="connsiteX2" fmla="*/ 44092 w 160683"/>
                    <a:gd name="connsiteY2" fmla="*/ 119999 h 495807"/>
                    <a:gd name="connsiteX3" fmla="*/ 35672 w 160683"/>
                    <a:gd name="connsiteY3" fmla="*/ 80792 h 495807"/>
                    <a:gd name="connsiteX4" fmla="*/ 65816 w 160683"/>
                    <a:gd name="connsiteY4" fmla="*/ 1028 h 495807"/>
                    <a:gd name="connsiteX5" fmla="*/ 81499 w 160683"/>
                    <a:gd name="connsiteY5" fmla="*/ 0 h 495807"/>
                    <a:gd name="connsiteX6" fmla="*/ 117428 w 160683"/>
                    <a:gd name="connsiteY6" fmla="*/ 62474 h 495807"/>
                    <a:gd name="connsiteX7" fmla="*/ 117942 w 160683"/>
                    <a:gd name="connsiteY7" fmla="*/ 185751 h 495807"/>
                    <a:gd name="connsiteX8" fmla="*/ 160684 w 160683"/>
                    <a:gd name="connsiteY8" fmla="*/ 495807 h 49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683" h="495807">
                      <a:moveTo>
                        <a:pt x="160684" y="495807"/>
                      </a:moveTo>
                      <a:cubicBezTo>
                        <a:pt x="109265" y="495807"/>
                        <a:pt x="38564" y="489380"/>
                        <a:pt x="0" y="489380"/>
                      </a:cubicBezTo>
                      <a:cubicBezTo>
                        <a:pt x="6556" y="418293"/>
                        <a:pt x="41842" y="140117"/>
                        <a:pt x="44092" y="119999"/>
                      </a:cubicBezTo>
                      <a:cubicBezTo>
                        <a:pt x="45699" y="105795"/>
                        <a:pt x="44156" y="93390"/>
                        <a:pt x="35672" y="80792"/>
                      </a:cubicBezTo>
                      <a:cubicBezTo>
                        <a:pt x="9448" y="41649"/>
                        <a:pt x="19925" y="14976"/>
                        <a:pt x="65816" y="1028"/>
                      </a:cubicBezTo>
                      <a:cubicBezTo>
                        <a:pt x="71023" y="707"/>
                        <a:pt x="76293" y="321"/>
                        <a:pt x="81499" y="0"/>
                      </a:cubicBezTo>
                      <a:cubicBezTo>
                        <a:pt x="117557" y="11312"/>
                        <a:pt x="130668" y="31109"/>
                        <a:pt x="117428" y="62474"/>
                      </a:cubicBezTo>
                      <a:cubicBezTo>
                        <a:pt x="99753" y="104316"/>
                        <a:pt x="113829" y="145066"/>
                        <a:pt x="117942" y="185751"/>
                      </a:cubicBezTo>
                      <a:cubicBezTo>
                        <a:pt x="126619" y="272842"/>
                        <a:pt x="147829" y="418679"/>
                        <a:pt x="160684" y="4958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26EF220A-F699-475D-B41C-BE308FDBE167}"/>
                    </a:ext>
                  </a:extLst>
                </p:cNvPr>
                <p:cNvSpPr/>
                <p:nvPr/>
              </p:nvSpPr>
              <p:spPr>
                <a:xfrm>
                  <a:off x="2406719" y="2824495"/>
                  <a:ext cx="122626" cy="142119"/>
                </a:xfrm>
                <a:custGeom>
                  <a:avLst/>
                  <a:gdLst>
                    <a:gd name="connsiteX0" fmla="*/ 119207 w 162536"/>
                    <a:gd name="connsiteY0" fmla="*/ 11843 h 188373"/>
                    <a:gd name="connsiteX1" fmla="*/ 162399 w 162536"/>
                    <a:gd name="connsiteY1" fmla="*/ 150417 h 188373"/>
                    <a:gd name="connsiteX2" fmla="*/ 137654 w 162536"/>
                    <a:gd name="connsiteY2" fmla="*/ 178376 h 188373"/>
                    <a:gd name="connsiteX3" fmla="*/ 558 w 162536"/>
                    <a:gd name="connsiteY3" fmla="*/ 162501 h 188373"/>
                    <a:gd name="connsiteX4" fmla="*/ 13991 w 162536"/>
                    <a:gd name="connsiteY4" fmla="*/ 49700 h 188373"/>
                    <a:gd name="connsiteX5" fmla="*/ 119207 w 162536"/>
                    <a:gd name="connsiteY5" fmla="*/ 11843 h 18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536" h="188373">
                      <a:moveTo>
                        <a:pt x="119207" y="11843"/>
                      </a:moveTo>
                      <a:cubicBezTo>
                        <a:pt x="161821" y="49122"/>
                        <a:pt x="158221" y="101441"/>
                        <a:pt x="162399" y="150417"/>
                      </a:cubicBezTo>
                      <a:cubicBezTo>
                        <a:pt x="164135" y="170406"/>
                        <a:pt x="149030" y="176577"/>
                        <a:pt x="137654" y="178376"/>
                      </a:cubicBezTo>
                      <a:cubicBezTo>
                        <a:pt x="100375" y="199201"/>
                        <a:pt x="27168" y="184354"/>
                        <a:pt x="558" y="162501"/>
                      </a:cubicBezTo>
                      <a:cubicBezTo>
                        <a:pt x="-1434" y="124129"/>
                        <a:pt x="1651" y="85951"/>
                        <a:pt x="13991" y="49700"/>
                      </a:cubicBezTo>
                      <a:cubicBezTo>
                        <a:pt x="30574" y="724"/>
                        <a:pt x="69588" y="-12388"/>
                        <a:pt x="119207" y="11843"/>
                      </a:cubicBezTo>
                      <a:close/>
                    </a:path>
                  </a:pathLst>
                </a:custGeom>
                <a:solidFill>
                  <a:srgbClr val="FDBEA6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F66C7C61-0B37-4AC9-BC7D-0252708E2B91}"/>
                    </a:ext>
                  </a:extLst>
                </p:cNvPr>
                <p:cNvSpPr/>
                <p:nvPr/>
              </p:nvSpPr>
              <p:spPr>
                <a:xfrm>
                  <a:off x="2842427" y="2826931"/>
                  <a:ext cx="125470" cy="136934"/>
                </a:xfrm>
                <a:custGeom>
                  <a:avLst/>
                  <a:gdLst>
                    <a:gd name="connsiteX0" fmla="*/ 48621 w 166306"/>
                    <a:gd name="connsiteY0" fmla="*/ 175146 h 181501"/>
                    <a:gd name="connsiteX1" fmla="*/ 7551 w 166306"/>
                    <a:gd name="connsiteY1" fmla="*/ 102067 h 181501"/>
                    <a:gd name="connsiteX2" fmla="*/ 11664 w 166306"/>
                    <a:gd name="connsiteY2" fmla="*/ 77064 h 181501"/>
                    <a:gd name="connsiteX3" fmla="*/ 100105 w 166306"/>
                    <a:gd name="connsiteY3" fmla="*/ 0 h 181501"/>
                    <a:gd name="connsiteX4" fmla="*/ 157115 w 166306"/>
                    <a:gd name="connsiteY4" fmla="*/ 64659 h 181501"/>
                    <a:gd name="connsiteX5" fmla="*/ 166306 w 166306"/>
                    <a:gd name="connsiteY5" fmla="*/ 159334 h 181501"/>
                    <a:gd name="connsiteX6" fmla="*/ 48621 w 166306"/>
                    <a:gd name="connsiteY6" fmla="*/ 175146 h 18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306" h="181501">
                      <a:moveTo>
                        <a:pt x="48621" y="175146"/>
                      </a:moveTo>
                      <a:cubicBezTo>
                        <a:pt x="-9225" y="162291"/>
                        <a:pt x="-4404" y="158692"/>
                        <a:pt x="7551" y="102067"/>
                      </a:cubicBezTo>
                      <a:cubicBezTo>
                        <a:pt x="9286" y="93839"/>
                        <a:pt x="9671" y="85227"/>
                        <a:pt x="11664" y="77064"/>
                      </a:cubicBezTo>
                      <a:cubicBezTo>
                        <a:pt x="30432" y="1800"/>
                        <a:pt x="47593" y="579"/>
                        <a:pt x="100105" y="0"/>
                      </a:cubicBezTo>
                      <a:cubicBezTo>
                        <a:pt x="136484" y="6170"/>
                        <a:pt x="149531" y="33551"/>
                        <a:pt x="157115" y="64659"/>
                      </a:cubicBezTo>
                      <a:cubicBezTo>
                        <a:pt x="164700" y="95639"/>
                        <a:pt x="165407" y="127519"/>
                        <a:pt x="166306" y="159334"/>
                      </a:cubicBezTo>
                      <a:cubicBezTo>
                        <a:pt x="140340" y="180673"/>
                        <a:pt x="100040" y="188000"/>
                        <a:pt x="48621" y="175146"/>
                      </a:cubicBezTo>
                      <a:close/>
                    </a:path>
                  </a:pathLst>
                </a:custGeom>
                <a:solidFill>
                  <a:srgbClr val="FDBEA6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3361C99E-C9FD-4DE0-9774-D85FD1A673AA}"/>
                </a:ext>
              </a:extLst>
            </p:cNvPr>
            <p:cNvSpPr/>
            <p:nvPr/>
          </p:nvSpPr>
          <p:spPr>
            <a:xfrm>
              <a:off x="5787652" y="4063336"/>
              <a:ext cx="1174735" cy="1156381"/>
            </a:xfrm>
            <a:custGeom>
              <a:avLst/>
              <a:gdLst>
                <a:gd name="connsiteX0" fmla="*/ 587367 w 1174735"/>
                <a:gd name="connsiteY0" fmla="*/ 245972 h 1156381"/>
                <a:gd name="connsiteX1" fmla="*/ 255149 w 1174735"/>
                <a:gd name="connsiteY1" fmla="*/ 578190 h 1156381"/>
                <a:gd name="connsiteX2" fmla="*/ 587367 w 1174735"/>
                <a:gd name="connsiteY2" fmla="*/ 910408 h 1156381"/>
                <a:gd name="connsiteX3" fmla="*/ 919585 w 1174735"/>
                <a:gd name="connsiteY3" fmla="*/ 578190 h 1156381"/>
                <a:gd name="connsiteX4" fmla="*/ 587367 w 1174735"/>
                <a:gd name="connsiteY4" fmla="*/ 245972 h 1156381"/>
                <a:gd name="connsiteX5" fmla="*/ 479050 w 1174735"/>
                <a:gd name="connsiteY5" fmla="*/ 194 h 1156381"/>
                <a:gd name="connsiteX6" fmla="*/ 496107 w 1174735"/>
                <a:gd name="connsiteY6" fmla="*/ 2111 h 1156381"/>
                <a:gd name="connsiteX7" fmla="*/ 529129 w 1174735"/>
                <a:gd name="connsiteY7" fmla="*/ 68835 h 1156381"/>
                <a:gd name="connsiteX8" fmla="*/ 614523 w 1174735"/>
                <a:gd name="connsiteY8" fmla="*/ 127801 h 1156381"/>
                <a:gd name="connsiteX9" fmla="*/ 659378 w 1174735"/>
                <a:gd name="connsiteY9" fmla="*/ 100161 h 1156381"/>
                <a:gd name="connsiteX10" fmla="*/ 699238 w 1174735"/>
                <a:gd name="connsiteY10" fmla="*/ 17531 h 1156381"/>
                <a:gd name="connsiteX11" fmla="*/ 723581 w 1174735"/>
                <a:gd name="connsiteY11" fmla="*/ 6863 h 1156381"/>
                <a:gd name="connsiteX12" fmla="*/ 746566 w 1174735"/>
                <a:gd name="connsiteY12" fmla="*/ 14330 h 1156381"/>
                <a:gd name="connsiteX13" fmla="*/ 795493 w 1174735"/>
                <a:gd name="connsiteY13" fmla="*/ 90414 h 1156381"/>
                <a:gd name="connsiteX14" fmla="*/ 787154 w 1174735"/>
                <a:gd name="connsiteY14" fmla="*/ 152726 h 1156381"/>
                <a:gd name="connsiteX15" fmla="*/ 800876 w 1174735"/>
                <a:gd name="connsiteY15" fmla="*/ 179299 h 1156381"/>
                <a:gd name="connsiteX16" fmla="*/ 825801 w 1174735"/>
                <a:gd name="connsiteY16" fmla="*/ 194671 h 1156381"/>
                <a:gd name="connsiteX17" fmla="*/ 908237 w 1174735"/>
                <a:gd name="connsiteY17" fmla="*/ 189822 h 1156381"/>
                <a:gd name="connsiteX18" fmla="*/ 963517 w 1174735"/>
                <a:gd name="connsiteY18" fmla="*/ 149089 h 1156381"/>
                <a:gd name="connsiteX19" fmla="*/ 994018 w 1174735"/>
                <a:gd name="connsiteY19" fmla="*/ 151562 h 1156381"/>
                <a:gd name="connsiteX20" fmla="*/ 1000516 w 1174735"/>
                <a:gd name="connsiteY20" fmla="*/ 154762 h 1156381"/>
                <a:gd name="connsiteX21" fmla="*/ 1018798 w 1174735"/>
                <a:gd name="connsiteY21" fmla="*/ 262704 h 1156381"/>
                <a:gd name="connsiteX22" fmla="*/ 1008614 w 1174735"/>
                <a:gd name="connsiteY22" fmla="*/ 276234 h 1156381"/>
                <a:gd name="connsiteX23" fmla="*/ 1003474 w 1174735"/>
                <a:gd name="connsiteY23" fmla="*/ 377145 h 1156381"/>
                <a:gd name="connsiteX24" fmla="*/ 1030581 w 1174735"/>
                <a:gd name="connsiteY24" fmla="*/ 391886 h 1156381"/>
                <a:gd name="connsiteX25" fmla="*/ 1114908 w 1174735"/>
                <a:gd name="connsiteY25" fmla="*/ 386649 h 1156381"/>
                <a:gd name="connsiteX26" fmla="*/ 1162866 w 1174735"/>
                <a:gd name="connsiteY26" fmla="*/ 419623 h 1156381"/>
                <a:gd name="connsiteX27" fmla="*/ 1171934 w 1174735"/>
                <a:gd name="connsiteY27" fmla="*/ 457204 h 1156381"/>
                <a:gd name="connsiteX28" fmla="*/ 1144537 w 1174735"/>
                <a:gd name="connsiteY28" fmla="*/ 509090 h 1156381"/>
                <a:gd name="connsiteX29" fmla="*/ 1069228 w 1174735"/>
                <a:gd name="connsiteY29" fmla="*/ 541967 h 1156381"/>
                <a:gd name="connsiteX30" fmla="*/ 1043819 w 1174735"/>
                <a:gd name="connsiteY30" fmla="*/ 567911 h 1156381"/>
                <a:gd name="connsiteX31" fmla="*/ 1081158 w 1174735"/>
                <a:gd name="connsiteY31" fmla="*/ 646467 h 1156381"/>
                <a:gd name="connsiteX32" fmla="*/ 1149773 w 1174735"/>
                <a:gd name="connsiteY32" fmla="*/ 679490 h 1156381"/>
                <a:gd name="connsiteX33" fmla="*/ 1165630 w 1174735"/>
                <a:gd name="connsiteY33" fmla="*/ 715567 h 1156381"/>
                <a:gd name="connsiteX34" fmla="*/ 1146719 w 1174735"/>
                <a:gd name="connsiteY34" fmla="*/ 778024 h 1156381"/>
                <a:gd name="connsiteX35" fmla="*/ 1129067 w 1174735"/>
                <a:gd name="connsiteY35" fmla="*/ 796112 h 1156381"/>
                <a:gd name="connsiteX36" fmla="*/ 1121551 w 1174735"/>
                <a:gd name="connsiteY36" fmla="*/ 796257 h 1156381"/>
                <a:gd name="connsiteX37" fmla="*/ 1025732 w 1174735"/>
                <a:gd name="connsiteY37" fmla="*/ 786220 h 1156381"/>
                <a:gd name="connsiteX38" fmla="*/ 997704 w 1174735"/>
                <a:gd name="connsiteY38" fmla="*/ 790487 h 1156381"/>
                <a:gd name="connsiteX39" fmla="*/ 967105 w 1174735"/>
                <a:gd name="connsiteY39" fmla="*/ 836651 h 1156381"/>
                <a:gd name="connsiteX40" fmla="*/ 969481 w 1174735"/>
                <a:gd name="connsiteY40" fmla="*/ 870062 h 1156381"/>
                <a:gd name="connsiteX41" fmla="*/ 1017391 w 1174735"/>
                <a:gd name="connsiteY41" fmla="*/ 942508 h 1156381"/>
                <a:gd name="connsiteX42" fmla="*/ 998819 w 1174735"/>
                <a:gd name="connsiteY42" fmla="*/ 995703 h 1156381"/>
                <a:gd name="connsiteX43" fmla="*/ 994746 w 1174735"/>
                <a:gd name="connsiteY43" fmla="*/ 998176 h 1156381"/>
                <a:gd name="connsiteX44" fmla="*/ 953479 w 1174735"/>
                <a:gd name="connsiteY44" fmla="*/ 1032121 h 1156381"/>
                <a:gd name="connsiteX45" fmla="*/ 908333 w 1174735"/>
                <a:gd name="connsiteY45" fmla="*/ 1001571 h 1156381"/>
                <a:gd name="connsiteX46" fmla="*/ 900575 w 1174735"/>
                <a:gd name="connsiteY46" fmla="*/ 995801 h 1156381"/>
                <a:gd name="connsiteX47" fmla="*/ 841803 w 1174735"/>
                <a:gd name="connsiteY47" fmla="*/ 956231 h 1156381"/>
                <a:gd name="connsiteX48" fmla="*/ 771588 w 1174735"/>
                <a:gd name="connsiteY48" fmla="*/ 990466 h 1156381"/>
                <a:gd name="connsiteX49" fmla="*/ 764217 w 1174735"/>
                <a:gd name="connsiteY49" fmla="*/ 1010590 h 1156381"/>
                <a:gd name="connsiteX50" fmla="*/ 771005 w 1174735"/>
                <a:gd name="connsiteY50" fmla="*/ 1119357 h 1156381"/>
                <a:gd name="connsiteX51" fmla="*/ 755149 w 1174735"/>
                <a:gd name="connsiteY51" fmla="*/ 1140790 h 1156381"/>
                <a:gd name="connsiteX52" fmla="*/ 678629 w 1174735"/>
                <a:gd name="connsiteY52" fmla="*/ 1154271 h 1156381"/>
                <a:gd name="connsiteX53" fmla="*/ 645607 w 1174735"/>
                <a:gd name="connsiteY53" fmla="*/ 1087546 h 1156381"/>
                <a:gd name="connsiteX54" fmla="*/ 560213 w 1174735"/>
                <a:gd name="connsiteY54" fmla="*/ 1028581 h 1156381"/>
                <a:gd name="connsiteX55" fmla="*/ 515358 w 1174735"/>
                <a:gd name="connsiteY55" fmla="*/ 1056221 h 1156381"/>
                <a:gd name="connsiteX56" fmla="*/ 475498 w 1174735"/>
                <a:gd name="connsiteY56" fmla="*/ 1138851 h 1156381"/>
                <a:gd name="connsiteX57" fmla="*/ 451155 w 1174735"/>
                <a:gd name="connsiteY57" fmla="*/ 1149519 h 1156381"/>
                <a:gd name="connsiteX58" fmla="*/ 428171 w 1174735"/>
                <a:gd name="connsiteY58" fmla="*/ 1142051 h 1156381"/>
                <a:gd name="connsiteX59" fmla="*/ 379242 w 1174735"/>
                <a:gd name="connsiteY59" fmla="*/ 1065967 h 1156381"/>
                <a:gd name="connsiteX60" fmla="*/ 387583 w 1174735"/>
                <a:gd name="connsiteY60" fmla="*/ 1003656 h 1156381"/>
                <a:gd name="connsiteX61" fmla="*/ 373860 w 1174735"/>
                <a:gd name="connsiteY61" fmla="*/ 977083 h 1156381"/>
                <a:gd name="connsiteX62" fmla="*/ 348935 w 1174735"/>
                <a:gd name="connsiteY62" fmla="*/ 961711 h 1156381"/>
                <a:gd name="connsiteX63" fmla="*/ 266499 w 1174735"/>
                <a:gd name="connsiteY63" fmla="*/ 966560 h 1156381"/>
                <a:gd name="connsiteX64" fmla="*/ 211219 w 1174735"/>
                <a:gd name="connsiteY64" fmla="*/ 1007293 h 1156381"/>
                <a:gd name="connsiteX65" fmla="*/ 180718 w 1174735"/>
                <a:gd name="connsiteY65" fmla="*/ 1004819 h 1156381"/>
                <a:gd name="connsiteX66" fmla="*/ 174220 w 1174735"/>
                <a:gd name="connsiteY66" fmla="*/ 1001620 h 1156381"/>
                <a:gd name="connsiteX67" fmla="*/ 155938 w 1174735"/>
                <a:gd name="connsiteY67" fmla="*/ 893677 h 1156381"/>
                <a:gd name="connsiteX68" fmla="*/ 166122 w 1174735"/>
                <a:gd name="connsiteY68" fmla="*/ 880148 h 1156381"/>
                <a:gd name="connsiteX69" fmla="*/ 171262 w 1174735"/>
                <a:gd name="connsiteY69" fmla="*/ 779237 h 1156381"/>
                <a:gd name="connsiteX70" fmla="*/ 144155 w 1174735"/>
                <a:gd name="connsiteY70" fmla="*/ 764495 h 1156381"/>
                <a:gd name="connsiteX71" fmla="*/ 59828 w 1174735"/>
                <a:gd name="connsiteY71" fmla="*/ 769733 h 1156381"/>
                <a:gd name="connsiteX72" fmla="*/ 11870 w 1174735"/>
                <a:gd name="connsiteY72" fmla="*/ 736759 h 1156381"/>
                <a:gd name="connsiteX73" fmla="*/ 2802 w 1174735"/>
                <a:gd name="connsiteY73" fmla="*/ 699178 h 1156381"/>
                <a:gd name="connsiteX74" fmla="*/ 30200 w 1174735"/>
                <a:gd name="connsiteY74" fmla="*/ 647292 h 1156381"/>
                <a:gd name="connsiteX75" fmla="*/ 105508 w 1174735"/>
                <a:gd name="connsiteY75" fmla="*/ 614414 h 1156381"/>
                <a:gd name="connsiteX76" fmla="*/ 130917 w 1174735"/>
                <a:gd name="connsiteY76" fmla="*/ 588422 h 1156381"/>
                <a:gd name="connsiteX77" fmla="*/ 93578 w 1174735"/>
                <a:gd name="connsiteY77" fmla="*/ 509866 h 1156381"/>
                <a:gd name="connsiteX78" fmla="*/ 24963 w 1174735"/>
                <a:gd name="connsiteY78" fmla="*/ 476844 h 1156381"/>
                <a:gd name="connsiteX79" fmla="*/ 9106 w 1174735"/>
                <a:gd name="connsiteY79" fmla="*/ 440766 h 1156381"/>
                <a:gd name="connsiteX80" fmla="*/ 28018 w 1174735"/>
                <a:gd name="connsiteY80" fmla="*/ 378309 h 1156381"/>
                <a:gd name="connsiteX81" fmla="*/ 45669 w 1174735"/>
                <a:gd name="connsiteY81" fmla="*/ 360221 h 1156381"/>
                <a:gd name="connsiteX82" fmla="*/ 53185 w 1174735"/>
                <a:gd name="connsiteY82" fmla="*/ 360076 h 1156381"/>
                <a:gd name="connsiteX83" fmla="*/ 149004 w 1174735"/>
                <a:gd name="connsiteY83" fmla="*/ 370113 h 1156381"/>
                <a:gd name="connsiteX84" fmla="*/ 177032 w 1174735"/>
                <a:gd name="connsiteY84" fmla="*/ 365846 h 1156381"/>
                <a:gd name="connsiteX85" fmla="*/ 207631 w 1174735"/>
                <a:gd name="connsiteY85" fmla="*/ 319682 h 1156381"/>
                <a:gd name="connsiteX86" fmla="*/ 205255 w 1174735"/>
                <a:gd name="connsiteY86" fmla="*/ 286271 h 1156381"/>
                <a:gd name="connsiteX87" fmla="*/ 157345 w 1174735"/>
                <a:gd name="connsiteY87" fmla="*/ 213825 h 1156381"/>
                <a:gd name="connsiteX88" fmla="*/ 175917 w 1174735"/>
                <a:gd name="connsiteY88" fmla="*/ 160630 h 1156381"/>
                <a:gd name="connsiteX89" fmla="*/ 221257 w 1174735"/>
                <a:gd name="connsiteY89" fmla="*/ 124261 h 1156381"/>
                <a:gd name="connsiteX90" fmla="*/ 266403 w 1174735"/>
                <a:gd name="connsiteY90" fmla="*/ 154811 h 1156381"/>
                <a:gd name="connsiteX91" fmla="*/ 274161 w 1174735"/>
                <a:gd name="connsiteY91" fmla="*/ 160581 h 1156381"/>
                <a:gd name="connsiteX92" fmla="*/ 332933 w 1174735"/>
                <a:gd name="connsiteY92" fmla="*/ 200150 h 1156381"/>
                <a:gd name="connsiteX93" fmla="*/ 403148 w 1174735"/>
                <a:gd name="connsiteY93" fmla="*/ 165915 h 1156381"/>
                <a:gd name="connsiteX94" fmla="*/ 410519 w 1174735"/>
                <a:gd name="connsiteY94" fmla="*/ 145791 h 1156381"/>
                <a:gd name="connsiteX95" fmla="*/ 403731 w 1174735"/>
                <a:gd name="connsiteY95" fmla="*/ 37024 h 1156381"/>
                <a:gd name="connsiteX96" fmla="*/ 419587 w 1174735"/>
                <a:gd name="connsiteY96" fmla="*/ 15592 h 1156381"/>
                <a:gd name="connsiteX97" fmla="*/ 479050 w 1174735"/>
                <a:gd name="connsiteY97" fmla="*/ 194 h 11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74735" h="1156381">
                  <a:moveTo>
                    <a:pt x="587367" y="245972"/>
                  </a:moveTo>
                  <a:cubicBezTo>
                    <a:pt x="403888" y="245972"/>
                    <a:pt x="255149" y="394711"/>
                    <a:pt x="255149" y="578190"/>
                  </a:cubicBezTo>
                  <a:cubicBezTo>
                    <a:pt x="255149" y="761669"/>
                    <a:pt x="403888" y="910408"/>
                    <a:pt x="587367" y="910408"/>
                  </a:cubicBezTo>
                  <a:cubicBezTo>
                    <a:pt x="770846" y="910408"/>
                    <a:pt x="919585" y="761669"/>
                    <a:pt x="919585" y="578190"/>
                  </a:cubicBezTo>
                  <a:cubicBezTo>
                    <a:pt x="919585" y="394711"/>
                    <a:pt x="770846" y="245972"/>
                    <a:pt x="587367" y="245972"/>
                  </a:cubicBezTo>
                  <a:close/>
                  <a:moveTo>
                    <a:pt x="479050" y="194"/>
                  </a:moveTo>
                  <a:cubicBezTo>
                    <a:pt x="485166" y="-317"/>
                    <a:pt x="490918" y="135"/>
                    <a:pt x="496107" y="2111"/>
                  </a:cubicBezTo>
                  <a:cubicBezTo>
                    <a:pt x="515794" y="9627"/>
                    <a:pt x="522243" y="44589"/>
                    <a:pt x="529129" y="68835"/>
                  </a:cubicBezTo>
                  <a:cubicBezTo>
                    <a:pt x="541932" y="113738"/>
                    <a:pt x="542950" y="127704"/>
                    <a:pt x="614523" y="127801"/>
                  </a:cubicBezTo>
                  <a:cubicBezTo>
                    <a:pt x="637121" y="127849"/>
                    <a:pt x="650504" y="122709"/>
                    <a:pt x="659378" y="100161"/>
                  </a:cubicBezTo>
                  <a:cubicBezTo>
                    <a:pt x="670531" y="71793"/>
                    <a:pt x="686582" y="45366"/>
                    <a:pt x="699238" y="17531"/>
                  </a:cubicBezTo>
                  <a:cubicBezTo>
                    <a:pt x="704766" y="5311"/>
                    <a:pt x="711603" y="2159"/>
                    <a:pt x="723581" y="6863"/>
                  </a:cubicBezTo>
                  <a:cubicBezTo>
                    <a:pt x="731049" y="9821"/>
                    <a:pt x="738856" y="12003"/>
                    <a:pt x="746566" y="14330"/>
                  </a:cubicBezTo>
                  <a:cubicBezTo>
                    <a:pt x="803543" y="31352"/>
                    <a:pt x="803543" y="31352"/>
                    <a:pt x="795493" y="90414"/>
                  </a:cubicBezTo>
                  <a:cubicBezTo>
                    <a:pt x="792633" y="111168"/>
                    <a:pt x="790548" y="132068"/>
                    <a:pt x="787154" y="152726"/>
                  </a:cubicBezTo>
                  <a:cubicBezTo>
                    <a:pt x="785068" y="165624"/>
                    <a:pt x="787735" y="174547"/>
                    <a:pt x="800876" y="179299"/>
                  </a:cubicBezTo>
                  <a:cubicBezTo>
                    <a:pt x="806889" y="181481"/>
                    <a:pt x="821437" y="190307"/>
                    <a:pt x="825801" y="194671"/>
                  </a:cubicBezTo>
                  <a:cubicBezTo>
                    <a:pt x="869444" y="218917"/>
                    <a:pt x="877251" y="217608"/>
                    <a:pt x="908237" y="189822"/>
                  </a:cubicBezTo>
                  <a:cubicBezTo>
                    <a:pt x="924288" y="175420"/>
                    <a:pt x="946497" y="162569"/>
                    <a:pt x="963517" y="149089"/>
                  </a:cubicBezTo>
                  <a:cubicBezTo>
                    <a:pt x="975785" y="139342"/>
                    <a:pt x="984611" y="141136"/>
                    <a:pt x="994018" y="151562"/>
                  </a:cubicBezTo>
                  <a:cubicBezTo>
                    <a:pt x="996298" y="152435"/>
                    <a:pt x="998528" y="153356"/>
                    <a:pt x="1000516" y="154762"/>
                  </a:cubicBezTo>
                  <a:cubicBezTo>
                    <a:pt x="1058318" y="195204"/>
                    <a:pt x="1060355" y="207424"/>
                    <a:pt x="1018798" y="262704"/>
                  </a:cubicBezTo>
                  <a:cubicBezTo>
                    <a:pt x="1015403" y="267214"/>
                    <a:pt x="1011960" y="271676"/>
                    <a:pt x="1008614" y="276234"/>
                  </a:cubicBezTo>
                  <a:cubicBezTo>
                    <a:pt x="966233" y="333648"/>
                    <a:pt x="973070" y="313961"/>
                    <a:pt x="1003474" y="377145"/>
                  </a:cubicBezTo>
                  <a:cubicBezTo>
                    <a:pt x="1009051" y="388831"/>
                    <a:pt x="1017342" y="393292"/>
                    <a:pt x="1030581" y="391886"/>
                  </a:cubicBezTo>
                  <a:cubicBezTo>
                    <a:pt x="1058560" y="388928"/>
                    <a:pt x="1086782" y="390237"/>
                    <a:pt x="1114908" y="386649"/>
                  </a:cubicBezTo>
                  <a:cubicBezTo>
                    <a:pt x="1147494" y="382527"/>
                    <a:pt x="1154623" y="388589"/>
                    <a:pt x="1162866" y="419623"/>
                  </a:cubicBezTo>
                  <a:cubicBezTo>
                    <a:pt x="1166163" y="432086"/>
                    <a:pt x="1169413" y="444548"/>
                    <a:pt x="1171934" y="457204"/>
                  </a:cubicBezTo>
                  <a:cubicBezTo>
                    <a:pt x="1178383" y="489500"/>
                    <a:pt x="1175426" y="495513"/>
                    <a:pt x="1144537" y="509090"/>
                  </a:cubicBezTo>
                  <a:cubicBezTo>
                    <a:pt x="1119466" y="520098"/>
                    <a:pt x="1094832" y="532269"/>
                    <a:pt x="1069228" y="541967"/>
                  </a:cubicBezTo>
                  <a:cubicBezTo>
                    <a:pt x="1054778" y="547447"/>
                    <a:pt x="1045080" y="554915"/>
                    <a:pt x="1043819" y="567911"/>
                  </a:cubicBezTo>
                  <a:cubicBezTo>
                    <a:pt x="1037516" y="631920"/>
                    <a:pt x="1037709" y="632162"/>
                    <a:pt x="1081158" y="646467"/>
                  </a:cubicBezTo>
                  <a:cubicBezTo>
                    <a:pt x="1097791" y="651947"/>
                    <a:pt x="1134159" y="670955"/>
                    <a:pt x="1149773" y="679490"/>
                  </a:cubicBezTo>
                  <a:cubicBezTo>
                    <a:pt x="1164515" y="687539"/>
                    <a:pt x="1170188" y="698838"/>
                    <a:pt x="1165630" y="715567"/>
                  </a:cubicBezTo>
                  <a:cubicBezTo>
                    <a:pt x="1159908" y="736564"/>
                    <a:pt x="1153749" y="757416"/>
                    <a:pt x="1146719" y="778024"/>
                  </a:cubicBezTo>
                  <a:cubicBezTo>
                    <a:pt x="1143760" y="786705"/>
                    <a:pt x="1139057" y="794075"/>
                    <a:pt x="1129067" y="796112"/>
                  </a:cubicBezTo>
                  <a:cubicBezTo>
                    <a:pt x="1126594" y="796548"/>
                    <a:pt x="1124073" y="796548"/>
                    <a:pt x="1121551" y="796257"/>
                  </a:cubicBezTo>
                  <a:cubicBezTo>
                    <a:pt x="1089789" y="791117"/>
                    <a:pt x="1057737" y="789081"/>
                    <a:pt x="1025732" y="786220"/>
                  </a:cubicBezTo>
                  <a:cubicBezTo>
                    <a:pt x="1016276" y="785347"/>
                    <a:pt x="1006336" y="784522"/>
                    <a:pt x="997704" y="790487"/>
                  </a:cubicBezTo>
                  <a:cubicBezTo>
                    <a:pt x="985630" y="804647"/>
                    <a:pt x="978210" y="821861"/>
                    <a:pt x="967105" y="836651"/>
                  </a:cubicBezTo>
                  <a:cubicBezTo>
                    <a:pt x="958232" y="848483"/>
                    <a:pt x="962596" y="859345"/>
                    <a:pt x="969481" y="870062"/>
                  </a:cubicBezTo>
                  <a:cubicBezTo>
                    <a:pt x="985144" y="894453"/>
                    <a:pt x="1001632" y="918214"/>
                    <a:pt x="1017391" y="942508"/>
                  </a:cubicBezTo>
                  <a:cubicBezTo>
                    <a:pt x="1036352" y="971749"/>
                    <a:pt x="1032763" y="981932"/>
                    <a:pt x="998819" y="995703"/>
                  </a:cubicBezTo>
                  <a:cubicBezTo>
                    <a:pt x="997461" y="996528"/>
                    <a:pt x="995958" y="997206"/>
                    <a:pt x="994746" y="998176"/>
                  </a:cubicBezTo>
                  <a:cubicBezTo>
                    <a:pt x="980538" y="1009717"/>
                    <a:pt x="970112" y="1033430"/>
                    <a:pt x="953479" y="1032121"/>
                  </a:cubicBezTo>
                  <a:cubicBezTo>
                    <a:pt x="937719" y="1030909"/>
                    <a:pt x="923318" y="1012482"/>
                    <a:pt x="908333" y="1001571"/>
                  </a:cubicBezTo>
                  <a:cubicBezTo>
                    <a:pt x="905715" y="999679"/>
                    <a:pt x="903193" y="997691"/>
                    <a:pt x="900575" y="995801"/>
                  </a:cubicBezTo>
                  <a:cubicBezTo>
                    <a:pt x="880984" y="981641"/>
                    <a:pt x="861345" y="956134"/>
                    <a:pt x="841803" y="956231"/>
                  </a:cubicBezTo>
                  <a:cubicBezTo>
                    <a:pt x="818382" y="956328"/>
                    <a:pt x="795397" y="978926"/>
                    <a:pt x="771588" y="990466"/>
                  </a:cubicBezTo>
                  <a:cubicBezTo>
                    <a:pt x="761162" y="995558"/>
                    <a:pt x="763683" y="1002638"/>
                    <a:pt x="764217" y="1010590"/>
                  </a:cubicBezTo>
                  <a:cubicBezTo>
                    <a:pt x="766544" y="1046862"/>
                    <a:pt x="768193" y="1083134"/>
                    <a:pt x="771005" y="1119357"/>
                  </a:cubicBezTo>
                  <a:cubicBezTo>
                    <a:pt x="771976" y="1132207"/>
                    <a:pt x="767951" y="1138366"/>
                    <a:pt x="755149" y="1140790"/>
                  </a:cubicBezTo>
                  <a:cubicBezTo>
                    <a:pt x="729157" y="1145688"/>
                    <a:pt x="699383" y="1162175"/>
                    <a:pt x="678629" y="1154271"/>
                  </a:cubicBezTo>
                  <a:cubicBezTo>
                    <a:pt x="658942" y="1146755"/>
                    <a:pt x="652492" y="1111792"/>
                    <a:pt x="645607" y="1087546"/>
                  </a:cubicBezTo>
                  <a:cubicBezTo>
                    <a:pt x="632804" y="1042643"/>
                    <a:pt x="609189" y="1022762"/>
                    <a:pt x="560213" y="1028581"/>
                  </a:cubicBezTo>
                  <a:cubicBezTo>
                    <a:pt x="537761" y="1031248"/>
                    <a:pt x="524232" y="1033672"/>
                    <a:pt x="515358" y="1056221"/>
                  </a:cubicBezTo>
                  <a:cubicBezTo>
                    <a:pt x="504205" y="1084589"/>
                    <a:pt x="488154" y="1111017"/>
                    <a:pt x="475498" y="1138851"/>
                  </a:cubicBezTo>
                  <a:cubicBezTo>
                    <a:pt x="469970" y="1151071"/>
                    <a:pt x="463133" y="1154223"/>
                    <a:pt x="451155" y="1149519"/>
                  </a:cubicBezTo>
                  <a:cubicBezTo>
                    <a:pt x="443687" y="1146560"/>
                    <a:pt x="435880" y="1144379"/>
                    <a:pt x="428171" y="1142051"/>
                  </a:cubicBezTo>
                  <a:cubicBezTo>
                    <a:pt x="371193" y="1125031"/>
                    <a:pt x="371193" y="1125031"/>
                    <a:pt x="379242" y="1065967"/>
                  </a:cubicBezTo>
                  <a:cubicBezTo>
                    <a:pt x="382104" y="1045214"/>
                    <a:pt x="384188" y="1024314"/>
                    <a:pt x="387583" y="1003656"/>
                  </a:cubicBezTo>
                  <a:cubicBezTo>
                    <a:pt x="389668" y="990757"/>
                    <a:pt x="387001" y="981835"/>
                    <a:pt x="373860" y="977083"/>
                  </a:cubicBezTo>
                  <a:cubicBezTo>
                    <a:pt x="367847" y="974901"/>
                    <a:pt x="353299" y="966075"/>
                    <a:pt x="348935" y="961711"/>
                  </a:cubicBezTo>
                  <a:cubicBezTo>
                    <a:pt x="305292" y="937465"/>
                    <a:pt x="297485" y="938774"/>
                    <a:pt x="266499" y="966560"/>
                  </a:cubicBezTo>
                  <a:cubicBezTo>
                    <a:pt x="250449" y="980962"/>
                    <a:pt x="228239" y="993812"/>
                    <a:pt x="211219" y="1007293"/>
                  </a:cubicBezTo>
                  <a:cubicBezTo>
                    <a:pt x="198951" y="1017040"/>
                    <a:pt x="190125" y="1015245"/>
                    <a:pt x="180718" y="1004819"/>
                  </a:cubicBezTo>
                  <a:cubicBezTo>
                    <a:pt x="178438" y="1003947"/>
                    <a:pt x="176208" y="1003025"/>
                    <a:pt x="174220" y="1001620"/>
                  </a:cubicBezTo>
                  <a:cubicBezTo>
                    <a:pt x="116418" y="961177"/>
                    <a:pt x="114381" y="948957"/>
                    <a:pt x="155938" y="893677"/>
                  </a:cubicBezTo>
                  <a:cubicBezTo>
                    <a:pt x="159333" y="889168"/>
                    <a:pt x="162776" y="884706"/>
                    <a:pt x="166122" y="880148"/>
                  </a:cubicBezTo>
                  <a:cubicBezTo>
                    <a:pt x="208503" y="822734"/>
                    <a:pt x="201666" y="842422"/>
                    <a:pt x="171262" y="779237"/>
                  </a:cubicBezTo>
                  <a:cubicBezTo>
                    <a:pt x="165685" y="767550"/>
                    <a:pt x="157393" y="763089"/>
                    <a:pt x="144155" y="764495"/>
                  </a:cubicBezTo>
                  <a:cubicBezTo>
                    <a:pt x="116176" y="767454"/>
                    <a:pt x="87953" y="766145"/>
                    <a:pt x="59828" y="769733"/>
                  </a:cubicBezTo>
                  <a:cubicBezTo>
                    <a:pt x="27242" y="773854"/>
                    <a:pt x="20114" y="767793"/>
                    <a:pt x="11870" y="736759"/>
                  </a:cubicBezTo>
                  <a:cubicBezTo>
                    <a:pt x="8573" y="724296"/>
                    <a:pt x="5324" y="711834"/>
                    <a:pt x="2802" y="699178"/>
                  </a:cubicBezTo>
                  <a:cubicBezTo>
                    <a:pt x="-3647" y="666882"/>
                    <a:pt x="-690" y="660869"/>
                    <a:pt x="30200" y="647292"/>
                  </a:cubicBezTo>
                  <a:cubicBezTo>
                    <a:pt x="55270" y="636284"/>
                    <a:pt x="79904" y="624112"/>
                    <a:pt x="105508" y="614414"/>
                  </a:cubicBezTo>
                  <a:cubicBezTo>
                    <a:pt x="119958" y="608934"/>
                    <a:pt x="130917" y="601564"/>
                    <a:pt x="130917" y="588422"/>
                  </a:cubicBezTo>
                  <a:cubicBezTo>
                    <a:pt x="130820" y="525384"/>
                    <a:pt x="137026" y="524171"/>
                    <a:pt x="93578" y="509866"/>
                  </a:cubicBezTo>
                  <a:cubicBezTo>
                    <a:pt x="76945" y="504386"/>
                    <a:pt x="40577" y="485378"/>
                    <a:pt x="24963" y="476844"/>
                  </a:cubicBezTo>
                  <a:cubicBezTo>
                    <a:pt x="10221" y="468794"/>
                    <a:pt x="4548" y="457496"/>
                    <a:pt x="9106" y="440766"/>
                  </a:cubicBezTo>
                  <a:cubicBezTo>
                    <a:pt x="14828" y="419768"/>
                    <a:pt x="20987" y="398917"/>
                    <a:pt x="28018" y="378309"/>
                  </a:cubicBezTo>
                  <a:cubicBezTo>
                    <a:pt x="30976" y="369629"/>
                    <a:pt x="35679" y="362258"/>
                    <a:pt x="45669" y="360221"/>
                  </a:cubicBezTo>
                  <a:cubicBezTo>
                    <a:pt x="48142" y="359785"/>
                    <a:pt x="50663" y="359785"/>
                    <a:pt x="53185" y="360076"/>
                  </a:cubicBezTo>
                  <a:cubicBezTo>
                    <a:pt x="84947" y="365216"/>
                    <a:pt x="116999" y="367252"/>
                    <a:pt x="149004" y="370113"/>
                  </a:cubicBezTo>
                  <a:cubicBezTo>
                    <a:pt x="158460" y="370986"/>
                    <a:pt x="168400" y="371811"/>
                    <a:pt x="177032" y="365846"/>
                  </a:cubicBezTo>
                  <a:cubicBezTo>
                    <a:pt x="189106" y="351686"/>
                    <a:pt x="196526" y="334472"/>
                    <a:pt x="207631" y="319682"/>
                  </a:cubicBezTo>
                  <a:cubicBezTo>
                    <a:pt x="216504" y="307850"/>
                    <a:pt x="212140" y="296988"/>
                    <a:pt x="205255" y="286271"/>
                  </a:cubicBezTo>
                  <a:cubicBezTo>
                    <a:pt x="189592" y="261880"/>
                    <a:pt x="173104" y="238120"/>
                    <a:pt x="157345" y="213825"/>
                  </a:cubicBezTo>
                  <a:cubicBezTo>
                    <a:pt x="138384" y="184584"/>
                    <a:pt x="146677" y="182645"/>
                    <a:pt x="175917" y="160630"/>
                  </a:cubicBezTo>
                  <a:cubicBezTo>
                    <a:pt x="193810" y="147149"/>
                    <a:pt x="198659" y="137451"/>
                    <a:pt x="221257" y="124261"/>
                  </a:cubicBezTo>
                  <a:cubicBezTo>
                    <a:pt x="234931" y="116260"/>
                    <a:pt x="251418" y="143900"/>
                    <a:pt x="266403" y="154811"/>
                  </a:cubicBezTo>
                  <a:cubicBezTo>
                    <a:pt x="269021" y="156702"/>
                    <a:pt x="271543" y="158690"/>
                    <a:pt x="274161" y="160581"/>
                  </a:cubicBezTo>
                  <a:cubicBezTo>
                    <a:pt x="293752" y="174741"/>
                    <a:pt x="313391" y="200248"/>
                    <a:pt x="332933" y="200150"/>
                  </a:cubicBezTo>
                  <a:cubicBezTo>
                    <a:pt x="356354" y="200054"/>
                    <a:pt x="379339" y="177456"/>
                    <a:pt x="403148" y="165915"/>
                  </a:cubicBezTo>
                  <a:cubicBezTo>
                    <a:pt x="413574" y="160824"/>
                    <a:pt x="411053" y="153744"/>
                    <a:pt x="410519" y="145791"/>
                  </a:cubicBezTo>
                  <a:cubicBezTo>
                    <a:pt x="408192" y="109520"/>
                    <a:pt x="406543" y="73248"/>
                    <a:pt x="403731" y="37024"/>
                  </a:cubicBezTo>
                  <a:cubicBezTo>
                    <a:pt x="402760" y="24174"/>
                    <a:pt x="406786" y="18016"/>
                    <a:pt x="419587" y="15592"/>
                  </a:cubicBezTo>
                  <a:cubicBezTo>
                    <a:pt x="439081" y="11918"/>
                    <a:pt x="460702" y="1726"/>
                    <a:pt x="479050" y="194"/>
                  </a:cubicBezTo>
                  <a:close/>
                </a:path>
              </a:pathLst>
            </a:custGeom>
            <a:solidFill>
              <a:schemeClr val="accent2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B4A7981-ED94-4465-B435-987756F44903}"/>
                </a:ext>
              </a:extLst>
            </p:cNvPr>
            <p:cNvSpPr/>
            <p:nvPr/>
          </p:nvSpPr>
          <p:spPr>
            <a:xfrm>
              <a:off x="4758232" y="3616991"/>
              <a:ext cx="1174735" cy="1156381"/>
            </a:xfrm>
            <a:custGeom>
              <a:avLst/>
              <a:gdLst>
                <a:gd name="connsiteX0" fmla="*/ 587367 w 1174735"/>
                <a:gd name="connsiteY0" fmla="*/ 245972 h 1156381"/>
                <a:gd name="connsiteX1" fmla="*/ 255149 w 1174735"/>
                <a:gd name="connsiteY1" fmla="*/ 578190 h 1156381"/>
                <a:gd name="connsiteX2" fmla="*/ 587367 w 1174735"/>
                <a:gd name="connsiteY2" fmla="*/ 910408 h 1156381"/>
                <a:gd name="connsiteX3" fmla="*/ 919585 w 1174735"/>
                <a:gd name="connsiteY3" fmla="*/ 578190 h 1156381"/>
                <a:gd name="connsiteX4" fmla="*/ 587367 w 1174735"/>
                <a:gd name="connsiteY4" fmla="*/ 245972 h 1156381"/>
                <a:gd name="connsiteX5" fmla="*/ 479050 w 1174735"/>
                <a:gd name="connsiteY5" fmla="*/ 194 h 1156381"/>
                <a:gd name="connsiteX6" fmla="*/ 496107 w 1174735"/>
                <a:gd name="connsiteY6" fmla="*/ 2111 h 1156381"/>
                <a:gd name="connsiteX7" fmla="*/ 529129 w 1174735"/>
                <a:gd name="connsiteY7" fmla="*/ 68835 h 1156381"/>
                <a:gd name="connsiteX8" fmla="*/ 614523 w 1174735"/>
                <a:gd name="connsiteY8" fmla="*/ 127801 h 1156381"/>
                <a:gd name="connsiteX9" fmla="*/ 659378 w 1174735"/>
                <a:gd name="connsiteY9" fmla="*/ 100161 h 1156381"/>
                <a:gd name="connsiteX10" fmla="*/ 699238 w 1174735"/>
                <a:gd name="connsiteY10" fmla="*/ 17531 h 1156381"/>
                <a:gd name="connsiteX11" fmla="*/ 723581 w 1174735"/>
                <a:gd name="connsiteY11" fmla="*/ 6863 h 1156381"/>
                <a:gd name="connsiteX12" fmla="*/ 746566 w 1174735"/>
                <a:gd name="connsiteY12" fmla="*/ 14330 h 1156381"/>
                <a:gd name="connsiteX13" fmla="*/ 795493 w 1174735"/>
                <a:gd name="connsiteY13" fmla="*/ 90414 h 1156381"/>
                <a:gd name="connsiteX14" fmla="*/ 787154 w 1174735"/>
                <a:gd name="connsiteY14" fmla="*/ 152726 h 1156381"/>
                <a:gd name="connsiteX15" fmla="*/ 800876 w 1174735"/>
                <a:gd name="connsiteY15" fmla="*/ 179299 h 1156381"/>
                <a:gd name="connsiteX16" fmla="*/ 825801 w 1174735"/>
                <a:gd name="connsiteY16" fmla="*/ 194671 h 1156381"/>
                <a:gd name="connsiteX17" fmla="*/ 908237 w 1174735"/>
                <a:gd name="connsiteY17" fmla="*/ 189822 h 1156381"/>
                <a:gd name="connsiteX18" fmla="*/ 963517 w 1174735"/>
                <a:gd name="connsiteY18" fmla="*/ 149089 h 1156381"/>
                <a:gd name="connsiteX19" fmla="*/ 994018 w 1174735"/>
                <a:gd name="connsiteY19" fmla="*/ 151562 h 1156381"/>
                <a:gd name="connsiteX20" fmla="*/ 1000516 w 1174735"/>
                <a:gd name="connsiteY20" fmla="*/ 154762 h 1156381"/>
                <a:gd name="connsiteX21" fmla="*/ 1018798 w 1174735"/>
                <a:gd name="connsiteY21" fmla="*/ 262704 h 1156381"/>
                <a:gd name="connsiteX22" fmla="*/ 1008614 w 1174735"/>
                <a:gd name="connsiteY22" fmla="*/ 276234 h 1156381"/>
                <a:gd name="connsiteX23" fmla="*/ 1003474 w 1174735"/>
                <a:gd name="connsiteY23" fmla="*/ 377145 h 1156381"/>
                <a:gd name="connsiteX24" fmla="*/ 1030581 w 1174735"/>
                <a:gd name="connsiteY24" fmla="*/ 391886 h 1156381"/>
                <a:gd name="connsiteX25" fmla="*/ 1114908 w 1174735"/>
                <a:gd name="connsiteY25" fmla="*/ 386649 h 1156381"/>
                <a:gd name="connsiteX26" fmla="*/ 1162866 w 1174735"/>
                <a:gd name="connsiteY26" fmla="*/ 419623 h 1156381"/>
                <a:gd name="connsiteX27" fmla="*/ 1171934 w 1174735"/>
                <a:gd name="connsiteY27" fmla="*/ 457204 h 1156381"/>
                <a:gd name="connsiteX28" fmla="*/ 1144537 w 1174735"/>
                <a:gd name="connsiteY28" fmla="*/ 509090 h 1156381"/>
                <a:gd name="connsiteX29" fmla="*/ 1069228 w 1174735"/>
                <a:gd name="connsiteY29" fmla="*/ 541967 h 1156381"/>
                <a:gd name="connsiteX30" fmla="*/ 1043819 w 1174735"/>
                <a:gd name="connsiteY30" fmla="*/ 567911 h 1156381"/>
                <a:gd name="connsiteX31" fmla="*/ 1081158 w 1174735"/>
                <a:gd name="connsiteY31" fmla="*/ 646467 h 1156381"/>
                <a:gd name="connsiteX32" fmla="*/ 1149773 w 1174735"/>
                <a:gd name="connsiteY32" fmla="*/ 679490 h 1156381"/>
                <a:gd name="connsiteX33" fmla="*/ 1165630 w 1174735"/>
                <a:gd name="connsiteY33" fmla="*/ 715567 h 1156381"/>
                <a:gd name="connsiteX34" fmla="*/ 1146719 w 1174735"/>
                <a:gd name="connsiteY34" fmla="*/ 778024 h 1156381"/>
                <a:gd name="connsiteX35" fmla="*/ 1129067 w 1174735"/>
                <a:gd name="connsiteY35" fmla="*/ 796112 h 1156381"/>
                <a:gd name="connsiteX36" fmla="*/ 1121551 w 1174735"/>
                <a:gd name="connsiteY36" fmla="*/ 796257 h 1156381"/>
                <a:gd name="connsiteX37" fmla="*/ 1025732 w 1174735"/>
                <a:gd name="connsiteY37" fmla="*/ 786220 h 1156381"/>
                <a:gd name="connsiteX38" fmla="*/ 997704 w 1174735"/>
                <a:gd name="connsiteY38" fmla="*/ 790487 h 1156381"/>
                <a:gd name="connsiteX39" fmla="*/ 967105 w 1174735"/>
                <a:gd name="connsiteY39" fmla="*/ 836651 h 1156381"/>
                <a:gd name="connsiteX40" fmla="*/ 969481 w 1174735"/>
                <a:gd name="connsiteY40" fmla="*/ 870062 h 1156381"/>
                <a:gd name="connsiteX41" fmla="*/ 1017391 w 1174735"/>
                <a:gd name="connsiteY41" fmla="*/ 942508 h 1156381"/>
                <a:gd name="connsiteX42" fmla="*/ 998819 w 1174735"/>
                <a:gd name="connsiteY42" fmla="*/ 995703 h 1156381"/>
                <a:gd name="connsiteX43" fmla="*/ 994746 w 1174735"/>
                <a:gd name="connsiteY43" fmla="*/ 998176 h 1156381"/>
                <a:gd name="connsiteX44" fmla="*/ 953479 w 1174735"/>
                <a:gd name="connsiteY44" fmla="*/ 1032121 h 1156381"/>
                <a:gd name="connsiteX45" fmla="*/ 908333 w 1174735"/>
                <a:gd name="connsiteY45" fmla="*/ 1001571 h 1156381"/>
                <a:gd name="connsiteX46" fmla="*/ 900575 w 1174735"/>
                <a:gd name="connsiteY46" fmla="*/ 995801 h 1156381"/>
                <a:gd name="connsiteX47" fmla="*/ 841803 w 1174735"/>
                <a:gd name="connsiteY47" fmla="*/ 956231 h 1156381"/>
                <a:gd name="connsiteX48" fmla="*/ 771588 w 1174735"/>
                <a:gd name="connsiteY48" fmla="*/ 990466 h 1156381"/>
                <a:gd name="connsiteX49" fmla="*/ 764217 w 1174735"/>
                <a:gd name="connsiteY49" fmla="*/ 1010590 h 1156381"/>
                <a:gd name="connsiteX50" fmla="*/ 771005 w 1174735"/>
                <a:gd name="connsiteY50" fmla="*/ 1119357 h 1156381"/>
                <a:gd name="connsiteX51" fmla="*/ 755149 w 1174735"/>
                <a:gd name="connsiteY51" fmla="*/ 1140790 h 1156381"/>
                <a:gd name="connsiteX52" fmla="*/ 678629 w 1174735"/>
                <a:gd name="connsiteY52" fmla="*/ 1154271 h 1156381"/>
                <a:gd name="connsiteX53" fmla="*/ 645607 w 1174735"/>
                <a:gd name="connsiteY53" fmla="*/ 1087546 h 1156381"/>
                <a:gd name="connsiteX54" fmla="*/ 560213 w 1174735"/>
                <a:gd name="connsiteY54" fmla="*/ 1028581 h 1156381"/>
                <a:gd name="connsiteX55" fmla="*/ 515358 w 1174735"/>
                <a:gd name="connsiteY55" fmla="*/ 1056221 h 1156381"/>
                <a:gd name="connsiteX56" fmla="*/ 475498 w 1174735"/>
                <a:gd name="connsiteY56" fmla="*/ 1138851 h 1156381"/>
                <a:gd name="connsiteX57" fmla="*/ 451155 w 1174735"/>
                <a:gd name="connsiteY57" fmla="*/ 1149519 h 1156381"/>
                <a:gd name="connsiteX58" fmla="*/ 428171 w 1174735"/>
                <a:gd name="connsiteY58" fmla="*/ 1142051 h 1156381"/>
                <a:gd name="connsiteX59" fmla="*/ 379242 w 1174735"/>
                <a:gd name="connsiteY59" fmla="*/ 1065967 h 1156381"/>
                <a:gd name="connsiteX60" fmla="*/ 387583 w 1174735"/>
                <a:gd name="connsiteY60" fmla="*/ 1003656 h 1156381"/>
                <a:gd name="connsiteX61" fmla="*/ 373860 w 1174735"/>
                <a:gd name="connsiteY61" fmla="*/ 977083 h 1156381"/>
                <a:gd name="connsiteX62" fmla="*/ 348935 w 1174735"/>
                <a:gd name="connsiteY62" fmla="*/ 961711 h 1156381"/>
                <a:gd name="connsiteX63" fmla="*/ 266499 w 1174735"/>
                <a:gd name="connsiteY63" fmla="*/ 966560 h 1156381"/>
                <a:gd name="connsiteX64" fmla="*/ 211219 w 1174735"/>
                <a:gd name="connsiteY64" fmla="*/ 1007293 h 1156381"/>
                <a:gd name="connsiteX65" fmla="*/ 180718 w 1174735"/>
                <a:gd name="connsiteY65" fmla="*/ 1004819 h 1156381"/>
                <a:gd name="connsiteX66" fmla="*/ 174220 w 1174735"/>
                <a:gd name="connsiteY66" fmla="*/ 1001620 h 1156381"/>
                <a:gd name="connsiteX67" fmla="*/ 155938 w 1174735"/>
                <a:gd name="connsiteY67" fmla="*/ 893677 h 1156381"/>
                <a:gd name="connsiteX68" fmla="*/ 166122 w 1174735"/>
                <a:gd name="connsiteY68" fmla="*/ 880148 h 1156381"/>
                <a:gd name="connsiteX69" fmla="*/ 171262 w 1174735"/>
                <a:gd name="connsiteY69" fmla="*/ 779237 h 1156381"/>
                <a:gd name="connsiteX70" fmla="*/ 144155 w 1174735"/>
                <a:gd name="connsiteY70" fmla="*/ 764495 h 1156381"/>
                <a:gd name="connsiteX71" fmla="*/ 59828 w 1174735"/>
                <a:gd name="connsiteY71" fmla="*/ 769733 h 1156381"/>
                <a:gd name="connsiteX72" fmla="*/ 11870 w 1174735"/>
                <a:gd name="connsiteY72" fmla="*/ 736759 h 1156381"/>
                <a:gd name="connsiteX73" fmla="*/ 2802 w 1174735"/>
                <a:gd name="connsiteY73" fmla="*/ 699178 h 1156381"/>
                <a:gd name="connsiteX74" fmla="*/ 30200 w 1174735"/>
                <a:gd name="connsiteY74" fmla="*/ 647292 h 1156381"/>
                <a:gd name="connsiteX75" fmla="*/ 105508 w 1174735"/>
                <a:gd name="connsiteY75" fmla="*/ 614414 h 1156381"/>
                <a:gd name="connsiteX76" fmla="*/ 130917 w 1174735"/>
                <a:gd name="connsiteY76" fmla="*/ 588422 h 1156381"/>
                <a:gd name="connsiteX77" fmla="*/ 93578 w 1174735"/>
                <a:gd name="connsiteY77" fmla="*/ 509866 h 1156381"/>
                <a:gd name="connsiteX78" fmla="*/ 24963 w 1174735"/>
                <a:gd name="connsiteY78" fmla="*/ 476844 h 1156381"/>
                <a:gd name="connsiteX79" fmla="*/ 9106 w 1174735"/>
                <a:gd name="connsiteY79" fmla="*/ 440766 h 1156381"/>
                <a:gd name="connsiteX80" fmla="*/ 28018 w 1174735"/>
                <a:gd name="connsiteY80" fmla="*/ 378309 h 1156381"/>
                <a:gd name="connsiteX81" fmla="*/ 45669 w 1174735"/>
                <a:gd name="connsiteY81" fmla="*/ 360221 h 1156381"/>
                <a:gd name="connsiteX82" fmla="*/ 53185 w 1174735"/>
                <a:gd name="connsiteY82" fmla="*/ 360076 h 1156381"/>
                <a:gd name="connsiteX83" fmla="*/ 149004 w 1174735"/>
                <a:gd name="connsiteY83" fmla="*/ 370113 h 1156381"/>
                <a:gd name="connsiteX84" fmla="*/ 177032 w 1174735"/>
                <a:gd name="connsiteY84" fmla="*/ 365846 h 1156381"/>
                <a:gd name="connsiteX85" fmla="*/ 207631 w 1174735"/>
                <a:gd name="connsiteY85" fmla="*/ 319682 h 1156381"/>
                <a:gd name="connsiteX86" fmla="*/ 205255 w 1174735"/>
                <a:gd name="connsiteY86" fmla="*/ 286271 h 1156381"/>
                <a:gd name="connsiteX87" fmla="*/ 157345 w 1174735"/>
                <a:gd name="connsiteY87" fmla="*/ 213825 h 1156381"/>
                <a:gd name="connsiteX88" fmla="*/ 175917 w 1174735"/>
                <a:gd name="connsiteY88" fmla="*/ 160630 h 1156381"/>
                <a:gd name="connsiteX89" fmla="*/ 221257 w 1174735"/>
                <a:gd name="connsiteY89" fmla="*/ 124261 h 1156381"/>
                <a:gd name="connsiteX90" fmla="*/ 266403 w 1174735"/>
                <a:gd name="connsiteY90" fmla="*/ 154811 h 1156381"/>
                <a:gd name="connsiteX91" fmla="*/ 274161 w 1174735"/>
                <a:gd name="connsiteY91" fmla="*/ 160581 h 1156381"/>
                <a:gd name="connsiteX92" fmla="*/ 332933 w 1174735"/>
                <a:gd name="connsiteY92" fmla="*/ 200150 h 1156381"/>
                <a:gd name="connsiteX93" fmla="*/ 403148 w 1174735"/>
                <a:gd name="connsiteY93" fmla="*/ 165915 h 1156381"/>
                <a:gd name="connsiteX94" fmla="*/ 410519 w 1174735"/>
                <a:gd name="connsiteY94" fmla="*/ 145791 h 1156381"/>
                <a:gd name="connsiteX95" fmla="*/ 403731 w 1174735"/>
                <a:gd name="connsiteY95" fmla="*/ 37024 h 1156381"/>
                <a:gd name="connsiteX96" fmla="*/ 419587 w 1174735"/>
                <a:gd name="connsiteY96" fmla="*/ 15592 h 1156381"/>
                <a:gd name="connsiteX97" fmla="*/ 479050 w 1174735"/>
                <a:gd name="connsiteY97" fmla="*/ 194 h 11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74735" h="1156381">
                  <a:moveTo>
                    <a:pt x="587367" y="245972"/>
                  </a:moveTo>
                  <a:cubicBezTo>
                    <a:pt x="403888" y="245972"/>
                    <a:pt x="255149" y="394711"/>
                    <a:pt x="255149" y="578190"/>
                  </a:cubicBezTo>
                  <a:cubicBezTo>
                    <a:pt x="255149" y="761669"/>
                    <a:pt x="403888" y="910408"/>
                    <a:pt x="587367" y="910408"/>
                  </a:cubicBezTo>
                  <a:cubicBezTo>
                    <a:pt x="770846" y="910408"/>
                    <a:pt x="919585" y="761669"/>
                    <a:pt x="919585" y="578190"/>
                  </a:cubicBezTo>
                  <a:cubicBezTo>
                    <a:pt x="919585" y="394711"/>
                    <a:pt x="770846" y="245972"/>
                    <a:pt x="587367" y="245972"/>
                  </a:cubicBezTo>
                  <a:close/>
                  <a:moveTo>
                    <a:pt x="479050" y="194"/>
                  </a:moveTo>
                  <a:cubicBezTo>
                    <a:pt x="485166" y="-317"/>
                    <a:pt x="490918" y="135"/>
                    <a:pt x="496107" y="2111"/>
                  </a:cubicBezTo>
                  <a:cubicBezTo>
                    <a:pt x="515794" y="9627"/>
                    <a:pt x="522243" y="44589"/>
                    <a:pt x="529129" y="68835"/>
                  </a:cubicBezTo>
                  <a:cubicBezTo>
                    <a:pt x="541932" y="113738"/>
                    <a:pt x="542950" y="127704"/>
                    <a:pt x="614523" y="127801"/>
                  </a:cubicBezTo>
                  <a:cubicBezTo>
                    <a:pt x="637121" y="127849"/>
                    <a:pt x="650504" y="122709"/>
                    <a:pt x="659378" y="100161"/>
                  </a:cubicBezTo>
                  <a:cubicBezTo>
                    <a:pt x="670531" y="71793"/>
                    <a:pt x="686582" y="45366"/>
                    <a:pt x="699238" y="17531"/>
                  </a:cubicBezTo>
                  <a:cubicBezTo>
                    <a:pt x="704766" y="5311"/>
                    <a:pt x="711603" y="2159"/>
                    <a:pt x="723581" y="6863"/>
                  </a:cubicBezTo>
                  <a:cubicBezTo>
                    <a:pt x="731049" y="9821"/>
                    <a:pt x="738856" y="12003"/>
                    <a:pt x="746566" y="14330"/>
                  </a:cubicBezTo>
                  <a:cubicBezTo>
                    <a:pt x="803543" y="31352"/>
                    <a:pt x="803543" y="31352"/>
                    <a:pt x="795493" y="90414"/>
                  </a:cubicBezTo>
                  <a:cubicBezTo>
                    <a:pt x="792633" y="111168"/>
                    <a:pt x="790548" y="132068"/>
                    <a:pt x="787154" y="152726"/>
                  </a:cubicBezTo>
                  <a:cubicBezTo>
                    <a:pt x="785068" y="165624"/>
                    <a:pt x="787735" y="174547"/>
                    <a:pt x="800876" y="179299"/>
                  </a:cubicBezTo>
                  <a:cubicBezTo>
                    <a:pt x="806889" y="181481"/>
                    <a:pt x="821437" y="190307"/>
                    <a:pt x="825801" y="194671"/>
                  </a:cubicBezTo>
                  <a:cubicBezTo>
                    <a:pt x="869444" y="218917"/>
                    <a:pt x="877251" y="217608"/>
                    <a:pt x="908237" y="189822"/>
                  </a:cubicBezTo>
                  <a:cubicBezTo>
                    <a:pt x="924288" y="175420"/>
                    <a:pt x="946497" y="162569"/>
                    <a:pt x="963517" y="149089"/>
                  </a:cubicBezTo>
                  <a:cubicBezTo>
                    <a:pt x="975785" y="139342"/>
                    <a:pt x="984611" y="141136"/>
                    <a:pt x="994018" y="151562"/>
                  </a:cubicBezTo>
                  <a:cubicBezTo>
                    <a:pt x="996298" y="152435"/>
                    <a:pt x="998528" y="153356"/>
                    <a:pt x="1000516" y="154762"/>
                  </a:cubicBezTo>
                  <a:cubicBezTo>
                    <a:pt x="1058318" y="195204"/>
                    <a:pt x="1060355" y="207424"/>
                    <a:pt x="1018798" y="262704"/>
                  </a:cubicBezTo>
                  <a:cubicBezTo>
                    <a:pt x="1015403" y="267214"/>
                    <a:pt x="1011960" y="271676"/>
                    <a:pt x="1008614" y="276234"/>
                  </a:cubicBezTo>
                  <a:cubicBezTo>
                    <a:pt x="966233" y="333648"/>
                    <a:pt x="973070" y="313961"/>
                    <a:pt x="1003474" y="377145"/>
                  </a:cubicBezTo>
                  <a:cubicBezTo>
                    <a:pt x="1009051" y="388831"/>
                    <a:pt x="1017342" y="393292"/>
                    <a:pt x="1030581" y="391886"/>
                  </a:cubicBezTo>
                  <a:cubicBezTo>
                    <a:pt x="1058560" y="388928"/>
                    <a:pt x="1086782" y="390237"/>
                    <a:pt x="1114908" y="386649"/>
                  </a:cubicBezTo>
                  <a:cubicBezTo>
                    <a:pt x="1147494" y="382527"/>
                    <a:pt x="1154623" y="388589"/>
                    <a:pt x="1162866" y="419623"/>
                  </a:cubicBezTo>
                  <a:cubicBezTo>
                    <a:pt x="1166163" y="432086"/>
                    <a:pt x="1169413" y="444548"/>
                    <a:pt x="1171934" y="457204"/>
                  </a:cubicBezTo>
                  <a:cubicBezTo>
                    <a:pt x="1178383" y="489500"/>
                    <a:pt x="1175426" y="495513"/>
                    <a:pt x="1144537" y="509090"/>
                  </a:cubicBezTo>
                  <a:cubicBezTo>
                    <a:pt x="1119466" y="520098"/>
                    <a:pt x="1094832" y="532269"/>
                    <a:pt x="1069228" y="541967"/>
                  </a:cubicBezTo>
                  <a:cubicBezTo>
                    <a:pt x="1054778" y="547447"/>
                    <a:pt x="1045080" y="554915"/>
                    <a:pt x="1043819" y="567911"/>
                  </a:cubicBezTo>
                  <a:cubicBezTo>
                    <a:pt x="1037516" y="631920"/>
                    <a:pt x="1037709" y="632162"/>
                    <a:pt x="1081158" y="646467"/>
                  </a:cubicBezTo>
                  <a:cubicBezTo>
                    <a:pt x="1097791" y="651947"/>
                    <a:pt x="1134159" y="670955"/>
                    <a:pt x="1149773" y="679490"/>
                  </a:cubicBezTo>
                  <a:cubicBezTo>
                    <a:pt x="1164515" y="687539"/>
                    <a:pt x="1170188" y="698838"/>
                    <a:pt x="1165630" y="715567"/>
                  </a:cubicBezTo>
                  <a:cubicBezTo>
                    <a:pt x="1159908" y="736564"/>
                    <a:pt x="1153749" y="757416"/>
                    <a:pt x="1146719" y="778024"/>
                  </a:cubicBezTo>
                  <a:cubicBezTo>
                    <a:pt x="1143760" y="786705"/>
                    <a:pt x="1139057" y="794075"/>
                    <a:pt x="1129067" y="796112"/>
                  </a:cubicBezTo>
                  <a:cubicBezTo>
                    <a:pt x="1126594" y="796548"/>
                    <a:pt x="1124073" y="796548"/>
                    <a:pt x="1121551" y="796257"/>
                  </a:cubicBezTo>
                  <a:cubicBezTo>
                    <a:pt x="1089789" y="791117"/>
                    <a:pt x="1057737" y="789081"/>
                    <a:pt x="1025732" y="786220"/>
                  </a:cubicBezTo>
                  <a:cubicBezTo>
                    <a:pt x="1016276" y="785347"/>
                    <a:pt x="1006336" y="784522"/>
                    <a:pt x="997704" y="790487"/>
                  </a:cubicBezTo>
                  <a:cubicBezTo>
                    <a:pt x="985630" y="804647"/>
                    <a:pt x="978210" y="821861"/>
                    <a:pt x="967105" y="836651"/>
                  </a:cubicBezTo>
                  <a:cubicBezTo>
                    <a:pt x="958232" y="848483"/>
                    <a:pt x="962596" y="859345"/>
                    <a:pt x="969481" y="870062"/>
                  </a:cubicBezTo>
                  <a:cubicBezTo>
                    <a:pt x="985144" y="894453"/>
                    <a:pt x="1001632" y="918214"/>
                    <a:pt x="1017391" y="942508"/>
                  </a:cubicBezTo>
                  <a:cubicBezTo>
                    <a:pt x="1036352" y="971749"/>
                    <a:pt x="1032763" y="981932"/>
                    <a:pt x="998819" y="995703"/>
                  </a:cubicBezTo>
                  <a:cubicBezTo>
                    <a:pt x="997461" y="996528"/>
                    <a:pt x="995958" y="997206"/>
                    <a:pt x="994746" y="998176"/>
                  </a:cubicBezTo>
                  <a:cubicBezTo>
                    <a:pt x="980538" y="1009717"/>
                    <a:pt x="970112" y="1033430"/>
                    <a:pt x="953479" y="1032121"/>
                  </a:cubicBezTo>
                  <a:cubicBezTo>
                    <a:pt x="937719" y="1030909"/>
                    <a:pt x="923318" y="1012482"/>
                    <a:pt x="908333" y="1001571"/>
                  </a:cubicBezTo>
                  <a:cubicBezTo>
                    <a:pt x="905715" y="999679"/>
                    <a:pt x="903193" y="997691"/>
                    <a:pt x="900575" y="995801"/>
                  </a:cubicBezTo>
                  <a:cubicBezTo>
                    <a:pt x="880984" y="981641"/>
                    <a:pt x="861345" y="956134"/>
                    <a:pt x="841803" y="956231"/>
                  </a:cubicBezTo>
                  <a:cubicBezTo>
                    <a:pt x="818382" y="956328"/>
                    <a:pt x="795397" y="978926"/>
                    <a:pt x="771588" y="990466"/>
                  </a:cubicBezTo>
                  <a:cubicBezTo>
                    <a:pt x="761162" y="995558"/>
                    <a:pt x="763683" y="1002638"/>
                    <a:pt x="764217" y="1010590"/>
                  </a:cubicBezTo>
                  <a:cubicBezTo>
                    <a:pt x="766544" y="1046862"/>
                    <a:pt x="768193" y="1083134"/>
                    <a:pt x="771005" y="1119357"/>
                  </a:cubicBezTo>
                  <a:cubicBezTo>
                    <a:pt x="771976" y="1132207"/>
                    <a:pt x="767951" y="1138366"/>
                    <a:pt x="755149" y="1140790"/>
                  </a:cubicBezTo>
                  <a:cubicBezTo>
                    <a:pt x="729157" y="1145688"/>
                    <a:pt x="699383" y="1162175"/>
                    <a:pt x="678629" y="1154271"/>
                  </a:cubicBezTo>
                  <a:cubicBezTo>
                    <a:pt x="658942" y="1146755"/>
                    <a:pt x="652492" y="1111792"/>
                    <a:pt x="645607" y="1087546"/>
                  </a:cubicBezTo>
                  <a:cubicBezTo>
                    <a:pt x="632804" y="1042643"/>
                    <a:pt x="609189" y="1022762"/>
                    <a:pt x="560213" y="1028581"/>
                  </a:cubicBezTo>
                  <a:cubicBezTo>
                    <a:pt x="537761" y="1031248"/>
                    <a:pt x="524232" y="1033672"/>
                    <a:pt x="515358" y="1056221"/>
                  </a:cubicBezTo>
                  <a:cubicBezTo>
                    <a:pt x="504205" y="1084589"/>
                    <a:pt x="488154" y="1111017"/>
                    <a:pt x="475498" y="1138851"/>
                  </a:cubicBezTo>
                  <a:cubicBezTo>
                    <a:pt x="469970" y="1151071"/>
                    <a:pt x="463133" y="1154223"/>
                    <a:pt x="451155" y="1149519"/>
                  </a:cubicBezTo>
                  <a:cubicBezTo>
                    <a:pt x="443687" y="1146560"/>
                    <a:pt x="435880" y="1144379"/>
                    <a:pt x="428171" y="1142051"/>
                  </a:cubicBezTo>
                  <a:cubicBezTo>
                    <a:pt x="371193" y="1125031"/>
                    <a:pt x="371193" y="1125031"/>
                    <a:pt x="379242" y="1065967"/>
                  </a:cubicBezTo>
                  <a:cubicBezTo>
                    <a:pt x="382104" y="1045214"/>
                    <a:pt x="384188" y="1024314"/>
                    <a:pt x="387583" y="1003656"/>
                  </a:cubicBezTo>
                  <a:cubicBezTo>
                    <a:pt x="389668" y="990757"/>
                    <a:pt x="387001" y="981835"/>
                    <a:pt x="373860" y="977083"/>
                  </a:cubicBezTo>
                  <a:cubicBezTo>
                    <a:pt x="367847" y="974901"/>
                    <a:pt x="353299" y="966075"/>
                    <a:pt x="348935" y="961711"/>
                  </a:cubicBezTo>
                  <a:cubicBezTo>
                    <a:pt x="305292" y="937465"/>
                    <a:pt x="297485" y="938774"/>
                    <a:pt x="266499" y="966560"/>
                  </a:cubicBezTo>
                  <a:cubicBezTo>
                    <a:pt x="250449" y="980962"/>
                    <a:pt x="228239" y="993812"/>
                    <a:pt x="211219" y="1007293"/>
                  </a:cubicBezTo>
                  <a:cubicBezTo>
                    <a:pt x="198951" y="1017040"/>
                    <a:pt x="190125" y="1015245"/>
                    <a:pt x="180718" y="1004819"/>
                  </a:cubicBezTo>
                  <a:cubicBezTo>
                    <a:pt x="178438" y="1003947"/>
                    <a:pt x="176208" y="1003025"/>
                    <a:pt x="174220" y="1001620"/>
                  </a:cubicBezTo>
                  <a:cubicBezTo>
                    <a:pt x="116418" y="961177"/>
                    <a:pt x="114381" y="948957"/>
                    <a:pt x="155938" y="893677"/>
                  </a:cubicBezTo>
                  <a:cubicBezTo>
                    <a:pt x="159333" y="889168"/>
                    <a:pt x="162776" y="884706"/>
                    <a:pt x="166122" y="880148"/>
                  </a:cubicBezTo>
                  <a:cubicBezTo>
                    <a:pt x="208503" y="822734"/>
                    <a:pt x="201666" y="842422"/>
                    <a:pt x="171262" y="779237"/>
                  </a:cubicBezTo>
                  <a:cubicBezTo>
                    <a:pt x="165685" y="767550"/>
                    <a:pt x="157393" y="763089"/>
                    <a:pt x="144155" y="764495"/>
                  </a:cubicBezTo>
                  <a:cubicBezTo>
                    <a:pt x="116176" y="767454"/>
                    <a:pt x="87953" y="766145"/>
                    <a:pt x="59828" y="769733"/>
                  </a:cubicBezTo>
                  <a:cubicBezTo>
                    <a:pt x="27242" y="773854"/>
                    <a:pt x="20114" y="767793"/>
                    <a:pt x="11870" y="736759"/>
                  </a:cubicBezTo>
                  <a:cubicBezTo>
                    <a:pt x="8573" y="724296"/>
                    <a:pt x="5324" y="711834"/>
                    <a:pt x="2802" y="699178"/>
                  </a:cubicBezTo>
                  <a:cubicBezTo>
                    <a:pt x="-3647" y="666882"/>
                    <a:pt x="-690" y="660869"/>
                    <a:pt x="30200" y="647292"/>
                  </a:cubicBezTo>
                  <a:cubicBezTo>
                    <a:pt x="55270" y="636284"/>
                    <a:pt x="79904" y="624112"/>
                    <a:pt x="105508" y="614414"/>
                  </a:cubicBezTo>
                  <a:cubicBezTo>
                    <a:pt x="119958" y="608934"/>
                    <a:pt x="130917" y="601564"/>
                    <a:pt x="130917" y="588422"/>
                  </a:cubicBezTo>
                  <a:cubicBezTo>
                    <a:pt x="130820" y="525384"/>
                    <a:pt x="137026" y="524171"/>
                    <a:pt x="93578" y="509866"/>
                  </a:cubicBezTo>
                  <a:cubicBezTo>
                    <a:pt x="76945" y="504386"/>
                    <a:pt x="40577" y="485378"/>
                    <a:pt x="24963" y="476844"/>
                  </a:cubicBezTo>
                  <a:cubicBezTo>
                    <a:pt x="10221" y="468794"/>
                    <a:pt x="4548" y="457496"/>
                    <a:pt x="9106" y="440766"/>
                  </a:cubicBezTo>
                  <a:cubicBezTo>
                    <a:pt x="14828" y="419768"/>
                    <a:pt x="20987" y="398917"/>
                    <a:pt x="28018" y="378309"/>
                  </a:cubicBezTo>
                  <a:cubicBezTo>
                    <a:pt x="30976" y="369629"/>
                    <a:pt x="35679" y="362258"/>
                    <a:pt x="45669" y="360221"/>
                  </a:cubicBezTo>
                  <a:cubicBezTo>
                    <a:pt x="48142" y="359785"/>
                    <a:pt x="50663" y="359785"/>
                    <a:pt x="53185" y="360076"/>
                  </a:cubicBezTo>
                  <a:cubicBezTo>
                    <a:pt x="84947" y="365216"/>
                    <a:pt x="116999" y="367252"/>
                    <a:pt x="149004" y="370113"/>
                  </a:cubicBezTo>
                  <a:cubicBezTo>
                    <a:pt x="158460" y="370986"/>
                    <a:pt x="168400" y="371811"/>
                    <a:pt x="177032" y="365846"/>
                  </a:cubicBezTo>
                  <a:cubicBezTo>
                    <a:pt x="189106" y="351686"/>
                    <a:pt x="196526" y="334472"/>
                    <a:pt x="207631" y="319682"/>
                  </a:cubicBezTo>
                  <a:cubicBezTo>
                    <a:pt x="216504" y="307850"/>
                    <a:pt x="212140" y="296988"/>
                    <a:pt x="205255" y="286271"/>
                  </a:cubicBezTo>
                  <a:cubicBezTo>
                    <a:pt x="189592" y="261880"/>
                    <a:pt x="173104" y="238120"/>
                    <a:pt x="157345" y="213825"/>
                  </a:cubicBezTo>
                  <a:cubicBezTo>
                    <a:pt x="138384" y="184584"/>
                    <a:pt x="146677" y="182645"/>
                    <a:pt x="175917" y="160630"/>
                  </a:cubicBezTo>
                  <a:cubicBezTo>
                    <a:pt x="193810" y="147149"/>
                    <a:pt x="198659" y="137451"/>
                    <a:pt x="221257" y="124261"/>
                  </a:cubicBezTo>
                  <a:cubicBezTo>
                    <a:pt x="234931" y="116260"/>
                    <a:pt x="251418" y="143900"/>
                    <a:pt x="266403" y="154811"/>
                  </a:cubicBezTo>
                  <a:cubicBezTo>
                    <a:pt x="269021" y="156702"/>
                    <a:pt x="271543" y="158690"/>
                    <a:pt x="274161" y="160581"/>
                  </a:cubicBezTo>
                  <a:cubicBezTo>
                    <a:pt x="293752" y="174741"/>
                    <a:pt x="313391" y="200248"/>
                    <a:pt x="332933" y="200150"/>
                  </a:cubicBezTo>
                  <a:cubicBezTo>
                    <a:pt x="356354" y="200054"/>
                    <a:pt x="379339" y="177456"/>
                    <a:pt x="403148" y="165915"/>
                  </a:cubicBezTo>
                  <a:cubicBezTo>
                    <a:pt x="413574" y="160824"/>
                    <a:pt x="411053" y="153744"/>
                    <a:pt x="410519" y="145791"/>
                  </a:cubicBezTo>
                  <a:cubicBezTo>
                    <a:pt x="408192" y="109520"/>
                    <a:pt x="406543" y="73248"/>
                    <a:pt x="403731" y="37024"/>
                  </a:cubicBezTo>
                  <a:cubicBezTo>
                    <a:pt x="402760" y="24174"/>
                    <a:pt x="406786" y="18016"/>
                    <a:pt x="419587" y="15592"/>
                  </a:cubicBezTo>
                  <a:cubicBezTo>
                    <a:pt x="439081" y="11918"/>
                    <a:pt x="460702" y="1726"/>
                    <a:pt x="479050" y="194"/>
                  </a:cubicBezTo>
                  <a:close/>
                </a:path>
              </a:pathLst>
            </a:custGeom>
            <a:solidFill>
              <a:schemeClr val="accent1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40349460-2E6E-4DD9-B086-4A518D1DBCB1}"/>
                </a:ext>
              </a:extLst>
            </p:cNvPr>
            <p:cNvSpPr/>
            <p:nvPr/>
          </p:nvSpPr>
          <p:spPr>
            <a:xfrm>
              <a:off x="6888455" y="3941106"/>
              <a:ext cx="1174735" cy="1156381"/>
            </a:xfrm>
            <a:custGeom>
              <a:avLst/>
              <a:gdLst>
                <a:gd name="connsiteX0" fmla="*/ 587367 w 1174735"/>
                <a:gd name="connsiteY0" fmla="*/ 245972 h 1156381"/>
                <a:gd name="connsiteX1" fmla="*/ 255149 w 1174735"/>
                <a:gd name="connsiteY1" fmla="*/ 578190 h 1156381"/>
                <a:gd name="connsiteX2" fmla="*/ 587367 w 1174735"/>
                <a:gd name="connsiteY2" fmla="*/ 910408 h 1156381"/>
                <a:gd name="connsiteX3" fmla="*/ 919585 w 1174735"/>
                <a:gd name="connsiteY3" fmla="*/ 578190 h 1156381"/>
                <a:gd name="connsiteX4" fmla="*/ 587367 w 1174735"/>
                <a:gd name="connsiteY4" fmla="*/ 245972 h 1156381"/>
                <a:gd name="connsiteX5" fmla="*/ 479050 w 1174735"/>
                <a:gd name="connsiteY5" fmla="*/ 194 h 1156381"/>
                <a:gd name="connsiteX6" fmla="*/ 496107 w 1174735"/>
                <a:gd name="connsiteY6" fmla="*/ 2111 h 1156381"/>
                <a:gd name="connsiteX7" fmla="*/ 529129 w 1174735"/>
                <a:gd name="connsiteY7" fmla="*/ 68835 h 1156381"/>
                <a:gd name="connsiteX8" fmla="*/ 614523 w 1174735"/>
                <a:gd name="connsiteY8" fmla="*/ 127801 h 1156381"/>
                <a:gd name="connsiteX9" fmla="*/ 659378 w 1174735"/>
                <a:gd name="connsiteY9" fmla="*/ 100161 h 1156381"/>
                <a:gd name="connsiteX10" fmla="*/ 699238 w 1174735"/>
                <a:gd name="connsiteY10" fmla="*/ 17531 h 1156381"/>
                <a:gd name="connsiteX11" fmla="*/ 723581 w 1174735"/>
                <a:gd name="connsiteY11" fmla="*/ 6863 h 1156381"/>
                <a:gd name="connsiteX12" fmla="*/ 746566 w 1174735"/>
                <a:gd name="connsiteY12" fmla="*/ 14330 h 1156381"/>
                <a:gd name="connsiteX13" fmla="*/ 795493 w 1174735"/>
                <a:gd name="connsiteY13" fmla="*/ 90414 h 1156381"/>
                <a:gd name="connsiteX14" fmla="*/ 787154 w 1174735"/>
                <a:gd name="connsiteY14" fmla="*/ 152726 h 1156381"/>
                <a:gd name="connsiteX15" fmla="*/ 800876 w 1174735"/>
                <a:gd name="connsiteY15" fmla="*/ 179299 h 1156381"/>
                <a:gd name="connsiteX16" fmla="*/ 825801 w 1174735"/>
                <a:gd name="connsiteY16" fmla="*/ 194671 h 1156381"/>
                <a:gd name="connsiteX17" fmla="*/ 908237 w 1174735"/>
                <a:gd name="connsiteY17" fmla="*/ 189822 h 1156381"/>
                <a:gd name="connsiteX18" fmla="*/ 963517 w 1174735"/>
                <a:gd name="connsiteY18" fmla="*/ 149089 h 1156381"/>
                <a:gd name="connsiteX19" fmla="*/ 994018 w 1174735"/>
                <a:gd name="connsiteY19" fmla="*/ 151562 h 1156381"/>
                <a:gd name="connsiteX20" fmla="*/ 1000516 w 1174735"/>
                <a:gd name="connsiteY20" fmla="*/ 154762 h 1156381"/>
                <a:gd name="connsiteX21" fmla="*/ 1018798 w 1174735"/>
                <a:gd name="connsiteY21" fmla="*/ 262704 h 1156381"/>
                <a:gd name="connsiteX22" fmla="*/ 1008614 w 1174735"/>
                <a:gd name="connsiteY22" fmla="*/ 276234 h 1156381"/>
                <a:gd name="connsiteX23" fmla="*/ 1003474 w 1174735"/>
                <a:gd name="connsiteY23" fmla="*/ 377145 h 1156381"/>
                <a:gd name="connsiteX24" fmla="*/ 1030581 w 1174735"/>
                <a:gd name="connsiteY24" fmla="*/ 391886 h 1156381"/>
                <a:gd name="connsiteX25" fmla="*/ 1114908 w 1174735"/>
                <a:gd name="connsiteY25" fmla="*/ 386649 h 1156381"/>
                <a:gd name="connsiteX26" fmla="*/ 1162866 w 1174735"/>
                <a:gd name="connsiteY26" fmla="*/ 419623 h 1156381"/>
                <a:gd name="connsiteX27" fmla="*/ 1171934 w 1174735"/>
                <a:gd name="connsiteY27" fmla="*/ 457204 h 1156381"/>
                <a:gd name="connsiteX28" fmla="*/ 1144537 w 1174735"/>
                <a:gd name="connsiteY28" fmla="*/ 509090 h 1156381"/>
                <a:gd name="connsiteX29" fmla="*/ 1069228 w 1174735"/>
                <a:gd name="connsiteY29" fmla="*/ 541967 h 1156381"/>
                <a:gd name="connsiteX30" fmla="*/ 1043819 w 1174735"/>
                <a:gd name="connsiteY30" fmla="*/ 567911 h 1156381"/>
                <a:gd name="connsiteX31" fmla="*/ 1081158 w 1174735"/>
                <a:gd name="connsiteY31" fmla="*/ 646467 h 1156381"/>
                <a:gd name="connsiteX32" fmla="*/ 1149773 w 1174735"/>
                <a:gd name="connsiteY32" fmla="*/ 679490 h 1156381"/>
                <a:gd name="connsiteX33" fmla="*/ 1165630 w 1174735"/>
                <a:gd name="connsiteY33" fmla="*/ 715567 h 1156381"/>
                <a:gd name="connsiteX34" fmla="*/ 1146719 w 1174735"/>
                <a:gd name="connsiteY34" fmla="*/ 778024 h 1156381"/>
                <a:gd name="connsiteX35" fmla="*/ 1129067 w 1174735"/>
                <a:gd name="connsiteY35" fmla="*/ 796112 h 1156381"/>
                <a:gd name="connsiteX36" fmla="*/ 1121551 w 1174735"/>
                <a:gd name="connsiteY36" fmla="*/ 796257 h 1156381"/>
                <a:gd name="connsiteX37" fmla="*/ 1025732 w 1174735"/>
                <a:gd name="connsiteY37" fmla="*/ 786220 h 1156381"/>
                <a:gd name="connsiteX38" fmla="*/ 997704 w 1174735"/>
                <a:gd name="connsiteY38" fmla="*/ 790487 h 1156381"/>
                <a:gd name="connsiteX39" fmla="*/ 967105 w 1174735"/>
                <a:gd name="connsiteY39" fmla="*/ 836651 h 1156381"/>
                <a:gd name="connsiteX40" fmla="*/ 969481 w 1174735"/>
                <a:gd name="connsiteY40" fmla="*/ 870062 h 1156381"/>
                <a:gd name="connsiteX41" fmla="*/ 1017391 w 1174735"/>
                <a:gd name="connsiteY41" fmla="*/ 942508 h 1156381"/>
                <a:gd name="connsiteX42" fmla="*/ 998819 w 1174735"/>
                <a:gd name="connsiteY42" fmla="*/ 995703 h 1156381"/>
                <a:gd name="connsiteX43" fmla="*/ 994746 w 1174735"/>
                <a:gd name="connsiteY43" fmla="*/ 998176 h 1156381"/>
                <a:gd name="connsiteX44" fmla="*/ 953479 w 1174735"/>
                <a:gd name="connsiteY44" fmla="*/ 1032121 h 1156381"/>
                <a:gd name="connsiteX45" fmla="*/ 908333 w 1174735"/>
                <a:gd name="connsiteY45" fmla="*/ 1001571 h 1156381"/>
                <a:gd name="connsiteX46" fmla="*/ 900575 w 1174735"/>
                <a:gd name="connsiteY46" fmla="*/ 995801 h 1156381"/>
                <a:gd name="connsiteX47" fmla="*/ 841803 w 1174735"/>
                <a:gd name="connsiteY47" fmla="*/ 956231 h 1156381"/>
                <a:gd name="connsiteX48" fmla="*/ 771588 w 1174735"/>
                <a:gd name="connsiteY48" fmla="*/ 990466 h 1156381"/>
                <a:gd name="connsiteX49" fmla="*/ 764217 w 1174735"/>
                <a:gd name="connsiteY49" fmla="*/ 1010590 h 1156381"/>
                <a:gd name="connsiteX50" fmla="*/ 771005 w 1174735"/>
                <a:gd name="connsiteY50" fmla="*/ 1119357 h 1156381"/>
                <a:gd name="connsiteX51" fmla="*/ 755149 w 1174735"/>
                <a:gd name="connsiteY51" fmla="*/ 1140790 h 1156381"/>
                <a:gd name="connsiteX52" fmla="*/ 678629 w 1174735"/>
                <a:gd name="connsiteY52" fmla="*/ 1154271 h 1156381"/>
                <a:gd name="connsiteX53" fmla="*/ 645607 w 1174735"/>
                <a:gd name="connsiteY53" fmla="*/ 1087546 h 1156381"/>
                <a:gd name="connsiteX54" fmla="*/ 560213 w 1174735"/>
                <a:gd name="connsiteY54" fmla="*/ 1028581 h 1156381"/>
                <a:gd name="connsiteX55" fmla="*/ 515358 w 1174735"/>
                <a:gd name="connsiteY55" fmla="*/ 1056221 h 1156381"/>
                <a:gd name="connsiteX56" fmla="*/ 475498 w 1174735"/>
                <a:gd name="connsiteY56" fmla="*/ 1138851 h 1156381"/>
                <a:gd name="connsiteX57" fmla="*/ 451155 w 1174735"/>
                <a:gd name="connsiteY57" fmla="*/ 1149519 h 1156381"/>
                <a:gd name="connsiteX58" fmla="*/ 428171 w 1174735"/>
                <a:gd name="connsiteY58" fmla="*/ 1142051 h 1156381"/>
                <a:gd name="connsiteX59" fmla="*/ 379242 w 1174735"/>
                <a:gd name="connsiteY59" fmla="*/ 1065967 h 1156381"/>
                <a:gd name="connsiteX60" fmla="*/ 387583 w 1174735"/>
                <a:gd name="connsiteY60" fmla="*/ 1003656 h 1156381"/>
                <a:gd name="connsiteX61" fmla="*/ 373860 w 1174735"/>
                <a:gd name="connsiteY61" fmla="*/ 977083 h 1156381"/>
                <a:gd name="connsiteX62" fmla="*/ 348935 w 1174735"/>
                <a:gd name="connsiteY62" fmla="*/ 961711 h 1156381"/>
                <a:gd name="connsiteX63" fmla="*/ 266499 w 1174735"/>
                <a:gd name="connsiteY63" fmla="*/ 966560 h 1156381"/>
                <a:gd name="connsiteX64" fmla="*/ 211219 w 1174735"/>
                <a:gd name="connsiteY64" fmla="*/ 1007293 h 1156381"/>
                <a:gd name="connsiteX65" fmla="*/ 180718 w 1174735"/>
                <a:gd name="connsiteY65" fmla="*/ 1004819 h 1156381"/>
                <a:gd name="connsiteX66" fmla="*/ 174220 w 1174735"/>
                <a:gd name="connsiteY66" fmla="*/ 1001620 h 1156381"/>
                <a:gd name="connsiteX67" fmla="*/ 155938 w 1174735"/>
                <a:gd name="connsiteY67" fmla="*/ 893677 h 1156381"/>
                <a:gd name="connsiteX68" fmla="*/ 166122 w 1174735"/>
                <a:gd name="connsiteY68" fmla="*/ 880148 h 1156381"/>
                <a:gd name="connsiteX69" fmla="*/ 171262 w 1174735"/>
                <a:gd name="connsiteY69" fmla="*/ 779237 h 1156381"/>
                <a:gd name="connsiteX70" fmla="*/ 144155 w 1174735"/>
                <a:gd name="connsiteY70" fmla="*/ 764495 h 1156381"/>
                <a:gd name="connsiteX71" fmla="*/ 59828 w 1174735"/>
                <a:gd name="connsiteY71" fmla="*/ 769733 h 1156381"/>
                <a:gd name="connsiteX72" fmla="*/ 11870 w 1174735"/>
                <a:gd name="connsiteY72" fmla="*/ 736759 h 1156381"/>
                <a:gd name="connsiteX73" fmla="*/ 2802 w 1174735"/>
                <a:gd name="connsiteY73" fmla="*/ 699178 h 1156381"/>
                <a:gd name="connsiteX74" fmla="*/ 30200 w 1174735"/>
                <a:gd name="connsiteY74" fmla="*/ 647292 h 1156381"/>
                <a:gd name="connsiteX75" fmla="*/ 105508 w 1174735"/>
                <a:gd name="connsiteY75" fmla="*/ 614414 h 1156381"/>
                <a:gd name="connsiteX76" fmla="*/ 130917 w 1174735"/>
                <a:gd name="connsiteY76" fmla="*/ 588422 h 1156381"/>
                <a:gd name="connsiteX77" fmla="*/ 93578 w 1174735"/>
                <a:gd name="connsiteY77" fmla="*/ 509866 h 1156381"/>
                <a:gd name="connsiteX78" fmla="*/ 24963 w 1174735"/>
                <a:gd name="connsiteY78" fmla="*/ 476844 h 1156381"/>
                <a:gd name="connsiteX79" fmla="*/ 9106 w 1174735"/>
                <a:gd name="connsiteY79" fmla="*/ 440766 h 1156381"/>
                <a:gd name="connsiteX80" fmla="*/ 28018 w 1174735"/>
                <a:gd name="connsiteY80" fmla="*/ 378309 h 1156381"/>
                <a:gd name="connsiteX81" fmla="*/ 45669 w 1174735"/>
                <a:gd name="connsiteY81" fmla="*/ 360221 h 1156381"/>
                <a:gd name="connsiteX82" fmla="*/ 53185 w 1174735"/>
                <a:gd name="connsiteY82" fmla="*/ 360076 h 1156381"/>
                <a:gd name="connsiteX83" fmla="*/ 149004 w 1174735"/>
                <a:gd name="connsiteY83" fmla="*/ 370113 h 1156381"/>
                <a:gd name="connsiteX84" fmla="*/ 177032 w 1174735"/>
                <a:gd name="connsiteY84" fmla="*/ 365846 h 1156381"/>
                <a:gd name="connsiteX85" fmla="*/ 207631 w 1174735"/>
                <a:gd name="connsiteY85" fmla="*/ 319682 h 1156381"/>
                <a:gd name="connsiteX86" fmla="*/ 205255 w 1174735"/>
                <a:gd name="connsiteY86" fmla="*/ 286271 h 1156381"/>
                <a:gd name="connsiteX87" fmla="*/ 157345 w 1174735"/>
                <a:gd name="connsiteY87" fmla="*/ 213825 h 1156381"/>
                <a:gd name="connsiteX88" fmla="*/ 175917 w 1174735"/>
                <a:gd name="connsiteY88" fmla="*/ 160630 h 1156381"/>
                <a:gd name="connsiteX89" fmla="*/ 221257 w 1174735"/>
                <a:gd name="connsiteY89" fmla="*/ 124261 h 1156381"/>
                <a:gd name="connsiteX90" fmla="*/ 266403 w 1174735"/>
                <a:gd name="connsiteY90" fmla="*/ 154811 h 1156381"/>
                <a:gd name="connsiteX91" fmla="*/ 274161 w 1174735"/>
                <a:gd name="connsiteY91" fmla="*/ 160581 h 1156381"/>
                <a:gd name="connsiteX92" fmla="*/ 332933 w 1174735"/>
                <a:gd name="connsiteY92" fmla="*/ 200150 h 1156381"/>
                <a:gd name="connsiteX93" fmla="*/ 403148 w 1174735"/>
                <a:gd name="connsiteY93" fmla="*/ 165915 h 1156381"/>
                <a:gd name="connsiteX94" fmla="*/ 410519 w 1174735"/>
                <a:gd name="connsiteY94" fmla="*/ 145791 h 1156381"/>
                <a:gd name="connsiteX95" fmla="*/ 403731 w 1174735"/>
                <a:gd name="connsiteY95" fmla="*/ 37024 h 1156381"/>
                <a:gd name="connsiteX96" fmla="*/ 419587 w 1174735"/>
                <a:gd name="connsiteY96" fmla="*/ 15592 h 1156381"/>
                <a:gd name="connsiteX97" fmla="*/ 479050 w 1174735"/>
                <a:gd name="connsiteY97" fmla="*/ 194 h 11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74735" h="1156381">
                  <a:moveTo>
                    <a:pt x="587367" y="245972"/>
                  </a:moveTo>
                  <a:cubicBezTo>
                    <a:pt x="403888" y="245972"/>
                    <a:pt x="255149" y="394711"/>
                    <a:pt x="255149" y="578190"/>
                  </a:cubicBezTo>
                  <a:cubicBezTo>
                    <a:pt x="255149" y="761669"/>
                    <a:pt x="403888" y="910408"/>
                    <a:pt x="587367" y="910408"/>
                  </a:cubicBezTo>
                  <a:cubicBezTo>
                    <a:pt x="770846" y="910408"/>
                    <a:pt x="919585" y="761669"/>
                    <a:pt x="919585" y="578190"/>
                  </a:cubicBezTo>
                  <a:cubicBezTo>
                    <a:pt x="919585" y="394711"/>
                    <a:pt x="770846" y="245972"/>
                    <a:pt x="587367" y="245972"/>
                  </a:cubicBezTo>
                  <a:close/>
                  <a:moveTo>
                    <a:pt x="479050" y="194"/>
                  </a:moveTo>
                  <a:cubicBezTo>
                    <a:pt x="485166" y="-317"/>
                    <a:pt x="490918" y="135"/>
                    <a:pt x="496107" y="2111"/>
                  </a:cubicBezTo>
                  <a:cubicBezTo>
                    <a:pt x="515794" y="9627"/>
                    <a:pt x="522243" y="44589"/>
                    <a:pt x="529129" y="68835"/>
                  </a:cubicBezTo>
                  <a:cubicBezTo>
                    <a:pt x="541932" y="113738"/>
                    <a:pt x="542950" y="127704"/>
                    <a:pt x="614523" y="127801"/>
                  </a:cubicBezTo>
                  <a:cubicBezTo>
                    <a:pt x="637121" y="127849"/>
                    <a:pt x="650504" y="122709"/>
                    <a:pt x="659378" y="100161"/>
                  </a:cubicBezTo>
                  <a:cubicBezTo>
                    <a:pt x="670531" y="71793"/>
                    <a:pt x="686582" y="45366"/>
                    <a:pt x="699238" y="17531"/>
                  </a:cubicBezTo>
                  <a:cubicBezTo>
                    <a:pt x="704766" y="5311"/>
                    <a:pt x="711603" y="2159"/>
                    <a:pt x="723581" y="6863"/>
                  </a:cubicBezTo>
                  <a:cubicBezTo>
                    <a:pt x="731049" y="9821"/>
                    <a:pt x="738856" y="12003"/>
                    <a:pt x="746566" y="14330"/>
                  </a:cubicBezTo>
                  <a:cubicBezTo>
                    <a:pt x="803543" y="31352"/>
                    <a:pt x="803543" y="31352"/>
                    <a:pt x="795493" y="90414"/>
                  </a:cubicBezTo>
                  <a:cubicBezTo>
                    <a:pt x="792633" y="111168"/>
                    <a:pt x="790548" y="132068"/>
                    <a:pt x="787154" y="152726"/>
                  </a:cubicBezTo>
                  <a:cubicBezTo>
                    <a:pt x="785068" y="165624"/>
                    <a:pt x="787735" y="174547"/>
                    <a:pt x="800876" y="179299"/>
                  </a:cubicBezTo>
                  <a:cubicBezTo>
                    <a:pt x="806889" y="181481"/>
                    <a:pt x="821437" y="190307"/>
                    <a:pt x="825801" y="194671"/>
                  </a:cubicBezTo>
                  <a:cubicBezTo>
                    <a:pt x="869444" y="218917"/>
                    <a:pt x="877251" y="217608"/>
                    <a:pt x="908237" y="189822"/>
                  </a:cubicBezTo>
                  <a:cubicBezTo>
                    <a:pt x="924288" y="175420"/>
                    <a:pt x="946497" y="162569"/>
                    <a:pt x="963517" y="149089"/>
                  </a:cubicBezTo>
                  <a:cubicBezTo>
                    <a:pt x="975785" y="139342"/>
                    <a:pt x="984611" y="141136"/>
                    <a:pt x="994018" y="151562"/>
                  </a:cubicBezTo>
                  <a:cubicBezTo>
                    <a:pt x="996298" y="152435"/>
                    <a:pt x="998528" y="153356"/>
                    <a:pt x="1000516" y="154762"/>
                  </a:cubicBezTo>
                  <a:cubicBezTo>
                    <a:pt x="1058318" y="195204"/>
                    <a:pt x="1060355" y="207424"/>
                    <a:pt x="1018798" y="262704"/>
                  </a:cubicBezTo>
                  <a:cubicBezTo>
                    <a:pt x="1015403" y="267214"/>
                    <a:pt x="1011960" y="271676"/>
                    <a:pt x="1008614" y="276234"/>
                  </a:cubicBezTo>
                  <a:cubicBezTo>
                    <a:pt x="966233" y="333648"/>
                    <a:pt x="973070" y="313961"/>
                    <a:pt x="1003474" y="377145"/>
                  </a:cubicBezTo>
                  <a:cubicBezTo>
                    <a:pt x="1009051" y="388831"/>
                    <a:pt x="1017342" y="393292"/>
                    <a:pt x="1030581" y="391886"/>
                  </a:cubicBezTo>
                  <a:cubicBezTo>
                    <a:pt x="1058560" y="388928"/>
                    <a:pt x="1086782" y="390237"/>
                    <a:pt x="1114908" y="386649"/>
                  </a:cubicBezTo>
                  <a:cubicBezTo>
                    <a:pt x="1147494" y="382527"/>
                    <a:pt x="1154623" y="388589"/>
                    <a:pt x="1162866" y="419623"/>
                  </a:cubicBezTo>
                  <a:cubicBezTo>
                    <a:pt x="1166163" y="432086"/>
                    <a:pt x="1169413" y="444548"/>
                    <a:pt x="1171934" y="457204"/>
                  </a:cubicBezTo>
                  <a:cubicBezTo>
                    <a:pt x="1178383" y="489500"/>
                    <a:pt x="1175426" y="495513"/>
                    <a:pt x="1144537" y="509090"/>
                  </a:cubicBezTo>
                  <a:cubicBezTo>
                    <a:pt x="1119466" y="520098"/>
                    <a:pt x="1094832" y="532269"/>
                    <a:pt x="1069228" y="541967"/>
                  </a:cubicBezTo>
                  <a:cubicBezTo>
                    <a:pt x="1054778" y="547447"/>
                    <a:pt x="1045080" y="554915"/>
                    <a:pt x="1043819" y="567911"/>
                  </a:cubicBezTo>
                  <a:cubicBezTo>
                    <a:pt x="1037516" y="631920"/>
                    <a:pt x="1037709" y="632162"/>
                    <a:pt x="1081158" y="646467"/>
                  </a:cubicBezTo>
                  <a:cubicBezTo>
                    <a:pt x="1097791" y="651947"/>
                    <a:pt x="1134159" y="670955"/>
                    <a:pt x="1149773" y="679490"/>
                  </a:cubicBezTo>
                  <a:cubicBezTo>
                    <a:pt x="1164515" y="687539"/>
                    <a:pt x="1170188" y="698838"/>
                    <a:pt x="1165630" y="715567"/>
                  </a:cubicBezTo>
                  <a:cubicBezTo>
                    <a:pt x="1159908" y="736564"/>
                    <a:pt x="1153749" y="757416"/>
                    <a:pt x="1146719" y="778024"/>
                  </a:cubicBezTo>
                  <a:cubicBezTo>
                    <a:pt x="1143760" y="786705"/>
                    <a:pt x="1139057" y="794075"/>
                    <a:pt x="1129067" y="796112"/>
                  </a:cubicBezTo>
                  <a:cubicBezTo>
                    <a:pt x="1126594" y="796548"/>
                    <a:pt x="1124073" y="796548"/>
                    <a:pt x="1121551" y="796257"/>
                  </a:cubicBezTo>
                  <a:cubicBezTo>
                    <a:pt x="1089789" y="791117"/>
                    <a:pt x="1057737" y="789081"/>
                    <a:pt x="1025732" y="786220"/>
                  </a:cubicBezTo>
                  <a:cubicBezTo>
                    <a:pt x="1016276" y="785347"/>
                    <a:pt x="1006336" y="784522"/>
                    <a:pt x="997704" y="790487"/>
                  </a:cubicBezTo>
                  <a:cubicBezTo>
                    <a:pt x="985630" y="804647"/>
                    <a:pt x="978210" y="821861"/>
                    <a:pt x="967105" y="836651"/>
                  </a:cubicBezTo>
                  <a:cubicBezTo>
                    <a:pt x="958232" y="848483"/>
                    <a:pt x="962596" y="859345"/>
                    <a:pt x="969481" y="870062"/>
                  </a:cubicBezTo>
                  <a:cubicBezTo>
                    <a:pt x="985144" y="894453"/>
                    <a:pt x="1001632" y="918214"/>
                    <a:pt x="1017391" y="942508"/>
                  </a:cubicBezTo>
                  <a:cubicBezTo>
                    <a:pt x="1036352" y="971749"/>
                    <a:pt x="1032763" y="981932"/>
                    <a:pt x="998819" y="995703"/>
                  </a:cubicBezTo>
                  <a:cubicBezTo>
                    <a:pt x="997461" y="996528"/>
                    <a:pt x="995958" y="997206"/>
                    <a:pt x="994746" y="998176"/>
                  </a:cubicBezTo>
                  <a:cubicBezTo>
                    <a:pt x="980538" y="1009717"/>
                    <a:pt x="970112" y="1033430"/>
                    <a:pt x="953479" y="1032121"/>
                  </a:cubicBezTo>
                  <a:cubicBezTo>
                    <a:pt x="937719" y="1030909"/>
                    <a:pt x="923318" y="1012482"/>
                    <a:pt x="908333" y="1001571"/>
                  </a:cubicBezTo>
                  <a:cubicBezTo>
                    <a:pt x="905715" y="999679"/>
                    <a:pt x="903193" y="997691"/>
                    <a:pt x="900575" y="995801"/>
                  </a:cubicBezTo>
                  <a:cubicBezTo>
                    <a:pt x="880984" y="981641"/>
                    <a:pt x="861345" y="956134"/>
                    <a:pt x="841803" y="956231"/>
                  </a:cubicBezTo>
                  <a:cubicBezTo>
                    <a:pt x="818382" y="956328"/>
                    <a:pt x="795397" y="978926"/>
                    <a:pt x="771588" y="990466"/>
                  </a:cubicBezTo>
                  <a:cubicBezTo>
                    <a:pt x="761162" y="995558"/>
                    <a:pt x="763683" y="1002638"/>
                    <a:pt x="764217" y="1010590"/>
                  </a:cubicBezTo>
                  <a:cubicBezTo>
                    <a:pt x="766544" y="1046862"/>
                    <a:pt x="768193" y="1083134"/>
                    <a:pt x="771005" y="1119357"/>
                  </a:cubicBezTo>
                  <a:cubicBezTo>
                    <a:pt x="771976" y="1132207"/>
                    <a:pt x="767951" y="1138366"/>
                    <a:pt x="755149" y="1140790"/>
                  </a:cubicBezTo>
                  <a:cubicBezTo>
                    <a:pt x="729157" y="1145688"/>
                    <a:pt x="699383" y="1162175"/>
                    <a:pt x="678629" y="1154271"/>
                  </a:cubicBezTo>
                  <a:cubicBezTo>
                    <a:pt x="658942" y="1146755"/>
                    <a:pt x="652492" y="1111792"/>
                    <a:pt x="645607" y="1087546"/>
                  </a:cubicBezTo>
                  <a:cubicBezTo>
                    <a:pt x="632804" y="1042643"/>
                    <a:pt x="609189" y="1022762"/>
                    <a:pt x="560213" y="1028581"/>
                  </a:cubicBezTo>
                  <a:cubicBezTo>
                    <a:pt x="537761" y="1031248"/>
                    <a:pt x="524232" y="1033672"/>
                    <a:pt x="515358" y="1056221"/>
                  </a:cubicBezTo>
                  <a:cubicBezTo>
                    <a:pt x="504205" y="1084589"/>
                    <a:pt x="488154" y="1111017"/>
                    <a:pt x="475498" y="1138851"/>
                  </a:cubicBezTo>
                  <a:cubicBezTo>
                    <a:pt x="469970" y="1151071"/>
                    <a:pt x="463133" y="1154223"/>
                    <a:pt x="451155" y="1149519"/>
                  </a:cubicBezTo>
                  <a:cubicBezTo>
                    <a:pt x="443687" y="1146560"/>
                    <a:pt x="435880" y="1144379"/>
                    <a:pt x="428171" y="1142051"/>
                  </a:cubicBezTo>
                  <a:cubicBezTo>
                    <a:pt x="371193" y="1125031"/>
                    <a:pt x="371193" y="1125031"/>
                    <a:pt x="379242" y="1065967"/>
                  </a:cubicBezTo>
                  <a:cubicBezTo>
                    <a:pt x="382104" y="1045214"/>
                    <a:pt x="384188" y="1024314"/>
                    <a:pt x="387583" y="1003656"/>
                  </a:cubicBezTo>
                  <a:cubicBezTo>
                    <a:pt x="389668" y="990757"/>
                    <a:pt x="387001" y="981835"/>
                    <a:pt x="373860" y="977083"/>
                  </a:cubicBezTo>
                  <a:cubicBezTo>
                    <a:pt x="367847" y="974901"/>
                    <a:pt x="353299" y="966075"/>
                    <a:pt x="348935" y="961711"/>
                  </a:cubicBezTo>
                  <a:cubicBezTo>
                    <a:pt x="305292" y="937465"/>
                    <a:pt x="297485" y="938774"/>
                    <a:pt x="266499" y="966560"/>
                  </a:cubicBezTo>
                  <a:cubicBezTo>
                    <a:pt x="250449" y="980962"/>
                    <a:pt x="228239" y="993812"/>
                    <a:pt x="211219" y="1007293"/>
                  </a:cubicBezTo>
                  <a:cubicBezTo>
                    <a:pt x="198951" y="1017040"/>
                    <a:pt x="190125" y="1015245"/>
                    <a:pt x="180718" y="1004819"/>
                  </a:cubicBezTo>
                  <a:cubicBezTo>
                    <a:pt x="178438" y="1003947"/>
                    <a:pt x="176208" y="1003025"/>
                    <a:pt x="174220" y="1001620"/>
                  </a:cubicBezTo>
                  <a:cubicBezTo>
                    <a:pt x="116418" y="961177"/>
                    <a:pt x="114381" y="948957"/>
                    <a:pt x="155938" y="893677"/>
                  </a:cubicBezTo>
                  <a:cubicBezTo>
                    <a:pt x="159333" y="889168"/>
                    <a:pt x="162776" y="884706"/>
                    <a:pt x="166122" y="880148"/>
                  </a:cubicBezTo>
                  <a:cubicBezTo>
                    <a:pt x="208503" y="822734"/>
                    <a:pt x="201666" y="842422"/>
                    <a:pt x="171262" y="779237"/>
                  </a:cubicBezTo>
                  <a:cubicBezTo>
                    <a:pt x="165685" y="767550"/>
                    <a:pt x="157393" y="763089"/>
                    <a:pt x="144155" y="764495"/>
                  </a:cubicBezTo>
                  <a:cubicBezTo>
                    <a:pt x="116176" y="767454"/>
                    <a:pt x="87953" y="766145"/>
                    <a:pt x="59828" y="769733"/>
                  </a:cubicBezTo>
                  <a:cubicBezTo>
                    <a:pt x="27242" y="773854"/>
                    <a:pt x="20114" y="767793"/>
                    <a:pt x="11870" y="736759"/>
                  </a:cubicBezTo>
                  <a:cubicBezTo>
                    <a:pt x="8573" y="724296"/>
                    <a:pt x="5324" y="711834"/>
                    <a:pt x="2802" y="699178"/>
                  </a:cubicBezTo>
                  <a:cubicBezTo>
                    <a:pt x="-3647" y="666882"/>
                    <a:pt x="-690" y="660869"/>
                    <a:pt x="30200" y="647292"/>
                  </a:cubicBezTo>
                  <a:cubicBezTo>
                    <a:pt x="55270" y="636284"/>
                    <a:pt x="79904" y="624112"/>
                    <a:pt x="105508" y="614414"/>
                  </a:cubicBezTo>
                  <a:cubicBezTo>
                    <a:pt x="119958" y="608934"/>
                    <a:pt x="130917" y="601564"/>
                    <a:pt x="130917" y="588422"/>
                  </a:cubicBezTo>
                  <a:cubicBezTo>
                    <a:pt x="130820" y="525384"/>
                    <a:pt x="137026" y="524171"/>
                    <a:pt x="93578" y="509866"/>
                  </a:cubicBezTo>
                  <a:cubicBezTo>
                    <a:pt x="76945" y="504386"/>
                    <a:pt x="40577" y="485378"/>
                    <a:pt x="24963" y="476844"/>
                  </a:cubicBezTo>
                  <a:cubicBezTo>
                    <a:pt x="10221" y="468794"/>
                    <a:pt x="4548" y="457496"/>
                    <a:pt x="9106" y="440766"/>
                  </a:cubicBezTo>
                  <a:cubicBezTo>
                    <a:pt x="14828" y="419768"/>
                    <a:pt x="20987" y="398917"/>
                    <a:pt x="28018" y="378309"/>
                  </a:cubicBezTo>
                  <a:cubicBezTo>
                    <a:pt x="30976" y="369629"/>
                    <a:pt x="35679" y="362258"/>
                    <a:pt x="45669" y="360221"/>
                  </a:cubicBezTo>
                  <a:cubicBezTo>
                    <a:pt x="48142" y="359785"/>
                    <a:pt x="50663" y="359785"/>
                    <a:pt x="53185" y="360076"/>
                  </a:cubicBezTo>
                  <a:cubicBezTo>
                    <a:pt x="84947" y="365216"/>
                    <a:pt x="116999" y="367252"/>
                    <a:pt x="149004" y="370113"/>
                  </a:cubicBezTo>
                  <a:cubicBezTo>
                    <a:pt x="158460" y="370986"/>
                    <a:pt x="168400" y="371811"/>
                    <a:pt x="177032" y="365846"/>
                  </a:cubicBezTo>
                  <a:cubicBezTo>
                    <a:pt x="189106" y="351686"/>
                    <a:pt x="196526" y="334472"/>
                    <a:pt x="207631" y="319682"/>
                  </a:cubicBezTo>
                  <a:cubicBezTo>
                    <a:pt x="216504" y="307850"/>
                    <a:pt x="212140" y="296988"/>
                    <a:pt x="205255" y="286271"/>
                  </a:cubicBezTo>
                  <a:cubicBezTo>
                    <a:pt x="189592" y="261880"/>
                    <a:pt x="173104" y="238120"/>
                    <a:pt x="157345" y="213825"/>
                  </a:cubicBezTo>
                  <a:cubicBezTo>
                    <a:pt x="138384" y="184584"/>
                    <a:pt x="146677" y="182645"/>
                    <a:pt x="175917" y="160630"/>
                  </a:cubicBezTo>
                  <a:cubicBezTo>
                    <a:pt x="193810" y="147149"/>
                    <a:pt x="198659" y="137451"/>
                    <a:pt x="221257" y="124261"/>
                  </a:cubicBezTo>
                  <a:cubicBezTo>
                    <a:pt x="234931" y="116260"/>
                    <a:pt x="251418" y="143900"/>
                    <a:pt x="266403" y="154811"/>
                  </a:cubicBezTo>
                  <a:cubicBezTo>
                    <a:pt x="269021" y="156702"/>
                    <a:pt x="271543" y="158690"/>
                    <a:pt x="274161" y="160581"/>
                  </a:cubicBezTo>
                  <a:cubicBezTo>
                    <a:pt x="293752" y="174741"/>
                    <a:pt x="313391" y="200248"/>
                    <a:pt x="332933" y="200150"/>
                  </a:cubicBezTo>
                  <a:cubicBezTo>
                    <a:pt x="356354" y="200054"/>
                    <a:pt x="379339" y="177456"/>
                    <a:pt x="403148" y="165915"/>
                  </a:cubicBezTo>
                  <a:cubicBezTo>
                    <a:pt x="413574" y="160824"/>
                    <a:pt x="411053" y="153744"/>
                    <a:pt x="410519" y="145791"/>
                  </a:cubicBezTo>
                  <a:cubicBezTo>
                    <a:pt x="408192" y="109520"/>
                    <a:pt x="406543" y="73248"/>
                    <a:pt x="403731" y="37024"/>
                  </a:cubicBezTo>
                  <a:cubicBezTo>
                    <a:pt x="402760" y="24174"/>
                    <a:pt x="406786" y="18016"/>
                    <a:pt x="419587" y="15592"/>
                  </a:cubicBezTo>
                  <a:cubicBezTo>
                    <a:pt x="439081" y="11918"/>
                    <a:pt x="460702" y="1726"/>
                    <a:pt x="479050" y="194"/>
                  </a:cubicBezTo>
                  <a:close/>
                </a:path>
              </a:pathLst>
            </a:custGeom>
            <a:solidFill>
              <a:schemeClr val="accent3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2824EF-D408-484D-9D8A-D9E122F56D84}"/>
                </a:ext>
              </a:extLst>
            </p:cNvPr>
            <p:cNvSpPr txBox="1"/>
            <p:nvPr/>
          </p:nvSpPr>
          <p:spPr>
            <a:xfrm flipH="1">
              <a:off x="4962100" y="3819314"/>
              <a:ext cx="735628" cy="7730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E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285D6C-C015-4253-978E-EF4365CC5633}"/>
                </a:ext>
              </a:extLst>
            </p:cNvPr>
            <p:cNvSpPr txBox="1"/>
            <p:nvPr/>
          </p:nvSpPr>
          <p:spPr>
            <a:xfrm flipH="1">
              <a:off x="6006765" y="4259360"/>
              <a:ext cx="735628" cy="7730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000" dirty="0">
                  <a:solidFill>
                    <a:schemeClr val="bg1"/>
                  </a:solidFill>
                  <a:latin typeface="Arial Black" panose="020B0A04020102020204" pitchFamily="34" charset="0"/>
                  <a:cs typeface="Arial" pitchFamily="34" charset="0"/>
                </a:rPr>
                <a:t>S</a:t>
              </a:r>
              <a:endParaRPr lang="ko-KR" altLang="en-US" sz="2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64ACDD5-8C75-4CC2-8CEB-0D1DC22F8255}"/>
                </a:ext>
              </a:extLst>
            </p:cNvPr>
            <p:cNvSpPr txBox="1"/>
            <p:nvPr/>
          </p:nvSpPr>
          <p:spPr>
            <a:xfrm flipH="1">
              <a:off x="7094924" y="4146981"/>
              <a:ext cx="735628" cy="7730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G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2B6592DE-E4E4-4741-B886-AA2C4F430D9D}"/>
              </a:ext>
            </a:extLst>
          </p:cNvPr>
          <p:cNvSpPr/>
          <p:nvPr/>
        </p:nvSpPr>
        <p:spPr>
          <a:xfrm>
            <a:off x="5164185" y="2178311"/>
            <a:ext cx="3432539" cy="970712"/>
          </a:xfrm>
          <a:prstGeom prst="roundRect">
            <a:avLst>
              <a:gd name="adj" fmla="val 12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52">
            <a:extLst>
              <a:ext uri="{FF2B5EF4-FFF2-40B4-BE49-F238E27FC236}">
                <a16:creationId xmlns:a16="http://schemas.microsoft.com/office/drawing/2014/main" id="{7FD3859F-8D2C-4CD4-8E90-4492875AD294}"/>
              </a:ext>
            </a:extLst>
          </p:cNvPr>
          <p:cNvSpPr/>
          <p:nvPr/>
        </p:nvSpPr>
        <p:spPr>
          <a:xfrm>
            <a:off x="5106742" y="1652221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Rectangle: Rounded Corners 53">
            <a:extLst>
              <a:ext uri="{FF2B5EF4-FFF2-40B4-BE49-F238E27FC236}">
                <a16:creationId xmlns:a16="http://schemas.microsoft.com/office/drawing/2014/main" id="{D3523282-22AD-4328-9A8B-1E85B8BF9D13}"/>
              </a:ext>
            </a:extLst>
          </p:cNvPr>
          <p:cNvSpPr/>
          <p:nvPr/>
        </p:nvSpPr>
        <p:spPr>
          <a:xfrm>
            <a:off x="1552575" y="4819458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4">
            <a:extLst>
              <a:ext uri="{FF2B5EF4-FFF2-40B4-BE49-F238E27FC236}">
                <a16:creationId xmlns:a16="http://schemas.microsoft.com/office/drawing/2014/main" id="{80D497A1-6A11-4B3D-AF95-5BF8D4009E8E}"/>
              </a:ext>
            </a:extLst>
          </p:cNvPr>
          <p:cNvSpPr/>
          <p:nvPr/>
        </p:nvSpPr>
        <p:spPr>
          <a:xfrm>
            <a:off x="1552575" y="4293369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Rectangle: Rounded Corners 55">
            <a:extLst>
              <a:ext uri="{FF2B5EF4-FFF2-40B4-BE49-F238E27FC236}">
                <a16:creationId xmlns:a16="http://schemas.microsoft.com/office/drawing/2014/main" id="{39D3AF12-9965-4CA1-B2CD-39A4BFC099F1}"/>
              </a:ext>
            </a:extLst>
          </p:cNvPr>
          <p:cNvSpPr/>
          <p:nvPr/>
        </p:nvSpPr>
        <p:spPr>
          <a:xfrm>
            <a:off x="5351083" y="4819458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56">
            <a:extLst>
              <a:ext uri="{FF2B5EF4-FFF2-40B4-BE49-F238E27FC236}">
                <a16:creationId xmlns:a16="http://schemas.microsoft.com/office/drawing/2014/main" id="{3B2455ED-6E7C-467B-BC79-0F4F62B74581}"/>
              </a:ext>
            </a:extLst>
          </p:cNvPr>
          <p:cNvSpPr/>
          <p:nvPr/>
        </p:nvSpPr>
        <p:spPr>
          <a:xfrm>
            <a:off x="5351083" y="4293369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Rectangle: Rounded Corners 57">
            <a:extLst>
              <a:ext uri="{FF2B5EF4-FFF2-40B4-BE49-F238E27FC236}">
                <a16:creationId xmlns:a16="http://schemas.microsoft.com/office/drawing/2014/main" id="{BF8F8208-6742-4EEC-BBF0-1C611EEF2CA9}"/>
              </a:ext>
            </a:extLst>
          </p:cNvPr>
          <p:cNvSpPr/>
          <p:nvPr/>
        </p:nvSpPr>
        <p:spPr>
          <a:xfrm>
            <a:off x="9149591" y="4819458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58">
            <a:extLst>
              <a:ext uri="{FF2B5EF4-FFF2-40B4-BE49-F238E27FC236}">
                <a16:creationId xmlns:a16="http://schemas.microsoft.com/office/drawing/2014/main" id="{33A634D5-779B-484A-B536-8B27228FCBF6}"/>
              </a:ext>
            </a:extLst>
          </p:cNvPr>
          <p:cNvSpPr/>
          <p:nvPr/>
        </p:nvSpPr>
        <p:spPr>
          <a:xfrm>
            <a:off x="9149591" y="4293369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45BAC1-8A34-44C4-ADAB-E6B727857922}"/>
              </a:ext>
            </a:extLst>
          </p:cNvPr>
          <p:cNvGrpSpPr/>
          <p:nvPr/>
        </p:nvGrpSpPr>
        <p:grpSpPr>
          <a:xfrm>
            <a:off x="2174184" y="4407011"/>
            <a:ext cx="1586755" cy="1628761"/>
            <a:chOff x="2174184" y="4578461"/>
            <a:chExt cx="1586755" cy="1628761"/>
          </a:xfrm>
        </p:grpSpPr>
        <p:sp>
          <p:nvSpPr>
            <p:cNvPr id="12" name="직사각형 1">
              <a:extLst>
                <a:ext uri="{FF2B5EF4-FFF2-40B4-BE49-F238E27FC236}">
                  <a16:creationId xmlns:a16="http://schemas.microsoft.com/office/drawing/2014/main" id="{51C203A7-6D81-410A-8913-62C95F8A8416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5A0B5A06-EE17-43BB-8560-3957936370AA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sp>
          <p:nvSpPr>
            <p:cNvPr id="14" name="직사각형 3">
              <a:extLst>
                <a:ext uri="{FF2B5EF4-FFF2-40B4-BE49-F238E27FC236}">
                  <a16:creationId xmlns:a16="http://schemas.microsoft.com/office/drawing/2014/main" id="{00E720B1-1459-4739-93FB-D743F118140D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3AF8390C-458D-4CCC-B04D-8C1EFDECB908}"/>
              </a:ext>
            </a:extLst>
          </p:cNvPr>
          <p:cNvGrpSpPr/>
          <p:nvPr/>
        </p:nvGrpSpPr>
        <p:grpSpPr>
          <a:xfrm>
            <a:off x="5972692" y="4407011"/>
            <a:ext cx="1586755" cy="1628761"/>
            <a:chOff x="2174184" y="4578461"/>
            <a:chExt cx="1586755" cy="1628761"/>
          </a:xfrm>
        </p:grpSpPr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269C74E0-1847-454E-AD45-9DFF206F5CC6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9E1291EF-351E-46C3-B9B5-3F5824B52C98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</a:t>
              </a:r>
            </a:p>
          </p:txBody>
        </p:sp>
        <p:sp>
          <p:nvSpPr>
            <p:cNvPr id="18" name="직사각형 3">
              <a:extLst>
                <a:ext uri="{FF2B5EF4-FFF2-40B4-BE49-F238E27FC236}">
                  <a16:creationId xmlns:a16="http://schemas.microsoft.com/office/drawing/2014/main" id="{7A5F9101-5675-42EA-AE2C-4C9262973CA3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DC8F576B-9CFF-41EC-B488-03F29E9B3BFA}"/>
              </a:ext>
            </a:extLst>
          </p:cNvPr>
          <p:cNvGrpSpPr/>
          <p:nvPr/>
        </p:nvGrpSpPr>
        <p:grpSpPr>
          <a:xfrm>
            <a:off x="9771200" y="4407011"/>
            <a:ext cx="1586755" cy="1628761"/>
            <a:chOff x="2174184" y="4578461"/>
            <a:chExt cx="1586755" cy="1628761"/>
          </a:xfrm>
        </p:grpSpPr>
        <p:sp>
          <p:nvSpPr>
            <p:cNvPr id="20" name="직사각형 1">
              <a:extLst>
                <a:ext uri="{FF2B5EF4-FFF2-40B4-BE49-F238E27FC236}">
                  <a16:creationId xmlns:a16="http://schemas.microsoft.com/office/drawing/2014/main" id="{0FF5A4DE-8C53-48A2-9DE2-33872D09A11B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1" name="직사각형 2">
              <a:extLst>
                <a:ext uri="{FF2B5EF4-FFF2-40B4-BE49-F238E27FC236}">
                  <a16:creationId xmlns:a16="http://schemas.microsoft.com/office/drawing/2014/main" id="{7F5242C7-4112-4170-B9AD-C9082949E97B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</a:t>
              </a:r>
            </a:p>
          </p:txBody>
        </p:sp>
        <p:sp>
          <p:nvSpPr>
            <p:cNvPr id="22" name="직사각형 3">
              <a:extLst>
                <a:ext uri="{FF2B5EF4-FFF2-40B4-BE49-F238E27FC236}">
                  <a16:creationId xmlns:a16="http://schemas.microsoft.com/office/drawing/2014/main" id="{54672B34-AB9E-44CB-8D81-7498F3BD89CD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3" name="Group 19">
            <a:extLst>
              <a:ext uri="{FF2B5EF4-FFF2-40B4-BE49-F238E27FC236}">
                <a16:creationId xmlns:a16="http://schemas.microsoft.com/office/drawing/2014/main" id="{8FEA2FA4-6F1F-4FD7-B797-99998B0482DA}"/>
              </a:ext>
            </a:extLst>
          </p:cNvPr>
          <p:cNvGrpSpPr/>
          <p:nvPr/>
        </p:nvGrpSpPr>
        <p:grpSpPr>
          <a:xfrm>
            <a:off x="5942059" y="1770088"/>
            <a:ext cx="2558694" cy="1259429"/>
            <a:chOff x="2174184" y="4578461"/>
            <a:chExt cx="1586755" cy="1259429"/>
          </a:xfrm>
        </p:grpSpPr>
        <p:sp>
          <p:nvSpPr>
            <p:cNvPr id="24" name="직사각형 1">
              <a:extLst>
                <a:ext uri="{FF2B5EF4-FFF2-40B4-BE49-F238E27FC236}">
                  <a16:creationId xmlns:a16="http://schemas.microsoft.com/office/drawing/2014/main" id="{F1BB5581-78CA-4C0D-A5DE-9B34326143F1}"/>
                </a:ext>
              </a:extLst>
            </p:cNvPr>
            <p:cNvSpPr/>
            <p:nvPr/>
          </p:nvSpPr>
          <p:spPr>
            <a:xfrm>
              <a:off x="2174185" y="5376225"/>
              <a:ext cx="15867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직사각형 2">
              <a:extLst>
                <a:ext uri="{FF2B5EF4-FFF2-40B4-BE49-F238E27FC236}">
                  <a16:creationId xmlns:a16="http://schemas.microsoft.com/office/drawing/2014/main" id="{C61F12C9-F614-4FEE-8152-8A802AD1D610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26" name="직사각형 3">
              <a:extLst>
                <a:ext uri="{FF2B5EF4-FFF2-40B4-BE49-F238E27FC236}">
                  <a16:creationId xmlns:a16="http://schemas.microsoft.com/office/drawing/2014/main" id="{6BFB85DC-75BF-44C0-BC62-014541F4900E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cxnSp>
        <p:nvCxnSpPr>
          <p:cNvPr id="27" name="Straight Connector 32">
            <a:extLst>
              <a:ext uri="{FF2B5EF4-FFF2-40B4-BE49-F238E27FC236}">
                <a16:creationId xmlns:a16="http://schemas.microsoft.com/office/drawing/2014/main" id="{987A7875-C712-47CE-B5DA-6016E5E674E5}"/>
              </a:ext>
            </a:extLst>
          </p:cNvPr>
          <p:cNvCxnSpPr>
            <a:cxnSpLocks/>
          </p:cNvCxnSpPr>
          <p:nvPr/>
        </p:nvCxnSpPr>
        <p:spPr>
          <a:xfrm>
            <a:off x="5383883" y="3267075"/>
            <a:ext cx="0" cy="276957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15F2FDA4-0FED-4F4F-8A94-324BF069DA90}"/>
              </a:ext>
            </a:extLst>
          </p:cNvPr>
          <p:cNvCxnSpPr>
            <a:cxnSpLocks/>
          </p:cNvCxnSpPr>
          <p:nvPr/>
        </p:nvCxnSpPr>
        <p:spPr>
          <a:xfrm>
            <a:off x="1540723" y="3544032"/>
            <a:ext cx="7597016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259D9B98-B435-4694-9545-75BC8ECF581F}"/>
              </a:ext>
            </a:extLst>
          </p:cNvPr>
          <p:cNvCxnSpPr>
            <a:cxnSpLocks/>
          </p:cNvCxnSpPr>
          <p:nvPr/>
        </p:nvCxnSpPr>
        <p:spPr>
          <a:xfrm>
            <a:off x="1535921" y="3544032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9">
            <a:extLst>
              <a:ext uri="{FF2B5EF4-FFF2-40B4-BE49-F238E27FC236}">
                <a16:creationId xmlns:a16="http://schemas.microsoft.com/office/drawing/2014/main" id="{BF3A6839-8BF2-43F7-9BCB-EB5FE59EB7C6}"/>
              </a:ext>
            </a:extLst>
          </p:cNvPr>
          <p:cNvCxnSpPr>
            <a:cxnSpLocks/>
          </p:cNvCxnSpPr>
          <p:nvPr/>
        </p:nvCxnSpPr>
        <p:spPr>
          <a:xfrm>
            <a:off x="5383883" y="3544032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C8A93349-8782-4612-8061-81E9C014BAF4}"/>
              </a:ext>
            </a:extLst>
          </p:cNvPr>
          <p:cNvCxnSpPr>
            <a:cxnSpLocks/>
          </p:cNvCxnSpPr>
          <p:nvPr/>
        </p:nvCxnSpPr>
        <p:spPr>
          <a:xfrm>
            <a:off x="9137679" y="3544032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0E5B218E-0F4B-45D3-834A-CD18EB9B8B5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8896F596-8832-47F3-A0AE-035914F9E94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2465D291-0231-43E0-8687-744345F7E2E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722E4AD2-843E-4670-A72D-B3EC77B307D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99DC8E8F-1D1E-44DF-B5A0-0D163583B5FF}"/>
              </a:ext>
            </a:extLst>
          </p:cNvPr>
          <p:cNvGrpSpPr/>
          <p:nvPr/>
        </p:nvGrpSpPr>
        <p:grpSpPr>
          <a:xfrm flipH="1">
            <a:off x="1073154" y="1782760"/>
            <a:ext cx="4020265" cy="4525968"/>
            <a:chOff x="991067" y="2166279"/>
            <a:chExt cx="3586108" cy="4037199"/>
          </a:xfrm>
        </p:grpSpPr>
        <p:sp>
          <p:nvSpPr>
            <p:cNvPr id="4" name="Arc 10">
              <a:extLst>
                <a:ext uri="{FF2B5EF4-FFF2-40B4-BE49-F238E27FC236}">
                  <a16:creationId xmlns:a16="http://schemas.microsoft.com/office/drawing/2014/main" id="{762A0343-864A-4ACC-BD87-E145FD853DCB}"/>
                </a:ext>
              </a:extLst>
            </p:cNvPr>
            <p:cNvSpPr/>
            <p:nvPr/>
          </p:nvSpPr>
          <p:spPr>
            <a:xfrm rot="2889938">
              <a:off x="2106464" y="3732767"/>
              <a:ext cx="2470711" cy="2470711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>
                  <a:lumMod val="85000"/>
                </a:schemeClr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1E0861EE-6AF4-4598-A012-71DB71CE60A1}"/>
                </a:ext>
              </a:extLst>
            </p:cNvPr>
            <p:cNvGrpSpPr/>
            <p:nvPr/>
          </p:nvGrpSpPr>
          <p:grpSpPr>
            <a:xfrm>
              <a:off x="991067" y="2166279"/>
              <a:ext cx="3148222" cy="3692710"/>
              <a:chOff x="991067" y="2166279"/>
              <a:chExt cx="3148222" cy="3692710"/>
            </a:xfrm>
          </p:grpSpPr>
          <p:sp>
            <p:nvSpPr>
              <p:cNvPr id="6" name="Freeform: Shape 7">
                <a:extLst>
                  <a:ext uri="{FF2B5EF4-FFF2-40B4-BE49-F238E27FC236}">
                    <a16:creationId xmlns:a16="http://schemas.microsoft.com/office/drawing/2014/main" id="{69FEC5F1-AACD-41FE-84A8-3743A2201798}"/>
                  </a:ext>
                </a:extLst>
              </p:cNvPr>
              <p:cNvSpPr/>
              <p:nvPr/>
            </p:nvSpPr>
            <p:spPr>
              <a:xfrm>
                <a:off x="2579448" y="2283213"/>
                <a:ext cx="1207416" cy="1197517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Freeform: Shape 8">
                <a:extLst>
                  <a:ext uri="{FF2B5EF4-FFF2-40B4-BE49-F238E27FC236}">
                    <a16:creationId xmlns:a16="http://schemas.microsoft.com/office/drawing/2014/main" id="{341786FD-E0D2-4FDD-B19F-40516185EDC5}"/>
                  </a:ext>
                </a:extLst>
              </p:cNvPr>
              <p:cNvSpPr/>
              <p:nvPr/>
            </p:nvSpPr>
            <p:spPr>
              <a:xfrm>
                <a:off x="1335759" y="2881972"/>
                <a:ext cx="1487252" cy="1475059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3F842655-D46C-400D-B737-5C43FCC9CDF1}"/>
                  </a:ext>
                </a:extLst>
              </p:cNvPr>
              <p:cNvSpPr/>
              <p:nvPr/>
            </p:nvSpPr>
            <p:spPr>
              <a:xfrm>
                <a:off x="2227023" y="3962400"/>
                <a:ext cx="1912266" cy="1896589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Arc 11">
                <a:extLst>
                  <a:ext uri="{FF2B5EF4-FFF2-40B4-BE49-F238E27FC236}">
                    <a16:creationId xmlns:a16="http://schemas.microsoft.com/office/drawing/2014/main" id="{772572B3-1F0C-4648-9A2C-59713E6681A8}"/>
                  </a:ext>
                </a:extLst>
              </p:cNvPr>
              <p:cNvSpPr/>
              <p:nvPr/>
            </p:nvSpPr>
            <p:spPr>
              <a:xfrm rot="15011051">
                <a:off x="991067" y="2725733"/>
                <a:ext cx="1692294" cy="1692294"/>
              </a:xfrm>
              <a:prstGeom prst="arc">
                <a:avLst>
                  <a:gd name="adj1" fmla="val 16194741"/>
                  <a:gd name="adj2" fmla="val 21318487"/>
                </a:avLst>
              </a:prstGeom>
              <a:ln w="88900">
                <a:solidFill>
                  <a:schemeClr val="bg1">
                    <a:lumMod val="85000"/>
                  </a:schemeClr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Arc 12">
                <a:extLst>
                  <a:ext uri="{FF2B5EF4-FFF2-40B4-BE49-F238E27FC236}">
                    <a16:creationId xmlns:a16="http://schemas.microsoft.com/office/drawing/2014/main" id="{D111048C-6221-457C-A5A8-E39567D2FAB9}"/>
                  </a:ext>
                </a:extLst>
              </p:cNvPr>
              <p:cNvSpPr/>
              <p:nvPr/>
            </p:nvSpPr>
            <p:spPr>
              <a:xfrm>
                <a:off x="2706110" y="2166279"/>
                <a:ext cx="1395487" cy="1395487"/>
              </a:xfrm>
              <a:prstGeom prst="arc">
                <a:avLst>
                  <a:gd name="adj1" fmla="val 19315636"/>
                  <a:gd name="adj2" fmla="val 3063482"/>
                </a:avLst>
              </a:prstGeom>
              <a:ln w="88900">
                <a:solidFill>
                  <a:schemeClr val="bg1">
                    <a:lumMod val="85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8D6CCD97-5366-4DE9-83C7-0E33C0EDA3A4}"/>
              </a:ext>
            </a:extLst>
          </p:cNvPr>
          <p:cNvGrpSpPr/>
          <p:nvPr/>
        </p:nvGrpSpPr>
        <p:grpSpPr>
          <a:xfrm>
            <a:off x="5193970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D200F-7BE4-4D21-AB6C-C5B5345C9689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94226E-DC9F-4D15-A84B-CCF29552FCE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C98A4F3D-2EB3-4900-B0C1-87860A1E6071}"/>
              </a:ext>
            </a:extLst>
          </p:cNvPr>
          <p:cNvGrpSpPr/>
          <p:nvPr/>
        </p:nvGrpSpPr>
        <p:grpSpPr>
          <a:xfrm>
            <a:off x="7469398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1D7434-E54D-4801-8C01-E4E53F766D8F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48CF71-5E9C-44F5-BAAE-89CBD38F2EF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458BAD61-9E63-4ADC-B61D-3F13BC377632}"/>
              </a:ext>
            </a:extLst>
          </p:cNvPr>
          <p:cNvGrpSpPr/>
          <p:nvPr/>
        </p:nvGrpSpPr>
        <p:grpSpPr>
          <a:xfrm>
            <a:off x="9744827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090099-B48C-4746-AE58-DECF00D2848B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F56E0-FAE6-4670-B242-32D0293D2F0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EF770D-DBF1-4FFD-A639-18FF6A412CEA}"/>
              </a:ext>
            </a:extLst>
          </p:cNvPr>
          <p:cNvSpPr txBox="1"/>
          <p:nvPr/>
        </p:nvSpPr>
        <p:spPr>
          <a:xfrm>
            <a:off x="7702057" y="1496977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D90B75-9ECE-404A-B9C8-5C65AC23F6A4}"/>
              </a:ext>
            </a:extLst>
          </p:cNvPr>
          <p:cNvSpPr txBox="1"/>
          <p:nvPr/>
        </p:nvSpPr>
        <p:spPr>
          <a:xfrm>
            <a:off x="8858013" y="3508743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8AC0E-3CFF-42EB-BA8A-CAE0C383C9B9}"/>
              </a:ext>
            </a:extLst>
          </p:cNvPr>
          <p:cNvSpPr txBox="1"/>
          <p:nvPr/>
        </p:nvSpPr>
        <p:spPr>
          <a:xfrm>
            <a:off x="6998029" y="3439437"/>
            <a:ext cx="1658883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ESG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Freeform: Shape 314">
            <a:extLst>
              <a:ext uri="{FF2B5EF4-FFF2-40B4-BE49-F238E27FC236}">
                <a16:creationId xmlns:a16="http://schemas.microsoft.com/office/drawing/2014/main" id="{5A091DFC-D6BC-4F7A-AC43-89F4DE7C064E}"/>
              </a:ext>
            </a:extLst>
          </p:cNvPr>
          <p:cNvSpPr/>
          <p:nvPr/>
        </p:nvSpPr>
        <p:spPr>
          <a:xfrm>
            <a:off x="2323536" y="2244681"/>
            <a:ext cx="654765" cy="619205"/>
          </a:xfrm>
          <a:custGeom>
            <a:avLst/>
            <a:gdLst>
              <a:gd name="connsiteX0" fmla="*/ 581714 w 939445"/>
              <a:gd name="connsiteY0" fmla="*/ 575616 h 888424"/>
              <a:gd name="connsiteX1" fmla="*/ 690602 w 939445"/>
              <a:gd name="connsiteY1" fmla="*/ 609104 h 888424"/>
              <a:gd name="connsiteX2" fmla="*/ 875287 w 939445"/>
              <a:gd name="connsiteY2" fmla="*/ 805686 h 888424"/>
              <a:gd name="connsiteX3" fmla="*/ 939445 w 939445"/>
              <a:gd name="connsiteY3" fmla="*/ 881243 h 888424"/>
              <a:gd name="connsiteX4" fmla="*/ 931347 w 939445"/>
              <a:gd name="connsiteY4" fmla="*/ 887534 h 888424"/>
              <a:gd name="connsiteX5" fmla="*/ 718694 w 939445"/>
              <a:gd name="connsiteY5" fmla="*/ 887970 h 888424"/>
              <a:gd name="connsiteX6" fmla="*/ 694089 w 939445"/>
              <a:gd name="connsiteY6" fmla="*/ 871900 h 888424"/>
              <a:gd name="connsiteX7" fmla="*/ 533011 w 939445"/>
              <a:gd name="connsiteY7" fmla="*/ 789367 h 888424"/>
              <a:gd name="connsiteX8" fmla="*/ 492212 w 939445"/>
              <a:gd name="connsiteY8" fmla="*/ 789304 h 888424"/>
              <a:gd name="connsiteX9" fmla="*/ 284417 w 939445"/>
              <a:gd name="connsiteY9" fmla="*/ 760839 h 888424"/>
              <a:gd name="connsiteX10" fmla="*/ 24923 w 939445"/>
              <a:gd name="connsiteY10" fmla="*/ 676251 h 888424"/>
              <a:gd name="connsiteX11" fmla="*/ 131 w 939445"/>
              <a:gd name="connsiteY11" fmla="*/ 651397 h 888424"/>
              <a:gd name="connsiteX12" fmla="*/ 27601 w 939445"/>
              <a:gd name="connsiteY12" fmla="*/ 621561 h 888424"/>
              <a:gd name="connsiteX13" fmla="*/ 129380 w 939445"/>
              <a:gd name="connsiteY13" fmla="*/ 615520 h 888424"/>
              <a:gd name="connsiteX14" fmla="*/ 299117 w 939445"/>
              <a:gd name="connsiteY14" fmla="*/ 641743 h 888424"/>
              <a:gd name="connsiteX15" fmla="*/ 325403 w 939445"/>
              <a:gd name="connsiteY15" fmla="*/ 641805 h 888424"/>
              <a:gd name="connsiteX16" fmla="*/ 303103 w 939445"/>
              <a:gd name="connsiteY16" fmla="*/ 628538 h 888424"/>
              <a:gd name="connsiteX17" fmla="*/ 281054 w 939445"/>
              <a:gd name="connsiteY17" fmla="*/ 604681 h 888424"/>
              <a:gd name="connsiteX18" fmla="*/ 311326 w 939445"/>
              <a:gd name="connsiteY18" fmla="*/ 585434 h 888424"/>
              <a:gd name="connsiteX19" fmla="*/ 412420 w 939445"/>
              <a:gd name="connsiteY19" fmla="*/ 592036 h 888424"/>
              <a:gd name="connsiteX20" fmla="*/ 542977 w 939445"/>
              <a:gd name="connsiteY20" fmla="*/ 585745 h 888424"/>
              <a:gd name="connsiteX21" fmla="*/ 581714 w 939445"/>
              <a:gd name="connsiteY21" fmla="*/ 575616 h 888424"/>
              <a:gd name="connsiteX22" fmla="*/ 479443 w 939445"/>
              <a:gd name="connsiteY22" fmla="*/ 364309 h 888424"/>
              <a:gd name="connsiteX23" fmla="*/ 488475 w 939445"/>
              <a:gd name="connsiteY23" fmla="*/ 366551 h 888424"/>
              <a:gd name="connsiteX24" fmla="*/ 485859 w 939445"/>
              <a:gd name="connsiteY24" fmla="*/ 412645 h 888424"/>
              <a:gd name="connsiteX25" fmla="*/ 493832 w 939445"/>
              <a:gd name="connsiteY25" fmla="*/ 417503 h 888424"/>
              <a:gd name="connsiteX26" fmla="*/ 511273 w 939445"/>
              <a:gd name="connsiteY26" fmla="*/ 385674 h 888424"/>
              <a:gd name="connsiteX27" fmla="*/ 519121 w 939445"/>
              <a:gd name="connsiteY27" fmla="*/ 391467 h 888424"/>
              <a:gd name="connsiteX28" fmla="*/ 513889 w 939445"/>
              <a:gd name="connsiteY28" fmla="*/ 417005 h 888424"/>
              <a:gd name="connsiteX29" fmla="*/ 703745 w 939445"/>
              <a:gd name="connsiteY29" fmla="*/ 588299 h 888424"/>
              <a:gd name="connsiteX30" fmla="*/ 689356 w 939445"/>
              <a:gd name="connsiteY30" fmla="*/ 581323 h 888424"/>
              <a:gd name="connsiteX31" fmla="*/ 550016 w 939445"/>
              <a:gd name="connsiteY31" fmla="*/ 566436 h 888424"/>
              <a:gd name="connsiteX32" fmla="*/ 422822 w 939445"/>
              <a:gd name="connsiteY32" fmla="*/ 574035 h 888424"/>
              <a:gd name="connsiteX33" fmla="*/ 336241 w 939445"/>
              <a:gd name="connsiteY33" fmla="*/ 565937 h 888424"/>
              <a:gd name="connsiteX34" fmla="*/ 262616 w 939445"/>
              <a:gd name="connsiteY34" fmla="*/ 602376 h 888424"/>
              <a:gd name="connsiteX35" fmla="*/ 210854 w 939445"/>
              <a:gd name="connsiteY35" fmla="*/ 608730 h 888424"/>
              <a:gd name="connsiteX36" fmla="*/ 281365 w 939445"/>
              <a:gd name="connsiteY36" fmla="*/ 491503 h 888424"/>
              <a:gd name="connsiteX37" fmla="*/ 388751 w 939445"/>
              <a:gd name="connsiteY37" fmla="*/ 424293 h 888424"/>
              <a:gd name="connsiteX38" fmla="*/ 411860 w 939445"/>
              <a:gd name="connsiteY38" fmla="*/ 401744 h 888424"/>
              <a:gd name="connsiteX39" fmla="*/ 419397 w 939445"/>
              <a:gd name="connsiteY39" fmla="*/ 408534 h 888424"/>
              <a:gd name="connsiteX40" fmla="*/ 470723 w 939445"/>
              <a:gd name="connsiteY40" fmla="*/ 389661 h 888424"/>
              <a:gd name="connsiteX41" fmla="*/ 479443 w 939445"/>
              <a:gd name="connsiteY41" fmla="*/ 364309 h 888424"/>
              <a:gd name="connsiteX42" fmla="*/ 258342 w 939445"/>
              <a:gd name="connsiteY42" fmla="*/ 217891 h 888424"/>
              <a:gd name="connsiteX43" fmla="*/ 326338 w 939445"/>
              <a:gd name="connsiteY43" fmla="*/ 244963 h 888424"/>
              <a:gd name="connsiteX44" fmla="*/ 402828 w 939445"/>
              <a:gd name="connsiteY44" fmla="*/ 375333 h 888424"/>
              <a:gd name="connsiteX45" fmla="*/ 395665 w 939445"/>
              <a:gd name="connsiteY45" fmla="*/ 379444 h 888424"/>
              <a:gd name="connsiteX46" fmla="*/ 360970 w 939445"/>
              <a:gd name="connsiteY46" fmla="*/ 342632 h 888424"/>
              <a:gd name="connsiteX47" fmla="*/ 357109 w 939445"/>
              <a:gd name="connsiteY47" fmla="*/ 345559 h 888424"/>
              <a:gd name="connsiteX48" fmla="*/ 396350 w 939445"/>
              <a:gd name="connsiteY48" fmla="*/ 401370 h 888424"/>
              <a:gd name="connsiteX49" fmla="*/ 256637 w 939445"/>
              <a:gd name="connsiteY49" fmla="*/ 364806 h 888424"/>
              <a:gd name="connsiteX50" fmla="*/ 164387 w 939445"/>
              <a:gd name="connsiteY50" fmla="*/ 265083 h 888424"/>
              <a:gd name="connsiteX51" fmla="*/ 166007 w 939445"/>
              <a:gd name="connsiteY51" fmla="*/ 247517 h 888424"/>
              <a:gd name="connsiteX52" fmla="*/ 186001 w 939445"/>
              <a:gd name="connsiteY52" fmla="*/ 231135 h 888424"/>
              <a:gd name="connsiteX53" fmla="*/ 258342 w 939445"/>
              <a:gd name="connsiteY53" fmla="*/ 217891 h 888424"/>
              <a:gd name="connsiteX54" fmla="*/ 689230 w 939445"/>
              <a:gd name="connsiteY54" fmla="*/ 212449 h 888424"/>
              <a:gd name="connsiteX55" fmla="*/ 728472 w 939445"/>
              <a:gd name="connsiteY55" fmla="*/ 221356 h 888424"/>
              <a:gd name="connsiteX56" fmla="*/ 744107 w 939445"/>
              <a:gd name="connsiteY56" fmla="*/ 277354 h 888424"/>
              <a:gd name="connsiteX57" fmla="*/ 560542 w 939445"/>
              <a:gd name="connsiteY57" fmla="*/ 394395 h 888424"/>
              <a:gd name="connsiteX58" fmla="*/ 525287 w 939445"/>
              <a:gd name="connsiteY58" fmla="*/ 394457 h 888424"/>
              <a:gd name="connsiteX59" fmla="*/ 562100 w 939445"/>
              <a:gd name="connsiteY59" fmla="*/ 344501 h 888424"/>
              <a:gd name="connsiteX60" fmla="*/ 557117 w 939445"/>
              <a:gd name="connsiteY60" fmla="*/ 339269 h 888424"/>
              <a:gd name="connsiteX61" fmla="*/ 532014 w 939445"/>
              <a:gd name="connsiteY61" fmla="*/ 377327 h 888424"/>
              <a:gd name="connsiteX62" fmla="*/ 520117 w 939445"/>
              <a:gd name="connsiteY62" fmla="*/ 369417 h 888424"/>
              <a:gd name="connsiteX63" fmla="*/ 524602 w 939445"/>
              <a:gd name="connsiteY63" fmla="*/ 340578 h 888424"/>
              <a:gd name="connsiteX64" fmla="*/ 689230 w 939445"/>
              <a:gd name="connsiteY64" fmla="*/ 212449 h 888424"/>
              <a:gd name="connsiteX65" fmla="*/ 384205 w 939445"/>
              <a:gd name="connsiteY65" fmla="*/ 605 h 888424"/>
              <a:gd name="connsiteX66" fmla="*/ 487479 w 939445"/>
              <a:gd name="connsiteY66" fmla="*/ 65012 h 888424"/>
              <a:gd name="connsiteX67" fmla="*/ 501619 w 939445"/>
              <a:gd name="connsiteY67" fmla="*/ 340701 h 888424"/>
              <a:gd name="connsiteX68" fmla="*/ 496137 w 939445"/>
              <a:gd name="connsiteY68" fmla="*/ 350979 h 888424"/>
              <a:gd name="connsiteX69" fmla="*/ 488911 w 939445"/>
              <a:gd name="connsiteY69" fmla="*/ 347117 h 888424"/>
              <a:gd name="connsiteX70" fmla="*/ 478696 w 939445"/>
              <a:gd name="connsiteY70" fmla="*/ 238921 h 888424"/>
              <a:gd name="connsiteX71" fmla="*/ 471596 w 939445"/>
              <a:gd name="connsiteY71" fmla="*/ 238797 h 888424"/>
              <a:gd name="connsiteX72" fmla="*/ 471596 w 939445"/>
              <a:gd name="connsiteY72" fmla="*/ 358703 h 888424"/>
              <a:gd name="connsiteX73" fmla="*/ 462626 w 939445"/>
              <a:gd name="connsiteY73" fmla="*/ 361630 h 888424"/>
              <a:gd name="connsiteX74" fmla="*/ 370438 w 939445"/>
              <a:gd name="connsiteY74" fmla="*/ 231821 h 888424"/>
              <a:gd name="connsiteX75" fmla="*/ 348887 w 939445"/>
              <a:gd name="connsiteY75" fmla="*/ 69247 h 888424"/>
              <a:gd name="connsiteX76" fmla="*/ 350630 w 939445"/>
              <a:gd name="connsiteY76" fmla="*/ 31625 h 888424"/>
              <a:gd name="connsiteX77" fmla="*/ 384205 w 939445"/>
              <a:gd name="connsiteY77" fmla="*/ 605 h 88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39445" h="888424">
                <a:moveTo>
                  <a:pt x="581714" y="575616"/>
                </a:moveTo>
                <a:cubicBezTo>
                  <a:pt x="619639" y="571310"/>
                  <a:pt x="655331" y="583970"/>
                  <a:pt x="690602" y="609104"/>
                </a:cubicBezTo>
                <a:cubicBezTo>
                  <a:pt x="765721" y="662672"/>
                  <a:pt x="818854" y="735363"/>
                  <a:pt x="875287" y="805686"/>
                </a:cubicBezTo>
                <a:cubicBezTo>
                  <a:pt x="895842" y="831225"/>
                  <a:pt x="917706" y="855704"/>
                  <a:pt x="939445" y="881243"/>
                </a:cubicBezTo>
                <a:cubicBezTo>
                  <a:pt x="935583" y="884357"/>
                  <a:pt x="933466" y="887471"/>
                  <a:pt x="931347" y="887534"/>
                </a:cubicBezTo>
                <a:cubicBezTo>
                  <a:pt x="860463" y="888094"/>
                  <a:pt x="789578" y="888966"/>
                  <a:pt x="718694" y="887970"/>
                </a:cubicBezTo>
                <a:cubicBezTo>
                  <a:pt x="710285" y="887845"/>
                  <a:pt x="699322" y="879498"/>
                  <a:pt x="694089" y="871900"/>
                </a:cubicBezTo>
                <a:cubicBezTo>
                  <a:pt x="655160" y="814968"/>
                  <a:pt x="601031" y="788931"/>
                  <a:pt x="533011" y="789367"/>
                </a:cubicBezTo>
                <a:cubicBezTo>
                  <a:pt x="519432" y="789429"/>
                  <a:pt x="505791" y="789304"/>
                  <a:pt x="492212" y="789304"/>
                </a:cubicBezTo>
                <a:cubicBezTo>
                  <a:pt x="421764" y="789242"/>
                  <a:pt x="353309" y="790488"/>
                  <a:pt x="284417" y="760839"/>
                </a:cubicBezTo>
                <a:cubicBezTo>
                  <a:pt x="201200" y="725023"/>
                  <a:pt x="111379" y="704779"/>
                  <a:pt x="24923" y="676251"/>
                </a:cubicBezTo>
                <a:cubicBezTo>
                  <a:pt x="14396" y="672762"/>
                  <a:pt x="-1613" y="656443"/>
                  <a:pt x="131" y="651397"/>
                </a:cubicBezTo>
                <a:cubicBezTo>
                  <a:pt x="4242" y="639500"/>
                  <a:pt x="15890" y="627168"/>
                  <a:pt x="27601" y="621561"/>
                </a:cubicBezTo>
                <a:cubicBezTo>
                  <a:pt x="60053" y="606113"/>
                  <a:pt x="94436" y="609104"/>
                  <a:pt x="129380" y="615520"/>
                </a:cubicBezTo>
                <a:cubicBezTo>
                  <a:pt x="185690" y="625797"/>
                  <a:pt x="242497" y="633333"/>
                  <a:pt x="299117" y="641743"/>
                </a:cubicBezTo>
                <a:cubicBezTo>
                  <a:pt x="305222" y="642552"/>
                  <a:pt x="311575" y="641805"/>
                  <a:pt x="325403" y="641805"/>
                </a:cubicBezTo>
                <a:cubicBezTo>
                  <a:pt x="313631" y="634954"/>
                  <a:pt x="307526" y="632649"/>
                  <a:pt x="303103" y="628538"/>
                </a:cubicBezTo>
                <a:cubicBezTo>
                  <a:pt x="295193" y="621187"/>
                  <a:pt x="288342" y="612716"/>
                  <a:pt x="281054" y="604681"/>
                </a:cubicBezTo>
                <a:cubicBezTo>
                  <a:pt x="291145" y="597891"/>
                  <a:pt x="301111" y="585559"/>
                  <a:pt x="311326" y="585434"/>
                </a:cubicBezTo>
                <a:cubicBezTo>
                  <a:pt x="345086" y="584873"/>
                  <a:pt x="380217" y="583689"/>
                  <a:pt x="412420" y="592036"/>
                </a:cubicBezTo>
                <a:cubicBezTo>
                  <a:pt x="457766" y="603809"/>
                  <a:pt x="499375" y="603498"/>
                  <a:pt x="542977" y="585745"/>
                </a:cubicBezTo>
                <a:cubicBezTo>
                  <a:pt x="556182" y="580372"/>
                  <a:pt x="569072" y="577052"/>
                  <a:pt x="581714" y="575616"/>
                </a:cubicBezTo>
                <a:close/>
                <a:moveTo>
                  <a:pt x="479443" y="364309"/>
                </a:moveTo>
                <a:cubicBezTo>
                  <a:pt x="482371" y="365056"/>
                  <a:pt x="485423" y="365804"/>
                  <a:pt x="488475" y="366551"/>
                </a:cubicBezTo>
                <a:cubicBezTo>
                  <a:pt x="487603" y="381937"/>
                  <a:pt x="486731" y="397259"/>
                  <a:pt x="485859" y="412645"/>
                </a:cubicBezTo>
                <a:cubicBezTo>
                  <a:pt x="488538" y="414265"/>
                  <a:pt x="491216" y="415884"/>
                  <a:pt x="493832" y="417503"/>
                </a:cubicBezTo>
                <a:cubicBezTo>
                  <a:pt x="499625" y="406915"/>
                  <a:pt x="505480" y="396263"/>
                  <a:pt x="511273" y="385674"/>
                </a:cubicBezTo>
                <a:cubicBezTo>
                  <a:pt x="513889" y="387605"/>
                  <a:pt x="516505" y="389536"/>
                  <a:pt x="519121" y="391467"/>
                </a:cubicBezTo>
                <a:cubicBezTo>
                  <a:pt x="517564" y="399129"/>
                  <a:pt x="515945" y="406853"/>
                  <a:pt x="513889" y="417005"/>
                </a:cubicBezTo>
                <a:cubicBezTo>
                  <a:pt x="605827" y="440924"/>
                  <a:pt x="670296" y="497047"/>
                  <a:pt x="703745" y="588299"/>
                </a:cubicBezTo>
                <a:cubicBezTo>
                  <a:pt x="698948" y="585994"/>
                  <a:pt x="693779" y="584189"/>
                  <a:pt x="689356" y="581323"/>
                </a:cubicBezTo>
                <a:cubicBezTo>
                  <a:pt x="645318" y="553230"/>
                  <a:pt x="597916" y="548808"/>
                  <a:pt x="550016" y="566436"/>
                </a:cubicBezTo>
                <a:cubicBezTo>
                  <a:pt x="507722" y="582009"/>
                  <a:pt x="467359" y="587552"/>
                  <a:pt x="422822" y="574035"/>
                </a:cubicBezTo>
                <a:cubicBezTo>
                  <a:pt x="395665" y="565813"/>
                  <a:pt x="365206" y="568056"/>
                  <a:pt x="336241" y="565937"/>
                </a:cubicBezTo>
                <a:cubicBezTo>
                  <a:pt x="304661" y="563633"/>
                  <a:pt x="279497" y="574035"/>
                  <a:pt x="262616" y="602376"/>
                </a:cubicBezTo>
                <a:cubicBezTo>
                  <a:pt x="247854" y="627168"/>
                  <a:pt x="230849" y="604307"/>
                  <a:pt x="210854" y="608730"/>
                </a:cubicBezTo>
                <a:cubicBezTo>
                  <a:pt x="224682" y="558899"/>
                  <a:pt x="246733" y="519594"/>
                  <a:pt x="281365" y="491503"/>
                </a:cubicBezTo>
                <a:cubicBezTo>
                  <a:pt x="313942" y="465155"/>
                  <a:pt x="352997" y="446903"/>
                  <a:pt x="388751" y="424293"/>
                </a:cubicBezTo>
                <a:cubicBezTo>
                  <a:pt x="396537" y="419373"/>
                  <a:pt x="402267" y="411275"/>
                  <a:pt x="411860" y="401744"/>
                </a:cubicBezTo>
                <a:cubicBezTo>
                  <a:pt x="410614" y="400623"/>
                  <a:pt x="414850" y="404797"/>
                  <a:pt x="419397" y="408534"/>
                </a:cubicBezTo>
                <a:cubicBezTo>
                  <a:pt x="438644" y="424168"/>
                  <a:pt x="465802" y="413890"/>
                  <a:pt x="470723" y="389661"/>
                </a:cubicBezTo>
                <a:cubicBezTo>
                  <a:pt x="472466" y="381002"/>
                  <a:pt x="476453" y="372781"/>
                  <a:pt x="479443" y="364309"/>
                </a:cubicBezTo>
                <a:close/>
                <a:moveTo>
                  <a:pt x="258342" y="217891"/>
                </a:moveTo>
                <a:cubicBezTo>
                  <a:pt x="281786" y="220749"/>
                  <a:pt x="304505" y="230325"/>
                  <a:pt x="326338" y="244963"/>
                </a:cubicBezTo>
                <a:cubicBezTo>
                  <a:pt x="372805" y="276170"/>
                  <a:pt x="398343" y="320332"/>
                  <a:pt x="402828" y="375333"/>
                </a:cubicBezTo>
                <a:cubicBezTo>
                  <a:pt x="400399" y="376641"/>
                  <a:pt x="398032" y="378011"/>
                  <a:pt x="395665" y="379444"/>
                </a:cubicBezTo>
                <a:cubicBezTo>
                  <a:pt x="384080" y="367173"/>
                  <a:pt x="372556" y="354903"/>
                  <a:pt x="360970" y="342632"/>
                </a:cubicBezTo>
                <a:cubicBezTo>
                  <a:pt x="359663" y="343628"/>
                  <a:pt x="358354" y="344563"/>
                  <a:pt x="357109" y="345559"/>
                </a:cubicBezTo>
                <a:cubicBezTo>
                  <a:pt x="368819" y="362252"/>
                  <a:pt x="380591" y="378883"/>
                  <a:pt x="396350" y="401370"/>
                </a:cubicBezTo>
                <a:cubicBezTo>
                  <a:pt x="341287" y="401495"/>
                  <a:pt x="293637" y="395390"/>
                  <a:pt x="256637" y="364806"/>
                </a:cubicBezTo>
                <a:cubicBezTo>
                  <a:pt x="222004" y="336216"/>
                  <a:pt x="194286" y="299155"/>
                  <a:pt x="164387" y="265083"/>
                </a:cubicBezTo>
                <a:cubicBezTo>
                  <a:pt x="161584" y="261906"/>
                  <a:pt x="162893" y="251690"/>
                  <a:pt x="166007" y="247517"/>
                </a:cubicBezTo>
                <a:cubicBezTo>
                  <a:pt x="170990" y="240790"/>
                  <a:pt x="178402" y="234873"/>
                  <a:pt x="186001" y="231135"/>
                </a:cubicBezTo>
                <a:cubicBezTo>
                  <a:pt x="210730" y="218896"/>
                  <a:pt x="234898" y="215034"/>
                  <a:pt x="258342" y="217891"/>
                </a:cubicBezTo>
                <a:close/>
                <a:moveTo>
                  <a:pt x="689230" y="212449"/>
                </a:moveTo>
                <a:cubicBezTo>
                  <a:pt x="702436" y="213135"/>
                  <a:pt x="716139" y="216436"/>
                  <a:pt x="728472" y="221356"/>
                </a:cubicBezTo>
                <a:cubicBezTo>
                  <a:pt x="763728" y="235621"/>
                  <a:pt x="764600" y="245462"/>
                  <a:pt x="744107" y="277354"/>
                </a:cubicBezTo>
                <a:cubicBezTo>
                  <a:pt x="700568" y="344937"/>
                  <a:pt x="642203" y="387542"/>
                  <a:pt x="560542" y="394395"/>
                </a:cubicBezTo>
                <a:cubicBezTo>
                  <a:pt x="551324" y="395080"/>
                  <a:pt x="542043" y="394457"/>
                  <a:pt x="525287" y="394457"/>
                </a:cubicBezTo>
                <a:cubicBezTo>
                  <a:pt x="540735" y="373528"/>
                  <a:pt x="551448" y="359014"/>
                  <a:pt x="562100" y="344501"/>
                </a:cubicBezTo>
                <a:cubicBezTo>
                  <a:pt x="560418" y="342757"/>
                  <a:pt x="558799" y="341013"/>
                  <a:pt x="557117" y="339269"/>
                </a:cubicBezTo>
                <a:cubicBezTo>
                  <a:pt x="548770" y="351976"/>
                  <a:pt x="540361" y="364621"/>
                  <a:pt x="532014" y="377327"/>
                </a:cubicBezTo>
                <a:cubicBezTo>
                  <a:pt x="528028" y="374712"/>
                  <a:pt x="524104" y="372033"/>
                  <a:pt x="520117" y="369417"/>
                </a:cubicBezTo>
                <a:cubicBezTo>
                  <a:pt x="521612" y="359824"/>
                  <a:pt x="522422" y="350044"/>
                  <a:pt x="524602" y="340578"/>
                </a:cubicBezTo>
                <a:cubicBezTo>
                  <a:pt x="542728" y="263402"/>
                  <a:pt x="612677" y="208587"/>
                  <a:pt x="689230" y="212449"/>
                </a:cubicBezTo>
                <a:close/>
                <a:moveTo>
                  <a:pt x="384205" y="605"/>
                </a:moveTo>
                <a:cubicBezTo>
                  <a:pt x="428866" y="5525"/>
                  <a:pt x="460758" y="31874"/>
                  <a:pt x="487479" y="65012"/>
                </a:cubicBezTo>
                <a:cubicBezTo>
                  <a:pt x="548958" y="141315"/>
                  <a:pt x="554502" y="258044"/>
                  <a:pt x="501619" y="340701"/>
                </a:cubicBezTo>
                <a:cubicBezTo>
                  <a:pt x="499563" y="343941"/>
                  <a:pt x="497944" y="347553"/>
                  <a:pt x="496137" y="350979"/>
                </a:cubicBezTo>
                <a:cubicBezTo>
                  <a:pt x="493770" y="349733"/>
                  <a:pt x="491341" y="348425"/>
                  <a:pt x="488911" y="347117"/>
                </a:cubicBezTo>
                <a:cubicBezTo>
                  <a:pt x="485486" y="311052"/>
                  <a:pt x="482122" y="274987"/>
                  <a:pt x="478696" y="238921"/>
                </a:cubicBezTo>
                <a:cubicBezTo>
                  <a:pt x="476330" y="238859"/>
                  <a:pt x="473962" y="238859"/>
                  <a:pt x="471596" y="238797"/>
                </a:cubicBezTo>
                <a:cubicBezTo>
                  <a:pt x="471596" y="278787"/>
                  <a:pt x="471596" y="318714"/>
                  <a:pt x="471596" y="358703"/>
                </a:cubicBezTo>
                <a:cubicBezTo>
                  <a:pt x="468605" y="359699"/>
                  <a:pt x="465616" y="360634"/>
                  <a:pt x="462626" y="361630"/>
                </a:cubicBezTo>
                <a:cubicBezTo>
                  <a:pt x="425626" y="323136"/>
                  <a:pt x="391430" y="282524"/>
                  <a:pt x="370438" y="231821"/>
                </a:cubicBezTo>
                <a:cubicBezTo>
                  <a:pt x="348824" y="179560"/>
                  <a:pt x="343156" y="125182"/>
                  <a:pt x="348887" y="69247"/>
                </a:cubicBezTo>
                <a:cubicBezTo>
                  <a:pt x="350132" y="56726"/>
                  <a:pt x="352686" y="43708"/>
                  <a:pt x="350630" y="31625"/>
                </a:cubicBezTo>
                <a:cubicBezTo>
                  <a:pt x="345586" y="2348"/>
                  <a:pt x="361531" y="-1887"/>
                  <a:pt x="384205" y="605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5980EF49-7BE6-4D9E-96D8-D66980208938}"/>
              </a:ext>
            </a:extLst>
          </p:cNvPr>
          <p:cNvSpPr>
            <a:spLocks noChangeAspect="1"/>
          </p:cNvSpPr>
          <p:nvPr/>
        </p:nvSpPr>
        <p:spPr>
          <a:xfrm flipH="1">
            <a:off x="3513840" y="3160442"/>
            <a:ext cx="744017" cy="473395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8912CDA-580D-4233-814B-005CCE977BDD}"/>
              </a:ext>
            </a:extLst>
          </p:cNvPr>
          <p:cNvGrpSpPr/>
          <p:nvPr/>
        </p:nvGrpSpPr>
        <p:grpSpPr>
          <a:xfrm>
            <a:off x="2001261" y="4262518"/>
            <a:ext cx="1269360" cy="985008"/>
            <a:chOff x="6485602" y="193397"/>
            <a:chExt cx="940302" cy="729664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94A7A4F-A936-41BE-B2B2-FDE985C6A1A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193397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1D6D6829-C3B7-442E-918D-958FEE9810E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85602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9D2E209-2B6B-4FD4-964A-620D3A49DF0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812921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BF62ED5-14E9-40D7-93C0-CE38541C98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40240" y="639141"/>
              <a:ext cx="285664" cy="283920"/>
            </a:xfrm>
            <a:custGeom>
              <a:avLst/>
              <a:gdLst>
                <a:gd name="connsiteX0" fmla="*/ 673 w 698986"/>
                <a:gd name="connsiteY0" fmla="*/ 442240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624115 w 698986"/>
                <a:gd name="connsiteY7" fmla="*/ 367376 h 535101"/>
                <a:gd name="connsiteX8" fmla="*/ 643038 w 698986"/>
                <a:gd name="connsiteY8" fmla="*/ 376805 h 535101"/>
                <a:gd name="connsiteX9" fmla="*/ 637701 w 698986"/>
                <a:gd name="connsiteY9" fmla="*/ 370236 h 535101"/>
                <a:gd name="connsiteX10" fmla="*/ 429828 w 698986"/>
                <a:gd name="connsiteY10" fmla="*/ 0 h 535101"/>
                <a:gd name="connsiteX11" fmla="*/ 429793 w 698986"/>
                <a:gd name="connsiteY11" fmla="*/ 5 h 535101"/>
                <a:gd name="connsiteX12" fmla="*/ 429758 w 698986"/>
                <a:gd name="connsiteY12" fmla="*/ 0 h 535101"/>
                <a:gd name="connsiteX13" fmla="*/ 429758 w 698986"/>
                <a:gd name="connsiteY13" fmla="*/ 10 h 535101"/>
                <a:gd name="connsiteX14" fmla="*/ 296131 w 698986"/>
                <a:gd name="connsiteY14" fmla="*/ 140482 h 535101"/>
                <a:gd name="connsiteX15" fmla="*/ 339019 w 698986"/>
                <a:gd name="connsiteY15" fmla="*/ 291625 h 535101"/>
                <a:gd name="connsiteX16" fmla="*/ 349590 w 698986"/>
                <a:gd name="connsiteY16" fmla="*/ 355892 h 535101"/>
                <a:gd name="connsiteX17" fmla="*/ 200237 w 698986"/>
                <a:gd name="connsiteY17" fmla="*/ 430632 h 535101"/>
                <a:gd name="connsiteX18" fmla="*/ 162915 w 698986"/>
                <a:gd name="connsiteY18" fmla="*/ 535101 h 535101"/>
                <a:gd name="connsiteX19" fmla="*/ 429793 w 698986"/>
                <a:gd name="connsiteY19" fmla="*/ 534875 h 535101"/>
                <a:gd name="connsiteX20" fmla="*/ 696671 w 698986"/>
                <a:gd name="connsiteY20" fmla="*/ 535101 h 535101"/>
                <a:gd name="connsiteX21" fmla="*/ 659349 w 698986"/>
                <a:gd name="connsiteY21" fmla="*/ 430632 h 535101"/>
                <a:gd name="connsiteX22" fmla="*/ 509996 w 698986"/>
                <a:gd name="connsiteY22" fmla="*/ 355892 h 535101"/>
                <a:gd name="connsiteX23" fmla="*/ 520567 w 698986"/>
                <a:gd name="connsiteY23" fmla="*/ 291625 h 535101"/>
                <a:gd name="connsiteX24" fmla="*/ 563455 w 698986"/>
                <a:gd name="connsiteY24" fmla="*/ 140482 h 535101"/>
                <a:gd name="connsiteX25" fmla="*/ 429828 w 698986"/>
                <a:gd name="connsiteY25" fmla="*/ 10 h 535101"/>
                <a:gd name="connsiteX0" fmla="*/ 16601 w 698986"/>
                <a:gd name="connsiteY0" fmla="*/ 454835 h 535101"/>
                <a:gd name="connsiteX1" fmla="*/ 0 w 698986"/>
                <a:gd name="connsiteY1" fmla="*/ 454779 h 535101"/>
                <a:gd name="connsiteX2" fmla="*/ 16601 w 698986"/>
                <a:gd name="connsiteY2" fmla="*/ 454835 h 535101"/>
                <a:gd name="connsiteX3" fmla="*/ 159650 w 698986"/>
                <a:gd name="connsiteY3" fmla="*/ 420369 h 535101"/>
                <a:gd name="connsiteX4" fmla="*/ 154443 w 698986"/>
                <a:gd name="connsiteY4" fmla="*/ 422352 h 535101"/>
                <a:gd name="connsiteX5" fmla="*/ 126589 w 698986"/>
                <a:gd name="connsiteY5" fmla="*/ 455777 h 535101"/>
                <a:gd name="connsiteX6" fmla="*/ 133102 w 698986"/>
                <a:gd name="connsiteY6" fmla="*/ 455798 h 535101"/>
                <a:gd name="connsiteX7" fmla="*/ 159650 w 698986"/>
                <a:gd name="connsiteY7" fmla="*/ 420369 h 535101"/>
                <a:gd name="connsiteX8" fmla="*/ 624115 w 698986"/>
                <a:gd name="connsiteY8" fmla="*/ 367376 h 535101"/>
                <a:gd name="connsiteX9" fmla="*/ 643038 w 698986"/>
                <a:gd name="connsiteY9" fmla="*/ 376805 h 535101"/>
                <a:gd name="connsiteX10" fmla="*/ 637701 w 698986"/>
                <a:gd name="connsiteY10" fmla="*/ 370236 h 535101"/>
                <a:gd name="connsiteX11" fmla="*/ 624115 w 698986"/>
                <a:gd name="connsiteY11" fmla="*/ 367376 h 535101"/>
                <a:gd name="connsiteX12" fmla="*/ 429828 w 698986"/>
                <a:gd name="connsiteY12" fmla="*/ 0 h 535101"/>
                <a:gd name="connsiteX13" fmla="*/ 429793 w 698986"/>
                <a:gd name="connsiteY13" fmla="*/ 5 h 535101"/>
                <a:gd name="connsiteX14" fmla="*/ 429758 w 698986"/>
                <a:gd name="connsiteY14" fmla="*/ 0 h 535101"/>
                <a:gd name="connsiteX15" fmla="*/ 429758 w 698986"/>
                <a:gd name="connsiteY15" fmla="*/ 10 h 535101"/>
                <a:gd name="connsiteX16" fmla="*/ 296131 w 698986"/>
                <a:gd name="connsiteY16" fmla="*/ 140482 h 535101"/>
                <a:gd name="connsiteX17" fmla="*/ 339019 w 698986"/>
                <a:gd name="connsiteY17" fmla="*/ 291625 h 535101"/>
                <a:gd name="connsiteX18" fmla="*/ 349590 w 698986"/>
                <a:gd name="connsiteY18" fmla="*/ 355892 h 535101"/>
                <a:gd name="connsiteX19" fmla="*/ 200237 w 698986"/>
                <a:gd name="connsiteY19" fmla="*/ 430632 h 535101"/>
                <a:gd name="connsiteX20" fmla="*/ 162915 w 698986"/>
                <a:gd name="connsiteY20" fmla="*/ 535101 h 535101"/>
                <a:gd name="connsiteX21" fmla="*/ 429793 w 698986"/>
                <a:gd name="connsiteY21" fmla="*/ 534875 h 535101"/>
                <a:gd name="connsiteX22" fmla="*/ 696671 w 698986"/>
                <a:gd name="connsiteY22" fmla="*/ 535101 h 535101"/>
                <a:gd name="connsiteX23" fmla="*/ 659349 w 698986"/>
                <a:gd name="connsiteY23" fmla="*/ 430632 h 535101"/>
                <a:gd name="connsiteX24" fmla="*/ 509996 w 698986"/>
                <a:gd name="connsiteY24" fmla="*/ 355892 h 535101"/>
                <a:gd name="connsiteX25" fmla="*/ 520567 w 698986"/>
                <a:gd name="connsiteY25" fmla="*/ 291625 h 535101"/>
                <a:gd name="connsiteX26" fmla="*/ 563455 w 698986"/>
                <a:gd name="connsiteY26" fmla="*/ 140482 h 535101"/>
                <a:gd name="connsiteX27" fmla="*/ 429828 w 698986"/>
                <a:gd name="connsiteY27" fmla="*/ 10 h 535101"/>
                <a:gd name="connsiteX28" fmla="*/ 429828 w 698986"/>
                <a:gd name="connsiteY28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6513 w 572397"/>
                <a:gd name="connsiteY3" fmla="*/ 455798 h 535101"/>
                <a:gd name="connsiteX4" fmla="*/ 33061 w 572397"/>
                <a:gd name="connsiteY4" fmla="*/ 420369 h 535101"/>
                <a:gd name="connsiteX5" fmla="*/ 497526 w 572397"/>
                <a:gd name="connsiteY5" fmla="*/ 367376 h 535101"/>
                <a:gd name="connsiteX6" fmla="*/ 516449 w 572397"/>
                <a:gd name="connsiteY6" fmla="*/ 376805 h 535101"/>
                <a:gd name="connsiteX7" fmla="*/ 511112 w 572397"/>
                <a:gd name="connsiteY7" fmla="*/ 370236 h 535101"/>
                <a:gd name="connsiteX8" fmla="*/ 497526 w 572397"/>
                <a:gd name="connsiteY8" fmla="*/ 367376 h 535101"/>
                <a:gd name="connsiteX9" fmla="*/ 303239 w 572397"/>
                <a:gd name="connsiteY9" fmla="*/ 0 h 535101"/>
                <a:gd name="connsiteX10" fmla="*/ 303204 w 572397"/>
                <a:gd name="connsiteY10" fmla="*/ 5 h 535101"/>
                <a:gd name="connsiteX11" fmla="*/ 303169 w 572397"/>
                <a:gd name="connsiteY11" fmla="*/ 0 h 535101"/>
                <a:gd name="connsiteX12" fmla="*/ 303169 w 572397"/>
                <a:gd name="connsiteY12" fmla="*/ 10 h 535101"/>
                <a:gd name="connsiteX13" fmla="*/ 169542 w 572397"/>
                <a:gd name="connsiteY13" fmla="*/ 140482 h 535101"/>
                <a:gd name="connsiteX14" fmla="*/ 212430 w 572397"/>
                <a:gd name="connsiteY14" fmla="*/ 291625 h 535101"/>
                <a:gd name="connsiteX15" fmla="*/ 223001 w 572397"/>
                <a:gd name="connsiteY15" fmla="*/ 355892 h 535101"/>
                <a:gd name="connsiteX16" fmla="*/ 73648 w 572397"/>
                <a:gd name="connsiteY16" fmla="*/ 430632 h 535101"/>
                <a:gd name="connsiteX17" fmla="*/ 36326 w 572397"/>
                <a:gd name="connsiteY17" fmla="*/ 535101 h 535101"/>
                <a:gd name="connsiteX18" fmla="*/ 303204 w 572397"/>
                <a:gd name="connsiteY18" fmla="*/ 534875 h 535101"/>
                <a:gd name="connsiteX19" fmla="*/ 570082 w 572397"/>
                <a:gd name="connsiteY19" fmla="*/ 535101 h 535101"/>
                <a:gd name="connsiteX20" fmla="*/ 532760 w 572397"/>
                <a:gd name="connsiteY20" fmla="*/ 430632 h 535101"/>
                <a:gd name="connsiteX21" fmla="*/ 383407 w 572397"/>
                <a:gd name="connsiteY21" fmla="*/ 355892 h 535101"/>
                <a:gd name="connsiteX22" fmla="*/ 393978 w 572397"/>
                <a:gd name="connsiteY22" fmla="*/ 291625 h 535101"/>
                <a:gd name="connsiteX23" fmla="*/ 436866 w 572397"/>
                <a:gd name="connsiteY23" fmla="*/ 140482 h 535101"/>
                <a:gd name="connsiteX24" fmla="*/ 303239 w 572397"/>
                <a:gd name="connsiteY24" fmla="*/ 10 h 535101"/>
                <a:gd name="connsiteX25" fmla="*/ 303239 w 572397"/>
                <a:gd name="connsiteY25" fmla="*/ 0 h 535101"/>
                <a:gd name="connsiteX0" fmla="*/ 33061 w 572397"/>
                <a:gd name="connsiteY0" fmla="*/ 420369 h 535101"/>
                <a:gd name="connsiteX1" fmla="*/ 27854 w 572397"/>
                <a:gd name="connsiteY1" fmla="*/ 422352 h 535101"/>
                <a:gd name="connsiteX2" fmla="*/ 0 w 572397"/>
                <a:gd name="connsiteY2" fmla="*/ 455777 h 535101"/>
                <a:gd name="connsiteX3" fmla="*/ 33061 w 572397"/>
                <a:gd name="connsiteY3" fmla="*/ 420369 h 535101"/>
                <a:gd name="connsiteX4" fmla="*/ 497526 w 572397"/>
                <a:gd name="connsiteY4" fmla="*/ 367376 h 535101"/>
                <a:gd name="connsiteX5" fmla="*/ 516449 w 572397"/>
                <a:gd name="connsiteY5" fmla="*/ 376805 h 535101"/>
                <a:gd name="connsiteX6" fmla="*/ 511112 w 572397"/>
                <a:gd name="connsiteY6" fmla="*/ 370236 h 535101"/>
                <a:gd name="connsiteX7" fmla="*/ 497526 w 572397"/>
                <a:gd name="connsiteY7" fmla="*/ 367376 h 535101"/>
                <a:gd name="connsiteX8" fmla="*/ 303239 w 572397"/>
                <a:gd name="connsiteY8" fmla="*/ 0 h 535101"/>
                <a:gd name="connsiteX9" fmla="*/ 303204 w 572397"/>
                <a:gd name="connsiteY9" fmla="*/ 5 h 535101"/>
                <a:gd name="connsiteX10" fmla="*/ 303169 w 572397"/>
                <a:gd name="connsiteY10" fmla="*/ 0 h 535101"/>
                <a:gd name="connsiteX11" fmla="*/ 303169 w 572397"/>
                <a:gd name="connsiteY11" fmla="*/ 10 h 535101"/>
                <a:gd name="connsiteX12" fmla="*/ 169542 w 572397"/>
                <a:gd name="connsiteY12" fmla="*/ 140482 h 535101"/>
                <a:gd name="connsiteX13" fmla="*/ 212430 w 572397"/>
                <a:gd name="connsiteY13" fmla="*/ 291625 h 535101"/>
                <a:gd name="connsiteX14" fmla="*/ 223001 w 572397"/>
                <a:gd name="connsiteY14" fmla="*/ 355892 h 535101"/>
                <a:gd name="connsiteX15" fmla="*/ 73648 w 572397"/>
                <a:gd name="connsiteY15" fmla="*/ 430632 h 535101"/>
                <a:gd name="connsiteX16" fmla="*/ 36326 w 572397"/>
                <a:gd name="connsiteY16" fmla="*/ 535101 h 535101"/>
                <a:gd name="connsiteX17" fmla="*/ 303204 w 572397"/>
                <a:gd name="connsiteY17" fmla="*/ 534875 h 535101"/>
                <a:gd name="connsiteX18" fmla="*/ 570082 w 572397"/>
                <a:gd name="connsiteY18" fmla="*/ 535101 h 535101"/>
                <a:gd name="connsiteX19" fmla="*/ 532760 w 572397"/>
                <a:gd name="connsiteY19" fmla="*/ 430632 h 535101"/>
                <a:gd name="connsiteX20" fmla="*/ 383407 w 572397"/>
                <a:gd name="connsiteY20" fmla="*/ 355892 h 535101"/>
                <a:gd name="connsiteX21" fmla="*/ 393978 w 572397"/>
                <a:gd name="connsiteY21" fmla="*/ 291625 h 535101"/>
                <a:gd name="connsiteX22" fmla="*/ 436866 w 572397"/>
                <a:gd name="connsiteY22" fmla="*/ 140482 h 535101"/>
                <a:gd name="connsiteX23" fmla="*/ 303239 w 572397"/>
                <a:gd name="connsiteY23" fmla="*/ 10 h 535101"/>
                <a:gd name="connsiteX24" fmla="*/ 303239 w 572397"/>
                <a:gd name="connsiteY24" fmla="*/ 0 h 535101"/>
                <a:gd name="connsiteX0" fmla="*/ 5207 w 544543"/>
                <a:gd name="connsiteY0" fmla="*/ 420369 h 535101"/>
                <a:gd name="connsiteX1" fmla="*/ 0 w 544543"/>
                <a:gd name="connsiteY1" fmla="*/ 422352 h 535101"/>
                <a:gd name="connsiteX2" fmla="*/ 5207 w 544543"/>
                <a:gd name="connsiteY2" fmla="*/ 420369 h 535101"/>
                <a:gd name="connsiteX3" fmla="*/ 469672 w 544543"/>
                <a:gd name="connsiteY3" fmla="*/ 367376 h 535101"/>
                <a:gd name="connsiteX4" fmla="*/ 488595 w 544543"/>
                <a:gd name="connsiteY4" fmla="*/ 376805 h 535101"/>
                <a:gd name="connsiteX5" fmla="*/ 483258 w 544543"/>
                <a:gd name="connsiteY5" fmla="*/ 370236 h 535101"/>
                <a:gd name="connsiteX6" fmla="*/ 469672 w 544543"/>
                <a:gd name="connsiteY6" fmla="*/ 367376 h 535101"/>
                <a:gd name="connsiteX7" fmla="*/ 275385 w 544543"/>
                <a:gd name="connsiteY7" fmla="*/ 0 h 535101"/>
                <a:gd name="connsiteX8" fmla="*/ 275350 w 544543"/>
                <a:gd name="connsiteY8" fmla="*/ 5 h 535101"/>
                <a:gd name="connsiteX9" fmla="*/ 275315 w 544543"/>
                <a:gd name="connsiteY9" fmla="*/ 0 h 535101"/>
                <a:gd name="connsiteX10" fmla="*/ 275315 w 544543"/>
                <a:gd name="connsiteY10" fmla="*/ 10 h 535101"/>
                <a:gd name="connsiteX11" fmla="*/ 141688 w 544543"/>
                <a:gd name="connsiteY11" fmla="*/ 140482 h 535101"/>
                <a:gd name="connsiteX12" fmla="*/ 184576 w 544543"/>
                <a:gd name="connsiteY12" fmla="*/ 291625 h 535101"/>
                <a:gd name="connsiteX13" fmla="*/ 195147 w 544543"/>
                <a:gd name="connsiteY13" fmla="*/ 355892 h 535101"/>
                <a:gd name="connsiteX14" fmla="*/ 45794 w 544543"/>
                <a:gd name="connsiteY14" fmla="*/ 430632 h 535101"/>
                <a:gd name="connsiteX15" fmla="*/ 8472 w 544543"/>
                <a:gd name="connsiteY15" fmla="*/ 535101 h 535101"/>
                <a:gd name="connsiteX16" fmla="*/ 275350 w 544543"/>
                <a:gd name="connsiteY16" fmla="*/ 534875 h 535101"/>
                <a:gd name="connsiteX17" fmla="*/ 542228 w 544543"/>
                <a:gd name="connsiteY17" fmla="*/ 535101 h 535101"/>
                <a:gd name="connsiteX18" fmla="*/ 504906 w 544543"/>
                <a:gd name="connsiteY18" fmla="*/ 430632 h 535101"/>
                <a:gd name="connsiteX19" fmla="*/ 355553 w 544543"/>
                <a:gd name="connsiteY19" fmla="*/ 355892 h 535101"/>
                <a:gd name="connsiteX20" fmla="*/ 366124 w 544543"/>
                <a:gd name="connsiteY20" fmla="*/ 291625 h 535101"/>
                <a:gd name="connsiteX21" fmla="*/ 409012 w 544543"/>
                <a:gd name="connsiteY21" fmla="*/ 140482 h 535101"/>
                <a:gd name="connsiteX22" fmla="*/ 275385 w 544543"/>
                <a:gd name="connsiteY22" fmla="*/ 10 h 535101"/>
                <a:gd name="connsiteX23" fmla="*/ 275385 w 544543"/>
                <a:gd name="connsiteY23" fmla="*/ 0 h 535101"/>
                <a:gd name="connsiteX0" fmla="*/ 463516 w 538387"/>
                <a:gd name="connsiteY0" fmla="*/ 36737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463516 w 538387"/>
                <a:gd name="connsiteY3" fmla="*/ 367376 h 535101"/>
                <a:gd name="connsiteX4" fmla="*/ 269229 w 538387"/>
                <a:gd name="connsiteY4" fmla="*/ 0 h 535101"/>
                <a:gd name="connsiteX5" fmla="*/ 269194 w 538387"/>
                <a:gd name="connsiteY5" fmla="*/ 5 h 535101"/>
                <a:gd name="connsiteX6" fmla="*/ 269159 w 538387"/>
                <a:gd name="connsiteY6" fmla="*/ 0 h 535101"/>
                <a:gd name="connsiteX7" fmla="*/ 269159 w 538387"/>
                <a:gd name="connsiteY7" fmla="*/ 10 h 535101"/>
                <a:gd name="connsiteX8" fmla="*/ 135532 w 538387"/>
                <a:gd name="connsiteY8" fmla="*/ 140482 h 535101"/>
                <a:gd name="connsiteX9" fmla="*/ 178420 w 538387"/>
                <a:gd name="connsiteY9" fmla="*/ 291625 h 535101"/>
                <a:gd name="connsiteX10" fmla="*/ 188991 w 538387"/>
                <a:gd name="connsiteY10" fmla="*/ 355892 h 535101"/>
                <a:gd name="connsiteX11" fmla="*/ 39638 w 538387"/>
                <a:gd name="connsiteY11" fmla="*/ 430632 h 535101"/>
                <a:gd name="connsiteX12" fmla="*/ 2316 w 538387"/>
                <a:gd name="connsiteY12" fmla="*/ 535101 h 535101"/>
                <a:gd name="connsiteX13" fmla="*/ 269194 w 538387"/>
                <a:gd name="connsiteY13" fmla="*/ 534875 h 535101"/>
                <a:gd name="connsiteX14" fmla="*/ 536072 w 538387"/>
                <a:gd name="connsiteY14" fmla="*/ 535101 h 535101"/>
                <a:gd name="connsiteX15" fmla="*/ 498750 w 538387"/>
                <a:gd name="connsiteY15" fmla="*/ 430632 h 535101"/>
                <a:gd name="connsiteX16" fmla="*/ 349397 w 538387"/>
                <a:gd name="connsiteY16" fmla="*/ 355892 h 535101"/>
                <a:gd name="connsiteX17" fmla="*/ 359968 w 538387"/>
                <a:gd name="connsiteY17" fmla="*/ 291625 h 535101"/>
                <a:gd name="connsiteX18" fmla="*/ 402856 w 538387"/>
                <a:gd name="connsiteY18" fmla="*/ 140482 h 535101"/>
                <a:gd name="connsiteX19" fmla="*/ 269229 w 538387"/>
                <a:gd name="connsiteY19" fmla="*/ 10 h 535101"/>
                <a:gd name="connsiteX20" fmla="*/ 269229 w 538387"/>
                <a:gd name="connsiteY20" fmla="*/ 0 h 535101"/>
                <a:gd name="connsiteX0" fmla="*/ 477102 w 538387"/>
                <a:gd name="connsiteY0" fmla="*/ 370236 h 535101"/>
                <a:gd name="connsiteX1" fmla="*/ 482439 w 538387"/>
                <a:gd name="connsiteY1" fmla="*/ 376805 h 535101"/>
                <a:gd name="connsiteX2" fmla="*/ 477102 w 538387"/>
                <a:gd name="connsiteY2" fmla="*/ 370236 h 535101"/>
                <a:gd name="connsiteX3" fmla="*/ 269229 w 538387"/>
                <a:gd name="connsiteY3" fmla="*/ 0 h 535101"/>
                <a:gd name="connsiteX4" fmla="*/ 269194 w 538387"/>
                <a:gd name="connsiteY4" fmla="*/ 5 h 535101"/>
                <a:gd name="connsiteX5" fmla="*/ 269159 w 538387"/>
                <a:gd name="connsiteY5" fmla="*/ 0 h 535101"/>
                <a:gd name="connsiteX6" fmla="*/ 269159 w 538387"/>
                <a:gd name="connsiteY6" fmla="*/ 10 h 535101"/>
                <a:gd name="connsiteX7" fmla="*/ 135532 w 538387"/>
                <a:gd name="connsiteY7" fmla="*/ 140482 h 535101"/>
                <a:gd name="connsiteX8" fmla="*/ 178420 w 538387"/>
                <a:gd name="connsiteY8" fmla="*/ 291625 h 535101"/>
                <a:gd name="connsiteX9" fmla="*/ 188991 w 538387"/>
                <a:gd name="connsiteY9" fmla="*/ 355892 h 535101"/>
                <a:gd name="connsiteX10" fmla="*/ 39638 w 538387"/>
                <a:gd name="connsiteY10" fmla="*/ 430632 h 535101"/>
                <a:gd name="connsiteX11" fmla="*/ 2316 w 538387"/>
                <a:gd name="connsiteY11" fmla="*/ 535101 h 535101"/>
                <a:gd name="connsiteX12" fmla="*/ 269194 w 538387"/>
                <a:gd name="connsiteY12" fmla="*/ 534875 h 535101"/>
                <a:gd name="connsiteX13" fmla="*/ 536072 w 538387"/>
                <a:gd name="connsiteY13" fmla="*/ 535101 h 535101"/>
                <a:gd name="connsiteX14" fmla="*/ 498750 w 538387"/>
                <a:gd name="connsiteY14" fmla="*/ 430632 h 535101"/>
                <a:gd name="connsiteX15" fmla="*/ 349397 w 538387"/>
                <a:gd name="connsiteY15" fmla="*/ 355892 h 535101"/>
                <a:gd name="connsiteX16" fmla="*/ 359968 w 538387"/>
                <a:gd name="connsiteY16" fmla="*/ 291625 h 535101"/>
                <a:gd name="connsiteX17" fmla="*/ 402856 w 538387"/>
                <a:gd name="connsiteY17" fmla="*/ 140482 h 535101"/>
                <a:gd name="connsiteX18" fmla="*/ 269229 w 538387"/>
                <a:gd name="connsiteY18" fmla="*/ 10 h 535101"/>
                <a:gd name="connsiteX19" fmla="*/ 269229 w 538387"/>
                <a:gd name="connsiteY19" fmla="*/ 0 h 535101"/>
                <a:gd name="connsiteX0" fmla="*/ 269229 w 538387"/>
                <a:gd name="connsiteY0" fmla="*/ 0 h 535101"/>
                <a:gd name="connsiteX1" fmla="*/ 269194 w 538387"/>
                <a:gd name="connsiteY1" fmla="*/ 5 h 535101"/>
                <a:gd name="connsiteX2" fmla="*/ 269159 w 538387"/>
                <a:gd name="connsiteY2" fmla="*/ 0 h 535101"/>
                <a:gd name="connsiteX3" fmla="*/ 269159 w 538387"/>
                <a:gd name="connsiteY3" fmla="*/ 10 h 535101"/>
                <a:gd name="connsiteX4" fmla="*/ 135532 w 538387"/>
                <a:gd name="connsiteY4" fmla="*/ 140482 h 535101"/>
                <a:gd name="connsiteX5" fmla="*/ 178420 w 538387"/>
                <a:gd name="connsiteY5" fmla="*/ 291625 h 535101"/>
                <a:gd name="connsiteX6" fmla="*/ 188991 w 538387"/>
                <a:gd name="connsiteY6" fmla="*/ 355892 h 535101"/>
                <a:gd name="connsiteX7" fmla="*/ 39638 w 538387"/>
                <a:gd name="connsiteY7" fmla="*/ 430632 h 535101"/>
                <a:gd name="connsiteX8" fmla="*/ 2316 w 538387"/>
                <a:gd name="connsiteY8" fmla="*/ 535101 h 535101"/>
                <a:gd name="connsiteX9" fmla="*/ 269194 w 538387"/>
                <a:gd name="connsiteY9" fmla="*/ 534875 h 535101"/>
                <a:gd name="connsiteX10" fmla="*/ 536072 w 538387"/>
                <a:gd name="connsiteY10" fmla="*/ 535101 h 535101"/>
                <a:gd name="connsiteX11" fmla="*/ 498750 w 538387"/>
                <a:gd name="connsiteY11" fmla="*/ 430632 h 535101"/>
                <a:gd name="connsiteX12" fmla="*/ 349397 w 538387"/>
                <a:gd name="connsiteY12" fmla="*/ 355892 h 535101"/>
                <a:gd name="connsiteX13" fmla="*/ 359968 w 538387"/>
                <a:gd name="connsiteY13" fmla="*/ 291625 h 535101"/>
                <a:gd name="connsiteX14" fmla="*/ 402856 w 538387"/>
                <a:gd name="connsiteY14" fmla="*/ 140482 h 535101"/>
                <a:gd name="connsiteX15" fmla="*/ 269229 w 538387"/>
                <a:gd name="connsiteY15" fmla="*/ 10 h 535101"/>
                <a:gd name="connsiteX16" fmla="*/ 269229 w 538387"/>
                <a:gd name="connsiteY16" fmla="*/ 0 h 5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387" h="535101">
                  <a:moveTo>
                    <a:pt x="269229" y="0"/>
                  </a:moveTo>
                  <a:cubicBezTo>
                    <a:pt x="269217" y="1"/>
                    <a:pt x="269206" y="1"/>
                    <a:pt x="269194" y="5"/>
                  </a:cubicBezTo>
                  <a:cubicBezTo>
                    <a:pt x="269182" y="1"/>
                    <a:pt x="269171" y="1"/>
                    <a:pt x="269159" y="0"/>
                  </a:cubicBezTo>
                  <a:lnTo>
                    <a:pt x="269159" y="10"/>
                  </a:lnTo>
                  <a:cubicBezTo>
                    <a:pt x="179681" y="3255"/>
                    <a:pt x="136617" y="75227"/>
                    <a:pt x="135532" y="140482"/>
                  </a:cubicBezTo>
                  <a:cubicBezTo>
                    <a:pt x="133842" y="222849"/>
                    <a:pt x="163030" y="271254"/>
                    <a:pt x="178420" y="291625"/>
                  </a:cubicBezTo>
                  <a:cubicBezTo>
                    <a:pt x="192093" y="309709"/>
                    <a:pt x="212883" y="344062"/>
                    <a:pt x="188991" y="355892"/>
                  </a:cubicBezTo>
                  <a:cubicBezTo>
                    <a:pt x="124342" y="386713"/>
                    <a:pt x="68842" y="408387"/>
                    <a:pt x="39638" y="430632"/>
                  </a:cubicBezTo>
                  <a:cubicBezTo>
                    <a:pt x="-8247" y="470601"/>
                    <a:pt x="-679" y="516286"/>
                    <a:pt x="2316" y="535101"/>
                  </a:cubicBezTo>
                  <a:lnTo>
                    <a:pt x="269194" y="534875"/>
                  </a:lnTo>
                  <a:lnTo>
                    <a:pt x="536072" y="535101"/>
                  </a:lnTo>
                  <a:cubicBezTo>
                    <a:pt x="539067" y="516286"/>
                    <a:pt x="546635" y="470601"/>
                    <a:pt x="498750" y="430632"/>
                  </a:cubicBezTo>
                  <a:cubicBezTo>
                    <a:pt x="469546" y="408387"/>
                    <a:pt x="414046" y="386713"/>
                    <a:pt x="349397" y="355892"/>
                  </a:cubicBezTo>
                  <a:cubicBezTo>
                    <a:pt x="325505" y="344062"/>
                    <a:pt x="346295" y="309709"/>
                    <a:pt x="359968" y="291625"/>
                  </a:cubicBezTo>
                  <a:cubicBezTo>
                    <a:pt x="375358" y="271254"/>
                    <a:pt x="404546" y="222849"/>
                    <a:pt x="402856" y="140482"/>
                  </a:cubicBezTo>
                  <a:cubicBezTo>
                    <a:pt x="401771" y="75227"/>
                    <a:pt x="358707" y="3255"/>
                    <a:pt x="269229" y="10"/>
                  </a:cubicBezTo>
                  <a:lnTo>
                    <a:pt x="269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FD73AFAC-EDD7-4288-9BED-263DB41036AE}"/>
                </a:ext>
              </a:extLst>
            </p:cNvPr>
            <p:cNvGrpSpPr/>
            <p:nvPr/>
          </p:nvGrpSpPr>
          <p:grpSpPr>
            <a:xfrm>
              <a:off x="6619434" y="505045"/>
              <a:ext cx="672638" cy="114389"/>
              <a:chOff x="6619434" y="505045"/>
              <a:chExt cx="672638" cy="114389"/>
            </a:xfrm>
            <a:grpFill/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16D560E5-5364-4DCE-B2B9-01B68BD6BC3C}"/>
                  </a:ext>
                </a:extLst>
              </p:cNvPr>
              <p:cNvSpPr/>
              <p:nvPr/>
            </p:nvSpPr>
            <p:spPr>
              <a:xfrm flipV="1">
                <a:off x="6619434" y="561853"/>
                <a:ext cx="672032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91B8CAB1-7B5E-4B65-81DC-48DD6D3AE24F}"/>
                  </a:ext>
                </a:extLst>
              </p:cNvPr>
              <p:cNvSpPr/>
              <p:nvPr/>
            </p:nvSpPr>
            <p:spPr>
              <a:xfrm flipV="1">
                <a:off x="6619434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860EF50A-D495-4FB4-97A9-4B4144C526C3}"/>
                  </a:ext>
                </a:extLst>
              </p:cNvPr>
              <p:cNvSpPr/>
              <p:nvPr/>
            </p:nvSpPr>
            <p:spPr>
              <a:xfrm flipV="1">
                <a:off x="6946753" y="505045"/>
                <a:ext cx="18000" cy="114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62788437-9A1E-42FC-BE32-0098A1AACCC6}"/>
                  </a:ext>
                </a:extLst>
              </p:cNvPr>
              <p:cNvSpPr/>
              <p:nvPr/>
            </p:nvSpPr>
            <p:spPr>
              <a:xfrm flipV="1">
                <a:off x="7274072" y="569389"/>
                <a:ext cx="18000" cy="50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61F8DB0-908F-4217-B646-0CF35072B0DE}"/>
              </a:ext>
            </a:extLst>
          </p:cNvPr>
          <p:cNvGrpSpPr/>
          <p:nvPr/>
        </p:nvGrpSpPr>
        <p:grpSpPr>
          <a:xfrm>
            <a:off x="415904" y="1409700"/>
            <a:ext cx="4904973" cy="4927816"/>
            <a:chOff x="3578204" y="1479215"/>
            <a:chExt cx="5148648" cy="517262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22BAED7-9311-4DAF-83C6-AF85A69EE898}"/>
                </a:ext>
              </a:extLst>
            </p:cNvPr>
            <p:cNvGrpSpPr/>
            <p:nvPr/>
          </p:nvGrpSpPr>
          <p:grpSpPr>
            <a:xfrm>
              <a:off x="5234485" y="1479215"/>
              <a:ext cx="2281051" cy="5172626"/>
              <a:chOff x="1547372" y="214466"/>
              <a:chExt cx="2281051" cy="5172626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5FD2F220-51AC-4A5F-9C29-1FD25C0A9EA3}"/>
                  </a:ext>
                </a:extLst>
              </p:cNvPr>
              <p:cNvSpPr/>
              <p:nvPr/>
            </p:nvSpPr>
            <p:spPr>
              <a:xfrm>
                <a:off x="2339224" y="3956515"/>
                <a:ext cx="692157" cy="1430577"/>
              </a:xfrm>
              <a:custGeom>
                <a:avLst/>
                <a:gdLst>
                  <a:gd name="connsiteX0" fmla="*/ 838681 w 917426"/>
                  <a:gd name="connsiteY0" fmla="*/ 432406 h 1896174"/>
                  <a:gd name="connsiteX1" fmla="*/ 830582 w 917426"/>
                  <a:gd name="connsiteY1" fmla="*/ 398920 h 1896174"/>
                  <a:gd name="connsiteX2" fmla="*/ 831803 w 917426"/>
                  <a:gd name="connsiteY2" fmla="*/ 16684 h 1896174"/>
                  <a:gd name="connsiteX3" fmla="*/ 767787 w 917426"/>
                  <a:gd name="connsiteY3" fmla="*/ 2030 h 1896174"/>
                  <a:gd name="connsiteX4" fmla="*/ 128842 w 917426"/>
                  <a:gd name="connsiteY4" fmla="*/ 2030 h 1896174"/>
                  <a:gd name="connsiteX5" fmla="*/ 99598 w 917426"/>
                  <a:gd name="connsiteY5" fmla="*/ 2030 h 1896174"/>
                  <a:gd name="connsiteX6" fmla="*/ 98569 w 917426"/>
                  <a:gd name="connsiteY6" fmla="*/ 2030 h 1896174"/>
                  <a:gd name="connsiteX7" fmla="*/ 98569 w 917426"/>
                  <a:gd name="connsiteY7" fmla="*/ 2223 h 1896174"/>
                  <a:gd name="connsiteX8" fmla="*/ 71253 w 917426"/>
                  <a:gd name="connsiteY8" fmla="*/ 16684 h 1896174"/>
                  <a:gd name="connsiteX9" fmla="*/ 79416 w 917426"/>
                  <a:gd name="connsiteY9" fmla="*/ 405283 h 1896174"/>
                  <a:gd name="connsiteX10" fmla="*/ 71446 w 917426"/>
                  <a:gd name="connsiteY10" fmla="*/ 442047 h 1896174"/>
                  <a:gd name="connsiteX11" fmla="*/ 35967 w 917426"/>
                  <a:gd name="connsiteY11" fmla="*/ 906553 h 1896174"/>
                  <a:gd name="connsiteX12" fmla="*/ 207192 w 917426"/>
                  <a:gd name="connsiteY12" fmla="*/ 1341815 h 1896174"/>
                  <a:gd name="connsiteX13" fmla="*/ 460623 w 917426"/>
                  <a:gd name="connsiteY13" fmla="*/ 1896175 h 1896174"/>
                  <a:gd name="connsiteX14" fmla="*/ 700299 w 917426"/>
                  <a:gd name="connsiteY14" fmla="*/ 1401975 h 1896174"/>
                  <a:gd name="connsiteX15" fmla="*/ 891706 w 917426"/>
                  <a:gd name="connsiteY15" fmla="*/ 876216 h 1896174"/>
                  <a:gd name="connsiteX16" fmla="*/ 838681 w 917426"/>
                  <a:gd name="connsiteY16" fmla="*/ 432406 h 189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7426" h="1896174">
                    <a:moveTo>
                      <a:pt x="838681" y="432406"/>
                    </a:moveTo>
                    <a:cubicBezTo>
                      <a:pt x="832060" y="421673"/>
                      <a:pt x="830518" y="410875"/>
                      <a:pt x="830582" y="398920"/>
                    </a:cubicBezTo>
                    <a:cubicBezTo>
                      <a:pt x="831096" y="271529"/>
                      <a:pt x="831418" y="144075"/>
                      <a:pt x="831803" y="16684"/>
                    </a:cubicBezTo>
                    <a:cubicBezTo>
                      <a:pt x="812007" y="-1055"/>
                      <a:pt x="789704" y="-2148"/>
                      <a:pt x="767787" y="2030"/>
                    </a:cubicBezTo>
                    <a:lnTo>
                      <a:pt x="128842" y="2030"/>
                    </a:lnTo>
                    <a:cubicBezTo>
                      <a:pt x="118944" y="487"/>
                      <a:pt x="109175" y="102"/>
                      <a:pt x="99598" y="2030"/>
                    </a:cubicBezTo>
                    <a:lnTo>
                      <a:pt x="98569" y="2030"/>
                    </a:lnTo>
                    <a:lnTo>
                      <a:pt x="98569" y="2223"/>
                    </a:lnTo>
                    <a:cubicBezTo>
                      <a:pt x="89185" y="4344"/>
                      <a:pt x="79994" y="8714"/>
                      <a:pt x="71253" y="16684"/>
                    </a:cubicBezTo>
                    <a:cubicBezTo>
                      <a:pt x="72153" y="67525"/>
                      <a:pt x="78773" y="365690"/>
                      <a:pt x="79416" y="405283"/>
                    </a:cubicBezTo>
                    <a:cubicBezTo>
                      <a:pt x="79609" y="418394"/>
                      <a:pt x="78195" y="430607"/>
                      <a:pt x="71446" y="442047"/>
                    </a:cubicBezTo>
                    <a:cubicBezTo>
                      <a:pt x="-16738" y="591034"/>
                      <a:pt x="-16802" y="746576"/>
                      <a:pt x="35967" y="906553"/>
                    </a:cubicBezTo>
                    <a:cubicBezTo>
                      <a:pt x="84879" y="1054897"/>
                      <a:pt x="144075" y="1199063"/>
                      <a:pt x="207192" y="1341815"/>
                    </a:cubicBezTo>
                    <a:cubicBezTo>
                      <a:pt x="290169" y="1529493"/>
                      <a:pt x="367812" y="1713574"/>
                      <a:pt x="460623" y="1896175"/>
                    </a:cubicBezTo>
                    <a:cubicBezTo>
                      <a:pt x="548357" y="1718072"/>
                      <a:pt x="633262" y="1561373"/>
                      <a:pt x="700299" y="1401975"/>
                    </a:cubicBezTo>
                    <a:cubicBezTo>
                      <a:pt x="772672" y="1229850"/>
                      <a:pt x="840223" y="1056118"/>
                      <a:pt x="891706" y="876216"/>
                    </a:cubicBezTo>
                    <a:cubicBezTo>
                      <a:pt x="936505" y="719774"/>
                      <a:pt x="925193" y="572009"/>
                      <a:pt x="838681" y="432406"/>
                    </a:cubicBezTo>
                    <a:close/>
                  </a:path>
                </a:pathLst>
              </a:custGeom>
              <a:solidFill>
                <a:srgbClr val="F5BA42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36B00714-A08A-4087-9A77-CB797D8D734C}"/>
                  </a:ext>
                </a:extLst>
              </p:cNvPr>
              <p:cNvSpPr/>
              <p:nvPr/>
            </p:nvSpPr>
            <p:spPr>
              <a:xfrm>
                <a:off x="1547372" y="214466"/>
                <a:ext cx="2281051" cy="2736858"/>
              </a:xfrm>
              <a:custGeom>
                <a:avLst/>
                <a:gdLst>
                  <a:gd name="connsiteX0" fmla="*/ 2812119 w 3023443"/>
                  <a:gd name="connsiteY0" fmla="*/ 749151 h 3627597"/>
                  <a:gd name="connsiteX1" fmla="*/ 1653715 w 3023443"/>
                  <a:gd name="connsiteY1" fmla="*/ 8525 h 3627597"/>
                  <a:gd name="connsiteX2" fmla="*/ 789748 w 3023443"/>
                  <a:gd name="connsiteY2" fmla="*/ 186242 h 3627597"/>
                  <a:gd name="connsiteX3" fmla="*/ 789748 w 3023443"/>
                  <a:gd name="connsiteY3" fmla="*/ 186242 h 3627597"/>
                  <a:gd name="connsiteX4" fmla="*/ 7409 w 3023443"/>
                  <a:gd name="connsiteY4" fmla="*/ 1372348 h 3627597"/>
                  <a:gd name="connsiteX5" fmla="*/ 182105 w 3023443"/>
                  <a:gd name="connsiteY5" fmla="*/ 2180975 h 3627597"/>
                  <a:gd name="connsiteX6" fmla="*/ 606440 w 3023443"/>
                  <a:gd name="connsiteY6" fmla="*/ 2959329 h 3627597"/>
                  <a:gd name="connsiteX7" fmla="*/ 676241 w 3023443"/>
                  <a:gd name="connsiteY7" fmla="*/ 3104781 h 3627597"/>
                  <a:gd name="connsiteX8" fmla="*/ 735822 w 3023443"/>
                  <a:gd name="connsiteY8" fmla="*/ 3619805 h 3627597"/>
                  <a:gd name="connsiteX9" fmla="*/ 2285011 w 3023443"/>
                  <a:gd name="connsiteY9" fmla="*/ 3620384 h 3627597"/>
                  <a:gd name="connsiteX10" fmla="*/ 2284946 w 3023443"/>
                  <a:gd name="connsiteY10" fmla="*/ 3521146 h 3627597"/>
                  <a:gd name="connsiteX11" fmla="*/ 2442867 w 3023443"/>
                  <a:gd name="connsiteY11" fmla="*/ 2903861 h 3627597"/>
                  <a:gd name="connsiteX12" fmla="*/ 2852419 w 3023443"/>
                  <a:gd name="connsiteY12" fmla="*/ 2153659 h 3627597"/>
                  <a:gd name="connsiteX13" fmla="*/ 2812119 w 3023443"/>
                  <a:gd name="connsiteY13" fmla="*/ 749151 h 362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23443" h="3627597">
                    <a:moveTo>
                      <a:pt x="2812119" y="749151"/>
                    </a:moveTo>
                    <a:cubicBezTo>
                      <a:pt x="2553096" y="310740"/>
                      <a:pt x="2162119" y="62515"/>
                      <a:pt x="1653715" y="8525"/>
                    </a:cubicBezTo>
                    <a:cubicBezTo>
                      <a:pt x="1347836" y="-23997"/>
                      <a:pt x="1059183" y="36806"/>
                      <a:pt x="789748" y="186242"/>
                    </a:cubicBezTo>
                    <a:cubicBezTo>
                      <a:pt x="789748" y="186242"/>
                      <a:pt x="789748" y="186242"/>
                      <a:pt x="789748" y="186242"/>
                    </a:cubicBezTo>
                    <a:cubicBezTo>
                      <a:pt x="325306" y="447257"/>
                      <a:pt x="65834" y="845433"/>
                      <a:pt x="7409" y="1372348"/>
                    </a:cubicBezTo>
                    <a:cubicBezTo>
                      <a:pt x="-24407" y="1659330"/>
                      <a:pt x="48544" y="1928637"/>
                      <a:pt x="182105" y="2180975"/>
                    </a:cubicBezTo>
                    <a:cubicBezTo>
                      <a:pt x="320357" y="2442119"/>
                      <a:pt x="464587" y="2700114"/>
                      <a:pt x="606440" y="2959329"/>
                    </a:cubicBezTo>
                    <a:cubicBezTo>
                      <a:pt x="632342" y="3006635"/>
                      <a:pt x="657987" y="3053812"/>
                      <a:pt x="676241" y="3104781"/>
                    </a:cubicBezTo>
                    <a:cubicBezTo>
                      <a:pt x="736144" y="3271892"/>
                      <a:pt x="739807" y="3445367"/>
                      <a:pt x="735822" y="3619805"/>
                    </a:cubicBezTo>
                    <a:cubicBezTo>
                      <a:pt x="837246" y="3629061"/>
                      <a:pt x="2000086" y="3631053"/>
                      <a:pt x="2285011" y="3620384"/>
                    </a:cubicBezTo>
                    <a:cubicBezTo>
                      <a:pt x="2285011" y="3587283"/>
                      <a:pt x="2285653" y="3554246"/>
                      <a:pt x="2284946" y="3521146"/>
                    </a:cubicBezTo>
                    <a:cubicBezTo>
                      <a:pt x="2280447" y="3300751"/>
                      <a:pt x="2329424" y="3096811"/>
                      <a:pt x="2442867" y="2903861"/>
                    </a:cubicBezTo>
                    <a:cubicBezTo>
                      <a:pt x="2587161" y="2658336"/>
                      <a:pt x="2724128" y="2407990"/>
                      <a:pt x="2852419" y="2153659"/>
                    </a:cubicBezTo>
                    <a:cubicBezTo>
                      <a:pt x="3091131" y="1680412"/>
                      <a:pt x="3082004" y="1205944"/>
                      <a:pt x="2812119" y="749151"/>
                    </a:cubicBezTo>
                    <a:close/>
                  </a:path>
                </a:pathLst>
              </a:custGeom>
              <a:solidFill>
                <a:srgbClr val="FDD86E">
                  <a:alpha val="70000"/>
                </a:srgbClr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2BE7898C-6AA8-4481-9510-27E13710D4CB}"/>
                  </a:ext>
                </a:extLst>
              </p:cNvPr>
              <p:cNvSpPr/>
              <p:nvPr/>
            </p:nvSpPr>
            <p:spPr>
              <a:xfrm>
                <a:off x="1547437" y="354977"/>
                <a:ext cx="785737" cy="2595791"/>
              </a:xfrm>
              <a:custGeom>
                <a:avLst/>
                <a:gdLst>
                  <a:gd name="connsiteX0" fmla="*/ 1041101 w 1041463"/>
                  <a:gd name="connsiteY0" fmla="*/ 3434270 h 3440619"/>
                  <a:gd name="connsiteX1" fmla="*/ 735801 w 1041463"/>
                  <a:gd name="connsiteY1" fmla="*/ 3433564 h 3440619"/>
                  <a:gd name="connsiteX2" fmla="*/ 676219 w 1041463"/>
                  <a:gd name="connsiteY2" fmla="*/ 2918539 h 3440619"/>
                  <a:gd name="connsiteX3" fmla="*/ 606418 w 1041463"/>
                  <a:gd name="connsiteY3" fmla="*/ 2773087 h 3440619"/>
                  <a:gd name="connsiteX4" fmla="*/ 182083 w 1041463"/>
                  <a:gd name="connsiteY4" fmla="*/ 1994733 h 3440619"/>
                  <a:gd name="connsiteX5" fmla="*/ 7387 w 1041463"/>
                  <a:gd name="connsiteY5" fmla="*/ 1186106 h 3440619"/>
                  <a:gd name="connsiteX6" fmla="*/ 789726 w 1041463"/>
                  <a:gd name="connsiteY6" fmla="*/ 0 h 3440619"/>
                  <a:gd name="connsiteX7" fmla="*/ 583472 w 1041463"/>
                  <a:gd name="connsiteY7" fmla="*/ 233828 h 3440619"/>
                  <a:gd name="connsiteX8" fmla="*/ 286913 w 1041463"/>
                  <a:gd name="connsiteY8" fmla="*/ 930747 h 3440619"/>
                  <a:gd name="connsiteX9" fmla="*/ 506601 w 1041463"/>
                  <a:gd name="connsiteY9" fmla="*/ 1998140 h 3440619"/>
                  <a:gd name="connsiteX10" fmla="*/ 768645 w 1041463"/>
                  <a:gd name="connsiteY10" fmla="*/ 2478457 h 3440619"/>
                  <a:gd name="connsiteX11" fmla="*/ 929714 w 1041463"/>
                  <a:gd name="connsiteY11" fmla="*/ 2770324 h 3440619"/>
                  <a:gd name="connsiteX12" fmla="*/ 1041165 w 1041463"/>
                  <a:gd name="connsiteY12" fmla="*/ 3235729 h 3440619"/>
                  <a:gd name="connsiteX13" fmla="*/ 1041101 w 1041463"/>
                  <a:gd name="connsiteY13" fmla="*/ 3434270 h 344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1463" h="3440619">
                    <a:moveTo>
                      <a:pt x="1041101" y="3434270"/>
                    </a:moveTo>
                    <a:cubicBezTo>
                      <a:pt x="939291" y="3442819"/>
                      <a:pt x="837546" y="3442883"/>
                      <a:pt x="735801" y="3433564"/>
                    </a:cubicBezTo>
                    <a:cubicBezTo>
                      <a:pt x="739786" y="3259125"/>
                      <a:pt x="736058" y="3085650"/>
                      <a:pt x="676219" y="2918539"/>
                    </a:cubicBezTo>
                    <a:cubicBezTo>
                      <a:pt x="657965" y="2867570"/>
                      <a:pt x="632256" y="2820329"/>
                      <a:pt x="606418" y="2773087"/>
                    </a:cubicBezTo>
                    <a:cubicBezTo>
                      <a:pt x="464566" y="2513872"/>
                      <a:pt x="320271" y="2255877"/>
                      <a:pt x="182083" y="1994733"/>
                    </a:cubicBezTo>
                    <a:cubicBezTo>
                      <a:pt x="48522" y="1742395"/>
                      <a:pt x="-24364" y="1473088"/>
                      <a:pt x="7387" y="1186106"/>
                    </a:cubicBezTo>
                    <a:cubicBezTo>
                      <a:pt x="65748" y="659191"/>
                      <a:pt x="325285" y="261015"/>
                      <a:pt x="789726" y="0"/>
                    </a:cubicBezTo>
                    <a:cubicBezTo>
                      <a:pt x="723332" y="80021"/>
                      <a:pt x="644789" y="149115"/>
                      <a:pt x="583472" y="233828"/>
                    </a:cubicBezTo>
                    <a:cubicBezTo>
                      <a:pt x="431465" y="443681"/>
                      <a:pt x="329784" y="673588"/>
                      <a:pt x="286913" y="930747"/>
                    </a:cubicBezTo>
                    <a:cubicBezTo>
                      <a:pt x="222640" y="1315875"/>
                      <a:pt x="318343" y="1665588"/>
                      <a:pt x="506601" y="1998140"/>
                    </a:cubicBezTo>
                    <a:cubicBezTo>
                      <a:pt x="596455" y="2156831"/>
                      <a:pt x="681168" y="2318415"/>
                      <a:pt x="768645" y="2478457"/>
                    </a:cubicBezTo>
                    <a:cubicBezTo>
                      <a:pt x="821927" y="2575960"/>
                      <a:pt x="876753" y="2672628"/>
                      <a:pt x="929714" y="2770324"/>
                    </a:cubicBezTo>
                    <a:cubicBezTo>
                      <a:pt x="1008385" y="2915389"/>
                      <a:pt x="1039108" y="3072281"/>
                      <a:pt x="1041165" y="3235729"/>
                    </a:cubicBezTo>
                    <a:cubicBezTo>
                      <a:pt x="1041872" y="3301931"/>
                      <a:pt x="1041101" y="3368069"/>
                      <a:pt x="1041101" y="3434270"/>
                    </a:cubicBezTo>
                    <a:close/>
                  </a:path>
                </a:pathLst>
              </a:custGeom>
              <a:solidFill>
                <a:srgbClr val="FCBF0F">
                  <a:alpha val="70000"/>
                </a:srgbClr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DD7E6B8-7E40-47B6-B4A0-9F721996A7B0}"/>
                  </a:ext>
                </a:extLst>
              </p:cNvPr>
              <p:cNvSpPr/>
              <p:nvPr/>
            </p:nvSpPr>
            <p:spPr>
              <a:xfrm>
                <a:off x="2569685" y="308032"/>
                <a:ext cx="1175104" cy="1216090"/>
              </a:xfrm>
              <a:custGeom>
                <a:avLst/>
                <a:gdLst>
                  <a:gd name="connsiteX0" fmla="*/ 193400 w 1557554"/>
                  <a:gd name="connsiteY0" fmla="*/ 393 h 1611879"/>
                  <a:gd name="connsiteX1" fmla="*/ 1167210 w 1557554"/>
                  <a:gd name="connsiteY1" fmla="*/ 401846 h 1611879"/>
                  <a:gd name="connsiteX2" fmla="*/ 1516408 w 1557554"/>
                  <a:gd name="connsiteY2" fmla="*/ 1089831 h 1611879"/>
                  <a:gd name="connsiteX3" fmla="*/ 1557479 w 1557554"/>
                  <a:gd name="connsiteY3" fmla="*/ 1477530 h 1611879"/>
                  <a:gd name="connsiteX4" fmla="*/ 1444615 w 1557554"/>
                  <a:gd name="connsiteY4" fmla="*/ 1611862 h 1611879"/>
                  <a:gd name="connsiteX5" fmla="*/ 1318574 w 1557554"/>
                  <a:gd name="connsiteY5" fmla="*/ 1478237 h 1611879"/>
                  <a:gd name="connsiteX6" fmla="*/ 1170938 w 1557554"/>
                  <a:gd name="connsiteY6" fmla="*/ 807734 h 1611879"/>
                  <a:gd name="connsiteX7" fmla="*/ 530901 w 1557554"/>
                  <a:gd name="connsiteY7" fmla="*/ 293159 h 1611879"/>
                  <a:gd name="connsiteX8" fmla="*/ 110036 w 1557554"/>
                  <a:gd name="connsiteY8" fmla="*/ 231200 h 1611879"/>
                  <a:gd name="connsiteX9" fmla="*/ 0 w 1557554"/>
                  <a:gd name="connsiteY9" fmla="*/ 116085 h 1611879"/>
                  <a:gd name="connsiteX10" fmla="*/ 109715 w 1557554"/>
                  <a:gd name="connsiteY10" fmla="*/ 521 h 1611879"/>
                  <a:gd name="connsiteX11" fmla="*/ 193400 w 1557554"/>
                  <a:gd name="connsiteY11" fmla="*/ 393 h 161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7554" h="1611879">
                    <a:moveTo>
                      <a:pt x="193400" y="393"/>
                    </a:moveTo>
                    <a:cubicBezTo>
                      <a:pt x="565544" y="18904"/>
                      <a:pt x="899960" y="132925"/>
                      <a:pt x="1167210" y="401846"/>
                    </a:cubicBezTo>
                    <a:cubicBezTo>
                      <a:pt x="1356496" y="592289"/>
                      <a:pt x="1463254" y="828366"/>
                      <a:pt x="1516408" y="1089831"/>
                    </a:cubicBezTo>
                    <a:cubicBezTo>
                      <a:pt x="1542375" y="1217800"/>
                      <a:pt x="1554009" y="1347312"/>
                      <a:pt x="1557479" y="1477530"/>
                    </a:cubicBezTo>
                    <a:cubicBezTo>
                      <a:pt x="1559665" y="1558901"/>
                      <a:pt x="1513773" y="1610898"/>
                      <a:pt x="1444615" y="1611862"/>
                    </a:cubicBezTo>
                    <a:cubicBezTo>
                      <a:pt x="1366587" y="1612955"/>
                      <a:pt x="1318767" y="1563400"/>
                      <a:pt x="1318574" y="1478237"/>
                    </a:cubicBezTo>
                    <a:cubicBezTo>
                      <a:pt x="1318060" y="1243895"/>
                      <a:pt x="1278468" y="1017716"/>
                      <a:pt x="1170938" y="807734"/>
                    </a:cubicBezTo>
                    <a:cubicBezTo>
                      <a:pt x="1034742" y="541770"/>
                      <a:pt x="813447" y="378900"/>
                      <a:pt x="530901" y="293159"/>
                    </a:cubicBezTo>
                    <a:cubicBezTo>
                      <a:pt x="393548" y="251446"/>
                      <a:pt x="252917" y="234799"/>
                      <a:pt x="110036" y="231200"/>
                    </a:cubicBezTo>
                    <a:cubicBezTo>
                      <a:pt x="46084" y="229593"/>
                      <a:pt x="64" y="180102"/>
                      <a:pt x="0" y="116085"/>
                    </a:cubicBezTo>
                    <a:cubicBezTo>
                      <a:pt x="-64" y="52197"/>
                      <a:pt x="46020" y="3221"/>
                      <a:pt x="109715" y="521"/>
                    </a:cubicBezTo>
                    <a:cubicBezTo>
                      <a:pt x="137610" y="-571"/>
                      <a:pt x="165505" y="393"/>
                      <a:pt x="193400" y="393"/>
                    </a:cubicBezTo>
                    <a:close/>
                  </a:path>
                </a:pathLst>
              </a:custGeom>
              <a:solidFill>
                <a:srgbClr val="FEE59C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471E72A5-77DF-4139-A384-4442421F278D}"/>
                  </a:ext>
                </a:extLst>
              </p:cNvPr>
              <p:cNvGrpSpPr/>
              <p:nvPr/>
            </p:nvGrpSpPr>
            <p:grpSpPr>
              <a:xfrm>
                <a:off x="1998745" y="2932546"/>
                <a:ext cx="1375657" cy="1214568"/>
                <a:chOff x="1998745" y="2932546"/>
                <a:chExt cx="1375657" cy="1214568"/>
              </a:xfrm>
            </p:grpSpPr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5699E54B-2DD7-4B76-BBCF-BE574A948658}"/>
                    </a:ext>
                  </a:extLst>
                </p:cNvPr>
                <p:cNvSpPr/>
                <p:nvPr/>
              </p:nvSpPr>
              <p:spPr>
                <a:xfrm>
                  <a:off x="2050388" y="2932594"/>
                  <a:ext cx="1272418" cy="859270"/>
                </a:xfrm>
                <a:custGeom>
                  <a:avLst/>
                  <a:gdLst>
                    <a:gd name="connsiteX0" fmla="*/ 1621432 w 1686540"/>
                    <a:gd name="connsiteY0" fmla="*/ 1138929 h 1138929"/>
                    <a:gd name="connsiteX1" fmla="*/ 65109 w 1686540"/>
                    <a:gd name="connsiteY1" fmla="*/ 1138929 h 1138929"/>
                    <a:gd name="connsiteX2" fmla="*/ 0 w 1686540"/>
                    <a:gd name="connsiteY2" fmla="*/ 1073820 h 1138929"/>
                    <a:gd name="connsiteX3" fmla="*/ 0 w 1686540"/>
                    <a:gd name="connsiteY3" fmla="*/ 65109 h 1138929"/>
                    <a:gd name="connsiteX4" fmla="*/ 65109 w 1686540"/>
                    <a:gd name="connsiteY4" fmla="*/ 0 h 1138929"/>
                    <a:gd name="connsiteX5" fmla="*/ 1621432 w 1686540"/>
                    <a:gd name="connsiteY5" fmla="*/ 0 h 1138929"/>
                    <a:gd name="connsiteX6" fmla="*/ 1686541 w 1686540"/>
                    <a:gd name="connsiteY6" fmla="*/ 65109 h 1138929"/>
                    <a:gd name="connsiteX7" fmla="*/ 1686541 w 1686540"/>
                    <a:gd name="connsiteY7" fmla="*/ 1073820 h 1138929"/>
                    <a:gd name="connsiteX8" fmla="*/ 1621432 w 1686540"/>
                    <a:gd name="connsiteY8" fmla="*/ 1138929 h 11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540" h="1138929">
                      <a:moveTo>
                        <a:pt x="1621432" y="1138929"/>
                      </a:moveTo>
                      <a:lnTo>
                        <a:pt x="65109" y="1138929"/>
                      </a:lnTo>
                      <a:cubicBezTo>
                        <a:pt x="29180" y="1138929"/>
                        <a:pt x="0" y="1109814"/>
                        <a:pt x="0" y="1073820"/>
                      </a:cubicBezTo>
                      <a:lnTo>
                        <a:pt x="0" y="65109"/>
                      </a:lnTo>
                      <a:cubicBezTo>
                        <a:pt x="0" y="29180"/>
                        <a:pt x="29116" y="0"/>
                        <a:pt x="65109" y="0"/>
                      </a:cubicBezTo>
                      <a:lnTo>
                        <a:pt x="1621432" y="0"/>
                      </a:lnTo>
                      <a:cubicBezTo>
                        <a:pt x="1657361" y="0"/>
                        <a:pt x="1686541" y="29116"/>
                        <a:pt x="1686541" y="65109"/>
                      </a:cubicBezTo>
                      <a:lnTo>
                        <a:pt x="1686541" y="1073820"/>
                      </a:lnTo>
                      <a:cubicBezTo>
                        <a:pt x="1686477" y="1109749"/>
                        <a:pt x="1657361" y="1138929"/>
                        <a:pt x="1621432" y="1138929"/>
                      </a:cubicBezTo>
                      <a:close/>
                    </a:path>
                  </a:pathLst>
                </a:custGeom>
                <a:solidFill>
                  <a:srgbClr val="292B37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14774582-4CBD-4715-8743-7DCB22A49FE9}"/>
                    </a:ext>
                  </a:extLst>
                </p:cNvPr>
                <p:cNvSpPr/>
                <p:nvPr/>
              </p:nvSpPr>
              <p:spPr>
                <a:xfrm>
                  <a:off x="2180540" y="3791865"/>
                  <a:ext cx="1012067" cy="173503"/>
                </a:xfrm>
                <a:custGeom>
                  <a:avLst/>
                  <a:gdLst>
                    <a:gd name="connsiteX0" fmla="*/ 1282838 w 1341455"/>
                    <a:gd name="connsiteY0" fmla="*/ 229971 h 229971"/>
                    <a:gd name="connsiteX1" fmla="*/ 58682 w 1341455"/>
                    <a:gd name="connsiteY1" fmla="*/ 229971 h 229971"/>
                    <a:gd name="connsiteX2" fmla="*/ 0 w 1341455"/>
                    <a:gd name="connsiteY2" fmla="*/ 171289 h 229971"/>
                    <a:gd name="connsiteX3" fmla="*/ 0 w 1341455"/>
                    <a:gd name="connsiteY3" fmla="*/ 0 h 229971"/>
                    <a:gd name="connsiteX4" fmla="*/ 1341456 w 1341455"/>
                    <a:gd name="connsiteY4" fmla="*/ 0 h 229971"/>
                    <a:gd name="connsiteX5" fmla="*/ 1341456 w 1341455"/>
                    <a:gd name="connsiteY5" fmla="*/ 171289 h 229971"/>
                    <a:gd name="connsiteX6" fmla="*/ 1282838 w 1341455"/>
                    <a:gd name="connsiteY6" fmla="*/ 229971 h 229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455" h="229971">
                      <a:moveTo>
                        <a:pt x="1282838" y="229971"/>
                      </a:moveTo>
                      <a:lnTo>
                        <a:pt x="58682" y="229971"/>
                      </a:lnTo>
                      <a:cubicBezTo>
                        <a:pt x="26288" y="229971"/>
                        <a:pt x="0" y="203683"/>
                        <a:pt x="0" y="171289"/>
                      </a:cubicBezTo>
                      <a:lnTo>
                        <a:pt x="0" y="0"/>
                      </a:lnTo>
                      <a:lnTo>
                        <a:pt x="1341456" y="0"/>
                      </a:lnTo>
                      <a:lnTo>
                        <a:pt x="1341456" y="171289"/>
                      </a:lnTo>
                      <a:cubicBezTo>
                        <a:pt x="1341520" y="203683"/>
                        <a:pt x="1315232" y="229971"/>
                        <a:pt x="1282838" y="229971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99F3F038-7B69-4581-B016-CF91888E6DCC}"/>
                    </a:ext>
                  </a:extLst>
                </p:cNvPr>
                <p:cNvSpPr/>
                <p:nvPr/>
              </p:nvSpPr>
              <p:spPr>
                <a:xfrm>
                  <a:off x="2469695" y="3965320"/>
                  <a:ext cx="433757" cy="181794"/>
                </a:xfrm>
                <a:custGeom>
                  <a:avLst/>
                  <a:gdLst>
                    <a:gd name="connsiteX0" fmla="*/ 514704 w 574928"/>
                    <a:gd name="connsiteY0" fmla="*/ 240962 h 240961"/>
                    <a:gd name="connsiteX1" fmla="*/ 60289 w 574928"/>
                    <a:gd name="connsiteY1" fmla="*/ 240962 h 240961"/>
                    <a:gd name="connsiteX2" fmla="*/ 0 w 574928"/>
                    <a:gd name="connsiteY2" fmla="*/ 180673 h 240961"/>
                    <a:gd name="connsiteX3" fmla="*/ 0 w 574928"/>
                    <a:gd name="connsiteY3" fmla="*/ 0 h 240961"/>
                    <a:gd name="connsiteX4" fmla="*/ 574928 w 574928"/>
                    <a:gd name="connsiteY4" fmla="*/ 0 h 240961"/>
                    <a:gd name="connsiteX5" fmla="*/ 574928 w 574928"/>
                    <a:gd name="connsiteY5" fmla="*/ 180673 h 240961"/>
                    <a:gd name="connsiteX6" fmla="*/ 514704 w 574928"/>
                    <a:gd name="connsiteY6" fmla="*/ 240962 h 24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928" h="240961">
                      <a:moveTo>
                        <a:pt x="514704" y="240962"/>
                      </a:moveTo>
                      <a:lnTo>
                        <a:pt x="60289" y="240962"/>
                      </a:lnTo>
                      <a:cubicBezTo>
                        <a:pt x="26995" y="240962"/>
                        <a:pt x="0" y="213967"/>
                        <a:pt x="0" y="180673"/>
                      </a:cubicBezTo>
                      <a:lnTo>
                        <a:pt x="0" y="0"/>
                      </a:lnTo>
                      <a:lnTo>
                        <a:pt x="574928" y="0"/>
                      </a:lnTo>
                      <a:lnTo>
                        <a:pt x="574928" y="180673"/>
                      </a:lnTo>
                      <a:cubicBezTo>
                        <a:pt x="574928" y="213967"/>
                        <a:pt x="547997" y="240962"/>
                        <a:pt x="514704" y="240962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7A0C5F5A-8623-4673-9D02-0CD191ED97D1}"/>
                    </a:ext>
                  </a:extLst>
                </p:cNvPr>
                <p:cNvSpPr/>
                <p:nvPr/>
              </p:nvSpPr>
              <p:spPr>
                <a:xfrm>
                  <a:off x="1998745" y="2932546"/>
                  <a:ext cx="1375657" cy="123992"/>
                </a:xfrm>
                <a:custGeom>
                  <a:avLst/>
                  <a:gdLst>
                    <a:gd name="connsiteX0" fmla="*/ 1785587 w 1823379"/>
                    <a:gd name="connsiteY0" fmla="*/ 164347 h 164347"/>
                    <a:gd name="connsiteX1" fmla="*/ 37793 w 1823379"/>
                    <a:gd name="connsiteY1" fmla="*/ 164347 h 164347"/>
                    <a:gd name="connsiteX2" fmla="*/ 0 w 1823379"/>
                    <a:gd name="connsiteY2" fmla="*/ 126554 h 164347"/>
                    <a:gd name="connsiteX3" fmla="*/ 0 w 1823379"/>
                    <a:gd name="connsiteY3" fmla="*/ 37793 h 164347"/>
                    <a:gd name="connsiteX4" fmla="*/ 37793 w 1823379"/>
                    <a:gd name="connsiteY4" fmla="*/ 0 h 164347"/>
                    <a:gd name="connsiteX5" fmla="*/ 1785587 w 1823379"/>
                    <a:gd name="connsiteY5" fmla="*/ 0 h 164347"/>
                    <a:gd name="connsiteX6" fmla="*/ 1823380 w 1823379"/>
                    <a:gd name="connsiteY6" fmla="*/ 37793 h 164347"/>
                    <a:gd name="connsiteX7" fmla="*/ 1823380 w 1823379"/>
                    <a:gd name="connsiteY7" fmla="*/ 126554 h 164347"/>
                    <a:gd name="connsiteX8" fmla="*/ 1785587 w 1823379"/>
                    <a:gd name="connsiteY8" fmla="*/ 164347 h 1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23379" h="164347">
                      <a:moveTo>
                        <a:pt x="1785587" y="164347"/>
                      </a:moveTo>
                      <a:lnTo>
                        <a:pt x="37793" y="164347"/>
                      </a:lnTo>
                      <a:cubicBezTo>
                        <a:pt x="16968" y="164347"/>
                        <a:pt x="0" y="147443"/>
                        <a:pt x="0" y="126554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5587" y="0"/>
                      </a:lnTo>
                      <a:cubicBezTo>
                        <a:pt x="1806411" y="0"/>
                        <a:pt x="1823380" y="16904"/>
                        <a:pt x="1823380" y="37793"/>
                      </a:cubicBezTo>
                      <a:lnTo>
                        <a:pt x="1823380" y="126554"/>
                      </a:lnTo>
                      <a:cubicBezTo>
                        <a:pt x="1823380" y="147443"/>
                        <a:pt x="1806476" y="164347"/>
                        <a:pt x="1785587" y="164347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2204ECAF-664D-4E7E-AA14-4796DBB2FC66}"/>
                    </a:ext>
                  </a:extLst>
                </p:cNvPr>
                <p:cNvSpPr/>
                <p:nvPr/>
              </p:nvSpPr>
              <p:spPr>
                <a:xfrm>
                  <a:off x="2000830" y="3254773"/>
                  <a:ext cx="1371536" cy="111579"/>
                </a:xfrm>
                <a:custGeom>
                  <a:avLst/>
                  <a:gdLst>
                    <a:gd name="connsiteX0" fmla="*/ 1780124 w 1817916"/>
                    <a:gd name="connsiteY0" fmla="*/ 147894 h 147893"/>
                    <a:gd name="connsiteX1" fmla="*/ 37793 w 1817916"/>
                    <a:gd name="connsiteY1" fmla="*/ 147894 h 147893"/>
                    <a:gd name="connsiteX2" fmla="*/ 0 w 1817916"/>
                    <a:gd name="connsiteY2" fmla="*/ 110101 h 147893"/>
                    <a:gd name="connsiteX3" fmla="*/ 0 w 1817916"/>
                    <a:gd name="connsiteY3" fmla="*/ 37793 h 147893"/>
                    <a:gd name="connsiteX4" fmla="*/ 37793 w 1817916"/>
                    <a:gd name="connsiteY4" fmla="*/ 0 h 147893"/>
                    <a:gd name="connsiteX5" fmla="*/ 1780124 w 1817916"/>
                    <a:gd name="connsiteY5" fmla="*/ 0 h 147893"/>
                    <a:gd name="connsiteX6" fmla="*/ 1817917 w 1817916"/>
                    <a:gd name="connsiteY6" fmla="*/ 37793 h 147893"/>
                    <a:gd name="connsiteX7" fmla="*/ 1817917 w 1817916"/>
                    <a:gd name="connsiteY7" fmla="*/ 110101 h 147893"/>
                    <a:gd name="connsiteX8" fmla="*/ 178012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0124" y="147894"/>
                      </a:moveTo>
                      <a:lnTo>
                        <a:pt x="37793" y="147894"/>
                      </a:lnTo>
                      <a:cubicBezTo>
                        <a:pt x="16968" y="147894"/>
                        <a:pt x="0" y="130990"/>
                        <a:pt x="0" y="110101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0124" y="0"/>
                      </a:lnTo>
                      <a:cubicBezTo>
                        <a:pt x="1800948" y="0"/>
                        <a:pt x="1817917" y="16904"/>
                        <a:pt x="1817917" y="37793"/>
                      </a:cubicBezTo>
                      <a:lnTo>
                        <a:pt x="1817917" y="110101"/>
                      </a:lnTo>
                      <a:cubicBezTo>
                        <a:pt x="1817852" y="130990"/>
                        <a:pt x="1800948" y="147894"/>
                        <a:pt x="178012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57619195-B513-42A9-A8EE-BF5C1E82A31E}"/>
                    </a:ext>
                  </a:extLst>
                </p:cNvPr>
                <p:cNvSpPr/>
                <p:nvPr/>
              </p:nvSpPr>
              <p:spPr>
                <a:xfrm>
                  <a:off x="2000830" y="3465469"/>
                  <a:ext cx="1371536" cy="111579"/>
                </a:xfrm>
                <a:custGeom>
                  <a:avLst/>
                  <a:gdLst>
                    <a:gd name="connsiteX0" fmla="*/ 1784944 w 1817916"/>
                    <a:gd name="connsiteY0" fmla="*/ 147894 h 147893"/>
                    <a:gd name="connsiteX1" fmla="*/ 32972 w 1817916"/>
                    <a:gd name="connsiteY1" fmla="*/ 147894 h 147893"/>
                    <a:gd name="connsiteX2" fmla="*/ 0 w 1817916"/>
                    <a:gd name="connsiteY2" fmla="*/ 114921 h 147893"/>
                    <a:gd name="connsiteX3" fmla="*/ 0 w 1817916"/>
                    <a:gd name="connsiteY3" fmla="*/ 32972 h 147893"/>
                    <a:gd name="connsiteX4" fmla="*/ 32972 w 1817916"/>
                    <a:gd name="connsiteY4" fmla="*/ 0 h 147893"/>
                    <a:gd name="connsiteX5" fmla="*/ 1784944 w 1817916"/>
                    <a:gd name="connsiteY5" fmla="*/ 0 h 147893"/>
                    <a:gd name="connsiteX6" fmla="*/ 1817917 w 1817916"/>
                    <a:gd name="connsiteY6" fmla="*/ 32972 h 147893"/>
                    <a:gd name="connsiteX7" fmla="*/ 1817917 w 1817916"/>
                    <a:gd name="connsiteY7" fmla="*/ 114921 h 147893"/>
                    <a:gd name="connsiteX8" fmla="*/ 178494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4944" y="147894"/>
                      </a:moveTo>
                      <a:lnTo>
                        <a:pt x="32972" y="147894"/>
                      </a:lnTo>
                      <a:cubicBezTo>
                        <a:pt x="14783" y="147894"/>
                        <a:pt x="0" y="133175"/>
                        <a:pt x="0" y="114921"/>
                      </a:cubicBezTo>
                      <a:lnTo>
                        <a:pt x="0" y="32972"/>
                      </a:lnTo>
                      <a:cubicBezTo>
                        <a:pt x="0" y="14783"/>
                        <a:pt x="14719" y="0"/>
                        <a:pt x="32972" y="0"/>
                      </a:cubicBezTo>
                      <a:lnTo>
                        <a:pt x="1784944" y="0"/>
                      </a:lnTo>
                      <a:cubicBezTo>
                        <a:pt x="1803134" y="0"/>
                        <a:pt x="1817917" y="14719"/>
                        <a:pt x="1817917" y="32972"/>
                      </a:cubicBezTo>
                      <a:lnTo>
                        <a:pt x="1817917" y="114921"/>
                      </a:lnTo>
                      <a:cubicBezTo>
                        <a:pt x="1817852" y="133111"/>
                        <a:pt x="1803134" y="147894"/>
                        <a:pt x="178494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301DEEC0-E8EB-4A9C-AEB5-50834B5198FB}"/>
                  </a:ext>
                </a:extLst>
              </p:cNvPr>
              <p:cNvSpPr/>
              <p:nvPr/>
            </p:nvSpPr>
            <p:spPr>
              <a:xfrm>
                <a:off x="2480382" y="4128445"/>
                <a:ext cx="408971" cy="927207"/>
              </a:xfrm>
              <a:custGeom>
                <a:avLst/>
                <a:gdLst>
                  <a:gd name="connsiteX0" fmla="*/ 78710 w 542075"/>
                  <a:gd name="connsiteY0" fmla="*/ 0 h 1228976"/>
                  <a:gd name="connsiteX1" fmla="*/ 457475 w 542075"/>
                  <a:gd name="connsiteY1" fmla="*/ 64 h 1228976"/>
                  <a:gd name="connsiteX2" fmla="*/ 450983 w 542075"/>
                  <a:gd name="connsiteY2" fmla="*/ 207732 h 1228976"/>
                  <a:gd name="connsiteX3" fmla="*/ 470973 w 542075"/>
                  <a:gd name="connsiteY3" fmla="*/ 272906 h 1228976"/>
                  <a:gd name="connsiteX4" fmla="*/ 541288 w 542075"/>
                  <a:gd name="connsiteY4" fmla="*/ 499792 h 1228976"/>
                  <a:gd name="connsiteX5" fmla="*/ 450148 w 542075"/>
                  <a:gd name="connsiteY5" fmla="*/ 826945 h 1228976"/>
                  <a:gd name="connsiteX6" fmla="*/ 277894 w 542075"/>
                  <a:gd name="connsiteY6" fmla="*/ 1228977 h 1228976"/>
                  <a:gd name="connsiteX7" fmla="*/ 119396 w 542075"/>
                  <a:gd name="connsiteY7" fmla="*/ 885691 h 1228976"/>
                  <a:gd name="connsiteX8" fmla="*/ 9038 w 542075"/>
                  <a:gd name="connsiteY8" fmla="*/ 573128 h 1228976"/>
                  <a:gd name="connsiteX9" fmla="*/ 21957 w 542075"/>
                  <a:gd name="connsiteY9" fmla="*/ 341807 h 1228976"/>
                  <a:gd name="connsiteX10" fmla="*/ 67784 w 542075"/>
                  <a:gd name="connsiteY10" fmla="*/ 261401 h 1228976"/>
                  <a:gd name="connsiteX11" fmla="*/ 78582 w 542075"/>
                  <a:gd name="connsiteY11" fmla="*/ 178745 h 1228976"/>
                  <a:gd name="connsiteX12" fmla="*/ 78710 w 542075"/>
                  <a:gd name="connsiteY12" fmla="*/ 0 h 122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2075" h="1228976">
                    <a:moveTo>
                      <a:pt x="78710" y="0"/>
                    </a:moveTo>
                    <a:cubicBezTo>
                      <a:pt x="204944" y="0"/>
                      <a:pt x="331242" y="0"/>
                      <a:pt x="457475" y="64"/>
                    </a:cubicBezTo>
                    <a:cubicBezTo>
                      <a:pt x="455418" y="69287"/>
                      <a:pt x="454004" y="138510"/>
                      <a:pt x="450983" y="207732"/>
                    </a:cubicBezTo>
                    <a:cubicBezTo>
                      <a:pt x="449891" y="232542"/>
                      <a:pt x="455868" y="253174"/>
                      <a:pt x="470973" y="272906"/>
                    </a:cubicBezTo>
                    <a:cubicBezTo>
                      <a:pt x="522006" y="339815"/>
                      <a:pt x="546944" y="415143"/>
                      <a:pt x="541288" y="499792"/>
                    </a:cubicBezTo>
                    <a:cubicBezTo>
                      <a:pt x="533832" y="610342"/>
                      <a:pt x="485241" y="722950"/>
                      <a:pt x="450148" y="826945"/>
                    </a:cubicBezTo>
                    <a:cubicBezTo>
                      <a:pt x="424438" y="903302"/>
                      <a:pt x="348531" y="1091688"/>
                      <a:pt x="277894" y="1228977"/>
                    </a:cubicBezTo>
                    <a:cubicBezTo>
                      <a:pt x="200702" y="1091688"/>
                      <a:pt x="160981" y="995856"/>
                      <a:pt x="119396" y="885691"/>
                    </a:cubicBezTo>
                    <a:cubicBezTo>
                      <a:pt x="80896" y="783753"/>
                      <a:pt x="28834" y="680658"/>
                      <a:pt x="9038" y="573128"/>
                    </a:cubicBezTo>
                    <a:cubicBezTo>
                      <a:pt x="-5038" y="496771"/>
                      <a:pt x="-4074" y="415593"/>
                      <a:pt x="21957" y="341807"/>
                    </a:cubicBezTo>
                    <a:cubicBezTo>
                      <a:pt x="33076" y="310249"/>
                      <a:pt x="54993" y="289553"/>
                      <a:pt x="67784" y="261401"/>
                    </a:cubicBezTo>
                    <a:cubicBezTo>
                      <a:pt x="78453" y="237877"/>
                      <a:pt x="76654" y="203747"/>
                      <a:pt x="78582" y="178745"/>
                    </a:cubicBezTo>
                    <a:cubicBezTo>
                      <a:pt x="78453" y="131568"/>
                      <a:pt x="78582" y="89019"/>
                      <a:pt x="78710" y="0"/>
                    </a:cubicBezTo>
                    <a:close/>
                  </a:path>
                </a:pathLst>
              </a:custGeom>
              <a:solidFill>
                <a:srgbClr val="FECD54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Group 117">
              <a:extLst>
                <a:ext uri="{FF2B5EF4-FFF2-40B4-BE49-F238E27FC236}">
                  <a16:creationId xmlns:a16="http://schemas.microsoft.com/office/drawing/2014/main" id="{3E1401B4-5953-4F4D-95DF-EB511EAC0E33}"/>
                </a:ext>
              </a:extLst>
            </p:cNvPr>
            <p:cNvGrpSpPr/>
            <p:nvPr/>
          </p:nvGrpSpPr>
          <p:grpSpPr>
            <a:xfrm>
              <a:off x="5320421" y="1536376"/>
              <a:ext cx="2143154" cy="2140720"/>
              <a:chOff x="4056136" y="43905"/>
              <a:chExt cx="4439320" cy="4434279"/>
            </a:xfrm>
          </p:grpSpPr>
          <p:sp>
            <p:nvSpPr>
              <p:cNvPr id="29" name="Freeform: Shape 118">
                <a:extLst>
                  <a:ext uri="{FF2B5EF4-FFF2-40B4-BE49-F238E27FC236}">
                    <a16:creationId xmlns:a16="http://schemas.microsoft.com/office/drawing/2014/main" id="{7710CA09-E159-45EF-BF8F-AAD4CD3F67F8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rgbClr val="7BBFE9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19">
                <a:extLst>
                  <a:ext uri="{FF2B5EF4-FFF2-40B4-BE49-F238E27FC236}">
                    <a16:creationId xmlns:a16="http://schemas.microsoft.com/office/drawing/2014/main" id="{7F0F4F07-E8A3-4093-971E-A34F2DAB08B5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rgbClr val="90C964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20">
                <a:extLst>
                  <a:ext uri="{FF2B5EF4-FFF2-40B4-BE49-F238E27FC236}">
                    <a16:creationId xmlns:a16="http://schemas.microsoft.com/office/drawing/2014/main" id="{3B31DC54-CA87-42E1-8CBF-71774A3A0AC2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21">
                <a:extLst>
                  <a:ext uri="{FF2B5EF4-FFF2-40B4-BE49-F238E27FC236}">
                    <a16:creationId xmlns:a16="http://schemas.microsoft.com/office/drawing/2014/main" id="{C4424378-02A3-4BCC-A136-2D67FCC3B4B2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rgbClr val="3F2A6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F1F9290-B160-4391-A7A6-76B8F431373B}"/>
                </a:ext>
              </a:extLst>
            </p:cNvPr>
            <p:cNvSpPr/>
            <p:nvPr/>
          </p:nvSpPr>
          <p:spPr>
            <a:xfrm>
              <a:off x="3578204" y="2640979"/>
              <a:ext cx="1479211" cy="978323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rgbClr val="EDFAFE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893AC98-2D1B-44B6-924C-9D849DB353CE}"/>
                </a:ext>
              </a:extLst>
            </p:cNvPr>
            <p:cNvSpPr/>
            <p:nvPr/>
          </p:nvSpPr>
          <p:spPr>
            <a:xfrm>
              <a:off x="7681159" y="2671743"/>
              <a:ext cx="1045693" cy="691602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rgbClr val="EDFAFE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A4B10A78-B178-466B-83CC-8C46E662308B}"/>
                </a:ext>
              </a:extLst>
            </p:cNvPr>
            <p:cNvSpPr/>
            <p:nvPr/>
          </p:nvSpPr>
          <p:spPr>
            <a:xfrm>
              <a:off x="4560697" y="1514512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rgbClr val="EDFAFE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900FCE2-BB62-4728-8D9A-3BDB5778CDA4}"/>
                </a:ext>
              </a:extLst>
            </p:cNvPr>
            <p:cNvSpPr/>
            <p:nvPr/>
          </p:nvSpPr>
          <p:spPr>
            <a:xfrm>
              <a:off x="5497167" y="4432334"/>
              <a:ext cx="384984" cy="921726"/>
            </a:xfrm>
            <a:custGeom>
              <a:avLst/>
              <a:gdLst>
                <a:gd name="connsiteX0" fmla="*/ 510281 w 510281"/>
                <a:gd name="connsiteY0" fmla="*/ 1047661 h 1221712"/>
                <a:gd name="connsiteX1" fmla="*/ 510281 w 510281"/>
                <a:gd name="connsiteY1" fmla="*/ 0 h 1221712"/>
                <a:gd name="connsiteX2" fmla="*/ 314504 w 510281"/>
                <a:gd name="connsiteY2" fmla="*/ 95961 h 1221712"/>
                <a:gd name="connsiteX3" fmla="*/ 23215 w 510281"/>
                <a:gd name="connsiteY3" fmla="*/ 754444 h 1221712"/>
                <a:gd name="connsiteX4" fmla="*/ 4640 w 510281"/>
                <a:gd name="connsiteY4" fmla="*/ 1144521 h 1221712"/>
                <a:gd name="connsiteX5" fmla="*/ 109278 w 510281"/>
                <a:gd name="connsiteY5" fmla="*/ 1211302 h 1221712"/>
                <a:gd name="connsiteX6" fmla="*/ 510281 w 510281"/>
                <a:gd name="connsiteY6" fmla="*/ 1047661 h 12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281" h="1221712">
                  <a:moveTo>
                    <a:pt x="510281" y="1047661"/>
                  </a:moveTo>
                  <a:cubicBezTo>
                    <a:pt x="510217" y="969890"/>
                    <a:pt x="510281" y="308514"/>
                    <a:pt x="510281" y="0"/>
                  </a:cubicBezTo>
                  <a:cubicBezTo>
                    <a:pt x="433153" y="6427"/>
                    <a:pt x="349597" y="70701"/>
                    <a:pt x="314504" y="95961"/>
                  </a:cubicBezTo>
                  <a:cubicBezTo>
                    <a:pt x="131067" y="276377"/>
                    <a:pt x="66665" y="511233"/>
                    <a:pt x="23215" y="754444"/>
                  </a:cubicBezTo>
                  <a:cubicBezTo>
                    <a:pt x="141" y="883699"/>
                    <a:pt x="-5065" y="1013724"/>
                    <a:pt x="4640" y="1144521"/>
                  </a:cubicBezTo>
                  <a:cubicBezTo>
                    <a:pt x="9911" y="1215929"/>
                    <a:pt x="42883" y="1236754"/>
                    <a:pt x="109278" y="1211302"/>
                  </a:cubicBezTo>
                  <a:cubicBezTo>
                    <a:pt x="232298" y="1163996"/>
                    <a:pt x="387069" y="1094838"/>
                    <a:pt x="510281" y="1047661"/>
                  </a:cubicBezTo>
                  <a:close/>
                </a:path>
              </a:pathLst>
            </a:custGeom>
            <a:solidFill>
              <a:srgbClr val="FE000A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12CA1F2-2E09-45A0-B8AA-EA38447B824F}"/>
                </a:ext>
              </a:extLst>
            </p:cNvPr>
            <p:cNvSpPr/>
            <p:nvPr/>
          </p:nvSpPr>
          <p:spPr>
            <a:xfrm>
              <a:off x="6852323" y="4432334"/>
              <a:ext cx="384984" cy="921726"/>
            </a:xfrm>
            <a:custGeom>
              <a:avLst/>
              <a:gdLst>
                <a:gd name="connsiteX0" fmla="*/ 0 w 510281"/>
                <a:gd name="connsiteY0" fmla="*/ 1047661 h 1221712"/>
                <a:gd name="connsiteX1" fmla="*/ 0 w 510281"/>
                <a:gd name="connsiteY1" fmla="*/ 0 h 1221712"/>
                <a:gd name="connsiteX2" fmla="*/ 195778 w 510281"/>
                <a:gd name="connsiteY2" fmla="*/ 95961 h 1221712"/>
                <a:gd name="connsiteX3" fmla="*/ 487066 w 510281"/>
                <a:gd name="connsiteY3" fmla="*/ 754444 h 1221712"/>
                <a:gd name="connsiteX4" fmla="*/ 505641 w 510281"/>
                <a:gd name="connsiteY4" fmla="*/ 1144521 h 1221712"/>
                <a:gd name="connsiteX5" fmla="*/ 401004 w 510281"/>
                <a:gd name="connsiteY5" fmla="*/ 1211302 h 1221712"/>
                <a:gd name="connsiteX6" fmla="*/ 0 w 510281"/>
                <a:gd name="connsiteY6" fmla="*/ 1047661 h 12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281" h="1221712">
                  <a:moveTo>
                    <a:pt x="0" y="1047661"/>
                  </a:moveTo>
                  <a:cubicBezTo>
                    <a:pt x="64" y="969890"/>
                    <a:pt x="0" y="308514"/>
                    <a:pt x="0" y="0"/>
                  </a:cubicBezTo>
                  <a:cubicBezTo>
                    <a:pt x="77128" y="6427"/>
                    <a:pt x="160684" y="70701"/>
                    <a:pt x="195778" y="95961"/>
                  </a:cubicBezTo>
                  <a:cubicBezTo>
                    <a:pt x="379215" y="276377"/>
                    <a:pt x="443617" y="511233"/>
                    <a:pt x="487066" y="754444"/>
                  </a:cubicBezTo>
                  <a:cubicBezTo>
                    <a:pt x="510140" y="883699"/>
                    <a:pt x="515346" y="1013724"/>
                    <a:pt x="505641" y="1144521"/>
                  </a:cubicBezTo>
                  <a:cubicBezTo>
                    <a:pt x="500371" y="1215929"/>
                    <a:pt x="467398" y="1236754"/>
                    <a:pt x="401004" y="1211302"/>
                  </a:cubicBezTo>
                  <a:cubicBezTo>
                    <a:pt x="277919" y="1163996"/>
                    <a:pt x="123149" y="1094838"/>
                    <a:pt x="0" y="1047661"/>
                  </a:cubicBezTo>
                  <a:close/>
                </a:path>
              </a:pathLst>
            </a:custGeom>
            <a:solidFill>
              <a:srgbClr val="FE000A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9A71A4A-E6C2-4A6C-9754-873D884AC2B9}"/>
                </a:ext>
              </a:extLst>
            </p:cNvPr>
            <p:cNvGrpSpPr/>
            <p:nvPr/>
          </p:nvGrpSpPr>
          <p:grpSpPr>
            <a:xfrm>
              <a:off x="5776100" y="2917197"/>
              <a:ext cx="1159410" cy="1314166"/>
              <a:chOff x="2088987" y="1652448"/>
              <a:chExt cx="1159410" cy="1314166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FCDC422-BB70-4A5A-AD78-CAE2BB08DE05}"/>
                  </a:ext>
                </a:extLst>
              </p:cNvPr>
              <p:cNvSpPr/>
              <p:nvPr/>
            </p:nvSpPr>
            <p:spPr>
              <a:xfrm>
                <a:off x="3054410" y="2115262"/>
                <a:ext cx="193987" cy="236980"/>
              </a:xfrm>
              <a:custGeom>
                <a:avLst/>
                <a:gdLst>
                  <a:gd name="connsiteX0" fmla="*/ 255612 w 257122"/>
                  <a:gd name="connsiteY0" fmla="*/ 121551 h 314107"/>
                  <a:gd name="connsiteX1" fmla="*/ 236973 w 257122"/>
                  <a:gd name="connsiteY1" fmla="*/ 292776 h 314107"/>
                  <a:gd name="connsiteX2" fmla="*/ 205479 w 257122"/>
                  <a:gd name="connsiteY2" fmla="*/ 312251 h 314107"/>
                  <a:gd name="connsiteX3" fmla="*/ 19792 w 257122"/>
                  <a:gd name="connsiteY3" fmla="*/ 262889 h 314107"/>
                  <a:gd name="connsiteX4" fmla="*/ 1346 w 257122"/>
                  <a:gd name="connsiteY4" fmla="*/ 232616 h 314107"/>
                  <a:gd name="connsiteX5" fmla="*/ 8994 w 257122"/>
                  <a:gd name="connsiteY5" fmla="*/ 54192 h 314107"/>
                  <a:gd name="connsiteX6" fmla="*/ 24805 w 257122"/>
                  <a:gd name="connsiteY6" fmla="*/ 32468 h 314107"/>
                  <a:gd name="connsiteX7" fmla="*/ 220262 w 257122"/>
                  <a:gd name="connsiteY7" fmla="*/ 845 h 314107"/>
                  <a:gd name="connsiteX8" fmla="*/ 249892 w 257122"/>
                  <a:gd name="connsiteY8" fmla="*/ 25719 h 314107"/>
                  <a:gd name="connsiteX9" fmla="*/ 255612 w 257122"/>
                  <a:gd name="connsiteY9" fmla="*/ 121551 h 3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122" h="314107">
                    <a:moveTo>
                      <a:pt x="255612" y="121551"/>
                    </a:moveTo>
                    <a:cubicBezTo>
                      <a:pt x="257797" y="183768"/>
                      <a:pt x="247064" y="238143"/>
                      <a:pt x="236973" y="292776"/>
                    </a:cubicBezTo>
                    <a:cubicBezTo>
                      <a:pt x="233245" y="312958"/>
                      <a:pt x="223668" y="317136"/>
                      <a:pt x="205479" y="312251"/>
                    </a:cubicBezTo>
                    <a:cubicBezTo>
                      <a:pt x="143647" y="295475"/>
                      <a:pt x="81752" y="279214"/>
                      <a:pt x="19792" y="262889"/>
                    </a:cubicBezTo>
                    <a:cubicBezTo>
                      <a:pt x="3788" y="258647"/>
                      <a:pt x="-3154" y="250741"/>
                      <a:pt x="1346" y="232616"/>
                    </a:cubicBezTo>
                    <a:cubicBezTo>
                      <a:pt x="15871" y="173805"/>
                      <a:pt x="14072" y="113902"/>
                      <a:pt x="8994" y="54192"/>
                    </a:cubicBezTo>
                    <a:cubicBezTo>
                      <a:pt x="7773" y="39924"/>
                      <a:pt x="11951" y="34524"/>
                      <a:pt x="24805" y="32468"/>
                    </a:cubicBezTo>
                    <a:cubicBezTo>
                      <a:pt x="89979" y="22055"/>
                      <a:pt x="155088" y="11450"/>
                      <a:pt x="220262" y="845"/>
                    </a:cubicBezTo>
                    <a:cubicBezTo>
                      <a:pt x="239993" y="-2369"/>
                      <a:pt x="250085" y="3095"/>
                      <a:pt x="249892" y="25719"/>
                    </a:cubicBezTo>
                    <a:cubicBezTo>
                      <a:pt x="249699" y="59784"/>
                      <a:pt x="261140" y="93335"/>
                      <a:pt x="255612" y="121551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D3DF571-010F-47B1-A244-3B6EF8B204DD}"/>
                  </a:ext>
                </a:extLst>
              </p:cNvPr>
              <p:cNvSpPr/>
              <p:nvPr/>
            </p:nvSpPr>
            <p:spPr>
              <a:xfrm>
                <a:off x="2812497" y="1670807"/>
                <a:ext cx="258726" cy="252453"/>
              </a:xfrm>
              <a:custGeom>
                <a:avLst/>
                <a:gdLst>
                  <a:gd name="connsiteX0" fmla="*/ 342881 w 342931"/>
                  <a:gd name="connsiteY0" fmla="*/ 161826 h 334617"/>
                  <a:gd name="connsiteX1" fmla="*/ 333625 w 342931"/>
                  <a:gd name="connsiteY1" fmla="*/ 180015 h 334617"/>
                  <a:gd name="connsiteX2" fmla="*/ 196465 w 342931"/>
                  <a:gd name="connsiteY2" fmla="*/ 323796 h 334617"/>
                  <a:gd name="connsiteX3" fmla="*/ 160086 w 342931"/>
                  <a:gd name="connsiteY3" fmla="*/ 323988 h 334617"/>
                  <a:gd name="connsiteX4" fmla="*/ 19198 w 342931"/>
                  <a:gd name="connsiteY4" fmla="*/ 231113 h 334617"/>
                  <a:gd name="connsiteX5" fmla="*/ 2680 w 342931"/>
                  <a:gd name="connsiteY5" fmla="*/ 200969 h 334617"/>
                  <a:gd name="connsiteX6" fmla="*/ 73317 w 342931"/>
                  <a:gd name="connsiteY6" fmla="*/ 18817 h 334617"/>
                  <a:gd name="connsiteX7" fmla="*/ 109374 w 342931"/>
                  <a:gd name="connsiteY7" fmla="*/ 4934 h 334617"/>
                  <a:gd name="connsiteX8" fmla="*/ 329447 w 342931"/>
                  <a:gd name="connsiteY8" fmla="*/ 146593 h 334617"/>
                  <a:gd name="connsiteX9" fmla="*/ 342881 w 342931"/>
                  <a:gd name="connsiteY9" fmla="*/ 161826 h 33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31" h="334617">
                    <a:moveTo>
                      <a:pt x="342881" y="161826"/>
                    </a:moveTo>
                    <a:cubicBezTo>
                      <a:pt x="343523" y="171467"/>
                      <a:pt x="337931" y="175452"/>
                      <a:pt x="333625" y="180015"/>
                    </a:cubicBezTo>
                    <a:cubicBezTo>
                      <a:pt x="287862" y="227899"/>
                      <a:pt x="241650" y="275397"/>
                      <a:pt x="196465" y="323796"/>
                    </a:cubicBezTo>
                    <a:cubicBezTo>
                      <a:pt x="183096" y="338129"/>
                      <a:pt x="173712" y="338257"/>
                      <a:pt x="160086" y="323988"/>
                    </a:cubicBezTo>
                    <a:cubicBezTo>
                      <a:pt x="120301" y="282468"/>
                      <a:pt x="71324" y="253994"/>
                      <a:pt x="19198" y="231113"/>
                    </a:cubicBezTo>
                    <a:cubicBezTo>
                      <a:pt x="4158" y="224493"/>
                      <a:pt x="-4776" y="219544"/>
                      <a:pt x="2680" y="200969"/>
                    </a:cubicBezTo>
                    <a:cubicBezTo>
                      <a:pt x="26975" y="140551"/>
                      <a:pt x="51142" y="80006"/>
                      <a:pt x="73317" y="18817"/>
                    </a:cubicBezTo>
                    <a:cubicBezTo>
                      <a:pt x="81158" y="-2843"/>
                      <a:pt x="91185" y="-3293"/>
                      <a:pt x="109374" y="4934"/>
                    </a:cubicBezTo>
                    <a:cubicBezTo>
                      <a:pt x="189845" y="41184"/>
                      <a:pt x="262924" y="88747"/>
                      <a:pt x="329447" y="146593"/>
                    </a:cubicBezTo>
                    <a:cubicBezTo>
                      <a:pt x="334975" y="151349"/>
                      <a:pt x="339217" y="157584"/>
                      <a:pt x="342881" y="1618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D1DECE9-59AE-409F-A7E2-83A9CC57E05D}"/>
                  </a:ext>
                </a:extLst>
              </p:cNvPr>
              <p:cNvSpPr/>
              <p:nvPr/>
            </p:nvSpPr>
            <p:spPr>
              <a:xfrm>
                <a:off x="2311002" y="1652448"/>
                <a:ext cx="252237" cy="245539"/>
              </a:xfrm>
              <a:custGeom>
                <a:avLst/>
                <a:gdLst>
                  <a:gd name="connsiteX0" fmla="*/ 261696 w 334330"/>
                  <a:gd name="connsiteY0" fmla="*/ 472 h 325452"/>
                  <a:gd name="connsiteX1" fmla="*/ 278085 w 334330"/>
                  <a:gd name="connsiteY1" fmla="*/ 13777 h 325452"/>
                  <a:gd name="connsiteX2" fmla="*/ 332911 w 334330"/>
                  <a:gd name="connsiteY2" fmla="*/ 210969 h 325452"/>
                  <a:gd name="connsiteX3" fmla="*/ 318128 w 334330"/>
                  <a:gd name="connsiteY3" fmla="*/ 236742 h 325452"/>
                  <a:gd name="connsiteX4" fmla="*/ 156865 w 334330"/>
                  <a:gd name="connsiteY4" fmla="*/ 320234 h 325452"/>
                  <a:gd name="connsiteX5" fmla="*/ 133405 w 334330"/>
                  <a:gd name="connsiteY5" fmla="*/ 317663 h 325452"/>
                  <a:gd name="connsiteX6" fmla="*/ 11414 w 334330"/>
                  <a:gd name="connsiteY6" fmla="*/ 169898 h 325452"/>
                  <a:gd name="connsiteX7" fmla="*/ 19834 w 334330"/>
                  <a:gd name="connsiteY7" fmla="*/ 120086 h 325452"/>
                  <a:gd name="connsiteX8" fmla="*/ 228402 w 334330"/>
                  <a:gd name="connsiteY8" fmla="*/ 9856 h 325452"/>
                  <a:gd name="connsiteX9" fmla="*/ 261696 w 334330"/>
                  <a:gd name="connsiteY9" fmla="*/ 472 h 32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30" h="325452">
                    <a:moveTo>
                      <a:pt x="261696" y="472"/>
                    </a:moveTo>
                    <a:cubicBezTo>
                      <a:pt x="276800" y="-2163"/>
                      <a:pt x="276157" y="6771"/>
                      <a:pt x="278085" y="13777"/>
                    </a:cubicBezTo>
                    <a:cubicBezTo>
                      <a:pt x="296211" y="79529"/>
                      <a:pt x="314271" y="145345"/>
                      <a:pt x="332911" y="210969"/>
                    </a:cubicBezTo>
                    <a:cubicBezTo>
                      <a:pt x="337089" y="225752"/>
                      <a:pt x="332011" y="232436"/>
                      <a:pt x="318128" y="236742"/>
                    </a:cubicBezTo>
                    <a:cubicBezTo>
                      <a:pt x="259510" y="255061"/>
                      <a:pt x="205585" y="282955"/>
                      <a:pt x="156865" y="320234"/>
                    </a:cubicBezTo>
                    <a:cubicBezTo>
                      <a:pt x="146324" y="328268"/>
                      <a:pt x="140797" y="326726"/>
                      <a:pt x="133405" y="317663"/>
                    </a:cubicBezTo>
                    <a:cubicBezTo>
                      <a:pt x="92913" y="268237"/>
                      <a:pt x="52485" y="218810"/>
                      <a:pt x="11414" y="169898"/>
                    </a:cubicBezTo>
                    <a:cubicBezTo>
                      <a:pt x="-6069" y="149073"/>
                      <a:pt x="-3626" y="137247"/>
                      <a:pt x="19834" y="120086"/>
                    </a:cubicBezTo>
                    <a:cubicBezTo>
                      <a:pt x="84236" y="72973"/>
                      <a:pt x="153780" y="36916"/>
                      <a:pt x="228402" y="9856"/>
                    </a:cubicBezTo>
                    <a:cubicBezTo>
                      <a:pt x="240228" y="5550"/>
                      <a:pt x="252826" y="2915"/>
                      <a:pt x="261696" y="472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BD858A63-F8CC-43F7-9003-7EB92E3BEC22}"/>
                  </a:ext>
                </a:extLst>
              </p:cNvPr>
              <p:cNvSpPr/>
              <p:nvPr/>
            </p:nvSpPr>
            <p:spPr>
              <a:xfrm>
                <a:off x="2092994" y="2061970"/>
                <a:ext cx="192088" cy="235839"/>
              </a:xfrm>
              <a:custGeom>
                <a:avLst/>
                <a:gdLst>
                  <a:gd name="connsiteX0" fmla="*/ 604 w 254605"/>
                  <a:gd name="connsiteY0" fmla="*/ 192380 h 312595"/>
                  <a:gd name="connsiteX1" fmla="*/ 18022 w 254605"/>
                  <a:gd name="connsiteY1" fmla="*/ 21091 h 312595"/>
                  <a:gd name="connsiteX2" fmla="*/ 46495 w 254605"/>
                  <a:gd name="connsiteY2" fmla="*/ 1423 h 312595"/>
                  <a:gd name="connsiteX3" fmla="*/ 234753 w 254605"/>
                  <a:gd name="connsiteY3" fmla="*/ 52906 h 312595"/>
                  <a:gd name="connsiteX4" fmla="*/ 253263 w 254605"/>
                  <a:gd name="connsiteY4" fmla="*/ 84336 h 312595"/>
                  <a:gd name="connsiteX5" fmla="*/ 244265 w 254605"/>
                  <a:gd name="connsiteY5" fmla="*/ 239236 h 312595"/>
                  <a:gd name="connsiteX6" fmla="*/ 210779 w 254605"/>
                  <a:gd name="connsiteY6" fmla="*/ 283649 h 312595"/>
                  <a:gd name="connsiteX7" fmla="*/ 37497 w 254605"/>
                  <a:gd name="connsiteY7" fmla="*/ 310837 h 312595"/>
                  <a:gd name="connsiteX8" fmla="*/ 5360 w 254605"/>
                  <a:gd name="connsiteY8" fmla="*/ 291297 h 312595"/>
                  <a:gd name="connsiteX9" fmla="*/ 604 w 254605"/>
                  <a:gd name="connsiteY9" fmla="*/ 192380 h 31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605" h="312595">
                    <a:moveTo>
                      <a:pt x="604" y="192380"/>
                    </a:moveTo>
                    <a:cubicBezTo>
                      <a:pt x="-2289" y="134341"/>
                      <a:pt x="5488" y="77588"/>
                      <a:pt x="18022" y="21091"/>
                    </a:cubicBezTo>
                    <a:cubicBezTo>
                      <a:pt x="21943" y="3480"/>
                      <a:pt x="29463" y="-3205"/>
                      <a:pt x="46495" y="1423"/>
                    </a:cubicBezTo>
                    <a:cubicBezTo>
                      <a:pt x="109290" y="18520"/>
                      <a:pt x="171957" y="35938"/>
                      <a:pt x="234753" y="52906"/>
                    </a:cubicBezTo>
                    <a:cubicBezTo>
                      <a:pt x="251785" y="57534"/>
                      <a:pt x="257505" y="63769"/>
                      <a:pt x="253263" y="84336"/>
                    </a:cubicBezTo>
                    <a:cubicBezTo>
                      <a:pt x="242787" y="135177"/>
                      <a:pt x="232118" y="186467"/>
                      <a:pt x="244265" y="239236"/>
                    </a:cubicBezTo>
                    <a:cubicBezTo>
                      <a:pt x="250114" y="264624"/>
                      <a:pt x="242401" y="280371"/>
                      <a:pt x="210779" y="283649"/>
                    </a:cubicBezTo>
                    <a:cubicBezTo>
                      <a:pt x="152675" y="289691"/>
                      <a:pt x="94893" y="299717"/>
                      <a:pt x="37497" y="310837"/>
                    </a:cubicBezTo>
                    <a:cubicBezTo>
                      <a:pt x="17379" y="314757"/>
                      <a:pt x="10181" y="313665"/>
                      <a:pt x="5360" y="291297"/>
                    </a:cubicBezTo>
                    <a:cubicBezTo>
                      <a:pt x="-1710" y="258132"/>
                      <a:pt x="3624" y="225224"/>
                      <a:pt x="604" y="192380"/>
                    </a:cubicBezTo>
                    <a:close/>
                  </a:path>
                </a:pathLst>
              </a:custGeom>
              <a:solidFill>
                <a:schemeClr val="bg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CF20E5F4-02F2-4098-B75C-EBA618CBB3BF}"/>
                  </a:ext>
                </a:extLst>
              </p:cNvPr>
              <p:cNvGrpSpPr/>
              <p:nvPr/>
            </p:nvGrpSpPr>
            <p:grpSpPr>
              <a:xfrm>
                <a:off x="2088987" y="1947841"/>
                <a:ext cx="1158173" cy="1018773"/>
                <a:chOff x="2088987" y="1947841"/>
                <a:chExt cx="1158173" cy="1018773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5C5D0C8F-8395-47AC-98A8-9B1E409F374D}"/>
                    </a:ext>
                  </a:extLst>
                </p:cNvPr>
                <p:cNvSpPr/>
                <p:nvPr/>
              </p:nvSpPr>
              <p:spPr>
                <a:xfrm>
                  <a:off x="2088987" y="2415518"/>
                  <a:ext cx="1158173" cy="522374"/>
                </a:xfrm>
                <a:custGeom>
                  <a:avLst/>
                  <a:gdLst>
                    <a:gd name="connsiteX0" fmla="*/ 1440437 w 1535112"/>
                    <a:gd name="connsiteY0" fmla="*/ 367981 h 692386"/>
                    <a:gd name="connsiteX1" fmla="*/ 1099723 w 1535112"/>
                    <a:gd name="connsiteY1" fmla="*/ 57539 h 692386"/>
                    <a:gd name="connsiteX2" fmla="*/ 906323 w 1535112"/>
                    <a:gd name="connsiteY2" fmla="*/ 14476 h 692386"/>
                    <a:gd name="connsiteX3" fmla="*/ 848605 w 1535112"/>
                    <a:gd name="connsiteY3" fmla="*/ 116028 h 692386"/>
                    <a:gd name="connsiteX4" fmla="*/ 797958 w 1535112"/>
                    <a:gd name="connsiteY4" fmla="*/ 169504 h 692386"/>
                    <a:gd name="connsiteX5" fmla="*/ 784075 w 1535112"/>
                    <a:gd name="connsiteY5" fmla="*/ 205562 h 692386"/>
                    <a:gd name="connsiteX6" fmla="*/ 785295 w 1535112"/>
                    <a:gd name="connsiteY6" fmla="*/ 207233 h 692386"/>
                    <a:gd name="connsiteX7" fmla="*/ 765114 w 1535112"/>
                    <a:gd name="connsiteY7" fmla="*/ 203826 h 692386"/>
                    <a:gd name="connsiteX8" fmla="*/ 745317 w 1535112"/>
                    <a:gd name="connsiteY8" fmla="*/ 174903 h 692386"/>
                    <a:gd name="connsiteX9" fmla="*/ 653599 w 1535112"/>
                    <a:gd name="connsiteY9" fmla="*/ 110436 h 692386"/>
                    <a:gd name="connsiteX10" fmla="*/ 600573 w 1535112"/>
                    <a:gd name="connsiteY10" fmla="*/ 22446 h 692386"/>
                    <a:gd name="connsiteX11" fmla="*/ 584119 w 1535112"/>
                    <a:gd name="connsiteY11" fmla="*/ 14 h 692386"/>
                    <a:gd name="connsiteX12" fmla="*/ 537521 w 1535112"/>
                    <a:gd name="connsiteY12" fmla="*/ 37743 h 692386"/>
                    <a:gd name="connsiteX13" fmla="*/ 392712 w 1535112"/>
                    <a:gd name="connsiteY13" fmla="*/ 77850 h 692386"/>
                    <a:gd name="connsiteX14" fmla="*/ 208825 w 1535112"/>
                    <a:gd name="connsiteY14" fmla="*/ 195149 h 692386"/>
                    <a:gd name="connsiteX15" fmla="*/ 70508 w 1535112"/>
                    <a:gd name="connsiteY15" fmla="*/ 463749 h 692386"/>
                    <a:gd name="connsiteX16" fmla="*/ 0 w 1535112"/>
                    <a:gd name="connsiteY16" fmla="*/ 687100 h 692386"/>
                    <a:gd name="connsiteX17" fmla="*/ 1535112 w 1535112"/>
                    <a:gd name="connsiteY17" fmla="*/ 686971 h 692386"/>
                    <a:gd name="connsiteX18" fmla="*/ 1440437 w 1535112"/>
                    <a:gd name="connsiteY18" fmla="*/ 367981 h 692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35112" h="692386">
                      <a:moveTo>
                        <a:pt x="1440437" y="367981"/>
                      </a:moveTo>
                      <a:cubicBezTo>
                        <a:pt x="1383812" y="200420"/>
                        <a:pt x="1270883" y="97646"/>
                        <a:pt x="1099723" y="57539"/>
                      </a:cubicBezTo>
                      <a:cubicBezTo>
                        <a:pt x="1035449" y="42499"/>
                        <a:pt x="970790" y="28809"/>
                        <a:pt x="906323" y="14476"/>
                      </a:cubicBezTo>
                      <a:cubicBezTo>
                        <a:pt x="889419" y="49634"/>
                        <a:pt x="877014" y="87041"/>
                        <a:pt x="848605" y="116028"/>
                      </a:cubicBezTo>
                      <a:cubicBezTo>
                        <a:pt x="831444" y="133575"/>
                        <a:pt x="813447" y="150415"/>
                        <a:pt x="797958" y="169504"/>
                      </a:cubicBezTo>
                      <a:cubicBezTo>
                        <a:pt x="789666" y="179723"/>
                        <a:pt x="776619" y="188979"/>
                        <a:pt x="784075" y="205562"/>
                      </a:cubicBezTo>
                      <a:cubicBezTo>
                        <a:pt x="784460" y="206140"/>
                        <a:pt x="784846" y="206654"/>
                        <a:pt x="785295" y="207233"/>
                      </a:cubicBezTo>
                      <a:cubicBezTo>
                        <a:pt x="777390" y="205690"/>
                        <a:pt x="770063" y="204469"/>
                        <a:pt x="765114" y="203826"/>
                      </a:cubicBezTo>
                      <a:cubicBezTo>
                        <a:pt x="769549" y="186665"/>
                        <a:pt x="755151" y="181845"/>
                        <a:pt x="745317" y="174903"/>
                      </a:cubicBezTo>
                      <a:cubicBezTo>
                        <a:pt x="714916" y="153178"/>
                        <a:pt x="682651" y="134282"/>
                        <a:pt x="653599" y="110436"/>
                      </a:cubicBezTo>
                      <a:cubicBezTo>
                        <a:pt x="625126" y="87105"/>
                        <a:pt x="604815" y="60174"/>
                        <a:pt x="600573" y="22446"/>
                      </a:cubicBezTo>
                      <a:cubicBezTo>
                        <a:pt x="599545" y="12933"/>
                        <a:pt x="600316" y="-500"/>
                        <a:pt x="584119" y="14"/>
                      </a:cubicBezTo>
                      <a:cubicBezTo>
                        <a:pt x="579041" y="25531"/>
                        <a:pt x="561109" y="33886"/>
                        <a:pt x="537521" y="37743"/>
                      </a:cubicBezTo>
                      <a:cubicBezTo>
                        <a:pt x="487901" y="45777"/>
                        <a:pt x="439889" y="60753"/>
                        <a:pt x="392712" y="77850"/>
                      </a:cubicBezTo>
                      <a:cubicBezTo>
                        <a:pt x="322911" y="103173"/>
                        <a:pt x="258830" y="136403"/>
                        <a:pt x="208825" y="195149"/>
                      </a:cubicBezTo>
                      <a:cubicBezTo>
                        <a:pt x="141466" y="274399"/>
                        <a:pt x="104380" y="368174"/>
                        <a:pt x="70508" y="463749"/>
                      </a:cubicBezTo>
                      <a:cubicBezTo>
                        <a:pt x="44992" y="535800"/>
                        <a:pt x="0" y="685429"/>
                        <a:pt x="0" y="687100"/>
                      </a:cubicBezTo>
                      <a:cubicBezTo>
                        <a:pt x="175339" y="694041"/>
                        <a:pt x="1480351" y="694298"/>
                        <a:pt x="1535112" y="686971"/>
                      </a:cubicBezTo>
                      <a:cubicBezTo>
                        <a:pt x="1508439" y="579184"/>
                        <a:pt x="1475980" y="473261"/>
                        <a:pt x="1440437" y="367981"/>
                      </a:cubicBezTo>
                      <a:close/>
                    </a:path>
                  </a:pathLst>
                </a:custGeom>
                <a:solidFill>
                  <a:srgbClr val="65B0DA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3683E6D9-C6A3-43F3-81FA-D771B65525D5}"/>
                    </a:ext>
                  </a:extLst>
                </p:cNvPr>
                <p:cNvSpPr/>
                <p:nvPr/>
              </p:nvSpPr>
              <p:spPr>
                <a:xfrm>
                  <a:off x="2466753" y="2031218"/>
                  <a:ext cx="379495" cy="537748"/>
                </a:xfrm>
                <a:custGeom>
                  <a:avLst/>
                  <a:gdLst>
                    <a:gd name="connsiteX0" fmla="*/ 405610 w 503005"/>
                    <a:gd name="connsiteY0" fmla="*/ 523787 h 712764"/>
                    <a:gd name="connsiteX1" fmla="*/ 381765 w 503005"/>
                    <a:gd name="connsiteY1" fmla="*/ 598023 h 712764"/>
                    <a:gd name="connsiteX2" fmla="*/ 280919 w 503005"/>
                    <a:gd name="connsiteY2" fmla="*/ 708317 h 712764"/>
                    <a:gd name="connsiteX3" fmla="*/ 265300 w 503005"/>
                    <a:gd name="connsiteY3" fmla="*/ 709345 h 712764"/>
                    <a:gd name="connsiteX4" fmla="*/ 159121 w 503005"/>
                    <a:gd name="connsiteY4" fmla="*/ 638773 h 712764"/>
                    <a:gd name="connsiteX5" fmla="*/ 83406 w 503005"/>
                    <a:gd name="connsiteY5" fmla="*/ 509390 h 712764"/>
                    <a:gd name="connsiteX6" fmla="*/ 38864 w 503005"/>
                    <a:gd name="connsiteY6" fmla="*/ 401024 h 712764"/>
                    <a:gd name="connsiteX7" fmla="*/ 33144 w 503005"/>
                    <a:gd name="connsiteY7" fmla="*/ 383671 h 712764"/>
                    <a:gd name="connsiteX8" fmla="*/ 1843 w 503005"/>
                    <a:gd name="connsiteY8" fmla="*/ 261936 h 712764"/>
                    <a:gd name="connsiteX9" fmla="*/ 31730 w 503005"/>
                    <a:gd name="connsiteY9" fmla="*/ 246639 h 712764"/>
                    <a:gd name="connsiteX10" fmla="*/ 33465 w 503005"/>
                    <a:gd name="connsiteY10" fmla="*/ 133582 h 712764"/>
                    <a:gd name="connsiteX11" fmla="*/ 36936 w 503005"/>
                    <a:gd name="connsiteY11" fmla="*/ 98617 h 712764"/>
                    <a:gd name="connsiteX12" fmla="*/ 159570 w 503005"/>
                    <a:gd name="connsiteY12" fmla="*/ 471 h 712764"/>
                    <a:gd name="connsiteX13" fmla="*/ 354255 w 503005"/>
                    <a:gd name="connsiteY13" fmla="*/ 7927 h 712764"/>
                    <a:gd name="connsiteX14" fmla="*/ 460307 w 503005"/>
                    <a:gd name="connsiteY14" fmla="*/ 94182 h 712764"/>
                    <a:gd name="connsiteX15" fmla="*/ 468020 w 503005"/>
                    <a:gd name="connsiteY15" fmla="*/ 179987 h 712764"/>
                    <a:gd name="connsiteX16" fmla="*/ 488523 w 503005"/>
                    <a:gd name="connsiteY16" fmla="*/ 234299 h 712764"/>
                    <a:gd name="connsiteX17" fmla="*/ 498871 w 503005"/>
                    <a:gd name="connsiteY17" fmla="*/ 294330 h 712764"/>
                    <a:gd name="connsiteX18" fmla="*/ 445845 w 503005"/>
                    <a:gd name="connsiteY18" fmla="*/ 394726 h 712764"/>
                    <a:gd name="connsiteX19" fmla="*/ 443532 w 503005"/>
                    <a:gd name="connsiteY19" fmla="*/ 412979 h 712764"/>
                    <a:gd name="connsiteX20" fmla="*/ 414673 w 503005"/>
                    <a:gd name="connsiteY20" fmla="*/ 490365 h 712764"/>
                    <a:gd name="connsiteX21" fmla="*/ 405610 w 503005"/>
                    <a:gd name="connsiteY21" fmla="*/ 523787 h 71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005" h="712764">
                      <a:moveTo>
                        <a:pt x="405610" y="523787"/>
                      </a:moveTo>
                      <a:cubicBezTo>
                        <a:pt x="407602" y="551682"/>
                        <a:pt x="398026" y="576170"/>
                        <a:pt x="381765" y="598023"/>
                      </a:cubicBezTo>
                      <a:cubicBezTo>
                        <a:pt x="351877" y="638130"/>
                        <a:pt x="318584" y="675216"/>
                        <a:pt x="280919" y="708317"/>
                      </a:cubicBezTo>
                      <a:cubicBezTo>
                        <a:pt x="276099" y="714230"/>
                        <a:pt x="270828" y="713909"/>
                        <a:pt x="265300" y="709345"/>
                      </a:cubicBezTo>
                      <a:cubicBezTo>
                        <a:pt x="229950" y="685821"/>
                        <a:pt x="194728" y="661976"/>
                        <a:pt x="159121" y="638773"/>
                      </a:cubicBezTo>
                      <a:cubicBezTo>
                        <a:pt x="112137" y="608179"/>
                        <a:pt x="89512" y="563701"/>
                        <a:pt x="83406" y="509390"/>
                      </a:cubicBezTo>
                      <a:cubicBezTo>
                        <a:pt x="51141" y="480467"/>
                        <a:pt x="40278" y="442674"/>
                        <a:pt x="38864" y="401024"/>
                      </a:cubicBezTo>
                      <a:cubicBezTo>
                        <a:pt x="38672" y="394726"/>
                        <a:pt x="39250" y="387913"/>
                        <a:pt x="33144" y="383671"/>
                      </a:cubicBezTo>
                      <a:cubicBezTo>
                        <a:pt x="-12554" y="352305"/>
                        <a:pt x="2550" y="304614"/>
                        <a:pt x="1843" y="261936"/>
                      </a:cubicBezTo>
                      <a:cubicBezTo>
                        <a:pt x="1521" y="244840"/>
                        <a:pt x="18875" y="246511"/>
                        <a:pt x="31730" y="246639"/>
                      </a:cubicBezTo>
                      <a:cubicBezTo>
                        <a:pt x="29416" y="208911"/>
                        <a:pt x="28966" y="171246"/>
                        <a:pt x="33465" y="133582"/>
                      </a:cubicBezTo>
                      <a:cubicBezTo>
                        <a:pt x="34815" y="121948"/>
                        <a:pt x="34815" y="110186"/>
                        <a:pt x="36936" y="98617"/>
                      </a:cubicBezTo>
                      <a:cubicBezTo>
                        <a:pt x="50048" y="27787"/>
                        <a:pt x="87841" y="-4349"/>
                        <a:pt x="159570" y="471"/>
                      </a:cubicBezTo>
                      <a:cubicBezTo>
                        <a:pt x="224422" y="4842"/>
                        <a:pt x="288889" y="10755"/>
                        <a:pt x="354255" y="7927"/>
                      </a:cubicBezTo>
                      <a:cubicBezTo>
                        <a:pt x="413452" y="5356"/>
                        <a:pt x="446038" y="35693"/>
                        <a:pt x="460307" y="94182"/>
                      </a:cubicBezTo>
                      <a:cubicBezTo>
                        <a:pt x="467184" y="122462"/>
                        <a:pt x="469434" y="151129"/>
                        <a:pt x="468020" y="179987"/>
                      </a:cubicBezTo>
                      <a:cubicBezTo>
                        <a:pt x="466991" y="201455"/>
                        <a:pt x="471748" y="219966"/>
                        <a:pt x="488523" y="234299"/>
                      </a:cubicBezTo>
                      <a:cubicBezTo>
                        <a:pt x="505877" y="251910"/>
                        <a:pt x="505299" y="274020"/>
                        <a:pt x="498871" y="294330"/>
                      </a:cubicBezTo>
                      <a:cubicBezTo>
                        <a:pt x="487431" y="330581"/>
                        <a:pt x="487431" y="373644"/>
                        <a:pt x="445845" y="394726"/>
                      </a:cubicBezTo>
                      <a:cubicBezTo>
                        <a:pt x="442760" y="396268"/>
                        <a:pt x="443917" y="406681"/>
                        <a:pt x="443532" y="412979"/>
                      </a:cubicBezTo>
                      <a:cubicBezTo>
                        <a:pt x="441860" y="441774"/>
                        <a:pt x="427013" y="465620"/>
                        <a:pt x="414673" y="490365"/>
                      </a:cubicBezTo>
                      <a:cubicBezTo>
                        <a:pt x="409531" y="501034"/>
                        <a:pt x="403746" y="511318"/>
                        <a:pt x="405610" y="523787"/>
                      </a:cubicBezTo>
                      <a:close/>
                    </a:path>
                  </a:pathLst>
                </a:custGeom>
                <a:solidFill>
                  <a:srgbClr val="FEBEA6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D2C0B713-0F30-402D-935C-F1CA10AA48F1}"/>
                    </a:ext>
                  </a:extLst>
                </p:cNvPr>
                <p:cNvSpPr/>
                <p:nvPr/>
              </p:nvSpPr>
              <p:spPr>
                <a:xfrm>
                  <a:off x="2463146" y="1947841"/>
                  <a:ext cx="397798" cy="269503"/>
                </a:xfrm>
                <a:custGeom>
                  <a:avLst/>
                  <a:gdLst>
                    <a:gd name="connsiteX0" fmla="*/ 493305 w 527265"/>
                    <a:gd name="connsiteY0" fmla="*/ 344811 h 357215"/>
                    <a:gd name="connsiteX1" fmla="*/ 460782 w 527265"/>
                    <a:gd name="connsiteY1" fmla="*/ 313767 h 357215"/>
                    <a:gd name="connsiteX2" fmla="*/ 455640 w 527265"/>
                    <a:gd name="connsiteY2" fmla="*/ 214914 h 357215"/>
                    <a:gd name="connsiteX3" fmla="*/ 350746 w 527265"/>
                    <a:gd name="connsiteY3" fmla="*/ 128980 h 357215"/>
                    <a:gd name="connsiteX4" fmla="*/ 178364 w 527265"/>
                    <a:gd name="connsiteY4" fmla="*/ 123324 h 357215"/>
                    <a:gd name="connsiteX5" fmla="*/ 50523 w 527265"/>
                    <a:gd name="connsiteY5" fmla="*/ 230275 h 357215"/>
                    <a:gd name="connsiteX6" fmla="*/ 44481 w 527265"/>
                    <a:gd name="connsiteY6" fmla="*/ 338898 h 357215"/>
                    <a:gd name="connsiteX7" fmla="*/ 36512 w 527265"/>
                    <a:gd name="connsiteY7" fmla="*/ 357216 h 357215"/>
                    <a:gd name="connsiteX8" fmla="*/ 2961 w 527265"/>
                    <a:gd name="connsiteY8" fmla="*/ 240559 h 357215"/>
                    <a:gd name="connsiteX9" fmla="*/ 46281 w 527265"/>
                    <a:gd name="connsiteY9" fmla="*/ 96008 h 357215"/>
                    <a:gd name="connsiteX10" fmla="*/ 383268 w 527265"/>
                    <a:gd name="connsiteY10" fmla="*/ 19650 h 357215"/>
                    <a:gd name="connsiteX11" fmla="*/ 473573 w 527265"/>
                    <a:gd name="connsiteY11" fmla="*/ 121396 h 357215"/>
                    <a:gd name="connsiteX12" fmla="*/ 489834 w 527265"/>
                    <a:gd name="connsiteY12" fmla="*/ 143763 h 357215"/>
                    <a:gd name="connsiteX13" fmla="*/ 522420 w 527265"/>
                    <a:gd name="connsiteY13" fmla="*/ 253285 h 357215"/>
                    <a:gd name="connsiteX14" fmla="*/ 493305 w 527265"/>
                    <a:gd name="connsiteY14" fmla="*/ 344811 h 35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7265" h="357215">
                      <a:moveTo>
                        <a:pt x="493305" y="344811"/>
                      </a:moveTo>
                      <a:cubicBezTo>
                        <a:pt x="469395" y="348089"/>
                        <a:pt x="459432" y="339797"/>
                        <a:pt x="460782" y="313767"/>
                      </a:cubicBezTo>
                      <a:cubicBezTo>
                        <a:pt x="462582" y="280859"/>
                        <a:pt x="461939" y="247758"/>
                        <a:pt x="455640" y="214914"/>
                      </a:cubicBezTo>
                      <a:cubicBezTo>
                        <a:pt x="443235" y="150062"/>
                        <a:pt x="415855" y="124931"/>
                        <a:pt x="350746" y="128980"/>
                      </a:cubicBezTo>
                      <a:cubicBezTo>
                        <a:pt x="292899" y="132579"/>
                        <a:pt x="235760" y="129108"/>
                        <a:pt x="178364" y="123324"/>
                      </a:cubicBezTo>
                      <a:cubicBezTo>
                        <a:pt x="93458" y="114840"/>
                        <a:pt x="57015" y="145370"/>
                        <a:pt x="50523" y="230275"/>
                      </a:cubicBezTo>
                      <a:cubicBezTo>
                        <a:pt x="47759" y="266397"/>
                        <a:pt x="46924" y="302712"/>
                        <a:pt x="44481" y="338898"/>
                      </a:cubicBezTo>
                      <a:cubicBezTo>
                        <a:pt x="44032" y="345261"/>
                        <a:pt x="51359" y="356573"/>
                        <a:pt x="36512" y="357216"/>
                      </a:cubicBezTo>
                      <a:cubicBezTo>
                        <a:pt x="25328" y="318330"/>
                        <a:pt x="10095" y="280859"/>
                        <a:pt x="2961" y="240559"/>
                      </a:cubicBezTo>
                      <a:cubicBezTo>
                        <a:pt x="-6937" y="184320"/>
                        <a:pt x="8103" y="136693"/>
                        <a:pt x="46281" y="96008"/>
                      </a:cubicBezTo>
                      <a:cubicBezTo>
                        <a:pt x="128744" y="7953"/>
                        <a:pt x="272139" y="-24570"/>
                        <a:pt x="383268" y="19650"/>
                      </a:cubicBezTo>
                      <a:cubicBezTo>
                        <a:pt x="430059" y="38226"/>
                        <a:pt x="468623" y="65478"/>
                        <a:pt x="473573" y="121396"/>
                      </a:cubicBezTo>
                      <a:cubicBezTo>
                        <a:pt x="474601" y="132965"/>
                        <a:pt x="482571" y="138107"/>
                        <a:pt x="489834" y="143763"/>
                      </a:cubicBezTo>
                      <a:cubicBezTo>
                        <a:pt x="526984" y="172622"/>
                        <a:pt x="533411" y="210929"/>
                        <a:pt x="522420" y="253285"/>
                      </a:cubicBezTo>
                      <a:cubicBezTo>
                        <a:pt x="514386" y="284265"/>
                        <a:pt x="503138" y="314345"/>
                        <a:pt x="493305" y="344811"/>
                      </a:cubicBezTo>
                      <a:close/>
                    </a:path>
                  </a:pathLst>
                </a:custGeom>
                <a:solidFill>
                  <a:srgbClr val="9C4628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BEC17602-D3D2-453F-B1EA-C82054D374CE}"/>
                    </a:ext>
                  </a:extLst>
                </p:cNvPr>
                <p:cNvSpPr/>
                <p:nvPr/>
              </p:nvSpPr>
              <p:spPr>
                <a:xfrm>
                  <a:off x="2617255" y="2575309"/>
                  <a:ext cx="121228" cy="374064"/>
                </a:xfrm>
                <a:custGeom>
                  <a:avLst/>
                  <a:gdLst>
                    <a:gd name="connsiteX0" fmla="*/ 160684 w 160683"/>
                    <a:gd name="connsiteY0" fmla="*/ 495807 h 495807"/>
                    <a:gd name="connsiteX1" fmla="*/ 0 w 160683"/>
                    <a:gd name="connsiteY1" fmla="*/ 489380 h 495807"/>
                    <a:gd name="connsiteX2" fmla="*/ 44092 w 160683"/>
                    <a:gd name="connsiteY2" fmla="*/ 119999 h 495807"/>
                    <a:gd name="connsiteX3" fmla="*/ 35672 w 160683"/>
                    <a:gd name="connsiteY3" fmla="*/ 80792 h 495807"/>
                    <a:gd name="connsiteX4" fmla="*/ 65816 w 160683"/>
                    <a:gd name="connsiteY4" fmla="*/ 1028 h 495807"/>
                    <a:gd name="connsiteX5" fmla="*/ 81499 w 160683"/>
                    <a:gd name="connsiteY5" fmla="*/ 0 h 495807"/>
                    <a:gd name="connsiteX6" fmla="*/ 117428 w 160683"/>
                    <a:gd name="connsiteY6" fmla="*/ 62474 h 495807"/>
                    <a:gd name="connsiteX7" fmla="*/ 117942 w 160683"/>
                    <a:gd name="connsiteY7" fmla="*/ 185751 h 495807"/>
                    <a:gd name="connsiteX8" fmla="*/ 160684 w 160683"/>
                    <a:gd name="connsiteY8" fmla="*/ 495807 h 49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683" h="495807">
                      <a:moveTo>
                        <a:pt x="160684" y="495807"/>
                      </a:moveTo>
                      <a:cubicBezTo>
                        <a:pt x="109265" y="495807"/>
                        <a:pt x="38564" y="489380"/>
                        <a:pt x="0" y="489380"/>
                      </a:cubicBezTo>
                      <a:cubicBezTo>
                        <a:pt x="6556" y="418293"/>
                        <a:pt x="41842" y="140117"/>
                        <a:pt x="44092" y="119999"/>
                      </a:cubicBezTo>
                      <a:cubicBezTo>
                        <a:pt x="45699" y="105795"/>
                        <a:pt x="44156" y="93390"/>
                        <a:pt x="35672" y="80792"/>
                      </a:cubicBezTo>
                      <a:cubicBezTo>
                        <a:pt x="9448" y="41649"/>
                        <a:pt x="19925" y="14976"/>
                        <a:pt x="65816" y="1028"/>
                      </a:cubicBezTo>
                      <a:cubicBezTo>
                        <a:pt x="71023" y="707"/>
                        <a:pt x="76293" y="321"/>
                        <a:pt x="81499" y="0"/>
                      </a:cubicBezTo>
                      <a:cubicBezTo>
                        <a:pt x="117557" y="11312"/>
                        <a:pt x="130668" y="31109"/>
                        <a:pt x="117428" y="62474"/>
                      </a:cubicBezTo>
                      <a:cubicBezTo>
                        <a:pt x="99753" y="104316"/>
                        <a:pt x="113829" y="145066"/>
                        <a:pt x="117942" y="185751"/>
                      </a:cubicBezTo>
                      <a:cubicBezTo>
                        <a:pt x="126619" y="272842"/>
                        <a:pt x="147829" y="418679"/>
                        <a:pt x="160684" y="4958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16E308B7-9356-4AFD-BA79-B16E84892D8E}"/>
                    </a:ext>
                  </a:extLst>
                </p:cNvPr>
                <p:cNvSpPr/>
                <p:nvPr/>
              </p:nvSpPr>
              <p:spPr>
                <a:xfrm>
                  <a:off x="2406719" y="2824495"/>
                  <a:ext cx="122626" cy="142119"/>
                </a:xfrm>
                <a:custGeom>
                  <a:avLst/>
                  <a:gdLst>
                    <a:gd name="connsiteX0" fmla="*/ 119207 w 162536"/>
                    <a:gd name="connsiteY0" fmla="*/ 11843 h 188373"/>
                    <a:gd name="connsiteX1" fmla="*/ 162399 w 162536"/>
                    <a:gd name="connsiteY1" fmla="*/ 150417 h 188373"/>
                    <a:gd name="connsiteX2" fmla="*/ 137654 w 162536"/>
                    <a:gd name="connsiteY2" fmla="*/ 178376 h 188373"/>
                    <a:gd name="connsiteX3" fmla="*/ 558 w 162536"/>
                    <a:gd name="connsiteY3" fmla="*/ 162501 h 188373"/>
                    <a:gd name="connsiteX4" fmla="*/ 13991 w 162536"/>
                    <a:gd name="connsiteY4" fmla="*/ 49700 h 188373"/>
                    <a:gd name="connsiteX5" fmla="*/ 119207 w 162536"/>
                    <a:gd name="connsiteY5" fmla="*/ 11843 h 18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536" h="188373">
                      <a:moveTo>
                        <a:pt x="119207" y="11843"/>
                      </a:moveTo>
                      <a:cubicBezTo>
                        <a:pt x="161821" y="49122"/>
                        <a:pt x="158221" y="101441"/>
                        <a:pt x="162399" y="150417"/>
                      </a:cubicBezTo>
                      <a:cubicBezTo>
                        <a:pt x="164135" y="170406"/>
                        <a:pt x="149030" y="176577"/>
                        <a:pt x="137654" y="178376"/>
                      </a:cubicBezTo>
                      <a:cubicBezTo>
                        <a:pt x="100375" y="199201"/>
                        <a:pt x="27168" y="184354"/>
                        <a:pt x="558" y="162501"/>
                      </a:cubicBezTo>
                      <a:cubicBezTo>
                        <a:pt x="-1434" y="124129"/>
                        <a:pt x="1651" y="85951"/>
                        <a:pt x="13991" y="49700"/>
                      </a:cubicBezTo>
                      <a:cubicBezTo>
                        <a:pt x="30574" y="724"/>
                        <a:pt x="69588" y="-12388"/>
                        <a:pt x="119207" y="11843"/>
                      </a:cubicBezTo>
                      <a:close/>
                    </a:path>
                  </a:pathLst>
                </a:custGeom>
                <a:solidFill>
                  <a:srgbClr val="FDBEA6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5FA1AA93-B185-4F84-ABBA-BE14CB512115}"/>
                    </a:ext>
                  </a:extLst>
                </p:cNvPr>
                <p:cNvSpPr/>
                <p:nvPr/>
              </p:nvSpPr>
              <p:spPr>
                <a:xfrm>
                  <a:off x="2842427" y="2826931"/>
                  <a:ext cx="125470" cy="136934"/>
                </a:xfrm>
                <a:custGeom>
                  <a:avLst/>
                  <a:gdLst>
                    <a:gd name="connsiteX0" fmla="*/ 48621 w 166306"/>
                    <a:gd name="connsiteY0" fmla="*/ 175146 h 181501"/>
                    <a:gd name="connsiteX1" fmla="*/ 7551 w 166306"/>
                    <a:gd name="connsiteY1" fmla="*/ 102067 h 181501"/>
                    <a:gd name="connsiteX2" fmla="*/ 11664 w 166306"/>
                    <a:gd name="connsiteY2" fmla="*/ 77064 h 181501"/>
                    <a:gd name="connsiteX3" fmla="*/ 100105 w 166306"/>
                    <a:gd name="connsiteY3" fmla="*/ 0 h 181501"/>
                    <a:gd name="connsiteX4" fmla="*/ 157115 w 166306"/>
                    <a:gd name="connsiteY4" fmla="*/ 64659 h 181501"/>
                    <a:gd name="connsiteX5" fmla="*/ 166306 w 166306"/>
                    <a:gd name="connsiteY5" fmla="*/ 159334 h 181501"/>
                    <a:gd name="connsiteX6" fmla="*/ 48621 w 166306"/>
                    <a:gd name="connsiteY6" fmla="*/ 175146 h 18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306" h="181501">
                      <a:moveTo>
                        <a:pt x="48621" y="175146"/>
                      </a:moveTo>
                      <a:cubicBezTo>
                        <a:pt x="-9225" y="162291"/>
                        <a:pt x="-4404" y="158692"/>
                        <a:pt x="7551" y="102067"/>
                      </a:cubicBezTo>
                      <a:cubicBezTo>
                        <a:pt x="9286" y="93839"/>
                        <a:pt x="9671" y="85227"/>
                        <a:pt x="11664" y="77064"/>
                      </a:cubicBezTo>
                      <a:cubicBezTo>
                        <a:pt x="30432" y="1800"/>
                        <a:pt x="47593" y="579"/>
                        <a:pt x="100105" y="0"/>
                      </a:cubicBezTo>
                      <a:cubicBezTo>
                        <a:pt x="136484" y="6170"/>
                        <a:pt x="149531" y="33551"/>
                        <a:pt x="157115" y="64659"/>
                      </a:cubicBezTo>
                      <a:cubicBezTo>
                        <a:pt x="164700" y="95639"/>
                        <a:pt x="165407" y="127519"/>
                        <a:pt x="166306" y="159334"/>
                      </a:cubicBezTo>
                      <a:cubicBezTo>
                        <a:pt x="140340" y="180673"/>
                        <a:pt x="100040" y="188000"/>
                        <a:pt x="48621" y="175146"/>
                      </a:cubicBezTo>
                      <a:close/>
                    </a:path>
                  </a:pathLst>
                </a:custGeom>
                <a:solidFill>
                  <a:srgbClr val="FDBEA6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2DBBF6E-6650-4CBF-AEFF-627966056837}"/>
                </a:ext>
              </a:extLst>
            </p:cNvPr>
            <p:cNvSpPr/>
            <p:nvPr/>
          </p:nvSpPr>
          <p:spPr>
            <a:xfrm>
              <a:off x="5787652" y="4063336"/>
              <a:ext cx="1174735" cy="1156381"/>
            </a:xfrm>
            <a:custGeom>
              <a:avLst/>
              <a:gdLst>
                <a:gd name="connsiteX0" fmla="*/ 587367 w 1174735"/>
                <a:gd name="connsiteY0" fmla="*/ 245972 h 1156381"/>
                <a:gd name="connsiteX1" fmla="*/ 255149 w 1174735"/>
                <a:gd name="connsiteY1" fmla="*/ 578190 h 1156381"/>
                <a:gd name="connsiteX2" fmla="*/ 587367 w 1174735"/>
                <a:gd name="connsiteY2" fmla="*/ 910408 h 1156381"/>
                <a:gd name="connsiteX3" fmla="*/ 919585 w 1174735"/>
                <a:gd name="connsiteY3" fmla="*/ 578190 h 1156381"/>
                <a:gd name="connsiteX4" fmla="*/ 587367 w 1174735"/>
                <a:gd name="connsiteY4" fmla="*/ 245972 h 1156381"/>
                <a:gd name="connsiteX5" fmla="*/ 479050 w 1174735"/>
                <a:gd name="connsiteY5" fmla="*/ 194 h 1156381"/>
                <a:gd name="connsiteX6" fmla="*/ 496107 w 1174735"/>
                <a:gd name="connsiteY6" fmla="*/ 2111 h 1156381"/>
                <a:gd name="connsiteX7" fmla="*/ 529129 w 1174735"/>
                <a:gd name="connsiteY7" fmla="*/ 68835 h 1156381"/>
                <a:gd name="connsiteX8" fmla="*/ 614523 w 1174735"/>
                <a:gd name="connsiteY8" fmla="*/ 127801 h 1156381"/>
                <a:gd name="connsiteX9" fmla="*/ 659378 w 1174735"/>
                <a:gd name="connsiteY9" fmla="*/ 100161 h 1156381"/>
                <a:gd name="connsiteX10" fmla="*/ 699238 w 1174735"/>
                <a:gd name="connsiteY10" fmla="*/ 17531 h 1156381"/>
                <a:gd name="connsiteX11" fmla="*/ 723581 w 1174735"/>
                <a:gd name="connsiteY11" fmla="*/ 6863 h 1156381"/>
                <a:gd name="connsiteX12" fmla="*/ 746566 w 1174735"/>
                <a:gd name="connsiteY12" fmla="*/ 14330 h 1156381"/>
                <a:gd name="connsiteX13" fmla="*/ 795493 w 1174735"/>
                <a:gd name="connsiteY13" fmla="*/ 90414 h 1156381"/>
                <a:gd name="connsiteX14" fmla="*/ 787154 w 1174735"/>
                <a:gd name="connsiteY14" fmla="*/ 152726 h 1156381"/>
                <a:gd name="connsiteX15" fmla="*/ 800876 w 1174735"/>
                <a:gd name="connsiteY15" fmla="*/ 179299 h 1156381"/>
                <a:gd name="connsiteX16" fmla="*/ 825801 w 1174735"/>
                <a:gd name="connsiteY16" fmla="*/ 194671 h 1156381"/>
                <a:gd name="connsiteX17" fmla="*/ 908237 w 1174735"/>
                <a:gd name="connsiteY17" fmla="*/ 189822 h 1156381"/>
                <a:gd name="connsiteX18" fmla="*/ 963517 w 1174735"/>
                <a:gd name="connsiteY18" fmla="*/ 149089 h 1156381"/>
                <a:gd name="connsiteX19" fmla="*/ 994018 w 1174735"/>
                <a:gd name="connsiteY19" fmla="*/ 151562 h 1156381"/>
                <a:gd name="connsiteX20" fmla="*/ 1000516 w 1174735"/>
                <a:gd name="connsiteY20" fmla="*/ 154762 h 1156381"/>
                <a:gd name="connsiteX21" fmla="*/ 1018798 w 1174735"/>
                <a:gd name="connsiteY21" fmla="*/ 262704 h 1156381"/>
                <a:gd name="connsiteX22" fmla="*/ 1008614 w 1174735"/>
                <a:gd name="connsiteY22" fmla="*/ 276234 h 1156381"/>
                <a:gd name="connsiteX23" fmla="*/ 1003474 w 1174735"/>
                <a:gd name="connsiteY23" fmla="*/ 377145 h 1156381"/>
                <a:gd name="connsiteX24" fmla="*/ 1030581 w 1174735"/>
                <a:gd name="connsiteY24" fmla="*/ 391886 h 1156381"/>
                <a:gd name="connsiteX25" fmla="*/ 1114908 w 1174735"/>
                <a:gd name="connsiteY25" fmla="*/ 386649 h 1156381"/>
                <a:gd name="connsiteX26" fmla="*/ 1162866 w 1174735"/>
                <a:gd name="connsiteY26" fmla="*/ 419623 h 1156381"/>
                <a:gd name="connsiteX27" fmla="*/ 1171934 w 1174735"/>
                <a:gd name="connsiteY27" fmla="*/ 457204 h 1156381"/>
                <a:gd name="connsiteX28" fmla="*/ 1144537 w 1174735"/>
                <a:gd name="connsiteY28" fmla="*/ 509090 h 1156381"/>
                <a:gd name="connsiteX29" fmla="*/ 1069228 w 1174735"/>
                <a:gd name="connsiteY29" fmla="*/ 541967 h 1156381"/>
                <a:gd name="connsiteX30" fmla="*/ 1043819 w 1174735"/>
                <a:gd name="connsiteY30" fmla="*/ 567911 h 1156381"/>
                <a:gd name="connsiteX31" fmla="*/ 1081158 w 1174735"/>
                <a:gd name="connsiteY31" fmla="*/ 646467 h 1156381"/>
                <a:gd name="connsiteX32" fmla="*/ 1149773 w 1174735"/>
                <a:gd name="connsiteY32" fmla="*/ 679490 h 1156381"/>
                <a:gd name="connsiteX33" fmla="*/ 1165630 w 1174735"/>
                <a:gd name="connsiteY33" fmla="*/ 715567 h 1156381"/>
                <a:gd name="connsiteX34" fmla="*/ 1146719 w 1174735"/>
                <a:gd name="connsiteY34" fmla="*/ 778024 h 1156381"/>
                <a:gd name="connsiteX35" fmla="*/ 1129067 w 1174735"/>
                <a:gd name="connsiteY35" fmla="*/ 796112 h 1156381"/>
                <a:gd name="connsiteX36" fmla="*/ 1121551 w 1174735"/>
                <a:gd name="connsiteY36" fmla="*/ 796257 h 1156381"/>
                <a:gd name="connsiteX37" fmla="*/ 1025732 w 1174735"/>
                <a:gd name="connsiteY37" fmla="*/ 786220 h 1156381"/>
                <a:gd name="connsiteX38" fmla="*/ 997704 w 1174735"/>
                <a:gd name="connsiteY38" fmla="*/ 790487 h 1156381"/>
                <a:gd name="connsiteX39" fmla="*/ 967105 w 1174735"/>
                <a:gd name="connsiteY39" fmla="*/ 836651 h 1156381"/>
                <a:gd name="connsiteX40" fmla="*/ 969481 w 1174735"/>
                <a:gd name="connsiteY40" fmla="*/ 870062 h 1156381"/>
                <a:gd name="connsiteX41" fmla="*/ 1017391 w 1174735"/>
                <a:gd name="connsiteY41" fmla="*/ 942508 h 1156381"/>
                <a:gd name="connsiteX42" fmla="*/ 998819 w 1174735"/>
                <a:gd name="connsiteY42" fmla="*/ 995703 h 1156381"/>
                <a:gd name="connsiteX43" fmla="*/ 994746 w 1174735"/>
                <a:gd name="connsiteY43" fmla="*/ 998176 h 1156381"/>
                <a:gd name="connsiteX44" fmla="*/ 953479 w 1174735"/>
                <a:gd name="connsiteY44" fmla="*/ 1032121 h 1156381"/>
                <a:gd name="connsiteX45" fmla="*/ 908333 w 1174735"/>
                <a:gd name="connsiteY45" fmla="*/ 1001571 h 1156381"/>
                <a:gd name="connsiteX46" fmla="*/ 900575 w 1174735"/>
                <a:gd name="connsiteY46" fmla="*/ 995801 h 1156381"/>
                <a:gd name="connsiteX47" fmla="*/ 841803 w 1174735"/>
                <a:gd name="connsiteY47" fmla="*/ 956231 h 1156381"/>
                <a:gd name="connsiteX48" fmla="*/ 771588 w 1174735"/>
                <a:gd name="connsiteY48" fmla="*/ 990466 h 1156381"/>
                <a:gd name="connsiteX49" fmla="*/ 764217 w 1174735"/>
                <a:gd name="connsiteY49" fmla="*/ 1010590 h 1156381"/>
                <a:gd name="connsiteX50" fmla="*/ 771005 w 1174735"/>
                <a:gd name="connsiteY50" fmla="*/ 1119357 h 1156381"/>
                <a:gd name="connsiteX51" fmla="*/ 755149 w 1174735"/>
                <a:gd name="connsiteY51" fmla="*/ 1140790 h 1156381"/>
                <a:gd name="connsiteX52" fmla="*/ 678629 w 1174735"/>
                <a:gd name="connsiteY52" fmla="*/ 1154271 h 1156381"/>
                <a:gd name="connsiteX53" fmla="*/ 645607 w 1174735"/>
                <a:gd name="connsiteY53" fmla="*/ 1087546 h 1156381"/>
                <a:gd name="connsiteX54" fmla="*/ 560213 w 1174735"/>
                <a:gd name="connsiteY54" fmla="*/ 1028581 h 1156381"/>
                <a:gd name="connsiteX55" fmla="*/ 515358 w 1174735"/>
                <a:gd name="connsiteY55" fmla="*/ 1056221 h 1156381"/>
                <a:gd name="connsiteX56" fmla="*/ 475498 w 1174735"/>
                <a:gd name="connsiteY56" fmla="*/ 1138851 h 1156381"/>
                <a:gd name="connsiteX57" fmla="*/ 451155 w 1174735"/>
                <a:gd name="connsiteY57" fmla="*/ 1149519 h 1156381"/>
                <a:gd name="connsiteX58" fmla="*/ 428171 w 1174735"/>
                <a:gd name="connsiteY58" fmla="*/ 1142051 h 1156381"/>
                <a:gd name="connsiteX59" fmla="*/ 379242 w 1174735"/>
                <a:gd name="connsiteY59" fmla="*/ 1065967 h 1156381"/>
                <a:gd name="connsiteX60" fmla="*/ 387583 w 1174735"/>
                <a:gd name="connsiteY60" fmla="*/ 1003656 h 1156381"/>
                <a:gd name="connsiteX61" fmla="*/ 373860 w 1174735"/>
                <a:gd name="connsiteY61" fmla="*/ 977083 h 1156381"/>
                <a:gd name="connsiteX62" fmla="*/ 348935 w 1174735"/>
                <a:gd name="connsiteY62" fmla="*/ 961711 h 1156381"/>
                <a:gd name="connsiteX63" fmla="*/ 266499 w 1174735"/>
                <a:gd name="connsiteY63" fmla="*/ 966560 h 1156381"/>
                <a:gd name="connsiteX64" fmla="*/ 211219 w 1174735"/>
                <a:gd name="connsiteY64" fmla="*/ 1007293 h 1156381"/>
                <a:gd name="connsiteX65" fmla="*/ 180718 w 1174735"/>
                <a:gd name="connsiteY65" fmla="*/ 1004819 h 1156381"/>
                <a:gd name="connsiteX66" fmla="*/ 174220 w 1174735"/>
                <a:gd name="connsiteY66" fmla="*/ 1001620 h 1156381"/>
                <a:gd name="connsiteX67" fmla="*/ 155938 w 1174735"/>
                <a:gd name="connsiteY67" fmla="*/ 893677 h 1156381"/>
                <a:gd name="connsiteX68" fmla="*/ 166122 w 1174735"/>
                <a:gd name="connsiteY68" fmla="*/ 880148 h 1156381"/>
                <a:gd name="connsiteX69" fmla="*/ 171262 w 1174735"/>
                <a:gd name="connsiteY69" fmla="*/ 779237 h 1156381"/>
                <a:gd name="connsiteX70" fmla="*/ 144155 w 1174735"/>
                <a:gd name="connsiteY70" fmla="*/ 764495 h 1156381"/>
                <a:gd name="connsiteX71" fmla="*/ 59828 w 1174735"/>
                <a:gd name="connsiteY71" fmla="*/ 769733 h 1156381"/>
                <a:gd name="connsiteX72" fmla="*/ 11870 w 1174735"/>
                <a:gd name="connsiteY72" fmla="*/ 736759 h 1156381"/>
                <a:gd name="connsiteX73" fmla="*/ 2802 w 1174735"/>
                <a:gd name="connsiteY73" fmla="*/ 699178 h 1156381"/>
                <a:gd name="connsiteX74" fmla="*/ 30200 w 1174735"/>
                <a:gd name="connsiteY74" fmla="*/ 647292 h 1156381"/>
                <a:gd name="connsiteX75" fmla="*/ 105508 w 1174735"/>
                <a:gd name="connsiteY75" fmla="*/ 614414 h 1156381"/>
                <a:gd name="connsiteX76" fmla="*/ 130917 w 1174735"/>
                <a:gd name="connsiteY76" fmla="*/ 588422 h 1156381"/>
                <a:gd name="connsiteX77" fmla="*/ 93578 w 1174735"/>
                <a:gd name="connsiteY77" fmla="*/ 509866 h 1156381"/>
                <a:gd name="connsiteX78" fmla="*/ 24963 w 1174735"/>
                <a:gd name="connsiteY78" fmla="*/ 476844 h 1156381"/>
                <a:gd name="connsiteX79" fmla="*/ 9106 w 1174735"/>
                <a:gd name="connsiteY79" fmla="*/ 440766 h 1156381"/>
                <a:gd name="connsiteX80" fmla="*/ 28018 w 1174735"/>
                <a:gd name="connsiteY80" fmla="*/ 378309 h 1156381"/>
                <a:gd name="connsiteX81" fmla="*/ 45669 w 1174735"/>
                <a:gd name="connsiteY81" fmla="*/ 360221 h 1156381"/>
                <a:gd name="connsiteX82" fmla="*/ 53185 w 1174735"/>
                <a:gd name="connsiteY82" fmla="*/ 360076 h 1156381"/>
                <a:gd name="connsiteX83" fmla="*/ 149004 w 1174735"/>
                <a:gd name="connsiteY83" fmla="*/ 370113 h 1156381"/>
                <a:gd name="connsiteX84" fmla="*/ 177032 w 1174735"/>
                <a:gd name="connsiteY84" fmla="*/ 365846 h 1156381"/>
                <a:gd name="connsiteX85" fmla="*/ 207631 w 1174735"/>
                <a:gd name="connsiteY85" fmla="*/ 319682 h 1156381"/>
                <a:gd name="connsiteX86" fmla="*/ 205255 w 1174735"/>
                <a:gd name="connsiteY86" fmla="*/ 286271 h 1156381"/>
                <a:gd name="connsiteX87" fmla="*/ 157345 w 1174735"/>
                <a:gd name="connsiteY87" fmla="*/ 213825 h 1156381"/>
                <a:gd name="connsiteX88" fmla="*/ 175917 w 1174735"/>
                <a:gd name="connsiteY88" fmla="*/ 160630 h 1156381"/>
                <a:gd name="connsiteX89" fmla="*/ 221257 w 1174735"/>
                <a:gd name="connsiteY89" fmla="*/ 124261 h 1156381"/>
                <a:gd name="connsiteX90" fmla="*/ 266403 w 1174735"/>
                <a:gd name="connsiteY90" fmla="*/ 154811 h 1156381"/>
                <a:gd name="connsiteX91" fmla="*/ 274161 w 1174735"/>
                <a:gd name="connsiteY91" fmla="*/ 160581 h 1156381"/>
                <a:gd name="connsiteX92" fmla="*/ 332933 w 1174735"/>
                <a:gd name="connsiteY92" fmla="*/ 200150 h 1156381"/>
                <a:gd name="connsiteX93" fmla="*/ 403148 w 1174735"/>
                <a:gd name="connsiteY93" fmla="*/ 165915 h 1156381"/>
                <a:gd name="connsiteX94" fmla="*/ 410519 w 1174735"/>
                <a:gd name="connsiteY94" fmla="*/ 145791 h 1156381"/>
                <a:gd name="connsiteX95" fmla="*/ 403731 w 1174735"/>
                <a:gd name="connsiteY95" fmla="*/ 37024 h 1156381"/>
                <a:gd name="connsiteX96" fmla="*/ 419587 w 1174735"/>
                <a:gd name="connsiteY96" fmla="*/ 15592 h 1156381"/>
                <a:gd name="connsiteX97" fmla="*/ 479050 w 1174735"/>
                <a:gd name="connsiteY97" fmla="*/ 194 h 11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74735" h="1156381">
                  <a:moveTo>
                    <a:pt x="587367" y="245972"/>
                  </a:moveTo>
                  <a:cubicBezTo>
                    <a:pt x="403888" y="245972"/>
                    <a:pt x="255149" y="394711"/>
                    <a:pt x="255149" y="578190"/>
                  </a:cubicBezTo>
                  <a:cubicBezTo>
                    <a:pt x="255149" y="761669"/>
                    <a:pt x="403888" y="910408"/>
                    <a:pt x="587367" y="910408"/>
                  </a:cubicBezTo>
                  <a:cubicBezTo>
                    <a:pt x="770846" y="910408"/>
                    <a:pt x="919585" y="761669"/>
                    <a:pt x="919585" y="578190"/>
                  </a:cubicBezTo>
                  <a:cubicBezTo>
                    <a:pt x="919585" y="394711"/>
                    <a:pt x="770846" y="245972"/>
                    <a:pt x="587367" y="245972"/>
                  </a:cubicBezTo>
                  <a:close/>
                  <a:moveTo>
                    <a:pt x="479050" y="194"/>
                  </a:moveTo>
                  <a:cubicBezTo>
                    <a:pt x="485166" y="-317"/>
                    <a:pt x="490918" y="135"/>
                    <a:pt x="496107" y="2111"/>
                  </a:cubicBezTo>
                  <a:cubicBezTo>
                    <a:pt x="515794" y="9627"/>
                    <a:pt x="522243" y="44589"/>
                    <a:pt x="529129" y="68835"/>
                  </a:cubicBezTo>
                  <a:cubicBezTo>
                    <a:pt x="541932" y="113738"/>
                    <a:pt x="542950" y="127704"/>
                    <a:pt x="614523" y="127801"/>
                  </a:cubicBezTo>
                  <a:cubicBezTo>
                    <a:pt x="637121" y="127849"/>
                    <a:pt x="650504" y="122709"/>
                    <a:pt x="659378" y="100161"/>
                  </a:cubicBezTo>
                  <a:cubicBezTo>
                    <a:pt x="670531" y="71793"/>
                    <a:pt x="686582" y="45366"/>
                    <a:pt x="699238" y="17531"/>
                  </a:cubicBezTo>
                  <a:cubicBezTo>
                    <a:pt x="704766" y="5311"/>
                    <a:pt x="711603" y="2159"/>
                    <a:pt x="723581" y="6863"/>
                  </a:cubicBezTo>
                  <a:cubicBezTo>
                    <a:pt x="731049" y="9821"/>
                    <a:pt x="738856" y="12003"/>
                    <a:pt x="746566" y="14330"/>
                  </a:cubicBezTo>
                  <a:cubicBezTo>
                    <a:pt x="803543" y="31352"/>
                    <a:pt x="803543" y="31352"/>
                    <a:pt x="795493" y="90414"/>
                  </a:cubicBezTo>
                  <a:cubicBezTo>
                    <a:pt x="792633" y="111168"/>
                    <a:pt x="790548" y="132068"/>
                    <a:pt x="787154" y="152726"/>
                  </a:cubicBezTo>
                  <a:cubicBezTo>
                    <a:pt x="785068" y="165624"/>
                    <a:pt x="787735" y="174547"/>
                    <a:pt x="800876" y="179299"/>
                  </a:cubicBezTo>
                  <a:cubicBezTo>
                    <a:pt x="806889" y="181481"/>
                    <a:pt x="821437" y="190307"/>
                    <a:pt x="825801" y="194671"/>
                  </a:cubicBezTo>
                  <a:cubicBezTo>
                    <a:pt x="869444" y="218917"/>
                    <a:pt x="877251" y="217608"/>
                    <a:pt x="908237" y="189822"/>
                  </a:cubicBezTo>
                  <a:cubicBezTo>
                    <a:pt x="924288" y="175420"/>
                    <a:pt x="946497" y="162569"/>
                    <a:pt x="963517" y="149089"/>
                  </a:cubicBezTo>
                  <a:cubicBezTo>
                    <a:pt x="975785" y="139342"/>
                    <a:pt x="984611" y="141136"/>
                    <a:pt x="994018" y="151562"/>
                  </a:cubicBezTo>
                  <a:cubicBezTo>
                    <a:pt x="996298" y="152435"/>
                    <a:pt x="998528" y="153356"/>
                    <a:pt x="1000516" y="154762"/>
                  </a:cubicBezTo>
                  <a:cubicBezTo>
                    <a:pt x="1058318" y="195204"/>
                    <a:pt x="1060355" y="207424"/>
                    <a:pt x="1018798" y="262704"/>
                  </a:cubicBezTo>
                  <a:cubicBezTo>
                    <a:pt x="1015403" y="267214"/>
                    <a:pt x="1011960" y="271676"/>
                    <a:pt x="1008614" y="276234"/>
                  </a:cubicBezTo>
                  <a:cubicBezTo>
                    <a:pt x="966233" y="333648"/>
                    <a:pt x="973070" y="313961"/>
                    <a:pt x="1003474" y="377145"/>
                  </a:cubicBezTo>
                  <a:cubicBezTo>
                    <a:pt x="1009051" y="388831"/>
                    <a:pt x="1017342" y="393292"/>
                    <a:pt x="1030581" y="391886"/>
                  </a:cubicBezTo>
                  <a:cubicBezTo>
                    <a:pt x="1058560" y="388928"/>
                    <a:pt x="1086782" y="390237"/>
                    <a:pt x="1114908" y="386649"/>
                  </a:cubicBezTo>
                  <a:cubicBezTo>
                    <a:pt x="1147494" y="382527"/>
                    <a:pt x="1154623" y="388589"/>
                    <a:pt x="1162866" y="419623"/>
                  </a:cubicBezTo>
                  <a:cubicBezTo>
                    <a:pt x="1166163" y="432086"/>
                    <a:pt x="1169413" y="444548"/>
                    <a:pt x="1171934" y="457204"/>
                  </a:cubicBezTo>
                  <a:cubicBezTo>
                    <a:pt x="1178383" y="489500"/>
                    <a:pt x="1175426" y="495513"/>
                    <a:pt x="1144537" y="509090"/>
                  </a:cubicBezTo>
                  <a:cubicBezTo>
                    <a:pt x="1119466" y="520098"/>
                    <a:pt x="1094832" y="532269"/>
                    <a:pt x="1069228" y="541967"/>
                  </a:cubicBezTo>
                  <a:cubicBezTo>
                    <a:pt x="1054778" y="547447"/>
                    <a:pt x="1045080" y="554915"/>
                    <a:pt x="1043819" y="567911"/>
                  </a:cubicBezTo>
                  <a:cubicBezTo>
                    <a:pt x="1037516" y="631920"/>
                    <a:pt x="1037709" y="632162"/>
                    <a:pt x="1081158" y="646467"/>
                  </a:cubicBezTo>
                  <a:cubicBezTo>
                    <a:pt x="1097791" y="651947"/>
                    <a:pt x="1134159" y="670955"/>
                    <a:pt x="1149773" y="679490"/>
                  </a:cubicBezTo>
                  <a:cubicBezTo>
                    <a:pt x="1164515" y="687539"/>
                    <a:pt x="1170188" y="698838"/>
                    <a:pt x="1165630" y="715567"/>
                  </a:cubicBezTo>
                  <a:cubicBezTo>
                    <a:pt x="1159908" y="736564"/>
                    <a:pt x="1153749" y="757416"/>
                    <a:pt x="1146719" y="778024"/>
                  </a:cubicBezTo>
                  <a:cubicBezTo>
                    <a:pt x="1143760" y="786705"/>
                    <a:pt x="1139057" y="794075"/>
                    <a:pt x="1129067" y="796112"/>
                  </a:cubicBezTo>
                  <a:cubicBezTo>
                    <a:pt x="1126594" y="796548"/>
                    <a:pt x="1124073" y="796548"/>
                    <a:pt x="1121551" y="796257"/>
                  </a:cubicBezTo>
                  <a:cubicBezTo>
                    <a:pt x="1089789" y="791117"/>
                    <a:pt x="1057737" y="789081"/>
                    <a:pt x="1025732" y="786220"/>
                  </a:cubicBezTo>
                  <a:cubicBezTo>
                    <a:pt x="1016276" y="785347"/>
                    <a:pt x="1006336" y="784522"/>
                    <a:pt x="997704" y="790487"/>
                  </a:cubicBezTo>
                  <a:cubicBezTo>
                    <a:pt x="985630" y="804647"/>
                    <a:pt x="978210" y="821861"/>
                    <a:pt x="967105" y="836651"/>
                  </a:cubicBezTo>
                  <a:cubicBezTo>
                    <a:pt x="958232" y="848483"/>
                    <a:pt x="962596" y="859345"/>
                    <a:pt x="969481" y="870062"/>
                  </a:cubicBezTo>
                  <a:cubicBezTo>
                    <a:pt x="985144" y="894453"/>
                    <a:pt x="1001632" y="918214"/>
                    <a:pt x="1017391" y="942508"/>
                  </a:cubicBezTo>
                  <a:cubicBezTo>
                    <a:pt x="1036352" y="971749"/>
                    <a:pt x="1032763" y="981932"/>
                    <a:pt x="998819" y="995703"/>
                  </a:cubicBezTo>
                  <a:cubicBezTo>
                    <a:pt x="997461" y="996528"/>
                    <a:pt x="995958" y="997206"/>
                    <a:pt x="994746" y="998176"/>
                  </a:cubicBezTo>
                  <a:cubicBezTo>
                    <a:pt x="980538" y="1009717"/>
                    <a:pt x="970112" y="1033430"/>
                    <a:pt x="953479" y="1032121"/>
                  </a:cubicBezTo>
                  <a:cubicBezTo>
                    <a:pt x="937719" y="1030909"/>
                    <a:pt x="923318" y="1012482"/>
                    <a:pt x="908333" y="1001571"/>
                  </a:cubicBezTo>
                  <a:cubicBezTo>
                    <a:pt x="905715" y="999679"/>
                    <a:pt x="903193" y="997691"/>
                    <a:pt x="900575" y="995801"/>
                  </a:cubicBezTo>
                  <a:cubicBezTo>
                    <a:pt x="880984" y="981641"/>
                    <a:pt x="861345" y="956134"/>
                    <a:pt x="841803" y="956231"/>
                  </a:cubicBezTo>
                  <a:cubicBezTo>
                    <a:pt x="818382" y="956328"/>
                    <a:pt x="795397" y="978926"/>
                    <a:pt x="771588" y="990466"/>
                  </a:cubicBezTo>
                  <a:cubicBezTo>
                    <a:pt x="761162" y="995558"/>
                    <a:pt x="763683" y="1002638"/>
                    <a:pt x="764217" y="1010590"/>
                  </a:cubicBezTo>
                  <a:cubicBezTo>
                    <a:pt x="766544" y="1046862"/>
                    <a:pt x="768193" y="1083134"/>
                    <a:pt x="771005" y="1119357"/>
                  </a:cubicBezTo>
                  <a:cubicBezTo>
                    <a:pt x="771976" y="1132207"/>
                    <a:pt x="767951" y="1138366"/>
                    <a:pt x="755149" y="1140790"/>
                  </a:cubicBezTo>
                  <a:cubicBezTo>
                    <a:pt x="729157" y="1145688"/>
                    <a:pt x="699383" y="1162175"/>
                    <a:pt x="678629" y="1154271"/>
                  </a:cubicBezTo>
                  <a:cubicBezTo>
                    <a:pt x="658942" y="1146755"/>
                    <a:pt x="652492" y="1111792"/>
                    <a:pt x="645607" y="1087546"/>
                  </a:cubicBezTo>
                  <a:cubicBezTo>
                    <a:pt x="632804" y="1042643"/>
                    <a:pt x="609189" y="1022762"/>
                    <a:pt x="560213" y="1028581"/>
                  </a:cubicBezTo>
                  <a:cubicBezTo>
                    <a:pt x="537761" y="1031248"/>
                    <a:pt x="524232" y="1033672"/>
                    <a:pt x="515358" y="1056221"/>
                  </a:cubicBezTo>
                  <a:cubicBezTo>
                    <a:pt x="504205" y="1084589"/>
                    <a:pt x="488154" y="1111017"/>
                    <a:pt x="475498" y="1138851"/>
                  </a:cubicBezTo>
                  <a:cubicBezTo>
                    <a:pt x="469970" y="1151071"/>
                    <a:pt x="463133" y="1154223"/>
                    <a:pt x="451155" y="1149519"/>
                  </a:cubicBezTo>
                  <a:cubicBezTo>
                    <a:pt x="443687" y="1146560"/>
                    <a:pt x="435880" y="1144379"/>
                    <a:pt x="428171" y="1142051"/>
                  </a:cubicBezTo>
                  <a:cubicBezTo>
                    <a:pt x="371193" y="1125031"/>
                    <a:pt x="371193" y="1125031"/>
                    <a:pt x="379242" y="1065967"/>
                  </a:cubicBezTo>
                  <a:cubicBezTo>
                    <a:pt x="382104" y="1045214"/>
                    <a:pt x="384188" y="1024314"/>
                    <a:pt x="387583" y="1003656"/>
                  </a:cubicBezTo>
                  <a:cubicBezTo>
                    <a:pt x="389668" y="990757"/>
                    <a:pt x="387001" y="981835"/>
                    <a:pt x="373860" y="977083"/>
                  </a:cubicBezTo>
                  <a:cubicBezTo>
                    <a:pt x="367847" y="974901"/>
                    <a:pt x="353299" y="966075"/>
                    <a:pt x="348935" y="961711"/>
                  </a:cubicBezTo>
                  <a:cubicBezTo>
                    <a:pt x="305292" y="937465"/>
                    <a:pt x="297485" y="938774"/>
                    <a:pt x="266499" y="966560"/>
                  </a:cubicBezTo>
                  <a:cubicBezTo>
                    <a:pt x="250449" y="980962"/>
                    <a:pt x="228239" y="993812"/>
                    <a:pt x="211219" y="1007293"/>
                  </a:cubicBezTo>
                  <a:cubicBezTo>
                    <a:pt x="198951" y="1017040"/>
                    <a:pt x="190125" y="1015245"/>
                    <a:pt x="180718" y="1004819"/>
                  </a:cubicBezTo>
                  <a:cubicBezTo>
                    <a:pt x="178438" y="1003947"/>
                    <a:pt x="176208" y="1003025"/>
                    <a:pt x="174220" y="1001620"/>
                  </a:cubicBezTo>
                  <a:cubicBezTo>
                    <a:pt x="116418" y="961177"/>
                    <a:pt x="114381" y="948957"/>
                    <a:pt x="155938" y="893677"/>
                  </a:cubicBezTo>
                  <a:cubicBezTo>
                    <a:pt x="159333" y="889168"/>
                    <a:pt x="162776" y="884706"/>
                    <a:pt x="166122" y="880148"/>
                  </a:cubicBezTo>
                  <a:cubicBezTo>
                    <a:pt x="208503" y="822734"/>
                    <a:pt x="201666" y="842422"/>
                    <a:pt x="171262" y="779237"/>
                  </a:cubicBezTo>
                  <a:cubicBezTo>
                    <a:pt x="165685" y="767550"/>
                    <a:pt x="157393" y="763089"/>
                    <a:pt x="144155" y="764495"/>
                  </a:cubicBezTo>
                  <a:cubicBezTo>
                    <a:pt x="116176" y="767454"/>
                    <a:pt x="87953" y="766145"/>
                    <a:pt x="59828" y="769733"/>
                  </a:cubicBezTo>
                  <a:cubicBezTo>
                    <a:pt x="27242" y="773854"/>
                    <a:pt x="20114" y="767793"/>
                    <a:pt x="11870" y="736759"/>
                  </a:cubicBezTo>
                  <a:cubicBezTo>
                    <a:pt x="8573" y="724296"/>
                    <a:pt x="5324" y="711834"/>
                    <a:pt x="2802" y="699178"/>
                  </a:cubicBezTo>
                  <a:cubicBezTo>
                    <a:pt x="-3647" y="666882"/>
                    <a:pt x="-690" y="660869"/>
                    <a:pt x="30200" y="647292"/>
                  </a:cubicBezTo>
                  <a:cubicBezTo>
                    <a:pt x="55270" y="636284"/>
                    <a:pt x="79904" y="624112"/>
                    <a:pt x="105508" y="614414"/>
                  </a:cubicBezTo>
                  <a:cubicBezTo>
                    <a:pt x="119958" y="608934"/>
                    <a:pt x="130917" y="601564"/>
                    <a:pt x="130917" y="588422"/>
                  </a:cubicBezTo>
                  <a:cubicBezTo>
                    <a:pt x="130820" y="525384"/>
                    <a:pt x="137026" y="524171"/>
                    <a:pt x="93578" y="509866"/>
                  </a:cubicBezTo>
                  <a:cubicBezTo>
                    <a:pt x="76945" y="504386"/>
                    <a:pt x="40577" y="485378"/>
                    <a:pt x="24963" y="476844"/>
                  </a:cubicBezTo>
                  <a:cubicBezTo>
                    <a:pt x="10221" y="468794"/>
                    <a:pt x="4548" y="457496"/>
                    <a:pt x="9106" y="440766"/>
                  </a:cubicBezTo>
                  <a:cubicBezTo>
                    <a:pt x="14828" y="419768"/>
                    <a:pt x="20987" y="398917"/>
                    <a:pt x="28018" y="378309"/>
                  </a:cubicBezTo>
                  <a:cubicBezTo>
                    <a:pt x="30976" y="369629"/>
                    <a:pt x="35679" y="362258"/>
                    <a:pt x="45669" y="360221"/>
                  </a:cubicBezTo>
                  <a:cubicBezTo>
                    <a:pt x="48142" y="359785"/>
                    <a:pt x="50663" y="359785"/>
                    <a:pt x="53185" y="360076"/>
                  </a:cubicBezTo>
                  <a:cubicBezTo>
                    <a:pt x="84947" y="365216"/>
                    <a:pt x="116999" y="367252"/>
                    <a:pt x="149004" y="370113"/>
                  </a:cubicBezTo>
                  <a:cubicBezTo>
                    <a:pt x="158460" y="370986"/>
                    <a:pt x="168400" y="371811"/>
                    <a:pt x="177032" y="365846"/>
                  </a:cubicBezTo>
                  <a:cubicBezTo>
                    <a:pt x="189106" y="351686"/>
                    <a:pt x="196526" y="334472"/>
                    <a:pt x="207631" y="319682"/>
                  </a:cubicBezTo>
                  <a:cubicBezTo>
                    <a:pt x="216504" y="307850"/>
                    <a:pt x="212140" y="296988"/>
                    <a:pt x="205255" y="286271"/>
                  </a:cubicBezTo>
                  <a:cubicBezTo>
                    <a:pt x="189592" y="261880"/>
                    <a:pt x="173104" y="238120"/>
                    <a:pt x="157345" y="213825"/>
                  </a:cubicBezTo>
                  <a:cubicBezTo>
                    <a:pt x="138384" y="184584"/>
                    <a:pt x="146677" y="182645"/>
                    <a:pt x="175917" y="160630"/>
                  </a:cubicBezTo>
                  <a:cubicBezTo>
                    <a:pt x="193810" y="147149"/>
                    <a:pt x="198659" y="137451"/>
                    <a:pt x="221257" y="124261"/>
                  </a:cubicBezTo>
                  <a:cubicBezTo>
                    <a:pt x="234931" y="116260"/>
                    <a:pt x="251418" y="143900"/>
                    <a:pt x="266403" y="154811"/>
                  </a:cubicBezTo>
                  <a:cubicBezTo>
                    <a:pt x="269021" y="156702"/>
                    <a:pt x="271543" y="158690"/>
                    <a:pt x="274161" y="160581"/>
                  </a:cubicBezTo>
                  <a:cubicBezTo>
                    <a:pt x="293752" y="174741"/>
                    <a:pt x="313391" y="200248"/>
                    <a:pt x="332933" y="200150"/>
                  </a:cubicBezTo>
                  <a:cubicBezTo>
                    <a:pt x="356354" y="200054"/>
                    <a:pt x="379339" y="177456"/>
                    <a:pt x="403148" y="165915"/>
                  </a:cubicBezTo>
                  <a:cubicBezTo>
                    <a:pt x="413574" y="160824"/>
                    <a:pt x="411053" y="153744"/>
                    <a:pt x="410519" y="145791"/>
                  </a:cubicBezTo>
                  <a:cubicBezTo>
                    <a:pt x="408192" y="109520"/>
                    <a:pt x="406543" y="73248"/>
                    <a:pt x="403731" y="37024"/>
                  </a:cubicBezTo>
                  <a:cubicBezTo>
                    <a:pt x="402760" y="24174"/>
                    <a:pt x="406786" y="18016"/>
                    <a:pt x="419587" y="15592"/>
                  </a:cubicBezTo>
                  <a:cubicBezTo>
                    <a:pt x="439081" y="11918"/>
                    <a:pt x="460702" y="1726"/>
                    <a:pt x="479050" y="194"/>
                  </a:cubicBezTo>
                  <a:close/>
                </a:path>
              </a:pathLst>
            </a:custGeom>
            <a:solidFill>
              <a:schemeClr val="accent2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2E2F883-4206-43DC-9AB3-860F206A2B7D}"/>
                </a:ext>
              </a:extLst>
            </p:cNvPr>
            <p:cNvSpPr/>
            <p:nvPr/>
          </p:nvSpPr>
          <p:spPr>
            <a:xfrm>
              <a:off x="4758232" y="3616991"/>
              <a:ext cx="1174735" cy="1156381"/>
            </a:xfrm>
            <a:custGeom>
              <a:avLst/>
              <a:gdLst>
                <a:gd name="connsiteX0" fmla="*/ 587367 w 1174735"/>
                <a:gd name="connsiteY0" fmla="*/ 245972 h 1156381"/>
                <a:gd name="connsiteX1" fmla="*/ 255149 w 1174735"/>
                <a:gd name="connsiteY1" fmla="*/ 578190 h 1156381"/>
                <a:gd name="connsiteX2" fmla="*/ 587367 w 1174735"/>
                <a:gd name="connsiteY2" fmla="*/ 910408 h 1156381"/>
                <a:gd name="connsiteX3" fmla="*/ 919585 w 1174735"/>
                <a:gd name="connsiteY3" fmla="*/ 578190 h 1156381"/>
                <a:gd name="connsiteX4" fmla="*/ 587367 w 1174735"/>
                <a:gd name="connsiteY4" fmla="*/ 245972 h 1156381"/>
                <a:gd name="connsiteX5" fmla="*/ 479050 w 1174735"/>
                <a:gd name="connsiteY5" fmla="*/ 194 h 1156381"/>
                <a:gd name="connsiteX6" fmla="*/ 496107 w 1174735"/>
                <a:gd name="connsiteY6" fmla="*/ 2111 h 1156381"/>
                <a:gd name="connsiteX7" fmla="*/ 529129 w 1174735"/>
                <a:gd name="connsiteY7" fmla="*/ 68835 h 1156381"/>
                <a:gd name="connsiteX8" fmla="*/ 614523 w 1174735"/>
                <a:gd name="connsiteY8" fmla="*/ 127801 h 1156381"/>
                <a:gd name="connsiteX9" fmla="*/ 659378 w 1174735"/>
                <a:gd name="connsiteY9" fmla="*/ 100161 h 1156381"/>
                <a:gd name="connsiteX10" fmla="*/ 699238 w 1174735"/>
                <a:gd name="connsiteY10" fmla="*/ 17531 h 1156381"/>
                <a:gd name="connsiteX11" fmla="*/ 723581 w 1174735"/>
                <a:gd name="connsiteY11" fmla="*/ 6863 h 1156381"/>
                <a:gd name="connsiteX12" fmla="*/ 746566 w 1174735"/>
                <a:gd name="connsiteY12" fmla="*/ 14330 h 1156381"/>
                <a:gd name="connsiteX13" fmla="*/ 795493 w 1174735"/>
                <a:gd name="connsiteY13" fmla="*/ 90414 h 1156381"/>
                <a:gd name="connsiteX14" fmla="*/ 787154 w 1174735"/>
                <a:gd name="connsiteY14" fmla="*/ 152726 h 1156381"/>
                <a:gd name="connsiteX15" fmla="*/ 800876 w 1174735"/>
                <a:gd name="connsiteY15" fmla="*/ 179299 h 1156381"/>
                <a:gd name="connsiteX16" fmla="*/ 825801 w 1174735"/>
                <a:gd name="connsiteY16" fmla="*/ 194671 h 1156381"/>
                <a:gd name="connsiteX17" fmla="*/ 908237 w 1174735"/>
                <a:gd name="connsiteY17" fmla="*/ 189822 h 1156381"/>
                <a:gd name="connsiteX18" fmla="*/ 963517 w 1174735"/>
                <a:gd name="connsiteY18" fmla="*/ 149089 h 1156381"/>
                <a:gd name="connsiteX19" fmla="*/ 994018 w 1174735"/>
                <a:gd name="connsiteY19" fmla="*/ 151562 h 1156381"/>
                <a:gd name="connsiteX20" fmla="*/ 1000516 w 1174735"/>
                <a:gd name="connsiteY20" fmla="*/ 154762 h 1156381"/>
                <a:gd name="connsiteX21" fmla="*/ 1018798 w 1174735"/>
                <a:gd name="connsiteY21" fmla="*/ 262704 h 1156381"/>
                <a:gd name="connsiteX22" fmla="*/ 1008614 w 1174735"/>
                <a:gd name="connsiteY22" fmla="*/ 276234 h 1156381"/>
                <a:gd name="connsiteX23" fmla="*/ 1003474 w 1174735"/>
                <a:gd name="connsiteY23" fmla="*/ 377145 h 1156381"/>
                <a:gd name="connsiteX24" fmla="*/ 1030581 w 1174735"/>
                <a:gd name="connsiteY24" fmla="*/ 391886 h 1156381"/>
                <a:gd name="connsiteX25" fmla="*/ 1114908 w 1174735"/>
                <a:gd name="connsiteY25" fmla="*/ 386649 h 1156381"/>
                <a:gd name="connsiteX26" fmla="*/ 1162866 w 1174735"/>
                <a:gd name="connsiteY26" fmla="*/ 419623 h 1156381"/>
                <a:gd name="connsiteX27" fmla="*/ 1171934 w 1174735"/>
                <a:gd name="connsiteY27" fmla="*/ 457204 h 1156381"/>
                <a:gd name="connsiteX28" fmla="*/ 1144537 w 1174735"/>
                <a:gd name="connsiteY28" fmla="*/ 509090 h 1156381"/>
                <a:gd name="connsiteX29" fmla="*/ 1069228 w 1174735"/>
                <a:gd name="connsiteY29" fmla="*/ 541967 h 1156381"/>
                <a:gd name="connsiteX30" fmla="*/ 1043819 w 1174735"/>
                <a:gd name="connsiteY30" fmla="*/ 567911 h 1156381"/>
                <a:gd name="connsiteX31" fmla="*/ 1081158 w 1174735"/>
                <a:gd name="connsiteY31" fmla="*/ 646467 h 1156381"/>
                <a:gd name="connsiteX32" fmla="*/ 1149773 w 1174735"/>
                <a:gd name="connsiteY32" fmla="*/ 679490 h 1156381"/>
                <a:gd name="connsiteX33" fmla="*/ 1165630 w 1174735"/>
                <a:gd name="connsiteY33" fmla="*/ 715567 h 1156381"/>
                <a:gd name="connsiteX34" fmla="*/ 1146719 w 1174735"/>
                <a:gd name="connsiteY34" fmla="*/ 778024 h 1156381"/>
                <a:gd name="connsiteX35" fmla="*/ 1129067 w 1174735"/>
                <a:gd name="connsiteY35" fmla="*/ 796112 h 1156381"/>
                <a:gd name="connsiteX36" fmla="*/ 1121551 w 1174735"/>
                <a:gd name="connsiteY36" fmla="*/ 796257 h 1156381"/>
                <a:gd name="connsiteX37" fmla="*/ 1025732 w 1174735"/>
                <a:gd name="connsiteY37" fmla="*/ 786220 h 1156381"/>
                <a:gd name="connsiteX38" fmla="*/ 997704 w 1174735"/>
                <a:gd name="connsiteY38" fmla="*/ 790487 h 1156381"/>
                <a:gd name="connsiteX39" fmla="*/ 967105 w 1174735"/>
                <a:gd name="connsiteY39" fmla="*/ 836651 h 1156381"/>
                <a:gd name="connsiteX40" fmla="*/ 969481 w 1174735"/>
                <a:gd name="connsiteY40" fmla="*/ 870062 h 1156381"/>
                <a:gd name="connsiteX41" fmla="*/ 1017391 w 1174735"/>
                <a:gd name="connsiteY41" fmla="*/ 942508 h 1156381"/>
                <a:gd name="connsiteX42" fmla="*/ 998819 w 1174735"/>
                <a:gd name="connsiteY42" fmla="*/ 995703 h 1156381"/>
                <a:gd name="connsiteX43" fmla="*/ 994746 w 1174735"/>
                <a:gd name="connsiteY43" fmla="*/ 998176 h 1156381"/>
                <a:gd name="connsiteX44" fmla="*/ 953479 w 1174735"/>
                <a:gd name="connsiteY44" fmla="*/ 1032121 h 1156381"/>
                <a:gd name="connsiteX45" fmla="*/ 908333 w 1174735"/>
                <a:gd name="connsiteY45" fmla="*/ 1001571 h 1156381"/>
                <a:gd name="connsiteX46" fmla="*/ 900575 w 1174735"/>
                <a:gd name="connsiteY46" fmla="*/ 995801 h 1156381"/>
                <a:gd name="connsiteX47" fmla="*/ 841803 w 1174735"/>
                <a:gd name="connsiteY47" fmla="*/ 956231 h 1156381"/>
                <a:gd name="connsiteX48" fmla="*/ 771588 w 1174735"/>
                <a:gd name="connsiteY48" fmla="*/ 990466 h 1156381"/>
                <a:gd name="connsiteX49" fmla="*/ 764217 w 1174735"/>
                <a:gd name="connsiteY49" fmla="*/ 1010590 h 1156381"/>
                <a:gd name="connsiteX50" fmla="*/ 771005 w 1174735"/>
                <a:gd name="connsiteY50" fmla="*/ 1119357 h 1156381"/>
                <a:gd name="connsiteX51" fmla="*/ 755149 w 1174735"/>
                <a:gd name="connsiteY51" fmla="*/ 1140790 h 1156381"/>
                <a:gd name="connsiteX52" fmla="*/ 678629 w 1174735"/>
                <a:gd name="connsiteY52" fmla="*/ 1154271 h 1156381"/>
                <a:gd name="connsiteX53" fmla="*/ 645607 w 1174735"/>
                <a:gd name="connsiteY53" fmla="*/ 1087546 h 1156381"/>
                <a:gd name="connsiteX54" fmla="*/ 560213 w 1174735"/>
                <a:gd name="connsiteY54" fmla="*/ 1028581 h 1156381"/>
                <a:gd name="connsiteX55" fmla="*/ 515358 w 1174735"/>
                <a:gd name="connsiteY55" fmla="*/ 1056221 h 1156381"/>
                <a:gd name="connsiteX56" fmla="*/ 475498 w 1174735"/>
                <a:gd name="connsiteY56" fmla="*/ 1138851 h 1156381"/>
                <a:gd name="connsiteX57" fmla="*/ 451155 w 1174735"/>
                <a:gd name="connsiteY57" fmla="*/ 1149519 h 1156381"/>
                <a:gd name="connsiteX58" fmla="*/ 428171 w 1174735"/>
                <a:gd name="connsiteY58" fmla="*/ 1142051 h 1156381"/>
                <a:gd name="connsiteX59" fmla="*/ 379242 w 1174735"/>
                <a:gd name="connsiteY59" fmla="*/ 1065967 h 1156381"/>
                <a:gd name="connsiteX60" fmla="*/ 387583 w 1174735"/>
                <a:gd name="connsiteY60" fmla="*/ 1003656 h 1156381"/>
                <a:gd name="connsiteX61" fmla="*/ 373860 w 1174735"/>
                <a:gd name="connsiteY61" fmla="*/ 977083 h 1156381"/>
                <a:gd name="connsiteX62" fmla="*/ 348935 w 1174735"/>
                <a:gd name="connsiteY62" fmla="*/ 961711 h 1156381"/>
                <a:gd name="connsiteX63" fmla="*/ 266499 w 1174735"/>
                <a:gd name="connsiteY63" fmla="*/ 966560 h 1156381"/>
                <a:gd name="connsiteX64" fmla="*/ 211219 w 1174735"/>
                <a:gd name="connsiteY64" fmla="*/ 1007293 h 1156381"/>
                <a:gd name="connsiteX65" fmla="*/ 180718 w 1174735"/>
                <a:gd name="connsiteY65" fmla="*/ 1004819 h 1156381"/>
                <a:gd name="connsiteX66" fmla="*/ 174220 w 1174735"/>
                <a:gd name="connsiteY66" fmla="*/ 1001620 h 1156381"/>
                <a:gd name="connsiteX67" fmla="*/ 155938 w 1174735"/>
                <a:gd name="connsiteY67" fmla="*/ 893677 h 1156381"/>
                <a:gd name="connsiteX68" fmla="*/ 166122 w 1174735"/>
                <a:gd name="connsiteY68" fmla="*/ 880148 h 1156381"/>
                <a:gd name="connsiteX69" fmla="*/ 171262 w 1174735"/>
                <a:gd name="connsiteY69" fmla="*/ 779237 h 1156381"/>
                <a:gd name="connsiteX70" fmla="*/ 144155 w 1174735"/>
                <a:gd name="connsiteY70" fmla="*/ 764495 h 1156381"/>
                <a:gd name="connsiteX71" fmla="*/ 59828 w 1174735"/>
                <a:gd name="connsiteY71" fmla="*/ 769733 h 1156381"/>
                <a:gd name="connsiteX72" fmla="*/ 11870 w 1174735"/>
                <a:gd name="connsiteY72" fmla="*/ 736759 h 1156381"/>
                <a:gd name="connsiteX73" fmla="*/ 2802 w 1174735"/>
                <a:gd name="connsiteY73" fmla="*/ 699178 h 1156381"/>
                <a:gd name="connsiteX74" fmla="*/ 30200 w 1174735"/>
                <a:gd name="connsiteY74" fmla="*/ 647292 h 1156381"/>
                <a:gd name="connsiteX75" fmla="*/ 105508 w 1174735"/>
                <a:gd name="connsiteY75" fmla="*/ 614414 h 1156381"/>
                <a:gd name="connsiteX76" fmla="*/ 130917 w 1174735"/>
                <a:gd name="connsiteY76" fmla="*/ 588422 h 1156381"/>
                <a:gd name="connsiteX77" fmla="*/ 93578 w 1174735"/>
                <a:gd name="connsiteY77" fmla="*/ 509866 h 1156381"/>
                <a:gd name="connsiteX78" fmla="*/ 24963 w 1174735"/>
                <a:gd name="connsiteY78" fmla="*/ 476844 h 1156381"/>
                <a:gd name="connsiteX79" fmla="*/ 9106 w 1174735"/>
                <a:gd name="connsiteY79" fmla="*/ 440766 h 1156381"/>
                <a:gd name="connsiteX80" fmla="*/ 28018 w 1174735"/>
                <a:gd name="connsiteY80" fmla="*/ 378309 h 1156381"/>
                <a:gd name="connsiteX81" fmla="*/ 45669 w 1174735"/>
                <a:gd name="connsiteY81" fmla="*/ 360221 h 1156381"/>
                <a:gd name="connsiteX82" fmla="*/ 53185 w 1174735"/>
                <a:gd name="connsiteY82" fmla="*/ 360076 h 1156381"/>
                <a:gd name="connsiteX83" fmla="*/ 149004 w 1174735"/>
                <a:gd name="connsiteY83" fmla="*/ 370113 h 1156381"/>
                <a:gd name="connsiteX84" fmla="*/ 177032 w 1174735"/>
                <a:gd name="connsiteY84" fmla="*/ 365846 h 1156381"/>
                <a:gd name="connsiteX85" fmla="*/ 207631 w 1174735"/>
                <a:gd name="connsiteY85" fmla="*/ 319682 h 1156381"/>
                <a:gd name="connsiteX86" fmla="*/ 205255 w 1174735"/>
                <a:gd name="connsiteY86" fmla="*/ 286271 h 1156381"/>
                <a:gd name="connsiteX87" fmla="*/ 157345 w 1174735"/>
                <a:gd name="connsiteY87" fmla="*/ 213825 h 1156381"/>
                <a:gd name="connsiteX88" fmla="*/ 175917 w 1174735"/>
                <a:gd name="connsiteY88" fmla="*/ 160630 h 1156381"/>
                <a:gd name="connsiteX89" fmla="*/ 221257 w 1174735"/>
                <a:gd name="connsiteY89" fmla="*/ 124261 h 1156381"/>
                <a:gd name="connsiteX90" fmla="*/ 266403 w 1174735"/>
                <a:gd name="connsiteY90" fmla="*/ 154811 h 1156381"/>
                <a:gd name="connsiteX91" fmla="*/ 274161 w 1174735"/>
                <a:gd name="connsiteY91" fmla="*/ 160581 h 1156381"/>
                <a:gd name="connsiteX92" fmla="*/ 332933 w 1174735"/>
                <a:gd name="connsiteY92" fmla="*/ 200150 h 1156381"/>
                <a:gd name="connsiteX93" fmla="*/ 403148 w 1174735"/>
                <a:gd name="connsiteY93" fmla="*/ 165915 h 1156381"/>
                <a:gd name="connsiteX94" fmla="*/ 410519 w 1174735"/>
                <a:gd name="connsiteY94" fmla="*/ 145791 h 1156381"/>
                <a:gd name="connsiteX95" fmla="*/ 403731 w 1174735"/>
                <a:gd name="connsiteY95" fmla="*/ 37024 h 1156381"/>
                <a:gd name="connsiteX96" fmla="*/ 419587 w 1174735"/>
                <a:gd name="connsiteY96" fmla="*/ 15592 h 1156381"/>
                <a:gd name="connsiteX97" fmla="*/ 479050 w 1174735"/>
                <a:gd name="connsiteY97" fmla="*/ 194 h 11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74735" h="1156381">
                  <a:moveTo>
                    <a:pt x="587367" y="245972"/>
                  </a:moveTo>
                  <a:cubicBezTo>
                    <a:pt x="403888" y="245972"/>
                    <a:pt x="255149" y="394711"/>
                    <a:pt x="255149" y="578190"/>
                  </a:cubicBezTo>
                  <a:cubicBezTo>
                    <a:pt x="255149" y="761669"/>
                    <a:pt x="403888" y="910408"/>
                    <a:pt x="587367" y="910408"/>
                  </a:cubicBezTo>
                  <a:cubicBezTo>
                    <a:pt x="770846" y="910408"/>
                    <a:pt x="919585" y="761669"/>
                    <a:pt x="919585" y="578190"/>
                  </a:cubicBezTo>
                  <a:cubicBezTo>
                    <a:pt x="919585" y="394711"/>
                    <a:pt x="770846" y="245972"/>
                    <a:pt x="587367" y="245972"/>
                  </a:cubicBezTo>
                  <a:close/>
                  <a:moveTo>
                    <a:pt x="479050" y="194"/>
                  </a:moveTo>
                  <a:cubicBezTo>
                    <a:pt x="485166" y="-317"/>
                    <a:pt x="490918" y="135"/>
                    <a:pt x="496107" y="2111"/>
                  </a:cubicBezTo>
                  <a:cubicBezTo>
                    <a:pt x="515794" y="9627"/>
                    <a:pt x="522243" y="44589"/>
                    <a:pt x="529129" y="68835"/>
                  </a:cubicBezTo>
                  <a:cubicBezTo>
                    <a:pt x="541932" y="113738"/>
                    <a:pt x="542950" y="127704"/>
                    <a:pt x="614523" y="127801"/>
                  </a:cubicBezTo>
                  <a:cubicBezTo>
                    <a:pt x="637121" y="127849"/>
                    <a:pt x="650504" y="122709"/>
                    <a:pt x="659378" y="100161"/>
                  </a:cubicBezTo>
                  <a:cubicBezTo>
                    <a:pt x="670531" y="71793"/>
                    <a:pt x="686582" y="45366"/>
                    <a:pt x="699238" y="17531"/>
                  </a:cubicBezTo>
                  <a:cubicBezTo>
                    <a:pt x="704766" y="5311"/>
                    <a:pt x="711603" y="2159"/>
                    <a:pt x="723581" y="6863"/>
                  </a:cubicBezTo>
                  <a:cubicBezTo>
                    <a:pt x="731049" y="9821"/>
                    <a:pt x="738856" y="12003"/>
                    <a:pt x="746566" y="14330"/>
                  </a:cubicBezTo>
                  <a:cubicBezTo>
                    <a:pt x="803543" y="31352"/>
                    <a:pt x="803543" y="31352"/>
                    <a:pt x="795493" y="90414"/>
                  </a:cubicBezTo>
                  <a:cubicBezTo>
                    <a:pt x="792633" y="111168"/>
                    <a:pt x="790548" y="132068"/>
                    <a:pt x="787154" y="152726"/>
                  </a:cubicBezTo>
                  <a:cubicBezTo>
                    <a:pt x="785068" y="165624"/>
                    <a:pt x="787735" y="174547"/>
                    <a:pt x="800876" y="179299"/>
                  </a:cubicBezTo>
                  <a:cubicBezTo>
                    <a:pt x="806889" y="181481"/>
                    <a:pt x="821437" y="190307"/>
                    <a:pt x="825801" y="194671"/>
                  </a:cubicBezTo>
                  <a:cubicBezTo>
                    <a:pt x="869444" y="218917"/>
                    <a:pt x="877251" y="217608"/>
                    <a:pt x="908237" y="189822"/>
                  </a:cubicBezTo>
                  <a:cubicBezTo>
                    <a:pt x="924288" y="175420"/>
                    <a:pt x="946497" y="162569"/>
                    <a:pt x="963517" y="149089"/>
                  </a:cubicBezTo>
                  <a:cubicBezTo>
                    <a:pt x="975785" y="139342"/>
                    <a:pt x="984611" y="141136"/>
                    <a:pt x="994018" y="151562"/>
                  </a:cubicBezTo>
                  <a:cubicBezTo>
                    <a:pt x="996298" y="152435"/>
                    <a:pt x="998528" y="153356"/>
                    <a:pt x="1000516" y="154762"/>
                  </a:cubicBezTo>
                  <a:cubicBezTo>
                    <a:pt x="1058318" y="195204"/>
                    <a:pt x="1060355" y="207424"/>
                    <a:pt x="1018798" y="262704"/>
                  </a:cubicBezTo>
                  <a:cubicBezTo>
                    <a:pt x="1015403" y="267214"/>
                    <a:pt x="1011960" y="271676"/>
                    <a:pt x="1008614" y="276234"/>
                  </a:cubicBezTo>
                  <a:cubicBezTo>
                    <a:pt x="966233" y="333648"/>
                    <a:pt x="973070" y="313961"/>
                    <a:pt x="1003474" y="377145"/>
                  </a:cubicBezTo>
                  <a:cubicBezTo>
                    <a:pt x="1009051" y="388831"/>
                    <a:pt x="1017342" y="393292"/>
                    <a:pt x="1030581" y="391886"/>
                  </a:cubicBezTo>
                  <a:cubicBezTo>
                    <a:pt x="1058560" y="388928"/>
                    <a:pt x="1086782" y="390237"/>
                    <a:pt x="1114908" y="386649"/>
                  </a:cubicBezTo>
                  <a:cubicBezTo>
                    <a:pt x="1147494" y="382527"/>
                    <a:pt x="1154623" y="388589"/>
                    <a:pt x="1162866" y="419623"/>
                  </a:cubicBezTo>
                  <a:cubicBezTo>
                    <a:pt x="1166163" y="432086"/>
                    <a:pt x="1169413" y="444548"/>
                    <a:pt x="1171934" y="457204"/>
                  </a:cubicBezTo>
                  <a:cubicBezTo>
                    <a:pt x="1178383" y="489500"/>
                    <a:pt x="1175426" y="495513"/>
                    <a:pt x="1144537" y="509090"/>
                  </a:cubicBezTo>
                  <a:cubicBezTo>
                    <a:pt x="1119466" y="520098"/>
                    <a:pt x="1094832" y="532269"/>
                    <a:pt x="1069228" y="541967"/>
                  </a:cubicBezTo>
                  <a:cubicBezTo>
                    <a:pt x="1054778" y="547447"/>
                    <a:pt x="1045080" y="554915"/>
                    <a:pt x="1043819" y="567911"/>
                  </a:cubicBezTo>
                  <a:cubicBezTo>
                    <a:pt x="1037516" y="631920"/>
                    <a:pt x="1037709" y="632162"/>
                    <a:pt x="1081158" y="646467"/>
                  </a:cubicBezTo>
                  <a:cubicBezTo>
                    <a:pt x="1097791" y="651947"/>
                    <a:pt x="1134159" y="670955"/>
                    <a:pt x="1149773" y="679490"/>
                  </a:cubicBezTo>
                  <a:cubicBezTo>
                    <a:pt x="1164515" y="687539"/>
                    <a:pt x="1170188" y="698838"/>
                    <a:pt x="1165630" y="715567"/>
                  </a:cubicBezTo>
                  <a:cubicBezTo>
                    <a:pt x="1159908" y="736564"/>
                    <a:pt x="1153749" y="757416"/>
                    <a:pt x="1146719" y="778024"/>
                  </a:cubicBezTo>
                  <a:cubicBezTo>
                    <a:pt x="1143760" y="786705"/>
                    <a:pt x="1139057" y="794075"/>
                    <a:pt x="1129067" y="796112"/>
                  </a:cubicBezTo>
                  <a:cubicBezTo>
                    <a:pt x="1126594" y="796548"/>
                    <a:pt x="1124073" y="796548"/>
                    <a:pt x="1121551" y="796257"/>
                  </a:cubicBezTo>
                  <a:cubicBezTo>
                    <a:pt x="1089789" y="791117"/>
                    <a:pt x="1057737" y="789081"/>
                    <a:pt x="1025732" y="786220"/>
                  </a:cubicBezTo>
                  <a:cubicBezTo>
                    <a:pt x="1016276" y="785347"/>
                    <a:pt x="1006336" y="784522"/>
                    <a:pt x="997704" y="790487"/>
                  </a:cubicBezTo>
                  <a:cubicBezTo>
                    <a:pt x="985630" y="804647"/>
                    <a:pt x="978210" y="821861"/>
                    <a:pt x="967105" y="836651"/>
                  </a:cubicBezTo>
                  <a:cubicBezTo>
                    <a:pt x="958232" y="848483"/>
                    <a:pt x="962596" y="859345"/>
                    <a:pt x="969481" y="870062"/>
                  </a:cubicBezTo>
                  <a:cubicBezTo>
                    <a:pt x="985144" y="894453"/>
                    <a:pt x="1001632" y="918214"/>
                    <a:pt x="1017391" y="942508"/>
                  </a:cubicBezTo>
                  <a:cubicBezTo>
                    <a:pt x="1036352" y="971749"/>
                    <a:pt x="1032763" y="981932"/>
                    <a:pt x="998819" y="995703"/>
                  </a:cubicBezTo>
                  <a:cubicBezTo>
                    <a:pt x="997461" y="996528"/>
                    <a:pt x="995958" y="997206"/>
                    <a:pt x="994746" y="998176"/>
                  </a:cubicBezTo>
                  <a:cubicBezTo>
                    <a:pt x="980538" y="1009717"/>
                    <a:pt x="970112" y="1033430"/>
                    <a:pt x="953479" y="1032121"/>
                  </a:cubicBezTo>
                  <a:cubicBezTo>
                    <a:pt x="937719" y="1030909"/>
                    <a:pt x="923318" y="1012482"/>
                    <a:pt x="908333" y="1001571"/>
                  </a:cubicBezTo>
                  <a:cubicBezTo>
                    <a:pt x="905715" y="999679"/>
                    <a:pt x="903193" y="997691"/>
                    <a:pt x="900575" y="995801"/>
                  </a:cubicBezTo>
                  <a:cubicBezTo>
                    <a:pt x="880984" y="981641"/>
                    <a:pt x="861345" y="956134"/>
                    <a:pt x="841803" y="956231"/>
                  </a:cubicBezTo>
                  <a:cubicBezTo>
                    <a:pt x="818382" y="956328"/>
                    <a:pt x="795397" y="978926"/>
                    <a:pt x="771588" y="990466"/>
                  </a:cubicBezTo>
                  <a:cubicBezTo>
                    <a:pt x="761162" y="995558"/>
                    <a:pt x="763683" y="1002638"/>
                    <a:pt x="764217" y="1010590"/>
                  </a:cubicBezTo>
                  <a:cubicBezTo>
                    <a:pt x="766544" y="1046862"/>
                    <a:pt x="768193" y="1083134"/>
                    <a:pt x="771005" y="1119357"/>
                  </a:cubicBezTo>
                  <a:cubicBezTo>
                    <a:pt x="771976" y="1132207"/>
                    <a:pt x="767951" y="1138366"/>
                    <a:pt x="755149" y="1140790"/>
                  </a:cubicBezTo>
                  <a:cubicBezTo>
                    <a:pt x="729157" y="1145688"/>
                    <a:pt x="699383" y="1162175"/>
                    <a:pt x="678629" y="1154271"/>
                  </a:cubicBezTo>
                  <a:cubicBezTo>
                    <a:pt x="658942" y="1146755"/>
                    <a:pt x="652492" y="1111792"/>
                    <a:pt x="645607" y="1087546"/>
                  </a:cubicBezTo>
                  <a:cubicBezTo>
                    <a:pt x="632804" y="1042643"/>
                    <a:pt x="609189" y="1022762"/>
                    <a:pt x="560213" y="1028581"/>
                  </a:cubicBezTo>
                  <a:cubicBezTo>
                    <a:pt x="537761" y="1031248"/>
                    <a:pt x="524232" y="1033672"/>
                    <a:pt x="515358" y="1056221"/>
                  </a:cubicBezTo>
                  <a:cubicBezTo>
                    <a:pt x="504205" y="1084589"/>
                    <a:pt x="488154" y="1111017"/>
                    <a:pt x="475498" y="1138851"/>
                  </a:cubicBezTo>
                  <a:cubicBezTo>
                    <a:pt x="469970" y="1151071"/>
                    <a:pt x="463133" y="1154223"/>
                    <a:pt x="451155" y="1149519"/>
                  </a:cubicBezTo>
                  <a:cubicBezTo>
                    <a:pt x="443687" y="1146560"/>
                    <a:pt x="435880" y="1144379"/>
                    <a:pt x="428171" y="1142051"/>
                  </a:cubicBezTo>
                  <a:cubicBezTo>
                    <a:pt x="371193" y="1125031"/>
                    <a:pt x="371193" y="1125031"/>
                    <a:pt x="379242" y="1065967"/>
                  </a:cubicBezTo>
                  <a:cubicBezTo>
                    <a:pt x="382104" y="1045214"/>
                    <a:pt x="384188" y="1024314"/>
                    <a:pt x="387583" y="1003656"/>
                  </a:cubicBezTo>
                  <a:cubicBezTo>
                    <a:pt x="389668" y="990757"/>
                    <a:pt x="387001" y="981835"/>
                    <a:pt x="373860" y="977083"/>
                  </a:cubicBezTo>
                  <a:cubicBezTo>
                    <a:pt x="367847" y="974901"/>
                    <a:pt x="353299" y="966075"/>
                    <a:pt x="348935" y="961711"/>
                  </a:cubicBezTo>
                  <a:cubicBezTo>
                    <a:pt x="305292" y="937465"/>
                    <a:pt x="297485" y="938774"/>
                    <a:pt x="266499" y="966560"/>
                  </a:cubicBezTo>
                  <a:cubicBezTo>
                    <a:pt x="250449" y="980962"/>
                    <a:pt x="228239" y="993812"/>
                    <a:pt x="211219" y="1007293"/>
                  </a:cubicBezTo>
                  <a:cubicBezTo>
                    <a:pt x="198951" y="1017040"/>
                    <a:pt x="190125" y="1015245"/>
                    <a:pt x="180718" y="1004819"/>
                  </a:cubicBezTo>
                  <a:cubicBezTo>
                    <a:pt x="178438" y="1003947"/>
                    <a:pt x="176208" y="1003025"/>
                    <a:pt x="174220" y="1001620"/>
                  </a:cubicBezTo>
                  <a:cubicBezTo>
                    <a:pt x="116418" y="961177"/>
                    <a:pt x="114381" y="948957"/>
                    <a:pt x="155938" y="893677"/>
                  </a:cubicBezTo>
                  <a:cubicBezTo>
                    <a:pt x="159333" y="889168"/>
                    <a:pt x="162776" y="884706"/>
                    <a:pt x="166122" y="880148"/>
                  </a:cubicBezTo>
                  <a:cubicBezTo>
                    <a:pt x="208503" y="822734"/>
                    <a:pt x="201666" y="842422"/>
                    <a:pt x="171262" y="779237"/>
                  </a:cubicBezTo>
                  <a:cubicBezTo>
                    <a:pt x="165685" y="767550"/>
                    <a:pt x="157393" y="763089"/>
                    <a:pt x="144155" y="764495"/>
                  </a:cubicBezTo>
                  <a:cubicBezTo>
                    <a:pt x="116176" y="767454"/>
                    <a:pt x="87953" y="766145"/>
                    <a:pt x="59828" y="769733"/>
                  </a:cubicBezTo>
                  <a:cubicBezTo>
                    <a:pt x="27242" y="773854"/>
                    <a:pt x="20114" y="767793"/>
                    <a:pt x="11870" y="736759"/>
                  </a:cubicBezTo>
                  <a:cubicBezTo>
                    <a:pt x="8573" y="724296"/>
                    <a:pt x="5324" y="711834"/>
                    <a:pt x="2802" y="699178"/>
                  </a:cubicBezTo>
                  <a:cubicBezTo>
                    <a:pt x="-3647" y="666882"/>
                    <a:pt x="-690" y="660869"/>
                    <a:pt x="30200" y="647292"/>
                  </a:cubicBezTo>
                  <a:cubicBezTo>
                    <a:pt x="55270" y="636284"/>
                    <a:pt x="79904" y="624112"/>
                    <a:pt x="105508" y="614414"/>
                  </a:cubicBezTo>
                  <a:cubicBezTo>
                    <a:pt x="119958" y="608934"/>
                    <a:pt x="130917" y="601564"/>
                    <a:pt x="130917" y="588422"/>
                  </a:cubicBezTo>
                  <a:cubicBezTo>
                    <a:pt x="130820" y="525384"/>
                    <a:pt x="137026" y="524171"/>
                    <a:pt x="93578" y="509866"/>
                  </a:cubicBezTo>
                  <a:cubicBezTo>
                    <a:pt x="76945" y="504386"/>
                    <a:pt x="40577" y="485378"/>
                    <a:pt x="24963" y="476844"/>
                  </a:cubicBezTo>
                  <a:cubicBezTo>
                    <a:pt x="10221" y="468794"/>
                    <a:pt x="4548" y="457496"/>
                    <a:pt x="9106" y="440766"/>
                  </a:cubicBezTo>
                  <a:cubicBezTo>
                    <a:pt x="14828" y="419768"/>
                    <a:pt x="20987" y="398917"/>
                    <a:pt x="28018" y="378309"/>
                  </a:cubicBezTo>
                  <a:cubicBezTo>
                    <a:pt x="30976" y="369629"/>
                    <a:pt x="35679" y="362258"/>
                    <a:pt x="45669" y="360221"/>
                  </a:cubicBezTo>
                  <a:cubicBezTo>
                    <a:pt x="48142" y="359785"/>
                    <a:pt x="50663" y="359785"/>
                    <a:pt x="53185" y="360076"/>
                  </a:cubicBezTo>
                  <a:cubicBezTo>
                    <a:pt x="84947" y="365216"/>
                    <a:pt x="116999" y="367252"/>
                    <a:pt x="149004" y="370113"/>
                  </a:cubicBezTo>
                  <a:cubicBezTo>
                    <a:pt x="158460" y="370986"/>
                    <a:pt x="168400" y="371811"/>
                    <a:pt x="177032" y="365846"/>
                  </a:cubicBezTo>
                  <a:cubicBezTo>
                    <a:pt x="189106" y="351686"/>
                    <a:pt x="196526" y="334472"/>
                    <a:pt x="207631" y="319682"/>
                  </a:cubicBezTo>
                  <a:cubicBezTo>
                    <a:pt x="216504" y="307850"/>
                    <a:pt x="212140" y="296988"/>
                    <a:pt x="205255" y="286271"/>
                  </a:cubicBezTo>
                  <a:cubicBezTo>
                    <a:pt x="189592" y="261880"/>
                    <a:pt x="173104" y="238120"/>
                    <a:pt x="157345" y="213825"/>
                  </a:cubicBezTo>
                  <a:cubicBezTo>
                    <a:pt x="138384" y="184584"/>
                    <a:pt x="146677" y="182645"/>
                    <a:pt x="175917" y="160630"/>
                  </a:cubicBezTo>
                  <a:cubicBezTo>
                    <a:pt x="193810" y="147149"/>
                    <a:pt x="198659" y="137451"/>
                    <a:pt x="221257" y="124261"/>
                  </a:cubicBezTo>
                  <a:cubicBezTo>
                    <a:pt x="234931" y="116260"/>
                    <a:pt x="251418" y="143900"/>
                    <a:pt x="266403" y="154811"/>
                  </a:cubicBezTo>
                  <a:cubicBezTo>
                    <a:pt x="269021" y="156702"/>
                    <a:pt x="271543" y="158690"/>
                    <a:pt x="274161" y="160581"/>
                  </a:cubicBezTo>
                  <a:cubicBezTo>
                    <a:pt x="293752" y="174741"/>
                    <a:pt x="313391" y="200248"/>
                    <a:pt x="332933" y="200150"/>
                  </a:cubicBezTo>
                  <a:cubicBezTo>
                    <a:pt x="356354" y="200054"/>
                    <a:pt x="379339" y="177456"/>
                    <a:pt x="403148" y="165915"/>
                  </a:cubicBezTo>
                  <a:cubicBezTo>
                    <a:pt x="413574" y="160824"/>
                    <a:pt x="411053" y="153744"/>
                    <a:pt x="410519" y="145791"/>
                  </a:cubicBezTo>
                  <a:cubicBezTo>
                    <a:pt x="408192" y="109520"/>
                    <a:pt x="406543" y="73248"/>
                    <a:pt x="403731" y="37024"/>
                  </a:cubicBezTo>
                  <a:cubicBezTo>
                    <a:pt x="402760" y="24174"/>
                    <a:pt x="406786" y="18016"/>
                    <a:pt x="419587" y="15592"/>
                  </a:cubicBezTo>
                  <a:cubicBezTo>
                    <a:pt x="439081" y="11918"/>
                    <a:pt x="460702" y="1726"/>
                    <a:pt x="479050" y="194"/>
                  </a:cubicBezTo>
                  <a:close/>
                </a:path>
              </a:pathLst>
            </a:custGeom>
            <a:solidFill>
              <a:schemeClr val="accent1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FDE7A35-A158-438A-B0A5-496DD19E3506}"/>
                </a:ext>
              </a:extLst>
            </p:cNvPr>
            <p:cNvSpPr/>
            <p:nvPr/>
          </p:nvSpPr>
          <p:spPr>
            <a:xfrm>
              <a:off x="6888455" y="3941106"/>
              <a:ext cx="1174735" cy="1156381"/>
            </a:xfrm>
            <a:custGeom>
              <a:avLst/>
              <a:gdLst>
                <a:gd name="connsiteX0" fmla="*/ 587367 w 1174735"/>
                <a:gd name="connsiteY0" fmla="*/ 245972 h 1156381"/>
                <a:gd name="connsiteX1" fmla="*/ 255149 w 1174735"/>
                <a:gd name="connsiteY1" fmla="*/ 578190 h 1156381"/>
                <a:gd name="connsiteX2" fmla="*/ 587367 w 1174735"/>
                <a:gd name="connsiteY2" fmla="*/ 910408 h 1156381"/>
                <a:gd name="connsiteX3" fmla="*/ 919585 w 1174735"/>
                <a:gd name="connsiteY3" fmla="*/ 578190 h 1156381"/>
                <a:gd name="connsiteX4" fmla="*/ 587367 w 1174735"/>
                <a:gd name="connsiteY4" fmla="*/ 245972 h 1156381"/>
                <a:gd name="connsiteX5" fmla="*/ 479050 w 1174735"/>
                <a:gd name="connsiteY5" fmla="*/ 194 h 1156381"/>
                <a:gd name="connsiteX6" fmla="*/ 496107 w 1174735"/>
                <a:gd name="connsiteY6" fmla="*/ 2111 h 1156381"/>
                <a:gd name="connsiteX7" fmla="*/ 529129 w 1174735"/>
                <a:gd name="connsiteY7" fmla="*/ 68835 h 1156381"/>
                <a:gd name="connsiteX8" fmla="*/ 614523 w 1174735"/>
                <a:gd name="connsiteY8" fmla="*/ 127801 h 1156381"/>
                <a:gd name="connsiteX9" fmla="*/ 659378 w 1174735"/>
                <a:gd name="connsiteY9" fmla="*/ 100161 h 1156381"/>
                <a:gd name="connsiteX10" fmla="*/ 699238 w 1174735"/>
                <a:gd name="connsiteY10" fmla="*/ 17531 h 1156381"/>
                <a:gd name="connsiteX11" fmla="*/ 723581 w 1174735"/>
                <a:gd name="connsiteY11" fmla="*/ 6863 h 1156381"/>
                <a:gd name="connsiteX12" fmla="*/ 746566 w 1174735"/>
                <a:gd name="connsiteY12" fmla="*/ 14330 h 1156381"/>
                <a:gd name="connsiteX13" fmla="*/ 795493 w 1174735"/>
                <a:gd name="connsiteY13" fmla="*/ 90414 h 1156381"/>
                <a:gd name="connsiteX14" fmla="*/ 787154 w 1174735"/>
                <a:gd name="connsiteY14" fmla="*/ 152726 h 1156381"/>
                <a:gd name="connsiteX15" fmla="*/ 800876 w 1174735"/>
                <a:gd name="connsiteY15" fmla="*/ 179299 h 1156381"/>
                <a:gd name="connsiteX16" fmla="*/ 825801 w 1174735"/>
                <a:gd name="connsiteY16" fmla="*/ 194671 h 1156381"/>
                <a:gd name="connsiteX17" fmla="*/ 908237 w 1174735"/>
                <a:gd name="connsiteY17" fmla="*/ 189822 h 1156381"/>
                <a:gd name="connsiteX18" fmla="*/ 963517 w 1174735"/>
                <a:gd name="connsiteY18" fmla="*/ 149089 h 1156381"/>
                <a:gd name="connsiteX19" fmla="*/ 994018 w 1174735"/>
                <a:gd name="connsiteY19" fmla="*/ 151562 h 1156381"/>
                <a:gd name="connsiteX20" fmla="*/ 1000516 w 1174735"/>
                <a:gd name="connsiteY20" fmla="*/ 154762 h 1156381"/>
                <a:gd name="connsiteX21" fmla="*/ 1018798 w 1174735"/>
                <a:gd name="connsiteY21" fmla="*/ 262704 h 1156381"/>
                <a:gd name="connsiteX22" fmla="*/ 1008614 w 1174735"/>
                <a:gd name="connsiteY22" fmla="*/ 276234 h 1156381"/>
                <a:gd name="connsiteX23" fmla="*/ 1003474 w 1174735"/>
                <a:gd name="connsiteY23" fmla="*/ 377145 h 1156381"/>
                <a:gd name="connsiteX24" fmla="*/ 1030581 w 1174735"/>
                <a:gd name="connsiteY24" fmla="*/ 391886 h 1156381"/>
                <a:gd name="connsiteX25" fmla="*/ 1114908 w 1174735"/>
                <a:gd name="connsiteY25" fmla="*/ 386649 h 1156381"/>
                <a:gd name="connsiteX26" fmla="*/ 1162866 w 1174735"/>
                <a:gd name="connsiteY26" fmla="*/ 419623 h 1156381"/>
                <a:gd name="connsiteX27" fmla="*/ 1171934 w 1174735"/>
                <a:gd name="connsiteY27" fmla="*/ 457204 h 1156381"/>
                <a:gd name="connsiteX28" fmla="*/ 1144537 w 1174735"/>
                <a:gd name="connsiteY28" fmla="*/ 509090 h 1156381"/>
                <a:gd name="connsiteX29" fmla="*/ 1069228 w 1174735"/>
                <a:gd name="connsiteY29" fmla="*/ 541967 h 1156381"/>
                <a:gd name="connsiteX30" fmla="*/ 1043819 w 1174735"/>
                <a:gd name="connsiteY30" fmla="*/ 567911 h 1156381"/>
                <a:gd name="connsiteX31" fmla="*/ 1081158 w 1174735"/>
                <a:gd name="connsiteY31" fmla="*/ 646467 h 1156381"/>
                <a:gd name="connsiteX32" fmla="*/ 1149773 w 1174735"/>
                <a:gd name="connsiteY32" fmla="*/ 679490 h 1156381"/>
                <a:gd name="connsiteX33" fmla="*/ 1165630 w 1174735"/>
                <a:gd name="connsiteY33" fmla="*/ 715567 h 1156381"/>
                <a:gd name="connsiteX34" fmla="*/ 1146719 w 1174735"/>
                <a:gd name="connsiteY34" fmla="*/ 778024 h 1156381"/>
                <a:gd name="connsiteX35" fmla="*/ 1129067 w 1174735"/>
                <a:gd name="connsiteY35" fmla="*/ 796112 h 1156381"/>
                <a:gd name="connsiteX36" fmla="*/ 1121551 w 1174735"/>
                <a:gd name="connsiteY36" fmla="*/ 796257 h 1156381"/>
                <a:gd name="connsiteX37" fmla="*/ 1025732 w 1174735"/>
                <a:gd name="connsiteY37" fmla="*/ 786220 h 1156381"/>
                <a:gd name="connsiteX38" fmla="*/ 997704 w 1174735"/>
                <a:gd name="connsiteY38" fmla="*/ 790487 h 1156381"/>
                <a:gd name="connsiteX39" fmla="*/ 967105 w 1174735"/>
                <a:gd name="connsiteY39" fmla="*/ 836651 h 1156381"/>
                <a:gd name="connsiteX40" fmla="*/ 969481 w 1174735"/>
                <a:gd name="connsiteY40" fmla="*/ 870062 h 1156381"/>
                <a:gd name="connsiteX41" fmla="*/ 1017391 w 1174735"/>
                <a:gd name="connsiteY41" fmla="*/ 942508 h 1156381"/>
                <a:gd name="connsiteX42" fmla="*/ 998819 w 1174735"/>
                <a:gd name="connsiteY42" fmla="*/ 995703 h 1156381"/>
                <a:gd name="connsiteX43" fmla="*/ 994746 w 1174735"/>
                <a:gd name="connsiteY43" fmla="*/ 998176 h 1156381"/>
                <a:gd name="connsiteX44" fmla="*/ 953479 w 1174735"/>
                <a:gd name="connsiteY44" fmla="*/ 1032121 h 1156381"/>
                <a:gd name="connsiteX45" fmla="*/ 908333 w 1174735"/>
                <a:gd name="connsiteY45" fmla="*/ 1001571 h 1156381"/>
                <a:gd name="connsiteX46" fmla="*/ 900575 w 1174735"/>
                <a:gd name="connsiteY46" fmla="*/ 995801 h 1156381"/>
                <a:gd name="connsiteX47" fmla="*/ 841803 w 1174735"/>
                <a:gd name="connsiteY47" fmla="*/ 956231 h 1156381"/>
                <a:gd name="connsiteX48" fmla="*/ 771588 w 1174735"/>
                <a:gd name="connsiteY48" fmla="*/ 990466 h 1156381"/>
                <a:gd name="connsiteX49" fmla="*/ 764217 w 1174735"/>
                <a:gd name="connsiteY49" fmla="*/ 1010590 h 1156381"/>
                <a:gd name="connsiteX50" fmla="*/ 771005 w 1174735"/>
                <a:gd name="connsiteY50" fmla="*/ 1119357 h 1156381"/>
                <a:gd name="connsiteX51" fmla="*/ 755149 w 1174735"/>
                <a:gd name="connsiteY51" fmla="*/ 1140790 h 1156381"/>
                <a:gd name="connsiteX52" fmla="*/ 678629 w 1174735"/>
                <a:gd name="connsiteY52" fmla="*/ 1154271 h 1156381"/>
                <a:gd name="connsiteX53" fmla="*/ 645607 w 1174735"/>
                <a:gd name="connsiteY53" fmla="*/ 1087546 h 1156381"/>
                <a:gd name="connsiteX54" fmla="*/ 560213 w 1174735"/>
                <a:gd name="connsiteY54" fmla="*/ 1028581 h 1156381"/>
                <a:gd name="connsiteX55" fmla="*/ 515358 w 1174735"/>
                <a:gd name="connsiteY55" fmla="*/ 1056221 h 1156381"/>
                <a:gd name="connsiteX56" fmla="*/ 475498 w 1174735"/>
                <a:gd name="connsiteY56" fmla="*/ 1138851 h 1156381"/>
                <a:gd name="connsiteX57" fmla="*/ 451155 w 1174735"/>
                <a:gd name="connsiteY57" fmla="*/ 1149519 h 1156381"/>
                <a:gd name="connsiteX58" fmla="*/ 428171 w 1174735"/>
                <a:gd name="connsiteY58" fmla="*/ 1142051 h 1156381"/>
                <a:gd name="connsiteX59" fmla="*/ 379242 w 1174735"/>
                <a:gd name="connsiteY59" fmla="*/ 1065967 h 1156381"/>
                <a:gd name="connsiteX60" fmla="*/ 387583 w 1174735"/>
                <a:gd name="connsiteY60" fmla="*/ 1003656 h 1156381"/>
                <a:gd name="connsiteX61" fmla="*/ 373860 w 1174735"/>
                <a:gd name="connsiteY61" fmla="*/ 977083 h 1156381"/>
                <a:gd name="connsiteX62" fmla="*/ 348935 w 1174735"/>
                <a:gd name="connsiteY62" fmla="*/ 961711 h 1156381"/>
                <a:gd name="connsiteX63" fmla="*/ 266499 w 1174735"/>
                <a:gd name="connsiteY63" fmla="*/ 966560 h 1156381"/>
                <a:gd name="connsiteX64" fmla="*/ 211219 w 1174735"/>
                <a:gd name="connsiteY64" fmla="*/ 1007293 h 1156381"/>
                <a:gd name="connsiteX65" fmla="*/ 180718 w 1174735"/>
                <a:gd name="connsiteY65" fmla="*/ 1004819 h 1156381"/>
                <a:gd name="connsiteX66" fmla="*/ 174220 w 1174735"/>
                <a:gd name="connsiteY66" fmla="*/ 1001620 h 1156381"/>
                <a:gd name="connsiteX67" fmla="*/ 155938 w 1174735"/>
                <a:gd name="connsiteY67" fmla="*/ 893677 h 1156381"/>
                <a:gd name="connsiteX68" fmla="*/ 166122 w 1174735"/>
                <a:gd name="connsiteY68" fmla="*/ 880148 h 1156381"/>
                <a:gd name="connsiteX69" fmla="*/ 171262 w 1174735"/>
                <a:gd name="connsiteY69" fmla="*/ 779237 h 1156381"/>
                <a:gd name="connsiteX70" fmla="*/ 144155 w 1174735"/>
                <a:gd name="connsiteY70" fmla="*/ 764495 h 1156381"/>
                <a:gd name="connsiteX71" fmla="*/ 59828 w 1174735"/>
                <a:gd name="connsiteY71" fmla="*/ 769733 h 1156381"/>
                <a:gd name="connsiteX72" fmla="*/ 11870 w 1174735"/>
                <a:gd name="connsiteY72" fmla="*/ 736759 h 1156381"/>
                <a:gd name="connsiteX73" fmla="*/ 2802 w 1174735"/>
                <a:gd name="connsiteY73" fmla="*/ 699178 h 1156381"/>
                <a:gd name="connsiteX74" fmla="*/ 30200 w 1174735"/>
                <a:gd name="connsiteY74" fmla="*/ 647292 h 1156381"/>
                <a:gd name="connsiteX75" fmla="*/ 105508 w 1174735"/>
                <a:gd name="connsiteY75" fmla="*/ 614414 h 1156381"/>
                <a:gd name="connsiteX76" fmla="*/ 130917 w 1174735"/>
                <a:gd name="connsiteY76" fmla="*/ 588422 h 1156381"/>
                <a:gd name="connsiteX77" fmla="*/ 93578 w 1174735"/>
                <a:gd name="connsiteY77" fmla="*/ 509866 h 1156381"/>
                <a:gd name="connsiteX78" fmla="*/ 24963 w 1174735"/>
                <a:gd name="connsiteY78" fmla="*/ 476844 h 1156381"/>
                <a:gd name="connsiteX79" fmla="*/ 9106 w 1174735"/>
                <a:gd name="connsiteY79" fmla="*/ 440766 h 1156381"/>
                <a:gd name="connsiteX80" fmla="*/ 28018 w 1174735"/>
                <a:gd name="connsiteY80" fmla="*/ 378309 h 1156381"/>
                <a:gd name="connsiteX81" fmla="*/ 45669 w 1174735"/>
                <a:gd name="connsiteY81" fmla="*/ 360221 h 1156381"/>
                <a:gd name="connsiteX82" fmla="*/ 53185 w 1174735"/>
                <a:gd name="connsiteY82" fmla="*/ 360076 h 1156381"/>
                <a:gd name="connsiteX83" fmla="*/ 149004 w 1174735"/>
                <a:gd name="connsiteY83" fmla="*/ 370113 h 1156381"/>
                <a:gd name="connsiteX84" fmla="*/ 177032 w 1174735"/>
                <a:gd name="connsiteY84" fmla="*/ 365846 h 1156381"/>
                <a:gd name="connsiteX85" fmla="*/ 207631 w 1174735"/>
                <a:gd name="connsiteY85" fmla="*/ 319682 h 1156381"/>
                <a:gd name="connsiteX86" fmla="*/ 205255 w 1174735"/>
                <a:gd name="connsiteY86" fmla="*/ 286271 h 1156381"/>
                <a:gd name="connsiteX87" fmla="*/ 157345 w 1174735"/>
                <a:gd name="connsiteY87" fmla="*/ 213825 h 1156381"/>
                <a:gd name="connsiteX88" fmla="*/ 175917 w 1174735"/>
                <a:gd name="connsiteY88" fmla="*/ 160630 h 1156381"/>
                <a:gd name="connsiteX89" fmla="*/ 221257 w 1174735"/>
                <a:gd name="connsiteY89" fmla="*/ 124261 h 1156381"/>
                <a:gd name="connsiteX90" fmla="*/ 266403 w 1174735"/>
                <a:gd name="connsiteY90" fmla="*/ 154811 h 1156381"/>
                <a:gd name="connsiteX91" fmla="*/ 274161 w 1174735"/>
                <a:gd name="connsiteY91" fmla="*/ 160581 h 1156381"/>
                <a:gd name="connsiteX92" fmla="*/ 332933 w 1174735"/>
                <a:gd name="connsiteY92" fmla="*/ 200150 h 1156381"/>
                <a:gd name="connsiteX93" fmla="*/ 403148 w 1174735"/>
                <a:gd name="connsiteY93" fmla="*/ 165915 h 1156381"/>
                <a:gd name="connsiteX94" fmla="*/ 410519 w 1174735"/>
                <a:gd name="connsiteY94" fmla="*/ 145791 h 1156381"/>
                <a:gd name="connsiteX95" fmla="*/ 403731 w 1174735"/>
                <a:gd name="connsiteY95" fmla="*/ 37024 h 1156381"/>
                <a:gd name="connsiteX96" fmla="*/ 419587 w 1174735"/>
                <a:gd name="connsiteY96" fmla="*/ 15592 h 1156381"/>
                <a:gd name="connsiteX97" fmla="*/ 479050 w 1174735"/>
                <a:gd name="connsiteY97" fmla="*/ 194 h 11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74735" h="1156381">
                  <a:moveTo>
                    <a:pt x="587367" y="245972"/>
                  </a:moveTo>
                  <a:cubicBezTo>
                    <a:pt x="403888" y="245972"/>
                    <a:pt x="255149" y="394711"/>
                    <a:pt x="255149" y="578190"/>
                  </a:cubicBezTo>
                  <a:cubicBezTo>
                    <a:pt x="255149" y="761669"/>
                    <a:pt x="403888" y="910408"/>
                    <a:pt x="587367" y="910408"/>
                  </a:cubicBezTo>
                  <a:cubicBezTo>
                    <a:pt x="770846" y="910408"/>
                    <a:pt x="919585" y="761669"/>
                    <a:pt x="919585" y="578190"/>
                  </a:cubicBezTo>
                  <a:cubicBezTo>
                    <a:pt x="919585" y="394711"/>
                    <a:pt x="770846" y="245972"/>
                    <a:pt x="587367" y="245972"/>
                  </a:cubicBezTo>
                  <a:close/>
                  <a:moveTo>
                    <a:pt x="479050" y="194"/>
                  </a:moveTo>
                  <a:cubicBezTo>
                    <a:pt x="485166" y="-317"/>
                    <a:pt x="490918" y="135"/>
                    <a:pt x="496107" y="2111"/>
                  </a:cubicBezTo>
                  <a:cubicBezTo>
                    <a:pt x="515794" y="9627"/>
                    <a:pt x="522243" y="44589"/>
                    <a:pt x="529129" y="68835"/>
                  </a:cubicBezTo>
                  <a:cubicBezTo>
                    <a:pt x="541932" y="113738"/>
                    <a:pt x="542950" y="127704"/>
                    <a:pt x="614523" y="127801"/>
                  </a:cubicBezTo>
                  <a:cubicBezTo>
                    <a:pt x="637121" y="127849"/>
                    <a:pt x="650504" y="122709"/>
                    <a:pt x="659378" y="100161"/>
                  </a:cubicBezTo>
                  <a:cubicBezTo>
                    <a:pt x="670531" y="71793"/>
                    <a:pt x="686582" y="45366"/>
                    <a:pt x="699238" y="17531"/>
                  </a:cubicBezTo>
                  <a:cubicBezTo>
                    <a:pt x="704766" y="5311"/>
                    <a:pt x="711603" y="2159"/>
                    <a:pt x="723581" y="6863"/>
                  </a:cubicBezTo>
                  <a:cubicBezTo>
                    <a:pt x="731049" y="9821"/>
                    <a:pt x="738856" y="12003"/>
                    <a:pt x="746566" y="14330"/>
                  </a:cubicBezTo>
                  <a:cubicBezTo>
                    <a:pt x="803543" y="31352"/>
                    <a:pt x="803543" y="31352"/>
                    <a:pt x="795493" y="90414"/>
                  </a:cubicBezTo>
                  <a:cubicBezTo>
                    <a:pt x="792633" y="111168"/>
                    <a:pt x="790548" y="132068"/>
                    <a:pt x="787154" y="152726"/>
                  </a:cubicBezTo>
                  <a:cubicBezTo>
                    <a:pt x="785068" y="165624"/>
                    <a:pt x="787735" y="174547"/>
                    <a:pt x="800876" y="179299"/>
                  </a:cubicBezTo>
                  <a:cubicBezTo>
                    <a:pt x="806889" y="181481"/>
                    <a:pt x="821437" y="190307"/>
                    <a:pt x="825801" y="194671"/>
                  </a:cubicBezTo>
                  <a:cubicBezTo>
                    <a:pt x="869444" y="218917"/>
                    <a:pt x="877251" y="217608"/>
                    <a:pt x="908237" y="189822"/>
                  </a:cubicBezTo>
                  <a:cubicBezTo>
                    <a:pt x="924288" y="175420"/>
                    <a:pt x="946497" y="162569"/>
                    <a:pt x="963517" y="149089"/>
                  </a:cubicBezTo>
                  <a:cubicBezTo>
                    <a:pt x="975785" y="139342"/>
                    <a:pt x="984611" y="141136"/>
                    <a:pt x="994018" y="151562"/>
                  </a:cubicBezTo>
                  <a:cubicBezTo>
                    <a:pt x="996298" y="152435"/>
                    <a:pt x="998528" y="153356"/>
                    <a:pt x="1000516" y="154762"/>
                  </a:cubicBezTo>
                  <a:cubicBezTo>
                    <a:pt x="1058318" y="195204"/>
                    <a:pt x="1060355" y="207424"/>
                    <a:pt x="1018798" y="262704"/>
                  </a:cubicBezTo>
                  <a:cubicBezTo>
                    <a:pt x="1015403" y="267214"/>
                    <a:pt x="1011960" y="271676"/>
                    <a:pt x="1008614" y="276234"/>
                  </a:cubicBezTo>
                  <a:cubicBezTo>
                    <a:pt x="966233" y="333648"/>
                    <a:pt x="973070" y="313961"/>
                    <a:pt x="1003474" y="377145"/>
                  </a:cubicBezTo>
                  <a:cubicBezTo>
                    <a:pt x="1009051" y="388831"/>
                    <a:pt x="1017342" y="393292"/>
                    <a:pt x="1030581" y="391886"/>
                  </a:cubicBezTo>
                  <a:cubicBezTo>
                    <a:pt x="1058560" y="388928"/>
                    <a:pt x="1086782" y="390237"/>
                    <a:pt x="1114908" y="386649"/>
                  </a:cubicBezTo>
                  <a:cubicBezTo>
                    <a:pt x="1147494" y="382527"/>
                    <a:pt x="1154623" y="388589"/>
                    <a:pt x="1162866" y="419623"/>
                  </a:cubicBezTo>
                  <a:cubicBezTo>
                    <a:pt x="1166163" y="432086"/>
                    <a:pt x="1169413" y="444548"/>
                    <a:pt x="1171934" y="457204"/>
                  </a:cubicBezTo>
                  <a:cubicBezTo>
                    <a:pt x="1178383" y="489500"/>
                    <a:pt x="1175426" y="495513"/>
                    <a:pt x="1144537" y="509090"/>
                  </a:cubicBezTo>
                  <a:cubicBezTo>
                    <a:pt x="1119466" y="520098"/>
                    <a:pt x="1094832" y="532269"/>
                    <a:pt x="1069228" y="541967"/>
                  </a:cubicBezTo>
                  <a:cubicBezTo>
                    <a:pt x="1054778" y="547447"/>
                    <a:pt x="1045080" y="554915"/>
                    <a:pt x="1043819" y="567911"/>
                  </a:cubicBezTo>
                  <a:cubicBezTo>
                    <a:pt x="1037516" y="631920"/>
                    <a:pt x="1037709" y="632162"/>
                    <a:pt x="1081158" y="646467"/>
                  </a:cubicBezTo>
                  <a:cubicBezTo>
                    <a:pt x="1097791" y="651947"/>
                    <a:pt x="1134159" y="670955"/>
                    <a:pt x="1149773" y="679490"/>
                  </a:cubicBezTo>
                  <a:cubicBezTo>
                    <a:pt x="1164515" y="687539"/>
                    <a:pt x="1170188" y="698838"/>
                    <a:pt x="1165630" y="715567"/>
                  </a:cubicBezTo>
                  <a:cubicBezTo>
                    <a:pt x="1159908" y="736564"/>
                    <a:pt x="1153749" y="757416"/>
                    <a:pt x="1146719" y="778024"/>
                  </a:cubicBezTo>
                  <a:cubicBezTo>
                    <a:pt x="1143760" y="786705"/>
                    <a:pt x="1139057" y="794075"/>
                    <a:pt x="1129067" y="796112"/>
                  </a:cubicBezTo>
                  <a:cubicBezTo>
                    <a:pt x="1126594" y="796548"/>
                    <a:pt x="1124073" y="796548"/>
                    <a:pt x="1121551" y="796257"/>
                  </a:cubicBezTo>
                  <a:cubicBezTo>
                    <a:pt x="1089789" y="791117"/>
                    <a:pt x="1057737" y="789081"/>
                    <a:pt x="1025732" y="786220"/>
                  </a:cubicBezTo>
                  <a:cubicBezTo>
                    <a:pt x="1016276" y="785347"/>
                    <a:pt x="1006336" y="784522"/>
                    <a:pt x="997704" y="790487"/>
                  </a:cubicBezTo>
                  <a:cubicBezTo>
                    <a:pt x="985630" y="804647"/>
                    <a:pt x="978210" y="821861"/>
                    <a:pt x="967105" y="836651"/>
                  </a:cubicBezTo>
                  <a:cubicBezTo>
                    <a:pt x="958232" y="848483"/>
                    <a:pt x="962596" y="859345"/>
                    <a:pt x="969481" y="870062"/>
                  </a:cubicBezTo>
                  <a:cubicBezTo>
                    <a:pt x="985144" y="894453"/>
                    <a:pt x="1001632" y="918214"/>
                    <a:pt x="1017391" y="942508"/>
                  </a:cubicBezTo>
                  <a:cubicBezTo>
                    <a:pt x="1036352" y="971749"/>
                    <a:pt x="1032763" y="981932"/>
                    <a:pt x="998819" y="995703"/>
                  </a:cubicBezTo>
                  <a:cubicBezTo>
                    <a:pt x="997461" y="996528"/>
                    <a:pt x="995958" y="997206"/>
                    <a:pt x="994746" y="998176"/>
                  </a:cubicBezTo>
                  <a:cubicBezTo>
                    <a:pt x="980538" y="1009717"/>
                    <a:pt x="970112" y="1033430"/>
                    <a:pt x="953479" y="1032121"/>
                  </a:cubicBezTo>
                  <a:cubicBezTo>
                    <a:pt x="937719" y="1030909"/>
                    <a:pt x="923318" y="1012482"/>
                    <a:pt x="908333" y="1001571"/>
                  </a:cubicBezTo>
                  <a:cubicBezTo>
                    <a:pt x="905715" y="999679"/>
                    <a:pt x="903193" y="997691"/>
                    <a:pt x="900575" y="995801"/>
                  </a:cubicBezTo>
                  <a:cubicBezTo>
                    <a:pt x="880984" y="981641"/>
                    <a:pt x="861345" y="956134"/>
                    <a:pt x="841803" y="956231"/>
                  </a:cubicBezTo>
                  <a:cubicBezTo>
                    <a:pt x="818382" y="956328"/>
                    <a:pt x="795397" y="978926"/>
                    <a:pt x="771588" y="990466"/>
                  </a:cubicBezTo>
                  <a:cubicBezTo>
                    <a:pt x="761162" y="995558"/>
                    <a:pt x="763683" y="1002638"/>
                    <a:pt x="764217" y="1010590"/>
                  </a:cubicBezTo>
                  <a:cubicBezTo>
                    <a:pt x="766544" y="1046862"/>
                    <a:pt x="768193" y="1083134"/>
                    <a:pt x="771005" y="1119357"/>
                  </a:cubicBezTo>
                  <a:cubicBezTo>
                    <a:pt x="771976" y="1132207"/>
                    <a:pt x="767951" y="1138366"/>
                    <a:pt x="755149" y="1140790"/>
                  </a:cubicBezTo>
                  <a:cubicBezTo>
                    <a:pt x="729157" y="1145688"/>
                    <a:pt x="699383" y="1162175"/>
                    <a:pt x="678629" y="1154271"/>
                  </a:cubicBezTo>
                  <a:cubicBezTo>
                    <a:pt x="658942" y="1146755"/>
                    <a:pt x="652492" y="1111792"/>
                    <a:pt x="645607" y="1087546"/>
                  </a:cubicBezTo>
                  <a:cubicBezTo>
                    <a:pt x="632804" y="1042643"/>
                    <a:pt x="609189" y="1022762"/>
                    <a:pt x="560213" y="1028581"/>
                  </a:cubicBezTo>
                  <a:cubicBezTo>
                    <a:pt x="537761" y="1031248"/>
                    <a:pt x="524232" y="1033672"/>
                    <a:pt x="515358" y="1056221"/>
                  </a:cubicBezTo>
                  <a:cubicBezTo>
                    <a:pt x="504205" y="1084589"/>
                    <a:pt x="488154" y="1111017"/>
                    <a:pt x="475498" y="1138851"/>
                  </a:cubicBezTo>
                  <a:cubicBezTo>
                    <a:pt x="469970" y="1151071"/>
                    <a:pt x="463133" y="1154223"/>
                    <a:pt x="451155" y="1149519"/>
                  </a:cubicBezTo>
                  <a:cubicBezTo>
                    <a:pt x="443687" y="1146560"/>
                    <a:pt x="435880" y="1144379"/>
                    <a:pt x="428171" y="1142051"/>
                  </a:cubicBezTo>
                  <a:cubicBezTo>
                    <a:pt x="371193" y="1125031"/>
                    <a:pt x="371193" y="1125031"/>
                    <a:pt x="379242" y="1065967"/>
                  </a:cubicBezTo>
                  <a:cubicBezTo>
                    <a:pt x="382104" y="1045214"/>
                    <a:pt x="384188" y="1024314"/>
                    <a:pt x="387583" y="1003656"/>
                  </a:cubicBezTo>
                  <a:cubicBezTo>
                    <a:pt x="389668" y="990757"/>
                    <a:pt x="387001" y="981835"/>
                    <a:pt x="373860" y="977083"/>
                  </a:cubicBezTo>
                  <a:cubicBezTo>
                    <a:pt x="367847" y="974901"/>
                    <a:pt x="353299" y="966075"/>
                    <a:pt x="348935" y="961711"/>
                  </a:cubicBezTo>
                  <a:cubicBezTo>
                    <a:pt x="305292" y="937465"/>
                    <a:pt x="297485" y="938774"/>
                    <a:pt x="266499" y="966560"/>
                  </a:cubicBezTo>
                  <a:cubicBezTo>
                    <a:pt x="250449" y="980962"/>
                    <a:pt x="228239" y="993812"/>
                    <a:pt x="211219" y="1007293"/>
                  </a:cubicBezTo>
                  <a:cubicBezTo>
                    <a:pt x="198951" y="1017040"/>
                    <a:pt x="190125" y="1015245"/>
                    <a:pt x="180718" y="1004819"/>
                  </a:cubicBezTo>
                  <a:cubicBezTo>
                    <a:pt x="178438" y="1003947"/>
                    <a:pt x="176208" y="1003025"/>
                    <a:pt x="174220" y="1001620"/>
                  </a:cubicBezTo>
                  <a:cubicBezTo>
                    <a:pt x="116418" y="961177"/>
                    <a:pt x="114381" y="948957"/>
                    <a:pt x="155938" y="893677"/>
                  </a:cubicBezTo>
                  <a:cubicBezTo>
                    <a:pt x="159333" y="889168"/>
                    <a:pt x="162776" y="884706"/>
                    <a:pt x="166122" y="880148"/>
                  </a:cubicBezTo>
                  <a:cubicBezTo>
                    <a:pt x="208503" y="822734"/>
                    <a:pt x="201666" y="842422"/>
                    <a:pt x="171262" y="779237"/>
                  </a:cubicBezTo>
                  <a:cubicBezTo>
                    <a:pt x="165685" y="767550"/>
                    <a:pt x="157393" y="763089"/>
                    <a:pt x="144155" y="764495"/>
                  </a:cubicBezTo>
                  <a:cubicBezTo>
                    <a:pt x="116176" y="767454"/>
                    <a:pt x="87953" y="766145"/>
                    <a:pt x="59828" y="769733"/>
                  </a:cubicBezTo>
                  <a:cubicBezTo>
                    <a:pt x="27242" y="773854"/>
                    <a:pt x="20114" y="767793"/>
                    <a:pt x="11870" y="736759"/>
                  </a:cubicBezTo>
                  <a:cubicBezTo>
                    <a:pt x="8573" y="724296"/>
                    <a:pt x="5324" y="711834"/>
                    <a:pt x="2802" y="699178"/>
                  </a:cubicBezTo>
                  <a:cubicBezTo>
                    <a:pt x="-3647" y="666882"/>
                    <a:pt x="-690" y="660869"/>
                    <a:pt x="30200" y="647292"/>
                  </a:cubicBezTo>
                  <a:cubicBezTo>
                    <a:pt x="55270" y="636284"/>
                    <a:pt x="79904" y="624112"/>
                    <a:pt x="105508" y="614414"/>
                  </a:cubicBezTo>
                  <a:cubicBezTo>
                    <a:pt x="119958" y="608934"/>
                    <a:pt x="130917" y="601564"/>
                    <a:pt x="130917" y="588422"/>
                  </a:cubicBezTo>
                  <a:cubicBezTo>
                    <a:pt x="130820" y="525384"/>
                    <a:pt x="137026" y="524171"/>
                    <a:pt x="93578" y="509866"/>
                  </a:cubicBezTo>
                  <a:cubicBezTo>
                    <a:pt x="76945" y="504386"/>
                    <a:pt x="40577" y="485378"/>
                    <a:pt x="24963" y="476844"/>
                  </a:cubicBezTo>
                  <a:cubicBezTo>
                    <a:pt x="10221" y="468794"/>
                    <a:pt x="4548" y="457496"/>
                    <a:pt x="9106" y="440766"/>
                  </a:cubicBezTo>
                  <a:cubicBezTo>
                    <a:pt x="14828" y="419768"/>
                    <a:pt x="20987" y="398917"/>
                    <a:pt x="28018" y="378309"/>
                  </a:cubicBezTo>
                  <a:cubicBezTo>
                    <a:pt x="30976" y="369629"/>
                    <a:pt x="35679" y="362258"/>
                    <a:pt x="45669" y="360221"/>
                  </a:cubicBezTo>
                  <a:cubicBezTo>
                    <a:pt x="48142" y="359785"/>
                    <a:pt x="50663" y="359785"/>
                    <a:pt x="53185" y="360076"/>
                  </a:cubicBezTo>
                  <a:cubicBezTo>
                    <a:pt x="84947" y="365216"/>
                    <a:pt x="116999" y="367252"/>
                    <a:pt x="149004" y="370113"/>
                  </a:cubicBezTo>
                  <a:cubicBezTo>
                    <a:pt x="158460" y="370986"/>
                    <a:pt x="168400" y="371811"/>
                    <a:pt x="177032" y="365846"/>
                  </a:cubicBezTo>
                  <a:cubicBezTo>
                    <a:pt x="189106" y="351686"/>
                    <a:pt x="196526" y="334472"/>
                    <a:pt x="207631" y="319682"/>
                  </a:cubicBezTo>
                  <a:cubicBezTo>
                    <a:pt x="216504" y="307850"/>
                    <a:pt x="212140" y="296988"/>
                    <a:pt x="205255" y="286271"/>
                  </a:cubicBezTo>
                  <a:cubicBezTo>
                    <a:pt x="189592" y="261880"/>
                    <a:pt x="173104" y="238120"/>
                    <a:pt x="157345" y="213825"/>
                  </a:cubicBezTo>
                  <a:cubicBezTo>
                    <a:pt x="138384" y="184584"/>
                    <a:pt x="146677" y="182645"/>
                    <a:pt x="175917" y="160630"/>
                  </a:cubicBezTo>
                  <a:cubicBezTo>
                    <a:pt x="193810" y="147149"/>
                    <a:pt x="198659" y="137451"/>
                    <a:pt x="221257" y="124261"/>
                  </a:cubicBezTo>
                  <a:cubicBezTo>
                    <a:pt x="234931" y="116260"/>
                    <a:pt x="251418" y="143900"/>
                    <a:pt x="266403" y="154811"/>
                  </a:cubicBezTo>
                  <a:cubicBezTo>
                    <a:pt x="269021" y="156702"/>
                    <a:pt x="271543" y="158690"/>
                    <a:pt x="274161" y="160581"/>
                  </a:cubicBezTo>
                  <a:cubicBezTo>
                    <a:pt x="293752" y="174741"/>
                    <a:pt x="313391" y="200248"/>
                    <a:pt x="332933" y="200150"/>
                  </a:cubicBezTo>
                  <a:cubicBezTo>
                    <a:pt x="356354" y="200054"/>
                    <a:pt x="379339" y="177456"/>
                    <a:pt x="403148" y="165915"/>
                  </a:cubicBezTo>
                  <a:cubicBezTo>
                    <a:pt x="413574" y="160824"/>
                    <a:pt x="411053" y="153744"/>
                    <a:pt x="410519" y="145791"/>
                  </a:cubicBezTo>
                  <a:cubicBezTo>
                    <a:pt x="408192" y="109520"/>
                    <a:pt x="406543" y="73248"/>
                    <a:pt x="403731" y="37024"/>
                  </a:cubicBezTo>
                  <a:cubicBezTo>
                    <a:pt x="402760" y="24174"/>
                    <a:pt x="406786" y="18016"/>
                    <a:pt x="419587" y="15592"/>
                  </a:cubicBezTo>
                  <a:cubicBezTo>
                    <a:pt x="439081" y="11918"/>
                    <a:pt x="460702" y="1726"/>
                    <a:pt x="479050" y="194"/>
                  </a:cubicBezTo>
                  <a:close/>
                </a:path>
              </a:pathLst>
            </a:custGeom>
            <a:solidFill>
              <a:schemeClr val="accent3"/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331AA-ABAA-437D-8DEF-882167FF68FF}"/>
                </a:ext>
              </a:extLst>
            </p:cNvPr>
            <p:cNvSpPr txBox="1"/>
            <p:nvPr/>
          </p:nvSpPr>
          <p:spPr>
            <a:xfrm flipH="1">
              <a:off x="4962100" y="3913474"/>
              <a:ext cx="7356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itchFamily="34" charset="0"/>
                </a:rPr>
                <a:t>E</a:t>
              </a:r>
              <a:endParaRPr lang="ko-KR" alt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522346-719A-4999-A086-7A024C0A4ACD}"/>
                </a:ext>
              </a:extLst>
            </p:cNvPr>
            <p:cNvSpPr txBox="1"/>
            <p:nvPr/>
          </p:nvSpPr>
          <p:spPr>
            <a:xfrm flipH="1">
              <a:off x="6006765" y="4353521"/>
              <a:ext cx="7356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itchFamily="34" charset="0"/>
                </a:rPr>
                <a:t>S</a:t>
              </a:r>
              <a:endParaRPr lang="ko-KR" alt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68700-F0F9-4458-9540-166EF0C7FFC7}"/>
                </a:ext>
              </a:extLst>
            </p:cNvPr>
            <p:cNvSpPr txBox="1"/>
            <p:nvPr/>
          </p:nvSpPr>
          <p:spPr>
            <a:xfrm flipH="1">
              <a:off x="7094924" y="4241141"/>
              <a:ext cx="7356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itchFamily="34" charset="0"/>
                </a:rPr>
                <a:t>G</a:t>
              </a:r>
              <a:endParaRPr lang="ko-KR" alt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810096E-38AF-4D83-912F-069998028A10}"/>
              </a:ext>
            </a:extLst>
          </p:cNvPr>
          <p:cNvGrpSpPr/>
          <p:nvPr/>
        </p:nvGrpSpPr>
        <p:grpSpPr>
          <a:xfrm>
            <a:off x="280185" y="4117263"/>
            <a:ext cx="1378194" cy="2311400"/>
            <a:chOff x="280185" y="4117263"/>
            <a:chExt cx="1378194" cy="2311400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C3CD17EF-D3D5-42B2-A100-507DD5336F41}"/>
                </a:ext>
              </a:extLst>
            </p:cNvPr>
            <p:cNvGrpSpPr/>
            <p:nvPr/>
          </p:nvGrpSpPr>
          <p:grpSpPr>
            <a:xfrm>
              <a:off x="280185" y="4117263"/>
              <a:ext cx="881281" cy="2289494"/>
              <a:chOff x="4576730" y="542913"/>
              <a:chExt cx="3035397" cy="788571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A869C68C-F43B-4A1D-9F60-5349B9388A74}"/>
                  </a:ext>
                </a:extLst>
              </p:cNvPr>
              <p:cNvSpPr/>
              <p:nvPr/>
            </p:nvSpPr>
            <p:spPr>
              <a:xfrm>
                <a:off x="5641085" y="2543458"/>
                <a:ext cx="233602" cy="5885166"/>
              </a:xfrm>
              <a:custGeom>
                <a:avLst/>
                <a:gdLst>
                  <a:gd name="connsiteX0" fmla="*/ 238125 w 238125"/>
                  <a:gd name="connsiteY0" fmla="*/ 3771900 h 3771900"/>
                  <a:gd name="connsiteX1" fmla="*/ 0 w 238125"/>
                  <a:gd name="connsiteY1" fmla="*/ 3771900 h 3771900"/>
                  <a:gd name="connsiteX2" fmla="*/ 57150 w 238125"/>
                  <a:gd name="connsiteY2" fmla="*/ 0 h 3771900"/>
                  <a:gd name="connsiteX3" fmla="*/ 180975 w 238125"/>
                  <a:gd name="connsiteY3" fmla="*/ 0 h 377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3771900">
                    <a:moveTo>
                      <a:pt x="238125" y="3771900"/>
                    </a:moveTo>
                    <a:lnTo>
                      <a:pt x="0" y="3771900"/>
                    </a:lnTo>
                    <a:lnTo>
                      <a:pt x="57150" y="0"/>
                    </a:lnTo>
                    <a:lnTo>
                      <a:pt x="1809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038E1A8C-5D4D-4957-8AD8-F9CD31EB6AE9}"/>
                  </a:ext>
                </a:extLst>
              </p:cNvPr>
              <p:cNvSpPr/>
              <p:nvPr/>
            </p:nvSpPr>
            <p:spPr>
              <a:xfrm>
                <a:off x="4576730" y="542913"/>
                <a:ext cx="3035397" cy="3312214"/>
              </a:xfrm>
              <a:custGeom>
                <a:avLst/>
                <a:gdLst>
                  <a:gd name="connsiteX0" fmla="*/ 492855 w 3035397"/>
                  <a:gd name="connsiteY0" fmla="*/ 297 h 3312214"/>
                  <a:gd name="connsiteX1" fmla="*/ 1200227 w 3035397"/>
                  <a:gd name="connsiteY1" fmla="*/ 1663354 h 3312214"/>
                  <a:gd name="connsiteX2" fmla="*/ 1202492 w 3035397"/>
                  <a:gd name="connsiteY2" fmla="*/ 1669095 h 3312214"/>
                  <a:gd name="connsiteX3" fmla="*/ 1226610 w 3035397"/>
                  <a:gd name="connsiteY3" fmla="*/ 1671526 h 3312214"/>
                  <a:gd name="connsiteX4" fmla="*/ 1334960 w 3035397"/>
                  <a:gd name="connsiteY4" fmla="*/ 1729943 h 3312214"/>
                  <a:gd name="connsiteX5" fmla="*/ 1368660 w 3035397"/>
                  <a:gd name="connsiteY5" fmla="*/ 1779926 h 3312214"/>
                  <a:gd name="connsiteX6" fmla="*/ 1374535 w 3035397"/>
                  <a:gd name="connsiteY6" fmla="*/ 1779459 h 3312214"/>
                  <a:gd name="connsiteX7" fmla="*/ 1542891 w 3035397"/>
                  <a:gd name="connsiteY7" fmla="*/ 1785473 h 3312214"/>
                  <a:gd name="connsiteX8" fmla="*/ 1849120 w 3035397"/>
                  <a:gd name="connsiteY8" fmla="*/ 1944922 h 3312214"/>
                  <a:gd name="connsiteX9" fmla="*/ 2953734 w 3035397"/>
                  <a:gd name="connsiteY9" fmla="*/ 2288203 h 3312214"/>
                  <a:gd name="connsiteX10" fmla="*/ 3031363 w 3035397"/>
                  <a:gd name="connsiteY10" fmla="*/ 2345067 h 3312214"/>
                  <a:gd name="connsiteX11" fmla="*/ 1393227 w 3035397"/>
                  <a:gd name="connsiteY11" fmla="*/ 1960184 h 3312214"/>
                  <a:gd name="connsiteX12" fmla="*/ 1383344 w 3035397"/>
                  <a:gd name="connsiteY12" fmla="*/ 1957581 h 3312214"/>
                  <a:gd name="connsiteX13" fmla="*/ 1348792 w 3035397"/>
                  <a:gd name="connsiteY13" fmla="*/ 2017807 h 3312214"/>
                  <a:gd name="connsiteX14" fmla="*/ 1226610 w 3035397"/>
                  <a:gd name="connsiteY14" fmla="*/ 2091443 h 3312214"/>
                  <a:gd name="connsiteX15" fmla="*/ 1188266 w 3035397"/>
                  <a:gd name="connsiteY15" fmla="*/ 2095308 h 3312214"/>
                  <a:gd name="connsiteX16" fmla="*/ 1165861 w 3035397"/>
                  <a:gd name="connsiteY16" fmla="*/ 2142979 h 3312214"/>
                  <a:gd name="connsiteX17" fmla="*/ 1138174 w 3035397"/>
                  <a:gd name="connsiteY17" fmla="*/ 2182475 h 3312214"/>
                  <a:gd name="connsiteX18" fmla="*/ 863568 w 3035397"/>
                  <a:gd name="connsiteY18" fmla="*/ 2394407 h 3312214"/>
                  <a:gd name="connsiteX19" fmla="*/ 84899 w 3035397"/>
                  <a:gd name="connsiteY19" fmla="*/ 3257848 h 3312214"/>
                  <a:gd name="connsiteX20" fmla="*/ 222 w 3035397"/>
                  <a:gd name="connsiteY20" fmla="*/ 3304520 h 3312214"/>
                  <a:gd name="connsiteX21" fmla="*/ 1007714 w 3035397"/>
                  <a:gd name="connsiteY21" fmla="*/ 2012203 h 3312214"/>
                  <a:gd name="connsiteX22" fmla="*/ 1013278 w 3035397"/>
                  <a:gd name="connsiteY22" fmla="*/ 2005442 h 3312214"/>
                  <a:gd name="connsiteX23" fmla="*/ 985947 w 3035397"/>
                  <a:gd name="connsiteY23" fmla="*/ 1964905 h 3312214"/>
                  <a:gd name="connsiteX24" fmla="*/ 969105 w 3035397"/>
                  <a:gd name="connsiteY24" fmla="*/ 1881484 h 3312214"/>
                  <a:gd name="connsiteX25" fmla="*/ 985947 w 3035397"/>
                  <a:gd name="connsiteY25" fmla="*/ 1798064 h 3312214"/>
                  <a:gd name="connsiteX26" fmla="*/ 1006213 w 3035397"/>
                  <a:gd name="connsiteY26" fmla="*/ 1768005 h 3312214"/>
                  <a:gd name="connsiteX27" fmla="*/ 996490 w 3035397"/>
                  <a:gd name="connsiteY27" fmla="*/ 1751706 h 3312214"/>
                  <a:gd name="connsiteX28" fmla="*/ 959580 w 3035397"/>
                  <a:gd name="connsiteY28" fmla="*/ 1667172 h 3312214"/>
                  <a:gd name="connsiteX29" fmla="*/ 902430 w 3035397"/>
                  <a:gd name="connsiteY29" fmla="*/ 1295697 h 3312214"/>
                  <a:gd name="connsiteX30" fmla="*/ 492855 w 3035397"/>
                  <a:gd name="connsiteY30" fmla="*/ 105072 h 3312214"/>
                  <a:gd name="connsiteX31" fmla="*/ 492855 w 3035397"/>
                  <a:gd name="connsiteY31" fmla="*/ 297 h 331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035397" h="3312214">
                    <a:moveTo>
                      <a:pt x="492855" y="297"/>
                    </a:moveTo>
                    <a:cubicBezTo>
                      <a:pt x="544647" y="8929"/>
                      <a:pt x="1097097" y="1402193"/>
                      <a:pt x="1200227" y="1663354"/>
                    </a:cubicBezTo>
                    <a:lnTo>
                      <a:pt x="1202492" y="1669095"/>
                    </a:lnTo>
                    <a:lnTo>
                      <a:pt x="1226610" y="1671526"/>
                    </a:lnTo>
                    <a:cubicBezTo>
                      <a:pt x="1268463" y="1680090"/>
                      <a:pt x="1305873" y="1700855"/>
                      <a:pt x="1334960" y="1729943"/>
                    </a:cubicBezTo>
                    <a:lnTo>
                      <a:pt x="1368660" y="1779926"/>
                    </a:lnTo>
                    <a:lnTo>
                      <a:pt x="1374535" y="1779459"/>
                    </a:lnTo>
                    <a:cubicBezTo>
                      <a:pt x="1419269" y="1776186"/>
                      <a:pt x="1512531" y="1771400"/>
                      <a:pt x="1542891" y="1785473"/>
                    </a:cubicBezTo>
                    <a:cubicBezTo>
                      <a:pt x="1583277" y="1804333"/>
                      <a:pt x="1775301" y="1912441"/>
                      <a:pt x="1849120" y="1944922"/>
                    </a:cubicBezTo>
                    <a:cubicBezTo>
                      <a:pt x="1923034" y="1977402"/>
                      <a:pt x="2899156" y="2259056"/>
                      <a:pt x="2953734" y="2288203"/>
                    </a:cubicBezTo>
                    <a:cubicBezTo>
                      <a:pt x="3008312" y="2317349"/>
                      <a:pt x="3048603" y="2328303"/>
                      <a:pt x="3031363" y="2345067"/>
                    </a:cubicBezTo>
                    <a:cubicBezTo>
                      <a:pt x="2995644" y="2379982"/>
                      <a:pt x="1571080" y="2006950"/>
                      <a:pt x="1393227" y="1960184"/>
                    </a:cubicBezTo>
                    <a:lnTo>
                      <a:pt x="1383344" y="1957581"/>
                    </a:lnTo>
                    <a:lnTo>
                      <a:pt x="1348792" y="2017807"/>
                    </a:lnTo>
                    <a:cubicBezTo>
                      <a:pt x="1318219" y="2054853"/>
                      <a:pt x="1275439" y="2081451"/>
                      <a:pt x="1226610" y="2091443"/>
                    </a:cubicBezTo>
                    <a:lnTo>
                      <a:pt x="1188266" y="2095308"/>
                    </a:lnTo>
                    <a:lnTo>
                      <a:pt x="1165861" y="2142979"/>
                    </a:lnTo>
                    <a:cubicBezTo>
                      <a:pt x="1156302" y="2160705"/>
                      <a:pt x="1146723" y="2175236"/>
                      <a:pt x="1138174" y="2182475"/>
                    </a:cubicBezTo>
                    <a:cubicBezTo>
                      <a:pt x="1103979" y="2211431"/>
                      <a:pt x="924338" y="2340686"/>
                      <a:pt x="863568" y="2394407"/>
                    </a:cubicBezTo>
                    <a:cubicBezTo>
                      <a:pt x="802894" y="2448127"/>
                      <a:pt x="134524" y="3220415"/>
                      <a:pt x="84899" y="3257848"/>
                    </a:cubicBezTo>
                    <a:cubicBezTo>
                      <a:pt x="35274" y="3295281"/>
                      <a:pt x="8318" y="3327475"/>
                      <a:pt x="222" y="3304520"/>
                    </a:cubicBezTo>
                    <a:cubicBezTo>
                      <a:pt x="-15447" y="3260181"/>
                      <a:pt x="802937" y="2261244"/>
                      <a:pt x="1007714" y="2012203"/>
                    </a:cubicBezTo>
                    <a:lnTo>
                      <a:pt x="1013278" y="2005442"/>
                    </a:lnTo>
                    <a:lnTo>
                      <a:pt x="985947" y="1964905"/>
                    </a:lnTo>
                    <a:cubicBezTo>
                      <a:pt x="975102" y="1939264"/>
                      <a:pt x="969105" y="1911074"/>
                      <a:pt x="969105" y="1881484"/>
                    </a:cubicBezTo>
                    <a:cubicBezTo>
                      <a:pt x="969105" y="1851894"/>
                      <a:pt x="975102" y="1823704"/>
                      <a:pt x="985947" y="1798064"/>
                    </a:cubicBezTo>
                    <a:lnTo>
                      <a:pt x="1006213" y="1768005"/>
                    </a:lnTo>
                    <a:lnTo>
                      <a:pt x="996490" y="1751706"/>
                    </a:lnTo>
                    <a:cubicBezTo>
                      <a:pt x="981012" y="1724322"/>
                      <a:pt x="964343" y="1690984"/>
                      <a:pt x="959580" y="1667172"/>
                    </a:cubicBezTo>
                    <a:cubicBezTo>
                      <a:pt x="950055" y="1619547"/>
                      <a:pt x="921480" y="1381422"/>
                      <a:pt x="902430" y="1295697"/>
                    </a:cubicBezTo>
                    <a:cubicBezTo>
                      <a:pt x="883380" y="1209972"/>
                      <a:pt x="502380" y="171747"/>
                      <a:pt x="492855" y="105072"/>
                    </a:cubicBezTo>
                    <a:cubicBezTo>
                      <a:pt x="483330" y="38397"/>
                      <a:pt x="467043" y="-3989"/>
                      <a:pt x="492855" y="29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FEA5DC89-DAB6-4418-A253-FA9AF1BBADE4}"/>
                </a:ext>
              </a:extLst>
            </p:cNvPr>
            <p:cNvGrpSpPr/>
            <p:nvPr/>
          </p:nvGrpSpPr>
          <p:grpSpPr>
            <a:xfrm>
              <a:off x="969414" y="4609038"/>
              <a:ext cx="688965" cy="1783306"/>
              <a:chOff x="4568876" y="571845"/>
              <a:chExt cx="3035397" cy="78567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D1690C5D-FD4F-4167-BE5D-57C674AAA10C}"/>
                  </a:ext>
                </a:extLst>
              </p:cNvPr>
              <p:cNvSpPr/>
              <p:nvPr/>
            </p:nvSpPr>
            <p:spPr>
              <a:xfrm>
                <a:off x="5641085" y="2543458"/>
                <a:ext cx="233602" cy="5885166"/>
              </a:xfrm>
              <a:custGeom>
                <a:avLst/>
                <a:gdLst>
                  <a:gd name="connsiteX0" fmla="*/ 238125 w 238125"/>
                  <a:gd name="connsiteY0" fmla="*/ 3771900 h 3771900"/>
                  <a:gd name="connsiteX1" fmla="*/ 0 w 238125"/>
                  <a:gd name="connsiteY1" fmla="*/ 3771900 h 3771900"/>
                  <a:gd name="connsiteX2" fmla="*/ 57150 w 238125"/>
                  <a:gd name="connsiteY2" fmla="*/ 0 h 3771900"/>
                  <a:gd name="connsiteX3" fmla="*/ 180975 w 238125"/>
                  <a:gd name="connsiteY3" fmla="*/ 0 h 377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3771900">
                    <a:moveTo>
                      <a:pt x="238125" y="3771900"/>
                    </a:moveTo>
                    <a:lnTo>
                      <a:pt x="0" y="3771900"/>
                    </a:lnTo>
                    <a:lnTo>
                      <a:pt x="57150" y="0"/>
                    </a:lnTo>
                    <a:lnTo>
                      <a:pt x="1809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7E75D2C8-B840-4008-91A3-9FA593A56C6D}"/>
                  </a:ext>
                </a:extLst>
              </p:cNvPr>
              <p:cNvSpPr/>
              <p:nvPr/>
            </p:nvSpPr>
            <p:spPr>
              <a:xfrm>
                <a:off x="4568876" y="571845"/>
                <a:ext cx="3035397" cy="3312215"/>
              </a:xfrm>
              <a:custGeom>
                <a:avLst/>
                <a:gdLst>
                  <a:gd name="connsiteX0" fmla="*/ 492855 w 3035397"/>
                  <a:gd name="connsiteY0" fmla="*/ 297 h 3312214"/>
                  <a:gd name="connsiteX1" fmla="*/ 1200227 w 3035397"/>
                  <a:gd name="connsiteY1" fmla="*/ 1663354 h 3312214"/>
                  <a:gd name="connsiteX2" fmla="*/ 1202492 w 3035397"/>
                  <a:gd name="connsiteY2" fmla="*/ 1669095 h 3312214"/>
                  <a:gd name="connsiteX3" fmla="*/ 1226610 w 3035397"/>
                  <a:gd name="connsiteY3" fmla="*/ 1671526 h 3312214"/>
                  <a:gd name="connsiteX4" fmla="*/ 1334960 w 3035397"/>
                  <a:gd name="connsiteY4" fmla="*/ 1729943 h 3312214"/>
                  <a:gd name="connsiteX5" fmla="*/ 1368660 w 3035397"/>
                  <a:gd name="connsiteY5" fmla="*/ 1779926 h 3312214"/>
                  <a:gd name="connsiteX6" fmla="*/ 1374535 w 3035397"/>
                  <a:gd name="connsiteY6" fmla="*/ 1779459 h 3312214"/>
                  <a:gd name="connsiteX7" fmla="*/ 1542891 w 3035397"/>
                  <a:gd name="connsiteY7" fmla="*/ 1785473 h 3312214"/>
                  <a:gd name="connsiteX8" fmla="*/ 1849120 w 3035397"/>
                  <a:gd name="connsiteY8" fmla="*/ 1944922 h 3312214"/>
                  <a:gd name="connsiteX9" fmla="*/ 2953734 w 3035397"/>
                  <a:gd name="connsiteY9" fmla="*/ 2288203 h 3312214"/>
                  <a:gd name="connsiteX10" fmla="*/ 3031363 w 3035397"/>
                  <a:gd name="connsiteY10" fmla="*/ 2345067 h 3312214"/>
                  <a:gd name="connsiteX11" fmla="*/ 1393227 w 3035397"/>
                  <a:gd name="connsiteY11" fmla="*/ 1960184 h 3312214"/>
                  <a:gd name="connsiteX12" fmla="*/ 1383344 w 3035397"/>
                  <a:gd name="connsiteY12" fmla="*/ 1957581 h 3312214"/>
                  <a:gd name="connsiteX13" fmla="*/ 1348792 w 3035397"/>
                  <a:gd name="connsiteY13" fmla="*/ 2017807 h 3312214"/>
                  <a:gd name="connsiteX14" fmla="*/ 1226610 w 3035397"/>
                  <a:gd name="connsiteY14" fmla="*/ 2091443 h 3312214"/>
                  <a:gd name="connsiteX15" fmla="*/ 1188266 w 3035397"/>
                  <a:gd name="connsiteY15" fmla="*/ 2095308 h 3312214"/>
                  <a:gd name="connsiteX16" fmla="*/ 1165861 w 3035397"/>
                  <a:gd name="connsiteY16" fmla="*/ 2142979 h 3312214"/>
                  <a:gd name="connsiteX17" fmla="*/ 1138174 w 3035397"/>
                  <a:gd name="connsiteY17" fmla="*/ 2182475 h 3312214"/>
                  <a:gd name="connsiteX18" fmla="*/ 863568 w 3035397"/>
                  <a:gd name="connsiteY18" fmla="*/ 2394407 h 3312214"/>
                  <a:gd name="connsiteX19" fmla="*/ 84899 w 3035397"/>
                  <a:gd name="connsiteY19" fmla="*/ 3257848 h 3312214"/>
                  <a:gd name="connsiteX20" fmla="*/ 222 w 3035397"/>
                  <a:gd name="connsiteY20" fmla="*/ 3304520 h 3312214"/>
                  <a:gd name="connsiteX21" fmla="*/ 1007714 w 3035397"/>
                  <a:gd name="connsiteY21" fmla="*/ 2012203 h 3312214"/>
                  <a:gd name="connsiteX22" fmla="*/ 1013278 w 3035397"/>
                  <a:gd name="connsiteY22" fmla="*/ 2005442 h 3312214"/>
                  <a:gd name="connsiteX23" fmla="*/ 985947 w 3035397"/>
                  <a:gd name="connsiteY23" fmla="*/ 1964905 h 3312214"/>
                  <a:gd name="connsiteX24" fmla="*/ 969105 w 3035397"/>
                  <a:gd name="connsiteY24" fmla="*/ 1881484 h 3312214"/>
                  <a:gd name="connsiteX25" fmla="*/ 985947 w 3035397"/>
                  <a:gd name="connsiteY25" fmla="*/ 1798064 h 3312214"/>
                  <a:gd name="connsiteX26" fmla="*/ 1006213 w 3035397"/>
                  <a:gd name="connsiteY26" fmla="*/ 1768005 h 3312214"/>
                  <a:gd name="connsiteX27" fmla="*/ 996490 w 3035397"/>
                  <a:gd name="connsiteY27" fmla="*/ 1751706 h 3312214"/>
                  <a:gd name="connsiteX28" fmla="*/ 959580 w 3035397"/>
                  <a:gd name="connsiteY28" fmla="*/ 1667172 h 3312214"/>
                  <a:gd name="connsiteX29" fmla="*/ 902430 w 3035397"/>
                  <a:gd name="connsiteY29" fmla="*/ 1295697 h 3312214"/>
                  <a:gd name="connsiteX30" fmla="*/ 492855 w 3035397"/>
                  <a:gd name="connsiteY30" fmla="*/ 105072 h 3312214"/>
                  <a:gd name="connsiteX31" fmla="*/ 492855 w 3035397"/>
                  <a:gd name="connsiteY31" fmla="*/ 297 h 331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035397" h="3312214">
                    <a:moveTo>
                      <a:pt x="492855" y="297"/>
                    </a:moveTo>
                    <a:cubicBezTo>
                      <a:pt x="544647" y="8929"/>
                      <a:pt x="1097097" y="1402193"/>
                      <a:pt x="1200227" y="1663354"/>
                    </a:cubicBezTo>
                    <a:lnTo>
                      <a:pt x="1202492" y="1669095"/>
                    </a:lnTo>
                    <a:lnTo>
                      <a:pt x="1226610" y="1671526"/>
                    </a:lnTo>
                    <a:cubicBezTo>
                      <a:pt x="1268463" y="1680090"/>
                      <a:pt x="1305873" y="1700855"/>
                      <a:pt x="1334960" y="1729943"/>
                    </a:cubicBezTo>
                    <a:lnTo>
                      <a:pt x="1368660" y="1779926"/>
                    </a:lnTo>
                    <a:lnTo>
                      <a:pt x="1374535" y="1779459"/>
                    </a:lnTo>
                    <a:cubicBezTo>
                      <a:pt x="1419269" y="1776186"/>
                      <a:pt x="1512531" y="1771400"/>
                      <a:pt x="1542891" y="1785473"/>
                    </a:cubicBezTo>
                    <a:cubicBezTo>
                      <a:pt x="1583277" y="1804333"/>
                      <a:pt x="1775301" y="1912441"/>
                      <a:pt x="1849120" y="1944922"/>
                    </a:cubicBezTo>
                    <a:cubicBezTo>
                      <a:pt x="1923034" y="1977402"/>
                      <a:pt x="2899156" y="2259056"/>
                      <a:pt x="2953734" y="2288203"/>
                    </a:cubicBezTo>
                    <a:cubicBezTo>
                      <a:pt x="3008312" y="2317349"/>
                      <a:pt x="3048603" y="2328303"/>
                      <a:pt x="3031363" y="2345067"/>
                    </a:cubicBezTo>
                    <a:cubicBezTo>
                      <a:pt x="2995644" y="2379982"/>
                      <a:pt x="1571080" y="2006950"/>
                      <a:pt x="1393227" y="1960184"/>
                    </a:cubicBezTo>
                    <a:lnTo>
                      <a:pt x="1383344" y="1957581"/>
                    </a:lnTo>
                    <a:lnTo>
                      <a:pt x="1348792" y="2017807"/>
                    </a:lnTo>
                    <a:cubicBezTo>
                      <a:pt x="1318219" y="2054853"/>
                      <a:pt x="1275439" y="2081451"/>
                      <a:pt x="1226610" y="2091443"/>
                    </a:cubicBezTo>
                    <a:lnTo>
                      <a:pt x="1188266" y="2095308"/>
                    </a:lnTo>
                    <a:lnTo>
                      <a:pt x="1165861" y="2142979"/>
                    </a:lnTo>
                    <a:cubicBezTo>
                      <a:pt x="1156302" y="2160705"/>
                      <a:pt x="1146723" y="2175236"/>
                      <a:pt x="1138174" y="2182475"/>
                    </a:cubicBezTo>
                    <a:cubicBezTo>
                      <a:pt x="1103979" y="2211431"/>
                      <a:pt x="924338" y="2340686"/>
                      <a:pt x="863568" y="2394407"/>
                    </a:cubicBezTo>
                    <a:cubicBezTo>
                      <a:pt x="802894" y="2448127"/>
                      <a:pt x="134524" y="3220415"/>
                      <a:pt x="84899" y="3257848"/>
                    </a:cubicBezTo>
                    <a:cubicBezTo>
                      <a:pt x="35274" y="3295281"/>
                      <a:pt x="8318" y="3327475"/>
                      <a:pt x="222" y="3304520"/>
                    </a:cubicBezTo>
                    <a:cubicBezTo>
                      <a:pt x="-15447" y="3260181"/>
                      <a:pt x="802937" y="2261244"/>
                      <a:pt x="1007714" y="2012203"/>
                    </a:cubicBezTo>
                    <a:lnTo>
                      <a:pt x="1013278" y="2005442"/>
                    </a:lnTo>
                    <a:lnTo>
                      <a:pt x="985947" y="1964905"/>
                    </a:lnTo>
                    <a:cubicBezTo>
                      <a:pt x="975102" y="1939264"/>
                      <a:pt x="969105" y="1911074"/>
                      <a:pt x="969105" y="1881484"/>
                    </a:cubicBezTo>
                    <a:cubicBezTo>
                      <a:pt x="969105" y="1851894"/>
                      <a:pt x="975102" y="1823704"/>
                      <a:pt x="985947" y="1798064"/>
                    </a:cubicBezTo>
                    <a:lnTo>
                      <a:pt x="1006213" y="1768005"/>
                    </a:lnTo>
                    <a:lnTo>
                      <a:pt x="996490" y="1751706"/>
                    </a:lnTo>
                    <a:cubicBezTo>
                      <a:pt x="981012" y="1724322"/>
                      <a:pt x="964343" y="1690984"/>
                      <a:pt x="959580" y="1667172"/>
                    </a:cubicBezTo>
                    <a:cubicBezTo>
                      <a:pt x="950055" y="1619547"/>
                      <a:pt x="921480" y="1381422"/>
                      <a:pt x="902430" y="1295697"/>
                    </a:cubicBezTo>
                    <a:cubicBezTo>
                      <a:pt x="883380" y="1209972"/>
                      <a:pt x="502380" y="171747"/>
                      <a:pt x="492855" y="105072"/>
                    </a:cubicBezTo>
                    <a:cubicBezTo>
                      <a:pt x="483330" y="38397"/>
                      <a:pt x="467043" y="-3989"/>
                      <a:pt x="492855" y="29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F2252A8E-BEBF-4D52-8EE9-E814D4E1F4F7}"/>
                </a:ext>
              </a:extLst>
            </p:cNvPr>
            <p:cNvGrpSpPr/>
            <p:nvPr/>
          </p:nvGrpSpPr>
          <p:grpSpPr>
            <a:xfrm>
              <a:off x="487196" y="4712712"/>
              <a:ext cx="735561" cy="1715951"/>
              <a:chOff x="3876122" y="701735"/>
              <a:chExt cx="3312213" cy="772688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9633B26-EC6F-49BA-8FCB-3F58B06B3E5F}"/>
                  </a:ext>
                </a:extLst>
              </p:cNvPr>
              <p:cNvSpPr/>
              <p:nvPr/>
            </p:nvSpPr>
            <p:spPr>
              <a:xfrm>
                <a:off x="5641085" y="2543458"/>
                <a:ext cx="233602" cy="5885166"/>
              </a:xfrm>
              <a:custGeom>
                <a:avLst/>
                <a:gdLst>
                  <a:gd name="connsiteX0" fmla="*/ 238125 w 238125"/>
                  <a:gd name="connsiteY0" fmla="*/ 3771900 h 3771900"/>
                  <a:gd name="connsiteX1" fmla="*/ 0 w 238125"/>
                  <a:gd name="connsiteY1" fmla="*/ 3771900 h 3771900"/>
                  <a:gd name="connsiteX2" fmla="*/ 57150 w 238125"/>
                  <a:gd name="connsiteY2" fmla="*/ 0 h 3771900"/>
                  <a:gd name="connsiteX3" fmla="*/ 180975 w 238125"/>
                  <a:gd name="connsiteY3" fmla="*/ 0 h 377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3771900">
                    <a:moveTo>
                      <a:pt x="238125" y="3771900"/>
                    </a:moveTo>
                    <a:lnTo>
                      <a:pt x="0" y="3771900"/>
                    </a:lnTo>
                    <a:lnTo>
                      <a:pt x="57150" y="0"/>
                    </a:lnTo>
                    <a:lnTo>
                      <a:pt x="1809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9F61E97F-0588-4A0F-AD1F-33D7A7D1705E}"/>
                  </a:ext>
                </a:extLst>
              </p:cNvPr>
              <p:cNvSpPr/>
              <p:nvPr/>
            </p:nvSpPr>
            <p:spPr>
              <a:xfrm rot="15501468">
                <a:off x="4014530" y="563327"/>
                <a:ext cx="3035398" cy="3312213"/>
              </a:xfrm>
              <a:custGeom>
                <a:avLst/>
                <a:gdLst>
                  <a:gd name="connsiteX0" fmla="*/ 492855 w 3035397"/>
                  <a:gd name="connsiteY0" fmla="*/ 297 h 3312214"/>
                  <a:gd name="connsiteX1" fmla="*/ 1200227 w 3035397"/>
                  <a:gd name="connsiteY1" fmla="*/ 1663354 h 3312214"/>
                  <a:gd name="connsiteX2" fmla="*/ 1202492 w 3035397"/>
                  <a:gd name="connsiteY2" fmla="*/ 1669095 h 3312214"/>
                  <a:gd name="connsiteX3" fmla="*/ 1226610 w 3035397"/>
                  <a:gd name="connsiteY3" fmla="*/ 1671526 h 3312214"/>
                  <a:gd name="connsiteX4" fmla="*/ 1334960 w 3035397"/>
                  <a:gd name="connsiteY4" fmla="*/ 1729943 h 3312214"/>
                  <a:gd name="connsiteX5" fmla="*/ 1368660 w 3035397"/>
                  <a:gd name="connsiteY5" fmla="*/ 1779926 h 3312214"/>
                  <a:gd name="connsiteX6" fmla="*/ 1374535 w 3035397"/>
                  <a:gd name="connsiteY6" fmla="*/ 1779459 h 3312214"/>
                  <a:gd name="connsiteX7" fmla="*/ 1542891 w 3035397"/>
                  <a:gd name="connsiteY7" fmla="*/ 1785473 h 3312214"/>
                  <a:gd name="connsiteX8" fmla="*/ 1849120 w 3035397"/>
                  <a:gd name="connsiteY8" fmla="*/ 1944922 h 3312214"/>
                  <a:gd name="connsiteX9" fmla="*/ 2953734 w 3035397"/>
                  <a:gd name="connsiteY9" fmla="*/ 2288203 h 3312214"/>
                  <a:gd name="connsiteX10" fmla="*/ 3031363 w 3035397"/>
                  <a:gd name="connsiteY10" fmla="*/ 2345067 h 3312214"/>
                  <a:gd name="connsiteX11" fmla="*/ 1393227 w 3035397"/>
                  <a:gd name="connsiteY11" fmla="*/ 1960184 h 3312214"/>
                  <a:gd name="connsiteX12" fmla="*/ 1383344 w 3035397"/>
                  <a:gd name="connsiteY12" fmla="*/ 1957581 h 3312214"/>
                  <a:gd name="connsiteX13" fmla="*/ 1348792 w 3035397"/>
                  <a:gd name="connsiteY13" fmla="*/ 2017807 h 3312214"/>
                  <a:gd name="connsiteX14" fmla="*/ 1226610 w 3035397"/>
                  <a:gd name="connsiteY14" fmla="*/ 2091443 h 3312214"/>
                  <a:gd name="connsiteX15" fmla="*/ 1188266 w 3035397"/>
                  <a:gd name="connsiteY15" fmla="*/ 2095308 h 3312214"/>
                  <a:gd name="connsiteX16" fmla="*/ 1165861 w 3035397"/>
                  <a:gd name="connsiteY16" fmla="*/ 2142979 h 3312214"/>
                  <a:gd name="connsiteX17" fmla="*/ 1138174 w 3035397"/>
                  <a:gd name="connsiteY17" fmla="*/ 2182475 h 3312214"/>
                  <a:gd name="connsiteX18" fmla="*/ 863568 w 3035397"/>
                  <a:gd name="connsiteY18" fmla="*/ 2394407 h 3312214"/>
                  <a:gd name="connsiteX19" fmla="*/ 84899 w 3035397"/>
                  <a:gd name="connsiteY19" fmla="*/ 3257848 h 3312214"/>
                  <a:gd name="connsiteX20" fmla="*/ 222 w 3035397"/>
                  <a:gd name="connsiteY20" fmla="*/ 3304520 h 3312214"/>
                  <a:gd name="connsiteX21" fmla="*/ 1007714 w 3035397"/>
                  <a:gd name="connsiteY21" fmla="*/ 2012203 h 3312214"/>
                  <a:gd name="connsiteX22" fmla="*/ 1013278 w 3035397"/>
                  <a:gd name="connsiteY22" fmla="*/ 2005442 h 3312214"/>
                  <a:gd name="connsiteX23" fmla="*/ 985947 w 3035397"/>
                  <a:gd name="connsiteY23" fmla="*/ 1964905 h 3312214"/>
                  <a:gd name="connsiteX24" fmla="*/ 969105 w 3035397"/>
                  <a:gd name="connsiteY24" fmla="*/ 1881484 h 3312214"/>
                  <a:gd name="connsiteX25" fmla="*/ 985947 w 3035397"/>
                  <a:gd name="connsiteY25" fmla="*/ 1798064 h 3312214"/>
                  <a:gd name="connsiteX26" fmla="*/ 1006213 w 3035397"/>
                  <a:gd name="connsiteY26" fmla="*/ 1768005 h 3312214"/>
                  <a:gd name="connsiteX27" fmla="*/ 996490 w 3035397"/>
                  <a:gd name="connsiteY27" fmla="*/ 1751706 h 3312214"/>
                  <a:gd name="connsiteX28" fmla="*/ 959580 w 3035397"/>
                  <a:gd name="connsiteY28" fmla="*/ 1667172 h 3312214"/>
                  <a:gd name="connsiteX29" fmla="*/ 902430 w 3035397"/>
                  <a:gd name="connsiteY29" fmla="*/ 1295697 h 3312214"/>
                  <a:gd name="connsiteX30" fmla="*/ 492855 w 3035397"/>
                  <a:gd name="connsiteY30" fmla="*/ 105072 h 3312214"/>
                  <a:gd name="connsiteX31" fmla="*/ 492855 w 3035397"/>
                  <a:gd name="connsiteY31" fmla="*/ 297 h 331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035397" h="3312214">
                    <a:moveTo>
                      <a:pt x="492855" y="297"/>
                    </a:moveTo>
                    <a:cubicBezTo>
                      <a:pt x="544647" y="8929"/>
                      <a:pt x="1097097" y="1402193"/>
                      <a:pt x="1200227" y="1663354"/>
                    </a:cubicBezTo>
                    <a:lnTo>
                      <a:pt x="1202492" y="1669095"/>
                    </a:lnTo>
                    <a:lnTo>
                      <a:pt x="1226610" y="1671526"/>
                    </a:lnTo>
                    <a:cubicBezTo>
                      <a:pt x="1268463" y="1680090"/>
                      <a:pt x="1305873" y="1700855"/>
                      <a:pt x="1334960" y="1729943"/>
                    </a:cubicBezTo>
                    <a:lnTo>
                      <a:pt x="1368660" y="1779926"/>
                    </a:lnTo>
                    <a:lnTo>
                      <a:pt x="1374535" y="1779459"/>
                    </a:lnTo>
                    <a:cubicBezTo>
                      <a:pt x="1419269" y="1776186"/>
                      <a:pt x="1512531" y="1771400"/>
                      <a:pt x="1542891" y="1785473"/>
                    </a:cubicBezTo>
                    <a:cubicBezTo>
                      <a:pt x="1583277" y="1804333"/>
                      <a:pt x="1775301" y="1912441"/>
                      <a:pt x="1849120" y="1944922"/>
                    </a:cubicBezTo>
                    <a:cubicBezTo>
                      <a:pt x="1923034" y="1977402"/>
                      <a:pt x="2899156" y="2259056"/>
                      <a:pt x="2953734" y="2288203"/>
                    </a:cubicBezTo>
                    <a:cubicBezTo>
                      <a:pt x="3008312" y="2317349"/>
                      <a:pt x="3048603" y="2328303"/>
                      <a:pt x="3031363" y="2345067"/>
                    </a:cubicBezTo>
                    <a:cubicBezTo>
                      <a:pt x="2995644" y="2379982"/>
                      <a:pt x="1571080" y="2006950"/>
                      <a:pt x="1393227" y="1960184"/>
                    </a:cubicBezTo>
                    <a:lnTo>
                      <a:pt x="1383344" y="1957581"/>
                    </a:lnTo>
                    <a:lnTo>
                      <a:pt x="1348792" y="2017807"/>
                    </a:lnTo>
                    <a:cubicBezTo>
                      <a:pt x="1318219" y="2054853"/>
                      <a:pt x="1275439" y="2081451"/>
                      <a:pt x="1226610" y="2091443"/>
                    </a:cubicBezTo>
                    <a:lnTo>
                      <a:pt x="1188266" y="2095308"/>
                    </a:lnTo>
                    <a:lnTo>
                      <a:pt x="1165861" y="2142979"/>
                    </a:lnTo>
                    <a:cubicBezTo>
                      <a:pt x="1156302" y="2160705"/>
                      <a:pt x="1146723" y="2175236"/>
                      <a:pt x="1138174" y="2182475"/>
                    </a:cubicBezTo>
                    <a:cubicBezTo>
                      <a:pt x="1103979" y="2211431"/>
                      <a:pt x="924338" y="2340686"/>
                      <a:pt x="863568" y="2394407"/>
                    </a:cubicBezTo>
                    <a:cubicBezTo>
                      <a:pt x="802894" y="2448127"/>
                      <a:pt x="134524" y="3220415"/>
                      <a:pt x="84899" y="3257848"/>
                    </a:cubicBezTo>
                    <a:cubicBezTo>
                      <a:pt x="35274" y="3295281"/>
                      <a:pt x="8318" y="3327475"/>
                      <a:pt x="222" y="3304520"/>
                    </a:cubicBezTo>
                    <a:cubicBezTo>
                      <a:pt x="-15447" y="3260181"/>
                      <a:pt x="802937" y="2261244"/>
                      <a:pt x="1007714" y="2012203"/>
                    </a:cubicBezTo>
                    <a:lnTo>
                      <a:pt x="1013278" y="2005442"/>
                    </a:lnTo>
                    <a:lnTo>
                      <a:pt x="985947" y="1964905"/>
                    </a:lnTo>
                    <a:cubicBezTo>
                      <a:pt x="975102" y="1939264"/>
                      <a:pt x="969105" y="1911074"/>
                      <a:pt x="969105" y="1881484"/>
                    </a:cubicBezTo>
                    <a:cubicBezTo>
                      <a:pt x="969105" y="1851894"/>
                      <a:pt x="975102" y="1823704"/>
                      <a:pt x="985947" y="1798064"/>
                    </a:cubicBezTo>
                    <a:lnTo>
                      <a:pt x="1006213" y="1768005"/>
                    </a:lnTo>
                    <a:lnTo>
                      <a:pt x="996490" y="1751706"/>
                    </a:lnTo>
                    <a:cubicBezTo>
                      <a:pt x="981012" y="1724322"/>
                      <a:pt x="964343" y="1690984"/>
                      <a:pt x="959580" y="1667172"/>
                    </a:cubicBezTo>
                    <a:cubicBezTo>
                      <a:pt x="950055" y="1619547"/>
                      <a:pt x="921480" y="1381422"/>
                      <a:pt x="902430" y="1295697"/>
                    </a:cubicBezTo>
                    <a:cubicBezTo>
                      <a:pt x="883380" y="1209972"/>
                      <a:pt x="502380" y="171747"/>
                      <a:pt x="492855" y="105072"/>
                    </a:cubicBezTo>
                    <a:cubicBezTo>
                      <a:pt x="483330" y="38397"/>
                      <a:pt x="467043" y="-3989"/>
                      <a:pt x="492855" y="29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819AEAF-77F4-4C9F-88A2-14F50B221583}"/>
              </a:ext>
            </a:extLst>
          </p:cNvPr>
          <p:cNvGrpSpPr/>
          <p:nvPr/>
        </p:nvGrpSpPr>
        <p:grpSpPr>
          <a:xfrm>
            <a:off x="3403051" y="5473541"/>
            <a:ext cx="1646190" cy="933209"/>
            <a:chOff x="3783292" y="5600700"/>
            <a:chExt cx="1646190" cy="933209"/>
          </a:xfrm>
        </p:grpSpPr>
        <p:grpSp>
          <p:nvGrpSpPr>
            <p:cNvPr id="56" name="Group 219">
              <a:extLst>
                <a:ext uri="{FF2B5EF4-FFF2-40B4-BE49-F238E27FC236}">
                  <a16:creationId xmlns:a16="http://schemas.microsoft.com/office/drawing/2014/main" id="{CA9BF9DB-1E08-4BB3-BD9A-75E7B49FDC7F}"/>
                </a:ext>
              </a:extLst>
            </p:cNvPr>
            <p:cNvGrpSpPr/>
            <p:nvPr/>
          </p:nvGrpSpPr>
          <p:grpSpPr>
            <a:xfrm rot="227661" flipH="1">
              <a:off x="3783292" y="5857725"/>
              <a:ext cx="492759" cy="533312"/>
              <a:chOff x="5313531" y="2427266"/>
              <a:chExt cx="578139" cy="659985"/>
            </a:xfrm>
            <a:solidFill>
              <a:schemeClr val="accent1"/>
            </a:solidFill>
          </p:grpSpPr>
          <p:sp>
            <p:nvSpPr>
              <p:cNvPr id="63" name="Freeform: Shape 220">
                <a:extLst>
                  <a:ext uri="{FF2B5EF4-FFF2-40B4-BE49-F238E27FC236}">
                    <a16:creationId xmlns:a16="http://schemas.microsoft.com/office/drawing/2014/main" id="{EEEDF952-EF05-485A-A155-BA078C9DF511}"/>
                  </a:ext>
                </a:extLst>
              </p:cNvPr>
              <p:cNvSpPr/>
              <p:nvPr/>
            </p:nvSpPr>
            <p:spPr>
              <a:xfrm rot="21167348">
                <a:off x="5313531" y="2427266"/>
                <a:ext cx="578139" cy="363967"/>
              </a:xfrm>
              <a:custGeom>
                <a:avLst/>
                <a:gdLst>
                  <a:gd name="connsiteX0" fmla="*/ 399872 w 1082512"/>
                  <a:gd name="connsiteY0" fmla="*/ 310146 h 681495"/>
                  <a:gd name="connsiteX1" fmla="*/ 471073 w 1082512"/>
                  <a:gd name="connsiteY1" fmla="*/ 583914 h 681495"/>
                  <a:gd name="connsiteX2" fmla="*/ 146710 w 1082512"/>
                  <a:gd name="connsiteY2" fmla="*/ 619619 h 681495"/>
                  <a:gd name="connsiteX3" fmla="*/ 109006 w 1082512"/>
                  <a:gd name="connsiteY3" fmla="*/ 327412 h 681495"/>
                  <a:gd name="connsiteX4" fmla="*/ 662410 w 1082512"/>
                  <a:gd name="connsiteY4" fmla="*/ 294562 h 681495"/>
                  <a:gd name="connsiteX5" fmla="*/ 731627 w 1082512"/>
                  <a:gd name="connsiteY5" fmla="*/ 555232 h 681495"/>
                  <a:gd name="connsiteX6" fmla="*/ 516999 w 1082512"/>
                  <a:gd name="connsiteY6" fmla="*/ 578858 h 681495"/>
                  <a:gd name="connsiteX7" fmla="*/ 446394 w 1082512"/>
                  <a:gd name="connsiteY7" fmla="*/ 307385 h 681495"/>
                  <a:gd name="connsiteX8" fmla="*/ 935050 w 1082512"/>
                  <a:gd name="connsiteY8" fmla="*/ 278378 h 681495"/>
                  <a:gd name="connsiteX9" fmla="*/ 1017118 w 1082512"/>
                  <a:gd name="connsiteY9" fmla="*/ 523806 h 681495"/>
                  <a:gd name="connsiteX10" fmla="*/ 777587 w 1082512"/>
                  <a:gd name="connsiteY10" fmla="*/ 550173 h 681495"/>
                  <a:gd name="connsiteX11" fmla="*/ 708980 w 1082512"/>
                  <a:gd name="connsiteY11" fmla="*/ 291797 h 681495"/>
                  <a:gd name="connsiteX12" fmla="*/ 640834 w 1082512"/>
                  <a:gd name="connsiteY12" fmla="*/ 35158 h 681495"/>
                  <a:gd name="connsiteX13" fmla="*/ 853720 w 1082512"/>
                  <a:gd name="connsiteY13" fmla="*/ 35158 h 681495"/>
                  <a:gd name="connsiteX14" fmla="*/ 920033 w 1082512"/>
                  <a:gd name="connsiteY14" fmla="*/ 233470 h 681495"/>
                  <a:gd name="connsiteX15" fmla="*/ 697007 w 1082512"/>
                  <a:gd name="connsiteY15" fmla="*/ 246709 h 681495"/>
                  <a:gd name="connsiteX16" fmla="*/ 375594 w 1082512"/>
                  <a:gd name="connsiteY16" fmla="*/ 35158 h 681495"/>
                  <a:gd name="connsiteX17" fmla="*/ 593530 w 1082512"/>
                  <a:gd name="connsiteY17" fmla="*/ 35158 h 681495"/>
                  <a:gd name="connsiteX18" fmla="*/ 650438 w 1082512"/>
                  <a:gd name="connsiteY18" fmla="*/ 249473 h 681495"/>
                  <a:gd name="connsiteX19" fmla="*/ 434664 w 1082512"/>
                  <a:gd name="connsiteY19" fmla="*/ 262282 h 681495"/>
                  <a:gd name="connsiteX20" fmla="*/ 71295 w 1082512"/>
                  <a:gd name="connsiteY20" fmla="*/ 35158 h 681495"/>
                  <a:gd name="connsiteX21" fmla="*/ 328354 w 1082512"/>
                  <a:gd name="connsiteY21" fmla="*/ 35158 h 681495"/>
                  <a:gd name="connsiteX22" fmla="*/ 388142 w 1082512"/>
                  <a:gd name="connsiteY22" fmla="*/ 265043 h 681495"/>
                  <a:gd name="connsiteX23" fmla="*/ 103141 w 1082512"/>
                  <a:gd name="connsiteY23" fmla="*/ 281961 h 681495"/>
                  <a:gd name="connsiteX24" fmla="*/ 46158 w 1082512"/>
                  <a:gd name="connsiteY24" fmla="*/ 23397 h 681495"/>
                  <a:gd name="connsiteX25" fmla="*/ 125832 w 1082512"/>
                  <a:gd name="connsiteY25" fmla="*/ 640866 h 681495"/>
                  <a:gd name="connsiteX26" fmla="*/ 1045398 w 1082512"/>
                  <a:gd name="connsiteY26" fmla="*/ 539642 h 681495"/>
                  <a:gd name="connsiteX27" fmla="*/ 872772 w 1082512"/>
                  <a:gd name="connsiteY27" fmla="*/ 23397 h 681495"/>
                  <a:gd name="connsiteX28" fmla="*/ 0 w 1082512"/>
                  <a:gd name="connsiteY28" fmla="*/ 0 h 681495"/>
                  <a:gd name="connsiteX29" fmla="*/ 895500 w 1082512"/>
                  <a:gd name="connsiteY29" fmla="*/ 0 h 681495"/>
                  <a:gd name="connsiteX30" fmla="*/ 1082512 w 1082512"/>
                  <a:gd name="connsiteY30" fmla="*/ 559266 h 681495"/>
                  <a:gd name="connsiteX31" fmla="*/ 83171 w 1082512"/>
                  <a:gd name="connsiteY31" fmla="*/ 681495 h 68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2512" h="681495">
                    <a:moveTo>
                      <a:pt x="399872" y="310146"/>
                    </a:moveTo>
                    <a:lnTo>
                      <a:pt x="471073" y="583914"/>
                    </a:lnTo>
                    <a:lnTo>
                      <a:pt x="146710" y="619619"/>
                    </a:lnTo>
                    <a:lnTo>
                      <a:pt x="109006" y="327412"/>
                    </a:lnTo>
                    <a:close/>
                    <a:moveTo>
                      <a:pt x="662410" y="294562"/>
                    </a:moveTo>
                    <a:lnTo>
                      <a:pt x="731627" y="555232"/>
                    </a:lnTo>
                    <a:lnTo>
                      <a:pt x="516999" y="578858"/>
                    </a:lnTo>
                    <a:lnTo>
                      <a:pt x="446394" y="307385"/>
                    </a:lnTo>
                    <a:close/>
                    <a:moveTo>
                      <a:pt x="935050" y="278378"/>
                    </a:moveTo>
                    <a:lnTo>
                      <a:pt x="1017118" y="523806"/>
                    </a:lnTo>
                    <a:lnTo>
                      <a:pt x="777587" y="550173"/>
                    </a:lnTo>
                    <a:lnTo>
                      <a:pt x="708980" y="291797"/>
                    </a:lnTo>
                    <a:close/>
                    <a:moveTo>
                      <a:pt x="640834" y="35158"/>
                    </a:moveTo>
                    <a:lnTo>
                      <a:pt x="853720" y="35158"/>
                    </a:lnTo>
                    <a:lnTo>
                      <a:pt x="920033" y="233470"/>
                    </a:lnTo>
                    <a:lnTo>
                      <a:pt x="697007" y="246709"/>
                    </a:lnTo>
                    <a:close/>
                    <a:moveTo>
                      <a:pt x="375594" y="35158"/>
                    </a:moveTo>
                    <a:lnTo>
                      <a:pt x="593530" y="35158"/>
                    </a:lnTo>
                    <a:lnTo>
                      <a:pt x="650438" y="249473"/>
                    </a:lnTo>
                    <a:lnTo>
                      <a:pt x="434664" y="262282"/>
                    </a:lnTo>
                    <a:close/>
                    <a:moveTo>
                      <a:pt x="71295" y="35158"/>
                    </a:moveTo>
                    <a:lnTo>
                      <a:pt x="328354" y="35158"/>
                    </a:lnTo>
                    <a:lnTo>
                      <a:pt x="388142" y="265043"/>
                    </a:lnTo>
                    <a:lnTo>
                      <a:pt x="103141" y="281961"/>
                    </a:lnTo>
                    <a:close/>
                    <a:moveTo>
                      <a:pt x="46158" y="23397"/>
                    </a:moveTo>
                    <a:lnTo>
                      <a:pt x="125832" y="640866"/>
                    </a:lnTo>
                    <a:lnTo>
                      <a:pt x="1045398" y="539642"/>
                    </a:lnTo>
                    <a:lnTo>
                      <a:pt x="872772" y="23397"/>
                    </a:lnTo>
                    <a:close/>
                    <a:moveTo>
                      <a:pt x="0" y="0"/>
                    </a:moveTo>
                    <a:lnTo>
                      <a:pt x="895500" y="0"/>
                    </a:lnTo>
                    <a:lnTo>
                      <a:pt x="1082512" y="559266"/>
                    </a:lnTo>
                    <a:lnTo>
                      <a:pt x="83171" y="6814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221">
                <a:extLst>
                  <a:ext uri="{FF2B5EF4-FFF2-40B4-BE49-F238E27FC236}">
                    <a16:creationId xmlns:a16="http://schemas.microsoft.com/office/drawing/2014/main" id="{E5FB8927-F45B-423E-9A87-9B0619D84004}"/>
                  </a:ext>
                </a:extLst>
              </p:cNvPr>
              <p:cNvSpPr/>
              <p:nvPr/>
            </p:nvSpPr>
            <p:spPr>
              <a:xfrm>
                <a:off x="5584516" y="2753923"/>
                <a:ext cx="76595" cy="3333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219">
              <a:extLst>
                <a:ext uri="{FF2B5EF4-FFF2-40B4-BE49-F238E27FC236}">
                  <a16:creationId xmlns:a16="http://schemas.microsoft.com/office/drawing/2014/main" id="{23EAC274-D098-4F19-8E42-D6BDD72A653F}"/>
                </a:ext>
              </a:extLst>
            </p:cNvPr>
            <p:cNvGrpSpPr/>
            <p:nvPr/>
          </p:nvGrpSpPr>
          <p:grpSpPr>
            <a:xfrm rot="227661" flipH="1">
              <a:off x="4233705" y="5600700"/>
              <a:ext cx="712036" cy="812837"/>
              <a:chOff x="5313531" y="2427266"/>
              <a:chExt cx="578139" cy="659985"/>
            </a:xfrm>
            <a:solidFill>
              <a:schemeClr val="accent1"/>
            </a:solidFill>
          </p:grpSpPr>
          <p:sp>
            <p:nvSpPr>
              <p:cNvPr id="61" name="Freeform: Shape 220">
                <a:extLst>
                  <a:ext uri="{FF2B5EF4-FFF2-40B4-BE49-F238E27FC236}">
                    <a16:creationId xmlns:a16="http://schemas.microsoft.com/office/drawing/2014/main" id="{707F2585-D041-468C-8023-329C03C27C82}"/>
                  </a:ext>
                </a:extLst>
              </p:cNvPr>
              <p:cNvSpPr/>
              <p:nvPr/>
            </p:nvSpPr>
            <p:spPr>
              <a:xfrm rot="21167348">
                <a:off x="5313531" y="2427266"/>
                <a:ext cx="578139" cy="363967"/>
              </a:xfrm>
              <a:custGeom>
                <a:avLst/>
                <a:gdLst>
                  <a:gd name="connsiteX0" fmla="*/ 399872 w 1082512"/>
                  <a:gd name="connsiteY0" fmla="*/ 310146 h 681495"/>
                  <a:gd name="connsiteX1" fmla="*/ 471073 w 1082512"/>
                  <a:gd name="connsiteY1" fmla="*/ 583914 h 681495"/>
                  <a:gd name="connsiteX2" fmla="*/ 146710 w 1082512"/>
                  <a:gd name="connsiteY2" fmla="*/ 619619 h 681495"/>
                  <a:gd name="connsiteX3" fmla="*/ 109006 w 1082512"/>
                  <a:gd name="connsiteY3" fmla="*/ 327412 h 681495"/>
                  <a:gd name="connsiteX4" fmla="*/ 662410 w 1082512"/>
                  <a:gd name="connsiteY4" fmla="*/ 294562 h 681495"/>
                  <a:gd name="connsiteX5" fmla="*/ 731627 w 1082512"/>
                  <a:gd name="connsiteY5" fmla="*/ 555232 h 681495"/>
                  <a:gd name="connsiteX6" fmla="*/ 516999 w 1082512"/>
                  <a:gd name="connsiteY6" fmla="*/ 578858 h 681495"/>
                  <a:gd name="connsiteX7" fmla="*/ 446394 w 1082512"/>
                  <a:gd name="connsiteY7" fmla="*/ 307385 h 681495"/>
                  <a:gd name="connsiteX8" fmla="*/ 935050 w 1082512"/>
                  <a:gd name="connsiteY8" fmla="*/ 278378 h 681495"/>
                  <a:gd name="connsiteX9" fmla="*/ 1017118 w 1082512"/>
                  <a:gd name="connsiteY9" fmla="*/ 523806 h 681495"/>
                  <a:gd name="connsiteX10" fmla="*/ 777587 w 1082512"/>
                  <a:gd name="connsiteY10" fmla="*/ 550173 h 681495"/>
                  <a:gd name="connsiteX11" fmla="*/ 708980 w 1082512"/>
                  <a:gd name="connsiteY11" fmla="*/ 291797 h 681495"/>
                  <a:gd name="connsiteX12" fmla="*/ 640834 w 1082512"/>
                  <a:gd name="connsiteY12" fmla="*/ 35158 h 681495"/>
                  <a:gd name="connsiteX13" fmla="*/ 853720 w 1082512"/>
                  <a:gd name="connsiteY13" fmla="*/ 35158 h 681495"/>
                  <a:gd name="connsiteX14" fmla="*/ 920033 w 1082512"/>
                  <a:gd name="connsiteY14" fmla="*/ 233470 h 681495"/>
                  <a:gd name="connsiteX15" fmla="*/ 697007 w 1082512"/>
                  <a:gd name="connsiteY15" fmla="*/ 246709 h 681495"/>
                  <a:gd name="connsiteX16" fmla="*/ 375594 w 1082512"/>
                  <a:gd name="connsiteY16" fmla="*/ 35158 h 681495"/>
                  <a:gd name="connsiteX17" fmla="*/ 593530 w 1082512"/>
                  <a:gd name="connsiteY17" fmla="*/ 35158 h 681495"/>
                  <a:gd name="connsiteX18" fmla="*/ 650438 w 1082512"/>
                  <a:gd name="connsiteY18" fmla="*/ 249473 h 681495"/>
                  <a:gd name="connsiteX19" fmla="*/ 434664 w 1082512"/>
                  <a:gd name="connsiteY19" fmla="*/ 262282 h 681495"/>
                  <a:gd name="connsiteX20" fmla="*/ 71295 w 1082512"/>
                  <a:gd name="connsiteY20" fmla="*/ 35158 h 681495"/>
                  <a:gd name="connsiteX21" fmla="*/ 328354 w 1082512"/>
                  <a:gd name="connsiteY21" fmla="*/ 35158 h 681495"/>
                  <a:gd name="connsiteX22" fmla="*/ 388142 w 1082512"/>
                  <a:gd name="connsiteY22" fmla="*/ 265043 h 681495"/>
                  <a:gd name="connsiteX23" fmla="*/ 103141 w 1082512"/>
                  <a:gd name="connsiteY23" fmla="*/ 281961 h 681495"/>
                  <a:gd name="connsiteX24" fmla="*/ 46158 w 1082512"/>
                  <a:gd name="connsiteY24" fmla="*/ 23397 h 681495"/>
                  <a:gd name="connsiteX25" fmla="*/ 125832 w 1082512"/>
                  <a:gd name="connsiteY25" fmla="*/ 640866 h 681495"/>
                  <a:gd name="connsiteX26" fmla="*/ 1045398 w 1082512"/>
                  <a:gd name="connsiteY26" fmla="*/ 539642 h 681495"/>
                  <a:gd name="connsiteX27" fmla="*/ 872772 w 1082512"/>
                  <a:gd name="connsiteY27" fmla="*/ 23397 h 681495"/>
                  <a:gd name="connsiteX28" fmla="*/ 0 w 1082512"/>
                  <a:gd name="connsiteY28" fmla="*/ 0 h 681495"/>
                  <a:gd name="connsiteX29" fmla="*/ 895500 w 1082512"/>
                  <a:gd name="connsiteY29" fmla="*/ 0 h 681495"/>
                  <a:gd name="connsiteX30" fmla="*/ 1082512 w 1082512"/>
                  <a:gd name="connsiteY30" fmla="*/ 559266 h 681495"/>
                  <a:gd name="connsiteX31" fmla="*/ 83171 w 1082512"/>
                  <a:gd name="connsiteY31" fmla="*/ 681495 h 68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2512" h="681495">
                    <a:moveTo>
                      <a:pt x="399872" y="310146"/>
                    </a:moveTo>
                    <a:lnTo>
                      <a:pt x="471073" y="583914"/>
                    </a:lnTo>
                    <a:lnTo>
                      <a:pt x="146710" y="619619"/>
                    </a:lnTo>
                    <a:lnTo>
                      <a:pt x="109006" y="327412"/>
                    </a:lnTo>
                    <a:close/>
                    <a:moveTo>
                      <a:pt x="662410" y="294562"/>
                    </a:moveTo>
                    <a:lnTo>
                      <a:pt x="731627" y="555232"/>
                    </a:lnTo>
                    <a:lnTo>
                      <a:pt x="516999" y="578858"/>
                    </a:lnTo>
                    <a:lnTo>
                      <a:pt x="446394" y="307385"/>
                    </a:lnTo>
                    <a:close/>
                    <a:moveTo>
                      <a:pt x="935050" y="278378"/>
                    </a:moveTo>
                    <a:lnTo>
                      <a:pt x="1017118" y="523806"/>
                    </a:lnTo>
                    <a:lnTo>
                      <a:pt x="777587" y="550173"/>
                    </a:lnTo>
                    <a:lnTo>
                      <a:pt x="708980" y="291797"/>
                    </a:lnTo>
                    <a:close/>
                    <a:moveTo>
                      <a:pt x="640834" y="35158"/>
                    </a:moveTo>
                    <a:lnTo>
                      <a:pt x="853720" y="35158"/>
                    </a:lnTo>
                    <a:lnTo>
                      <a:pt x="920033" y="233470"/>
                    </a:lnTo>
                    <a:lnTo>
                      <a:pt x="697007" y="246709"/>
                    </a:lnTo>
                    <a:close/>
                    <a:moveTo>
                      <a:pt x="375594" y="35158"/>
                    </a:moveTo>
                    <a:lnTo>
                      <a:pt x="593530" y="35158"/>
                    </a:lnTo>
                    <a:lnTo>
                      <a:pt x="650438" y="249473"/>
                    </a:lnTo>
                    <a:lnTo>
                      <a:pt x="434664" y="262282"/>
                    </a:lnTo>
                    <a:close/>
                    <a:moveTo>
                      <a:pt x="71295" y="35158"/>
                    </a:moveTo>
                    <a:lnTo>
                      <a:pt x="328354" y="35158"/>
                    </a:lnTo>
                    <a:lnTo>
                      <a:pt x="388142" y="265043"/>
                    </a:lnTo>
                    <a:lnTo>
                      <a:pt x="103141" y="281961"/>
                    </a:lnTo>
                    <a:close/>
                    <a:moveTo>
                      <a:pt x="46158" y="23397"/>
                    </a:moveTo>
                    <a:lnTo>
                      <a:pt x="125832" y="640866"/>
                    </a:lnTo>
                    <a:lnTo>
                      <a:pt x="1045398" y="539642"/>
                    </a:lnTo>
                    <a:lnTo>
                      <a:pt x="872772" y="23397"/>
                    </a:lnTo>
                    <a:close/>
                    <a:moveTo>
                      <a:pt x="0" y="0"/>
                    </a:moveTo>
                    <a:lnTo>
                      <a:pt x="895500" y="0"/>
                    </a:lnTo>
                    <a:lnTo>
                      <a:pt x="1082512" y="559266"/>
                    </a:lnTo>
                    <a:lnTo>
                      <a:pt x="83171" y="6814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221">
                <a:extLst>
                  <a:ext uri="{FF2B5EF4-FFF2-40B4-BE49-F238E27FC236}">
                    <a16:creationId xmlns:a16="http://schemas.microsoft.com/office/drawing/2014/main" id="{8CCC18EC-6A29-4395-86EF-1180740D7E24}"/>
                  </a:ext>
                </a:extLst>
              </p:cNvPr>
              <p:cNvSpPr/>
              <p:nvPr/>
            </p:nvSpPr>
            <p:spPr>
              <a:xfrm>
                <a:off x="5584516" y="2753923"/>
                <a:ext cx="76595" cy="3333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219">
              <a:extLst>
                <a:ext uri="{FF2B5EF4-FFF2-40B4-BE49-F238E27FC236}">
                  <a16:creationId xmlns:a16="http://schemas.microsoft.com/office/drawing/2014/main" id="{669F9E3E-6C44-4619-AA32-E6F775B5BC5C}"/>
                </a:ext>
              </a:extLst>
            </p:cNvPr>
            <p:cNvGrpSpPr/>
            <p:nvPr/>
          </p:nvGrpSpPr>
          <p:grpSpPr>
            <a:xfrm rot="227661" flipH="1">
              <a:off x="4789449" y="5975953"/>
              <a:ext cx="640033" cy="557956"/>
              <a:chOff x="5313531" y="2427266"/>
              <a:chExt cx="578139" cy="659985"/>
            </a:xfrm>
            <a:solidFill>
              <a:schemeClr val="accent1"/>
            </a:solidFill>
          </p:grpSpPr>
          <p:sp>
            <p:nvSpPr>
              <p:cNvPr id="59" name="Freeform: Shape 220">
                <a:extLst>
                  <a:ext uri="{FF2B5EF4-FFF2-40B4-BE49-F238E27FC236}">
                    <a16:creationId xmlns:a16="http://schemas.microsoft.com/office/drawing/2014/main" id="{E6D67019-1BAE-41FC-9100-1F1D12BC456D}"/>
                  </a:ext>
                </a:extLst>
              </p:cNvPr>
              <p:cNvSpPr/>
              <p:nvPr/>
            </p:nvSpPr>
            <p:spPr>
              <a:xfrm rot="21167348">
                <a:off x="5313531" y="2427266"/>
                <a:ext cx="578139" cy="363967"/>
              </a:xfrm>
              <a:custGeom>
                <a:avLst/>
                <a:gdLst>
                  <a:gd name="connsiteX0" fmla="*/ 399872 w 1082512"/>
                  <a:gd name="connsiteY0" fmla="*/ 310146 h 681495"/>
                  <a:gd name="connsiteX1" fmla="*/ 471073 w 1082512"/>
                  <a:gd name="connsiteY1" fmla="*/ 583914 h 681495"/>
                  <a:gd name="connsiteX2" fmla="*/ 146710 w 1082512"/>
                  <a:gd name="connsiteY2" fmla="*/ 619619 h 681495"/>
                  <a:gd name="connsiteX3" fmla="*/ 109006 w 1082512"/>
                  <a:gd name="connsiteY3" fmla="*/ 327412 h 681495"/>
                  <a:gd name="connsiteX4" fmla="*/ 662410 w 1082512"/>
                  <a:gd name="connsiteY4" fmla="*/ 294562 h 681495"/>
                  <a:gd name="connsiteX5" fmla="*/ 731627 w 1082512"/>
                  <a:gd name="connsiteY5" fmla="*/ 555232 h 681495"/>
                  <a:gd name="connsiteX6" fmla="*/ 516999 w 1082512"/>
                  <a:gd name="connsiteY6" fmla="*/ 578858 h 681495"/>
                  <a:gd name="connsiteX7" fmla="*/ 446394 w 1082512"/>
                  <a:gd name="connsiteY7" fmla="*/ 307385 h 681495"/>
                  <a:gd name="connsiteX8" fmla="*/ 935050 w 1082512"/>
                  <a:gd name="connsiteY8" fmla="*/ 278378 h 681495"/>
                  <a:gd name="connsiteX9" fmla="*/ 1017118 w 1082512"/>
                  <a:gd name="connsiteY9" fmla="*/ 523806 h 681495"/>
                  <a:gd name="connsiteX10" fmla="*/ 777587 w 1082512"/>
                  <a:gd name="connsiteY10" fmla="*/ 550173 h 681495"/>
                  <a:gd name="connsiteX11" fmla="*/ 708980 w 1082512"/>
                  <a:gd name="connsiteY11" fmla="*/ 291797 h 681495"/>
                  <a:gd name="connsiteX12" fmla="*/ 640834 w 1082512"/>
                  <a:gd name="connsiteY12" fmla="*/ 35158 h 681495"/>
                  <a:gd name="connsiteX13" fmla="*/ 853720 w 1082512"/>
                  <a:gd name="connsiteY13" fmla="*/ 35158 h 681495"/>
                  <a:gd name="connsiteX14" fmla="*/ 920033 w 1082512"/>
                  <a:gd name="connsiteY14" fmla="*/ 233470 h 681495"/>
                  <a:gd name="connsiteX15" fmla="*/ 697007 w 1082512"/>
                  <a:gd name="connsiteY15" fmla="*/ 246709 h 681495"/>
                  <a:gd name="connsiteX16" fmla="*/ 375594 w 1082512"/>
                  <a:gd name="connsiteY16" fmla="*/ 35158 h 681495"/>
                  <a:gd name="connsiteX17" fmla="*/ 593530 w 1082512"/>
                  <a:gd name="connsiteY17" fmla="*/ 35158 h 681495"/>
                  <a:gd name="connsiteX18" fmla="*/ 650438 w 1082512"/>
                  <a:gd name="connsiteY18" fmla="*/ 249473 h 681495"/>
                  <a:gd name="connsiteX19" fmla="*/ 434664 w 1082512"/>
                  <a:gd name="connsiteY19" fmla="*/ 262282 h 681495"/>
                  <a:gd name="connsiteX20" fmla="*/ 71295 w 1082512"/>
                  <a:gd name="connsiteY20" fmla="*/ 35158 h 681495"/>
                  <a:gd name="connsiteX21" fmla="*/ 328354 w 1082512"/>
                  <a:gd name="connsiteY21" fmla="*/ 35158 h 681495"/>
                  <a:gd name="connsiteX22" fmla="*/ 388142 w 1082512"/>
                  <a:gd name="connsiteY22" fmla="*/ 265043 h 681495"/>
                  <a:gd name="connsiteX23" fmla="*/ 103141 w 1082512"/>
                  <a:gd name="connsiteY23" fmla="*/ 281961 h 681495"/>
                  <a:gd name="connsiteX24" fmla="*/ 46158 w 1082512"/>
                  <a:gd name="connsiteY24" fmla="*/ 23397 h 681495"/>
                  <a:gd name="connsiteX25" fmla="*/ 125832 w 1082512"/>
                  <a:gd name="connsiteY25" fmla="*/ 640866 h 681495"/>
                  <a:gd name="connsiteX26" fmla="*/ 1045398 w 1082512"/>
                  <a:gd name="connsiteY26" fmla="*/ 539642 h 681495"/>
                  <a:gd name="connsiteX27" fmla="*/ 872772 w 1082512"/>
                  <a:gd name="connsiteY27" fmla="*/ 23397 h 681495"/>
                  <a:gd name="connsiteX28" fmla="*/ 0 w 1082512"/>
                  <a:gd name="connsiteY28" fmla="*/ 0 h 681495"/>
                  <a:gd name="connsiteX29" fmla="*/ 895500 w 1082512"/>
                  <a:gd name="connsiteY29" fmla="*/ 0 h 681495"/>
                  <a:gd name="connsiteX30" fmla="*/ 1082512 w 1082512"/>
                  <a:gd name="connsiteY30" fmla="*/ 559266 h 681495"/>
                  <a:gd name="connsiteX31" fmla="*/ 83171 w 1082512"/>
                  <a:gd name="connsiteY31" fmla="*/ 681495 h 68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2512" h="681495">
                    <a:moveTo>
                      <a:pt x="399872" y="310146"/>
                    </a:moveTo>
                    <a:lnTo>
                      <a:pt x="471073" y="583914"/>
                    </a:lnTo>
                    <a:lnTo>
                      <a:pt x="146710" y="619619"/>
                    </a:lnTo>
                    <a:lnTo>
                      <a:pt x="109006" y="327412"/>
                    </a:lnTo>
                    <a:close/>
                    <a:moveTo>
                      <a:pt x="662410" y="294562"/>
                    </a:moveTo>
                    <a:lnTo>
                      <a:pt x="731627" y="555232"/>
                    </a:lnTo>
                    <a:lnTo>
                      <a:pt x="516999" y="578858"/>
                    </a:lnTo>
                    <a:lnTo>
                      <a:pt x="446394" y="307385"/>
                    </a:lnTo>
                    <a:close/>
                    <a:moveTo>
                      <a:pt x="935050" y="278378"/>
                    </a:moveTo>
                    <a:lnTo>
                      <a:pt x="1017118" y="523806"/>
                    </a:lnTo>
                    <a:lnTo>
                      <a:pt x="777587" y="550173"/>
                    </a:lnTo>
                    <a:lnTo>
                      <a:pt x="708980" y="291797"/>
                    </a:lnTo>
                    <a:close/>
                    <a:moveTo>
                      <a:pt x="640834" y="35158"/>
                    </a:moveTo>
                    <a:lnTo>
                      <a:pt x="853720" y="35158"/>
                    </a:lnTo>
                    <a:lnTo>
                      <a:pt x="920033" y="233470"/>
                    </a:lnTo>
                    <a:lnTo>
                      <a:pt x="697007" y="246709"/>
                    </a:lnTo>
                    <a:close/>
                    <a:moveTo>
                      <a:pt x="375594" y="35158"/>
                    </a:moveTo>
                    <a:lnTo>
                      <a:pt x="593530" y="35158"/>
                    </a:lnTo>
                    <a:lnTo>
                      <a:pt x="650438" y="249473"/>
                    </a:lnTo>
                    <a:lnTo>
                      <a:pt x="434664" y="262282"/>
                    </a:lnTo>
                    <a:close/>
                    <a:moveTo>
                      <a:pt x="71295" y="35158"/>
                    </a:moveTo>
                    <a:lnTo>
                      <a:pt x="328354" y="35158"/>
                    </a:lnTo>
                    <a:lnTo>
                      <a:pt x="388142" y="265043"/>
                    </a:lnTo>
                    <a:lnTo>
                      <a:pt x="103141" y="281961"/>
                    </a:lnTo>
                    <a:close/>
                    <a:moveTo>
                      <a:pt x="46158" y="23397"/>
                    </a:moveTo>
                    <a:lnTo>
                      <a:pt x="125832" y="640866"/>
                    </a:lnTo>
                    <a:lnTo>
                      <a:pt x="1045398" y="539642"/>
                    </a:lnTo>
                    <a:lnTo>
                      <a:pt x="872772" y="23397"/>
                    </a:lnTo>
                    <a:close/>
                    <a:moveTo>
                      <a:pt x="0" y="0"/>
                    </a:moveTo>
                    <a:lnTo>
                      <a:pt x="895500" y="0"/>
                    </a:lnTo>
                    <a:lnTo>
                      <a:pt x="1082512" y="559266"/>
                    </a:lnTo>
                    <a:lnTo>
                      <a:pt x="83171" y="6814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221">
                <a:extLst>
                  <a:ext uri="{FF2B5EF4-FFF2-40B4-BE49-F238E27FC236}">
                    <a16:creationId xmlns:a16="http://schemas.microsoft.com/office/drawing/2014/main" id="{8274DDC4-7FA9-42CC-86F7-564108BE4947}"/>
                  </a:ext>
                </a:extLst>
              </p:cNvPr>
              <p:cNvSpPr/>
              <p:nvPr/>
            </p:nvSpPr>
            <p:spPr>
              <a:xfrm>
                <a:off x="5584516" y="2753923"/>
                <a:ext cx="76595" cy="3333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143">
            <a:extLst>
              <a:ext uri="{FF2B5EF4-FFF2-40B4-BE49-F238E27FC236}">
                <a16:creationId xmlns:a16="http://schemas.microsoft.com/office/drawing/2014/main" id="{AD797769-F61B-436F-A552-E4C4D2087B79}"/>
              </a:ext>
            </a:extLst>
          </p:cNvPr>
          <p:cNvGrpSpPr/>
          <p:nvPr/>
        </p:nvGrpSpPr>
        <p:grpSpPr>
          <a:xfrm>
            <a:off x="1133449" y="5680891"/>
            <a:ext cx="652834" cy="772846"/>
            <a:chOff x="10541295" y="796081"/>
            <a:chExt cx="1652354" cy="1956111"/>
          </a:xfrm>
        </p:grpSpPr>
        <p:sp>
          <p:nvSpPr>
            <p:cNvPr id="66" name="Freeform: Shape 150">
              <a:extLst>
                <a:ext uri="{FF2B5EF4-FFF2-40B4-BE49-F238E27FC236}">
                  <a16:creationId xmlns:a16="http://schemas.microsoft.com/office/drawing/2014/main" id="{1872212B-8DD5-4281-BA15-DA954E08717B}"/>
                </a:ext>
              </a:extLst>
            </p:cNvPr>
            <p:cNvSpPr/>
            <p:nvPr/>
          </p:nvSpPr>
          <p:spPr>
            <a:xfrm>
              <a:off x="10541295" y="796081"/>
              <a:ext cx="1652354" cy="1592891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rgbClr val="EDB41F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51">
              <a:extLst>
                <a:ext uri="{FF2B5EF4-FFF2-40B4-BE49-F238E27FC236}">
                  <a16:creationId xmlns:a16="http://schemas.microsoft.com/office/drawing/2014/main" id="{DD3B9596-B844-4ECB-B812-5B04FBA4488B}"/>
                </a:ext>
              </a:extLst>
            </p:cNvPr>
            <p:cNvSpPr/>
            <p:nvPr/>
          </p:nvSpPr>
          <p:spPr>
            <a:xfrm>
              <a:off x="10987889" y="1561330"/>
              <a:ext cx="765915" cy="1190862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rgbClr val="99602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145">
            <a:extLst>
              <a:ext uri="{FF2B5EF4-FFF2-40B4-BE49-F238E27FC236}">
                <a16:creationId xmlns:a16="http://schemas.microsoft.com/office/drawing/2014/main" id="{0E9E4B69-1F04-4459-B8B1-7F555F10A829}"/>
              </a:ext>
            </a:extLst>
          </p:cNvPr>
          <p:cNvGrpSpPr/>
          <p:nvPr/>
        </p:nvGrpSpPr>
        <p:grpSpPr>
          <a:xfrm>
            <a:off x="1685502" y="5429269"/>
            <a:ext cx="547538" cy="1024468"/>
            <a:chOff x="8996831" y="159608"/>
            <a:chExt cx="1385846" cy="2592979"/>
          </a:xfrm>
        </p:grpSpPr>
        <p:sp>
          <p:nvSpPr>
            <p:cNvPr id="69" name="Freeform: Shape 146">
              <a:extLst>
                <a:ext uri="{FF2B5EF4-FFF2-40B4-BE49-F238E27FC236}">
                  <a16:creationId xmlns:a16="http://schemas.microsoft.com/office/drawing/2014/main" id="{CB34EB64-19C6-432D-A1CC-D9F9237AE69A}"/>
                </a:ext>
              </a:extLst>
            </p:cNvPr>
            <p:cNvSpPr/>
            <p:nvPr/>
          </p:nvSpPr>
          <p:spPr>
            <a:xfrm>
              <a:off x="8996831" y="159608"/>
              <a:ext cx="1385846" cy="1898810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rgbClr val="80993C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47">
              <a:extLst>
                <a:ext uri="{FF2B5EF4-FFF2-40B4-BE49-F238E27FC236}">
                  <a16:creationId xmlns:a16="http://schemas.microsoft.com/office/drawing/2014/main" id="{BD784ECD-4ACB-434E-9A91-72D627B8990B}"/>
                </a:ext>
              </a:extLst>
            </p:cNvPr>
            <p:cNvSpPr/>
            <p:nvPr/>
          </p:nvSpPr>
          <p:spPr>
            <a:xfrm>
              <a:off x="9302990" y="1497325"/>
              <a:ext cx="449570" cy="1255262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rgbClr val="9961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144">
            <a:extLst>
              <a:ext uri="{FF2B5EF4-FFF2-40B4-BE49-F238E27FC236}">
                <a16:creationId xmlns:a16="http://schemas.microsoft.com/office/drawing/2014/main" id="{E616B2C2-A883-4D22-B618-D414C03AE8FF}"/>
              </a:ext>
            </a:extLst>
          </p:cNvPr>
          <p:cNvGrpSpPr/>
          <p:nvPr/>
        </p:nvGrpSpPr>
        <p:grpSpPr>
          <a:xfrm>
            <a:off x="2138701" y="5630152"/>
            <a:ext cx="548231" cy="823585"/>
            <a:chOff x="7396506" y="668067"/>
            <a:chExt cx="1387598" cy="2084534"/>
          </a:xfrm>
        </p:grpSpPr>
        <p:sp>
          <p:nvSpPr>
            <p:cNvPr id="72" name="Freeform: Shape 148">
              <a:extLst>
                <a:ext uri="{FF2B5EF4-FFF2-40B4-BE49-F238E27FC236}">
                  <a16:creationId xmlns:a16="http://schemas.microsoft.com/office/drawing/2014/main" id="{E2F5F63F-7C05-4E3D-BF51-3D566239C121}"/>
                </a:ext>
              </a:extLst>
            </p:cNvPr>
            <p:cNvSpPr/>
            <p:nvPr/>
          </p:nvSpPr>
          <p:spPr>
            <a:xfrm>
              <a:off x="7396506" y="668067"/>
              <a:ext cx="1387598" cy="1390351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rgbClr val="CE5828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49">
              <a:extLst>
                <a:ext uri="{FF2B5EF4-FFF2-40B4-BE49-F238E27FC236}">
                  <a16:creationId xmlns:a16="http://schemas.microsoft.com/office/drawing/2014/main" id="{4AB35F10-A22D-48C5-9D4C-92714A1C813D}"/>
                </a:ext>
              </a:extLst>
            </p:cNvPr>
            <p:cNvSpPr/>
            <p:nvPr/>
          </p:nvSpPr>
          <p:spPr>
            <a:xfrm>
              <a:off x="7705973" y="1497074"/>
              <a:ext cx="769074" cy="1255527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rgbClr val="996027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Rectangle 66">
            <a:extLst>
              <a:ext uri="{FF2B5EF4-FFF2-40B4-BE49-F238E27FC236}">
                <a16:creationId xmlns:a16="http://schemas.microsoft.com/office/drawing/2014/main" id="{10055EE2-3A7C-4723-A780-5B3345E12C16}"/>
              </a:ext>
            </a:extLst>
          </p:cNvPr>
          <p:cNvSpPr/>
          <p:nvPr/>
        </p:nvSpPr>
        <p:spPr>
          <a:xfrm>
            <a:off x="6377374" y="2764404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pPr algn="dist"/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직사각형 22">
            <a:extLst>
              <a:ext uri="{FF2B5EF4-FFF2-40B4-BE49-F238E27FC236}">
                <a16:creationId xmlns:a16="http://schemas.microsoft.com/office/drawing/2014/main" id="{F7E79E14-2F2D-4237-9341-38D8834C7455}"/>
              </a:ext>
            </a:extLst>
          </p:cNvPr>
          <p:cNvSpPr/>
          <p:nvPr/>
        </p:nvSpPr>
        <p:spPr>
          <a:xfrm>
            <a:off x="6735885" y="3177139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CFC2FA60-B490-4F12-8B07-07D9AA39B7BF}"/>
              </a:ext>
            </a:extLst>
          </p:cNvPr>
          <p:cNvSpPr/>
          <p:nvPr/>
        </p:nvSpPr>
        <p:spPr>
          <a:xfrm>
            <a:off x="6377374" y="3857420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pPr algn="dist"/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직사각형 22">
            <a:extLst>
              <a:ext uri="{FF2B5EF4-FFF2-40B4-BE49-F238E27FC236}">
                <a16:creationId xmlns:a16="http://schemas.microsoft.com/office/drawing/2014/main" id="{0C2FA251-E682-4E64-B4CE-1B3A224B7479}"/>
              </a:ext>
            </a:extLst>
          </p:cNvPr>
          <p:cNvSpPr/>
          <p:nvPr/>
        </p:nvSpPr>
        <p:spPr>
          <a:xfrm>
            <a:off x="6735885" y="4281504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78" name="Rectangle 74">
            <a:extLst>
              <a:ext uri="{FF2B5EF4-FFF2-40B4-BE49-F238E27FC236}">
                <a16:creationId xmlns:a16="http://schemas.microsoft.com/office/drawing/2014/main" id="{7D491F82-71E2-46A8-A07F-9756C5300ABD}"/>
              </a:ext>
            </a:extLst>
          </p:cNvPr>
          <p:cNvSpPr/>
          <p:nvPr/>
        </p:nvSpPr>
        <p:spPr>
          <a:xfrm>
            <a:off x="6377374" y="1671388"/>
            <a:ext cx="2214176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dist"/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직사각형 22">
            <a:extLst>
              <a:ext uri="{FF2B5EF4-FFF2-40B4-BE49-F238E27FC236}">
                <a16:creationId xmlns:a16="http://schemas.microsoft.com/office/drawing/2014/main" id="{A4E4F17C-D612-4325-B0C1-6330889E6728}"/>
              </a:ext>
            </a:extLst>
          </p:cNvPr>
          <p:cNvSpPr/>
          <p:nvPr/>
        </p:nvSpPr>
        <p:spPr>
          <a:xfrm>
            <a:off x="6735885" y="2084123"/>
            <a:ext cx="391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EDAB46-5655-4C84-AC0C-8C2A1B9DA9D0}"/>
              </a:ext>
            </a:extLst>
          </p:cNvPr>
          <p:cNvSpPr txBox="1"/>
          <p:nvPr/>
        </p:nvSpPr>
        <p:spPr>
          <a:xfrm>
            <a:off x="6534150" y="1711618"/>
            <a:ext cx="18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ENVIRONMENT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49104D2-E5BC-450A-A5CD-A792DB742AEE}"/>
              </a:ext>
            </a:extLst>
          </p:cNvPr>
          <p:cNvSpPr txBox="1"/>
          <p:nvPr/>
        </p:nvSpPr>
        <p:spPr>
          <a:xfrm>
            <a:off x="6534150" y="2797496"/>
            <a:ext cx="18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SOCIAL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A3DDA4-DBDB-4904-9094-992564FB091C}"/>
              </a:ext>
            </a:extLst>
          </p:cNvPr>
          <p:cNvSpPr txBox="1"/>
          <p:nvPr/>
        </p:nvSpPr>
        <p:spPr>
          <a:xfrm>
            <a:off x="6584010" y="3883374"/>
            <a:ext cx="18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GOVERNANCE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DDAE100-88AF-42B7-84A1-02ABA0EE1F58}"/>
              </a:ext>
            </a:extLst>
          </p:cNvPr>
          <p:cNvSpPr txBox="1"/>
          <p:nvPr/>
        </p:nvSpPr>
        <p:spPr>
          <a:xfrm>
            <a:off x="6793552" y="5332661"/>
            <a:ext cx="3083110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71A581E-D602-4911-BE1E-0969A14DF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4">
            <a:extLst>
              <a:ext uri="{FF2B5EF4-FFF2-40B4-BE49-F238E27FC236}">
                <a16:creationId xmlns:a16="http://schemas.microsoft.com/office/drawing/2014/main" id="{E26833E6-6E23-4CE7-90EB-23970DBE5825}"/>
              </a:ext>
            </a:extLst>
          </p:cNvPr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5">
            <a:extLst>
              <a:ext uri="{FF2B5EF4-FFF2-40B4-BE49-F238E27FC236}">
                <a16:creationId xmlns:a16="http://schemas.microsoft.com/office/drawing/2014/main" id="{506221BB-D814-4D64-9D91-5F47948446A4}"/>
              </a:ext>
            </a:extLst>
          </p:cNvPr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31062-40AF-4E71-94C2-95AF35C222EF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DAD09-66EE-42B5-A97C-97329F48883F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19890771-91F4-4EA4-ADAB-93991DC2875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073FF8B2-82BE-4B44-AB72-03357162B6BB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D6F2530F-845B-4F24-9034-F5C763FEA4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8B524CA-1917-47BD-A161-E7542A0614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>
            <a:extLst>
              <a:ext uri="{FF2B5EF4-FFF2-40B4-BE49-F238E27FC236}">
                <a16:creationId xmlns:a16="http://schemas.microsoft.com/office/drawing/2014/main" id="{C4D70656-3809-45D6-80BF-8DD48DAED64A}"/>
              </a:ext>
            </a:extLst>
          </p:cNvPr>
          <p:cNvGrpSpPr/>
          <p:nvPr/>
        </p:nvGrpSpPr>
        <p:grpSpPr>
          <a:xfrm>
            <a:off x="-35" y="5560409"/>
            <a:ext cx="12195661" cy="1317008"/>
            <a:chOff x="-35" y="5560409"/>
            <a:chExt cx="12195661" cy="1317008"/>
          </a:xfrm>
        </p:grpSpPr>
        <p:sp>
          <p:nvSpPr>
            <p:cNvPr id="4" name="Chord 59">
              <a:extLst>
                <a:ext uri="{FF2B5EF4-FFF2-40B4-BE49-F238E27FC236}">
                  <a16:creationId xmlns:a16="http://schemas.microsoft.com/office/drawing/2014/main" id="{64411D0F-4266-4416-8907-197595445A18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tial Circle 60">
              <a:extLst>
                <a:ext uri="{FF2B5EF4-FFF2-40B4-BE49-F238E27FC236}">
                  <a16:creationId xmlns:a16="http://schemas.microsoft.com/office/drawing/2014/main" id="{35F3CC7C-6CB2-410E-96F7-E7896D32F2F0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tial Circle 61">
              <a:extLst>
                <a:ext uri="{FF2B5EF4-FFF2-40B4-BE49-F238E27FC236}">
                  <a16:creationId xmlns:a16="http://schemas.microsoft.com/office/drawing/2014/main" id="{2B3D9ED1-CB1F-46BF-8355-C8FCC5AF3524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380E34D5-9561-496E-AD97-1E26F4099F89}"/>
              </a:ext>
            </a:extLst>
          </p:cNvPr>
          <p:cNvGrpSpPr/>
          <p:nvPr/>
        </p:nvGrpSpPr>
        <p:grpSpPr>
          <a:xfrm>
            <a:off x="3839567" y="1095821"/>
            <a:ext cx="4514208" cy="5510134"/>
            <a:chOff x="3618140" y="89170"/>
            <a:chExt cx="5385408" cy="6573539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450D3533-2075-48C8-8217-4434BBDF0C23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18" name="Freeform: Shape 3">
                <a:extLst>
                  <a:ext uri="{FF2B5EF4-FFF2-40B4-BE49-F238E27FC236}">
                    <a16:creationId xmlns:a16="http://schemas.microsoft.com/office/drawing/2014/main" id="{26B7F838-0D6B-494F-BF6F-643CEEEA9281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4">
                <a:extLst>
                  <a:ext uri="{FF2B5EF4-FFF2-40B4-BE49-F238E27FC236}">
                    <a16:creationId xmlns:a16="http://schemas.microsoft.com/office/drawing/2014/main" id="{2278373C-6412-4DB7-AB06-B2F26437B034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5">
                <a:extLst>
                  <a:ext uri="{FF2B5EF4-FFF2-40B4-BE49-F238E27FC236}">
                    <a16:creationId xmlns:a16="http://schemas.microsoft.com/office/drawing/2014/main" id="{58C5573D-D13B-45B8-924B-9A0C2AAC6160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00BDFB32-8BE5-465A-BA3E-CBDFC3B1F6DC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15" name="Freeform: Shape 7">
                <a:extLst>
                  <a:ext uri="{FF2B5EF4-FFF2-40B4-BE49-F238E27FC236}">
                    <a16:creationId xmlns:a16="http://schemas.microsoft.com/office/drawing/2014/main" id="{052F5C6E-E794-4FDD-82BD-46B9D501E188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8">
                <a:extLst>
                  <a:ext uri="{FF2B5EF4-FFF2-40B4-BE49-F238E27FC236}">
                    <a16:creationId xmlns:a16="http://schemas.microsoft.com/office/drawing/2014/main" id="{746A2B87-E17F-4AFE-8F9E-BACA81D7D91D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9">
                <a:extLst>
                  <a:ext uri="{FF2B5EF4-FFF2-40B4-BE49-F238E27FC236}">
                    <a16:creationId xmlns:a16="http://schemas.microsoft.com/office/drawing/2014/main" id="{23E0F51F-592D-4F0C-88BF-75E31977AC60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40">
              <a:extLst>
                <a:ext uri="{FF2B5EF4-FFF2-40B4-BE49-F238E27FC236}">
                  <a16:creationId xmlns:a16="http://schemas.microsoft.com/office/drawing/2014/main" id="{C884D3B5-6470-4EE7-84BA-1CE4F8321ACF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11" name="Freeform: Shape 41">
                <a:extLst>
                  <a:ext uri="{FF2B5EF4-FFF2-40B4-BE49-F238E27FC236}">
                    <a16:creationId xmlns:a16="http://schemas.microsoft.com/office/drawing/2014/main" id="{E8897901-452E-4BC6-BCC5-6C9CCF0AFF5A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2">
                <a:extLst>
                  <a:ext uri="{FF2B5EF4-FFF2-40B4-BE49-F238E27FC236}">
                    <a16:creationId xmlns:a16="http://schemas.microsoft.com/office/drawing/2014/main" id="{5B276280-7CE6-4A27-8FAA-23DA971FE02A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43">
                <a:extLst>
                  <a:ext uri="{FF2B5EF4-FFF2-40B4-BE49-F238E27FC236}">
                    <a16:creationId xmlns:a16="http://schemas.microsoft.com/office/drawing/2014/main" id="{8F23235E-5708-41D8-AE71-EB6772A77007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44">
                <a:extLst>
                  <a:ext uri="{FF2B5EF4-FFF2-40B4-BE49-F238E27FC236}">
                    <a16:creationId xmlns:a16="http://schemas.microsoft.com/office/drawing/2014/main" id="{6DC10B9A-A429-4474-B4E0-24595FC70B9C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C41BB041-45B6-4E0E-9376-14EEA860B357}"/>
              </a:ext>
            </a:extLst>
          </p:cNvPr>
          <p:cNvSpPr/>
          <p:nvPr/>
        </p:nvSpPr>
        <p:spPr>
          <a:xfrm>
            <a:off x="94" y="5100807"/>
            <a:ext cx="1468886" cy="1758646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8C1E42C0-2E6A-4712-AC3C-E1D61A7EE7E7}"/>
              </a:ext>
            </a:extLst>
          </p:cNvPr>
          <p:cNvSpPr/>
          <p:nvPr/>
        </p:nvSpPr>
        <p:spPr>
          <a:xfrm>
            <a:off x="1989976" y="5720983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9715FB19-A78C-4033-8289-BD2BE9216699}"/>
              </a:ext>
            </a:extLst>
          </p:cNvPr>
          <p:cNvSpPr/>
          <p:nvPr/>
        </p:nvSpPr>
        <p:spPr>
          <a:xfrm>
            <a:off x="10947632" y="5497358"/>
            <a:ext cx="1240691" cy="1362569"/>
          </a:xfrm>
          <a:custGeom>
            <a:avLst/>
            <a:gdLst>
              <a:gd name="connsiteX0" fmla="*/ 1240312 w 1240691"/>
              <a:gd name="connsiteY0" fmla="*/ 937026 h 1362569"/>
              <a:gd name="connsiteX1" fmla="*/ 1240690 w 1240691"/>
              <a:gd name="connsiteY1" fmla="*/ 1343143 h 1362569"/>
              <a:gd name="connsiteX2" fmla="*/ 1221266 w 1240691"/>
              <a:gd name="connsiteY2" fmla="*/ 1362567 h 1362569"/>
              <a:gd name="connsiteX3" fmla="*/ 821372 w 1240691"/>
              <a:gd name="connsiteY3" fmla="*/ 1362190 h 1362569"/>
              <a:gd name="connsiteX4" fmla="*/ 643442 w 1240691"/>
              <a:gd name="connsiteY4" fmla="*/ 1225655 h 1362569"/>
              <a:gd name="connsiteX5" fmla="*/ 527086 w 1240691"/>
              <a:gd name="connsiteY5" fmla="*/ 1077710 h 1362569"/>
              <a:gd name="connsiteX6" fmla="*/ 552261 w 1240691"/>
              <a:gd name="connsiteY6" fmla="*/ 959185 h 1362569"/>
              <a:gd name="connsiteX7" fmla="*/ 509076 w 1240691"/>
              <a:gd name="connsiteY7" fmla="*/ 968802 h 1362569"/>
              <a:gd name="connsiteX8" fmla="*/ 379707 w 1240691"/>
              <a:gd name="connsiteY8" fmla="*/ 898461 h 1362569"/>
              <a:gd name="connsiteX9" fmla="*/ 180938 w 1240691"/>
              <a:gd name="connsiteY9" fmla="*/ 449157 h 1362569"/>
              <a:gd name="connsiteX10" fmla="*/ 5649 w 1240691"/>
              <a:gd name="connsiteY10" fmla="*/ 31254 h 1362569"/>
              <a:gd name="connsiteX11" fmla="*/ 6026 w 1240691"/>
              <a:gd name="connsiteY11" fmla="*/ 2495 h 1362569"/>
              <a:gd name="connsiteX12" fmla="*/ 29316 w 1240691"/>
              <a:gd name="connsiteY12" fmla="*/ 6926 h 1362569"/>
              <a:gd name="connsiteX13" fmla="*/ 454669 w 1240691"/>
              <a:gd name="connsiteY13" fmla="*/ 246711 h 1362569"/>
              <a:gd name="connsiteX14" fmla="*/ 473716 w 1240691"/>
              <a:gd name="connsiteY14" fmla="*/ 258027 h 1362569"/>
              <a:gd name="connsiteX15" fmla="*/ 585452 w 1240691"/>
              <a:gd name="connsiteY15" fmla="*/ 324220 h 1362569"/>
              <a:gd name="connsiteX16" fmla="*/ 589884 w 1240691"/>
              <a:gd name="connsiteY16" fmla="*/ 373063 h 1362569"/>
              <a:gd name="connsiteX17" fmla="*/ 561785 w 1240691"/>
              <a:gd name="connsiteY17" fmla="*/ 400691 h 1362569"/>
              <a:gd name="connsiteX18" fmla="*/ 648251 w 1240691"/>
              <a:gd name="connsiteY18" fmla="*/ 386453 h 1362569"/>
              <a:gd name="connsiteX19" fmla="*/ 725476 w 1240691"/>
              <a:gd name="connsiteY19" fmla="*/ 405029 h 1362569"/>
              <a:gd name="connsiteX20" fmla="*/ 900011 w 1240691"/>
              <a:gd name="connsiteY20" fmla="*/ 551842 h 1362569"/>
              <a:gd name="connsiteX21" fmla="*/ 1097648 w 1240691"/>
              <a:gd name="connsiteY21" fmla="*/ 725151 h 1362569"/>
              <a:gd name="connsiteX22" fmla="*/ 1118582 w 1240691"/>
              <a:gd name="connsiteY22" fmla="*/ 744576 h 1362569"/>
              <a:gd name="connsiteX23" fmla="*/ 1119336 w 1240691"/>
              <a:gd name="connsiteY23" fmla="*/ 786253 h 1362569"/>
              <a:gd name="connsiteX24" fmla="*/ 1077282 w 1240691"/>
              <a:gd name="connsiteY24" fmla="*/ 827835 h 1362569"/>
              <a:gd name="connsiteX25" fmla="*/ 1106701 w 1240691"/>
              <a:gd name="connsiteY25" fmla="*/ 816049 h 1362569"/>
              <a:gd name="connsiteX26" fmla="*/ 1184681 w 1240691"/>
              <a:gd name="connsiteY26" fmla="*/ 841979 h 1362569"/>
              <a:gd name="connsiteX27" fmla="*/ 1240312 w 1240691"/>
              <a:gd name="connsiteY27" fmla="*/ 937026 h 13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40691" h="1362569">
                <a:moveTo>
                  <a:pt x="1240312" y="937026"/>
                </a:moveTo>
                <a:cubicBezTo>
                  <a:pt x="1240312" y="1072430"/>
                  <a:pt x="1240030" y="1207739"/>
                  <a:pt x="1240690" y="1343143"/>
                </a:cubicBezTo>
                <a:cubicBezTo>
                  <a:pt x="1240784" y="1358984"/>
                  <a:pt x="1237107" y="1362662"/>
                  <a:pt x="1221266" y="1362567"/>
                </a:cubicBezTo>
                <a:cubicBezTo>
                  <a:pt x="1087937" y="1361813"/>
                  <a:pt x="954701" y="1362190"/>
                  <a:pt x="821372" y="1362190"/>
                </a:cubicBezTo>
                <a:cubicBezTo>
                  <a:pt x="755745" y="1324945"/>
                  <a:pt x="702564" y="1271481"/>
                  <a:pt x="643442" y="1225655"/>
                </a:cubicBezTo>
                <a:cubicBezTo>
                  <a:pt x="591959" y="1185675"/>
                  <a:pt x="554807" y="1135983"/>
                  <a:pt x="527086" y="1077710"/>
                </a:cubicBezTo>
                <a:cubicBezTo>
                  <a:pt x="497195" y="1014911"/>
                  <a:pt x="498515" y="1005011"/>
                  <a:pt x="552261" y="959185"/>
                </a:cubicBezTo>
                <a:cubicBezTo>
                  <a:pt x="537647" y="963711"/>
                  <a:pt x="523408" y="966823"/>
                  <a:pt x="509076" y="968802"/>
                </a:cubicBezTo>
                <a:cubicBezTo>
                  <a:pt x="452689" y="976723"/>
                  <a:pt x="404693" y="949661"/>
                  <a:pt x="379707" y="898461"/>
                </a:cubicBezTo>
                <a:cubicBezTo>
                  <a:pt x="307667" y="751270"/>
                  <a:pt x="247037" y="598988"/>
                  <a:pt x="180938" y="449157"/>
                </a:cubicBezTo>
                <a:cubicBezTo>
                  <a:pt x="121346" y="310359"/>
                  <a:pt x="62130" y="171372"/>
                  <a:pt x="5649" y="31254"/>
                </a:cubicBezTo>
                <a:cubicBezTo>
                  <a:pt x="1877" y="21919"/>
                  <a:pt x="-5101" y="10887"/>
                  <a:pt x="6026" y="2495"/>
                </a:cubicBezTo>
                <a:cubicBezTo>
                  <a:pt x="13758" y="-3351"/>
                  <a:pt x="21961" y="2306"/>
                  <a:pt x="29316" y="6926"/>
                </a:cubicBezTo>
                <a:cubicBezTo>
                  <a:pt x="167266" y="93675"/>
                  <a:pt x="313702" y="165338"/>
                  <a:pt x="454669" y="246711"/>
                </a:cubicBezTo>
                <a:cubicBezTo>
                  <a:pt x="461081" y="250389"/>
                  <a:pt x="467681" y="253783"/>
                  <a:pt x="473716" y="258027"/>
                </a:cubicBezTo>
                <a:cubicBezTo>
                  <a:pt x="509170" y="283014"/>
                  <a:pt x="548678" y="301307"/>
                  <a:pt x="585452" y="324220"/>
                </a:cubicBezTo>
                <a:cubicBezTo>
                  <a:pt x="615438" y="342984"/>
                  <a:pt x="616003" y="350716"/>
                  <a:pt x="589884" y="373063"/>
                </a:cubicBezTo>
                <a:cubicBezTo>
                  <a:pt x="581115" y="380607"/>
                  <a:pt x="571592" y="387207"/>
                  <a:pt x="561785" y="400691"/>
                </a:cubicBezTo>
                <a:cubicBezTo>
                  <a:pt x="592619" y="392865"/>
                  <a:pt x="620812" y="391828"/>
                  <a:pt x="648251" y="386453"/>
                </a:cubicBezTo>
                <a:cubicBezTo>
                  <a:pt x="677482" y="380701"/>
                  <a:pt x="702564" y="386830"/>
                  <a:pt x="725476" y="405029"/>
                </a:cubicBezTo>
                <a:cubicBezTo>
                  <a:pt x="784975" y="452364"/>
                  <a:pt x="842965" y="501584"/>
                  <a:pt x="900011" y="551842"/>
                </a:cubicBezTo>
                <a:cubicBezTo>
                  <a:pt x="965827" y="609737"/>
                  <a:pt x="1031738" y="667350"/>
                  <a:pt x="1097648" y="725151"/>
                </a:cubicBezTo>
                <a:cubicBezTo>
                  <a:pt x="1104814" y="731469"/>
                  <a:pt x="1111886" y="737692"/>
                  <a:pt x="1118582" y="744576"/>
                </a:cubicBezTo>
                <a:cubicBezTo>
                  <a:pt x="1131876" y="758342"/>
                  <a:pt x="1132820" y="772014"/>
                  <a:pt x="1119336" y="786253"/>
                </a:cubicBezTo>
                <a:cubicBezTo>
                  <a:pt x="1105758" y="800585"/>
                  <a:pt x="1092179" y="814823"/>
                  <a:pt x="1077282" y="827835"/>
                </a:cubicBezTo>
                <a:cubicBezTo>
                  <a:pt x="1086239" y="821707"/>
                  <a:pt x="1096705" y="819255"/>
                  <a:pt x="1106701" y="816049"/>
                </a:cubicBezTo>
                <a:cubicBezTo>
                  <a:pt x="1147434" y="803131"/>
                  <a:pt x="1160447" y="806526"/>
                  <a:pt x="1184681" y="841979"/>
                </a:cubicBezTo>
                <a:cubicBezTo>
                  <a:pt x="1205236" y="872247"/>
                  <a:pt x="1226452" y="902515"/>
                  <a:pt x="1240312" y="937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38C83539-6E92-4B9F-ABBE-ABD09E4FA8A0}"/>
              </a:ext>
            </a:extLst>
          </p:cNvPr>
          <p:cNvSpPr/>
          <p:nvPr/>
        </p:nvSpPr>
        <p:spPr>
          <a:xfrm>
            <a:off x="3279770" y="5671182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56">
            <a:extLst>
              <a:ext uri="{FF2B5EF4-FFF2-40B4-BE49-F238E27FC236}">
                <a16:creationId xmlns:a16="http://schemas.microsoft.com/office/drawing/2014/main" id="{010F6EC8-7287-477C-A2EF-BECC6E5C69A5}"/>
              </a:ext>
            </a:extLst>
          </p:cNvPr>
          <p:cNvSpPr/>
          <p:nvPr/>
        </p:nvSpPr>
        <p:spPr>
          <a:xfrm>
            <a:off x="6334800" y="5614803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55870D78-9C35-4806-A90D-995932B6D416}"/>
              </a:ext>
            </a:extLst>
          </p:cNvPr>
          <p:cNvSpPr/>
          <p:nvPr/>
        </p:nvSpPr>
        <p:spPr>
          <a:xfrm>
            <a:off x="6842983" y="6444756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57">
            <a:extLst>
              <a:ext uri="{FF2B5EF4-FFF2-40B4-BE49-F238E27FC236}">
                <a16:creationId xmlns:a16="http://schemas.microsoft.com/office/drawing/2014/main" id="{0F424D28-72EF-41AA-BDC9-54E3F15CD4F9}"/>
              </a:ext>
            </a:extLst>
          </p:cNvPr>
          <p:cNvSpPr/>
          <p:nvPr/>
        </p:nvSpPr>
        <p:spPr>
          <a:xfrm>
            <a:off x="5286561" y="5375165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58">
            <a:extLst>
              <a:ext uri="{FF2B5EF4-FFF2-40B4-BE49-F238E27FC236}">
                <a16:creationId xmlns:a16="http://schemas.microsoft.com/office/drawing/2014/main" id="{A1F3CE7F-6DB1-49E0-A1D9-2F4D45AFDA13}"/>
              </a:ext>
            </a:extLst>
          </p:cNvPr>
          <p:cNvSpPr/>
          <p:nvPr/>
        </p:nvSpPr>
        <p:spPr>
          <a:xfrm>
            <a:off x="4355335" y="5789508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8E3F2C9C-9782-462D-BC38-80A619F7CB55}"/>
              </a:ext>
            </a:extLst>
          </p:cNvPr>
          <p:cNvSpPr/>
          <p:nvPr/>
        </p:nvSpPr>
        <p:spPr>
          <a:xfrm>
            <a:off x="9898905" y="6356216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0883AFBB-11BA-4912-BAC2-E50B00CB7FC5}"/>
              </a:ext>
            </a:extLst>
          </p:cNvPr>
          <p:cNvSpPr/>
          <p:nvPr/>
        </p:nvSpPr>
        <p:spPr>
          <a:xfrm>
            <a:off x="5992372" y="6352456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21966523-DF63-4451-A8FD-D0C24D608D16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54">
            <a:extLst>
              <a:ext uri="{FF2B5EF4-FFF2-40B4-BE49-F238E27FC236}">
                <a16:creationId xmlns:a16="http://schemas.microsoft.com/office/drawing/2014/main" id="{B26EA6C6-4175-4E35-BFF2-D96D800D1970}"/>
              </a:ext>
            </a:extLst>
          </p:cNvPr>
          <p:cNvSpPr/>
          <p:nvPr/>
        </p:nvSpPr>
        <p:spPr>
          <a:xfrm>
            <a:off x="11394198" y="5092506"/>
            <a:ext cx="793841" cy="992997"/>
          </a:xfrm>
          <a:custGeom>
            <a:avLst/>
            <a:gdLst>
              <a:gd name="connsiteX0" fmla="*/ 320683 w 793841"/>
              <a:gd name="connsiteY0" fmla="*/ 13959 h 992997"/>
              <a:gd name="connsiteX1" fmla="*/ 347556 w 793841"/>
              <a:gd name="connsiteY1" fmla="*/ 30083 h 992997"/>
              <a:gd name="connsiteX2" fmla="*/ 425441 w 793841"/>
              <a:gd name="connsiteY2" fmla="*/ 259968 h 992997"/>
              <a:gd name="connsiteX3" fmla="*/ 450806 w 793841"/>
              <a:gd name="connsiteY3" fmla="*/ 394429 h 992997"/>
              <a:gd name="connsiteX4" fmla="*/ 507570 w 793841"/>
              <a:gd name="connsiteY4" fmla="*/ 461471 h 992997"/>
              <a:gd name="connsiteX5" fmla="*/ 492389 w 793841"/>
              <a:gd name="connsiteY5" fmla="*/ 263457 h 992997"/>
              <a:gd name="connsiteX6" fmla="*/ 530860 w 793841"/>
              <a:gd name="connsiteY6" fmla="*/ 136822 h 992997"/>
              <a:gd name="connsiteX7" fmla="*/ 554245 w 793841"/>
              <a:gd name="connsiteY7" fmla="*/ 124564 h 992997"/>
              <a:gd name="connsiteX8" fmla="*/ 576498 w 793841"/>
              <a:gd name="connsiteY8" fmla="*/ 153512 h 992997"/>
              <a:gd name="connsiteX9" fmla="*/ 581024 w 793841"/>
              <a:gd name="connsiteY9" fmla="*/ 366047 h 992997"/>
              <a:gd name="connsiteX10" fmla="*/ 553679 w 793841"/>
              <a:gd name="connsiteY10" fmla="*/ 472031 h 992997"/>
              <a:gd name="connsiteX11" fmla="*/ 607614 w 793841"/>
              <a:gd name="connsiteY11" fmla="*/ 599326 h 992997"/>
              <a:gd name="connsiteX12" fmla="*/ 607991 w 793841"/>
              <a:gd name="connsiteY12" fmla="*/ 500414 h 992997"/>
              <a:gd name="connsiteX13" fmla="*/ 614969 w 793841"/>
              <a:gd name="connsiteY13" fmla="*/ 461094 h 992997"/>
              <a:gd name="connsiteX14" fmla="*/ 653912 w 793841"/>
              <a:gd name="connsiteY14" fmla="*/ 274206 h 992997"/>
              <a:gd name="connsiteX15" fmla="*/ 669848 w 793841"/>
              <a:gd name="connsiteY15" fmla="*/ 253651 h 992997"/>
              <a:gd name="connsiteX16" fmla="*/ 690120 w 793841"/>
              <a:gd name="connsiteY16" fmla="*/ 274206 h 992997"/>
              <a:gd name="connsiteX17" fmla="*/ 705207 w 793841"/>
              <a:gd name="connsiteY17" fmla="*/ 347660 h 992997"/>
              <a:gd name="connsiteX18" fmla="*/ 705772 w 793841"/>
              <a:gd name="connsiteY18" fmla="*/ 448458 h 992997"/>
              <a:gd name="connsiteX19" fmla="*/ 687762 w 793841"/>
              <a:gd name="connsiteY19" fmla="*/ 521064 h 992997"/>
              <a:gd name="connsiteX20" fmla="*/ 650234 w 793841"/>
              <a:gd name="connsiteY20" fmla="*/ 614979 h 992997"/>
              <a:gd name="connsiteX21" fmla="*/ 654289 w 793841"/>
              <a:gd name="connsiteY21" fmla="*/ 668537 h 992997"/>
              <a:gd name="connsiteX22" fmla="*/ 688706 w 793841"/>
              <a:gd name="connsiteY22" fmla="*/ 730675 h 992997"/>
              <a:gd name="connsiteX23" fmla="*/ 709261 w 793841"/>
              <a:gd name="connsiteY23" fmla="*/ 529456 h 992997"/>
              <a:gd name="connsiteX24" fmla="*/ 742547 w 793841"/>
              <a:gd name="connsiteY24" fmla="*/ 445347 h 992997"/>
              <a:gd name="connsiteX25" fmla="*/ 793747 w 793841"/>
              <a:gd name="connsiteY25" fmla="*/ 396503 h 992997"/>
              <a:gd name="connsiteX26" fmla="*/ 793747 w 793841"/>
              <a:gd name="connsiteY26" fmla="*/ 599515 h 992997"/>
              <a:gd name="connsiteX27" fmla="*/ 746130 w 793841"/>
              <a:gd name="connsiteY27" fmla="*/ 735202 h 992997"/>
              <a:gd name="connsiteX28" fmla="*/ 757256 w 793841"/>
              <a:gd name="connsiteY28" fmla="*/ 862496 h 992997"/>
              <a:gd name="connsiteX29" fmla="*/ 771777 w 793841"/>
              <a:gd name="connsiteY29" fmla="*/ 882863 h 992997"/>
              <a:gd name="connsiteX30" fmla="*/ 773662 w 793841"/>
              <a:gd name="connsiteY30" fmla="*/ 882486 h 992997"/>
              <a:gd name="connsiteX31" fmla="*/ 771118 w 793841"/>
              <a:gd name="connsiteY31" fmla="*/ 880789 h 992997"/>
              <a:gd name="connsiteX32" fmla="*/ 793841 w 793841"/>
              <a:gd name="connsiteY32" fmla="*/ 802620 h 992997"/>
              <a:gd name="connsiteX33" fmla="*/ 793841 w 793841"/>
              <a:gd name="connsiteY33" fmla="*/ 992997 h 992997"/>
              <a:gd name="connsiteX34" fmla="*/ 560280 w 793841"/>
              <a:gd name="connsiteY34" fmla="*/ 944908 h 992997"/>
              <a:gd name="connsiteX35" fmla="*/ 412807 w 793841"/>
              <a:gd name="connsiteY35" fmla="*/ 858536 h 992997"/>
              <a:gd name="connsiteX36" fmla="*/ 396117 w 793841"/>
              <a:gd name="connsiteY36" fmla="*/ 844015 h 992997"/>
              <a:gd name="connsiteX37" fmla="*/ 385839 w 793841"/>
              <a:gd name="connsiteY37" fmla="*/ 818933 h 992997"/>
              <a:gd name="connsiteX38" fmla="*/ 409977 w 793841"/>
              <a:gd name="connsiteY38" fmla="*/ 807429 h 992997"/>
              <a:gd name="connsiteX39" fmla="*/ 506155 w 793841"/>
              <a:gd name="connsiteY39" fmla="*/ 824402 h 992997"/>
              <a:gd name="connsiteX40" fmla="*/ 687386 w 793841"/>
              <a:gd name="connsiteY40" fmla="*/ 891350 h 992997"/>
              <a:gd name="connsiteX41" fmla="*/ 760557 w 793841"/>
              <a:gd name="connsiteY41" fmla="*/ 939156 h 992997"/>
              <a:gd name="connsiteX42" fmla="*/ 717370 w 793841"/>
              <a:gd name="connsiteY42" fmla="*/ 850992 h 992997"/>
              <a:gd name="connsiteX43" fmla="*/ 669753 w 793841"/>
              <a:gd name="connsiteY43" fmla="*/ 822894 h 992997"/>
              <a:gd name="connsiteX44" fmla="*/ 355194 w 793841"/>
              <a:gd name="connsiteY44" fmla="*/ 719266 h 992997"/>
              <a:gd name="connsiteX45" fmla="*/ 317570 w 793841"/>
              <a:gd name="connsiteY45" fmla="*/ 679852 h 992997"/>
              <a:gd name="connsiteX46" fmla="*/ 365660 w 793841"/>
              <a:gd name="connsiteY46" fmla="*/ 667688 h 992997"/>
              <a:gd name="connsiteX47" fmla="*/ 544250 w 793841"/>
              <a:gd name="connsiteY47" fmla="*/ 715306 h 992997"/>
              <a:gd name="connsiteX48" fmla="*/ 689932 w 793841"/>
              <a:gd name="connsiteY48" fmla="*/ 793380 h 992997"/>
              <a:gd name="connsiteX49" fmla="*/ 644671 w 793841"/>
              <a:gd name="connsiteY49" fmla="*/ 718606 h 992997"/>
              <a:gd name="connsiteX50" fmla="*/ 608745 w 793841"/>
              <a:gd name="connsiteY50" fmla="*/ 701728 h 992997"/>
              <a:gd name="connsiteX51" fmla="*/ 309085 w 793841"/>
              <a:gd name="connsiteY51" fmla="*/ 611396 h 992997"/>
              <a:gd name="connsiteX52" fmla="*/ 245438 w 793841"/>
              <a:gd name="connsiteY52" fmla="*/ 570378 h 992997"/>
              <a:gd name="connsiteX53" fmla="*/ 259769 w 793841"/>
              <a:gd name="connsiteY53" fmla="*/ 518706 h 992997"/>
              <a:gd name="connsiteX54" fmla="*/ 322192 w 793841"/>
              <a:gd name="connsiteY54" fmla="*/ 530398 h 992997"/>
              <a:gd name="connsiteX55" fmla="*/ 457501 w 793841"/>
              <a:gd name="connsiteY55" fmla="*/ 574056 h 992997"/>
              <a:gd name="connsiteX56" fmla="*/ 615252 w 793841"/>
              <a:gd name="connsiteY56" fmla="*/ 669103 h 992997"/>
              <a:gd name="connsiteX57" fmla="*/ 563108 w 793841"/>
              <a:gd name="connsiteY57" fmla="*/ 590651 h 992997"/>
              <a:gd name="connsiteX58" fmla="*/ 516528 w 793841"/>
              <a:gd name="connsiteY58" fmla="*/ 560949 h 992997"/>
              <a:gd name="connsiteX59" fmla="*/ 368300 w 793841"/>
              <a:gd name="connsiteY59" fmla="*/ 528513 h 992997"/>
              <a:gd name="connsiteX60" fmla="*/ 237422 w 793841"/>
              <a:gd name="connsiteY60" fmla="*/ 478538 h 992997"/>
              <a:gd name="connsiteX61" fmla="*/ 152653 w 793841"/>
              <a:gd name="connsiteY61" fmla="*/ 429694 h 992997"/>
              <a:gd name="connsiteX62" fmla="*/ 134078 w 793841"/>
              <a:gd name="connsiteY62" fmla="*/ 403104 h 992997"/>
              <a:gd name="connsiteX63" fmla="*/ 162649 w 793841"/>
              <a:gd name="connsiteY63" fmla="*/ 388394 h 992997"/>
              <a:gd name="connsiteX64" fmla="*/ 209701 w 793841"/>
              <a:gd name="connsiteY64" fmla="*/ 391506 h 992997"/>
              <a:gd name="connsiteX65" fmla="*/ 374240 w 793841"/>
              <a:gd name="connsiteY65" fmla="*/ 438558 h 992997"/>
              <a:gd name="connsiteX66" fmla="*/ 486071 w 793841"/>
              <a:gd name="connsiteY66" fmla="*/ 482026 h 992997"/>
              <a:gd name="connsiteX67" fmla="*/ 351799 w 793841"/>
              <a:gd name="connsiteY67" fmla="*/ 402161 h 992997"/>
              <a:gd name="connsiteX68" fmla="*/ 195462 w 793841"/>
              <a:gd name="connsiteY68" fmla="*/ 366236 h 992997"/>
              <a:gd name="connsiteX69" fmla="*/ 46574 w 793841"/>
              <a:gd name="connsiteY69" fmla="*/ 298722 h 992997"/>
              <a:gd name="connsiteX70" fmla="*/ 24227 w 793841"/>
              <a:gd name="connsiteY70" fmla="*/ 264871 h 992997"/>
              <a:gd name="connsiteX71" fmla="*/ 61473 w 793841"/>
              <a:gd name="connsiteY71" fmla="*/ 248370 h 992997"/>
              <a:gd name="connsiteX72" fmla="*/ 158594 w 793841"/>
              <a:gd name="connsiteY72" fmla="*/ 269774 h 992997"/>
              <a:gd name="connsiteX73" fmla="*/ 317759 w 793841"/>
              <a:gd name="connsiteY73" fmla="*/ 333422 h 992997"/>
              <a:gd name="connsiteX74" fmla="*/ 387725 w 793841"/>
              <a:gd name="connsiteY74" fmla="*/ 364161 h 992997"/>
              <a:gd name="connsiteX75" fmla="*/ 343030 w 793841"/>
              <a:gd name="connsiteY75" fmla="*/ 199244 h 992997"/>
              <a:gd name="connsiteX76" fmla="*/ 330488 w 793841"/>
              <a:gd name="connsiteY76" fmla="*/ 168033 h 992997"/>
              <a:gd name="connsiteX77" fmla="*/ 311159 w 793841"/>
              <a:gd name="connsiteY77" fmla="*/ 41681 h 992997"/>
              <a:gd name="connsiteX78" fmla="*/ 320683 w 793841"/>
              <a:gd name="connsiteY78" fmla="*/ 13959 h 992997"/>
              <a:gd name="connsiteX79" fmla="*/ 15304 w 793841"/>
              <a:gd name="connsiteY79" fmla="*/ 169 h 992997"/>
              <a:gd name="connsiteX80" fmla="*/ 30733 w 793841"/>
              <a:gd name="connsiteY80" fmla="*/ 4907 h 992997"/>
              <a:gd name="connsiteX81" fmla="*/ 226201 w 793841"/>
              <a:gd name="connsiteY81" fmla="*/ 144460 h 992997"/>
              <a:gd name="connsiteX82" fmla="*/ 316910 w 793841"/>
              <a:gd name="connsiteY82" fmla="*/ 263740 h 992997"/>
              <a:gd name="connsiteX83" fmla="*/ 370751 w 793841"/>
              <a:gd name="connsiteY83" fmla="*/ 310037 h 992997"/>
              <a:gd name="connsiteX84" fmla="*/ 374712 w 793841"/>
              <a:gd name="connsiteY84" fmla="*/ 332195 h 992997"/>
              <a:gd name="connsiteX85" fmla="*/ 353118 w 793841"/>
              <a:gd name="connsiteY85" fmla="*/ 328047 h 992997"/>
              <a:gd name="connsiteX86" fmla="*/ 316910 w 793841"/>
              <a:gd name="connsiteY86" fmla="*/ 282598 h 992997"/>
              <a:gd name="connsiteX87" fmla="*/ 214131 w 793841"/>
              <a:gd name="connsiteY87" fmla="*/ 218102 h 992997"/>
              <a:gd name="connsiteX88" fmla="*/ 11686 w 793841"/>
              <a:gd name="connsiteY88" fmla="*/ 29706 h 992997"/>
              <a:gd name="connsiteX89" fmla="*/ 1503 w 793841"/>
              <a:gd name="connsiteY89" fmla="*/ 5473 h 992997"/>
              <a:gd name="connsiteX90" fmla="*/ 15304 w 793841"/>
              <a:gd name="connsiteY90" fmla="*/ 169 h 99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3841" h="992997">
                <a:moveTo>
                  <a:pt x="320683" y="13959"/>
                </a:moveTo>
                <a:cubicBezTo>
                  <a:pt x="336336" y="7359"/>
                  <a:pt x="340673" y="22446"/>
                  <a:pt x="347556" y="30083"/>
                </a:cubicBezTo>
                <a:cubicBezTo>
                  <a:pt x="407055" y="95239"/>
                  <a:pt x="420066" y="176425"/>
                  <a:pt x="425441" y="259968"/>
                </a:cubicBezTo>
                <a:cubicBezTo>
                  <a:pt x="428364" y="305888"/>
                  <a:pt x="430628" y="352092"/>
                  <a:pt x="450806" y="394429"/>
                </a:cubicBezTo>
                <a:cubicBezTo>
                  <a:pt x="462970" y="419794"/>
                  <a:pt x="484469" y="437992"/>
                  <a:pt x="507570" y="461471"/>
                </a:cubicBezTo>
                <a:cubicBezTo>
                  <a:pt x="499178" y="391506"/>
                  <a:pt x="499838" y="327293"/>
                  <a:pt x="492389" y="263457"/>
                </a:cubicBezTo>
                <a:cubicBezTo>
                  <a:pt x="487203" y="218102"/>
                  <a:pt x="504364" y="174822"/>
                  <a:pt x="530860" y="136822"/>
                </a:cubicBezTo>
                <a:cubicBezTo>
                  <a:pt x="536046" y="129373"/>
                  <a:pt x="544061" y="119850"/>
                  <a:pt x="554245" y="124564"/>
                </a:cubicBezTo>
                <a:cubicBezTo>
                  <a:pt x="565749" y="129845"/>
                  <a:pt x="574141" y="141348"/>
                  <a:pt x="576498" y="153512"/>
                </a:cubicBezTo>
                <a:cubicBezTo>
                  <a:pt x="590076" y="223948"/>
                  <a:pt x="597997" y="293819"/>
                  <a:pt x="581024" y="366047"/>
                </a:cubicBezTo>
                <a:cubicBezTo>
                  <a:pt x="572632" y="401595"/>
                  <a:pt x="562825" y="436766"/>
                  <a:pt x="553679" y="472031"/>
                </a:cubicBezTo>
                <a:cubicBezTo>
                  <a:pt x="544250" y="523138"/>
                  <a:pt x="581967" y="554160"/>
                  <a:pt x="607614" y="599326"/>
                </a:cubicBezTo>
                <a:cubicBezTo>
                  <a:pt x="608086" y="561327"/>
                  <a:pt x="607519" y="530775"/>
                  <a:pt x="607991" y="500414"/>
                </a:cubicBezTo>
                <a:cubicBezTo>
                  <a:pt x="608180" y="487024"/>
                  <a:pt x="605445" y="472975"/>
                  <a:pt x="614969" y="461094"/>
                </a:cubicBezTo>
                <a:cubicBezTo>
                  <a:pt x="616289" y="396409"/>
                  <a:pt x="635053" y="335308"/>
                  <a:pt x="653912" y="274206"/>
                </a:cubicBezTo>
                <a:cubicBezTo>
                  <a:pt x="656930" y="264494"/>
                  <a:pt x="659287" y="254593"/>
                  <a:pt x="669848" y="253651"/>
                </a:cubicBezTo>
                <a:cubicBezTo>
                  <a:pt x="682766" y="252519"/>
                  <a:pt x="687668" y="265720"/>
                  <a:pt x="690120" y="274206"/>
                </a:cubicBezTo>
                <a:cubicBezTo>
                  <a:pt x="696910" y="298156"/>
                  <a:pt x="706433" y="321447"/>
                  <a:pt x="705207" y="347660"/>
                </a:cubicBezTo>
                <a:cubicBezTo>
                  <a:pt x="703604" y="381134"/>
                  <a:pt x="705395" y="414796"/>
                  <a:pt x="705772" y="448458"/>
                </a:cubicBezTo>
                <a:cubicBezTo>
                  <a:pt x="708224" y="474766"/>
                  <a:pt x="696815" y="497679"/>
                  <a:pt x="687762" y="521064"/>
                </a:cubicBezTo>
                <a:cubicBezTo>
                  <a:pt x="675599" y="552463"/>
                  <a:pt x="663718" y="584145"/>
                  <a:pt x="650234" y="614979"/>
                </a:cubicBezTo>
                <a:cubicBezTo>
                  <a:pt x="641842" y="634120"/>
                  <a:pt x="642597" y="650716"/>
                  <a:pt x="654289" y="668537"/>
                </a:cubicBezTo>
                <a:cubicBezTo>
                  <a:pt x="666264" y="686830"/>
                  <a:pt x="675222" y="707008"/>
                  <a:pt x="688706" y="730675"/>
                </a:cubicBezTo>
                <a:cubicBezTo>
                  <a:pt x="692383" y="659673"/>
                  <a:pt x="693797" y="593763"/>
                  <a:pt x="709261" y="529456"/>
                </a:cubicBezTo>
                <a:cubicBezTo>
                  <a:pt x="716333" y="499848"/>
                  <a:pt x="721990" y="469580"/>
                  <a:pt x="742547" y="445347"/>
                </a:cubicBezTo>
                <a:cubicBezTo>
                  <a:pt x="761122" y="430543"/>
                  <a:pt x="761594" y="396975"/>
                  <a:pt x="793747" y="396503"/>
                </a:cubicBezTo>
                <a:cubicBezTo>
                  <a:pt x="793747" y="464205"/>
                  <a:pt x="793747" y="531907"/>
                  <a:pt x="793747" y="599515"/>
                </a:cubicBezTo>
                <a:cubicBezTo>
                  <a:pt x="787524" y="648075"/>
                  <a:pt x="768194" y="692581"/>
                  <a:pt x="746130" y="735202"/>
                </a:cubicBezTo>
                <a:cubicBezTo>
                  <a:pt x="722085" y="781593"/>
                  <a:pt x="731043" y="822139"/>
                  <a:pt x="757256" y="862496"/>
                </a:cubicBezTo>
                <a:cubicBezTo>
                  <a:pt x="761688" y="869380"/>
                  <a:pt x="764611" y="877489"/>
                  <a:pt x="771777" y="882863"/>
                </a:cubicBezTo>
                <a:cubicBezTo>
                  <a:pt x="772625" y="886635"/>
                  <a:pt x="777058" y="880035"/>
                  <a:pt x="773662" y="882486"/>
                </a:cubicBezTo>
                <a:cubicBezTo>
                  <a:pt x="772155" y="883523"/>
                  <a:pt x="770929" y="882958"/>
                  <a:pt x="771118" y="880789"/>
                </a:cubicBezTo>
                <a:cubicBezTo>
                  <a:pt x="773286" y="853161"/>
                  <a:pt x="765459" y="822610"/>
                  <a:pt x="793841" y="802620"/>
                </a:cubicBezTo>
                <a:cubicBezTo>
                  <a:pt x="793841" y="866079"/>
                  <a:pt x="793841" y="929538"/>
                  <a:pt x="793841" y="992997"/>
                </a:cubicBezTo>
                <a:cubicBezTo>
                  <a:pt x="713128" y="990639"/>
                  <a:pt x="634676" y="976872"/>
                  <a:pt x="560280" y="944908"/>
                </a:cubicBezTo>
                <a:cubicBezTo>
                  <a:pt x="507664" y="922277"/>
                  <a:pt x="459292" y="892009"/>
                  <a:pt x="412807" y="858536"/>
                </a:cubicBezTo>
                <a:cubicBezTo>
                  <a:pt x="406772" y="854199"/>
                  <a:pt x="401020" y="849578"/>
                  <a:pt x="396117" y="844015"/>
                </a:cubicBezTo>
                <a:cubicBezTo>
                  <a:pt x="389799" y="836849"/>
                  <a:pt x="382256" y="829211"/>
                  <a:pt x="385839" y="818933"/>
                </a:cubicBezTo>
                <a:cubicBezTo>
                  <a:pt x="389610" y="808278"/>
                  <a:pt x="400548" y="808278"/>
                  <a:pt x="409977" y="807429"/>
                </a:cubicBezTo>
                <a:cubicBezTo>
                  <a:pt x="443546" y="804506"/>
                  <a:pt x="475134" y="814501"/>
                  <a:pt x="506155" y="824402"/>
                </a:cubicBezTo>
                <a:cubicBezTo>
                  <a:pt x="567540" y="843826"/>
                  <a:pt x="628735" y="864005"/>
                  <a:pt x="687386" y="891350"/>
                </a:cubicBezTo>
                <a:cubicBezTo>
                  <a:pt x="712185" y="902948"/>
                  <a:pt x="733401" y="919543"/>
                  <a:pt x="760557" y="939156"/>
                </a:cubicBezTo>
                <a:cubicBezTo>
                  <a:pt x="749241" y="902948"/>
                  <a:pt x="734343" y="876357"/>
                  <a:pt x="717370" y="850992"/>
                </a:cubicBezTo>
                <a:cubicBezTo>
                  <a:pt x="706244" y="834491"/>
                  <a:pt x="689649" y="826759"/>
                  <a:pt x="669753" y="822894"/>
                </a:cubicBezTo>
                <a:cubicBezTo>
                  <a:pt x="560468" y="801866"/>
                  <a:pt x="453257" y="774238"/>
                  <a:pt x="355194" y="719266"/>
                </a:cubicBezTo>
                <a:cubicBezTo>
                  <a:pt x="338504" y="709931"/>
                  <a:pt x="310876" y="704179"/>
                  <a:pt x="317570" y="679852"/>
                </a:cubicBezTo>
                <a:cubicBezTo>
                  <a:pt x="323040" y="659862"/>
                  <a:pt x="348687" y="668065"/>
                  <a:pt x="365660" y="667688"/>
                </a:cubicBezTo>
                <a:cubicBezTo>
                  <a:pt x="429590" y="666368"/>
                  <a:pt x="488617" y="685133"/>
                  <a:pt x="544250" y="715306"/>
                </a:cubicBezTo>
                <a:cubicBezTo>
                  <a:pt x="590547" y="740482"/>
                  <a:pt x="638071" y="763206"/>
                  <a:pt x="689932" y="793380"/>
                </a:cubicBezTo>
                <a:cubicBezTo>
                  <a:pt x="674373" y="763112"/>
                  <a:pt x="658909" y="741236"/>
                  <a:pt x="644671" y="718606"/>
                </a:cubicBezTo>
                <a:cubicBezTo>
                  <a:pt x="636373" y="705499"/>
                  <a:pt x="622513" y="704274"/>
                  <a:pt x="608745" y="701728"/>
                </a:cubicBezTo>
                <a:cubicBezTo>
                  <a:pt x="505590" y="682586"/>
                  <a:pt x="405452" y="653167"/>
                  <a:pt x="309085" y="611396"/>
                </a:cubicBezTo>
                <a:cubicBezTo>
                  <a:pt x="285512" y="601212"/>
                  <a:pt x="264578" y="587257"/>
                  <a:pt x="245438" y="570378"/>
                </a:cubicBezTo>
                <a:cubicBezTo>
                  <a:pt x="224128" y="537470"/>
                  <a:pt x="226296" y="529644"/>
                  <a:pt x="259769" y="518706"/>
                </a:cubicBezTo>
                <a:cubicBezTo>
                  <a:pt x="280514" y="522761"/>
                  <a:pt x="301164" y="527664"/>
                  <a:pt x="322192" y="530398"/>
                </a:cubicBezTo>
                <a:cubicBezTo>
                  <a:pt x="367451" y="544260"/>
                  <a:pt x="412712" y="558309"/>
                  <a:pt x="457501" y="574056"/>
                </a:cubicBezTo>
                <a:cubicBezTo>
                  <a:pt x="516905" y="594895"/>
                  <a:pt x="569237" y="626482"/>
                  <a:pt x="615252" y="669103"/>
                </a:cubicBezTo>
                <a:cubicBezTo>
                  <a:pt x="597903" y="642512"/>
                  <a:pt x="581967" y="615639"/>
                  <a:pt x="563108" y="590651"/>
                </a:cubicBezTo>
                <a:cubicBezTo>
                  <a:pt x="550944" y="574527"/>
                  <a:pt x="536235" y="563967"/>
                  <a:pt x="516528" y="560949"/>
                </a:cubicBezTo>
                <a:cubicBezTo>
                  <a:pt x="466364" y="553406"/>
                  <a:pt x="418181" y="537376"/>
                  <a:pt x="368300" y="528513"/>
                </a:cubicBezTo>
                <a:cubicBezTo>
                  <a:pt x="323134" y="515783"/>
                  <a:pt x="279383" y="499565"/>
                  <a:pt x="237422" y="478538"/>
                </a:cubicBezTo>
                <a:cubicBezTo>
                  <a:pt x="208192" y="463828"/>
                  <a:pt x="180659" y="446290"/>
                  <a:pt x="152653" y="429694"/>
                </a:cubicBezTo>
                <a:cubicBezTo>
                  <a:pt x="142848" y="423943"/>
                  <a:pt x="130967" y="416399"/>
                  <a:pt x="134078" y="403104"/>
                </a:cubicBezTo>
                <a:cubicBezTo>
                  <a:pt x="137283" y="389620"/>
                  <a:pt x="150957" y="388866"/>
                  <a:pt x="162649" y="388394"/>
                </a:cubicBezTo>
                <a:cubicBezTo>
                  <a:pt x="178396" y="387734"/>
                  <a:pt x="194236" y="386697"/>
                  <a:pt x="209701" y="391506"/>
                </a:cubicBezTo>
                <a:cubicBezTo>
                  <a:pt x="264484" y="407536"/>
                  <a:pt x="321342" y="416305"/>
                  <a:pt x="374240" y="438558"/>
                </a:cubicBezTo>
                <a:cubicBezTo>
                  <a:pt x="409977" y="451853"/>
                  <a:pt x="441943" y="475332"/>
                  <a:pt x="486071" y="482026"/>
                </a:cubicBezTo>
                <a:cubicBezTo>
                  <a:pt x="454294" y="425829"/>
                  <a:pt x="406489" y="408195"/>
                  <a:pt x="351799" y="402161"/>
                </a:cubicBezTo>
                <a:cubicBezTo>
                  <a:pt x="300032" y="388489"/>
                  <a:pt x="247323" y="379342"/>
                  <a:pt x="195462" y="366236"/>
                </a:cubicBezTo>
                <a:cubicBezTo>
                  <a:pt x="141339" y="353695"/>
                  <a:pt x="94004" y="325878"/>
                  <a:pt x="46574" y="298722"/>
                </a:cubicBezTo>
                <a:cubicBezTo>
                  <a:pt x="34128" y="291556"/>
                  <a:pt x="18947" y="282599"/>
                  <a:pt x="24227" y="264871"/>
                </a:cubicBezTo>
                <a:cubicBezTo>
                  <a:pt x="29508" y="247239"/>
                  <a:pt x="46952" y="248276"/>
                  <a:pt x="61473" y="248370"/>
                </a:cubicBezTo>
                <a:cubicBezTo>
                  <a:pt x="95229" y="248653"/>
                  <a:pt x="128798" y="250916"/>
                  <a:pt x="158594" y="269774"/>
                </a:cubicBezTo>
                <a:cubicBezTo>
                  <a:pt x="212058" y="290047"/>
                  <a:pt x="268539" y="302682"/>
                  <a:pt x="317759" y="333422"/>
                </a:cubicBezTo>
                <a:cubicBezTo>
                  <a:pt x="345671" y="336062"/>
                  <a:pt x="367735" y="352280"/>
                  <a:pt x="387725" y="364161"/>
                </a:cubicBezTo>
                <a:cubicBezTo>
                  <a:pt x="389893" y="305323"/>
                  <a:pt x="345858" y="258271"/>
                  <a:pt x="343030" y="199244"/>
                </a:cubicBezTo>
                <a:cubicBezTo>
                  <a:pt x="338786" y="188872"/>
                  <a:pt x="334638" y="178499"/>
                  <a:pt x="330488" y="168033"/>
                </a:cubicBezTo>
                <a:cubicBezTo>
                  <a:pt x="315402" y="127204"/>
                  <a:pt x="307010" y="85433"/>
                  <a:pt x="311159" y="41681"/>
                </a:cubicBezTo>
                <a:cubicBezTo>
                  <a:pt x="312102" y="31686"/>
                  <a:pt x="307670" y="19428"/>
                  <a:pt x="320683" y="13959"/>
                </a:cubicBezTo>
                <a:close/>
                <a:moveTo>
                  <a:pt x="15304" y="169"/>
                </a:moveTo>
                <a:cubicBezTo>
                  <a:pt x="20667" y="806"/>
                  <a:pt x="26301" y="3116"/>
                  <a:pt x="30733" y="4907"/>
                </a:cubicBezTo>
                <a:cubicBezTo>
                  <a:pt x="106827" y="35929"/>
                  <a:pt x="177075" y="74966"/>
                  <a:pt x="226201" y="144460"/>
                </a:cubicBezTo>
                <a:cubicBezTo>
                  <a:pt x="255054" y="185194"/>
                  <a:pt x="286548" y="224042"/>
                  <a:pt x="316910" y="263740"/>
                </a:cubicBezTo>
                <a:cubicBezTo>
                  <a:pt x="341050" y="271943"/>
                  <a:pt x="354250" y="292970"/>
                  <a:pt x="370751" y="310037"/>
                </a:cubicBezTo>
                <a:cubicBezTo>
                  <a:pt x="376409" y="315883"/>
                  <a:pt x="382067" y="324370"/>
                  <a:pt x="374712" y="332195"/>
                </a:cubicBezTo>
                <a:cubicBezTo>
                  <a:pt x="366791" y="340588"/>
                  <a:pt x="359342" y="333421"/>
                  <a:pt x="353118" y="328047"/>
                </a:cubicBezTo>
                <a:cubicBezTo>
                  <a:pt x="338220" y="315223"/>
                  <a:pt x="323982" y="301739"/>
                  <a:pt x="316910" y="282598"/>
                </a:cubicBezTo>
                <a:cubicBezTo>
                  <a:pt x="287208" y="253933"/>
                  <a:pt x="249491" y="237715"/>
                  <a:pt x="214131" y="218102"/>
                </a:cubicBezTo>
                <a:cubicBezTo>
                  <a:pt x="131155" y="171805"/>
                  <a:pt x="68356" y="104102"/>
                  <a:pt x="11686" y="29706"/>
                </a:cubicBezTo>
                <a:cubicBezTo>
                  <a:pt x="6123" y="22351"/>
                  <a:pt x="-3778" y="13299"/>
                  <a:pt x="1503" y="5473"/>
                </a:cubicBezTo>
                <a:cubicBezTo>
                  <a:pt x="4850" y="570"/>
                  <a:pt x="9942" y="-468"/>
                  <a:pt x="15304" y="169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Freeform: Shape 35">
            <a:extLst>
              <a:ext uri="{FF2B5EF4-FFF2-40B4-BE49-F238E27FC236}">
                <a16:creationId xmlns:a16="http://schemas.microsoft.com/office/drawing/2014/main" id="{CAC6256C-3460-4087-BDBA-0A642DDEC2BD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B6ACF0D1-224B-4146-8CEF-97BB13C659A3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7">
            <a:extLst>
              <a:ext uri="{FF2B5EF4-FFF2-40B4-BE49-F238E27FC236}">
                <a16:creationId xmlns:a16="http://schemas.microsoft.com/office/drawing/2014/main" id="{A9D797FB-69D6-46E5-84A4-58D758FB954B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8">
            <a:extLst>
              <a:ext uri="{FF2B5EF4-FFF2-40B4-BE49-F238E27FC236}">
                <a16:creationId xmlns:a16="http://schemas.microsoft.com/office/drawing/2014/main" id="{220E9EFF-033A-4460-99FE-DEDFB629C2F6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55">
            <a:extLst>
              <a:ext uri="{FF2B5EF4-FFF2-40B4-BE49-F238E27FC236}">
                <a16:creationId xmlns:a16="http://schemas.microsoft.com/office/drawing/2014/main" id="{2DA1C1BF-DF46-4F87-A168-15E2C21FE798}"/>
              </a:ext>
            </a:extLst>
          </p:cNvPr>
          <p:cNvSpPr/>
          <p:nvPr/>
        </p:nvSpPr>
        <p:spPr>
          <a:xfrm>
            <a:off x="10335337" y="5940198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87F4CC-9EA2-4EFF-9966-713F42EC2817}"/>
              </a:ext>
            </a:extLst>
          </p:cNvPr>
          <p:cNvSpPr txBox="1"/>
          <p:nvPr/>
        </p:nvSpPr>
        <p:spPr>
          <a:xfrm>
            <a:off x="476199" y="301003"/>
            <a:ext cx="24594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spc="600" dirty="0">
                <a:solidFill>
                  <a:schemeClr val="accent1"/>
                </a:solidFill>
              </a:rPr>
              <a:t>ESG</a:t>
            </a:r>
            <a:endParaRPr lang="ko-KR" altLang="en-US" sz="6000" b="1" spc="600" dirty="0">
              <a:solidFill>
                <a:schemeClr val="accent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1E6150-FC3B-4708-92C3-4A2E7F735B86}"/>
              </a:ext>
            </a:extLst>
          </p:cNvPr>
          <p:cNvSpPr txBox="1"/>
          <p:nvPr/>
        </p:nvSpPr>
        <p:spPr>
          <a:xfrm>
            <a:off x="8434624" y="677527"/>
            <a:ext cx="34379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Environmental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7D519C5-630D-4358-B04A-C3760DADEB4E}"/>
              </a:ext>
            </a:extLst>
          </p:cNvPr>
          <p:cNvSpPr txBox="1"/>
          <p:nvPr/>
        </p:nvSpPr>
        <p:spPr>
          <a:xfrm>
            <a:off x="8434624" y="1800207"/>
            <a:ext cx="34379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Social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BE22C93-8D9B-4DC2-A6E7-FB5CF5442126}"/>
              </a:ext>
            </a:extLst>
          </p:cNvPr>
          <p:cNvSpPr txBox="1"/>
          <p:nvPr/>
        </p:nvSpPr>
        <p:spPr>
          <a:xfrm>
            <a:off x="8434624" y="2922887"/>
            <a:ext cx="34379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</a:rPr>
              <a:t>Governance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B089DE6-3A54-4E46-9F03-5964E7BD4C0C}"/>
              </a:ext>
            </a:extLst>
          </p:cNvPr>
          <p:cNvSpPr txBox="1"/>
          <p:nvPr/>
        </p:nvSpPr>
        <p:spPr>
          <a:xfrm>
            <a:off x="476199" y="1159448"/>
            <a:ext cx="424744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B2F0712-F464-4E91-B2FA-8447DDAF1AD7}"/>
              </a:ext>
            </a:extLst>
          </p:cNvPr>
          <p:cNvSpPr txBox="1"/>
          <p:nvPr/>
        </p:nvSpPr>
        <p:spPr>
          <a:xfrm>
            <a:off x="495729" y="3333350"/>
            <a:ext cx="3713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2D9F0D-8D9C-449A-BA62-B726D3507CD0}"/>
              </a:ext>
            </a:extLst>
          </p:cNvPr>
          <p:cNvSpPr txBox="1"/>
          <p:nvPr/>
        </p:nvSpPr>
        <p:spPr>
          <a:xfrm>
            <a:off x="495729" y="2528283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3A58856-3C4F-4665-835C-C58BE48BF76B}"/>
              </a:ext>
            </a:extLst>
          </p:cNvPr>
          <p:cNvSpPr txBox="1"/>
          <p:nvPr/>
        </p:nvSpPr>
        <p:spPr>
          <a:xfrm>
            <a:off x="8765731" y="1091564"/>
            <a:ext cx="311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2B20E0F-C3A8-4AED-B33F-A7B469A223E3}"/>
              </a:ext>
            </a:extLst>
          </p:cNvPr>
          <p:cNvSpPr txBox="1"/>
          <p:nvPr/>
        </p:nvSpPr>
        <p:spPr>
          <a:xfrm>
            <a:off x="8765731" y="2212004"/>
            <a:ext cx="311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F8E75C6-5FB0-4ADC-B8F9-12984FB34583}"/>
              </a:ext>
            </a:extLst>
          </p:cNvPr>
          <p:cNvSpPr txBox="1"/>
          <p:nvPr/>
        </p:nvSpPr>
        <p:spPr>
          <a:xfrm>
            <a:off x="8765731" y="3332444"/>
            <a:ext cx="311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자유형: 도형 101">
            <a:extLst>
              <a:ext uri="{FF2B5EF4-FFF2-40B4-BE49-F238E27FC236}">
                <a16:creationId xmlns:a16="http://schemas.microsoft.com/office/drawing/2014/main" id="{A4684B01-647B-4887-8B1C-8A2DF898D22F}"/>
              </a:ext>
            </a:extLst>
          </p:cNvPr>
          <p:cNvSpPr/>
          <p:nvPr/>
        </p:nvSpPr>
        <p:spPr>
          <a:xfrm>
            <a:off x="4934655" y="2688053"/>
            <a:ext cx="2336242" cy="705244"/>
          </a:xfrm>
          <a:custGeom>
            <a:avLst/>
            <a:gdLst/>
            <a:ahLst/>
            <a:cxnLst/>
            <a:rect l="l" t="t" r="r" b="b"/>
            <a:pathLst>
              <a:path w="1494830" h="451247">
                <a:moveTo>
                  <a:pt x="0" y="7441"/>
                </a:moveTo>
                <a:lnTo>
                  <a:pt x="361355" y="7441"/>
                </a:lnTo>
                <a:lnTo>
                  <a:pt x="361355" y="100607"/>
                </a:lnTo>
                <a:lnTo>
                  <a:pt x="135136" y="100607"/>
                </a:lnTo>
                <a:lnTo>
                  <a:pt x="135136" y="169961"/>
                </a:lnTo>
                <a:lnTo>
                  <a:pt x="344984" y="169961"/>
                </a:lnTo>
                <a:lnTo>
                  <a:pt x="344984" y="258961"/>
                </a:lnTo>
                <a:lnTo>
                  <a:pt x="135136" y="258961"/>
                </a:lnTo>
                <a:lnTo>
                  <a:pt x="135136" y="344983"/>
                </a:lnTo>
                <a:lnTo>
                  <a:pt x="367903" y="344983"/>
                </a:lnTo>
                <a:lnTo>
                  <a:pt x="367903" y="443805"/>
                </a:lnTo>
                <a:lnTo>
                  <a:pt x="0" y="443805"/>
                </a:lnTo>
                <a:close/>
                <a:moveTo>
                  <a:pt x="1285577" y="0"/>
                </a:moveTo>
                <a:cubicBezTo>
                  <a:pt x="1333798" y="0"/>
                  <a:pt x="1369864" y="4365"/>
                  <a:pt x="1393775" y="13097"/>
                </a:cubicBezTo>
                <a:cubicBezTo>
                  <a:pt x="1417687" y="21828"/>
                  <a:pt x="1437531" y="35371"/>
                  <a:pt x="1453307" y="53727"/>
                </a:cubicBezTo>
                <a:cubicBezTo>
                  <a:pt x="1469082" y="72082"/>
                  <a:pt x="1480939" y="95349"/>
                  <a:pt x="1488877" y="123527"/>
                </a:cubicBezTo>
                <a:lnTo>
                  <a:pt x="1358801" y="146744"/>
                </a:lnTo>
                <a:cubicBezTo>
                  <a:pt x="1353443" y="130274"/>
                  <a:pt x="1344364" y="117673"/>
                  <a:pt x="1331565" y="108942"/>
                </a:cubicBezTo>
                <a:cubicBezTo>
                  <a:pt x="1318766" y="100211"/>
                  <a:pt x="1302444" y="95845"/>
                  <a:pt x="1282601" y="95845"/>
                </a:cubicBezTo>
                <a:cubicBezTo>
                  <a:pt x="1253033" y="95845"/>
                  <a:pt x="1229469" y="106114"/>
                  <a:pt x="1211907" y="126652"/>
                </a:cubicBezTo>
                <a:cubicBezTo>
                  <a:pt x="1194346" y="147191"/>
                  <a:pt x="1185565" y="179685"/>
                  <a:pt x="1185565" y="224135"/>
                </a:cubicBezTo>
                <a:cubicBezTo>
                  <a:pt x="1185565" y="271363"/>
                  <a:pt x="1194445" y="305097"/>
                  <a:pt x="1212205" y="325338"/>
                </a:cubicBezTo>
                <a:cubicBezTo>
                  <a:pt x="1229965" y="345579"/>
                  <a:pt x="1254720" y="355699"/>
                  <a:pt x="1286470" y="355699"/>
                </a:cubicBezTo>
                <a:cubicBezTo>
                  <a:pt x="1301551" y="355699"/>
                  <a:pt x="1315938" y="353516"/>
                  <a:pt x="1329630" y="349150"/>
                </a:cubicBezTo>
                <a:cubicBezTo>
                  <a:pt x="1343323" y="344785"/>
                  <a:pt x="1358999" y="337343"/>
                  <a:pt x="1376660" y="326826"/>
                </a:cubicBezTo>
                <a:lnTo>
                  <a:pt x="1376660" y="285750"/>
                </a:lnTo>
                <a:lnTo>
                  <a:pt x="1286470" y="285750"/>
                </a:lnTo>
                <a:lnTo>
                  <a:pt x="1286470" y="194965"/>
                </a:lnTo>
                <a:lnTo>
                  <a:pt x="1494830" y="194965"/>
                </a:lnTo>
                <a:lnTo>
                  <a:pt x="1494830" y="381000"/>
                </a:lnTo>
                <a:cubicBezTo>
                  <a:pt x="1454944" y="408186"/>
                  <a:pt x="1419671" y="426690"/>
                  <a:pt x="1389013" y="436513"/>
                </a:cubicBezTo>
                <a:cubicBezTo>
                  <a:pt x="1358354" y="446335"/>
                  <a:pt x="1321991" y="451247"/>
                  <a:pt x="1279922" y="451247"/>
                </a:cubicBezTo>
                <a:cubicBezTo>
                  <a:pt x="1228130" y="451247"/>
                  <a:pt x="1185912" y="442416"/>
                  <a:pt x="1153269" y="424755"/>
                </a:cubicBezTo>
                <a:cubicBezTo>
                  <a:pt x="1120626" y="407094"/>
                  <a:pt x="1095325" y="380801"/>
                  <a:pt x="1077367" y="345876"/>
                </a:cubicBezTo>
                <a:cubicBezTo>
                  <a:pt x="1059408" y="310951"/>
                  <a:pt x="1050429" y="270867"/>
                  <a:pt x="1050429" y="225623"/>
                </a:cubicBezTo>
                <a:cubicBezTo>
                  <a:pt x="1050429" y="177998"/>
                  <a:pt x="1060252" y="136574"/>
                  <a:pt x="1079897" y="101352"/>
                </a:cubicBezTo>
                <a:cubicBezTo>
                  <a:pt x="1099542" y="66129"/>
                  <a:pt x="1128316" y="39390"/>
                  <a:pt x="1166217" y="21133"/>
                </a:cubicBezTo>
                <a:cubicBezTo>
                  <a:pt x="1195784" y="7044"/>
                  <a:pt x="1235571" y="0"/>
                  <a:pt x="1285577" y="0"/>
                </a:cubicBezTo>
                <a:close/>
                <a:moveTo>
                  <a:pt x="711994" y="0"/>
                </a:moveTo>
                <a:cubicBezTo>
                  <a:pt x="767755" y="0"/>
                  <a:pt x="810270" y="10368"/>
                  <a:pt x="839539" y="31105"/>
                </a:cubicBezTo>
                <a:cubicBezTo>
                  <a:pt x="868809" y="51841"/>
                  <a:pt x="886222" y="84832"/>
                  <a:pt x="891778" y="130075"/>
                </a:cubicBezTo>
                <a:lnTo>
                  <a:pt x="764679" y="137517"/>
                </a:lnTo>
                <a:cubicBezTo>
                  <a:pt x="761305" y="117872"/>
                  <a:pt x="754211" y="103584"/>
                  <a:pt x="743396" y="94654"/>
                </a:cubicBezTo>
                <a:cubicBezTo>
                  <a:pt x="732582" y="85725"/>
                  <a:pt x="717649" y="81260"/>
                  <a:pt x="698599" y="81260"/>
                </a:cubicBezTo>
                <a:cubicBezTo>
                  <a:pt x="682923" y="81260"/>
                  <a:pt x="671116" y="84584"/>
                  <a:pt x="663178" y="91231"/>
                </a:cubicBezTo>
                <a:cubicBezTo>
                  <a:pt x="655241" y="97879"/>
                  <a:pt x="651272" y="105965"/>
                  <a:pt x="651272" y="115490"/>
                </a:cubicBezTo>
                <a:cubicBezTo>
                  <a:pt x="651272" y="122436"/>
                  <a:pt x="654546" y="128686"/>
                  <a:pt x="661095" y="134243"/>
                </a:cubicBezTo>
                <a:cubicBezTo>
                  <a:pt x="667444" y="139997"/>
                  <a:pt x="682526" y="145355"/>
                  <a:pt x="706338" y="150316"/>
                </a:cubicBezTo>
                <a:cubicBezTo>
                  <a:pt x="765274" y="163016"/>
                  <a:pt x="807492" y="175865"/>
                  <a:pt x="832991" y="188863"/>
                </a:cubicBezTo>
                <a:cubicBezTo>
                  <a:pt x="858490" y="201860"/>
                  <a:pt x="877044" y="217983"/>
                  <a:pt x="888653" y="237232"/>
                </a:cubicBezTo>
                <a:cubicBezTo>
                  <a:pt x="900261" y="256480"/>
                  <a:pt x="906066" y="278011"/>
                  <a:pt x="906066" y="301823"/>
                </a:cubicBezTo>
                <a:cubicBezTo>
                  <a:pt x="906066" y="329803"/>
                  <a:pt x="898327" y="355600"/>
                  <a:pt x="882848" y="379214"/>
                </a:cubicBezTo>
                <a:cubicBezTo>
                  <a:pt x="867370" y="402828"/>
                  <a:pt x="845741" y="420737"/>
                  <a:pt x="817959" y="432941"/>
                </a:cubicBezTo>
                <a:cubicBezTo>
                  <a:pt x="790178" y="445145"/>
                  <a:pt x="755154" y="451247"/>
                  <a:pt x="712887" y="451247"/>
                </a:cubicBezTo>
                <a:cubicBezTo>
                  <a:pt x="638671" y="451247"/>
                  <a:pt x="587276" y="436959"/>
                  <a:pt x="558701" y="408384"/>
                </a:cubicBezTo>
                <a:cubicBezTo>
                  <a:pt x="530126" y="379809"/>
                  <a:pt x="513953" y="343495"/>
                  <a:pt x="510183" y="299442"/>
                </a:cubicBezTo>
                <a:lnTo>
                  <a:pt x="638473" y="291405"/>
                </a:lnTo>
                <a:cubicBezTo>
                  <a:pt x="641251" y="312241"/>
                  <a:pt x="646906" y="328116"/>
                  <a:pt x="655439" y="339030"/>
                </a:cubicBezTo>
                <a:cubicBezTo>
                  <a:pt x="669330" y="356691"/>
                  <a:pt x="689173" y="365522"/>
                  <a:pt x="714970" y="365522"/>
                </a:cubicBezTo>
                <a:cubicBezTo>
                  <a:pt x="734219" y="365522"/>
                  <a:pt x="749052" y="361007"/>
                  <a:pt x="759470" y="351978"/>
                </a:cubicBezTo>
                <a:cubicBezTo>
                  <a:pt x="769888" y="342949"/>
                  <a:pt x="775097" y="332482"/>
                  <a:pt x="775097" y="320575"/>
                </a:cubicBezTo>
                <a:cubicBezTo>
                  <a:pt x="775097" y="309265"/>
                  <a:pt x="770136" y="299144"/>
                  <a:pt x="760214" y="290215"/>
                </a:cubicBezTo>
                <a:cubicBezTo>
                  <a:pt x="750292" y="281285"/>
                  <a:pt x="727273" y="272851"/>
                  <a:pt x="691158" y="264914"/>
                </a:cubicBezTo>
                <a:cubicBezTo>
                  <a:pt x="632023" y="251618"/>
                  <a:pt x="589855" y="233957"/>
                  <a:pt x="564654" y="211931"/>
                </a:cubicBezTo>
                <a:cubicBezTo>
                  <a:pt x="539254" y="189904"/>
                  <a:pt x="526554" y="161825"/>
                  <a:pt x="526554" y="127694"/>
                </a:cubicBezTo>
                <a:cubicBezTo>
                  <a:pt x="526554" y="105271"/>
                  <a:pt x="533053" y="84088"/>
                  <a:pt x="546050" y="64145"/>
                </a:cubicBezTo>
                <a:cubicBezTo>
                  <a:pt x="559048" y="44202"/>
                  <a:pt x="578594" y="28525"/>
                  <a:pt x="604689" y="17115"/>
                </a:cubicBezTo>
                <a:cubicBezTo>
                  <a:pt x="630783" y="5705"/>
                  <a:pt x="666552" y="0"/>
                  <a:pt x="711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4005</Words>
  <Application>Microsoft Office PowerPoint</Application>
  <PresentationFormat>와이드스크린</PresentationFormat>
  <Paragraphs>559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HY목각파임B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78</cp:revision>
  <dcterms:created xsi:type="dcterms:W3CDTF">2020-01-20T05:08:25Z</dcterms:created>
  <dcterms:modified xsi:type="dcterms:W3CDTF">2025-11-06T18:05:29Z</dcterms:modified>
</cp:coreProperties>
</file>