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8" r:id="rId4"/>
    <p:sldId id="355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47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E47-4E69-AC37-9B0FD55E26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47-4E69-AC37-9B0FD55E2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7-4E69-AC37-9B0FD55E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9B2-44B6-A0E4-12D4E86F9BE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B2-44B6-A0E4-12D4E86F9B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4B6-A0E4-12D4E86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BAA-420F-A52E-9032676E53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BAA-420F-A52E-9032676E53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A-420F-A52E-9032676E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DBA-4A1E-A227-10719801EDA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BA-4A1E-A227-10719801E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A-4A1E-A227-10719801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0-4796-BE1E-F6660C6C17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0-4796-BE1E-F6660C6C17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0-4796-BE1E-F6660C6C175E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20-4796-BE1E-F6660C6C1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1418" y="4360985"/>
            <a:ext cx="12192001" cy="2497015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414" y="6428908"/>
            <a:ext cx="1219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7877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1417" y="6025678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0" y="462228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DAB5EB-6F9C-4656-93E7-E7385C50F824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8CBC1E4F-E74D-4FD0-9259-D9024D5CB3A2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C0E27EA-20C4-465C-A2B3-44B3F2A8106A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4CE4D35-754C-47E4-B3F0-71F6002EB50F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FDFA5B7-48F2-4899-A033-F34237BE3E82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ED933FB-BD1D-4415-87E6-58F3E32FC5D6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55EF0-4F80-4826-A757-528243C8A635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D3633-EF31-404A-B3EB-6EA6FD62AB47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39A96-6402-4FD2-ABF9-290DC0A2499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2B73D4-CF6D-4342-AC97-4257D8AF971E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CFB356-F60B-4AEE-8DA3-70D2F002B0C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76EB6-5264-488F-BB90-1AB5754E78B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99DB83-BC6A-489C-95B0-4D2A29B34AA4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F041C-AD97-4F25-AAD4-D6D70E7FBBC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6D1E4-7BC5-4F60-82BC-E65EB752746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7E2372-00DE-4FF3-94F3-0DD2B7914A4A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1F5668-0FFB-46BC-BC1D-C6B166F0670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19D0F-4548-4AAC-B9CA-5C4EB8F0CDF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CB0FCE-5214-4319-955A-BAF352BEBE5C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C8ED9A-0D2C-4A20-AA8B-64BCF65EC85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64A257-6FC2-4F66-AA28-D8D892B9D09B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16">
            <a:extLst>
              <a:ext uri="{FF2B5EF4-FFF2-40B4-BE49-F238E27FC236}">
                <a16:creationId xmlns:a16="http://schemas.microsoft.com/office/drawing/2014/main" id="{43D7D8D5-B7DC-41D0-AB70-C8AE0D53D98B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69589A0-7DA5-4272-90D5-F73045A29BD1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14CC067-8533-4234-8455-6039A02895BB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93494D40-9D21-47C2-845C-C77AB121C6DB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F26B85C-12E2-4CDC-ABE4-D9D867745517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638E576-63E7-4687-A6EE-506234F0BBF2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5C113540-96AA-48C5-9CDF-47277F81F9F5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7879F-669F-495A-A826-5005005DFF17}"/>
              </a:ext>
            </a:extLst>
          </p:cNvPr>
          <p:cNvSpPr txBox="1"/>
          <p:nvPr/>
        </p:nvSpPr>
        <p:spPr>
          <a:xfrm>
            <a:off x="7612534" y="4020281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ADD1B-8C0D-4F71-B954-6E11C8F805EE}"/>
              </a:ext>
            </a:extLst>
          </p:cNvPr>
          <p:cNvSpPr txBox="1"/>
          <p:nvPr/>
        </p:nvSpPr>
        <p:spPr>
          <a:xfrm>
            <a:off x="7994822" y="4599216"/>
            <a:ext cx="360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1FCE-D6B9-43C3-B291-C77AFA6B7242}"/>
              </a:ext>
            </a:extLst>
          </p:cNvPr>
          <p:cNvSpPr txBox="1"/>
          <p:nvPr/>
        </p:nvSpPr>
        <p:spPr>
          <a:xfrm>
            <a:off x="7484995" y="1685726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AA0E5-50A1-482B-861D-8A6EDE3B0BAA}"/>
              </a:ext>
            </a:extLst>
          </p:cNvPr>
          <p:cNvSpPr txBox="1"/>
          <p:nvPr/>
        </p:nvSpPr>
        <p:spPr>
          <a:xfrm>
            <a:off x="6283278" y="5110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54264B-D188-4999-A958-11EAEFF62496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5D3DB776-AD7D-4E39-A481-94A1ECFE38BD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D6DDBEAF-27FB-4309-A831-F293C49D172B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2E0BA3CD-B36A-4BC5-B10C-A17B228A81B6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CF818E22-6790-4FFB-882B-CA98B06ACE8C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A5EE65-3298-4727-9C37-E7432D3506A8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D4DF3-DA25-4265-AABC-873FCCD13A30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" name="그룹 10">
            <a:extLst>
              <a:ext uri="{FF2B5EF4-FFF2-40B4-BE49-F238E27FC236}">
                <a16:creationId xmlns:a16="http://schemas.microsoft.com/office/drawing/2014/main" id="{295F325F-0AEA-4191-8FC9-3B4D40D2C5CE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EE41FCE-333C-4917-B691-5B05E063F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B5C5F2A-7161-44E0-9C06-59F876215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4B8395-6C71-45A1-BD3C-2BEC16786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C0304FF-6876-4A04-AEAE-8C081CD91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511CB1E-0C42-43C0-A2DD-92CF46929330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00BC6-2DAF-4BF3-AF0E-C36710609EB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91B6D-3CF8-4142-B6C6-289DA2BB0E88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8CAFF-82FE-463D-843A-8B0CD32F8410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C03D7-8AC4-4A61-AF00-FB35DE1B0B76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5345E-F54C-4338-B30C-1BE73DFA8C78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D60EA-8A32-405C-9692-6791EF12F769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D1D5E-5528-4BBE-B49A-BF718441BD18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B72B6E-43DA-4517-A098-CB185F3BF5D6}"/>
              </a:ext>
            </a:extLst>
          </p:cNvPr>
          <p:cNvGrpSpPr/>
          <p:nvPr/>
        </p:nvGrpSpPr>
        <p:grpSpPr>
          <a:xfrm>
            <a:off x="10179412" y="2654946"/>
            <a:ext cx="459656" cy="545864"/>
            <a:chOff x="3790950" y="1741170"/>
            <a:chExt cx="2447925" cy="2907029"/>
          </a:xfrm>
        </p:grpSpPr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72A31D79-CF9E-4418-859E-3B8112CD516F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6AAB96-9761-4562-8642-E64CEE4894A6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41F415B-509A-4CBF-AB84-EEC64EFAA2BA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A415A1C-8268-4690-8F53-F5F181E356E2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D1E5B10-2EDC-4F81-9728-B9D9D04CED01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27452E-91CF-40D1-A7A6-D2B5EBB03C07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930768-3917-4AC7-9418-EB88B4FDC337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9617EE-2883-4892-AC8A-D6B161BD3254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43BAB7-C1AE-4753-B50F-FBA6458ADD78}"/>
              </a:ext>
            </a:extLst>
          </p:cNvPr>
          <p:cNvGrpSpPr/>
          <p:nvPr/>
        </p:nvGrpSpPr>
        <p:grpSpPr>
          <a:xfrm>
            <a:off x="9470611" y="880768"/>
            <a:ext cx="1871287" cy="1317493"/>
            <a:chOff x="8632464" y="445433"/>
            <a:chExt cx="1871287" cy="131749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5DF472-17B0-47ED-A91E-884D32C468C5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91D1BB0-84EA-46DE-ABA0-5849A7B54F12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24DF04-1D70-4B7E-8A49-31A52D5FA9B8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5581CB-B170-4381-ABA7-24C4B71243DF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41F1C-C3CC-4ED8-8CA5-49A166946FBA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1206F5-F47C-484B-A543-5FBEF1A827D3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63FA6F-8BBE-4FE3-9847-A8CBA74AB686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226">
            <a:extLst>
              <a:ext uri="{FF2B5EF4-FFF2-40B4-BE49-F238E27FC236}">
                <a16:creationId xmlns:a16="http://schemas.microsoft.com/office/drawing/2014/main" id="{62994F89-5866-48CA-98A9-4F797CBD43F9}"/>
              </a:ext>
            </a:extLst>
          </p:cNvPr>
          <p:cNvGrpSpPr>
            <a:grpSpLocks noChangeAspect="1"/>
          </p:cNvGrpSpPr>
          <p:nvPr/>
        </p:nvGrpSpPr>
        <p:grpSpPr>
          <a:xfrm>
            <a:off x="8515249" y="5246819"/>
            <a:ext cx="548640" cy="647596"/>
            <a:chOff x="3190967" y="4976140"/>
            <a:chExt cx="1594302" cy="1881859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E95791-3FF7-4166-9D02-D92BD3E40B7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B47E80-8A32-4803-BD0C-C8DF2217F89D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93CBE3-C82D-4B1A-B8A7-898933BE82F2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F5EB4CC-E71C-4E68-A468-8642DBBEE7C5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57838C-1CF4-43A8-A284-1DB019C2099F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4738226-1B1C-43E4-9150-5FFEA31B0D5E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A293C35-59E1-4502-9CD5-5BB48B40A8E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6D96108-A493-471F-A3AD-D3EF527837A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C4DB06-A98F-468A-BEFC-3BF9EE6001DB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8AF4FA-BC76-400A-91CD-6E02FF0F41E0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9B3267-6091-430C-8B02-6601D8B8A27F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26">
            <a:extLst>
              <a:ext uri="{FF2B5EF4-FFF2-40B4-BE49-F238E27FC236}">
                <a16:creationId xmlns:a16="http://schemas.microsoft.com/office/drawing/2014/main" id="{85704A83-6F22-4733-8325-EBD3F764B112}"/>
              </a:ext>
            </a:extLst>
          </p:cNvPr>
          <p:cNvGrpSpPr>
            <a:grpSpLocks noChangeAspect="1"/>
          </p:cNvGrpSpPr>
          <p:nvPr/>
        </p:nvGrpSpPr>
        <p:grpSpPr>
          <a:xfrm>
            <a:off x="8469529" y="4264982"/>
            <a:ext cx="640080" cy="755528"/>
            <a:chOff x="3190967" y="4976140"/>
            <a:chExt cx="1594302" cy="1881859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91C2984-8FDF-42D9-8CC8-B7E0119FF298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C75F7C-B127-4F77-B47D-EE06763C1F5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D2875D7-6C13-4234-87C2-9BB19D6C45CB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395945-150F-4BFF-BB70-D728EC5DF8D2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C2B90A-B1FE-4E86-BED5-5C9249D875DB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885419-F188-4E2F-B94A-25DB364790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1547FD0-BC5E-49F7-893A-E56B4F2275C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DA4E5E-0DAA-4FF0-97CA-1FAFE7FEB447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4B0962F-ECB7-4083-8721-AB2BAF19637E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5232340-3758-423C-B16D-83534FC7E8FE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7E2976-F38B-4FEC-86EE-7B01E802849D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26">
            <a:extLst>
              <a:ext uri="{FF2B5EF4-FFF2-40B4-BE49-F238E27FC236}">
                <a16:creationId xmlns:a16="http://schemas.microsoft.com/office/drawing/2014/main" id="{0C1F6CEE-D388-4ACE-8190-A7EAFD1EF894}"/>
              </a:ext>
            </a:extLst>
          </p:cNvPr>
          <p:cNvGrpSpPr>
            <a:grpSpLocks noChangeAspect="1"/>
          </p:cNvGrpSpPr>
          <p:nvPr/>
        </p:nvGrpSpPr>
        <p:grpSpPr>
          <a:xfrm>
            <a:off x="8423809" y="3251507"/>
            <a:ext cx="731520" cy="863462"/>
            <a:chOff x="3190967" y="4976140"/>
            <a:chExt cx="1594302" cy="1881859"/>
          </a:xfrm>
          <a:solidFill>
            <a:schemeClr val="accent3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CB65C9C-A79D-4094-9D85-ACD54D5896BC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AFD4C4-5E3C-4FC9-B5D3-0D949FFCC535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AB93EE6-C8C7-4D27-B586-C27CFE372F74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A68C81-D0F4-4485-81AA-2F56C15FAB7C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5D2F453-077F-46F4-B558-408348864B53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C9EEA0B-C7A3-42C1-BDA7-000C08AD61C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996B3BD-CD2F-488A-AD7A-E2BB133FCCA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35367E-EECA-42C0-BDB1-6C0049FF150D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23DA08C-E942-4710-867E-FB2112CE2F9F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1080CD7-4AB1-4C34-9887-39317124DA98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038E4A-4E7D-47DE-B8C8-82D62893B5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226">
            <a:extLst>
              <a:ext uri="{FF2B5EF4-FFF2-40B4-BE49-F238E27FC236}">
                <a16:creationId xmlns:a16="http://schemas.microsoft.com/office/drawing/2014/main" id="{9F3A1826-A9E4-4069-8CCC-B8192F8D43A8}"/>
              </a:ext>
            </a:extLst>
          </p:cNvPr>
          <p:cNvGrpSpPr>
            <a:grpSpLocks noChangeAspect="1"/>
          </p:cNvGrpSpPr>
          <p:nvPr/>
        </p:nvGrpSpPr>
        <p:grpSpPr>
          <a:xfrm>
            <a:off x="8378089" y="2080520"/>
            <a:ext cx="822960" cy="971394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B9074A1-8A23-4824-B531-A2AEA43D9FF5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8D65DD-51D0-4FD8-BD33-FFD51DB5D1A9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376C6-7F57-4929-A243-0AA66A41627D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DC2646-35F3-49EE-AD61-60A71E223108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F932E8A-A09D-4B27-B24B-C139F1FB66C6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0DA24B-54BA-443A-8A63-B0D4B5DD4984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EDDF76-B814-4BD5-AEFF-7D83298FC63A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273AD7-041E-4A76-9DAE-15A89CE5886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F09ED60-7F08-401C-9192-D5F8691370B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E9DDF73-FEAA-4CA8-ADD1-AE713E84B93A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EE405E2-BD98-4270-8DAC-7909EA95FB3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02B97-C52C-421F-B427-753491A1B5FA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D14A-8EBF-48C7-8F01-AD911CF4194A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04DE1-3021-4376-AAD8-425C302BA58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252C3-F2A4-4665-AD32-53387F2A8DAD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F8317-9B37-478F-93E1-F1C2B8538069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EF38B-F4F5-4B67-8A2D-7CB7B6D4E751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523D597-D690-442E-B703-69A457B22F61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E377-205D-47D0-9D5F-E8A3E8520D10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AABD799-4E67-4D8E-ABA2-FC6EFC122D31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FCFA3-7E4F-49F9-8AAA-D39A17AC25AE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85EF2BB-7598-4D86-9473-9450F511312E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26758-3546-4435-8027-C75F24D23FCB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AF71D1-2661-4D79-87DF-D9A00B977E89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539DE-C8A2-4EAF-B6BB-0698CEAC3938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74DC120-D8E5-4F87-BA72-D6070E475F2C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C746E-3E95-4EC5-8BFC-92A6751F199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05DA85-139A-42A4-B3AF-0F2295D86E2A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572810-B70F-43EF-8696-5D7604664C6A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B8E8C9-8DAB-4C07-B90F-C06B1F7C7985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6B86D-D7CF-4D4B-9D13-443ADD892238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73AEED-ACF5-43E1-A16F-E45AA9B6E2F9}"/>
              </a:ext>
            </a:extLst>
          </p:cNvPr>
          <p:cNvGrpSpPr/>
          <p:nvPr/>
        </p:nvGrpSpPr>
        <p:grpSpPr>
          <a:xfrm>
            <a:off x="5213083" y="3429000"/>
            <a:ext cx="2267062" cy="1993204"/>
            <a:chOff x="3983887" y="4061275"/>
            <a:chExt cx="2122406" cy="18660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7AC145-1171-405D-B431-6D20D642F65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91FF5D8-2C76-48D9-BB17-500080933F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52A6D2C2-1257-4363-ABA9-D2E726D7B04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7A9E681-F45F-4B07-92F6-56CC70C3809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743E5878-7A71-4724-915E-D92AF28367E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3B1F35B9-5D87-4EF6-A2F3-07AB630537D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CD787F-24D2-4C19-81C6-10565B0DE25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7C59D5B6-5F93-4681-9B74-6A485C99E24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8D90CE31-8383-4B84-AA04-42EBF17E9F6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747D6C-B93C-45D1-BAAE-7E19F9CD7D5F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5999C798-0583-4933-8EBE-F7F21380402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EE367FE9-819A-4511-BE9C-74CD32C8D253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EC82C7-C9AB-4E3F-BCD5-D17B8C5BBA74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E96353B0-C1EA-4D7B-A58A-D9DB7C5B76D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5A2E2F7-5CFD-4544-AAB2-4DF842068C6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5941B9-5FDD-4EE3-83C0-5A47DF7A3EA3}"/>
              </a:ext>
            </a:extLst>
          </p:cNvPr>
          <p:cNvGrpSpPr/>
          <p:nvPr/>
        </p:nvGrpSpPr>
        <p:grpSpPr>
          <a:xfrm>
            <a:off x="5605407" y="2052948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E1342F-C70D-445F-B452-2BA8B0BB4042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B20E29-4AFF-4DC3-B61D-2A6CFECA33D7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B354B5-2945-40F7-A07E-49B37667F6EE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2AE376A-2A5B-4E4C-891F-B9BF4632ADAF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67EB8D-CE89-4991-BD77-2FE82941450F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EDC470-010D-4777-B5D6-27B2332AA101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DA6684-8BDE-42DD-8697-8D5FAA3BD84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AF43C-30A3-4873-8956-9619CA867196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BEBCE-E368-47AB-9DDC-DE50E4CA0205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8A950-C53A-4EF6-9941-56635426EA28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235D1-4157-4806-8735-06078E940754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DFF0E1-9A27-4665-A9AF-358DE9F4D2E9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B67924-BA7E-4BC3-84BF-82B55A637FB6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71E20-6A21-4056-9A6C-D0C9B52346BC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98B7A-142A-41CB-B218-7BB4B64D5D1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5E49CD-18AC-47C4-AC25-2988C576510A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2C6DD-DB73-4934-951C-CD9BCC1753DF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37E80B-4EF7-4D13-870C-AA511E159B71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EF64D-9A7B-460E-BBBD-965CBC7C115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47DFDB-6291-4527-9B92-9033E5C6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E1905CF-ABC2-40E3-95CA-3B3E53AEA9F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9672C9F7-7A7A-4AC2-8AA2-EB6DE71B178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2974E1AF-84FA-48C8-BB92-6640767B1D0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A32D3-5565-4768-94C1-4CB5E4C535B8}"/>
              </a:ext>
            </a:extLst>
          </p:cNvPr>
          <p:cNvGrpSpPr/>
          <p:nvPr/>
        </p:nvGrpSpPr>
        <p:grpSpPr>
          <a:xfrm>
            <a:off x="497701" y="3672726"/>
            <a:ext cx="5598300" cy="2943255"/>
            <a:chOff x="3039904" y="1822609"/>
            <a:chExt cx="6105525" cy="32099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55CD2A-A47B-44B8-B544-5C734454449D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BCF8EB-FE73-40B4-9621-F62BADED52D2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1E6823-DD17-4E07-8913-C3E868A3B7F6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18FCAF-3AD0-4761-BFAA-875F3E1F57E4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D96F48-1A74-47FA-8E9C-19BAD0CCA6FA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1193-EAF0-4F17-8737-E66F22EF2034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FA406A-88D6-4F5B-817F-E0684910B181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D1E9394-F517-4731-BE53-0FC2DDF211BB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B10C125-7B4C-44B1-A18B-7FE8238BAE38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084A163-478B-4068-8C08-4723747BFD12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0033987-C212-4012-9DDE-F8A421210232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04C6C06-984E-4497-A986-39C11981F166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3173482-A2AF-41E8-932F-5E2A51F0E4D3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8E3F357-BF5B-4249-B0D8-BDBF6F395F2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B3B5C17-139B-4113-88B4-8ECFDD57EAB2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F129915-B0FA-4A00-B8C8-90C03B7D5B44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D279ECE-DD69-486A-8A78-546BB7A867C0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8EDC81-77CB-400D-A059-5E59E9F7DA89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004E67B-0D3A-4D75-A69E-3657228F4626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AF4D30-18BF-4A94-9732-0F588BD46F6B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B841A3-80D4-4AAB-ADDE-5B34F0AAB5A7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22D312C-20DB-45CB-AF3F-8B40DD317B12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CD1953C-03CB-42C8-941E-679F3D595C4B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D50EF9C-E026-4E5B-BFE8-36CF4550FDD2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7D2A68F-3CD6-4320-96A0-7FC164949E92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8C1A42-606A-4958-BBDF-9DB415A035F2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DCE95-33C0-4EE6-980D-BD72887367E8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308223-47E7-4A19-8818-0306AC50D10E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DA61CB6-5BB4-4F22-A27B-CF40B8BB5FCD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F1C47C1-B00E-41A3-90B9-789847C80F1A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2F223D5-7457-4314-ADAA-9A7D73136BDC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4049F9-7CF6-4333-B31F-245F63A28E60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5AAA1E-9466-4FBA-A8D6-738CEA0F98CB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D71CA2-5EBB-4F5A-BAEE-1DF3A9CF8B41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C94843-3AAF-4589-89F8-D272A879DED0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EF1870-0817-4113-A85E-4A1AE45E39C0}"/>
              </a:ext>
            </a:extLst>
          </p:cNvPr>
          <p:cNvGrpSpPr/>
          <p:nvPr/>
        </p:nvGrpSpPr>
        <p:grpSpPr>
          <a:xfrm>
            <a:off x="6917788" y="2916733"/>
            <a:ext cx="4274542" cy="874400"/>
            <a:chOff x="6949900" y="3084922"/>
            <a:chExt cx="4274542" cy="8744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A7FC8E-0638-456D-A5F8-9B949D82E809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1C4F1E09-93CF-4368-A595-5EA23E22AD38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9E6B1C0-B5E0-4EFE-93D3-8078F4E7DABC}"/>
              </a:ext>
            </a:extLst>
          </p:cNvPr>
          <p:cNvGrpSpPr/>
          <p:nvPr/>
        </p:nvGrpSpPr>
        <p:grpSpPr>
          <a:xfrm>
            <a:off x="6917788" y="4114014"/>
            <a:ext cx="4274542" cy="885749"/>
            <a:chOff x="6917788" y="4078404"/>
            <a:chExt cx="4274542" cy="88574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34A690-38A7-4B9D-B386-93064B931E9A}"/>
                </a:ext>
              </a:extLst>
            </p:cNvPr>
            <p:cNvSpPr/>
            <p:nvPr/>
          </p:nvSpPr>
          <p:spPr>
            <a:xfrm>
              <a:off x="6917788" y="4078404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직사각형 22">
              <a:extLst>
                <a:ext uri="{FF2B5EF4-FFF2-40B4-BE49-F238E27FC236}">
                  <a16:creationId xmlns:a16="http://schemas.microsoft.com/office/drawing/2014/main" id="{05439711-5519-46CB-90C2-4DBE8B917196}"/>
                </a:ext>
              </a:extLst>
            </p:cNvPr>
            <p:cNvSpPr/>
            <p:nvPr/>
          </p:nvSpPr>
          <p:spPr>
            <a:xfrm>
              <a:off x="7276299" y="4502488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19E692-BDDF-47C1-8B0B-05D94BA81057}"/>
              </a:ext>
            </a:extLst>
          </p:cNvPr>
          <p:cNvGrpSpPr/>
          <p:nvPr/>
        </p:nvGrpSpPr>
        <p:grpSpPr>
          <a:xfrm>
            <a:off x="6917788" y="5322644"/>
            <a:ext cx="4274542" cy="897099"/>
            <a:chOff x="6917788" y="5183305"/>
            <a:chExt cx="4274542" cy="8970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7CB382-0216-4F6F-967B-2CCD7FD6C482}"/>
                </a:ext>
              </a:extLst>
            </p:cNvPr>
            <p:cNvSpPr/>
            <p:nvPr/>
          </p:nvSpPr>
          <p:spPr>
            <a:xfrm>
              <a:off x="6917788" y="5183305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직사각형 22">
              <a:extLst>
                <a:ext uri="{FF2B5EF4-FFF2-40B4-BE49-F238E27FC236}">
                  <a16:creationId xmlns:a16="http://schemas.microsoft.com/office/drawing/2014/main" id="{017CE296-7352-40A9-8B5F-E1EED187B92D}"/>
                </a:ext>
              </a:extLst>
            </p:cNvPr>
            <p:cNvSpPr/>
            <p:nvPr/>
          </p:nvSpPr>
          <p:spPr>
            <a:xfrm>
              <a:off x="7276299" y="5618739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738AB6-ABB3-4BB8-98C1-57022671B50F}"/>
              </a:ext>
            </a:extLst>
          </p:cNvPr>
          <p:cNvGrpSpPr/>
          <p:nvPr/>
        </p:nvGrpSpPr>
        <p:grpSpPr>
          <a:xfrm>
            <a:off x="6917788" y="1719452"/>
            <a:ext cx="4274542" cy="874400"/>
            <a:chOff x="6949900" y="3084922"/>
            <a:chExt cx="4274542" cy="8744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B5370BE-AEAE-4800-BE11-22677A5B0B07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93443949-D3AA-4E9D-8425-739634C1EB0C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3F90B77-67EB-4734-901B-83616850CD56}"/>
              </a:ext>
            </a:extLst>
          </p:cNvPr>
          <p:cNvSpPr txBox="1"/>
          <p:nvPr/>
        </p:nvSpPr>
        <p:spPr>
          <a:xfrm>
            <a:off x="736129" y="1580113"/>
            <a:ext cx="5697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DD11E708-20F1-4FE3-9C88-DEFA2F4CA5CF}"/>
              </a:ext>
            </a:extLst>
          </p:cNvPr>
          <p:cNvSpPr txBox="1">
            <a:spLocks/>
          </p:cNvSpPr>
          <p:nvPr/>
        </p:nvSpPr>
        <p:spPr>
          <a:xfrm>
            <a:off x="861919" y="2322239"/>
            <a:ext cx="5697771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CFE814-8EB1-411C-A724-A351897244A1}"/>
              </a:ext>
            </a:extLst>
          </p:cNvPr>
          <p:cNvGrpSpPr/>
          <p:nvPr/>
        </p:nvGrpSpPr>
        <p:grpSpPr>
          <a:xfrm>
            <a:off x="917641" y="333482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142E24-8664-4BA3-8B18-4643EA991BC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722A34-5B83-4EE1-8BE8-6D2890C26B25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6E062D-B4CE-4DCE-A80A-32E8F3AAFEC4}"/>
              </a:ext>
            </a:extLst>
          </p:cNvPr>
          <p:cNvGrpSpPr/>
          <p:nvPr/>
        </p:nvGrpSpPr>
        <p:grpSpPr>
          <a:xfrm>
            <a:off x="7923310" y="334930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08A57F-6AB7-470D-8897-FCC854B5051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1483D5-89BC-42FD-82D9-F3E1558EC557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22E24F-D8D2-43DF-87CD-EC7CD3484120}"/>
              </a:ext>
            </a:extLst>
          </p:cNvPr>
          <p:cNvGrpSpPr/>
          <p:nvPr/>
        </p:nvGrpSpPr>
        <p:grpSpPr>
          <a:xfrm>
            <a:off x="4458060" y="3181533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B0A181-2CF8-4BE2-AACB-677CA9C465D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741B7B-202A-4EED-A84A-386CC26FBA10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5D785B-09FA-4692-88D9-CB7A1F67EA71}"/>
              </a:ext>
            </a:extLst>
          </p:cNvPr>
          <p:cNvGrpSpPr/>
          <p:nvPr/>
        </p:nvGrpSpPr>
        <p:grpSpPr>
          <a:xfrm>
            <a:off x="4460586" y="182702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2F4BE6E-2FD0-4007-B26D-858F09CBD983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6B7DA8-E03A-4723-B056-0800D1A4373C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7F0559-DCB6-45C9-8FDF-9016B2937FD1}"/>
              </a:ext>
            </a:extLst>
          </p:cNvPr>
          <p:cNvSpPr txBox="1"/>
          <p:nvPr/>
        </p:nvSpPr>
        <p:spPr>
          <a:xfrm>
            <a:off x="4655840" y="323576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0C702F-5237-4AEE-947A-1EFE534DE84C}"/>
              </a:ext>
            </a:extLst>
          </p:cNvPr>
          <p:cNvSpPr txBox="1"/>
          <p:nvPr/>
        </p:nvSpPr>
        <p:spPr>
          <a:xfrm>
            <a:off x="5017214" y="184305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93E32-6F75-4D0A-9E45-0687A8CCA9ED}"/>
              </a:ext>
            </a:extLst>
          </p:cNvPr>
          <p:cNvSpPr txBox="1"/>
          <p:nvPr/>
        </p:nvSpPr>
        <p:spPr>
          <a:xfrm>
            <a:off x="4664623" y="228393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AB5F0-3E49-4A0C-8FA2-807B5240B9EC}"/>
              </a:ext>
            </a:extLst>
          </p:cNvPr>
          <p:cNvSpPr txBox="1"/>
          <p:nvPr/>
        </p:nvSpPr>
        <p:spPr>
          <a:xfrm>
            <a:off x="4727849" y="38677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2D2AD7-723A-4A36-B0B9-7522430D402E}"/>
              </a:ext>
            </a:extLst>
          </p:cNvPr>
          <p:cNvGrpSpPr/>
          <p:nvPr/>
        </p:nvGrpSpPr>
        <p:grpSpPr>
          <a:xfrm>
            <a:off x="1095118" y="214611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10C905DB-64BD-44D3-857C-5A5B30E5F83B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5A096E-2E44-410A-A779-2FF56E59F6E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5B97458A-F21A-4AAC-9080-F27444AB99F1}"/>
              </a:ext>
            </a:extLst>
          </p:cNvPr>
          <p:cNvGrpSpPr/>
          <p:nvPr/>
        </p:nvGrpSpPr>
        <p:grpSpPr>
          <a:xfrm>
            <a:off x="1313297" y="215367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A77BC3-442C-4C5A-BE1A-6433604D1D7C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DE4BA-ABA7-4AD4-96E1-F49D7589096A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972699-A0E6-4E10-A5ED-9D7894702AC1}"/>
              </a:ext>
            </a:extLst>
          </p:cNvPr>
          <p:cNvGrpSpPr/>
          <p:nvPr/>
        </p:nvGrpSpPr>
        <p:grpSpPr>
          <a:xfrm>
            <a:off x="8095920" y="215367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729CFEF-C321-40B1-B25E-B628DE94E2FE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8C73C0-3B81-46AD-BD5D-64BC751A823C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45FFA4A-91C2-4A05-AC74-094F415B0B38}"/>
              </a:ext>
            </a:extLst>
          </p:cNvPr>
          <p:cNvGrpSpPr/>
          <p:nvPr/>
        </p:nvGrpSpPr>
        <p:grpSpPr>
          <a:xfrm>
            <a:off x="8318966" y="217342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261F66-E15E-4090-9B16-5751B5578674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DD0AA-A723-45A6-99AB-327A94014263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48EF27A-6EC2-4FA9-BE3D-3252830492C4}"/>
              </a:ext>
            </a:extLst>
          </p:cNvPr>
          <p:cNvSpPr txBox="1"/>
          <p:nvPr/>
        </p:nvSpPr>
        <p:spPr>
          <a:xfrm>
            <a:off x="1443627" y="334739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2D0D23-3C8B-4496-A8CD-2FD20F96CDE5}"/>
              </a:ext>
            </a:extLst>
          </p:cNvPr>
          <p:cNvSpPr txBox="1"/>
          <p:nvPr/>
        </p:nvSpPr>
        <p:spPr>
          <a:xfrm>
            <a:off x="1301930" y="406014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4DD69-ED41-45AD-81D2-73FAD57CBE95}"/>
              </a:ext>
            </a:extLst>
          </p:cNvPr>
          <p:cNvSpPr txBox="1"/>
          <p:nvPr/>
        </p:nvSpPr>
        <p:spPr>
          <a:xfrm>
            <a:off x="8487186" y="337280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8C17CB-8B4B-44B8-877F-C5288DD8A3B0}"/>
              </a:ext>
            </a:extLst>
          </p:cNvPr>
          <p:cNvSpPr txBox="1"/>
          <p:nvPr/>
        </p:nvSpPr>
        <p:spPr>
          <a:xfrm>
            <a:off x="8350128" y="410278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CD5D7-C160-48FE-8DA8-2F01B8B1E449}"/>
              </a:ext>
            </a:extLst>
          </p:cNvPr>
          <p:cNvSpPr/>
          <p:nvPr/>
        </p:nvSpPr>
        <p:spPr>
          <a:xfrm>
            <a:off x="6962775" y="0"/>
            <a:ext cx="5229226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38625730-B5C3-46E4-892C-1677641054D8}"/>
              </a:ext>
            </a:extLst>
          </p:cNvPr>
          <p:cNvGrpSpPr/>
          <p:nvPr/>
        </p:nvGrpSpPr>
        <p:grpSpPr>
          <a:xfrm>
            <a:off x="8610600" y="2453707"/>
            <a:ext cx="3071524" cy="1097422"/>
            <a:chOff x="4862377" y="4246032"/>
            <a:chExt cx="1656184" cy="10974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7D4902-3271-4C93-AB64-D49272F31A14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960631-59D4-470D-A686-4FDE466F9E4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62C273-108E-4B50-9F81-56E8AB5EFB99}"/>
              </a:ext>
            </a:extLst>
          </p:cNvPr>
          <p:cNvSpPr txBox="1"/>
          <p:nvPr/>
        </p:nvSpPr>
        <p:spPr>
          <a:xfrm>
            <a:off x="7600950" y="1268760"/>
            <a:ext cx="39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F1144B4-31AC-41FF-BA5F-E26098B4DDB8}"/>
              </a:ext>
            </a:extLst>
          </p:cNvPr>
          <p:cNvGrpSpPr/>
          <p:nvPr/>
        </p:nvGrpSpPr>
        <p:grpSpPr>
          <a:xfrm>
            <a:off x="8610600" y="3808455"/>
            <a:ext cx="3071524" cy="1097422"/>
            <a:chOff x="4862377" y="4246032"/>
            <a:chExt cx="1656184" cy="10974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6BBA58-7C58-49C6-8618-C9793B66DC1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E367C-5C14-44D4-92C3-9AAD5155F83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CDE79175-9713-416A-BAB1-7D47308B7131}"/>
              </a:ext>
            </a:extLst>
          </p:cNvPr>
          <p:cNvGrpSpPr/>
          <p:nvPr/>
        </p:nvGrpSpPr>
        <p:grpSpPr>
          <a:xfrm>
            <a:off x="8610600" y="5163203"/>
            <a:ext cx="3071524" cy="1097422"/>
            <a:chOff x="4862377" y="4246032"/>
            <a:chExt cx="1656184" cy="10974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E011C-1386-420B-A665-CB818975461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BE81CF-01EC-410E-B34A-BA633BF248E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4D48DF11-B940-46A3-9004-23D021B9BA52}"/>
              </a:ext>
            </a:extLst>
          </p:cNvPr>
          <p:cNvSpPr/>
          <p:nvPr/>
        </p:nvSpPr>
        <p:spPr>
          <a:xfrm>
            <a:off x="7768862" y="4206555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E6831B6-0B66-409E-8D94-69D1A5A3DFDC}"/>
              </a:ext>
            </a:extLst>
          </p:cNvPr>
          <p:cNvSpPr/>
          <p:nvPr/>
        </p:nvSpPr>
        <p:spPr>
          <a:xfrm>
            <a:off x="7742999" y="2767310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C7A42F-FB86-430F-AC7B-80B503862CE0}"/>
              </a:ext>
            </a:extLst>
          </p:cNvPr>
          <p:cNvSpPr/>
          <p:nvPr/>
        </p:nvSpPr>
        <p:spPr>
          <a:xfrm flipH="1">
            <a:off x="7760671" y="5535727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28715-0B51-4E48-920D-ACA13F6990AC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F6AF0-3659-419A-B5E8-4674C3D6BF2C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8E013C-D224-4C85-8598-D67C57122982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4FE2F-4E8E-4C52-906F-CEBA221F5580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EC13C3-55EE-4E36-8AB4-64DC4879DB34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35E0DD-0417-4C4D-90B7-7FE5E3F39887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F4D6C-8DF2-4177-8311-28DAC08D9C9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D220C-5443-4215-878A-7E529F0A0BB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3F80FB-2CB1-43B1-AA11-4D2E04869189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44FC-3442-4D36-BD9A-91CC8836A0E8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0AA6C-5BC4-400A-9F6B-D3F9D14F3761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C13F57A8-F0C1-4604-A2A7-BE4273C3910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EEC8E7CD-6D72-4C05-A511-82730ACE8C3B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F603722-CB2C-472E-BA4C-E094EB1A2F5E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0C19537-CF4F-4E8E-BB8C-ED8EF7E2E991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6A17020E-C214-4B70-AF09-2FD7DC44AFD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EDB00B0A-9358-4D0E-9EAB-C62D0A142A85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5A073D39-7F02-4361-9970-AA6B49857812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364A7523-0417-41CB-8EAE-FCF5B503FD24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19D83339-E26D-49A8-AE9B-FD9E6DAC1ECC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C0C4C91D-6929-4B00-849B-FF477CBB08BE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8B411C-CC0F-4D63-8B06-5A2882AA258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13CC9-E56C-471A-B235-ABC03D0086B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59049-DD2C-4C9D-98F5-CAEA458148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2BD44D-0961-4B9A-8A57-00ED7538505E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9AD29662-B38A-4490-9F91-778B064345C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D99AB178-9E13-4ED8-8926-FC60C8ED453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9E92F26-636F-4131-B3C7-D93CA9F1649D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02D01318-2DCC-4DF5-9D2C-1098EB3363BC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65178E3-0889-42E5-B6A5-633FE049903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46DFD23F-882E-419A-AC7A-6F5139BBDDBB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58CCCE60-4C26-4BE9-8DFD-F190B961AD39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3DDEE742-0229-4F17-ABAB-BE9AD1890CAB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20">
              <a:extLst>
                <a:ext uri="{FF2B5EF4-FFF2-40B4-BE49-F238E27FC236}">
                  <a16:creationId xmlns:a16="http://schemas.microsoft.com/office/drawing/2014/main" id="{D44F84AD-C3C7-404D-89A4-F4E837587B08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ound Same Side Corner Rectangle 20">
              <a:extLst>
                <a:ext uri="{FF2B5EF4-FFF2-40B4-BE49-F238E27FC236}">
                  <a16:creationId xmlns:a16="http://schemas.microsoft.com/office/drawing/2014/main" id="{C5D6E402-EB00-48C9-AA9F-141863DFCEE6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D6E59-34C0-4E97-ACBA-F6394AD0BAAA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7DFEBD-EB84-4092-99E2-8019FA79FC7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3A938E-BA54-4B81-A2FC-81B6A686863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">
            <a:extLst>
              <a:ext uri="{FF2B5EF4-FFF2-40B4-BE49-F238E27FC236}">
                <a16:creationId xmlns:a16="http://schemas.microsoft.com/office/drawing/2014/main" id="{32B4F314-331F-4CCF-825F-46EEA42F1836}"/>
              </a:ext>
            </a:extLst>
          </p:cNvPr>
          <p:cNvGrpSpPr/>
          <p:nvPr/>
        </p:nvGrpSpPr>
        <p:grpSpPr>
          <a:xfrm>
            <a:off x="485312" y="2365790"/>
            <a:ext cx="5043574" cy="3879317"/>
            <a:chOff x="1637893" y="0"/>
            <a:chExt cx="8916214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EE3A41-6CF0-4F22-A0DB-D449B3FE5A0B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1C2F59-F911-4542-B9D0-2CC931025942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227D2F-BDCF-4FD4-ABAB-D9072864403D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1313ACF-3B0E-4F3D-BBE0-DB582145B18A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A2D576-41C1-4F54-9985-3414ED24D2CB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7CBEFB-6C6C-4F4C-85EE-3BE989871461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903FD6-FBC5-4D7F-BCE6-F43CF04CB936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C079DC-0D95-4BCC-A31F-5A3ED4327457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9C38A4-B9AC-4059-9206-FCC85DA7D1BE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DBD9BD6-5B21-473E-B665-DF1EEAE6D101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DFF46F-59DF-4726-AA8D-FE9662B4CDF7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610D65-B169-43FB-B598-25C975800792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070DDC-D6B9-4DC1-99EF-264AC74233C9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12BA46-A670-463A-B1E8-8463029C621D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4DC183-8AFB-4410-9E53-F5037204F27F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C8AF0B2-2A4A-4182-BB4F-5F02BCEBB7E4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8E7FB3B-B833-45A4-9604-953985CF9635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58A3C7F-D4DC-4F7B-BA4C-8EE31A025B46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6F0E52-19E8-4A4C-9C24-60549D07FD48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2F8E762-841E-48DB-83D5-EE1B4A589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21916"/>
              </p:ext>
            </p:extLst>
          </p:nvPr>
        </p:nvGraphicFramePr>
        <p:xfrm>
          <a:off x="583801" y="1497874"/>
          <a:ext cx="11024407" cy="4772295"/>
        </p:xfrm>
        <a:graphic>
          <a:graphicData uri="http://schemas.openxmlformats.org/drawingml/2006/table">
            <a:tbl>
              <a:tblPr firstRow="1" lastCol="1" bandRow="1" bandCol="1">
                <a:tableStyleId>{912C8C85-51F0-491E-9774-3900AFEF0FD7}</a:tableStyleId>
              </a:tblPr>
              <a:tblGrid>
                <a:gridCol w="148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/>
                        <a:t>Type</a:t>
                      </a:r>
                      <a:endParaRPr lang="en-JM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500358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13083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0E57D8-7E18-4F78-88EB-9C906A0F3267}"/>
              </a:ext>
            </a:extLst>
          </p:cNvPr>
          <p:cNvSpPr/>
          <p:nvPr/>
        </p:nvSpPr>
        <p:spPr>
          <a:xfrm>
            <a:off x="4514872" y="4257509"/>
            <a:ext cx="5530115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67E0E-6F60-46E3-9764-CE1F5D283E2D}"/>
              </a:ext>
            </a:extLst>
          </p:cNvPr>
          <p:cNvSpPr/>
          <p:nvPr/>
        </p:nvSpPr>
        <p:spPr>
          <a:xfrm>
            <a:off x="7474590" y="5846758"/>
            <a:ext cx="4099510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9C8A4-D447-4139-BC07-A6B524FDFCFC}"/>
              </a:ext>
            </a:extLst>
          </p:cNvPr>
          <p:cNvSpPr/>
          <p:nvPr/>
        </p:nvSpPr>
        <p:spPr>
          <a:xfrm>
            <a:off x="3605667" y="3727759"/>
            <a:ext cx="2035244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8DAFF-7475-4D48-B9EE-E550EAA59534}"/>
              </a:ext>
            </a:extLst>
          </p:cNvPr>
          <p:cNvSpPr/>
          <p:nvPr/>
        </p:nvSpPr>
        <p:spPr>
          <a:xfrm>
            <a:off x="2066601" y="2138507"/>
            <a:ext cx="2153641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F381-BDD0-4DB1-9170-5AAF7B100E9A}"/>
              </a:ext>
            </a:extLst>
          </p:cNvPr>
          <p:cNvSpPr/>
          <p:nvPr/>
        </p:nvSpPr>
        <p:spPr>
          <a:xfrm>
            <a:off x="3001882" y="3198008"/>
            <a:ext cx="3388738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B7401-1B9A-4FDE-B35C-F456F00ABB94}"/>
              </a:ext>
            </a:extLst>
          </p:cNvPr>
          <p:cNvSpPr/>
          <p:nvPr/>
        </p:nvSpPr>
        <p:spPr>
          <a:xfrm>
            <a:off x="5463327" y="4787260"/>
            <a:ext cx="2770306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3A244-3B9D-4534-B147-D691683C8328}"/>
              </a:ext>
            </a:extLst>
          </p:cNvPr>
          <p:cNvSpPr/>
          <p:nvPr/>
        </p:nvSpPr>
        <p:spPr>
          <a:xfrm>
            <a:off x="6694574" y="5317010"/>
            <a:ext cx="3385929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65033-9343-40D0-A010-5681A6C6A815}"/>
              </a:ext>
            </a:extLst>
          </p:cNvPr>
          <p:cNvSpPr/>
          <p:nvPr/>
        </p:nvSpPr>
        <p:spPr>
          <a:xfrm>
            <a:off x="2682224" y="2668257"/>
            <a:ext cx="3388738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1C0DC-AD1E-4D13-9949-727017EFB722}"/>
              </a:ext>
            </a:extLst>
          </p:cNvPr>
          <p:cNvSpPr/>
          <p:nvPr/>
        </p:nvSpPr>
        <p:spPr>
          <a:xfrm>
            <a:off x="7279929" y="2668257"/>
            <a:ext cx="2800575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A4A41-22EF-461A-972B-339CA65F46BD}"/>
              </a:ext>
            </a:extLst>
          </p:cNvPr>
          <p:cNvSpPr/>
          <p:nvPr/>
        </p:nvSpPr>
        <p:spPr>
          <a:xfrm>
            <a:off x="9453312" y="3198008"/>
            <a:ext cx="2154887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E999A-21C5-4D6B-9ECC-1DF50FBF4111}"/>
              </a:ext>
            </a:extLst>
          </p:cNvPr>
          <p:cNvSpPr/>
          <p:nvPr/>
        </p:nvSpPr>
        <p:spPr>
          <a:xfrm>
            <a:off x="9453311" y="4787260"/>
            <a:ext cx="1572952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19406" y="2857630"/>
            <a:ext cx="47635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F817A89-9D14-4D00-87C2-0C82CCB894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474A-D463-42C7-8AC4-AC727FA31D49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49683-3348-4741-845B-753B8051DB82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087B1FD7-8025-4155-890F-899A2269ED2B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62A2-4CA4-40F7-8F65-743DD49FF158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9350-D320-4BD3-8FAC-BC37011F62B3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A7E46D-47C4-4167-A373-BDB45536E068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FC383F1-7A3C-4F24-879E-1D00A24A2DCC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02BFDE9-EAC9-4C26-A2C4-CABBCD95B415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04065FB-137D-4115-99B6-C75911F4F9AB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0369B4BD-9867-40BA-AECA-F024C0B91DB4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874740-50CE-4024-97F5-19F8D893BF52}"/>
              </a:ext>
            </a:extLst>
          </p:cNvPr>
          <p:cNvSpPr txBox="1"/>
          <p:nvPr/>
        </p:nvSpPr>
        <p:spPr>
          <a:xfrm>
            <a:off x="5509591" y="2064442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BDC13-D249-458B-A24A-3C50CF654C08}"/>
              </a:ext>
            </a:extLst>
          </p:cNvPr>
          <p:cNvSpPr txBox="1"/>
          <p:nvPr/>
        </p:nvSpPr>
        <p:spPr>
          <a:xfrm>
            <a:off x="5509591" y="172575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DFAD6-3F97-4035-B05B-EE89DB9741D4}"/>
              </a:ext>
            </a:extLst>
          </p:cNvPr>
          <p:cNvSpPr txBox="1"/>
          <p:nvPr/>
        </p:nvSpPr>
        <p:spPr>
          <a:xfrm>
            <a:off x="5509591" y="25877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CB9EC74-2CF5-424E-A7B8-378DB29752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1506" y="3449181"/>
            <a:ext cx="560666" cy="560666"/>
          </a:xfrm>
          <a:prstGeom prst="rect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DEB0D76D-6D9E-46B4-B7A7-0D2D7760CF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3388" y="3449181"/>
            <a:ext cx="560666" cy="560666"/>
          </a:xfrm>
          <a:prstGeom prst="rect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F2AB8091-3B8F-42EF-9910-2612FC2916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9329" y="3449119"/>
            <a:ext cx="560666" cy="560728"/>
          </a:xfrm>
          <a:prstGeom prst="rect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B6496748-5398-4662-9ED8-5701A9C2B6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7447" y="3449119"/>
            <a:ext cx="560666" cy="560728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13250-186E-47E2-8C97-45AEF8321BA8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6" name="Trapezoid 10">
            <a:extLst>
              <a:ext uri="{FF2B5EF4-FFF2-40B4-BE49-F238E27FC236}">
                <a16:creationId xmlns:a16="http://schemas.microsoft.com/office/drawing/2014/main" id="{502A3F36-38F1-4170-BD67-D79A37342EC1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35A957E6-734E-4C6E-BA9A-8D11C593DBB2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ECD8C819-6597-4C67-9DFA-7566F93111BB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493360E4-8C4E-4AC9-8249-63BEB945A9F8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rapezoid 10">
            <a:extLst>
              <a:ext uri="{FF2B5EF4-FFF2-40B4-BE49-F238E27FC236}">
                <a16:creationId xmlns:a16="http://schemas.microsoft.com/office/drawing/2014/main" id="{BFF14E44-020C-400E-BA1C-AEB4FDFC797A}"/>
              </a:ext>
            </a:extLst>
          </p:cNvPr>
          <p:cNvSpPr/>
          <p:nvPr/>
        </p:nvSpPr>
        <p:spPr>
          <a:xfrm>
            <a:off x="7477876" y="354360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1629E2B6-F7A0-4DCB-B4FD-3B6000B36F1C}"/>
              </a:ext>
            </a:extLst>
          </p:cNvPr>
          <p:cNvSpPr/>
          <p:nvPr/>
        </p:nvSpPr>
        <p:spPr>
          <a:xfrm>
            <a:off x="10524112" y="350616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B8BB063C-A2AF-48E1-B87B-2A733F383CEB}"/>
              </a:ext>
            </a:extLst>
          </p:cNvPr>
          <p:cNvSpPr>
            <a:spLocks noChangeAspect="1"/>
          </p:cNvSpPr>
          <p:nvPr/>
        </p:nvSpPr>
        <p:spPr>
          <a:xfrm>
            <a:off x="5996555" y="352393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AE673192-2F7A-4971-B719-ECA738CA4F23}"/>
              </a:ext>
            </a:extLst>
          </p:cNvPr>
          <p:cNvSpPr>
            <a:spLocks/>
          </p:cNvSpPr>
          <p:nvPr/>
        </p:nvSpPr>
        <p:spPr>
          <a:xfrm>
            <a:off x="8999456" y="35655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B16AD-7789-480C-9998-A649003E2A12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F035D-A069-4C41-B35A-15411EA95934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964E7-2684-4472-A66F-87BC3ADD63AE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360EF-DB12-4C8B-B0FA-132CD6A0861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54B68944-0CF7-4443-8631-DD4C3356EA6D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19D746-EEE1-452C-A201-12397E9AF1D7}"/>
              </a:ext>
            </a:extLst>
          </p:cNvPr>
          <p:cNvGrpSpPr/>
          <p:nvPr/>
        </p:nvGrpSpPr>
        <p:grpSpPr>
          <a:xfrm flipH="1">
            <a:off x="1099270" y="1982623"/>
            <a:ext cx="2046368" cy="2394575"/>
            <a:chOff x="3025302" y="2752841"/>
            <a:chExt cx="1225617" cy="2419117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A0A4548-27A1-4B34-A224-1F47DDCC524A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1613791-39AF-4B3E-B91F-FCFBF10113E7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7A9E31D-7E3F-4159-ACF3-5EC61A9CA17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1976B-A3C3-472C-89BF-6958B8EAE461}"/>
              </a:ext>
            </a:extLst>
          </p:cNvPr>
          <p:cNvGrpSpPr/>
          <p:nvPr/>
        </p:nvGrpSpPr>
        <p:grpSpPr>
          <a:xfrm flipH="1">
            <a:off x="3748203" y="1982623"/>
            <a:ext cx="2046368" cy="2394575"/>
            <a:chOff x="3025302" y="2752841"/>
            <a:chExt cx="1225617" cy="2419117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D523481-1663-4E32-BD6E-9BF41AE45A25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3D517DD-2D2A-44E8-86F5-5E6725E5E44F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FBA6769-8B23-4FF4-A667-2F59CC9D3ED6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8FF9A7-6DDB-4A55-9D54-356B1CE71665}"/>
              </a:ext>
            </a:extLst>
          </p:cNvPr>
          <p:cNvGrpSpPr/>
          <p:nvPr/>
        </p:nvGrpSpPr>
        <p:grpSpPr>
          <a:xfrm flipH="1">
            <a:off x="6397136" y="1982623"/>
            <a:ext cx="2046368" cy="2394575"/>
            <a:chOff x="3025302" y="2752841"/>
            <a:chExt cx="1225617" cy="2419117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8A176040-80DD-4EA8-875C-A61B18285788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F34DF3C-7999-49CD-8A17-C31E3659C159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51E67C0-6622-42EB-B2A8-8D2498E41638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D9226-D597-48A5-BD4A-5AF5457BB23A}"/>
              </a:ext>
            </a:extLst>
          </p:cNvPr>
          <p:cNvGrpSpPr/>
          <p:nvPr/>
        </p:nvGrpSpPr>
        <p:grpSpPr>
          <a:xfrm flipH="1">
            <a:off x="9046070" y="1982623"/>
            <a:ext cx="2046368" cy="2394575"/>
            <a:chOff x="3025302" y="2752841"/>
            <a:chExt cx="1225617" cy="241911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E6A9A0A7-8007-4B1B-A79E-4CB7A24A835D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603DA8C-A196-4591-A322-E86168A99EDA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4685FF-CA0F-4040-8BE0-6492ADDECC4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A5CFD4B0-86C8-4B3C-89C1-BCF53526B082}"/>
              </a:ext>
            </a:extLst>
          </p:cNvPr>
          <p:cNvSpPr/>
          <p:nvPr/>
        </p:nvSpPr>
        <p:spPr>
          <a:xfrm>
            <a:off x="4313744" y="2253187"/>
            <a:ext cx="339255" cy="2487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71E3858-6562-49E6-B0D7-BF9A7F04992A}"/>
              </a:ext>
            </a:extLst>
          </p:cNvPr>
          <p:cNvSpPr/>
          <p:nvPr/>
        </p:nvSpPr>
        <p:spPr>
          <a:xfrm>
            <a:off x="1666224" y="2204395"/>
            <a:ext cx="328654" cy="3286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B126F25-CDB6-467B-A16B-813D6C6AF82E}"/>
              </a:ext>
            </a:extLst>
          </p:cNvPr>
          <p:cNvSpPr/>
          <p:nvPr/>
        </p:nvSpPr>
        <p:spPr>
          <a:xfrm>
            <a:off x="6918616" y="2204395"/>
            <a:ext cx="324375" cy="3243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2C082BE8-BEDF-4B6D-9A8E-7DC6A79AC9D4}"/>
              </a:ext>
            </a:extLst>
          </p:cNvPr>
          <p:cNvSpPr/>
          <p:nvPr/>
        </p:nvSpPr>
        <p:spPr>
          <a:xfrm>
            <a:off x="9558622" y="2185203"/>
            <a:ext cx="338992" cy="35579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B7B64-6C68-4DE4-BDD8-902911D9B187}"/>
              </a:ext>
            </a:extLst>
          </p:cNvPr>
          <p:cNvGrpSpPr/>
          <p:nvPr/>
        </p:nvGrpSpPr>
        <p:grpSpPr>
          <a:xfrm>
            <a:off x="1817909" y="2738780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5B3187-77C2-423A-A448-DEE7EF7C44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EBCBA-07D9-4024-8012-5BD02DBBFF1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4E37CB-06B8-460B-99A6-843F7FE69E41}"/>
              </a:ext>
            </a:extLst>
          </p:cNvPr>
          <p:cNvGrpSpPr/>
          <p:nvPr/>
        </p:nvGrpSpPr>
        <p:grpSpPr>
          <a:xfrm>
            <a:off x="4466583" y="2738780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ADF5AB-62DB-429F-B57C-390B2D58A9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615FB1-5D20-4AE4-A2F6-65503858A19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338A5C-36E3-4CD0-905E-4027F6E78FCB}"/>
              </a:ext>
            </a:extLst>
          </p:cNvPr>
          <p:cNvGrpSpPr/>
          <p:nvPr/>
        </p:nvGrpSpPr>
        <p:grpSpPr>
          <a:xfrm>
            <a:off x="7115257" y="2738780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40F140-46C6-4D62-B29F-4317755D539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CAF65-9E1A-4EE9-88F1-B667FBEF88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B40299-9E67-4285-A5EB-DB3050D904A2}"/>
              </a:ext>
            </a:extLst>
          </p:cNvPr>
          <p:cNvGrpSpPr/>
          <p:nvPr/>
        </p:nvGrpSpPr>
        <p:grpSpPr>
          <a:xfrm>
            <a:off x="9763930" y="2738780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093792-BC15-4218-8686-E702E16017F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F5D74-A6A5-4E3B-8EEE-4235F6F824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CB3005-175A-4AF6-8A0A-997C4B90C4E7}"/>
              </a:ext>
            </a:extLst>
          </p:cNvPr>
          <p:cNvSpPr txBox="1"/>
          <p:nvPr/>
        </p:nvSpPr>
        <p:spPr>
          <a:xfrm>
            <a:off x="1325286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30%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C5770D-AAA4-4920-B185-FFAFA5DE1449}"/>
              </a:ext>
            </a:extLst>
          </p:cNvPr>
          <p:cNvSpPr txBox="1"/>
          <p:nvPr/>
        </p:nvSpPr>
        <p:spPr>
          <a:xfrm>
            <a:off x="3984264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E954A-170E-4DF3-815C-05742F1CEFAD}"/>
              </a:ext>
            </a:extLst>
          </p:cNvPr>
          <p:cNvSpPr txBox="1"/>
          <p:nvPr/>
        </p:nvSpPr>
        <p:spPr>
          <a:xfrm>
            <a:off x="6643242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1BDC91-D8D2-437C-BFAD-40D5D71B8A1E}"/>
              </a:ext>
            </a:extLst>
          </p:cNvPr>
          <p:cNvSpPr txBox="1"/>
          <p:nvPr/>
        </p:nvSpPr>
        <p:spPr>
          <a:xfrm>
            <a:off x="9302220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827A34-9FD3-4834-9430-24D29CB68796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CD9B32-4309-4BFD-9A29-D854A88D8CE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9D7851-916B-4E38-9315-66E7DF0EF03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D26730-E685-40E0-B729-88B5B3A21BD4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A85B3-2D67-4192-911B-5634083171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9D9A49-0F84-4412-9FC6-F6652FDE094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C757CF-7E7B-40EF-8F9B-B51720068466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4FF77B-F98B-43D3-931A-F4994EA84ED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241EF8-2D4A-4AA8-ABF3-6DEDF2EE580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D3F6FB-5F27-4DA3-B5A7-A53E87999FF9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CD3BCA-F650-4903-A086-4F22884A831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8FA854-0627-41AD-AC5E-71B9D320FE9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56822-FD63-4B07-A30E-D392CBCA3AE6}"/>
              </a:ext>
            </a:extLst>
          </p:cNvPr>
          <p:cNvSpPr txBox="1"/>
          <p:nvPr/>
        </p:nvSpPr>
        <p:spPr>
          <a:xfrm>
            <a:off x="5556923" y="41108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89B72-D02B-4DA3-98C0-A6EB067C1E41}"/>
              </a:ext>
            </a:extLst>
          </p:cNvPr>
          <p:cNvSpPr txBox="1"/>
          <p:nvPr/>
        </p:nvSpPr>
        <p:spPr>
          <a:xfrm>
            <a:off x="6234100" y="31779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DE5E6-3EC7-4860-A76F-AE4E1BEB53DB}"/>
              </a:ext>
            </a:extLst>
          </p:cNvPr>
          <p:cNvSpPr txBox="1"/>
          <p:nvPr/>
        </p:nvSpPr>
        <p:spPr>
          <a:xfrm>
            <a:off x="7623409" y="4177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59430-C02C-4CC7-BE31-57D3483029FB}"/>
              </a:ext>
            </a:extLst>
          </p:cNvPr>
          <p:cNvSpPr txBox="1"/>
          <p:nvPr/>
        </p:nvSpPr>
        <p:spPr>
          <a:xfrm>
            <a:off x="7623409" y="10760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5A57EA-74CF-4432-B1C3-9B15518A2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05222"/>
              </p:ext>
            </p:extLst>
          </p:nvPr>
        </p:nvGraphicFramePr>
        <p:xfrm>
          <a:off x="6473444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BBE9A4-03C5-4AAE-B738-13E308EF3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26006"/>
              </p:ext>
            </p:extLst>
          </p:nvPr>
        </p:nvGraphicFramePr>
        <p:xfrm>
          <a:off x="9193682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FF62E9-DDAC-454C-8446-84ED1B52943B}"/>
              </a:ext>
            </a:extLst>
          </p:cNvPr>
          <p:cNvGrpSpPr/>
          <p:nvPr/>
        </p:nvGrpSpPr>
        <p:grpSpPr>
          <a:xfrm>
            <a:off x="925074" y="3748647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7B35C6-CDBF-4850-8E44-85D17CBB207D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0B5CCAC-4A80-4BE3-A483-57AAA8DDEF8C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38ADF-21A3-454F-93F1-3D48DF567581}"/>
              </a:ext>
            </a:extLst>
          </p:cNvPr>
          <p:cNvGrpSpPr/>
          <p:nvPr/>
        </p:nvGrpSpPr>
        <p:grpSpPr>
          <a:xfrm>
            <a:off x="1115278" y="4067709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D7E614-CEA5-4E5F-A165-A31110B6508C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A815C-5510-42E7-B6EA-B4BD12C618FC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8726162-30C6-4A42-9704-53AF14273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91123"/>
              </p:ext>
            </p:extLst>
          </p:nvPr>
        </p:nvGraphicFramePr>
        <p:xfrm>
          <a:off x="1032966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B14F1D-3D83-42F7-9166-F4E7E69F1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31110"/>
              </p:ext>
            </p:extLst>
          </p:nvPr>
        </p:nvGraphicFramePr>
        <p:xfrm>
          <a:off x="3753205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E62457-93D7-452C-ADB1-5FD0F90DA992}"/>
              </a:ext>
            </a:extLst>
          </p:cNvPr>
          <p:cNvSpPr txBox="1"/>
          <p:nvPr/>
        </p:nvSpPr>
        <p:spPr>
          <a:xfrm>
            <a:off x="1537022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11961-E5D2-4A43-A06B-F36A7ECCAC2F}"/>
              </a:ext>
            </a:extLst>
          </p:cNvPr>
          <p:cNvSpPr txBox="1"/>
          <p:nvPr/>
        </p:nvSpPr>
        <p:spPr>
          <a:xfrm>
            <a:off x="4257261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38C673-02D4-4227-8871-9E833B7D9AB5}"/>
              </a:ext>
            </a:extLst>
          </p:cNvPr>
          <p:cNvGrpSpPr/>
          <p:nvPr/>
        </p:nvGrpSpPr>
        <p:grpSpPr>
          <a:xfrm>
            <a:off x="3645313" y="3748647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1DCA96-52EC-4CD2-92AC-5B36F2E56082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26E483C1-5149-4A3E-8954-31598517E6F4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6547-1419-4763-A04B-DDD032D5880C}"/>
              </a:ext>
            </a:extLst>
          </p:cNvPr>
          <p:cNvGrpSpPr/>
          <p:nvPr/>
        </p:nvGrpSpPr>
        <p:grpSpPr>
          <a:xfrm>
            <a:off x="3835517" y="4067709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601D-4BD5-4F08-8C91-3D9AEEE9E7F1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0B716A-4400-4873-927E-ADDDEBB857BE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ABA7C7-C89B-4E70-8E16-53123D2E4C54}"/>
              </a:ext>
            </a:extLst>
          </p:cNvPr>
          <p:cNvSpPr txBox="1"/>
          <p:nvPr/>
        </p:nvSpPr>
        <p:spPr>
          <a:xfrm>
            <a:off x="6977500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A0A59B-7CE7-4DF9-9C11-E13A77BA6239}"/>
              </a:ext>
            </a:extLst>
          </p:cNvPr>
          <p:cNvGrpSpPr/>
          <p:nvPr/>
        </p:nvGrpSpPr>
        <p:grpSpPr>
          <a:xfrm>
            <a:off x="6365552" y="3748647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1622D7-96F2-48A3-83A4-FEEE66ECF6B7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07CD876-58C6-428F-8114-2F05D5F52A3A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810E8-4190-4097-B242-B8E77974BF5B}"/>
              </a:ext>
            </a:extLst>
          </p:cNvPr>
          <p:cNvGrpSpPr/>
          <p:nvPr/>
        </p:nvGrpSpPr>
        <p:grpSpPr>
          <a:xfrm>
            <a:off x="6555756" y="4067709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92C75A-F5D0-4059-90DD-AFC7686A3619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BA2F4F-7F0D-4D2C-9ECB-C5300AC001A5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F55836-F191-41DF-82DD-C56AB81DB894}"/>
              </a:ext>
            </a:extLst>
          </p:cNvPr>
          <p:cNvSpPr txBox="1"/>
          <p:nvPr/>
        </p:nvSpPr>
        <p:spPr>
          <a:xfrm>
            <a:off x="9697738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BA38FB-8143-469F-9910-4FD5F6A76840}"/>
              </a:ext>
            </a:extLst>
          </p:cNvPr>
          <p:cNvGrpSpPr/>
          <p:nvPr/>
        </p:nvGrpSpPr>
        <p:grpSpPr>
          <a:xfrm>
            <a:off x="9085790" y="3748647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E0DD4-84FA-4A61-8B0B-DDBFCFC91006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7B987B36-2CC9-48E9-922A-990FDA6A936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D4888-4684-418F-AE1A-33E9EE902DD7}"/>
              </a:ext>
            </a:extLst>
          </p:cNvPr>
          <p:cNvGrpSpPr/>
          <p:nvPr/>
        </p:nvGrpSpPr>
        <p:grpSpPr>
          <a:xfrm>
            <a:off x="9275994" y="4067709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609FAE-ECA7-431D-A24A-56E782A1FE38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7DEA04-D5E6-4A4C-96E7-15165086BB58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618C1-6623-4E13-B00F-D551D3A6642B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66E2AC13-058D-4500-A5B1-0EEA6B5D55F1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2A4F29A-FB8F-467A-98D4-14CA84A0B7BF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23454AD-91A6-4E13-B79C-EEA7C48C7EF0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6C64FDC1-58C0-429F-90E4-5B04CC69A8C3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A4C483C6-A8A4-4C8A-9974-C1930F971256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60162D-342F-4E27-809E-6A24BA9923CA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F6867-7195-42B1-B21E-103EAAE05FFD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52D44-6EF8-4617-8598-7F598F4BE060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4A387-1B60-4AC9-8EFF-AFA179D5F411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E4603-53B5-4D11-AFE7-9C72523C2958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FD2FF7-439F-410A-8445-EF0D0E8E9168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5F932A-AFC6-4291-B728-01EC5138A04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1BA192-FCC3-4FF2-92E1-B3DE67F0D2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7D9D7C-F297-408B-8C4B-7E4BE12892EB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6DC29C-49EB-4F3A-8D55-322C589C5F3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90D9D-7A3C-4BC7-A724-0722BBC356D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13F99E-6516-41AE-8CF0-261549E1C88D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D422E7-4583-491D-AC96-DC8E6FB100F8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97AB7A-BE4B-4303-880B-7192F2A1BB94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F0CBFE-78EA-4F1F-A330-952866E7D903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B7BFF4-87D0-4314-959B-357CE4E04EF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372C5-FAE1-48AB-9CEC-CE1D110C50B0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5DC1BB-868B-4677-8F24-701501359D4B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C2651-D783-4E9B-AC2A-CB202D185699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62E9E0-E5A9-451E-9D31-EB14FCB0F5E7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57328-C57F-4420-AF47-3E1A7F136650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704A99-D147-4FA3-8C32-23181569B0DB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Graphic 9">
            <a:extLst>
              <a:ext uri="{FF2B5EF4-FFF2-40B4-BE49-F238E27FC236}">
                <a16:creationId xmlns:a16="http://schemas.microsoft.com/office/drawing/2014/main" id="{7052B6F5-EA15-495D-9437-240309314888}"/>
              </a:ext>
            </a:extLst>
          </p:cNvPr>
          <p:cNvSpPr/>
          <p:nvPr/>
        </p:nvSpPr>
        <p:spPr>
          <a:xfrm>
            <a:off x="1557094" y="3145037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2EE5-BD58-4EAC-ABBE-729675EACF05}"/>
              </a:ext>
            </a:extLst>
          </p:cNvPr>
          <p:cNvSpPr txBox="1"/>
          <p:nvPr/>
        </p:nvSpPr>
        <p:spPr>
          <a:xfrm>
            <a:off x="830521" y="234002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27419-5093-470F-84CD-6C6F9A875D4D}"/>
              </a:ext>
            </a:extLst>
          </p:cNvPr>
          <p:cNvSpPr txBox="1"/>
          <p:nvPr/>
        </p:nvSpPr>
        <p:spPr>
          <a:xfrm>
            <a:off x="830521" y="395820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900F-64B0-4AE3-8B8B-D86547F5D717}"/>
              </a:ext>
            </a:extLst>
          </p:cNvPr>
          <p:cNvSpPr txBox="1"/>
          <p:nvPr/>
        </p:nvSpPr>
        <p:spPr>
          <a:xfrm>
            <a:off x="781278" y="443572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394E-0578-41B7-BB71-CF084C5F4088}"/>
              </a:ext>
            </a:extLst>
          </p:cNvPr>
          <p:cNvSpPr txBox="1"/>
          <p:nvPr/>
        </p:nvSpPr>
        <p:spPr>
          <a:xfrm>
            <a:off x="830521" y="442811"/>
            <a:ext cx="40103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ED35D2-D8CB-448A-9DB4-C2BC4868B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4B748-2871-49B6-8C7A-BB54AE9F32CB}"/>
              </a:ext>
            </a:extLst>
          </p:cNvPr>
          <p:cNvGrpSpPr/>
          <p:nvPr/>
        </p:nvGrpSpPr>
        <p:grpSpPr>
          <a:xfrm>
            <a:off x="4252308" y="2115796"/>
            <a:ext cx="3687387" cy="357499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id="{E3CED534-0B7D-4B85-9ADC-96A5B42452CE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id="{925BE9A4-0C60-4790-9CAC-C957B78330E7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id="{53B96AEC-528E-4BAD-8BFC-6354B64BB9C9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id="{CE98156A-3959-476A-A520-6D4BEDFBEDC1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id="{729B0B9F-7AC5-4FA9-B098-97AD8EBA04AE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9C3D07-3537-4B12-83A1-1C5B6BF4A362}"/>
              </a:ext>
            </a:extLst>
          </p:cNvPr>
          <p:cNvGrpSpPr/>
          <p:nvPr/>
        </p:nvGrpSpPr>
        <p:grpSpPr>
          <a:xfrm>
            <a:off x="5455658" y="3532533"/>
            <a:ext cx="1280683" cy="733351"/>
            <a:chOff x="3340671" y="1947423"/>
            <a:chExt cx="1429684" cy="7333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F111B-28FE-441C-9F75-99C4290528DB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91DB41-6BCE-42EE-8754-E1467303216E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59A3A-6E3B-427A-8D2F-0F132EA8E7CA}"/>
              </a:ext>
            </a:extLst>
          </p:cNvPr>
          <p:cNvGrpSpPr/>
          <p:nvPr/>
        </p:nvGrpSpPr>
        <p:grpSpPr>
          <a:xfrm>
            <a:off x="7325758" y="5129144"/>
            <a:ext cx="33840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A654F9-A717-4EC5-AC4D-7C320EDD444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5BE01-9108-4515-97D1-6A2EBB2B7F8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E490A-74E2-4725-A2D3-08E00CFF21F7}"/>
              </a:ext>
            </a:extLst>
          </p:cNvPr>
          <p:cNvGrpSpPr/>
          <p:nvPr/>
        </p:nvGrpSpPr>
        <p:grpSpPr>
          <a:xfrm>
            <a:off x="7969189" y="3437792"/>
            <a:ext cx="33840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3AEFE0-3D22-44A1-8652-308A1C15D2D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DA15D9-6185-48A6-9D47-637EF85E6F94}"/>
                </a:ext>
              </a:extLst>
            </p:cNvPr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1AF26-DF7B-4E31-9786-738B432EE14F}"/>
              </a:ext>
            </a:extLst>
          </p:cNvPr>
          <p:cNvGrpSpPr/>
          <p:nvPr/>
        </p:nvGrpSpPr>
        <p:grpSpPr>
          <a:xfrm>
            <a:off x="7325758" y="1746440"/>
            <a:ext cx="33840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23F83-EEDD-4FFD-8FF3-3673B4DC79A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7116CA-6FCA-4B14-AC96-990B6D4E85D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6A314D-407F-4F2F-8759-3A75FE77E55A}"/>
              </a:ext>
            </a:extLst>
          </p:cNvPr>
          <p:cNvGrpSpPr/>
          <p:nvPr/>
        </p:nvGrpSpPr>
        <p:grpSpPr>
          <a:xfrm>
            <a:off x="883164" y="4265884"/>
            <a:ext cx="33840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EA408-D538-467B-A16E-0C261081A2C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3A83A-F748-4ECB-BDD4-B9C52704572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A9B0A6-65D8-45E5-885D-D643FD5B2AB2}"/>
              </a:ext>
            </a:extLst>
          </p:cNvPr>
          <p:cNvGrpSpPr/>
          <p:nvPr/>
        </p:nvGrpSpPr>
        <p:grpSpPr>
          <a:xfrm>
            <a:off x="883164" y="2609700"/>
            <a:ext cx="33840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CC551-8F9F-499E-AB01-EB22022ED69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E1A152-E486-46E4-B571-20A9283A589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0DE1FB7B-C4F8-462C-B361-53B19B2C5B41}"/>
              </a:ext>
            </a:extLst>
          </p:cNvPr>
          <p:cNvSpPr/>
          <p:nvPr/>
        </p:nvSpPr>
        <p:spPr>
          <a:xfrm rot="2700000">
            <a:off x="4985401" y="43908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7884DCAD-DD51-47D2-B39E-6D6A3C6B6CEA}"/>
              </a:ext>
            </a:extLst>
          </p:cNvPr>
          <p:cNvSpPr/>
          <p:nvPr/>
        </p:nvSpPr>
        <p:spPr>
          <a:xfrm>
            <a:off x="4976378" y="30000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3E509201-4EC6-4CB0-84DA-EF4ED86C7301}"/>
              </a:ext>
            </a:extLst>
          </p:cNvPr>
          <p:cNvSpPr/>
          <p:nvPr/>
        </p:nvSpPr>
        <p:spPr>
          <a:xfrm>
            <a:off x="6302620" y="488510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702A635-8E05-4C52-91FA-E93BC26D7BB8}"/>
              </a:ext>
            </a:extLst>
          </p:cNvPr>
          <p:cNvSpPr>
            <a:spLocks noChangeAspect="1"/>
          </p:cNvSpPr>
          <p:nvPr/>
        </p:nvSpPr>
        <p:spPr>
          <a:xfrm>
            <a:off x="6304013" y="256437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AD7E35ED-2991-4294-85AA-4DF27877A25B}"/>
              </a:ext>
            </a:extLst>
          </p:cNvPr>
          <p:cNvSpPr>
            <a:spLocks noChangeAspect="1"/>
          </p:cNvSpPr>
          <p:nvPr/>
        </p:nvSpPr>
        <p:spPr>
          <a:xfrm>
            <a:off x="7134806" y="36993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43AA9-811A-4DF3-A5E6-7E651E4B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68833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71D79-B2C1-4E1F-91ED-B1E3599F8C41}"/>
              </a:ext>
            </a:extLst>
          </p:cNvPr>
          <p:cNvSpPr txBox="1"/>
          <p:nvPr/>
        </p:nvSpPr>
        <p:spPr>
          <a:xfrm>
            <a:off x="7839075" y="4995232"/>
            <a:ext cx="381809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B55BE-5A41-49E4-9E17-A8D06BF9DE6C}"/>
              </a:ext>
            </a:extLst>
          </p:cNvPr>
          <p:cNvSpPr txBox="1"/>
          <p:nvPr/>
        </p:nvSpPr>
        <p:spPr>
          <a:xfrm>
            <a:off x="7539881" y="493094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210B3-F1B1-46C9-A41F-536C198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BE5C2E8-24C8-4A4D-86A8-1650D10703F6}"/>
              </a:ext>
            </a:extLst>
          </p:cNvPr>
          <p:cNvSpPr/>
          <p:nvPr/>
        </p:nvSpPr>
        <p:spPr>
          <a:xfrm>
            <a:off x="0" y="684532"/>
            <a:ext cx="4139921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2663" y="75631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1CFEA6-2769-41F9-AC8E-35E4F0132842}"/>
              </a:ext>
            </a:extLst>
          </p:cNvPr>
          <p:cNvSpPr/>
          <p:nvPr/>
        </p:nvSpPr>
        <p:spPr>
          <a:xfrm>
            <a:off x="5259977" y="544741"/>
            <a:ext cx="6392092" cy="57685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0A8003-0F2A-458E-A775-F0BD447C6FE9}"/>
              </a:ext>
            </a:extLst>
          </p:cNvPr>
          <p:cNvGrpSpPr/>
          <p:nvPr/>
        </p:nvGrpSpPr>
        <p:grpSpPr>
          <a:xfrm>
            <a:off x="5683407" y="1268928"/>
            <a:ext cx="5661649" cy="4320144"/>
            <a:chOff x="5683407" y="1217980"/>
            <a:chExt cx="5661649" cy="4320144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171F8B8-1F6C-4875-A0EB-ED00D3AA2B7F}"/>
                </a:ext>
              </a:extLst>
            </p:cNvPr>
            <p:cNvGrpSpPr/>
            <p:nvPr/>
          </p:nvGrpSpPr>
          <p:grpSpPr>
            <a:xfrm>
              <a:off x="6837364" y="1233369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A15B5-7643-4488-9ABD-73B1AA2DC44C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5A7A45-49E3-44AA-BD80-98F62415259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FB45C-6C14-41F0-8403-C547C079FB77}"/>
                </a:ext>
              </a:extLst>
            </p:cNvPr>
            <p:cNvSpPr txBox="1"/>
            <p:nvPr/>
          </p:nvSpPr>
          <p:spPr>
            <a:xfrm>
              <a:off x="5683407" y="1217980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2804E321-9911-4D96-B288-454C30A5C503}"/>
                </a:ext>
              </a:extLst>
            </p:cNvPr>
            <p:cNvGrpSpPr/>
            <p:nvPr/>
          </p:nvGrpSpPr>
          <p:grpSpPr>
            <a:xfrm>
              <a:off x="6837364" y="2396418"/>
              <a:ext cx="4507692" cy="800219"/>
              <a:chOff x="6557475" y="1411926"/>
              <a:chExt cx="4507692" cy="80021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59EA31-5EF0-4DAA-B94B-4A7EFA490A6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2A71EC-A3D8-41C5-8A27-619B897C390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73F42-C71E-431E-8EB7-AE62DE12CE25}"/>
                </a:ext>
              </a:extLst>
            </p:cNvPr>
            <p:cNvSpPr txBox="1"/>
            <p:nvPr/>
          </p:nvSpPr>
          <p:spPr>
            <a:xfrm>
              <a:off x="5683407" y="238102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58751568-F7FE-44C3-9552-C72EFFECD602}"/>
                </a:ext>
              </a:extLst>
            </p:cNvPr>
            <p:cNvGrpSpPr/>
            <p:nvPr/>
          </p:nvGrpSpPr>
          <p:grpSpPr>
            <a:xfrm>
              <a:off x="6837364" y="3559467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B286B5-4526-4949-94E9-D691C366A85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85EEE4-F6C3-4AD3-96DF-87B24E9ABB7A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82600-7E71-446C-998D-C8B2CC81BD1D}"/>
                </a:ext>
              </a:extLst>
            </p:cNvPr>
            <p:cNvSpPr txBox="1"/>
            <p:nvPr/>
          </p:nvSpPr>
          <p:spPr>
            <a:xfrm>
              <a:off x="5683407" y="354407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4533ECF3-8DB2-4E72-BF7C-DAF2D0DF38D7}"/>
                </a:ext>
              </a:extLst>
            </p:cNvPr>
            <p:cNvGrpSpPr/>
            <p:nvPr/>
          </p:nvGrpSpPr>
          <p:grpSpPr>
            <a:xfrm>
              <a:off x="6837364" y="4722516"/>
              <a:ext cx="4507692" cy="800219"/>
              <a:chOff x="6557475" y="1411926"/>
              <a:chExt cx="4507692" cy="8002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4E8BC-3DCB-48A7-9F74-A655A0AEBDC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5EC25C-F754-4369-901D-A503C718B578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5C345-4A39-494D-971A-6C9F8E06DA1F}"/>
                </a:ext>
              </a:extLst>
            </p:cNvPr>
            <p:cNvSpPr txBox="1"/>
            <p:nvPr/>
          </p:nvSpPr>
          <p:spPr>
            <a:xfrm>
              <a:off x="5683407" y="470712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8569CA-C05D-4B9C-992E-3B90238FDAE0}"/>
              </a:ext>
            </a:extLst>
          </p:cNvPr>
          <p:cNvGrpSpPr/>
          <p:nvPr/>
        </p:nvGrpSpPr>
        <p:grpSpPr>
          <a:xfrm flipH="1">
            <a:off x="9830090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0401611A-C7E3-4DCE-90D0-8319E5E3249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3A447FCE-96B6-49C0-B614-0C8EBA4AECF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B96B5142-E42F-4E9D-B08B-D72855C6A27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22045FE8-FF9E-413C-9911-677CB70402E1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FC358509-71C2-4218-A6DE-D2FC7012D4B6}"/>
              </a:ext>
            </a:extLst>
          </p:cNvPr>
          <p:cNvSpPr/>
          <p:nvPr/>
        </p:nvSpPr>
        <p:spPr>
          <a:xfrm>
            <a:off x="9473531" y="194706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E4009-317C-413D-95B3-63F1C5E70109}"/>
              </a:ext>
            </a:extLst>
          </p:cNvPr>
          <p:cNvGrpSpPr/>
          <p:nvPr/>
        </p:nvGrpSpPr>
        <p:grpSpPr>
          <a:xfrm flipH="1">
            <a:off x="4516298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CB018B5B-CF7D-4F89-A4B5-B50417F21837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0953E317-A491-440B-B94D-002DB5F30D7A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91D42D58-8CD5-4425-8058-D0D44B28666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0B53C61F-2762-4B2B-BD74-A2B542294E58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508585-64D8-424F-9C76-08D5A1277288}"/>
              </a:ext>
            </a:extLst>
          </p:cNvPr>
          <p:cNvGrpSpPr/>
          <p:nvPr/>
        </p:nvGrpSpPr>
        <p:grpSpPr>
          <a:xfrm>
            <a:off x="4375773" y="185281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06514F5-C0D1-4DF8-A172-2EDE4BEE1A12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3FC1EE94-AEA0-4D0D-A2D5-8FF3FE884F5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C3DB2CED-9CDE-4FFB-929E-036A870CCC9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C10B1092-62CB-4E7D-85FA-8DAA8E5BAB73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FC2C67A7-D1EC-4694-9E06-473AF5060C05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55637FBB-F4DA-4259-A1AE-8C296E677237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E5841E61-3FED-47DE-8AF7-F76DFDD2A4AB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671477DE-C2EE-49F8-AC56-A8BACF3AEE47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23632398-EE4D-40C2-9260-294198FD03A0}"/>
              </a:ext>
            </a:extLst>
          </p:cNvPr>
          <p:cNvSpPr/>
          <p:nvPr/>
        </p:nvSpPr>
        <p:spPr>
          <a:xfrm>
            <a:off x="1644864" y="190442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35425-E68E-4DD3-9311-109651377F58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D70F5459-833E-4BFC-8656-580E7DC9B67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628C22DC-5CB8-4832-9266-BDD8764CBCA4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EC74638B-99FB-4567-B698-8B0F686549D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5C8116B0-3493-45CD-B461-F65C98D8528F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2D06CECE-BD32-4826-809C-86178F54415C}"/>
              </a:ext>
            </a:extLst>
          </p:cNvPr>
          <p:cNvSpPr/>
          <p:nvPr/>
        </p:nvSpPr>
        <p:spPr>
          <a:xfrm rot="5400000">
            <a:off x="6735110" y="185408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0842E0-21CE-4575-BE98-A9AC8ECD070A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B40C3F-F397-4D90-9C7E-CCE42D34E21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926B7-D81E-47FC-9BD5-FFF2365D5A6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0DA39-393A-4BB7-AB20-ADF5C14B9B82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49DC11-9B11-4159-BA3C-0363B6B580C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FFA6B8-B5EE-44D2-8069-A62FC458F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7F8032-9BFF-4719-BEDE-A51C252DD4EB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1D83C8-D1C1-4605-B003-E4D70AD724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255C79-51CF-4B68-957E-AF448EC8BA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36C9AF-7ACD-4CD3-B839-0FD88C2F1C39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77405A-2845-4298-B42C-C6C71A04D14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BED82-BE3F-4E17-9D00-52E92AE6AA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13E40900-DBFC-44B8-8712-10323A5E34C4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B022CF7F-5762-4E65-A6C8-38A28DC4D65D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5F0CC030-2F5D-4BD4-91DA-C3204ED47F85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B6CA6550-8195-4D4D-897C-B535D1021F4F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9355" y="339509"/>
            <a:ext cx="7787371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5" name="Right Arrow 30">
            <a:extLst>
              <a:ext uri="{FF2B5EF4-FFF2-40B4-BE49-F238E27FC236}">
                <a16:creationId xmlns:a16="http://schemas.microsoft.com/office/drawing/2014/main" id="{C040A09E-9417-4EB7-892A-D188F8C43740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ight Arrow 31">
            <a:extLst>
              <a:ext uri="{FF2B5EF4-FFF2-40B4-BE49-F238E27FC236}">
                <a16:creationId xmlns:a16="http://schemas.microsoft.com/office/drawing/2014/main" id="{45ECD5E4-4C27-43F0-A8F9-3DF4234204CA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37" name="Right Arrow 32">
            <a:extLst>
              <a:ext uri="{FF2B5EF4-FFF2-40B4-BE49-F238E27FC236}">
                <a16:creationId xmlns:a16="http://schemas.microsoft.com/office/drawing/2014/main" id="{DC225F65-759C-48DA-AC3F-8872384B0D5A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ight Arrow 33">
            <a:extLst>
              <a:ext uri="{FF2B5EF4-FFF2-40B4-BE49-F238E27FC236}">
                <a16:creationId xmlns:a16="http://schemas.microsoft.com/office/drawing/2014/main" id="{4BE9CF5C-D4C6-42F3-8270-4CA82373F0B5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ight Arrow 50">
            <a:extLst>
              <a:ext uri="{FF2B5EF4-FFF2-40B4-BE49-F238E27FC236}">
                <a16:creationId xmlns:a16="http://schemas.microsoft.com/office/drawing/2014/main" id="{DFF1F61F-39FD-4952-BF09-A65F2BE33B0C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AF538-354F-4629-8AFC-519FC40076FF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AA691-46EF-4756-910E-D1F7AB325C49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851A9E-F796-4CEA-9443-BC6DDE870A03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DF07CF-1443-4E74-870E-6F895A1DC5BB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4ECA6F-90E8-4409-9293-D5445FFDEB2A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AE1478-0D2B-4AAE-8F78-56170BE99FDC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AC9D0-710F-48A9-94E8-66CB58D0290F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F2C540-84EA-485D-8256-FA111D0D40C7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F43EC6-040A-4783-B2C0-536FA6984DC6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0CD033-39FE-4B72-8031-074E255E153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CA9DC1-DC23-47EB-A484-5AEF29E5E52D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17E4BD-FB1A-4ABC-9D65-9ECF6678EC1A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574861-AE8A-4599-AAF4-BDAB5C5EDEC5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217A73-E1EA-47A4-B02C-44C85A4E2B44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C66A63-9478-4B71-9B5E-1CDCA79CD351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47FD7F-F249-4666-A205-A1B1C70C497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B61C07-B739-4283-B14D-3B75213A8C61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666500-8BAC-40E1-96CC-5D51F5C800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85A1D6-B2C7-4996-AADB-3AD3ACE087A6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3AC6-D098-4529-8958-D1549BF4B350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F6C9C5-5D7F-4C49-BFEF-5C56BD22A4F2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5107CC-2AA4-47AB-8C1F-48E8D1CEB47D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399FB09-5A94-477E-88F1-68FFB1F61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74BCC53E-C3FC-4855-8E4F-46BE5A8C3D4D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06727-78C9-43FC-AFBC-47AA98A5492E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05792-813D-4983-B804-72B341E9FC8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C6476-BA89-4D59-AEF9-1EE167DCDF64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BD2FC-B5EC-40EA-A5DD-01E971C761EC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110C2-9E9A-438C-A3F9-8A88F45841FA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DC7E13B7-FB30-4BA8-9D20-99CE5B4A2748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0" name="Text Placeholder 27">
              <a:extLst>
                <a:ext uri="{FF2B5EF4-FFF2-40B4-BE49-F238E27FC236}">
                  <a16:creationId xmlns:a16="http://schemas.microsoft.com/office/drawing/2014/main" id="{85B749CD-8027-4111-BC18-8584ED14EFCC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1" name="Text Placeholder 27">
              <a:extLst>
                <a:ext uri="{FF2B5EF4-FFF2-40B4-BE49-F238E27FC236}">
                  <a16:creationId xmlns:a16="http://schemas.microsoft.com/office/drawing/2014/main" id="{8212156C-23A9-4B08-BE33-F7D67B351A39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12" name="Text Placeholder 27">
              <a:extLst>
                <a:ext uri="{FF2B5EF4-FFF2-40B4-BE49-F238E27FC236}">
                  <a16:creationId xmlns:a16="http://schemas.microsoft.com/office/drawing/2014/main" id="{76AC1A4F-253E-410D-BD43-B7B9BE9EE769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7D21B0-6B8C-400F-A096-338DF1A1ACE0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C6EF7-D351-4BE7-8EDC-F1F0C0F64F5F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D0650D2D-5A27-4EA3-B438-6EBCE84949E4}"/>
              </a:ext>
            </a:extLst>
          </p:cNvPr>
          <p:cNvSpPr/>
          <p:nvPr/>
        </p:nvSpPr>
        <p:spPr>
          <a:xfrm>
            <a:off x="6515266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3EA86CC6-74AF-4586-BAAB-AB2D65B9B23E}"/>
              </a:ext>
            </a:extLst>
          </p:cNvPr>
          <p:cNvSpPr/>
          <p:nvPr/>
        </p:nvSpPr>
        <p:spPr>
          <a:xfrm>
            <a:off x="7786848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E0538B52-1FA7-4ACC-BB7E-7661722A38B0}"/>
              </a:ext>
            </a:extLst>
          </p:cNvPr>
          <p:cNvSpPr/>
          <p:nvPr/>
        </p:nvSpPr>
        <p:spPr>
          <a:xfrm>
            <a:off x="9058430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5C05C5C8-CE93-416D-884C-5934A16AC69B}"/>
              </a:ext>
            </a:extLst>
          </p:cNvPr>
          <p:cNvSpPr/>
          <p:nvPr/>
        </p:nvSpPr>
        <p:spPr>
          <a:xfrm>
            <a:off x="10330012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534478-F2B0-4E27-8675-9A3178BBC947}"/>
              </a:ext>
            </a:extLst>
          </p:cNvPr>
          <p:cNvSpPr/>
          <p:nvPr/>
        </p:nvSpPr>
        <p:spPr>
          <a:xfrm>
            <a:off x="6630019" y="512715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DDE975-AC15-4C3C-846D-F1EC05073519}"/>
              </a:ext>
            </a:extLst>
          </p:cNvPr>
          <p:cNvSpPr/>
          <p:nvPr/>
        </p:nvSpPr>
        <p:spPr>
          <a:xfrm>
            <a:off x="7900759" y="512715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6E4B1-CD12-40A1-A604-67D1AFCC4068}"/>
              </a:ext>
            </a:extLst>
          </p:cNvPr>
          <p:cNvSpPr/>
          <p:nvPr/>
        </p:nvSpPr>
        <p:spPr>
          <a:xfrm>
            <a:off x="9171499" y="512715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8B0E7-71BA-498A-B2EA-C571970F6B36}"/>
              </a:ext>
            </a:extLst>
          </p:cNvPr>
          <p:cNvSpPr/>
          <p:nvPr/>
        </p:nvSpPr>
        <p:spPr>
          <a:xfrm>
            <a:off x="10442240" y="512715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0BCA309-E35D-4155-BBA7-11D958C2F721}"/>
              </a:ext>
            </a:extLst>
          </p:cNvPr>
          <p:cNvGrpSpPr/>
          <p:nvPr/>
        </p:nvGrpSpPr>
        <p:grpSpPr>
          <a:xfrm>
            <a:off x="867596" y="1763139"/>
            <a:ext cx="5228406" cy="901016"/>
            <a:chOff x="867594" y="1763138"/>
            <a:chExt cx="4305889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80A33-AF2B-429F-B466-AE7F88BF66A9}"/>
                </a:ext>
              </a:extLst>
            </p:cNvPr>
            <p:cNvSpPr/>
            <p:nvPr/>
          </p:nvSpPr>
          <p:spPr>
            <a:xfrm>
              <a:off x="1201821" y="2140934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3D171-27BF-46B6-AC39-29B37391F1D2}"/>
                </a:ext>
              </a:extLst>
            </p:cNvPr>
            <p:cNvSpPr/>
            <p:nvPr/>
          </p:nvSpPr>
          <p:spPr>
            <a:xfrm>
              <a:off x="867594" y="1763138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60%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8358583A-4DFC-4DBE-9CC3-9E5732847C61}"/>
              </a:ext>
            </a:extLst>
          </p:cNvPr>
          <p:cNvGrpSpPr/>
          <p:nvPr/>
        </p:nvGrpSpPr>
        <p:grpSpPr>
          <a:xfrm>
            <a:off x="867596" y="2892218"/>
            <a:ext cx="5228406" cy="901016"/>
            <a:chOff x="867594" y="2644566"/>
            <a:chExt cx="4305889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D9DDDC-4046-4299-B8F8-993CCB170049}"/>
                </a:ext>
              </a:extLst>
            </p:cNvPr>
            <p:cNvSpPr/>
            <p:nvPr/>
          </p:nvSpPr>
          <p:spPr>
            <a:xfrm>
              <a:off x="1201821" y="3022362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FBBA73-88CB-496B-992E-0CC8CB0F9680}"/>
                </a:ext>
              </a:extLst>
            </p:cNvPr>
            <p:cNvSpPr/>
            <p:nvPr/>
          </p:nvSpPr>
          <p:spPr>
            <a:xfrm>
              <a:off x="867594" y="2644566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75%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66FC8AA-0AD3-4CAC-B65E-75CC990BCE09}"/>
              </a:ext>
            </a:extLst>
          </p:cNvPr>
          <p:cNvGrpSpPr/>
          <p:nvPr/>
        </p:nvGrpSpPr>
        <p:grpSpPr>
          <a:xfrm>
            <a:off x="867596" y="4021296"/>
            <a:ext cx="5228406" cy="901016"/>
            <a:chOff x="867594" y="3525994"/>
            <a:chExt cx="4305889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7F6DC4-1BE6-4BE4-8EDD-F121EB882B63}"/>
                </a:ext>
              </a:extLst>
            </p:cNvPr>
            <p:cNvSpPr/>
            <p:nvPr/>
          </p:nvSpPr>
          <p:spPr>
            <a:xfrm>
              <a:off x="1201821" y="3903790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FC8130-E008-46E8-9435-4EDD04235340}"/>
                </a:ext>
              </a:extLst>
            </p:cNvPr>
            <p:cNvSpPr/>
            <p:nvPr/>
          </p:nvSpPr>
          <p:spPr>
            <a:xfrm>
              <a:off x="867594" y="3525994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50%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AD4CFB8-07A2-4E6C-89BF-6822FB25A91B}"/>
              </a:ext>
            </a:extLst>
          </p:cNvPr>
          <p:cNvGrpSpPr/>
          <p:nvPr/>
        </p:nvGrpSpPr>
        <p:grpSpPr>
          <a:xfrm>
            <a:off x="867596" y="5150374"/>
            <a:ext cx="5228406" cy="901016"/>
            <a:chOff x="867594" y="4407422"/>
            <a:chExt cx="4305889" cy="901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9197F-7A8E-4B70-B57C-C93E75EC77F5}"/>
                </a:ext>
              </a:extLst>
            </p:cNvPr>
            <p:cNvSpPr/>
            <p:nvPr/>
          </p:nvSpPr>
          <p:spPr>
            <a:xfrm>
              <a:off x="1201821" y="4785218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79D2D5-C39C-4AB2-B079-A0FAAE9955FA}"/>
                </a:ext>
              </a:extLst>
            </p:cNvPr>
            <p:cNvSpPr/>
            <p:nvPr/>
          </p:nvSpPr>
          <p:spPr>
            <a:xfrm>
              <a:off x="867594" y="4407422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95%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21775-61C1-47AF-B88E-AFFD6D72A436}"/>
              </a:ext>
            </a:extLst>
          </p:cNvPr>
          <p:cNvSpPr/>
          <p:nvPr/>
        </p:nvSpPr>
        <p:spPr>
          <a:xfrm>
            <a:off x="6557359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977B80-5C6E-4639-909C-0B6E16445EA2}"/>
              </a:ext>
            </a:extLst>
          </p:cNvPr>
          <p:cNvSpPr/>
          <p:nvPr/>
        </p:nvSpPr>
        <p:spPr>
          <a:xfrm>
            <a:off x="7841641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6283F-4E28-4FEE-8CEF-D7F55D1DC44B}"/>
              </a:ext>
            </a:extLst>
          </p:cNvPr>
          <p:cNvSpPr/>
          <p:nvPr/>
        </p:nvSpPr>
        <p:spPr>
          <a:xfrm>
            <a:off x="9106873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BA4D-2017-473C-916E-F495A0506367}"/>
              </a:ext>
            </a:extLst>
          </p:cNvPr>
          <p:cNvSpPr/>
          <p:nvPr/>
        </p:nvSpPr>
        <p:spPr>
          <a:xfrm>
            <a:off x="10372104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89CD0FFF-6915-43B3-944D-0A0181E25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110232"/>
              </p:ext>
            </p:extLst>
          </p:nvPr>
        </p:nvGraphicFramePr>
        <p:xfrm>
          <a:off x="6096000" y="243521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6D134-7790-4FFC-81AB-07ACAFFA9F15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11E41-A0B1-4386-88D5-604B2FD95B00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A343A-0675-4FC5-A235-99CE9C58B90E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F005-4CC4-45E7-9B52-D2309E29D8BD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6B9A5-60A5-4C43-8085-4717032B4403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1B34B-766F-476F-9699-014CF835F288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EE1D-9F1E-4CC4-A5EB-62AD611FC3C8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85B7A-E72D-41B7-BE5F-6FCF0A78BBA3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55B58F-368E-4AD9-84C9-66BCE6E5F87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E0E2E2-CB86-4973-9040-1D4FBCDF0662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CDB5F9-8C6A-4784-B783-733F86DFB3BC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A842C3-F2CB-4B39-9584-EB04A18C189C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65043-E3B9-4B7B-8CC0-073FB2E22EB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47B1E-672B-427D-9AB1-74F68F6DCFB5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46FBD9-1F53-438B-8ED4-9CA9020F019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534546-126F-472E-AF96-84FD33991A4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D386C-C129-4B3A-A501-E50C73880D6E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4028B-534C-4E31-AAF5-81A00F2F05C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040A40-37E9-4CFF-BE2F-E37EBD2959D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675EEA-7CAE-4D84-801B-F9FC8FC9023D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0ACB17-DC52-4A21-9D04-51E201B524F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8D8B4F-216B-44F2-BAA1-4E1DB1BDC14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BCAF44-F6D7-4E0F-88EA-ADAC2A1BE5A6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5C9D91-B065-4CB8-A5A6-31981920DD0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D3369-44F9-47A1-8959-749BD2B4FA8F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9B184C-4C59-4BF0-B36B-CFBFC2529CDA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4705F-91A1-44B7-B6E5-623991C32C1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B879D8-F65F-4077-9AC3-30DFF849E3A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57DB95A7-75E3-4732-9EED-5EA14175EC2B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8A9B80A2-7546-4C7E-8D4B-7BE53244A42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D950C87A-023C-40BE-B848-D8252D69A44D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72BA08DD-F732-40EE-8008-DEBBD5DB14CC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CB4EE4C8-D6B7-46F0-864F-98ED025ABB16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AE4D52FA-D80C-49A5-A933-4A58CEC90D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DAA24-E29F-4799-B52B-6AD8597B9746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2A925F-4198-41E3-8BDE-386AD36A14A3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E9B0B9-54EF-47E1-9ECD-33947C3A3A2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8AFF71-4242-43AB-B7A3-A345CCD8489B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776996" y="3206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EE19-E1C9-4BB6-8D39-ED42EC23D56E}"/>
              </a:ext>
            </a:extLst>
          </p:cNvPr>
          <p:cNvSpPr txBox="1"/>
          <p:nvPr/>
        </p:nvSpPr>
        <p:spPr>
          <a:xfrm>
            <a:off x="248904" y="182797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6BD3D-C1CD-44A6-B057-5ECFF836B9FE}"/>
              </a:ext>
            </a:extLst>
          </p:cNvPr>
          <p:cNvSpPr txBox="1"/>
          <p:nvPr/>
        </p:nvSpPr>
        <p:spPr>
          <a:xfrm>
            <a:off x="2906980" y="1827973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729BE-C162-4D72-801B-130CEE18C0E3}"/>
              </a:ext>
            </a:extLst>
          </p:cNvPr>
          <p:cNvSpPr txBox="1"/>
          <p:nvPr/>
        </p:nvSpPr>
        <p:spPr>
          <a:xfrm>
            <a:off x="8940976" y="1704863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1537075F-D175-4B0D-AEA3-BFAAA93DD61B}"/>
              </a:ext>
            </a:extLst>
          </p:cNvPr>
          <p:cNvSpPr/>
          <p:nvPr/>
        </p:nvSpPr>
        <p:spPr>
          <a:xfrm>
            <a:off x="5375984" y="2478548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38237CA5-EEF6-4A2D-9954-0B3F99E5D737}"/>
              </a:ext>
            </a:extLst>
          </p:cNvPr>
          <p:cNvSpPr/>
          <p:nvPr/>
        </p:nvSpPr>
        <p:spPr>
          <a:xfrm rot="10800000">
            <a:off x="4471176" y="406941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2B09495B-5AEB-489B-8380-0F86B9F27E55}"/>
              </a:ext>
            </a:extLst>
          </p:cNvPr>
          <p:cNvSpPr/>
          <p:nvPr/>
        </p:nvSpPr>
        <p:spPr>
          <a:xfrm rot="2400500">
            <a:off x="7047930" y="3038380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4E01F6B2-73C8-462A-907C-413649AB9A78}"/>
              </a:ext>
            </a:extLst>
          </p:cNvPr>
          <p:cNvSpPr/>
          <p:nvPr/>
        </p:nvSpPr>
        <p:spPr>
          <a:xfrm rot="4800000">
            <a:off x="7960020" y="4462577"/>
            <a:ext cx="1440030" cy="1371457"/>
          </a:xfrm>
          <a:prstGeom prst="pentagon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73FCEB36-620B-4525-BD15-6319537889DE}"/>
              </a:ext>
            </a:extLst>
          </p:cNvPr>
          <p:cNvSpPr/>
          <p:nvPr/>
        </p:nvSpPr>
        <p:spPr>
          <a:xfrm rot="19199500" flipH="1">
            <a:off x="3704040" y="3038380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727EF79-E20B-4B84-9969-0A60A877E26A}"/>
              </a:ext>
            </a:extLst>
          </p:cNvPr>
          <p:cNvSpPr/>
          <p:nvPr/>
        </p:nvSpPr>
        <p:spPr>
          <a:xfrm rot="16800000" flipH="1">
            <a:off x="2791950" y="446257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12A2BD-1174-4053-A248-7E8C0A7094E5}"/>
              </a:ext>
            </a:extLst>
          </p:cNvPr>
          <p:cNvGrpSpPr/>
          <p:nvPr/>
        </p:nvGrpSpPr>
        <p:grpSpPr>
          <a:xfrm>
            <a:off x="1772574" y="2447943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B42290-4175-499E-89E1-12A9F2E7B64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FC1CA-745C-4C9B-9BC2-96F1C7FB634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99B32-8E96-453C-87F0-4F360EB81734}"/>
              </a:ext>
            </a:extLst>
          </p:cNvPr>
          <p:cNvGrpSpPr/>
          <p:nvPr/>
        </p:nvGrpSpPr>
        <p:grpSpPr>
          <a:xfrm>
            <a:off x="710124" y="4586139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095B11-2D98-4F23-B37F-78038551A9AF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991F8-E0D9-4D7B-9AA5-788CF30C992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EF1A7B-07E6-40FA-B876-9455DF87D097}"/>
              </a:ext>
            </a:extLst>
          </p:cNvPr>
          <p:cNvGrpSpPr/>
          <p:nvPr/>
        </p:nvGrpSpPr>
        <p:grpSpPr>
          <a:xfrm>
            <a:off x="8415534" y="2447943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F6F906-90CD-49FF-997D-031BD7A3328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D7EB9-B548-4E95-B20E-F0FDB94964A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8C0F4A-1540-496C-A8AA-9FA3A71A9504}"/>
              </a:ext>
            </a:extLst>
          </p:cNvPr>
          <p:cNvGrpSpPr/>
          <p:nvPr/>
        </p:nvGrpSpPr>
        <p:grpSpPr>
          <a:xfrm>
            <a:off x="9470062" y="4586139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93A58B-1A6E-47B9-B7A0-6AE5A6B5620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76F38-D7C6-4901-A798-C5A7FC0BB66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66B22A-14D3-4127-B942-06FC68ECE6FB}"/>
              </a:ext>
            </a:extLst>
          </p:cNvPr>
          <p:cNvGrpSpPr/>
          <p:nvPr/>
        </p:nvGrpSpPr>
        <p:grpSpPr>
          <a:xfrm>
            <a:off x="4541468" y="1723954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167F2D-15E4-4EC2-964A-3D360E37434C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CBE947-8C16-46C8-8E82-5682E79142E5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DD6BBF-EEE4-4D07-A7CD-998983571DD0}"/>
              </a:ext>
            </a:extLst>
          </p:cNvPr>
          <p:cNvGrpSpPr/>
          <p:nvPr/>
        </p:nvGrpSpPr>
        <p:grpSpPr>
          <a:xfrm>
            <a:off x="5489734" y="2806095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F02215-8B1C-4E01-804B-1D1C2AF95A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ACBEFF-278D-46DE-AEFF-994A8DE9BF2E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EA3BFD-4CB3-487C-BBAC-52077C9DB303}"/>
              </a:ext>
            </a:extLst>
          </p:cNvPr>
          <p:cNvGrpSpPr/>
          <p:nvPr/>
        </p:nvGrpSpPr>
        <p:grpSpPr>
          <a:xfrm>
            <a:off x="3848852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0A480-A382-4096-8599-6DC5872E97F7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8BB99D-AAD2-4A28-A800-ACC2B4E878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00F550-D1AF-47B9-B187-7FEE71D1E72A}"/>
              </a:ext>
            </a:extLst>
          </p:cNvPr>
          <p:cNvGrpSpPr/>
          <p:nvPr/>
        </p:nvGrpSpPr>
        <p:grpSpPr>
          <a:xfrm>
            <a:off x="2987856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0BC0E8-9635-4365-A93E-9AAA36317BEA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73045C-2ED2-44F8-929C-81EBFC9C3F67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EBEBBE-1410-4A08-AD7F-28D98A59D29B}"/>
              </a:ext>
            </a:extLst>
          </p:cNvPr>
          <p:cNvGrpSpPr/>
          <p:nvPr/>
        </p:nvGrpSpPr>
        <p:grpSpPr>
          <a:xfrm>
            <a:off x="7120527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546D13-596C-498C-AC67-5A4F76DC5B5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DF50CA-D01F-480A-A660-E5D775230B6A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A9635B-A6D6-4D40-9071-3FF5C4136BBB}"/>
              </a:ext>
            </a:extLst>
          </p:cNvPr>
          <p:cNvGrpSpPr/>
          <p:nvPr/>
        </p:nvGrpSpPr>
        <p:grpSpPr>
          <a:xfrm>
            <a:off x="7970623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C79641-83E1-4015-B9BE-CCA36622B68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6398EC-92A0-4F94-8422-B9218034A4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31186CB-D5C8-4665-9561-B1BEC2EBB12C}"/>
              </a:ext>
            </a:extLst>
          </p:cNvPr>
          <p:cNvSpPr/>
          <p:nvPr/>
        </p:nvSpPr>
        <p:spPr>
          <a:xfrm flipH="1">
            <a:off x="5758322" y="5299978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D7527-C2D2-4E7E-AD78-1C793BD3EBA0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8F1BFF-F0AC-4215-BFD2-7A2A1E2ABC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F0BD1-48C6-4007-B003-4EEB5983CC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ADAEF3-9427-4892-99A1-13085B55EC7F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CDFBEC-7A98-4B94-80D3-31A18D38D2F9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BDB46-E3D9-4368-949F-A66942EF632F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5BB02-6C48-4439-A392-FBBC18CD9983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332AF0-0CD6-4F32-B96E-96AC07B04E4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130994-2AB7-4184-8441-7285DA672C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8F079-08FC-491C-9678-F227B49DBCA4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F09080-CA34-468E-BBE1-64EBA0916B7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D2B2C5-B9E9-4E51-BA9E-389CC4C4889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DE7AE2-3196-429E-8F7A-C8250B00C786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3194F-C111-4362-BA36-874A2E423DE1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018B9D-71CB-474E-8286-4DD32F3FF73E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36506-CA19-4CC1-ABF9-AD2620C378C9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D82411-A7F5-4DF8-AF23-10A7234E048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568793-BD32-4926-8845-D60D519429F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A09F9-B46E-459E-85C3-4EFCAC0E72B8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338B266-67B5-4004-8DF7-EAA7A98600F9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7B16CC5-89D7-455A-B644-D644D28A4A5A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49514B2-A46D-4496-93AF-296B8F6F2028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C3FB92F-90CF-417F-A829-F929C364B015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940548A-B061-4CEA-888E-9D052E98274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DFAACA72-1449-4F91-9479-D44E538D8DF5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3A360A13-5B8E-453C-ACB8-975065752A16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5D57FE1-9E5E-48E1-931B-8BD7CA6D0714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301DA6F7-7072-4765-906D-6C5C11C5854D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67769F0D-AE2E-470B-AC4D-B4AE1CB5E00D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394FEAE8-CD07-4ACD-9EF7-54ED70F0D23B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8C2EA02-0145-4A24-B4B5-9315D1B91528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D21B5-04EB-44E3-BE7F-61310886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12C99-6FC2-469B-B8B6-C71A2B6999C6}"/>
              </a:ext>
            </a:extLst>
          </p:cNvPr>
          <p:cNvSpPr txBox="1"/>
          <p:nvPr/>
        </p:nvSpPr>
        <p:spPr>
          <a:xfrm>
            <a:off x="714103" y="4102898"/>
            <a:ext cx="3481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5A59D-63D2-4347-B75C-3C854C82E069}"/>
              </a:ext>
            </a:extLst>
          </p:cNvPr>
          <p:cNvSpPr txBox="1"/>
          <p:nvPr/>
        </p:nvSpPr>
        <p:spPr>
          <a:xfrm>
            <a:off x="714104" y="2796203"/>
            <a:ext cx="3715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F87DD-102F-45AE-BF01-38D84FCB5E58}"/>
              </a:ext>
            </a:extLst>
          </p:cNvPr>
          <p:cNvSpPr txBox="1"/>
          <p:nvPr/>
        </p:nvSpPr>
        <p:spPr>
          <a:xfrm>
            <a:off x="714103" y="1554773"/>
            <a:ext cx="37150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DAE5CFB-8997-4C7C-A2CE-49E075854EB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5227126-CA60-4785-8396-0181D4E1CD1C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8E697B19-10F8-4E3F-8E6F-64333C65D1E2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72BDB7A-7279-41AF-8854-3494FE2DBB48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67EBDEEF-B997-460C-926B-3C943865EB81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05438013-987C-4813-A265-956998838D0D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4ADFA8-4A78-4A72-BDD8-C814F443660E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773E41-CAB5-4BF3-81D9-39C3CA754D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40F9-C534-4A7B-973B-6477F5E80D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712024-1069-44E4-A2AA-C48F05A2955C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93078-6B68-445A-8C47-87483D6497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C1EDD-A84B-4D44-BE69-DEAAE018E68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4FF34-E97D-4AD6-98CA-2E363B658449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22FF2-ED31-4E9E-A9EC-8A5E52DC88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2C686-BD38-40E7-B64D-28D86AF61D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CC1F18-881B-40C2-B8B3-148AB28F6503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41B42D-76C1-45B5-ABC4-6728FFB21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C1C740-150F-4149-B765-EBE7530B2BB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EA7ED3-7015-4F63-99EF-5C1389E1F0A3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F34DC-06A1-4567-8CB7-2197590F6E27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66CD7-2990-4A5A-972F-FA997B8C44C2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99F2A6-0AF6-47BC-A37E-E7AC8AC71103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BF78F-0C81-4115-A88E-D4CE693F1479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0FC43-9703-4D65-AF5F-E000B5DDA8EE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5C3B8-F628-4AAC-AAB9-046E12AE7990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433AFB-59D6-4A2F-8E4C-4CFFD4806A9E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A2E2D9-11A0-494E-9CA0-51A724F76CD0}"/>
              </a:ext>
            </a:extLst>
          </p:cNvPr>
          <p:cNvGrpSpPr/>
          <p:nvPr/>
        </p:nvGrpSpPr>
        <p:grpSpPr>
          <a:xfrm>
            <a:off x="0" y="3437677"/>
            <a:ext cx="12192000" cy="851233"/>
            <a:chOff x="0" y="3638550"/>
            <a:chExt cx="9276844" cy="647700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6C00EA-6537-4054-90CD-1DF9596AC9A6}"/>
                </a:ext>
              </a:extLst>
            </p:cNvPr>
            <p:cNvSpPr/>
            <p:nvPr/>
          </p:nvSpPr>
          <p:spPr>
            <a:xfrm>
              <a:off x="7171819" y="3638550"/>
              <a:ext cx="2105025" cy="647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43E3E5E-4B0C-442B-8075-056A55F2507E}"/>
                </a:ext>
              </a:extLst>
            </p:cNvPr>
            <p:cNvSpPr/>
            <p:nvPr/>
          </p:nvSpPr>
          <p:spPr>
            <a:xfrm>
              <a:off x="5378864" y="3638550"/>
              <a:ext cx="2105025" cy="6477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D28821E2-5927-44E9-8741-7F2B38A22041}"/>
                </a:ext>
              </a:extLst>
            </p:cNvPr>
            <p:cNvSpPr/>
            <p:nvPr/>
          </p:nvSpPr>
          <p:spPr>
            <a:xfrm>
              <a:off x="3585910" y="3638550"/>
              <a:ext cx="2105025" cy="6477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2FFEDFC2-A66D-48D6-8BB2-6C34FB7F5B04}"/>
                </a:ext>
              </a:extLst>
            </p:cNvPr>
            <p:cNvSpPr/>
            <p:nvPr/>
          </p:nvSpPr>
          <p:spPr>
            <a:xfrm>
              <a:off x="1792955" y="3638550"/>
              <a:ext cx="2105025" cy="6477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DA10091-9FB4-4F1B-8D49-365C3E8A82AA}"/>
                </a:ext>
              </a:extLst>
            </p:cNvPr>
            <p:cNvSpPr/>
            <p:nvPr/>
          </p:nvSpPr>
          <p:spPr>
            <a:xfrm>
              <a:off x="0" y="3638550"/>
              <a:ext cx="2105025" cy="6477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6319F-7679-43F2-943F-F582CBE41617}"/>
              </a:ext>
            </a:extLst>
          </p:cNvPr>
          <p:cNvSpPr/>
          <p:nvPr/>
        </p:nvSpPr>
        <p:spPr>
          <a:xfrm>
            <a:off x="347132" y="3437677"/>
            <a:ext cx="1577233" cy="851599"/>
          </a:xfrm>
          <a:custGeom>
            <a:avLst/>
            <a:gdLst/>
            <a:ahLst/>
            <a:cxnLst/>
            <a:rect l="l" t="t" r="r" b="b"/>
            <a:pathLst>
              <a:path w="1577233" h="851599">
                <a:moveTo>
                  <a:pt x="1366646" y="460353"/>
                </a:moveTo>
                <a:lnTo>
                  <a:pt x="1282303" y="508239"/>
                </a:lnTo>
                <a:lnTo>
                  <a:pt x="1282303" y="744401"/>
                </a:lnTo>
                <a:lnTo>
                  <a:pt x="1450446" y="744401"/>
                </a:lnTo>
                <a:lnTo>
                  <a:pt x="1450446" y="508239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84479" y="107198"/>
                </a:moveTo>
                <a:lnTo>
                  <a:pt x="1284479" y="311255"/>
                </a:lnTo>
                <a:lnTo>
                  <a:pt x="1366646" y="360229"/>
                </a:lnTo>
                <a:lnTo>
                  <a:pt x="1449358" y="311255"/>
                </a:lnTo>
                <a:lnTo>
                  <a:pt x="1449358" y="107198"/>
                </a:lnTo>
                <a:close/>
                <a:moveTo>
                  <a:pt x="1234417" y="0"/>
                </a:moveTo>
                <a:lnTo>
                  <a:pt x="1499420" y="0"/>
                </a:lnTo>
                <a:cubicBezTo>
                  <a:pt x="1549844" y="0"/>
                  <a:pt x="1575057" y="26119"/>
                  <a:pt x="1575057" y="78358"/>
                </a:cubicBezTo>
                <a:lnTo>
                  <a:pt x="1575057" y="297652"/>
                </a:lnTo>
                <a:cubicBezTo>
                  <a:pt x="1575057" y="327399"/>
                  <a:pt x="1564174" y="350797"/>
                  <a:pt x="1542408" y="367847"/>
                </a:cubicBezTo>
                <a:cubicBezTo>
                  <a:pt x="1518102" y="381995"/>
                  <a:pt x="1493797" y="396143"/>
                  <a:pt x="1469491" y="410291"/>
                </a:cubicBezTo>
                <a:cubicBezTo>
                  <a:pt x="1494522" y="424802"/>
                  <a:pt x="1519735" y="439313"/>
                  <a:pt x="1545128" y="453823"/>
                </a:cubicBezTo>
                <a:cubicBezTo>
                  <a:pt x="1566532" y="470511"/>
                  <a:pt x="1577233" y="494635"/>
                  <a:pt x="1577233" y="526196"/>
                </a:cubicBezTo>
                <a:lnTo>
                  <a:pt x="1577233" y="773785"/>
                </a:lnTo>
                <a:cubicBezTo>
                  <a:pt x="1577233" y="825661"/>
                  <a:pt x="1551658" y="851599"/>
                  <a:pt x="1500508" y="851599"/>
                </a:cubicBezTo>
                <a:lnTo>
                  <a:pt x="1231696" y="851599"/>
                </a:lnTo>
                <a:cubicBezTo>
                  <a:pt x="1181272" y="851599"/>
                  <a:pt x="1156059" y="825661"/>
                  <a:pt x="1156059" y="773785"/>
                </a:cubicBezTo>
                <a:lnTo>
                  <a:pt x="1156059" y="526196"/>
                </a:lnTo>
                <a:cubicBezTo>
                  <a:pt x="1156059" y="494635"/>
                  <a:pt x="1166580" y="470511"/>
                  <a:pt x="1187620" y="453823"/>
                </a:cubicBezTo>
                <a:cubicBezTo>
                  <a:pt x="1212651" y="439313"/>
                  <a:pt x="1237864" y="424802"/>
                  <a:pt x="1263257" y="410291"/>
                </a:cubicBezTo>
                <a:cubicBezTo>
                  <a:pt x="1238952" y="396143"/>
                  <a:pt x="1214646" y="381995"/>
                  <a:pt x="1190341" y="367847"/>
                </a:cubicBezTo>
                <a:cubicBezTo>
                  <a:pt x="1168212" y="350434"/>
                  <a:pt x="1157148" y="327036"/>
                  <a:pt x="1157148" y="297652"/>
                </a:cubicBezTo>
                <a:lnTo>
                  <a:pt x="1157148" y="78358"/>
                </a:lnTo>
                <a:cubicBezTo>
                  <a:pt x="1157148" y="26119"/>
                  <a:pt x="1182904" y="0"/>
                  <a:pt x="1234417" y="0"/>
                </a:cubicBezTo>
                <a:close/>
                <a:moveTo>
                  <a:pt x="993306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B7F487-0D74-4705-A651-B61F123E2FA3}"/>
              </a:ext>
            </a:extLst>
          </p:cNvPr>
          <p:cNvSpPr/>
          <p:nvPr/>
        </p:nvSpPr>
        <p:spPr>
          <a:xfrm>
            <a:off x="2703748" y="3437677"/>
            <a:ext cx="1568528" cy="851599"/>
          </a:xfrm>
          <a:custGeom>
            <a:avLst/>
            <a:gdLst/>
            <a:ahLst/>
            <a:cxnLst/>
            <a:rect l="l" t="t" r="r" b="b"/>
            <a:pathLst>
              <a:path w="1568528" h="851599">
                <a:moveTo>
                  <a:pt x="1279582" y="109375"/>
                </a:moveTo>
                <a:lnTo>
                  <a:pt x="1279582" y="378186"/>
                </a:lnTo>
                <a:lnTo>
                  <a:pt x="1442284" y="378186"/>
                </a:lnTo>
                <a:lnTo>
                  <a:pt x="1442284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30609" y="0"/>
                </a:moveTo>
                <a:lnTo>
                  <a:pt x="1490714" y="0"/>
                </a:lnTo>
                <a:cubicBezTo>
                  <a:pt x="1542590" y="0"/>
                  <a:pt x="1568528" y="26119"/>
                  <a:pt x="1568528" y="78358"/>
                </a:cubicBezTo>
                <a:lnTo>
                  <a:pt x="1568528" y="773785"/>
                </a:lnTo>
                <a:cubicBezTo>
                  <a:pt x="1568528" y="825661"/>
                  <a:pt x="1542952" y="851599"/>
                  <a:pt x="1491802" y="851599"/>
                </a:cubicBezTo>
                <a:lnTo>
                  <a:pt x="1235506" y="851599"/>
                </a:lnTo>
                <a:cubicBezTo>
                  <a:pt x="1183993" y="851599"/>
                  <a:pt x="1158236" y="825661"/>
                  <a:pt x="1158236" y="773785"/>
                </a:cubicBezTo>
                <a:lnTo>
                  <a:pt x="1158236" y="593127"/>
                </a:lnTo>
                <a:lnTo>
                  <a:pt x="1283392" y="593127"/>
                </a:lnTo>
                <a:lnTo>
                  <a:pt x="1283392" y="742224"/>
                </a:lnTo>
                <a:lnTo>
                  <a:pt x="1442284" y="742224"/>
                </a:lnTo>
                <a:lnTo>
                  <a:pt x="1442284" y="485928"/>
                </a:lnTo>
                <a:lnTo>
                  <a:pt x="1230609" y="485928"/>
                </a:lnTo>
                <a:cubicBezTo>
                  <a:pt x="1180184" y="485928"/>
                  <a:pt x="1154971" y="460353"/>
                  <a:pt x="1154971" y="409203"/>
                </a:cubicBezTo>
                <a:lnTo>
                  <a:pt x="1154971" y="78358"/>
                </a:lnTo>
                <a:cubicBezTo>
                  <a:pt x="1154971" y="26119"/>
                  <a:pt x="1180184" y="0"/>
                  <a:pt x="1230609" y="0"/>
                </a:cubicBezTo>
                <a:close/>
                <a:moveTo>
                  <a:pt x="993307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7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0" y="0"/>
                </a:moveTo>
                <a:lnTo>
                  <a:pt x="336287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08DF9E-7E8F-4643-8678-3D6648E7D5A2}"/>
              </a:ext>
            </a:extLst>
          </p:cNvPr>
          <p:cNvSpPr/>
          <p:nvPr/>
        </p:nvSpPr>
        <p:spPr>
          <a:xfrm>
            <a:off x="5051659" y="3437677"/>
            <a:ext cx="1832232" cy="851599"/>
          </a:xfrm>
          <a:custGeom>
            <a:avLst/>
            <a:gdLst/>
            <a:ahLst/>
            <a:cxnLst/>
            <a:rect l="l" t="t" r="r" b="b"/>
            <a:pathLst>
              <a:path w="1832232" h="851599">
                <a:moveTo>
                  <a:pt x="1539478" y="109375"/>
                </a:moveTo>
                <a:lnTo>
                  <a:pt x="1539478" y="742224"/>
                </a:lnTo>
                <a:lnTo>
                  <a:pt x="1707621" y="742224"/>
                </a:lnTo>
                <a:lnTo>
                  <a:pt x="1707621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491592" y="0"/>
                </a:moveTo>
                <a:lnTo>
                  <a:pt x="1755506" y="0"/>
                </a:lnTo>
                <a:cubicBezTo>
                  <a:pt x="1806656" y="0"/>
                  <a:pt x="1832232" y="26119"/>
                  <a:pt x="1832232" y="78358"/>
                </a:cubicBezTo>
                <a:lnTo>
                  <a:pt x="1832232" y="773785"/>
                </a:lnTo>
                <a:cubicBezTo>
                  <a:pt x="1832232" y="825661"/>
                  <a:pt x="1806656" y="851599"/>
                  <a:pt x="1755506" y="851599"/>
                </a:cubicBezTo>
                <a:lnTo>
                  <a:pt x="1489960" y="851599"/>
                </a:lnTo>
                <a:cubicBezTo>
                  <a:pt x="1439535" y="851599"/>
                  <a:pt x="1414323" y="825661"/>
                  <a:pt x="1414323" y="773785"/>
                </a:cubicBezTo>
                <a:lnTo>
                  <a:pt x="1414323" y="78358"/>
                </a:lnTo>
                <a:cubicBezTo>
                  <a:pt x="1414323" y="26119"/>
                  <a:pt x="1440079" y="0"/>
                  <a:pt x="1491592" y="0"/>
                </a:cubicBezTo>
                <a:close/>
                <a:moveTo>
                  <a:pt x="1019970" y="0"/>
                </a:moveTo>
                <a:lnTo>
                  <a:pt x="1269736" y="0"/>
                </a:lnTo>
                <a:cubicBezTo>
                  <a:pt x="1321612" y="0"/>
                  <a:pt x="1347550" y="25757"/>
                  <a:pt x="1347550" y="77270"/>
                </a:cubicBezTo>
                <a:lnTo>
                  <a:pt x="1347550" y="242148"/>
                </a:lnTo>
                <a:cubicBezTo>
                  <a:pt x="1347550" y="268993"/>
                  <a:pt x="1338299" y="298740"/>
                  <a:pt x="1319798" y="331389"/>
                </a:cubicBezTo>
                <a:lnTo>
                  <a:pt x="1085812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7" y="108286"/>
                </a:lnTo>
                <a:lnTo>
                  <a:pt x="1066767" y="266635"/>
                </a:lnTo>
                <a:lnTo>
                  <a:pt x="942156" y="266635"/>
                </a:lnTo>
                <a:lnTo>
                  <a:pt x="942156" y="77270"/>
                </a:lnTo>
                <a:cubicBezTo>
                  <a:pt x="942156" y="25757"/>
                  <a:pt x="968094" y="0"/>
                  <a:pt x="1019970" y="0"/>
                </a:cubicBez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E7E616-44C1-4448-88D9-3FC05E984959}"/>
              </a:ext>
            </a:extLst>
          </p:cNvPr>
          <p:cNvSpPr/>
          <p:nvPr/>
        </p:nvSpPr>
        <p:spPr>
          <a:xfrm>
            <a:off x="7663275" y="3437677"/>
            <a:ext cx="1568319" cy="851599"/>
          </a:xfrm>
          <a:custGeom>
            <a:avLst/>
            <a:gdLst/>
            <a:ahLst/>
            <a:cxnLst/>
            <a:rect l="l" t="t" r="r" b="b"/>
            <a:pathLst>
              <a:path w="1568319" h="851599">
                <a:moveTo>
                  <a:pt x="606029" y="109375"/>
                </a:moveTo>
                <a:lnTo>
                  <a:pt x="606029" y="742224"/>
                </a:lnTo>
                <a:lnTo>
                  <a:pt x="774172" y="742224"/>
                </a:lnTo>
                <a:lnTo>
                  <a:pt x="774172" y="109375"/>
                </a:lnTo>
                <a:close/>
                <a:moveTo>
                  <a:pt x="1460032" y="0"/>
                </a:moveTo>
                <a:lnTo>
                  <a:pt x="1568319" y="0"/>
                </a:lnTo>
                <a:lnTo>
                  <a:pt x="1568319" y="851599"/>
                </a:lnTo>
                <a:lnTo>
                  <a:pt x="1443163" y="851599"/>
                </a:lnTo>
                <a:lnTo>
                  <a:pt x="1443163" y="250854"/>
                </a:lnTo>
                <a:lnTo>
                  <a:pt x="1394190" y="250854"/>
                </a:lnTo>
                <a:lnTo>
                  <a:pt x="1394190" y="233986"/>
                </a:lnTo>
                <a:close/>
                <a:moveTo>
                  <a:pt x="1019971" y="0"/>
                </a:moveTo>
                <a:lnTo>
                  <a:pt x="1269737" y="0"/>
                </a:lnTo>
                <a:cubicBezTo>
                  <a:pt x="1321613" y="0"/>
                  <a:pt x="1347551" y="25757"/>
                  <a:pt x="1347551" y="77270"/>
                </a:cubicBezTo>
                <a:lnTo>
                  <a:pt x="1347551" y="242148"/>
                </a:lnTo>
                <a:cubicBezTo>
                  <a:pt x="1347551" y="268993"/>
                  <a:pt x="1338300" y="298740"/>
                  <a:pt x="1319799" y="331389"/>
                </a:cubicBezTo>
                <a:lnTo>
                  <a:pt x="1085813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8" y="108286"/>
                </a:lnTo>
                <a:lnTo>
                  <a:pt x="1066768" y="266635"/>
                </a:lnTo>
                <a:lnTo>
                  <a:pt x="942157" y="266635"/>
                </a:lnTo>
                <a:lnTo>
                  <a:pt x="942157" y="77270"/>
                </a:lnTo>
                <a:cubicBezTo>
                  <a:pt x="942157" y="25757"/>
                  <a:pt x="968095" y="0"/>
                  <a:pt x="1019971" y="0"/>
                </a:cubicBez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3" y="26119"/>
                  <a:pt x="898783" y="78358"/>
                </a:cubicBezTo>
                <a:lnTo>
                  <a:pt x="898783" y="773785"/>
                </a:lnTo>
                <a:cubicBezTo>
                  <a:pt x="898783" y="825661"/>
                  <a:pt x="873207" y="851599"/>
                  <a:pt x="822057" y="851599"/>
                </a:cubicBezTo>
                <a:lnTo>
                  <a:pt x="556511" y="851599"/>
                </a:lnTo>
                <a:cubicBezTo>
                  <a:pt x="506086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1" y="0"/>
                </a:moveTo>
                <a:lnTo>
                  <a:pt x="336287" y="0"/>
                </a:lnTo>
                <a:cubicBezTo>
                  <a:pt x="388163" y="0"/>
                  <a:pt x="414101" y="25757"/>
                  <a:pt x="414101" y="77270"/>
                </a:cubicBezTo>
                <a:lnTo>
                  <a:pt x="414101" y="242148"/>
                </a:lnTo>
                <a:cubicBezTo>
                  <a:pt x="414101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1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3A4A1-E113-4EC6-837E-14C668C55E6D}"/>
              </a:ext>
            </a:extLst>
          </p:cNvPr>
          <p:cNvGrpSpPr/>
          <p:nvPr/>
        </p:nvGrpSpPr>
        <p:grpSpPr>
          <a:xfrm>
            <a:off x="0" y="3116209"/>
            <a:ext cx="12192000" cy="103580"/>
            <a:chOff x="899592" y="4725144"/>
            <a:chExt cx="7165552" cy="10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5C496-CE2C-482D-A6BD-CC90B87F4AFC}"/>
                </a:ext>
              </a:extLst>
            </p:cNvPr>
            <p:cNvSpPr/>
            <p:nvPr/>
          </p:nvSpPr>
          <p:spPr>
            <a:xfrm>
              <a:off x="899592" y="4725144"/>
              <a:ext cx="144016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B75607-2295-4FB4-8C8E-4055A7C30DA7}"/>
                </a:ext>
              </a:extLst>
            </p:cNvPr>
            <p:cNvSpPr/>
            <p:nvPr/>
          </p:nvSpPr>
          <p:spPr>
            <a:xfrm>
              <a:off x="2330940" y="4725144"/>
              <a:ext cx="144016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B2AB7-8CFD-43F0-95C2-F48ED8BCAF65}"/>
                </a:ext>
              </a:extLst>
            </p:cNvPr>
            <p:cNvSpPr/>
            <p:nvPr/>
          </p:nvSpPr>
          <p:spPr>
            <a:xfrm>
              <a:off x="3762288" y="4725144"/>
              <a:ext cx="144016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392BB2-FD18-4B4C-A412-0E50BBCBE4E3}"/>
                </a:ext>
              </a:extLst>
            </p:cNvPr>
            <p:cNvSpPr/>
            <p:nvPr/>
          </p:nvSpPr>
          <p:spPr>
            <a:xfrm>
              <a:off x="5193636" y="4725144"/>
              <a:ext cx="144016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93CA15-AC25-43A9-AF48-C23A3B8C4031}"/>
                </a:ext>
              </a:extLst>
            </p:cNvPr>
            <p:cNvSpPr/>
            <p:nvPr/>
          </p:nvSpPr>
          <p:spPr>
            <a:xfrm>
              <a:off x="6624984" y="4725144"/>
              <a:ext cx="144016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F49253-47CE-4FC8-A653-6A23CD207A4B}"/>
              </a:ext>
            </a:extLst>
          </p:cNvPr>
          <p:cNvGrpSpPr/>
          <p:nvPr/>
        </p:nvGrpSpPr>
        <p:grpSpPr>
          <a:xfrm>
            <a:off x="1257264" y="2235312"/>
            <a:ext cx="1288544" cy="863315"/>
            <a:chOff x="3233964" y="1954419"/>
            <a:chExt cx="1410044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26897-D9BE-4211-874B-6255C1AE0C6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AA32F-460B-46AB-9921-F6D8E4FC001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1D2B2C-8FAB-4DF6-8F49-B38500F92AD8}"/>
              </a:ext>
            </a:extLst>
          </p:cNvPr>
          <p:cNvGrpSpPr/>
          <p:nvPr/>
        </p:nvGrpSpPr>
        <p:grpSpPr>
          <a:xfrm>
            <a:off x="3354361" y="2219781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DCE19D-1F35-4D0E-93C2-A4A5B9A203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25591-5810-4437-AA94-E34878B4EE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E5D693-B19E-4D8F-90A3-550A64C901C9}"/>
              </a:ext>
            </a:extLst>
          </p:cNvPr>
          <p:cNvGrpSpPr/>
          <p:nvPr/>
        </p:nvGrpSpPr>
        <p:grpSpPr>
          <a:xfrm>
            <a:off x="5449453" y="2219781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15F4D7-274F-48C1-B409-76E9FD05CDD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538C12-C849-4F0F-98A0-0187F59FAA9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C8BF4D-ECF0-4245-9278-852100264915}"/>
              </a:ext>
            </a:extLst>
          </p:cNvPr>
          <p:cNvGrpSpPr/>
          <p:nvPr/>
        </p:nvGrpSpPr>
        <p:grpSpPr>
          <a:xfrm>
            <a:off x="7548555" y="2219781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1ADC2-0468-435A-A48B-E9C394CBE7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99F2DF-E126-400B-B98B-9EA31935049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687A2C-D1E2-4F95-A662-11E9E24362A0}"/>
              </a:ext>
            </a:extLst>
          </p:cNvPr>
          <p:cNvGrpSpPr/>
          <p:nvPr/>
        </p:nvGrpSpPr>
        <p:grpSpPr>
          <a:xfrm>
            <a:off x="9645651" y="2219781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EC263E-0AA3-4ECB-AEE6-B62C747027C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CA6170-6346-4A53-9754-826FC3056D7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EC227AE1-956D-48AD-A502-C24D4FAFDF5B}"/>
              </a:ext>
            </a:extLst>
          </p:cNvPr>
          <p:cNvSpPr/>
          <p:nvPr/>
        </p:nvSpPr>
        <p:spPr>
          <a:xfrm>
            <a:off x="1735015" y="188727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92009F6C-6035-45D1-B2D3-9858D7198D64}"/>
              </a:ext>
            </a:extLst>
          </p:cNvPr>
          <p:cNvSpPr/>
          <p:nvPr/>
        </p:nvSpPr>
        <p:spPr>
          <a:xfrm flipH="1">
            <a:off x="3802792" y="18613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A2652B2B-9409-4F95-9C39-5F30932FA568}"/>
              </a:ext>
            </a:extLst>
          </p:cNvPr>
          <p:cNvSpPr/>
          <p:nvPr/>
        </p:nvSpPr>
        <p:spPr>
          <a:xfrm rot="18805991">
            <a:off x="5938720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66C51630-CEF7-4E16-B6BD-9D671568F4D8}"/>
              </a:ext>
            </a:extLst>
          </p:cNvPr>
          <p:cNvSpPr/>
          <p:nvPr/>
        </p:nvSpPr>
        <p:spPr>
          <a:xfrm>
            <a:off x="8023629" y="172751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E2C0A87A-32A3-4689-ABE9-23248C2B8727}"/>
              </a:ext>
            </a:extLst>
          </p:cNvPr>
          <p:cNvSpPr/>
          <p:nvPr/>
        </p:nvSpPr>
        <p:spPr>
          <a:xfrm>
            <a:off x="10113835" y="17598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90A919-F42C-4166-9AE7-A0475D818766}"/>
              </a:ext>
            </a:extLst>
          </p:cNvPr>
          <p:cNvGrpSpPr/>
          <p:nvPr/>
        </p:nvGrpSpPr>
        <p:grpSpPr>
          <a:xfrm>
            <a:off x="1004848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D32FC1-9160-4885-AD54-8BCD66AEA2A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12AB65-8D54-437D-87DC-0B2D19B0A1F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D58E5-EB89-4B93-95E4-CCA18FF45BB3}"/>
              </a:ext>
            </a:extLst>
          </p:cNvPr>
          <p:cNvGrpSpPr/>
          <p:nvPr/>
        </p:nvGrpSpPr>
        <p:grpSpPr>
          <a:xfrm>
            <a:off x="310194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74C08F-E7BA-4008-96C2-B034BC5FE38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D744DF-593E-488D-91D8-F7539180406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D9B272-72E9-457C-B271-70F2C2E814E0}"/>
              </a:ext>
            </a:extLst>
          </p:cNvPr>
          <p:cNvGrpSpPr/>
          <p:nvPr/>
        </p:nvGrpSpPr>
        <p:grpSpPr>
          <a:xfrm>
            <a:off x="5199042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882B31-AD91-4800-B5DF-23D01242B59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68CEA6-0E03-4DEB-8F15-D692DE44A4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009C2C-9136-4B40-89AF-44024B9087B8}"/>
              </a:ext>
            </a:extLst>
          </p:cNvPr>
          <p:cNvGrpSpPr/>
          <p:nvPr/>
        </p:nvGrpSpPr>
        <p:grpSpPr>
          <a:xfrm>
            <a:off x="7296139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36B78D-BE87-42EA-9571-EB67FEF9FEB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1788C3-F7BB-429E-8A9F-5D11AA9BA96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B7EA90-CF5B-4036-B4D1-E44A397E62FD}"/>
              </a:ext>
            </a:extLst>
          </p:cNvPr>
          <p:cNvGrpSpPr/>
          <p:nvPr/>
        </p:nvGrpSpPr>
        <p:grpSpPr>
          <a:xfrm>
            <a:off x="939323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3C1A6-5920-48EC-98DF-BDAEB6E6894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3984ED-E829-4F42-9680-388B3CDF89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8808CFD-B029-4959-9296-3B032A2FDE55}"/>
              </a:ext>
            </a:extLst>
          </p:cNvPr>
          <p:cNvSpPr>
            <a:spLocks noChangeAspect="1"/>
          </p:cNvSpPr>
          <p:nvPr/>
        </p:nvSpPr>
        <p:spPr>
          <a:xfrm>
            <a:off x="10048992" y="3438518"/>
            <a:ext cx="1795876" cy="850392"/>
          </a:xfrm>
          <a:custGeom>
            <a:avLst/>
            <a:gdLst/>
            <a:ahLst/>
            <a:cxnLst/>
            <a:rect l="l" t="t" r="r" b="b"/>
            <a:pathLst>
              <a:path w="1967508" h="931664">
                <a:moveTo>
                  <a:pt x="647700" y="119658"/>
                </a:moveTo>
                <a:lnTo>
                  <a:pt x="647700" y="812006"/>
                </a:lnTo>
                <a:lnTo>
                  <a:pt x="831652" y="812006"/>
                </a:lnTo>
                <a:lnTo>
                  <a:pt x="831652" y="119658"/>
                </a:lnTo>
                <a:close/>
                <a:moveTo>
                  <a:pt x="1609130" y="0"/>
                </a:moveTo>
                <a:lnTo>
                  <a:pt x="1882378" y="0"/>
                </a:lnTo>
                <a:cubicBezTo>
                  <a:pt x="1939131" y="0"/>
                  <a:pt x="1967508" y="28178"/>
                  <a:pt x="1967508" y="84534"/>
                </a:cubicBezTo>
                <a:lnTo>
                  <a:pt x="1967508" y="264914"/>
                </a:lnTo>
                <a:cubicBezTo>
                  <a:pt x="1967508" y="294283"/>
                  <a:pt x="1957388" y="326827"/>
                  <a:pt x="1937147" y="362545"/>
                </a:cubicBezTo>
                <a:lnTo>
                  <a:pt x="1681163" y="809625"/>
                </a:lnTo>
                <a:lnTo>
                  <a:pt x="1966317" y="809625"/>
                </a:lnTo>
                <a:lnTo>
                  <a:pt x="1966317" y="931664"/>
                </a:lnTo>
                <a:lnTo>
                  <a:pt x="1514475" y="931664"/>
                </a:lnTo>
                <a:lnTo>
                  <a:pt x="1514475" y="845344"/>
                </a:lnTo>
                <a:lnTo>
                  <a:pt x="1829991" y="290513"/>
                </a:lnTo>
                <a:lnTo>
                  <a:pt x="1829991" y="118467"/>
                </a:lnTo>
                <a:lnTo>
                  <a:pt x="1660327" y="118467"/>
                </a:lnTo>
                <a:lnTo>
                  <a:pt x="1660327" y="291703"/>
                </a:lnTo>
                <a:lnTo>
                  <a:pt x="1524000" y="291703"/>
                </a:lnTo>
                <a:lnTo>
                  <a:pt x="1524000" y="84534"/>
                </a:lnTo>
                <a:cubicBezTo>
                  <a:pt x="1524000" y="28178"/>
                  <a:pt x="1552377" y="0"/>
                  <a:pt x="1609130" y="0"/>
                </a:cubicBezTo>
                <a:close/>
                <a:moveTo>
                  <a:pt x="1113830" y="0"/>
                </a:moveTo>
                <a:lnTo>
                  <a:pt x="1387079" y="0"/>
                </a:lnTo>
                <a:cubicBezTo>
                  <a:pt x="1443831" y="0"/>
                  <a:pt x="1472208" y="28178"/>
                  <a:pt x="1472208" y="84534"/>
                </a:cubicBezTo>
                <a:lnTo>
                  <a:pt x="1472208" y="264914"/>
                </a:lnTo>
                <a:cubicBezTo>
                  <a:pt x="1472208" y="294283"/>
                  <a:pt x="1462088" y="326827"/>
                  <a:pt x="1441847" y="362545"/>
                </a:cubicBezTo>
                <a:lnTo>
                  <a:pt x="1185863" y="809625"/>
                </a:lnTo>
                <a:lnTo>
                  <a:pt x="1471017" y="809625"/>
                </a:lnTo>
                <a:lnTo>
                  <a:pt x="1471017" y="931664"/>
                </a:lnTo>
                <a:lnTo>
                  <a:pt x="1019175" y="931664"/>
                </a:lnTo>
                <a:lnTo>
                  <a:pt x="1019175" y="845344"/>
                </a:lnTo>
                <a:lnTo>
                  <a:pt x="1334691" y="290513"/>
                </a:lnTo>
                <a:lnTo>
                  <a:pt x="1334691" y="118467"/>
                </a:lnTo>
                <a:lnTo>
                  <a:pt x="1165027" y="118467"/>
                </a:lnTo>
                <a:lnTo>
                  <a:pt x="1165027" y="291703"/>
                </a:lnTo>
                <a:lnTo>
                  <a:pt x="1028700" y="291703"/>
                </a:lnTo>
                <a:lnTo>
                  <a:pt x="1028700" y="84534"/>
                </a:lnTo>
                <a:cubicBezTo>
                  <a:pt x="1028700" y="28178"/>
                  <a:pt x="1057077" y="0"/>
                  <a:pt x="1113830" y="0"/>
                </a:cubicBezTo>
                <a:close/>
                <a:moveTo>
                  <a:pt x="595313" y="0"/>
                </a:moveTo>
                <a:lnTo>
                  <a:pt x="884040" y="0"/>
                </a:lnTo>
                <a:cubicBezTo>
                  <a:pt x="939999" y="0"/>
                  <a:pt x="967979" y="28575"/>
                  <a:pt x="967979" y="85725"/>
                </a:cubicBezTo>
                <a:lnTo>
                  <a:pt x="967979" y="846534"/>
                </a:lnTo>
                <a:cubicBezTo>
                  <a:pt x="967979" y="903287"/>
                  <a:pt x="939999" y="931664"/>
                  <a:pt x="884040" y="931664"/>
                </a:cubicBezTo>
                <a:lnTo>
                  <a:pt x="593527" y="931664"/>
                </a:lnTo>
                <a:cubicBezTo>
                  <a:pt x="538361" y="931664"/>
                  <a:pt x="510779" y="903287"/>
                  <a:pt x="510779" y="846534"/>
                </a:cubicBezTo>
                <a:lnTo>
                  <a:pt x="510779" y="85725"/>
                </a:lnTo>
                <a:cubicBezTo>
                  <a:pt x="510779" y="28575"/>
                  <a:pt x="538957" y="0"/>
                  <a:pt x="595313" y="0"/>
                </a:cubicBezTo>
                <a:close/>
                <a:moveTo>
                  <a:pt x="94655" y="0"/>
                </a:moveTo>
                <a:lnTo>
                  <a:pt x="367904" y="0"/>
                </a:lnTo>
                <a:cubicBezTo>
                  <a:pt x="424657" y="0"/>
                  <a:pt x="453033" y="28178"/>
                  <a:pt x="453033" y="84534"/>
                </a:cubicBezTo>
                <a:lnTo>
                  <a:pt x="453033" y="264914"/>
                </a:lnTo>
                <a:cubicBezTo>
                  <a:pt x="453033" y="294283"/>
                  <a:pt x="442913" y="326827"/>
                  <a:pt x="422672" y="362545"/>
                </a:cubicBezTo>
                <a:lnTo>
                  <a:pt x="166688" y="809625"/>
                </a:lnTo>
                <a:lnTo>
                  <a:pt x="451843" y="809625"/>
                </a:lnTo>
                <a:lnTo>
                  <a:pt x="451843" y="931664"/>
                </a:lnTo>
                <a:lnTo>
                  <a:pt x="0" y="931664"/>
                </a:lnTo>
                <a:lnTo>
                  <a:pt x="0" y="845344"/>
                </a:lnTo>
                <a:lnTo>
                  <a:pt x="315516" y="290513"/>
                </a:lnTo>
                <a:lnTo>
                  <a:pt x="315516" y="118467"/>
                </a:lnTo>
                <a:lnTo>
                  <a:pt x="145852" y="118467"/>
                </a:lnTo>
                <a:lnTo>
                  <a:pt x="145852" y="291703"/>
                </a:lnTo>
                <a:lnTo>
                  <a:pt x="9525" y="291703"/>
                </a:lnTo>
                <a:lnTo>
                  <a:pt x="9525" y="84534"/>
                </a:lnTo>
                <a:cubicBezTo>
                  <a:pt x="9525" y="28178"/>
                  <a:pt x="37902" y="0"/>
                  <a:pt x="94655" y="0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50A14-4A00-4AD4-90EC-ACADE738962A}"/>
              </a:ext>
            </a:extLst>
          </p:cNvPr>
          <p:cNvGrpSpPr/>
          <p:nvPr/>
        </p:nvGrpSpPr>
        <p:grpSpPr>
          <a:xfrm>
            <a:off x="4367812" y="2195340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F2FCB0-38CC-4E38-B8C7-EAED2CEB0B4F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DFC33B-8604-4354-B34C-CAA72E1D49C2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91134C-1944-4C16-A802-6E557014B70C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4F200C-9FBC-4880-B28C-E219A63E218B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1A1509-DDF6-42A3-8DDC-9BF293140753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70691-40FF-4916-B0BE-65B26611D197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3C05D-4C2B-49E1-90CD-38D4CA962598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CC68F5-29A7-470D-BED4-D054F7D87489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C2FE03-40DD-40BA-A373-4D5A407CA192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CF7F1-1967-424D-8349-381FA227A89E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F5904-FB12-41CA-9EE0-F4CE4147D065}"/>
              </a:ext>
            </a:extLst>
          </p:cNvPr>
          <p:cNvGrpSpPr/>
          <p:nvPr/>
        </p:nvGrpSpPr>
        <p:grpSpPr>
          <a:xfrm>
            <a:off x="8004918" y="1765749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E31689-21D4-4CD1-8373-DF6DB748154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397F7D-EEA6-4019-8EBA-C460BC0B2ACB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6E9386-DD1C-46AE-9A67-1B2E4563B5CD}"/>
              </a:ext>
            </a:extLst>
          </p:cNvPr>
          <p:cNvGrpSpPr/>
          <p:nvPr/>
        </p:nvGrpSpPr>
        <p:grpSpPr>
          <a:xfrm>
            <a:off x="8004918" y="4994451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095D5D-5FB1-4CC0-84A6-ECDFCBAB6A93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E3B313-826C-4850-852B-B6312E99155D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B27FD5-CCA4-4703-9E20-49B2617EE2F1}"/>
              </a:ext>
            </a:extLst>
          </p:cNvPr>
          <p:cNvGrpSpPr/>
          <p:nvPr/>
        </p:nvGrpSpPr>
        <p:grpSpPr>
          <a:xfrm>
            <a:off x="768106" y="1765749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FB7CD4-5C3E-449A-A0AE-D43325896D8D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617075-11D3-4F87-82D1-4222B7BCA4A7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DF3D98-0212-4104-8D79-5D79785134D4}"/>
              </a:ext>
            </a:extLst>
          </p:cNvPr>
          <p:cNvGrpSpPr/>
          <p:nvPr/>
        </p:nvGrpSpPr>
        <p:grpSpPr>
          <a:xfrm>
            <a:off x="768106" y="5024931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2493F-3E06-4FF7-AA3E-399CCB8002DC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C47E82-5302-4FAE-811A-D63F41477477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D001C6-6BFE-4A00-B582-64662CC93E9B}"/>
              </a:ext>
            </a:extLst>
          </p:cNvPr>
          <p:cNvSpPr/>
          <p:nvPr/>
        </p:nvSpPr>
        <p:spPr>
          <a:xfrm>
            <a:off x="202642" y="168310"/>
            <a:ext cx="11786716" cy="65213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88221" y="170898"/>
            <a:ext cx="11415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C3BFE8-B0E1-4D3F-9703-2B318C77ED71}"/>
              </a:ext>
            </a:extLst>
          </p:cNvPr>
          <p:cNvGrpSpPr/>
          <p:nvPr/>
        </p:nvGrpSpPr>
        <p:grpSpPr>
          <a:xfrm>
            <a:off x="1323258" y="1547846"/>
            <a:ext cx="9527930" cy="4500714"/>
            <a:chOff x="1657924" y="1216062"/>
            <a:chExt cx="2835932" cy="45007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67530-E9A7-496F-82D9-62197B32704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4E504-D62C-4E3E-A26B-93D2C1C46F1A}"/>
                </a:ext>
              </a:extLst>
            </p:cNvPr>
            <p:cNvSpPr txBox="1"/>
            <p:nvPr/>
          </p:nvSpPr>
          <p:spPr>
            <a:xfrm>
              <a:off x="1657924" y="12160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FBD92-4970-4A1B-A6EE-007676E3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7E25079-E9EC-4724-84CF-65FCDC757DB4}"/>
              </a:ext>
            </a:extLst>
          </p:cNvPr>
          <p:cNvSpPr/>
          <p:nvPr/>
        </p:nvSpPr>
        <p:spPr>
          <a:xfrm>
            <a:off x="0" y="684532"/>
            <a:ext cx="4330840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2E132-B6DE-4B5A-8356-9627B792CA78}"/>
              </a:ext>
            </a:extLst>
          </p:cNvPr>
          <p:cNvSpPr txBox="1"/>
          <p:nvPr/>
        </p:nvSpPr>
        <p:spPr>
          <a:xfrm>
            <a:off x="622663" y="756316"/>
            <a:ext cx="29344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2CDE3-9D8B-4BE9-AAF2-C8F011CEBCB5}"/>
              </a:ext>
            </a:extLst>
          </p:cNvPr>
          <p:cNvSpPr txBox="1"/>
          <p:nvPr/>
        </p:nvSpPr>
        <p:spPr>
          <a:xfrm>
            <a:off x="488142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57F26-0D60-4203-B58A-85E0B675456C}"/>
              </a:ext>
            </a:extLst>
          </p:cNvPr>
          <p:cNvSpPr txBox="1"/>
          <p:nvPr/>
        </p:nvSpPr>
        <p:spPr>
          <a:xfrm>
            <a:off x="488142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365FE-E377-4813-9382-1F50F8CF91E0}"/>
              </a:ext>
            </a:extLst>
          </p:cNvPr>
          <p:cNvSpPr txBox="1"/>
          <p:nvPr/>
        </p:nvSpPr>
        <p:spPr>
          <a:xfrm>
            <a:off x="559741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68516-5EF7-4A5F-8122-F19288A078AF}"/>
              </a:ext>
            </a:extLst>
          </p:cNvPr>
          <p:cNvSpPr txBox="1"/>
          <p:nvPr/>
        </p:nvSpPr>
        <p:spPr>
          <a:xfrm>
            <a:off x="488142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01</a:t>
            </a:r>
            <a:endParaRPr lang="ko-KR" altLang="en-US" sz="3600" b="1" dirty="0"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5E177-62E8-42C9-A6C8-C9A02418BA3E}"/>
              </a:ext>
            </a:extLst>
          </p:cNvPr>
          <p:cNvSpPr txBox="1"/>
          <p:nvPr/>
        </p:nvSpPr>
        <p:spPr>
          <a:xfrm>
            <a:off x="837024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4265C-4166-4153-BAF1-E8DA3D31E47F}"/>
              </a:ext>
            </a:extLst>
          </p:cNvPr>
          <p:cNvSpPr txBox="1"/>
          <p:nvPr/>
        </p:nvSpPr>
        <p:spPr>
          <a:xfrm>
            <a:off x="837024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00750-ADE0-491D-AC22-922DB7E9B6A1}"/>
              </a:ext>
            </a:extLst>
          </p:cNvPr>
          <p:cNvSpPr txBox="1"/>
          <p:nvPr/>
        </p:nvSpPr>
        <p:spPr>
          <a:xfrm>
            <a:off x="908623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D4DF3-D988-4D9F-8C08-0AD7FC232A5B}"/>
              </a:ext>
            </a:extLst>
          </p:cNvPr>
          <p:cNvSpPr txBox="1"/>
          <p:nvPr/>
        </p:nvSpPr>
        <p:spPr>
          <a:xfrm>
            <a:off x="837024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02</a:t>
            </a:r>
            <a:endParaRPr lang="ko-KR" altLang="en-US" sz="36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3E3558C-1903-4C04-A9D0-D8AE76192BB2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02002EE-7BBA-4DC6-9698-2CF0888F8C63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44B8E-7647-4F84-B84E-C1D270C28CB9}"/>
              </a:ext>
            </a:extLst>
          </p:cNvPr>
          <p:cNvGrpSpPr/>
          <p:nvPr/>
        </p:nvGrpSpPr>
        <p:grpSpPr>
          <a:xfrm>
            <a:off x="7239358" y="2755226"/>
            <a:ext cx="4743634" cy="1245144"/>
            <a:chOff x="6685635" y="2647198"/>
            <a:chExt cx="4777152" cy="1245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C2569-0596-4719-9259-37417370FD3A}"/>
                </a:ext>
              </a:extLst>
            </p:cNvPr>
            <p:cNvSpPr txBox="1"/>
            <p:nvPr/>
          </p:nvSpPr>
          <p:spPr>
            <a:xfrm>
              <a:off x="6685635" y="2647198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6694D5-61E0-4AB5-AAA9-735FA8C0759D}"/>
                </a:ext>
              </a:extLst>
            </p:cNvPr>
            <p:cNvSpPr txBox="1"/>
            <p:nvPr/>
          </p:nvSpPr>
          <p:spPr>
            <a:xfrm>
              <a:off x="6685635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E99C89C-89F9-4561-AA34-A840CAEF956A}"/>
              </a:ext>
            </a:extLst>
          </p:cNvPr>
          <p:cNvGrpSpPr/>
          <p:nvPr/>
        </p:nvGrpSpPr>
        <p:grpSpPr>
          <a:xfrm>
            <a:off x="371439" y="376033"/>
            <a:ext cx="1812541" cy="3010379"/>
            <a:chOff x="5063146" y="2486637"/>
            <a:chExt cx="2093802" cy="3477515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4F2C3A18-A0BF-45CA-9C43-BE798D318465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AFAA5B2A-7B6B-497D-9AC7-653C87E4DC9E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01CA9616-140D-4F4E-9280-F0E965F44D65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80A899C0-D17D-4CE4-99AA-0C828F547FCC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327C36A-6124-49D0-A981-7B79EC6B02B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0DE565A5-D461-4663-BF98-C755AE18661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0F49F9F4-13DD-456F-9DA6-8677F2DE1302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A74EEDFA-9E1E-4176-BC53-B2BA94DA7C22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E0287E3-474F-4E18-857F-A00D151C4B9D}"/>
              </a:ext>
            </a:extLst>
          </p:cNvPr>
          <p:cNvGrpSpPr/>
          <p:nvPr/>
        </p:nvGrpSpPr>
        <p:grpSpPr>
          <a:xfrm>
            <a:off x="1853181" y="1265069"/>
            <a:ext cx="1923281" cy="1788652"/>
            <a:chOff x="5233006" y="1257260"/>
            <a:chExt cx="1923281" cy="1788652"/>
          </a:xfrm>
        </p:grpSpPr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8DFC5DE-A0C1-423E-9A31-7B83B8593632}"/>
                </a:ext>
              </a:extLst>
            </p:cNvPr>
            <p:cNvSpPr/>
            <p:nvPr/>
          </p:nvSpPr>
          <p:spPr>
            <a:xfrm>
              <a:off x="5233006" y="1456088"/>
              <a:ext cx="1663037" cy="1589824"/>
            </a:xfrm>
            <a:custGeom>
              <a:avLst/>
              <a:gdLst>
                <a:gd name="connsiteX0" fmla="*/ 1556657 w 1730828"/>
                <a:gd name="connsiteY0" fmla="*/ 152400 h 1654629"/>
                <a:gd name="connsiteX1" fmla="*/ 1730828 w 1730828"/>
                <a:gd name="connsiteY1" fmla="*/ 674915 h 1654629"/>
                <a:gd name="connsiteX2" fmla="*/ 685800 w 1730828"/>
                <a:gd name="connsiteY2" fmla="*/ 1654629 h 1654629"/>
                <a:gd name="connsiteX3" fmla="*/ 0 w 1730828"/>
                <a:gd name="connsiteY3" fmla="*/ 914400 h 1654629"/>
                <a:gd name="connsiteX4" fmla="*/ 1023257 w 1730828"/>
                <a:gd name="connsiteY4" fmla="*/ 0 h 1654629"/>
                <a:gd name="connsiteX5" fmla="*/ 1556657 w 1730828"/>
                <a:gd name="connsiteY5" fmla="*/ 152400 h 165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828" h="1654629">
                  <a:moveTo>
                    <a:pt x="1556657" y="152400"/>
                  </a:moveTo>
                  <a:lnTo>
                    <a:pt x="1730828" y="674915"/>
                  </a:lnTo>
                  <a:lnTo>
                    <a:pt x="685800" y="1654629"/>
                  </a:lnTo>
                  <a:lnTo>
                    <a:pt x="0" y="914400"/>
                  </a:lnTo>
                  <a:lnTo>
                    <a:pt x="1023257" y="0"/>
                  </a:lnTo>
                  <a:lnTo>
                    <a:pt x="1556657" y="1524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DBDC9A34-C1E0-4571-86E4-3C82AC542739}"/>
                </a:ext>
              </a:extLst>
            </p:cNvPr>
            <p:cNvSpPr/>
            <p:nvPr/>
          </p:nvSpPr>
          <p:spPr>
            <a:xfrm rot="5400000">
              <a:off x="6168796" y="1244942"/>
              <a:ext cx="975174" cy="9998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:a16="http://schemas.microsoft.com/office/drawing/2014/main" id="{E0605F48-0F4F-4AB8-8D76-C2ED86321091}"/>
              </a:ext>
            </a:extLst>
          </p:cNvPr>
          <p:cNvGrpSpPr/>
          <p:nvPr/>
        </p:nvGrpSpPr>
        <p:grpSpPr>
          <a:xfrm>
            <a:off x="3769118" y="4535434"/>
            <a:ext cx="2267062" cy="1993204"/>
            <a:chOff x="3983887" y="4061275"/>
            <a:chExt cx="2122406" cy="1866023"/>
          </a:xfrm>
        </p:grpSpPr>
        <p:grpSp>
          <p:nvGrpSpPr>
            <p:cNvPr id="54" name="Group 34">
              <a:extLst>
                <a:ext uri="{FF2B5EF4-FFF2-40B4-BE49-F238E27FC236}">
                  <a16:creationId xmlns:a16="http://schemas.microsoft.com/office/drawing/2014/main" id="{DCDDC353-E6EA-4808-B37D-2345884D1D05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13EB5B49-FFA3-4AD1-B86D-145EAC9BE38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8" name="Rectangle 22">
                <a:extLst>
                  <a:ext uri="{FF2B5EF4-FFF2-40B4-BE49-F238E27FC236}">
                    <a16:creationId xmlns:a16="http://schemas.microsoft.com/office/drawing/2014/main" id="{3AA19DCB-62EB-493C-9721-2E68630DCF1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5" name="Group 35">
              <a:extLst>
                <a:ext uri="{FF2B5EF4-FFF2-40B4-BE49-F238E27FC236}">
                  <a16:creationId xmlns:a16="http://schemas.microsoft.com/office/drawing/2014/main" id="{1D22C17D-37F9-4B58-BFD3-5A2DDB5926F9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525A19F-7F5D-46C6-9A7D-5AD69B12CF7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D47637D-E4DD-4805-8F02-E30F35CE7A5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C182C75-23FA-4994-A5A9-AC1D2956FB1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A1F65B67-F9B2-44EB-B678-ABA79336FB5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F1B01963-06D5-4FEB-A93C-F3ED26ED6C8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23F1F9E2-8A60-4E50-A3E1-AA959881722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429C9BE1-932E-4205-8EDD-9CE51F24609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87BA5F85-43AA-414F-A4A9-28156E58474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38">
              <a:extLst>
                <a:ext uri="{FF2B5EF4-FFF2-40B4-BE49-F238E27FC236}">
                  <a16:creationId xmlns:a16="http://schemas.microsoft.com/office/drawing/2014/main" id="{A215FE08-3151-4705-B00F-A52BD989346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2B84F4C8-6C83-4C80-AF1A-D2B3EF87EB6D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DC7E755C-9705-4751-914E-8FF3949597E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25">
            <a:extLst>
              <a:ext uri="{FF2B5EF4-FFF2-40B4-BE49-F238E27FC236}">
                <a16:creationId xmlns:a16="http://schemas.microsoft.com/office/drawing/2014/main" id="{A3DAAEB5-FC74-4B12-8967-39B2FBB69DCE}"/>
              </a:ext>
            </a:extLst>
          </p:cNvPr>
          <p:cNvGrpSpPr/>
          <p:nvPr/>
        </p:nvGrpSpPr>
        <p:grpSpPr>
          <a:xfrm>
            <a:off x="4268494" y="3146486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0" name="Freeform: Shape 26">
              <a:extLst>
                <a:ext uri="{FF2B5EF4-FFF2-40B4-BE49-F238E27FC236}">
                  <a16:creationId xmlns:a16="http://schemas.microsoft.com/office/drawing/2014/main" id="{6D476774-A133-47BE-A1FB-ED0C591C9811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7">
              <a:extLst>
                <a:ext uri="{FF2B5EF4-FFF2-40B4-BE49-F238E27FC236}">
                  <a16:creationId xmlns:a16="http://schemas.microsoft.com/office/drawing/2014/main" id="{C268EB7B-88A2-4B50-B6EC-685019EAC732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8">
              <a:extLst>
                <a:ext uri="{FF2B5EF4-FFF2-40B4-BE49-F238E27FC236}">
                  <a16:creationId xmlns:a16="http://schemas.microsoft.com/office/drawing/2014/main" id="{9F2907E8-4211-429B-8934-F07DB7203303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2AA92985-B2B7-426B-B171-97380F5FF0A5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0">
              <a:extLst>
                <a:ext uri="{FF2B5EF4-FFF2-40B4-BE49-F238E27FC236}">
                  <a16:creationId xmlns:a16="http://schemas.microsoft.com/office/drawing/2014/main" id="{D6D96B8A-14AC-46D4-AE86-EEB2835FB756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1">
              <a:extLst>
                <a:ext uri="{FF2B5EF4-FFF2-40B4-BE49-F238E27FC236}">
                  <a16:creationId xmlns:a16="http://schemas.microsoft.com/office/drawing/2014/main" id="{C62301CF-7816-491F-AFFA-0DC696537445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2">
              <a:extLst>
                <a:ext uri="{FF2B5EF4-FFF2-40B4-BE49-F238E27FC236}">
                  <a16:creationId xmlns:a16="http://schemas.microsoft.com/office/drawing/2014/main" id="{C1E02291-B400-424B-9138-DE61EF09E43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35">
            <a:extLst>
              <a:ext uri="{FF2B5EF4-FFF2-40B4-BE49-F238E27FC236}">
                <a16:creationId xmlns:a16="http://schemas.microsoft.com/office/drawing/2014/main" id="{8110B038-5BDD-41AF-B18D-77C33A353E1A}"/>
              </a:ext>
            </a:extLst>
          </p:cNvPr>
          <p:cNvGrpSpPr/>
          <p:nvPr/>
        </p:nvGrpSpPr>
        <p:grpSpPr>
          <a:xfrm>
            <a:off x="5124697" y="1170384"/>
            <a:ext cx="1871287" cy="1317493"/>
            <a:chOff x="8632464" y="445433"/>
            <a:chExt cx="1871287" cy="1317493"/>
          </a:xfrm>
        </p:grpSpPr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9798A873-11BF-4D75-A528-C450D960DF43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">
              <a:extLst>
                <a:ext uri="{FF2B5EF4-FFF2-40B4-BE49-F238E27FC236}">
                  <a16:creationId xmlns:a16="http://schemas.microsoft.com/office/drawing/2014/main" id="{B149D281-E89A-4308-B73F-675B0009FB31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">
              <a:extLst>
                <a:ext uri="{FF2B5EF4-FFF2-40B4-BE49-F238E27FC236}">
                  <a16:creationId xmlns:a16="http://schemas.microsoft.com/office/drawing/2014/main" id="{4A1069C6-E71C-4918-BAAD-0D4FA2824000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">
              <a:extLst>
                <a:ext uri="{FF2B5EF4-FFF2-40B4-BE49-F238E27FC236}">
                  <a16:creationId xmlns:a16="http://schemas.microsoft.com/office/drawing/2014/main" id="{B056C2DC-4619-40A1-8A1B-90A61A0BE0E6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0">
              <a:extLst>
                <a:ext uri="{FF2B5EF4-FFF2-40B4-BE49-F238E27FC236}">
                  <a16:creationId xmlns:a16="http://schemas.microsoft.com/office/drawing/2014/main" id="{BDF94A58-E880-4123-9026-2E66FB6A0728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9F75FD86-D50A-4672-A7D7-DAB36D0AA017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29F29CC3-5A07-4926-92EF-F5E194C305A1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226">
            <a:extLst>
              <a:ext uri="{FF2B5EF4-FFF2-40B4-BE49-F238E27FC236}">
                <a16:creationId xmlns:a16="http://schemas.microsoft.com/office/drawing/2014/main" id="{8CA9BE50-129E-418F-846D-8BA5DD4FA133}"/>
              </a:ext>
            </a:extLst>
          </p:cNvPr>
          <p:cNvGrpSpPr>
            <a:grpSpLocks noChangeAspect="1"/>
          </p:cNvGrpSpPr>
          <p:nvPr/>
        </p:nvGrpSpPr>
        <p:grpSpPr>
          <a:xfrm>
            <a:off x="3859440" y="1318201"/>
            <a:ext cx="1057914" cy="1248726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F779426F-E920-4D9E-B465-422EC26383F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84FBAFCD-F131-42A7-BEDB-EF90387EDC8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9216DBCF-82ED-4730-A0D2-C076774E415A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11AF4ABC-3D74-492D-9DF1-3D5835CDE7A6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664B6FA8-83F3-46D6-A9EE-1EDD5817319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FC3CA66B-2C11-412A-958A-2A6D68DABC1C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A2631E15-F393-4408-A908-86104BEEFC44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1C05434B-60F9-4BCE-8C0F-77D45A63A1C1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B3D89A0B-5B6B-4974-BCB1-43B8FC557026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0BB01895-6917-4110-8DDE-9049060A289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8EC80117-6A86-4A73-9655-427EA07D467E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">
            <a:extLst>
              <a:ext uri="{FF2B5EF4-FFF2-40B4-BE49-F238E27FC236}">
                <a16:creationId xmlns:a16="http://schemas.microsoft.com/office/drawing/2014/main" id="{8DB90CA5-56F6-4DCF-903B-DFDA8BEC3B76}"/>
              </a:ext>
            </a:extLst>
          </p:cNvPr>
          <p:cNvGrpSpPr/>
          <p:nvPr/>
        </p:nvGrpSpPr>
        <p:grpSpPr>
          <a:xfrm>
            <a:off x="7903229" y="1079162"/>
            <a:ext cx="4016957" cy="3089684"/>
            <a:chOff x="1637893" y="0"/>
            <a:chExt cx="8916214" cy="6858000"/>
          </a:xfrm>
        </p:grpSpPr>
        <p:sp>
          <p:nvSpPr>
            <p:cNvPr id="98" name="Freeform: Shape 41">
              <a:extLst>
                <a:ext uri="{FF2B5EF4-FFF2-40B4-BE49-F238E27FC236}">
                  <a16:creationId xmlns:a16="http://schemas.microsoft.com/office/drawing/2014/main" id="{ACCC942B-6DCF-4F16-B343-BB3CE8F1680F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2">
              <a:extLst>
                <a:ext uri="{FF2B5EF4-FFF2-40B4-BE49-F238E27FC236}">
                  <a16:creationId xmlns:a16="http://schemas.microsoft.com/office/drawing/2014/main" id="{B6D7852F-F22A-485C-B6E3-1873A3E7B22E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">
              <a:extLst>
                <a:ext uri="{FF2B5EF4-FFF2-40B4-BE49-F238E27FC236}">
                  <a16:creationId xmlns:a16="http://schemas.microsoft.com/office/drawing/2014/main" id="{E07B2777-1127-4F2B-8AFD-FE2E270ACE31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">
              <a:extLst>
                <a:ext uri="{FF2B5EF4-FFF2-40B4-BE49-F238E27FC236}">
                  <a16:creationId xmlns:a16="http://schemas.microsoft.com/office/drawing/2014/main" id="{2CB9086E-E4A4-4BC3-9B0D-AC9B1330112B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">
              <a:extLst>
                <a:ext uri="{FF2B5EF4-FFF2-40B4-BE49-F238E27FC236}">
                  <a16:creationId xmlns:a16="http://schemas.microsoft.com/office/drawing/2014/main" id="{D92C103C-734E-4E1E-9D2C-B81559596C31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9C001252-3820-460B-95F3-C73626FDC6F0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E22B5068-CE35-4C1F-91C4-3A5E92E33464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8">
              <a:extLst>
                <a:ext uri="{FF2B5EF4-FFF2-40B4-BE49-F238E27FC236}">
                  <a16:creationId xmlns:a16="http://schemas.microsoft.com/office/drawing/2014/main" id="{C746AA01-3E8C-44BF-BC03-1F710667E1EC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BF3F6394-83D0-4559-A5F0-E3CDCB894DDB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50">
              <a:extLst>
                <a:ext uri="{FF2B5EF4-FFF2-40B4-BE49-F238E27FC236}">
                  <a16:creationId xmlns:a16="http://schemas.microsoft.com/office/drawing/2014/main" id="{DC0F1D1E-C46D-4F6F-B578-81A1AC6CC843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51">
              <a:extLst>
                <a:ext uri="{FF2B5EF4-FFF2-40B4-BE49-F238E27FC236}">
                  <a16:creationId xmlns:a16="http://schemas.microsoft.com/office/drawing/2014/main" id="{8FE11D29-7C99-4A60-A953-B39C3F418704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52">
              <a:extLst>
                <a:ext uri="{FF2B5EF4-FFF2-40B4-BE49-F238E27FC236}">
                  <a16:creationId xmlns:a16="http://schemas.microsoft.com/office/drawing/2014/main" id="{EFD90D6F-FD04-4FA8-9A47-08A8975C226E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53">
              <a:extLst>
                <a:ext uri="{FF2B5EF4-FFF2-40B4-BE49-F238E27FC236}">
                  <a16:creationId xmlns:a16="http://schemas.microsoft.com/office/drawing/2014/main" id="{A267C8ED-CC04-418D-8B45-E78C0D1CDF55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4">
              <a:extLst>
                <a:ext uri="{FF2B5EF4-FFF2-40B4-BE49-F238E27FC236}">
                  <a16:creationId xmlns:a16="http://schemas.microsoft.com/office/drawing/2014/main" id="{4FD3162F-44B9-46B7-A814-EAFEFD0D5B15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55">
              <a:extLst>
                <a:ext uri="{FF2B5EF4-FFF2-40B4-BE49-F238E27FC236}">
                  <a16:creationId xmlns:a16="http://schemas.microsoft.com/office/drawing/2014/main" id="{EAC20208-441C-4727-957B-9AAB35FD8307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56">
              <a:extLst>
                <a:ext uri="{FF2B5EF4-FFF2-40B4-BE49-F238E27FC236}">
                  <a16:creationId xmlns:a16="http://schemas.microsoft.com/office/drawing/2014/main" id="{B6B4C9AC-37A4-45A4-B063-8732F2663C6B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260EA0BD-96E9-4FBD-9FA7-26E4ADBD4A84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58">
              <a:extLst>
                <a:ext uri="{FF2B5EF4-FFF2-40B4-BE49-F238E27FC236}">
                  <a16:creationId xmlns:a16="http://schemas.microsoft.com/office/drawing/2014/main" id="{F9F38C6D-441E-4D4B-9DDA-E785EF99F232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59">
              <a:extLst>
                <a:ext uri="{FF2B5EF4-FFF2-40B4-BE49-F238E27FC236}">
                  <a16:creationId xmlns:a16="http://schemas.microsoft.com/office/drawing/2014/main" id="{DA99063D-93AC-44BD-8E10-5C708E75109F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oup 2">
            <a:extLst>
              <a:ext uri="{FF2B5EF4-FFF2-40B4-BE49-F238E27FC236}">
                <a16:creationId xmlns:a16="http://schemas.microsoft.com/office/drawing/2014/main" id="{F81E09C6-893D-403F-91D1-50793F9620F4}"/>
              </a:ext>
            </a:extLst>
          </p:cNvPr>
          <p:cNvGrpSpPr/>
          <p:nvPr/>
        </p:nvGrpSpPr>
        <p:grpSpPr>
          <a:xfrm>
            <a:off x="7607997" y="4377505"/>
            <a:ext cx="4389419" cy="2307697"/>
            <a:chOff x="3039904" y="1822609"/>
            <a:chExt cx="6105525" cy="3209925"/>
          </a:xfrm>
        </p:grpSpPr>
        <p:sp>
          <p:nvSpPr>
            <p:cNvPr id="118" name="Freeform: Shape 3">
              <a:extLst>
                <a:ext uri="{FF2B5EF4-FFF2-40B4-BE49-F238E27FC236}">
                  <a16:creationId xmlns:a16="http://schemas.microsoft.com/office/drawing/2014/main" id="{96F0C1E3-A103-4183-B773-65CDF658F2FC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">
              <a:extLst>
                <a:ext uri="{FF2B5EF4-FFF2-40B4-BE49-F238E27FC236}">
                  <a16:creationId xmlns:a16="http://schemas.microsoft.com/office/drawing/2014/main" id="{C6A74C3E-7B3B-40D9-BC7C-1C8018E95F48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5">
              <a:extLst>
                <a:ext uri="{FF2B5EF4-FFF2-40B4-BE49-F238E27FC236}">
                  <a16:creationId xmlns:a16="http://schemas.microsoft.com/office/drawing/2014/main" id="{AF74BF89-8672-4339-96AE-64D03DB7DF4C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">
              <a:extLst>
                <a:ext uri="{FF2B5EF4-FFF2-40B4-BE49-F238E27FC236}">
                  <a16:creationId xmlns:a16="http://schemas.microsoft.com/office/drawing/2014/main" id="{B583B56B-4C7E-4160-ACB7-00683477F385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">
              <a:extLst>
                <a:ext uri="{FF2B5EF4-FFF2-40B4-BE49-F238E27FC236}">
                  <a16:creationId xmlns:a16="http://schemas.microsoft.com/office/drawing/2014/main" id="{159759AF-D026-44A0-A884-3EE3A3909EE0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3" name="Freeform: Shape 8">
              <a:extLst>
                <a:ext uri="{FF2B5EF4-FFF2-40B4-BE49-F238E27FC236}">
                  <a16:creationId xmlns:a16="http://schemas.microsoft.com/office/drawing/2014/main" id="{4B0964FA-861C-4BCD-AC31-45CC161F8B85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9">
              <a:extLst>
                <a:ext uri="{FF2B5EF4-FFF2-40B4-BE49-F238E27FC236}">
                  <a16:creationId xmlns:a16="http://schemas.microsoft.com/office/drawing/2014/main" id="{C61E8E54-E616-4F46-A930-B124617BF036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143" name="Freeform: Shape 28">
                <a:extLst>
                  <a:ext uri="{FF2B5EF4-FFF2-40B4-BE49-F238E27FC236}">
                    <a16:creationId xmlns:a16="http://schemas.microsoft.com/office/drawing/2014/main" id="{ED8B3DCF-AE72-4225-8633-2F007E0F1321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29">
                <a:extLst>
                  <a:ext uri="{FF2B5EF4-FFF2-40B4-BE49-F238E27FC236}">
                    <a16:creationId xmlns:a16="http://schemas.microsoft.com/office/drawing/2014/main" id="{83ED87DC-1953-4441-8ACF-3B1FE058728F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145" name="Freeform: Shape 30">
                  <a:extLst>
                    <a:ext uri="{FF2B5EF4-FFF2-40B4-BE49-F238E27FC236}">
                      <a16:creationId xmlns:a16="http://schemas.microsoft.com/office/drawing/2014/main" id="{EC2B3EBF-9868-493C-9318-F39DED96364B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31">
                  <a:extLst>
                    <a:ext uri="{FF2B5EF4-FFF2-40B4-BE49-F238E27FC236}">
                      <a16:creationId xmlns:a16="http://schemas.microsoft.com/office/drawing/2014/main" id="{22A25A27-D017-4E4C-8D39-F43EE420C3DD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: Shape 32">
                  <a:extLst>
                    <a:ext uri="{FF2B5EF4-FFF2-40B4-BE49-F238E27FC236}">
                      <a16:creationId xmlns:a16="http://schemas.microsoft.com/office/drawing/2014/main" id="{8FB9243C-BFC2-4A3F-A823-E7ECB0D4BBD3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: Shape 33">
                  <a:extLst>
                    <a:ext uri="{FF2B5EF4-FFF2-40B4-BE49-F238E27FC236}">
                      <a16:creationId xmlns:a16="http://schemas.microsoft.com/office/drawing/2014/main" id="{B0E2932A-CD97-4C1C-A845-3EA30CA474C5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: Shape 34">
                  <a:extLst>
                    <a:ext uri="{FF2B5EF4-FFF2-40B4-BE49-F238E27FC236}">
                      <a16:creationId xmlns:a16="http://schemas.microsoft.com/office/drawing/2014/main" id="{72A07F89-C567-4535-B4F9-25195872A3B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: Shape 35">
                  <a:extLst>
                    <a:ext uri="{FF2B5EF4-FFF2-40B4-BE49-F238E27FC236}">
                      <a16:creationId xmlns:a16="http://schemas.microsoft.com/office/drawing/2014/main" id="{28970248-F0D1-4555-B5F4-FE32879F1845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36">
                  <a:extLst>
                    <a:ext uri="{FF2B5EF4-FFF2-40B4-BE49-F238E27FC236}">
                      <a16:creationId xmlns:a16="http://schemas.microsoft.com/office/drawing/2014/main" id="{95635E31-42D1-43E3-BEA3-5658F4A06190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: Shape 37">
                  <a:extLst>
                    <a:ext uri="{FF2B5EF4-FFF2-40B4-BE49-F238E27FC236}">
                      <a16:creationId xmlns:a16="http://schemas.microsoft.com/office/drawing/2014/main" id="{F390ACDC-C2EE-4A31-9A80-901E8F818C3F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10">
              <a:extLst>
                <a:ext uri="{FF2B5EF4-FFF2-40B4-BE49-F238E27FC236}">
                  <a16:creationId xmlns:a16="http://schemas.microsoft.com/office/drawing/2014/main" id="{C2CAC869-AB07-4BE0-B109-2B8328C17813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134" name="Freeform: Shape 19">
                <a:extLst>
                  <a:ext uri="{FF2B5EF4-FFF2-40B4-BE49-F238E27FC236}">
                    <a16:creationId xmlns:a16="http://schemas.microsoft.com/office/drawing/2014/main" id="{D1B2A9EE-B9E8-43B4-BAC5-DC942FF570AD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: Shape 20">
                <a:extLst>
                  <a:ext uri="{FF2B5EF4-FFF2-40B4-BE49-F238E27FC236}">
                    <a16:creationId xmlns:a16="http://schemas.microsoft.com/office/drawing/2014/main" id="{1775F66E-7B81-4263-93A5-DBE399FAD062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21">
                <a:extLst>
                  <a:ext uri="{FF2B5EF4-FFF2-40B4-BE49-F238E27FC236}">
                    <a16:creationId xmlns:a16="http://schemas.microsoft.com/office/drawing/2014/main" id="{03355EAA-5BB3-41E9-BE23-40421D9239DE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22">
                <a:extLst>
                  <a:ext uri="{FF2B5EF4-FFF2-40B4-BE49-F238E27FC236}">
                    <a16:creationId xmlns:a16="http://schemas.microsoft.com/office/drawing/2014/main" id="{9125AFB1-D42D-4AEE-819B-562731566C2B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23">
                <a:extLst>
                  <a:ext uri="{FF2B5EF4-FFF2-40B4-BE49-F238E27FC236}">
                    <a16:creationId xmlns:a16="http://schemas.microsoft.com/office/drawing/2014/main" id="{D45F2138-197F-4359-B571-17D3A95107F1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24">
                <a:extLst>
                  <a:ext uri="{FF2B5EF4-FFF2-40B4-BE49-F238E27FC236}">
                    <a16:creationId xmlns:a16="http://schemas.microsoft.com/office/drawing/2014/main" id="{977897BA-386E-4219-90F9-8508B6B32310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25">
                <a:extLst>
                  <a:ext uri="{FF2B5EF4-FFF2-40B4-BE49-F238E27FC236}">
                    <a16:creationId xmlns:a16="http://schemas.microsoft.com/office/drawing/2014/main" id="{95B4ED64-9855-4CB7-B2BD-164D8743AA3B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: Shape 26">
                <a:extLst>
                  <a:ext uri="{FF2B5EF4-FFF2-40B4-BE49-F238E27FC236}">
                    <a16:creationId xmlns:a16="http://schemas.microsoft.com/office/drawing/2014/main" id="{9EF0C3CD-DB0A-4C52-83DB-5D1DD94277BC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27">
                <a:extLst>
                  <a:ext uri="{FF2B5EF4-FFF2-40B4-BE49-F238E27FC236}">
                    <a16:creationId xmlns:a16="http://schemas.microsoft.com/office/drawing/2014/main" id="{A5D25EF6-DB53-4818-9A6E-DE78BFCDE897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1">
              <a:extLst>
                <a:ext uri="{FF2B5EF4-FFF2-40B4-BE49-F238E27FC236}">
                  <a16:creationId xmlns:a16="http://schemas.microsoft.com/office/drawing/2014/main" id="{C563EE43-BC2F-4B68-918D-6372440CE34F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27" name="Freeform: Shape 12">
                <a:extLst>
                  <a:ext uri="{FF2B5EF4-FFF2-40B4-BE49-F238E27FC236}">
                    <a16:creationId xmlns:a16="http://schemas.microsoft.com/office/drawing/2014/main" id="{61FE45ED-E548-4D47-9011-E53D6AB74E47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Freeform: Shape 13">
                <a:extLst>
                  <a:ext uri="{FF2B5EF4-FFF2-40B4-BE49-F238E27FC236}">
                    <a16:creationId xmlns:a16="http://schemas.microsoft.com/office/drawing/2014/main" id="{81BE5E3A-2E22-4212-A0C0-1A673188F878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4">
                <a:extLst>
                  <a:ext uri="{FF2B5EF4-FFF2-40B4-BE49-F238E27FC236}">
                    <a16:creationId xmlns:a16="http://schemas.microsoft.com/office/drawing/2014/main" id="{223136CE-F6D1-4F9C-A79D-C9CB3E0E063F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5">
                <a:extLst>
                  <a:ext uri="{FF2B5EF4-FFF2-40B4-BE49-F238E27FC236}">
                    <a16:creationId xmlns:a16="http://schemas.microsoft.com/office/drawing/2014/main" id="{50235E40-003F-462B-972D-E0DB61B55396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6">
                <a:extLst>
                  <a:ext uri="{FF2B5EF4-FFF2-40B4-BE49-F238E27FC236}">
                    <a16:creationId xmlns:a16="http://schemas.microsoft.com/office/drawing/2014/main" id="{32693563-CDF6-4085-A16E-4DAB7DD3BBC1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7">
                <a:extLst>
                  <a:ext uri="{FF2B5EF4-FFF2-40B4-BE49-F238E27FC236}">
                    <a16:creationId xmlns:a16="http://schemas.microsoft.com/office/drawing/2014/main" id="{5DD83B4B-B564-4498-804F-13F18DDE033C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8">
                <a:extLst>
                  <a:ext uri="{FF2B5EF4-FFF2-40B4-BE49-F238E27FC236}">
                    <a16:creationId xmlns:a16="http://schemas.microsoft.com/office/drawing/2014/main" id="{BAACBD64-D0EC-4DE5-9ED8-97ABDFDB962F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D23C5D2-AB83-47AE-A3D2-D2C1CEBC23F8}"/>
              </a:ext>
            </a:extLst>
          </p:cNvPr>
          <p:cNvGrpSpPr/>
          <p:nvPr/>
        </p:nvGrpSpPr>
        <p:grpSpPr>
          <a:xfrm>
            <a:off x="102737" y="3621974"/>
            <a:ext cx="8766341" cy="3115380"/>
            <a:chOff x="51757" y="1754392"/>
            <a:chExt cx="12140243" cy="4314397"/>
          </a:xfrm>
        </p:grpSpPr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BBD90C43-6973-409C-BD58-8CD9052F25C4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154" name="Freeform 3">
                <a:extLst>
                  <a:ext uri="{FF2B5EF4-FFF2-40B4-BE49-F238E27FC236}">
                    <a16:creationId xmlns:a16="http://schemas.microsoft.com/office/drawing/2014/main" id="{7324BAE4-A84F-42EF-87D7-3B9F9A69D7FB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Freeform 4">
                <a:extLst>
                  <a:ext uri="{FF2B5EF4-FFF2-40B4-BE49-F238E27FC236}">
                    <a16:creationId xmlns:a16="http://schemas.microsoft.com/office/drawing/2014/main" id="{1D26B61B-8477-4A2A-95DA-6389AF4A021C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Freeform 5">
                <a:extLst>
                  <a:ext uri="{FF2B5EF4-FFF2-40B4-BE49-F238E27FC236}">
                    <a16:creationId xmlns:a16="http://schemas.microsoft.com/office/drawing/2014/main" id="{E28F28CF-C1B1-4388-BD21-34966F03082E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7" name="Rectangle 28">
                <a:extLst>
                  <a:ext uri="{FF2B5EF4-FFF2-40B4-BE49-F238E27FC236}">
                    <a16:creationId xmlns:a16="http://schemas.microsoft.com/office/drawing/2014/main" id="{228689C5-B688-41C4-85DF-A1D828860071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1CEFB54D-C931-4DA1-BA6D-36FF98EB966E}"/>
                </a:ext>
              </a:extLst>
            </p:cNvPr>
            <p:cNvSpPr/>
            <p:nvPr/>
          </p:nvSpPr>
          <p:spPr>
            <a:xfrm flipH="1">
              <a:off x="51757" y="1754392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9" name="Group 13">
            <a:extLst>
              <a:ext uri="{FF2B5EF4-FFF2-40B4-BE49-F238E27FC236}">
                <a16:creationId xmlns:a16="http://schemas.microsoft.com/office/drawing/2014/main" id="{EB8FF41E-BDAD-4505-8846-9971A297436F}"/>
              </a:ext>
            </a:extLst>
          </p:cNvPr>
          <p:cNvGrpSpPr/>
          <p:nvPr/>
        </p:nvGrpSpPr>
        <p:grpSpPr>
          <a:xfrm>
            <a:off x="6877075" y="1143387"/>
            <a:ext cx="862164" cy="1487220"/>
            <a:chOff x="10432357" y="212669"/>
            <a:chExt cx="612578" cy="1056688"/>
          </a:xfrm>
        </p:grpSpPr>
        <p:sp>
          <p:nvSpPr>
            <p:cNvPr id="160" name="Freeform: Shape 14">
              <a:extLst>
                <a:ext uri="{FF2B5EF4-FFF2-40B4-BE49-F238E27FC236}">
                  <a16:creationId xmlns:a16="http://schemas.microsoft.com/office/drawing/2014/main" id="{5AAAFA75-364B-4EFB-B833-45FF7B94CB73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5">
              <a:extLst>
                <a:ext uri="{FF2B5EF4-FFF2-40B4-BE49-F238E27FC236}">
                  <a16:creationId xmlns:a16="http://schemas.microsoft.com/office/drawing/2014/main" id="{3646DFD5-4DBA-45A1-AEEE-F15CAC09343B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">
              <a:extLst>
                <a:ext uri="{FF2B5EF4-FFF2-40B4-BE49-F238E27FC236}">
                  <a16:creationId xmlns:a16="http://schemas.microsoft.com/office/drawing/2014/main" id="{DAFA9990-7182-4F77-B882-EAD762D64853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7">
              <a:extLst>
                <a:ext uri="{FF2B5EF4-FFF2-40B4-BE49-F238E27FC236}">
                  <a16:creationId xmlns:a16="http://schemas.microsoft.com/office/drawing/2014/main" id="{D8D6A41D-3AFE-418A-961E-443540F835E9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8">
              <a:extLst>
                <a:ext uri="{FF2B5EF4-FFF2-40B4-BE49-F238E27FC236}">
                  <a16:creationId xmlns:a16="http://schemas.microsoft.com/office/drawing/2014/main" id="{A0DD82F3-EC98-4D3A-B91C-ABCEA18A1175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9">
              <a:extLst>
                <a:ext uri="{FF2B5EF4-FFF2-40B4-BE49-F238E27FC236}">
                  <a16:creationId xmlns:a16="http://schemas.microsoft.com/office/drawing/2014/main" id="{C7CF8C84-3853-46E2-B873-D72D614F69C3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0">
              <a:extLst>
                <a:ext uri="{FF2B5EF4-FFF2-40B4-BE49-F238E27FC236}">
                  <a16:creationId xmlns:a16="http://schemas.microsoft.com/office/drawing/2014/main" id="{F80EB952-93CD-412D-81B2-37DE6497DC72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1">
              <a:extLst>
                <a:ext uri="{FF2B5EF4-FFF2-40B4-BE49-F238E27FC236}">
                  <a16:creationId xmlns:a16="http://schemas.microsoft.com/office/drawing/2014/main" id="{D0207AAE-1BE6-4090-BD3A-3D39AC008423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8" name="Graphic 9">
            <a:extLst>
              <a:ext uri="{FF2B5EF4-FFF2-40B4-BE49-F238E27FC236}">
                <a16:creationId xmlns:a16="http://schemas.microsoft.com/office/drawing/2014/main" id="{45544354-A958-4557-9D54-4D3738EE63E0}"/>
              </a:ext>
            </a:extLst>
          </p:cNvPr>
          <p:cNvSpPr/>
          <p:nvPr/>
        </p:nvSpPr>
        <p:spPr>
          <a:xfrm>
            <a:off x="6093631" y="3238790"/>
            <a:ext cx="1841305" cy="3260140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5827BB4-B4F3-4D27-BDD6-36AE5298FCB1}"/>
              </a:ext>
            </a:extLst>
          </p:cNvPr>
          <p:cNvGrpSpPr/>
          <p:nvPr/>
        </p:nvGrpSpPr>
        <p:grpSpPr>
          <a:xfrm>
            <a:off x="757536" y="358125"/>
            <a:ext cx="2855219" cy="6499875"/>
            <a:chOff x="3973902" y="0"/>
            <a:chExt cx="3012534" cy="6857999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6B2E111F-99B9-4024-B60E-976FDC37BCE3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21290B11-AF4B-41F2-A905-E19E475C7F5B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4A5517D7-44ED-474F-87E6-EB1A88983128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E00D971E-77B6-439E-A0DA-1EF5359F9771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CB6C54E-919E-4EB5-8E0C-99D66F0376E7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3D075292-6332-4B14-888A-F936E00B1EA7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5AC547F7-CF31-4AB5-AC36-ECD898E04908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B53DA0E2-DF0F-4544-B036-62CD4754AD14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99867214-BFAD-4E0E-BAE0-EDCD8BEC1E9C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030911F2-A50E-4D38-AA09-6D60A61C9555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4DB8C5E5-D628-41D8-85A3-C6CAF4799366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2D8B670B-F8FA-49EE-91E9-CE6BDBA2D156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D27FA8FD-D2C5-4541-9777-5C795FC64E78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18D39598-FE71-421E-9D82-AE5D8DDEFC36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47C1B6C6-3F6F-4DBA-96BE-61F626BA4FD2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C1A027DC-C15B-4158-80D8-1BBA9ADAA791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81DF982C-37DC-4066-9834-C53F7C7FEBC8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id="{E7E79D74-C102-4E67-95F7-58746C11EBDA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A3867A55-2C29-47C7-B829-2F75D6498D57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id="{90E6ECD7-B3CC-4655-9C81-3F950377E9E7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id="{F593A19E-CF9E-42A6-B92B-7C45516A6331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id="{3882F371-A2BC-4B3E-A9EE-AF530D0069B2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4">
              <a:extLst>
                <a:ext uri="{FF2B5EF4-FFF2-40B4-BE49-F238E27FC236}">
                  <a16:creationId xmlns:a16="http://schemas.microsoft.com/office/drawing/2014/main" id="{0FF3FCE7-CA12-45AB-8000-75E54EC5A7DC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">
              <a:extLst>
                <a:ext uri="{FF2B5EF4-FFF2-40B4-BE49-F238E27FC236}">
                  <a16:creationId xmlns:a16="http://schemas.microsoft.com/office/drawing/2014/main" id="{2585D536-1E52-49F9-A344-BFB5C47296A7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">
              <a:extLst>
                <a:ext uri="{FF2B5EF4-FFF2-40B4-BE49-F238E27FC236}">
                  <a16:creationId xmlns:a16="http://schemas.microsoft.com/office/drawing/2014/main" id="{98625878-E843-4571-85A1-45288E38093E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">
              <a:extLst>
                <a:ext uri="{FF2B5EF4-FFF2-40B4-BE49-F238E27FC236}">
                  <a16:creationId xmlns:a16="http://schemas.microsoft.com/office/drawing/2014/main" id="{810761E2-601A-47A7-9714-1E83C07889A6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2FE5EC51-3DB0-4146-9CA2-F291B8C1524F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B6363C7F-D209-4FAF-8E56-855456E2E8EE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7F9661DD-2AA1-43BF-829F-0C2FA6009398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E2112588-0DD0-4BB4-A2E5-C2CE95AF4B07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1CB17745-E39E-4E14-A4F6-F11479520783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5C604DCA-8E3D-4D09-8BCA-9561244D175B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8FFD7DAF-80D0-485A-A82E-1283ED5C43CA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0DD9BA31-C11B-4880-9BE3-F32D60EC1C82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7DB28533-07B2-4726-825D-302FFD01E47E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7">
              <a:extLst>
                <a:ext uri="{FF2B5EF4-FFF2-40B4-BE49-F238E27FC236}">
                  <a16:creationId xmlns:a16="http://schemas.microsoft.com/office/drawing/2014/main" id="{23EA9D16-74B2-402E-ADAE-67EB3AB7F9C1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B50512C9-B254-484F-B64E-277FF5A094E5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B6BBF7B9-A72D-43EF-B4D4-7969D42089B1}"/>
              </a:ext>
            </a:extLst>
          </p:cNvPr>
          <p:cNvGrpSpPr/>
          <p:nvPr/>
        </p:nvGrpSpPr>
        <p:grpSpPr>
          <a:xfrm>
            <a:off x="5137354" y="2218824"/>
            <a:ext cx="4694776" cy="3699009"/>
            <a:chOff x="2862987" y="1731312"/>
            <a:chExt cx="3418025" cy="2693058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010137C7-FB58-410C-B768-54C985D727B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57" name="Rounded Rectangle 21">
                <a:extLst>
                  <a:ext uri="{FF2B5EF4-FFF2-40B4-BE49-F238E27FC236}">
                    <a16:creationId xmlns:a16="http://schemas.microsoft.com/office/drawing/2014/main" id="{0A9EE884-BD59-4FA3-A601-DD650A5DD237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id="{DC4AE54A-411C-43B3-897A-4CAEF735D322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9" name="Group 19">
                <a:extLst>
                  <a:ext uri="{FF2B5EF4-FFF2-40B4-BE49-F238E27FC236}">
                    <a16:creationId xmlns:a16="http://schemas.microsoft.com/office/drawing/2014/main" id="{42C97EA0-E497-4DBD-8656-C8E77CFB28B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61" name="Oval 21">
                  <a:extLst>
                    <a:ext uri="{FF2B5EF4-FFF2-40B4-BE49-F238E27FC236}">
                      <a16:creationId xmlns:a16="http://schemas.microsoft.com/office/drawing/2014/main" id="{1D6758D9-6F0A-4100-AA12-83CFBDEC940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2" name="Rounded Rectangle 35">
                  <a:extLst>
                    <a:ext uri="{FF2B5EF4-FFF2-40B4-BE49-F238E27FC236}">
                      <a16:creationId xmlns:a16="http://schemas.microsoft.com/office/drawing/2014/main" id="{E981A47E-F1D4-4483-B189-E8BB51DF32A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0" name="Rectangle 20">
                <a:extLst>
                  <a:ext uri="{FF2B5EF4-FFF2-40B4-BE49-F238E27FC236}">
                    <a16:creationId xmlns:a16="http://schemas.microsoft.com/office/drawing/2014/main" id="{BAF8DD5B-950B-4947-8613-B642C8F25288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4B59731E-86D0-4A74-8705-9EFB45C58AA0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id="{F04ED0C1-E8A1-4CDC-BCB0-FC9131E3B63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ectangle 12">
                <a:extLst>
                  <a:ext uri="{FF2B5EF4-FFF2-40B4-BE49-F238E27FC236}">
                    <a16:creationId xmlns:a16="http://schemas.microsoft.com/office/drawing/2014/main" id="{7E4B8A1A-8BF2-488E-A3F0-3A7A5B347688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3" name="Group 13">
                <a:extLst>
                  <a:ext uri="{FF2B5EF4-FFF2-40B4-BE49-F238E27FC236}">
                    <a16:creationId xmlns:a16="http://schemas.microsoft.com/office/drawing/2014/main" id="{91BCD492-C652-4DB1-A2EE-461753FB6594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55" name="Oval 15">
                  <a:extLst>
                    <a:ext uri="{FF2B5EF4-FFF2-40B4-BE49-F238E27FC236}">
                      <a16:creationId xmlns:a16="http://schemas.microsoft.com/office/drawing/2014/main" id="{448326DF-3CEA-4447-AA93-C816C883E16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6" name="Rounded Rectangle 33">
                  <a:extLst>
                    <a:ext uri="{FF2B5EF4-FFF2-40B4-BE49-F238E27FC236}">
                      <a16:creationId xmlns:a16="http://schemas.microsoft.com/office/drawing/2014/main" id="{77C64098-6473-4CBA-A02F-E703B9CE5721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B11F2F17-ECE8-40FA-9044-30B622441AC0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69804597-7EF6-4E9E-B23D-768612D74E9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45" name="Rounded Rectangle 27">
                <a:extLst>
                  <a:ext uri="{FF2B5EF4-FFF2-40B4-BE49-F238E27FC236}">
                    <a16:creationId xmlns:a16="http://schemas.microsoft.com/office/drawing/2014/main" id="{5D5F4F60-B055-443A-A61C-42DDBB27114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13749F8F-F36E-4C8C-9ABE-FE20B6F6FF42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59638ABD-86E0-46AF-8B3A-759BFF5EFC87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49" name="Oval 9">
                  <a:extLst>
                    <a:ext uri="{FF2B5EF4-FFF2-40B4-BE49-F238E27FC236}">
                      <a16:creationId xmlns:a16="http://schemas.microsoft.com/office/drawing/2014/main" id="{17EBE45D-E97B-456B-A2F7-9EB0B5625F2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0" name="Rounded Rectangle 31">
                  <a:extLst>
                    <a:ext uri="{FF2B5EF4-FFF2-40B4-BE49-F238E27FC236}">
                      <a16:creationId xmlns:a16="http://schemas.microsoft.com/office/drawing/2014/main" id="{B191BF47-8752-4B61-9DFD-C0EF065228B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CA710132-C661-49FB-99A8-61C5D5E5B6F6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22398A07-0D4D-4484-B047-40F468BF2F21}"/>
              </a:ext>
            </a:extLst>
          </p:cNvPr>
          <p:cNvGrpSpPr/>
          <p:nvPr/>
        </p:nvGrpSpPr>
        <p:grpSpPr>
          <a:xfrm>
            <a:off x="5960394" y="781431"/>
            <a:ext cx="5355047" cy="1045479"/>
            <a:chOff x="611999" y="4067547"/>
            <a:chExt cx="2087792" cy="10454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7BDE7-9230-402B-8011-440EE9A48CA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56628CFE-5690-4A1C-A2BA-DA499B0194A0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4CB61-5773-4471-ACB5-2E1D2F1AB840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E18A0BBC-D7D9-4685-BE20-F66AC6EB289B}"/>
              </a:ext>
            </a:extLst>
          </p:cNvPr>
          <p:cNvGrpSpPr/>
          <p:nvPr/>
        </p:nvGrpSpPr>
        <p:grpSpPr>
          <a:xfrm>
            <a:off x="5960394" y="2915750"/>
            <a:ext cx="5355047" cy="1045479"/>
            <a:chOff x="611999" y="4067547"/>
            <a:chExt cx="2087792" cy="10454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3C2048-C899-4A41-BAA8-A46C19677FC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770EF2F2-C81B-46AD-A96D-B1A7699CAA46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1A4CE-4C9F-4B32-B0FC-17773CED0238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960394" y="5050069"/>
            <a:ext cx="5355047" cy="1045479"/>
            <a:chOff x="611999" y="4067547"/>
            <a:chExt cx="2087792" cy="10454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EFB720A-A44D-47BF-9089-3E1BD490FB7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2A5236-781B-4E47-B608-9F3F130AA671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052740-2637-463D-9298-A2D41FFDF3AD}"/>
              </a:ext>
            </a:extLst>
          </p:cNvPr>
          <p:cNvSpPr txBox="1"/>
          <p:nvPr/>
        </p:nvSpPr>
        <p:spPr>
          <a:xfrm>
            <a:off x="526868" y="3961229"/>
            <a:ext cx="22496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Meet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Team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9EC3B72-0A72-47A0-892E-5A343BA4248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598E723E-D7B6-4249-8B72-63893803EEC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DDE836BE-CB69-456E-B178-791860288A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880" y="339725"/>
            <a:ext cx="7437120" cy="723900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A64B3-C8A8-4696-81BE-5E3D7AE6A0F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7EAC8C-3B18-4090-AE94-7B0BEEFF36DB}"/>
              </a:ext>
            </a:extLst>
          </p:cNvPr>
          <p:cNvGrpSpPr/>
          <p:nvPr/>
        </p:nvGrpSpPr>
        <p:grpSpPr>
          <a:xfrm>
            <a:off x="4767458" y="1455329"/>
            <a:ext cx="6923314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BE982F-3B81-4762-8FC6-CFE6B69DC4C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E4554C-DFCE-49BA-A7DC-8FF26CB667DF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96C34B-9814-4884-892B-43B3B6274DB7}"/>
              </a:ext>
            </a:extLst>
          </p:cNvPr>
          <p:cNvSpPr txBox="1"/>
          <p:nvPr/>
        </p:nvSpPr>
        <p:spPr>
          <a:xfrm>
            <a:off x="4767458" y="2893261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90D9F-A25E-4470-AF72-EE68F223E2FC}"/>
              </a:ext>
            </a:extLst>
          </p:cNvPr>
          <p:cNvSpPr txBox="1"/>
          <p:nvPr/>
        </p:nvSpPr>
        <p:spPr>
          <a:xfrm>
            <a:off x="4767458" y="3547218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FA930-1B63-4CEE-B155-A67C3A6BE78D}"/>
              </a:ext>
            </a:extLst>
          </p:cNvPr>
          <p:cNvSpPr txBox="1"/>
          <p:nvPr/>
        </p:nvSpPr>
        <p:spPr>
          <a:xfrm>
            <a:off x="4767458" y="4201175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DD0E0-8AE5-48B8-872A-23D3E53708AB}"/>
              </a:ext>
            </a:extLst>
          </p:cNvPr>
          <p:cNvSpPr txBox="1"/>
          <p:nvPr/>
        </p:nvSpPr>
        <p:spPr>
          <a:xfrm>
            <a:off x="4767458" y="4855133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8AD8F-0852-4D60-A73A-DF5080B4AD96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2DDFE-F313-47E4-8845-E3E72ABA711D}"/>
              </a:ext>
            </a:extLst>
          </p:cNvPr>
          <p:cNvGrpSpPr/>
          <p:nvPr/>
        </p:nvGrpSpPr>
        <p:grpSpPr>
          <a:xfrm>
            <a:off x="1084860" y="364075"/>
            <a:ext cx="2855219" cy="6499875"/>
            <a:chOff x="3973902" y="0"/>
            <a:chExt cx="3012534" cy="685799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B08EF9-B0B0-49DB-AA58-6F304FC4D6D4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B90B3A-F74C-47C5-B1AB-411345137958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CC5701-1626-4B18-9D30-0FE030903366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6F9BB3-1564-42D4-B78C-7E1ED6FBD2BE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7D3F03-77AC-4D94-9C04-78FBF543CA68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9A5471-D528-49BC-A150-79F5DCEC9218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6CBF79-9BD6-4F12-8B68-B47D00ACDF36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86A6A4-4CFF-4510-BACF-B92EF22C0B5D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135EFD-794F-408E-A208-EF14AA487532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21E5EF-02C5-40DA-B116-AE3949DE1946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96F70-6111-4F64-A5F3-3BD3D8A0C470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DA6C65-27F1-4010-B67C-8AD6FFAE0B92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E9CF38F-0771-40FA-BBA8-63FE2A45FFD9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8A2B0E-7908-4AD0-9069-FE6DAA5D8FA8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F592F0-F19C-4E29-B38F-C91EDDC96DCC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03CB7-F20D-4B70-A62C-2BBE75B40D65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E5AA2F-9F46-47E4-B687-95DACE9E01F2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7D5311-F914-408A-AA47-D02C460329E7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16485F-E3D4-4890-8CB1-711E1EDDF456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F5F13F-5859-4F4A-9E4C-3E132C092899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FFB84E-5518-4227-86DD-D3113D465E82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656ED7-8FE8-4F63-B562-90DCC6569987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B78A19-C637-45D7-83F4-88D190117FB4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81201A-A263-4752-BD5E-D4C1C4FFAEF3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566C1FB-75F5-405F-9B6B-CC9DDDA2E818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1E7633-CAB2-478E-B8FE-A4A7563CD1DF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3677D3-A57B-4A95-913E-1312911F6411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7A78C-7387-424A-BA7E-66B96B918F26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3A5D38-19C3-469C-A11A-CE0A047F1742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EF8AA0-6178-4159-B279-D985A7EF9F9E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163CF5-A03C-4E9E-A47A-26FFC866085D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37C3CB-7285-4E63-800A-66F5856CFC5A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2C7F24-5E37-46F1-B353-9DDE282C38B9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58E1A6-5612-4FB0-BD32-13FE6473F6CE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38EAE9-B824-4A9F-B1FE-4B34C310F3FB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2689EA-DE1C-47BE-9F19-E516C6E0DD33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77E156-C1E2-4E61-BF20-F1D85EF03AF0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EAB97-6EA9-4AEB-A858-F25017F238D0}"/>
              </a:ext>
            </a:extLst>
          </p:cNvPr>
          <p:cNvGrpSpPr/>
          <p:nvPr/>
        </p:nvGrpSpPr>
        <p:grpSpPr>
          <a:xfrm>
            <a:off x="8318535" y="3041015"/>
            <a:ext cx="1702073" cy="1699263"/>
            <a:chOff x="2025620" y="2995418"/>
            <a:chExt cx="1619359" cy="1616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77B2E0-E413-4920-B919-A3E75BCB030C}"/>
                </a:ext>
              </a:extLst>
            </p:cNvPr>
            <p:cNvSpPr txBox="1"/>
            <p:nvPr/>
          </p:nvSpPr>
          <p:spPr>
            <a:xfrm>
              <a:off x="2025620" y="2995418"/>
              <a:ext cx="782968" cy="7829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AA499A-1AA2-4F7A-BC21-C7CFE965EE63}"/>
                </a:ext>
              </a:extLst>
            </p:cNvPr>
            <p:cNvSpPr txBox="1"/>
            <p:nvPr/>
          </p:nvSpPr>
          <p:spPr>
            <a:xfrm>
              <a:off x="2862011" y="2995420"/>
              <a:ext cx="782968" cy="7829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190945-90A1-4599-B7DA-401DF6E6B5F1}"/>
                </a:ext>
              </a:extLst>
            </p:cNvPr>
            <p:cNvSpPr txBox="1"/>
            <p:nvPr/>
          </p:nvSpPr>
          <p:spPr>
            <a:xfrm>
              <a:off x="2025620" y="3829136"/>
              <a:ext cx="782968" cy="78296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847BF2-5ED5-4BFF-AC83-7950CC6CFC05}"/>
                </a:ext>
              </a:extLst>
            </p:cNvPr>
            <p:cNvSpPr txBox="1"/>
            <p:nvPr/>
          </p:nvSpPr>
          <p:spPr>
            <a:xfrm>
              <a:off x="2862011" y="3829137"/>
              <a:ext cx="782968" cy="78296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39F32-FF00-4305-AD43-63CF0615D848}"/>
              </a:ext>
            </a:extLst>
          </p:cNvPr>
          <p:cNvGrpSpPr/>
          <p:nvPr/>
        </p:nvGrpSpPr>
        <p:grpSpPr>
          <a:xfrm>
            <a:off x="7132936" y="1854010"/>
            <a:ext cx="4073270" cy="4073272"/>
            <a:chOff x="2599143" y="1799507"/>
            <a:chExt cx="3875328" cy="3875330"/>
          </a:xfrm>
        </p:grpSpPr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63137999-15EF-4C6C-A37D-9E60C6061E28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Parallelogram 25">
              <a:extLst>
                <a:ext uri="{FF2B5EF4-FFF2-40B4-BE49-F238E27FC236}">
                  <a16:creationId xmlns:a16="http://schemas.microsoft.com/office/drawing/2014/main" id="{F0E04FE9-8D06-4147-8BBD-E87E5D6A3D2E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Parallelogram 25">
              <a:extLst>
                <a:ext uri="{FF2B5EF4-FFF2-40B4-BE49-F238E27FC236}">
                  <a16:creationId xmlns:a16="http://schemas.microsoft.com/office/drawing/2014/main" id="{2056D180-072F-488C-BEA3-4CDE3ECD1875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25">
              <a:extLst>
                <a:ext uri="{FF2B5EF4-FFF2-40B4-BE49-F238E27FC236}">
                  <a16:creationId xmlns:a16="http://schemas.microsoft.com/office/drawing/2014/main" id="{D7E6DA2E-AD81-48E1-AA52-D929A386CE72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52A83E2B-942E-4106-A502-A8967763171C}"/>
              </a:ext>
            </a:extLst>
          </p:cNvPr>
          <p:cNvSpPr/>
          <p:nvPr/>
        </p:nvSpPr>
        <p:spPr>
          <a:xfrm>
            <a:off x="8436596" y="2245210"/>
            <a:ext cx="205020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E6E373B2-FB67-4A3E-A62D-7E2771B0D79C}"/>
              </a:ext>
            </a:extLst>
          </p:cNvPr>
          <p:cNvSpPr/>
          <p:nvPr/>
        </p:nvSpPr>
        <p:spPr>
          <a:xfrm rot="5400000">
            <a:off x="6695479" y="3587101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B21F3CFF-F1CD-448A-87E2-EDF9B72F59AA}"/>
              </a:ext>
            </a:extLst>
          </p:cNvPr>
          <p:cNvSpPr/>
          <p:nvPr/>
        </p:nvSpPr>
        <p:spPr>
          <a:xfrm rot="5400000">
            <a:off x="9644634" y="4040284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A9149D0-2005-4305-AC7E-6EB089900820}"/>
              </a:ext>
            </a:extLst>
          </p:cNvPr>
          <p:cNvSpPr/>
          <p:nvPr/>
        </p:nvSpPr>
        <p:spPr>
          <a:xfrm>
            <a:off x="7870803" y="5241640"/>
            <a:ext cx="2225456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03CC5-4538-4F3E-9E18-6519BA52D883}"/>
              </a:ext>
            </a:extLst>
          </p:cNvPr>
          <p:cNvGrpSpPr/>
          <p:nvPr/>
        </p:nvGrpSpPr>
        <p:grpSpPr>
          <a:xfrm>
            <a:off x="920803" y="2026937"/>
            <a:ext cx="2540244" cy="1477328"/>
            <a:chOff x="6210998" y="1433695"/>
            <a:chExt cx="222989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45021D-923B-4B10-A291-170997A0C9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8DCC28-3EB4-4E72-8EA9-D8D52529937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6083B-5F10-4B64-9E71-CAF7C1A45694}"/>
              </a:ext>
            </a:extLst>
          </p:cNvPr>
          <p:cNvGrpSpPr/>
          <p:nvPr/>
        </p:nvGrpSpPr>
        <p:grpSpPr>
          <a:xfrm>
            <a:off x="4118670" y="2026937"/>
            <a:ext cx="2540244" cy="1477328"/>
            <a:chOff x="6210998" y="1433695"/>
            <a:chExt cx="222989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E1810-8C53-4A10-9171-4AA003DA519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9C1AC-F9A4-430F-AAC3-27CDADF2A23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1A6B0-0862-4A74-A213-3C767491C303}"/>
              </a:ext>
            </a:extLst>
          </p:cNvPr>
          <p:cNvGrpSpPr/>
          <p:nvPr/>
        </p:nvGrpSpPr>
        <p:grpSpPr>
          <a:xfrm>
            <a:off x="920803" y="4377177"/>
            <a:ext cx="2540244" cy="1477328"/>
            <a:chOff x="6210998" y="1433695"/>
            <a:chExt cx="2229890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856894-EA3E-4DEA-844D-B2E95F9A0E8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2C0A6C-3EC7-469D-BD5F-6657D36D40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2DE376-0C2F-4DFA-B021-B05C6569AF8D}"/>
              </a:ext>
            </a:extLst>
          </p:cNvPr>
          <p:cNvGrpSpPr/>
          <p:nvPr/>
        </p:nvGrpSpPr>
        <p:grpSpPr>
          <a:xfrm>
            <a:off x="4118670" y="4377177"/>
            <a:ext cx="2540244" cy="1477328"/>
            <a:chOff x="6210998" y="1433695"/>
            <a:chExt cx="2229890" cy="10510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7626D0-B4B4-48A9-9A96-08ACD7BAEAD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95810-5FC3-4883-9633-FFDDADB6590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69A1E6-53AC-4D69-A32A-D88D6966F854}"/>
              </a:ext>
            </a:extLst>
          </p:cNvPr>
          <p:cNvSpPr/>
          <p:nvPr/>
        </p:nvSpPr>
        <p:spPr>
          <a:xfrm flipH="1">
            <a:off x="0" y="0"/>
            <a:ext cx="7684347" cy="6848498"/>
          </a:xfrm>
          <a:custGeom>
            <a:avLst/>
            <a:gdLst>
              <a:gd name="connsiteX0" fmla="*/ 6779054 w 7684347"/>
              <a:gd name="connsiteY0" fmla="*/ 0 h 6848498"/>
              <a:gd name="connsiteX1" fmla="*/ 7684347 w 7684347"/>
              <a:gd name="connsiteY1" fmla="*/ 0 h 6848498"/>
              <a:gd name="connsiteX2" fmla="*/ 7684347 w 7684347"/>
              <a:gd name="connsiteY2" fmla="*/ 906661 h 6848498"/>
              <a:gd name="connsiteX3" fmla="*/ 1802760 w 7684347"/>
              <a:gd name="connsiteY3" fmla="*/ 6848498 h 6848498"/>
              <a:gd name="connsiteX4" fmla="*/ 0 w 7684347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347" h="6848498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9DC74-0C9D-4CC5-82AC-7C73FC111C01}"/>
              </a:ext>
            </a:extLst>
          </p:cNvPr>
          <p:cNvSpPr txBox="1"/>
          <p:nvPr/>
        </p:nvSpPr>
        <p:spPr>
          <a:xfrm flipH="1">
            <a:off x="1363619" y="2140170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8CDFA-1DC3-44D1-8BCB-5DA01F7383EB}"/>
              </a:ext>
            </a:extLst>
          </p:cNvPr>
          <p:cNvSpPr txBox="1"/>
          <p:nvPr/>
        </p:nvSpPr>
        <p:spPr>
          <a:xfrm flipH="1">
            <a:off x="1363618" y="1186062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A7721-060B-4D35-93B3-42751B8F5D5A}"/>
              </a:ext>
            </a:extLst>
          </p:cNvPr>
          <p:cNvSpPr txBox="1"/>
          <p:nvPr/>
        </p:nvSpPr>
        <p:spPr>
          <a:xfrm flipH="1">
            <a:off x="539470" y="3683727"/>
            <a:ext cx="3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8AE2F34-DD90-461C-ABB4-6CFDD009584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7E1A2A2-3862-4E80-B1FA-B62470154B48}"/>
              </a:ext>
            </a:extLst>
          </p:cNvPr>
          <p:cNvGrpSpPr/>
          <p:nvPr/>
        </p:nvGrpSpPr>
        <p:grpSpPr>
          <a:xfrm>
            <a:off x="5063146" y="2486637"/>
            <a:ext cx="2093802" cy="3477515"/>
            <a:chOff x="5063146" y="2486637"/>
            <a:chExt cx="2093802" cy="347751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6C7AC3-AE40-488D-B86C-40E08CBB6E48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BE07C0-F276-48FC-AA7A-C46768907BC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BCE9F-5EE4-4CB7-8460-CEDC278225F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44CF7-482F-49B2-ACF6-DCBCFAD6C6A2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61DCDC-E9B6-42C5-AC2C-A85D67A4E68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2488BC-EB0D-4F2B-AF99-2332E2029D45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DE8687-4FBB-4331-8D7A-AFBF2CC5F37F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9D08A2-4349-410D-B1AB-4F88B0EE84CC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B5292D-EDBE-4D5A-903A-70B0D0CF9940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30FFF3-8046-4C7A-8F64-B017549EE060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75CB3E-2A61-43AD-91DE-BC90601242D2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9FD86-648B-4A87-9E26-E73C4F3A6DEB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F37470-9C4B-4FE9-AA56-AF522A194014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0D448-86E9-4B27-BFEA-401C59B33C9C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057E9-5F5B-4B94-B6E0-0B495B6B4DFE}"/>
              </a:ext>
            </a:extLst>
          </p:cNvPr>
          <p:cNvGrpSpPr/>
          <p:nvPr/>
        </p:nvGrpSpPr>
        <p:grpSpPr>
          <a:xfrm>
            <a:off x="1206158" y="4767626"/>
            <a:ext cx="3890657" cy="1384995"/>
            <a:chOff x="7517921" y="4901998"/>
            <a:chExt cx="3890657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97550E-8DC0-49BD-8098-98D87EB5EF4A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114B4F-AB16-427F-95D1-32817034A7D1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7A4B24-49D2-4DA3-BE67-63CD8384A3EF}"/>
              </a:ext>
            </a:extLst>
          </p:cNvPr>
          <p:cNvGrpSpPr/>
          <p:nvPr/>
        </p:nvGrpSpPr>
        <p:grpSpPr>
          <a:xfrm>
            <a:off x="7188598" y="4761530"/>
            <a:ext cx="3890657" cy="1391091"/>
            <a:chOff x="753909" y="1772817"/>
            <a:chExt cx="3890657" cy="13910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1548DF-DB31-4E05-B8C5-56A7D352E372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AA0355-A787-4CB0-AED5-DDC5D3D2FCF6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4890</Words>
  <Application>Microsoft Office PowerPoint</Application>
  <PresentationFormat>와이드스크린</PresentationFormat>
  <Paragraphs>571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70</cp:revision>
  <dcterms:created xsi:type="dcterms:W3CDTF">2020-01-20T05:08:25Z</dcterms:created>
  <dcterms:modified xsi:type="dcterms:W3CDTF">2022-03-04T03:29:51Z</dcterms:modified>
</cp:coreProperties>
</file>