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52"/>
  </p:notesMasterIdLst>
  <p:sldIdLst>
    <p:sldId id="351" r:id="rId4"/>
    <p:sldId id="353" r:id="rId5"/>
    <p:sldId id="347" r:id="rId6"/>
    <p:sldId id="259" r:id="rId7"/>
    <p:sldId id="260" r:id="rId8"/>
    <p:sldId id="298" r:id="rId9"/>
    <p:sldId id="307" r:id="rId10"/>
    <p:sldId id="308" r:id="rId11"/>
    <p:sldId id="309" r:id="rId12"/>
    <p:sldId id="310" r:id="rId13"/>
    <p:sldId id="355" r:id="rId14"/>
    <p:sldId id="312" r:id="rId15"/>
    <p:sldId id="313" r:id="rId16"/>
    <p:sldId id="314" r:id="rId17"/>
    <p:sldId id="315" r:id="rId18"/>
    <p:sldId id="316" r:id="rId19"/>
    <p:sldId id="317" r:id="rId20"/>
    <p:sldId id="318" r:id="rId21"/>
    <p:sldId id="319" r:id="rId22"/>
    <p:sldId id="320" r:id="rId23"/>
    <p:sldId id="321" r:id="rId24"/>
    <p:sldId id="322" r:id="rId25"/>
    <p:sldId id="323" r:id="rId26"/>
    <p:sldId id="324" r:id="rId27"/>
    <p:sldId id="325" r:id="rId28"/>
    <p:sldId id="326" r:id="rId29"/>
    <p:sldId id="327" r:id="rId30"/>
    <p:sldId id="328" r:id="rId31"/>
    <p:sldId id="329" r:id="rId32"/>
    <p:sldId id="330" r:id="rId33"/>
    <p:sldId id="331" r:id="rId34"/>
    <p:sldId id="332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299" r:id="rId44"/>
    <p:sldId id="300" r:id="rId45"/>
    <p:sldId id="354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05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A28C8"/>
    <a:srgbClr val="01D1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764" autoAdjust="0"/>
    <p:restoredTop sz="94660"/>
  </p:normalViewPr>
  <p:slideViewPr>
    <p:cSldViewPr snapToGrid="0" showGuides="1">
      <p:cViewPr varScale="1">
        <p:scale>
          <a:sx n="110" d="100"/>
          <a:sy n="110" d="100"/>
        </p:scale>
        <p:origin x="1554" y="120"/>
      </p:cViewPr>
      <p:guideLst>
        <p:guide orient="horz" pos="2205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bg1"/>
            </a:solidFill>
            <a:ln w="5080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483D-4765-A872-E66858740595}"/>
              </c:ext>
            </c:extLst>
          </c:dPt>
          <c:dPt>
            <c:idx val="1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483D-4765-A872-E66858740595}"/>
              </c:ext>
            </c:extLst>
          </c:dPt>
          <c:dPt>
            <c:idx val="2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483D-4765-A872-E66858740595}"/>
              </c:ext>
            </c:extLst>
          </c:dPt>
          <c:dPt>
            <c:idx val="3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483D-4765-A872-E66858740595}"/>
              </c:ext>
            </c:extLst>
          </c:dPt>
          <c:dPt>
            <c:idx val="4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483D-4765-A872-E66858740595}"/>
              </c:ext>
            </c:extLst>
          </c:dPt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80</c:v>
                </c:pt>
                <c:pt idx="1">
                  <c:v>70</c:v>
                </c:pt>
                <c:pt idx="2">
                  <c:v>40</c:v>
                </c:pt>
                <c:pt idx="3">
                  <c:v>60</c:v>
                </c:pt>
                <c:pt idx="4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483D-4765-A872-E668587405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67147648"/>
        <c:axId val="67149184"/>
      </c:barChart>
      <c:catAx>
        <c:axId val="6714764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67149184"/>
        <c:crosses val="autoZero"/>
        <c:auto val="1"/>
        <c:lblAlgn val="ctr"/>
        <c:lblOffset val="100"/>
        <c:noMultiLvlLbl val="0"/>
      </c:catAx>
      <c:valAx>
        <c:axId val="6714918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67147648"/>
        <c:crosses val="autoZero"/>
        <c:crossBetween val="between"/>
      </c:val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8/11/2022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 flip="none" rotWithShape="1">
          <a:gsLst>
            <a:gs pos="0">
              <a:srgbClr val="01D1D3"/>
            </a:gs>
            <a:gs pos="100000">
              <a:srgbClr val="5A28C8"/>
            </a:gs>
          </a:gsLst>
          <a:lin ang="1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713EBDB-DECC-42FB-9096-52903794A4F8}"/>
              </a:ext>
            </a:extLst>
          </p:cNvPr>
          <p:cNvSpPr/>
          <p:nvPr userDrawn="1"/>
        </p:nvSpPr>
        <p:spPr>
          <a:xfrm>
            <a:off x="826852" y="0"/>
            <a:ext cx="4562272" cy="4173166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63500" sx="102000" sy="102000" algn="tr" rotWithShape="0">
              <a:prstClr val="black">
                <a:alpha val="18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pPr lvl="0"/>
            <a:endParaRPr lang="en-US">
              <a:solidFill>
                <a:schemeClr val="tx1"/>
              </a:solidFill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DF56B48F-6654-40EC-869E-2FDC04C82CD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90281" y="3287949"/>
            <a:ext cx="8874868" cy="292235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자유형: 도형 26">
            <a:extLst>
              <a:ext uri="{FF2B5EF4-FFF2-40B4-BE49-F238E27FC236}">
                <a16:creationId xmlns:a16="http://schemas.microsoft.com/office/drawing/2014/main" id="{4DD51781-F446-40EE-840D-B6BE973CF7C7}"/>
              </a:ext>
            </a:extLst>
          </p:cNvPr>
          <p:cNvSpPr/>
          <p:nvPr userDrawn="1"/>
        </p:nvSpPr>
        <p:spPr>
          <a:xfrm>
            <a:off x="45265" y="42960"/>
            <a:ext cx="6985298" cy="6770440"/>
          </a:xfrm>
          <a:custGeom>
            <a:avLst/>
            <a:gdLst>
              <a:gd name="connsiteX0" fmla="*/ 0 w 6985298"/>
              <a:gd name="connsiteY0" fmla="*/ 0 h 6770440"/>
              <a:gd name="connsiteX1" fmla="*/ 5292687 w 6985298"/>
              <a:gd name="connsiteY1" fmla="*/ 0 h 6770440"/>
              <a:gd name="connsiteX2" fmla="*/ 6985298 w 6985298"/>
              <a:gd name="connsiteY2" fmla="*/ 6770440 h 6770440"/>
              <a:gd name="connsiteX3" fmla="*/ 1091175 w 6985298"/>
              <a:gd name="connsiteY3" fmla="*/ 6770440 h 6770440"/>
              <a:gd name="connsiteX4" fmla="*/ 0 w 6985298"/>
              <a:gd name="connsiteY4" fmla="*/ 2405744 h 677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5298" h="6770440">
                <a:moveTo>
                  <a:pt x="0" y="0"/>
                </a:moveTo>
                <a:lnTo>
                  <a:pt x="5292687" y="0"/>
                </a:lnTo>
                <a:lnTo>
                  <a:pt x="6985298" y="6770440"/>
                </a:lnTo>
                <a:lnTo>
                  <a:pt x="1091175" y="6770440"/>
                </a:lnTo>
                <a:lnTo>
                  <a:pt x="0" y="2405744"/>
                </a:lnTo>
                <a:close/>
              </a:path>
            </a:pathLst>
          </a:custGeom>
          <a:solidFill>
            <a:schemeClr val="bg1"/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D51925F4-D6B4-4E21-9B60-03E3453629C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923314" cy="6858000"/>
          </a:xfrm>
          <a:custGeom>
            <a:avLst/>
            <a:gdLst>
              <a:gd name="connsiteX0" fmla="*/ 0 w 6923314"/>
              <a:gd name="connsiteY0" fmla="*/ 0 h 6858000"/>
              <a:gd name="connsiteX1" fmla="*/ 5208814 w 6923314"/>
              <a:gd name="connsiteY1" fmla="*/ 0 h 6858000"/>
              <a:gd name="connsiteX2" fmla="*/ 6923314 w 6923314"/>
              <a:gd name="connsiteY2" fmla="*/ 6858000 h 6858000"/>
              <a:gd name="connsiteX3" fmla="*/ 1305197 w 6923314"/>
              <a:gd name="connsiteY3" fmla="*/ 6858000 h 6858000"/>
              <a:gd name="connsiteX4" fmla="*/ 0 w 6923314"/>
              <a:gd name="connsiteY4" fmla="*/ 16372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23314" h="6858000">
                <a:moveTo>
                  <a:pt x="0" y="0"/>
                </a:moveTo>
                <a:lnTo>
                  <a:pt x="5208814" y="0"/>
                </a:lnTo>
                <a:lnTo>
                  <a:pt x="6923314" y="6858000"/>
                </a:lnTo>
                <a:lnTo>
                  <a:pt x="1305197" y="6858000"/>
                </a:lnTo>
                <a:lnTo>
                  <a:pt x="0" y="163721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5">
            <a:extLst>
              <a:ext uri="{FF2B5EF4-FFF2-40B4-BE49-F238E27FC236}">
                <a16:creationId xmlns:a16="http://schemas.microsoft.com/office/drawing/2014/main" id="{3D2146DF-D37A-4810-ABAD-50A1D8397D2E}"/>
              </a:ext>
            </a:extLst>
          </p:cNvPr>
          <p:cNvSpPr/>
          <p:nvPr userDrawn="1"/>
        </p:nvSpPr>
        <p:spPr>
          <a:xfrm>
            <a:off x="320352" y="6009411"/>
            <a:ext cx="5940052" cy="60170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3" name="Group 1">
            <a:extLst>
              <a:ext uri="{FF2B5EF4-FFF2-40B4-BE49-F238E27FC236}">
                <a16:creationId xmlns:a16="http://schemas.microsoft.com/office/drawing/2014/main" id="{96347DBD-FA0B-4597-817F-D39BC4793806}"/>
              </a:ext>
            </a:extLst>
          </p:cNvPr>
          <p:cNvGrpSpPr/>
          <p:nvPr userDrawn="1"/>
        </p:nvGrpSpPr>
        <p:grpSpPr>
          <a:xfrm>
            <a:off x="869102" y="3666194"/>
            <a:ext cx="4848059" cy="2663680"/>
            <a:chOff x="-548507" y="477868"/>
            <a:chExt cx="11570449" cy="6357177"/>
          </a:xfrm>
        </p:grpSpPr>
        <p:sp>
          <p:nvSpPr>
            <p:cNvPr id="4" name="Freeform: Shape 2">
              <a:extLst>
                <a:ext uri="{FF2B5EF4-FFF2-40B4-BE49-F238E27FC236}">
                  <a16:creationId xmlns:a16="http://schemas.microsoft.com/office/drawing/2014/main" id="{3F59865B-BF7A-4D23-8596-9AFC86EDEA23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3">
              <a:extLst>
                <a:ext uri="{FF2B5EF4-FFF2-40B4-BE49-F238E27FC236}">
                  <a16:creationId xmlns:a16="http://schemas.microsoft.com/office/drawing/2014/main" id="{1D332EE4-576F-4BCE-BF39-9FEB66C5D053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4">
              <a:extLst>
                <a:ext uri="{FF2B5EF4-FFF2-40B4-BE49-F238E27FC236}">
                  <a16:creationId xmlns:a16="http://schemas.microsoft.com/office/drawing/2014/main" id="{8BB43AB9-C951-47F3-A1A5-17D18BDAB70E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5">
              <a:extLst>
                <a:ext uri="{FF2B5EF4-FFF2-40B4-BE49-F238E27FC236}">
                  <a16:creationId xmlns:a16="http://schemas.microsoft.com/office/drawing/2014/main" id="{3B040605-FFBA-41F6-8601-C152A46A2EFC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6">
              <a:extLst>
                <a:ext uri="{FF2B5EF4-FFF2-40B4-BE49-F238E27FC236}">
                  <a16:creationId xmlns:a16="http://schemas.microsoft.com/office/drawing/2014/main" id="{1AC71339-9E08-40A6-9E37-4695E73238F9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oup 7">
              <a:extLst>
                <a:ext uri="{FF2B5EF4-FFF2-40B4-BE49-F238E27FC236}">
                  <a16:creationId xmlns:a16="http://schemas.microsoft.com/office/drawing/2014/main" id="{34B6C81A-DB9F-458D-AC9C-CF1D11BA49D4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2">
                <a:extLst>
                  <a:ext uri="{FF2B5EF4-FFF2-40B4-BE49-F238E27FC236}">
                    <a16:creationId xmlns:a16="http://schemas.microsoft.com/office/drawing/2014/main" id="{685FF7A8-7321-48CC-9680-37913315E0E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3">
                <a:extLst>
                  <a:ext uri="{FF2B5EF4-FFF2-40B4-BE49-F238E27FC236}">
                    <a16:creationId xmlns:a16="http://schemas.microsoft.com/office/drawing/2014/main" id="{B893A502-35DB-458D-947F-008930EF48C9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8">
              <a:extLst>
                <a:ext uri="{FF2B5EF4-FFF2-40B4-BE49-F238E27FC236}">
                  <a16:creationId xmlns:a16="http://schemas.microsoft.com/office/drawing/2014/main" id="{09695A55-3952-49C3-A224-E502D2E28C0D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0">
                <a:extLst>
                  <a:ext uri="{FF2B5EF4-FFF2-40B4-BE49-F238E27FC236}">
                    <a16:creationId xmlns:a16="http://schemas.microsoft.com/office/drawing/2014/main" id="{BC3ED3C3-E726-4F7A-98CD-8338BD5BCEA4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: Rounded Corners 11">
                <a:extLst>
                  <a:ext uri="{FF2B5EF4-FFF2-40B4-BE49-F238E27FC236}">
                    <a16:creationId xmlns:a16="http://schemas.microsoft.com/office/drawing/2014/main" id="{FF28BA84-F15F-49AB-92A1-83A46D4BDE26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9">
              <a:extLst>
                <a:ext uri="{FF2B5EF4-FFF2-40B4-BE49-F238E27FC236}">
                  <a16:creationId xmlns:a16="http://schemas.microsoft.com/office/drawing/2014/main" id="{E3699895-D999-4BBC-92EE-76C444B751E8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BC1F590D-1E6B-4FC9-ADCA-55554191F141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527619" y="3799347"/>
            <a:ext cx="3540342" cy="219171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452701C-83DF-4565-9DE6-F98CEE0CAAA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299269" y="-1"/>
            <a:ext cx="3017520" cy="364889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 </a:t>
            </a:r>
          </a:p>
        </p:txBody>
      </p:sp>
      <p:sp>
        <p:nvSpPr>
          <p:cNvPr id="3" name="Picture Placeholder 6">
            <a:extLst>
              <a:ext uri="{FF2B5EF4-FFF2-40B4-BE49-F238E27FC236}">
                <a16:creationId xmlns:a16="http://schemas.microsoft.com/office/drawing/2014/main" id="{1930D4D3-6A87-4848-AF23-2C25B5A4364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75211" y="659332"/>
            <a:ext cx="4380956" cy="584081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bg>
      <p:bgPr>
        <a:gradFill flip="none" rotWithShape="1">
          <a:gsLst>
            <a:gs pos="0">
              <a:srgbClr val="01D1D3"/>
            </a:gs>
            <a:gs pos="100000">
              <a:srgbClr val="5A28C8"/>
            </a:gs>
          </a:gsLst>
          <a:lin ang="1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8BF402E6-9C92-41D7-8E2A-9771DC7B8470}"/>
              </a:ext>
            </a:extLst>
          </p:cNvPr>
          <p:cNvSpPr/>
          <p:nvPr userDrawn="1"/>
        </p:nvSpPr>
        <p:spPr>
          <a:xfrm>
            <a:off x="354010" y="1131591"/>
            <a:ext cx="3560767" cy="5402561"/>
          </a:xfrm>
          <a:custGeom>
            <a:avLst/>
            <a:gdLst>
              <a:gd name="connsiteX0" fmla="*/ 254857 w 3560767"/>
              <a:gd name="connsiteY0" fmla="*/ 215909 h 5402561"/>
              <a:gd name="connsiteX1" fmla="*/ 177923 w 3560767"/>
              <a:gd name="connsiteY1" fmla="*/ 292843 h 5402561"/>
              <a:gd name="connsiteX2" fmla="*/ 177923 w 3560767"/>
              <a:gd name="connsiteY2" fmla="*/ 5154175 h 5402561"/>
              <a:gd name="connsiteX3" fmla="*/ 254857 w 3560767"/>
              <a:gd name="connsiteY3" fmla="*/ 5231109 h 5402561"/>
              <a:gd name="connsiteX4" fmla="*/ 331791 w 3560767"/>
              <a:gd name="connsiteY4" fmla="*/ 5154175 h 5402561"/>
              <a:gd name="connsiteX5" fmla="*/ 331791 w 3560767"/>
              <a:gd name="connsiteY5" fmla="*/ 292843 h 5402561"/>
              <a:gd name="connsiteX6" fmla="*/ 254857 w 3560767"/>
              <a:gd name="connsiteY6" fmla="*/ 215909 h 5402561"/>
              <a:gd name="connsiteX7" fmla="*/ 2703518 w 3560767"/>
              <a:gd name="connsiteY7" fmla="*/ 144712 h 5402561"/>
              <a:gd name="connsiteX8" fmla="*/ 2872180 w 3560767"/>
              <a:gd name="connsiteY8" fmla="*/ 313546 h 5402561"/>
              <a:gd name="connsiteX9" fmla="*/ 3226094 w 3560767"/>
              <a:gd name="connsiteY9" fmla="*/ 313546 h 5402561"/>
              <a:gd name="connsiteX10" fmla="*/ 3226094 w 3560767"/>
              <a:gd name="connsiteY10" fmla="*/ 667823 h 5402561"/>
              <a:gd name="connsiteX11" fmla="*/ 3388666 w 3560767"/>
              <a:gd name="connsiteY11" fmla="*/ 830561 h 5402561"/>
              <a:gd name="connsiteX12" fmla="*/ 3388666 w 3560767"/>
              <a:gd name="connsiteY12" fmla="*/ 144712 h 5402561"/>
              <a:gd name="connsiteX13" fmla="*/ 141291 w 3560767"/>
              <a:gd name="connsiteY13" fmla="*/ 0 h 5402561"/>
              <a:gd name="connsiteX14" fmla="*/ 3419476 w 3560767"/>
              <a:gd name="connsiteY14" fmla="*/ 0 h 5402561"/>
              <a:gd name="connsiteX15" fmla="*/ 3560767 w 3560767"/>
              <a:gd name="connsiteY15" fmla="*/ 141291 h 5402561"/>
              <a:gd name="connsiteX16" fmla="*/ 3560767 w 3560767"/>
              <a:gd name="connsiteY16" fmla="*/ 5261270 h 5402561"/>
              <a:gd name="connsiteX17" fmla="*/ 3419476 w 3560767"/>
              <a:gd name="connsiteY17" fmla="*/ 5402561 h 5402561"/>
              <a:gd name="connsiteX18" fmla="*/ 141291 w 3560767"/>
              <a:gd name="connsiteY18" fmla="*/ 5402561 h 5402561"/>
              <a:gd name="connsiteX19" fmla="*/ 0 w 3560767"/>
              <a:gd name="connsiteY19" fmla="*/ 5261270 h 5402561"/>
              <a:gd name="connsiteX20" fmla="*/ 0 w 3560767"/>
              <a:gd name="connsiteY20" fmla="*/ 141291 h 5402561"/>
              <a:gd name="connsiteX21" fmla="*/ 141291 w 3560767"/>
              <a:gd name="connsiteY21" fmla="*/ 0 h 540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560767" h="5402561">
                <a:moveTo>
                  <a:pt x="254857" y="215909"/>
                </a:moveTo>
                <a:cubicBezTo>
                  <a:pt x="212368" y="215909"/>
                  <a:pt x="177923" y="250354"/>
                  <a:pt x="177923" y="292843"/>
                </a:cubicBezTo>
                <a:lnTo>
                  <a:pt x="177923" y="5154175"/>
                </a:lnTo>
                <a:cubicBezTo>
                  <a:pt x="177923" y="5196664"/>
                  <a:pt x="212368" y="5231109"/>
                  <a:pt x="254857" y="5231109"/>
                </a:cubicBezTo>
                <a:cubicBezTo>
                  <a:pt x="297346" y="5231109"/>
                  <a:pt x="331791" y="5196664"/>
                  <a:pt x="331791" y="5154175"/>
                </a:cubicBezTo>
                <a:lnTo>
                  <a:pt x="331791" y="292843"/>
                </a:lnTo>
                <a:cubicBezTo>
                  <a:pt x="331791" y="250354"/>
                  <a:pt x="297346" y="215909"/>
                  <a:pt x="254857" y="215909"/>
                </a:cubicBezTo>
                <a:close/>
                <a:moveTo>
                  <a:pt x="2703518" y="144712"/>
                </a:moveTo>
                <a:lnTo>
                  <a:pt x="2872180" y="313546"/>
                </a:lnTo>
                <a:lnTo>
                  <a:pt x="3226094" y="313546"/>
                </a:lnTo>
                <a:lnTo>
                  <a:pt x="3226094" y="667823"/>
                </a:lnTo>
                <a:lnTo>
                  <a:pt x="3388666" y="830561"/>
                </a:lnTo>
                <a:lnTo>
                  <a:pt x="3388666" y="144712"/>
                </a:lnTo>
                <a:close/>
                <a:moveTo>
                  <a:pt x="141291" y="0"/>
                </a:moveTo>
                <a:lnTo>
                  <a:pt x="3419476" y="0"/>
                </a:lnTo>
                <a:cubicBezTo>
                  <a:pt x="3497509" y="0"/>
                  <a:pt x="3560767" y="63258"/>
                  <a:pt x="3560767" y="141291"/>
                </a:cubicBezTo>
                <a:lnTo>
                  <a:pt x="3560767" y="5261270"/>
                </a:lnTo>
                <a:cubicBezTo>
                  <a:pt x="3560767" y="5339303"/>
                  <a:pt x="3497509" y="5402561"/>
                  <a:pt x="3419476" y="5402561"/>
                </a:cubicBezTo>
                <a:lnTo>
                  <a:pt x="141291" y="5402561"/>
                </a:lnTo>
                <a:cubicBezTo>
                  <a:pt x="63258" y="5402561"/>
                  <a:pt x="0" y="5339303"/>
                  <a:pt x="0" y="5261270"/>
                </a:cubicBezTo>
                <a:lnTo>
                  <a:pt x="0" y="141291"/>
                </a:lnTo>
                <a:cubicBezTo>
                  <a:pt x="0" y="63258"/>
                  <a:pt x="63258" y="0"/>
                  <a:pt x="1412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0000"/>
                </a:schemeClr>
              </a:gs>
              <a:gs pos="100000">
                <a:schemeClr val="accent5"/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1351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tx2">
                  <a:lumMod val="60000"/>
                  <a:lumOff val="4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8166B743-B4CF-4A79-B2AD-5260E658EC5E}"/>
              </a:ext>
            </a:extLst>
          </p:cNvPr>
          <p:cNvSpPr/>
          <p:nvPr userDrawn="1"/>
        </p:nvSpPr>
        <p:spPr>
          <a:xfrm flipH="1">
            <a:off x="10681214" y="0"/>
            <a:ext cx="1510787" cy="1179479"/>
          </a:xfrm>
          <a:custGeom>
            <a:avLst/>
            <a:gdLst>
              <a:gd name="connsiteX0" fmla="*/ 369824 w 1510787"/>
              <a:gd name="connsiteY0" fmla="*/ 239040 h 1179479"/>
              <a:gd name="connsiteX1" fmla="*/ 373289 w 1510787"/>
              <a:gd name="connsiteY1" fmla="*/ 261957 h 1179479"/>
              <a:gd name="connsiteX2" fmla="*/ 472315 w 1510787"/>
              <a:gd name="connsiteY2" fmla="*/ 371176 h 1179479"/>
              <a:gd name="connsiteX3" fmla="*/ 511312 w 1510787"/>
              <a:gd name="connsiteY3" fmla="*/ 379050 h 1179479"/>
              <a:gd name="connsiteX4" fmla="*/ 511312 w 1510787"/>
              <a:gd name="connsiteY4" fmla="*/ 737276 h 1179479"/>
              <a:gd name="connsiteX5" fmla="*/ 433566 w 1510787"/>
              <a:gd name="connsiteY5" fmla="*/ 729439 h 1179479"/>
              <a:gd name="connsiteX6" fmla="*/ 18422 w 1510787"/>
              <a:gd name="connsiteY6" fmla="*/ 303783 h 1179479"/>
              <a:gd name="connsiteX7" fmla="*/ 12709 w 1510787"/>
              <a:gd name="connsiteY7" fmla="*/ 239040 h 1179479"/>
              <a:gd name="connsiteX8" fmla="*/ 1068170 w 1510787"/>
              <a:gd name="connsiteY8" fmla="*/ 239040 h 1179479"/>
              <a:gd name="connsiteX9" fmla="*/ 1062457 w 1510787"/>
              <a:gd name="connsiteY9" fmla="*/ 303783 h 1179479"/>
              <a:gd name="connsiteX10" fmla="*/ 647314 w 1510787"/>
              <a:gd name="connsiteY10" fmla="*/ 729439 h 1179479"/>
              <a:gd name="connsiteX11" fmla="*/ 569567 w 1510787"/>
              <a:gd name="connsiteY11" fmla="*/ 737276 h 1179479"/>
              <a:gd name="connsiteX12" fmla="*/ 569567 w 1510787"/>
              <a:gd name="connsiteY12" fmla="*/ 379050 h 1179479"/>
              <a:gd name="connsiteX13" fmla="*/ 608564 w 1510787"/>
              <a:gd name="connsiteY13" fmla="*/ 371176 h 1179479"/>
              <a:gd name="connsiteX14" fmla="*/ 707590 w 1510787"/>
              <a:gd name="connsiteY14" fmla="*/ 261957 h 1179479"/>
              <a:gd name="connsiteX15" fmla="*/ 711054 w 1510787"/>
              <a:gd name="connsiteY15" fmla="*/ 239040 h 1179479"/>
              <a:gd name="connsiteX16" fmla="*/ 540439 w 1510787"/>
              <a:gd name="connsiteY16" fmla="*/ 90089 h 1179479"/>
              <a:gd name="connsiteX17" fmla="*/ 660262 w 1510787"/>
              <a:gd name="connsiteY17" fmla="*/ 209912 h 1179479"/>
              <a:gd name="connsiteX18" fmla="*/ 540439 w 1510787"/>
              <a:gd name="connsiteY18" fmla="*/ 329734 h 1179479"/>
              <a:gd name="connsiteX19" fmla="*/ 420616 w 1510787"/>
              <a:gd name="connsiteY19" fmla="*/ 209912 h 1179479"/>
              <a:gd name="connsiteX20" fmla="*/ 540439 w 1510787"/>
              <a:gd name="connsiteY20" fmla="*/ 90089 h 1179479"/>
              <a:gd name="connsiteX21" fmla="*/ 1266663 w 1510787"/>
              <a:gd name="connsiteY21" fmla="*/ 0 h 1179479"/>
              <a:gd name="connsiteX22" fmla="*/ 1025962 w 1510787"/>
              <a:gd name="connsiteY22" fmla="*/ 0 h 1179479"/>
              <a:gd name="connsiteX23" fmla="*/ 1042353 w 1510787"/>
              <a:gd name="connsiteY23" fmla="*/ 38290 h 1179479"/>
              <a:gd name="connsiteX24" fmla="*/ 1062457 w 1510787"/>
              <a:gd name="connsiteY24" fmla="*/ 116040 h 1179479"/>
              <a:gd name="connsiteX25" fmla="*/ 1068170 w 1510787"/>
              <a:gd name="connsiteY25" fmla="*/ 180785 h 1179479"/>
              <a:gd name="connsiteX26" fmla="*/ 711054 w 1510787"/>
              <a:gd name="connsiteY26" fmla="*/ 180785 h 1179479"/>
              <a:gd name="connsiteX27" fmla="*/ 707590 w 1510787"/>
              <a:gd name="connsiteY27" fmla="*/ 157866 h 1179479"/>
              <a:gd name="connsiteX28" fmla="*/ 608564 w 1510787"/>
              <a:gd name="connsiteY28" fmla="*/ 48647 h 1179479"/>
              <a:gd name="connsiteX29" fmla="*/ 569567 w 1510787"/>
              <a:gd name="connsiteY29" fmla="*/ 40773 h 1179479"/>
              <a:gd name="connsiteX30" fmla="*/ 569567 w 1510787"/>
              <a:gd name="connsiteY30" fmla="*/ 0 h 1179479"/>
              <a:gd name="connsiteX31" fmla="*/ 511312 w 1510787"/>
              <a:gd name="connsiteY31" fmla="*/ 0 h 1179479"/>
              <a:gd name="connsiteX32" fmla="*/ 511312 w 1510787"/>
              <a:gd name="connsiteY32" fmla="*/ 40773 h 1179479"/>
              <a:gd name="connsiteX33" fmla="*/ 472315 w 1510787"/>
              <a:gd name="connsiteY33" fmla="*/ 48647 h 1179479"/>
              <a:gd name="connsiteX34" fmla="*/ 373289 w 1510787"/>
              <a:gd name="connsiteY34" fmla="*/ 157866 h 1179479"/>
              <a:gd name="connsiteX35" fmla="*/ 369824 w 1510787"/>
              <a:gd name="connsiteY35" fmla="*/ 180785 h 1179479"/>
              <a:gd name="connsiteX36" fmla="*/ 12709 w 1510787"/>
              <a:gd name="connsiteY36" fmla="*/ 180785 h 1179479"/>
              <a:gd name="connsiteX37" fmla="*/ 18422 w 1510787"/>
              <a:gd name="connsiteY37" fmla="*/ 116040 h 1179479"/>
              <a:gd name="connsiteX38" fmla="*/ 38526 w 1510787"/>
              <a:gd name="connsiteY38" fmla="*/ 38290 h 1179479"/>
              <a:gd name="connsiteX39" fmla="*/ 54917 w 1510787"/>
              <a:gd name="connsiteY39" fmla="*/ 0 h 1179479"/>
              <a:gd name="connsiteX40" fmla="*/ 0 w 1510787"/>
              <a:gd name="connsiteY40" fmla="*/ 0 h 1179479"/>
              <a:gd name="connsiteX41" fmla="*/ 0 w 1510787"/>
              <a:gd name="connsiteY41" fmla="*/ 936454 h 1179479"/>
              <a:gd name="connsiteX42" fmla="*/ 89909 w 1510787"/>
              <a:gd name="connsiteY42" fmla="*/ 868215 h 1179479"/>
              <a:gd name="connsiteX43" fmla="*/ 162378 w 1510787"/>
              <a:gd name="connsiteY43" fmla="*/ 864564 h 1179479"/>
              <a:gd name="connsiteX44" fmla="*/ 201481 w 1510787"/>
              <a:gd name="connsiteY44" fmla="*/ 930782 h 1179479"/>
              <a:gd name="connsiteX45" fmla="*/ 184278 w 1510787"/>
              <a:gd name="connsiteY45" fmla="*/ 1073116 h 1179479"/>
              <a:gd name="connsiteX46" fmla="*/ 211389 w 1510787"/>
              <a:gd name="connsiteY46" fmla="*/ 1123690 h 1179479"/>
              <a:gd name="connsiteX47" fmla="*/ 251535 w 1510787"/>
              <a:gd name="connsiteY47" fmla="*/ 1137246 h 1179479"/>
              <a:gd name="connsiteX48" fmla="*/ 301066 w 1510787"/>
              <a:gd name="connsiteY48" fmla="*/ 1116913 h 1179479"/>
              <a:gd name="connsiteX49" fmla="*/ 366758 w 1510787"/>
              <a:gd name="connsiteY49" fmla="*/ 1005858 h 1179479"/>
              <a:gd name="connsiteX50" fmla="*/ 378750 w 1510787"/>
              <a:gd name="connsiteY50" fmla="*/ 985525 h 1179479"/>
              <a:gd name="connsiteX51" fmla="*/ 426718 w 1510787"/>
              <a:gd name="connsiteY51" fmla="*/ 958936 h 1179479"/>
              <a:gd name="connsiteX52" fmla="*/ 454873 w 1510787"/>
              <a:gd name="connsiteY52" fmla="*/ 962063 h 1179479"/>
              <a:gd name="connsiteX53" fmla="*/ 501273 w 1510787"/>
              <a:gd name="connsiteY53" fmla="*/ 1002730 h 1179479"/>
              <a:gd name="connsiteX54" fmla="*/ 540377 w 1510787"/>
              <a:gd name="connsiteY54" fmla="*/ 1140896 h 1179479"/>
              <a:gd name="connsiteX55" fmla="*/ 568011 w 1510787"/>
              <a:gd name="connsiteY55" fmla="*/ 1179479 h 1179479"/>
              <a:gd name="connsiteX56" fmla="*/ 631098 w 1510787"/>
              <a:gd name="connsiteY56" fmla="*/ 1179479 h 1179479"/>
              <a:gd name="connsiteX57" fmla="*/ 668638 w 1510787"/>
              <a:gd name="connsiteY57" fmla="*/ 1128904 h 1179479"/>
              <a:gd name="connsiteX58" fmla="*/ 688448 w 1510787"/>
              <a:gd name="connsiteY58" fmla="*/ 985525 h 1179479"/>
              <a:gd name="connsiteX59" fmla="*/ 703047 w 1510787"/>
              <a:gd name="connsiteY59" fmla="*/ 956329 h 1179479"/>
              <a:gd name="connsiteX60" fmla="*/ 814102 w 1510787"/>
              <a:gd name="connsiteY60" fmla="*/ 965714 h 1179479"/>
              <a:gd name="connsiteX61" fmla="*/ 900129 w 1510787"/>
              <a:gd name="connsiteY61" fmla="*/ 1074682 h 1179479"/>
              <a:gd name="connsiteX62" fmla="*/ 954872 w 1510787"/>
              <a:gd name="connsiteY62" fmla="*/ 1089801 h 1179479"/>
              <a:gd name="connsiteX63" fmla="*/ 991368 w 1510787"/>
              <a:gd name="connsiteY63" fmla="*/ 1071031 h 1179479"/>
              <a:gd name="connsiteX64" fmla="*/ 1011702 w 1510787"/>
              <a:gd name="connsiteY64" fmla="*/ 1018893 h 1179479"/>
              <a:gd name="connsiteX65" fmla="*/ 975728 w 1510787"/>
              <a:gd name="connsiteY65" fmla="*/ 880207 h 1179479"/>
              <a:gd name="connsiteX66" fmla="*/ 1000232 w 1510787"/>
              <a:gd name="connsiteY66" fmla="*/ 811385 h 1179479"/>
              <a:gd name="connsiteX67" fmla="*/ 1076355 w 1510787"/>
              <a:gd name="connsiteY67" fmla="*/ 800437 h 1179479"/>
              <a:gd name="connsiteX68" fmla="*/ 1187407 w 1510787"/>
              <a:gd name="connsiteY68" fmla="*/ 863001 h 1179479"/>
              <a:gd name="connsiteX69" fmla="*/ 1277085 w 1510787"/>
              <a:gd name="connsiteY69" fmla="*/ 845274 h 1179479"/>
              <a:gd name="connsiteX70" fmla="*/ 1280212 w 1510787"/>
              <a:gd name="connsiteY70" fmla="*/ 841624 h 1179479"/>
              <a:gd name="connsiteX71" fmla="*/ 1280212 w 1510787"/>
              <a:gd name="connsiteY71" fmla="*/ 770196 h 1179479"/>
              <a:gd name="connsiteX72" fmla="*/ 1197312 w 1510787"/>
              <a:gd name="connsiteY72" fmla="*/ 660707 h 1179479"/>
              <a:gd name="connsiteX73" fmla="*/ 1198355 w 1510787"/>
              <a:gd name="connsiteY73" fmla="*/ 583544 h 1179479"/>
              <a:gd name="connsiteX74" fmla="*/ 1263006 w 1510787"/>
              <a:gd name="connsiteY74" fmla="*/ 550175 h 1179479"/>
              <a:gd name="connsiteX75" fmla="*/ 1391267 w 1510787"/>
              <a:gd name="connsiteY75" fmla="*/ 566338 h 1179479"/>
              <a:gd name="connsiteX76" fmla="*/ 1464779 w 1510787"/>
              <a:gd name="connsiteY76" fmla="*/ 513679 h 1179479"/>
              <a:gd name="connsiteX77" fmla="*/ 1465823 w 1510787"/>
              <a:gd name="connsiteY77" fmla="*/ 507422 h 1179479"/>
              <a:gd name="connsiteX78" fmla="*/ 1439232 w 1510787"/>
              <a:gd name="connsiteY78" fmla="*/ 445378 h 1179479"/>
              <a:gd name="connsiteX79" fmla="*/ 1316708 w 1510787"/>
              <a:gd name="connsiteY79" fmla="*/ 373430 h 1179479"/>
              <a:gd name="connsiteX80" fmla="*/ 1289077 w 1510787"/>
              <a:gd name="connsiteY80" fmla="*/ 336931 h 1179479"/>
              <a:gd name="connsiteX81" fmla="*/ 1343299 w 1510787"/>
              <a:gd name="connsiteY81" fmla="*/ 246732 h 1179479"/>
              <a:gd name="connsiteX82" fmla="*/ 1476772 w 1510787"/>
              <a:gd name="connsiteY82" fmla="*/ 208672 h 1179479"/>
              <a:gd name="connsiteX83" fmla="*/ 1510140 w 1510787"/>
              <a:gd name="connsiteY83" fmla="*/ 169569 h 1179479"/>
              <a:gd name="connsiteX84" fmla="*/ 1508576 w 1510787"/>
              <a:gd name="connsiteY84" fmla="*/ 128902 h 1179479"/>
              <a:gd name="connsiteX85" fmla="*/ 1462696 w 1510787"/>
              <a:gd name="connsiteY85" fmla="*/ 83542 h 1179479"/>
              <a:gd name="connsiteX86" fmla="*/ 1320879 w 1510787"/>
              <a:gd name="connsiteY86" fmla="*/ 64252 h 1179479"/>
              <a:gd name="connsiteX87" fmla="*/ 1272914 w 1510787"/>
              <a:gd name="connsiteY87" fmla="*/ 23062 h 1179479"/>
              <a:gd name="connsiteX88" fmla="*/ 1266657 w 1510787"/>
              <a:gd name="connsiteY88" fmla="*/ 122 h 1179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510787" h="1179479">
                <a:moveTo>
                  <a:pt x="369824" y="239040"/>
                </a:moveTo>
                <a:lnTo>
                  <a:pt x="373289" y="261957"/>
                </a:lnTo>
                <a:cubicBezTo>
                  <a:pt x="388630" y="311280"/>
                  <a:pt x="425202" y="351250"/>
                  <a:pt x="472315" y="371176"/>
                </a:cubicBezTo>
                <a:lnTo>
                  <a:pt x="511312" y="379050"/>
                </a:lnTo>
                <a:lnTo>
                  <a:pt x="511312" y="737276"/>
                </a:lnTo>
                <a:lnTo>
                  <a:pt x="433566" y="729439"/>
                </a:lnTo>
                <a:cubicBezTo>
                  <a:pt x="222123" y="686170"/>
                  <a:pt x="56519" y="517063"/>
                  <a:pt x="18422" y="303783"/>
                </a:cubicBezTo>
                <a:lnTo>
                  <a:pt x="12709" y="239040"/>
                </a:lnTo>
                <a:close/>
                <a:moveTo>
                  <a:pt x="1068170" y="239040"/>
                </a:moveTo>
                <a:lnTo>
                  <a:pt x="1062457" y="303783"/>
                </a:lnTo>
                <a:cubicBezTo>
                  <a:pt x="1024360" y="517063"/>
                  <a:pt x="858756" y="686170"/>
                  <a:pt x="647314" y="729439"/>
                </a:cubicBezTo>
                <a:lnTo>
                  <a:pt x="569567" y="737276"/>
                </a:lnTo>
                <a:lnTo>
                  <a:pt x="569567" y="379050"/>
                </a:lnTo>
                <a:lnTo>
                  <a:pt x="608564" y="371176"/>
                </a:lnTo>
                <a:cubicBezTo>
                  <a:pt x="655677" y="351250"/>
                  <a:pt x="692248" y="311280"/>
                  <a:pt x="707590" y="261957"/>
                </a:cubicBezTo>
                <a:lnTo>
                  <a:pt x="711054" y="239040"/>
                </a:lnTo>
                <a:close/>
                <a:moveTo>
                  <a:pt x="540439" y="90089"/>
                </a:moveTo>
                <a:cubicBezTo>
                  <a:pt x="606616" y="90089"/>
                  <a:pt x="660262" y="143735"/>
                  <a:pt x="660262" y="209912"/>
                </a:cubicBezTo>
                <a:cubicBezTo>
                  <a:pt x="660262" y="276088"/>
                  <a:pt x="606616" y="329734"/>
                  <a:pt x="540439" y="329734"/>
                </a:cubicBezTo>
                <a:cubicBezTo>
                  <a:pt x="474263" y="329734"/>
                  <a:pt x="420616" y="276088"/>
                  <a:pt x="420616" y="209912"/>
                </a:cubicBezTo>
                <a:cubicBezTo>
                  <a:pt x="420616" y="143735"/>
                  <a:pt x="474263" y="90089"/>
                  <a:pt x="540439" y="90089"/>
                </a:cubicBezTo>
                <a:close/>
                <a:moveTo>
                  <a:pt x="1266663" y="0"/>
                </a:moveTo>
                <a:lnTo>
                  <a:pt x="1025962" y="0"/>
                </a:lnTo>
                <a:lnTo>
                  <a:pt x="1042353" y="38290"/>
                </a:lnTo>
                <a:cubicBezTo>
                  <a:pt x="1050940" y="63410"/>
                  <a:pt x="1057695" y="89380"/>
                  <a:pt x="1062457" y="116040"/>
                </a:cubicBezTo>
                <a:lnTo>
                  <a:pt x="1068170" y="180785"/>
                </a:lnTo>
                <a:lnTo>
                  <a:pt x="711054" y="180785"/>
                </a:lnTo>
                <a:lnTo>
                  <a:pt x="707590" y="157866"/>
                </a:lnTo>
                <a:cubicBezTo>
                  <a:pt x="692248" y="108544"/>
                  <a:pt x="655677" y="68574"/>
                  <a:pt x="608564" y="48647"/>
                </a:cubicBezTo>
                <a:lnTo>
                  <a:pt x="569567" y="40773"/>
                </a:lnTo>
                <a:lnTo>
                  <a:pt x="569567" y="0"/>
                </a:lnTo>
                <a:lnTo>
                  <a:pt x="511312" y="0"/>
                </a:lnTo>
                <a:lnTo>
                  <a:pt x="511312" y="40773"/>
                </a:lnTo>
                <a:lnTo>
                  <a:pt x="472315" y="48647"/>
                </a:lnTo>
                <a:cubicBezTo>
                  <a:pt x="425202" y="68574"/>
                  <a:pt x="388630" y="108544"/>
                  <a:pt x="373289" y="157866"/>
                </a:cubicBezTo>
                <a:lnTo>
                  <a:pt x="369824" y="180785"/>
                </a:lnTo>
                <a:lnTo>
                  <a:pt x="12709" y="180785"/>
                </a:lnTo>
                <a:lnTo>
                  <a:pt x="18422" y="116040"/>
                </a:lnTo>
                <a:cubicBezTo>
                  <a:pt x="23184" y="89380"/>
                  <a:pt x="29939" y="63410"/>
                  <a:pt x="38526" y="38290"/>
                </a:cubicBezTo>
                <a:lnTo>
                  <a:pt x="54917" y="0"/>
                </a:lnTo>
                <a:lnTo>
                  <a:pt x="0" y="0"/>
                </a:lnTo>
                <a:lnTo>
                  <a:pt x="0" y="936454"/>
                </a:lnTo>
                <a:lnTo>
                  <a:pt x="89909" y="868215"/>
                </a:lnTo>
                <a:cubicBezTo>
                  <a:pt x="113892" y="848405"/>
                  <a:pt x="136833" y="850488"/>
                  <a:pt x="162378" y="864564"/>
                </a:cubicBezTo>
                <a:cubicBezTo>
                  <a:pt x="188448" y="879166"/>
                  <a:pt x="206174" y="897413"/>
                  <a:pt x="201481" y="930782"/>
                </a:cubicBezTo>
                <a:cubicBezTo>
                  <a:pt x="194703" y="978226"/>
                  <a:pt x="190012" y="1025671"/>
                  <a:pt x="184278" y="1073116"/>
                </a:cubicBezTo>
                <a:cubicBezTo>
                  <a:pt x="181151" y="1098663"/>
                  <a:pt x="188448" y="1112741"/>
                  <a:pt x="211389" y="1123690"/>
                </a:cubicBezTo>
                <a:cubicBezTo>
                  <a:pt x="224424" y="1129424"/>
                  <a:pt x="237457" y="1134118"/>
                  <a:pt x="251535" y="1137246"/>
                </a:cubicBezTo>
                <a:cubicBezTo>
                  <a:pt x="274476" y="1142460"/>
                  <a:pt x="289075" y="1137246"/>
                  <a:pt x="301066" y="1116913"/>
                </a:cubicBezTo>
                <a:cubicBezTo>
                  <a:pt x="323484" y="1080417"/>
                  <a:pt x="344861" y="1042877"/>
                  <a:pt x="366758" y="1005858"/>
                </a:cubicBezTo>
                <a:cubicBezTo>
                  <a:pt x="370928" y="999080"/>
                  <a:pt x="374579" y="992305"/>
                  <a:pt x="378750" y="985525"/>
                </a:cubicBezTo>
                <a:cubicBezTo>
                  <a:pt x="389701" y="967277"/>
                  <a:pt x="404820" y="957370"/>
                  <a:pt x="426718" y="958936"/>
                </a:cubicBezTo>
                <a:cubicBezTo>
                  <a:pt x="436103" y="959456"/>
                  <a:pt x="445487" y="961020"/>
                  <a:pt x="454873" y="962063"/>
                </a:cubicBezTo>
                <a:cubicBezTo>
                  <a:pt x="479376" y="965191"/>
                  <a:pt x="494496" y="978226"/>
                  <a:pt x="501273" y="1002730"/>
                </a:cubicBezTo>
                <a:cubicBezTo>
                  <a:pt x="513786" y="1049134"/>
                  <a:pt x="527864" y="1095015"/>
                  <a:pt x="540377" y="1140896"/>
                </a:cubicBezTo>
                <a:cubicBezTo>
                  <a:pt x="545071" y="1157580"/>
                  <a:pt x="553412" y="1170615"/>
                  <a:pt x="568011" y="1179479"/>
                </a:cubicBezTo>
                <a:cubicBezTo>
                  <a:pt x="588865" y="1179479"/>
                  <a:pt x="610242" y="1179479"/>
                  <a:pt x="631098" y="1179479"/>
                </a:cubicBezTo>
                <a:cubicBezTo>
                  <a:pt x="655602" y="1171658"/>
                  <a:pt x="665507" y="1153932"/>
                  <a:pt x="668638" y="1128904"/>
                </a:cubicBezTo>
                <a:cubicBezTo>
                  <a:pt x="673849" y="1080937"/>
                  <a:pt x="681670" y="1033492"/>
                  <a:pt x="688448" y="985525"/>
                </a:cubicBezTo>
                <a:cubicBezTo>
                  <a:pt x="690014" y="974056"/>
                  <a:pt x="694183" y="964150"/>
                  <a:pt x="703047" y="956329"/>
                </a:cubicBezTo>
                <a:cubicBezTo>
                  <a:pt x="736416" y="926610"/>
                  <a:pt x="786468" y="931302"/>
                  <a:pt x="814102" y="965714"/>
                </a:cubicBezTo>
                <a:cubicBezTo>
                  <a:pt x="842776" y="1002210"/>
                  <a:pt x="871452" y="1038706"/>
                  <a:pt x="900129" y="1074682"/>
                </a:cubicBezTo>
                <a:cubicBezTo>
                  <a:pt x="915248" y="1093972"/>
                  <a:pt x="931932" y="1098143"/>
                  <a:pt x="954872" y="1089801"/>
                </a:cubicBezTo>
                <a:cubicBezTo>
                  <a:pt x="967907" y="1085110"/>
                  <a:pt x="979899" y="1078330"/>
                  <a:pt x="991368" y="1071031"/>
                </a:cubicBezTo>
                <a:cubicBezTo>
                  <a:pt x="1012748" y="1057476"/>
                  <a:pt x="1017959" y="1043920"/>
                  <a:pt x="1011702" y="1018893"/>
                </a:cubicBezTo>
                <a:cubicBezTo>
                  <a:pt x="1000232" y="972492"/>
                  <a:pt x="988761" y="926088"/>
                  <a:pt x="975728" y="880207"/>
                </a:cubicBezTo>
                <a:cubicBezTo>
                  <a:pt x="967384" y="850488"/>
                  <a:pt x="976772" y="829111"/>
                  <a:pt x="1000232" y="811385"/>
                </a:cubicBezTo>
                <a:cubicBezTo>
                  <a:pt x="1023693" y="793136"/>
                  <a:pt x="1046634" y="782711"/>
                  <a:pt x="1076355" y="800437"/>
                </a:cubicBezTo>
                <a:cubicBezTo>
                  <a:pt x="1112328" y="822334"/>
                  <a:pt x="1150910" y="841104"/>
                  <a:pt x="1187407" y="863001"/>
                </a:cubicBezTo>
                <a:cubicBezTo>
                  <a:pt x="1234852" y="891679"/>
                  <a:pt x="1246843" y="877600"/>
                  <a:pt x="1277085" y="845274"/>
                </a:cubicBezTo>
                <a:cubicBezTo>
                  <a:pt x="1278128" y="844231"/>
                  <a:pt x="1279169" y="842667"/>
                  <a:pt x="1280212" y="841624"/>
                </a:cubicBezTo>
                <a:cubicBezTo>
                  <a:pt x="1303153" y="811909"/>
                  <a:pt x="1303153" y="799914"/>
                  <a:pt x="1280212" y="770196"/>
                </a:cubicBezTo>
                <a:cubicBezTo>
                  <a:pt x="1252581" y="733699"/>
                  <a:pt x="1225466" y="696683"/>
                  <a:pt x="1197312" y="660707"/>
                </a:cubicBezTo>
                <a:cubicBezTo>
                  <a:pt x="1176459" y="634116"/>
                  <a:pt x="1183236" y="609612"/>
                  <a:pt x="1198355" y="583544"/>
                </a:cubicBezTo>
                <a:cubicBezTo>
                  <a:pt x="1212954" y="557994"/>
                  <a:pt x="1232767" y="546005"/>
                  <a:pt x="1263006" y="550175"/>
                </a:cubicBezTo>
                <a:cubicBezTo>
                  <a:pt x="1305760" y="556433"/>
                  <a:pt x="1349034" y="557994"/>
                  <a:pt x="1391267" y="566338"/>
                </a:cubicBezTo>
                <a:cubicBezTo>
                  <a:pt x="1438188" y="575203"/>
                  <a:pt x="1452267" y="554867"/>
                  <a:pt x="1464779" y="513679"/>
                </a:cubicBezTo>
                <a:cubicBezTo>
                  <a:pt x="1465303" y="511593"/>
                  <a:pt x="1465303" y="509509"/>
                  <a:pt x="1465823" y="507422"/>
                </a:cubicBezTo>
                <a:cubicBezTo>
                  <a:pt x="1474165" y="473533"/>
                  <a:pt x="1469473" y="463104"/>
                  <a:pt x="1439232" y="445378"/>
                </a:cubicBezTo>
                <a:cubicBezTo>
                  <a:pt x="1398042" y="421394"/>
                  <a:pt x="1357378" y="397413"/>
                  <a:pt x="1316708" y="373430"/>
                </a:cubicBezTo>
                <a:cubicBezTo>
                  <a:pt x="1302109" y="365085"/>
                  <a:pt x="1292204" y="354136"/>
                  <a:pt x="1289077" y="336931"/>
                </a:cubicBezTo>
                <a:cubicBezTo>
                  <a:pt x="1280212" y="292093"/>
                  <a:pt x="1300025" y="259244"/>
                  <a:pt x="1343299" y="246732"/>
                </a:cubicBezTo>
                <a:cubicBezTo>
                  <a:pt x="1387616" y="233697"/>
                  <a:pt x="1432454" y="221185"/>
                  <a:pt x="1476772" y="208672"/>
                </a:cubicBezTo>
                <a:cubicBezTo>
                  <a:pt x="1496584" y="202938"/>
                  <a:pt x="1507533" y="190946"/>
                  <a:pt x="1510140" y="169569"/>
                </a:cubicBezTo>
                <a:cubicBezTo>
                  <a:pt x="1511704" y="156014"/>
                  <a:pt x="1510140" y="142458"/>
                  <a:pt x="1508576" y="128902"/>
                </a:cubicBezTo>
                <a:cubicBezTo>
                  <a:pt x="1505446" y="100748"/>
                  <a:pt x="1490850" y="87192"/>
                  <a:pt x="1462696" y="83542"/>
                </a:cubicBezTo>
                <a:cubicBezTo>
                  <a:pt x="1415771" y="77285"/>
                  <a:pt x="1368326" y="70509"/>
                  <a:pt x="1320879" y="64252"/>
                </a:cubicBezTo>
                <a:cubicBezTo>
                  <a:pt x="1295855" y="61122"/>
                  <a:pt x="1279692" y="47568"/>
                  <a:pt x="1272914" y="23062"/>
                </a:cubicBezTo>
                <a:cubicBezTo>
                  <a:pt x="1270827" y="15241"/>
                  <a:pt x="1268220" y="7943"/>
                  <a:pt x="1266657" y="12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7" name="Freeform: Shape 9">
            <a:extLst>
              <a:ext uri="{FF2B5EF4-FFF2-40B4-BE49-F238E27FC236}">
                <a16:creationId xmlns:a16="http://schemas.microsoft.com/office/drawing/2014/main" id="{20733B5F-F6E9-4A66-B656-E476D01077ED}"/>
              </a:ext>
            </a:extLst>
          </p:cNvPr>
          <p:cNvSpPr/>
          <p:nvPr userDrawn="1"/>
        </p:nvSpPr>
        <p:spPr>
          <a:xfrm flipH="1">
            <a:off x="9953678" y="396039"/>
            <a:ext cx="727536" cy="725579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그룹 12">
            <a:extLst>
              <a:ext uri="{FF2B5EF4-FFF2-40B4-BE49-F238E27FC236}">
                <a16:creationId xmlns:a16="http://schemas.microsoft.com/office/drawing/2014/main" id="{E708E86C-3225-437E-A834-78F905192A8B}"/>
              </a:ext>
            </a:extLst>
          </p:cNvPr>
          <p:cNvGrpSpPr/>
          <p:nvPr userDrawn="1"/>
        </p:nvGrpSpPr>
        <p:grpSpPr>
          <a:xfrm rot="191450">
            <a:off x="2762867" y="3942820"/>
            <a:ext cx="2189204" cy="2187190"/>
            <a:chOff x="1302539" y="2906938"/>
            <a:chExt cx="1479474" cy="1478112"/>
          </a:xfrm>
        </p:grpSpPr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0414F335-5E9A-491D-826D-90A6049EEB47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0E89135B-C89E-4785-A4F5-2F83C46AD6C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BD474B10-AA1B-4E77-B9CC-217363DEB482}"/>
              </a:ext>
            </a:extLst>
          </p:cNvPr>
          <p:cNvGrpSpPr/>
          <p:nvPr userDrawn="1"/>
        </p:nvGrpSpPr>
        <p:grpSpPr>
          <a:xfrm>
            <a:off x="7239930" y="3945844"/>
            <a:ext cx="2189204" cy="2187190"/>
            <a:chOff x="1302539" y="2906938"/>
            <a:chExt cx="1479474" cy="1478112"/>
          </a:xfrm>
        </p:grpSpPr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F4D856F1-C946-4291-AEAA-9D7C07190E0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4AE04EEB-0FC6-4039-9DB9-512F234FEFCD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348024A0-7BA1-4EED-90DE-BD09948F9FCC}"/>
              </a:ext>
            </a:extLst>
          </p:cNvPr>
          <p:cNvGrpSpPr/>
          <p:nvPr userDrawn="1"/>
        </p:nvGrpSpPr>
        <p:grpSpPr>
          <a:xfrm rot="21388816">
            <a:off x="3098766" y="1612342"/>
            <a:ext cx="2189204" cy="2187190"/>
            <a:chOff x="1302539" y="2906938"/>
            <a:chExt cx="1479474" cy="1478112"/>
          </a:xfrm>
        </p:grpSpPr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86CA3F32-DABB-4DA4-94C2-B5E01BD6C46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2124BF52-5E07-4F24-B4C5-F47324BE24B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27C979E5-E0D6-45C3-9FDC-ECFAADA20B1C}"/>
              </a:ext>
            </a:extLst>
          </p:cNvPr>
          <p:cNvGrpSpPr/>
          <p:nvPr userDrawn="1"/>
        </p:nvGrpSpPr>
        <p:grpSpPr>
          <a:xfrm>
            <a:off x="6865888" y="1569994"/>
            <a:ext cx="2189204" cy="2187190"/>
            <a:chOff x="1302539" y="2906938"/>
            <a:chExt cx="1479474" cy="1478112"/>
          </a:xfrm>
        </p:grpSpPr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6DED66C1-3676-4592-A1A2-5AA8AE696EF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460305EF-F195-43A9-9554-3750FE3679D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sp>
        <p:nvSpPr>
          <p:cNvPr id="9" name="Picture Placeholder 27">
            <a:extLst>
              <a:ext uri="{FF2B5EF4-FFF2-40B4-BE49-F238E27FC236}">
                <a16:creationId xmlns:a16="http://schemas.microsoft.com/office/drawing/2014/main" id="{DAA888B3-ED0E-48F5-88D8-E3B48E51402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671065" y="4366923"/>
            <a:ext cx="1293734" cy="132778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11" name="Picture Placeholder 27">
            <a:extLst>
              <a:ext uri="{FF2B5EF4-FFF2-40B4-BE49-F238E27FC236}">
                <a16:creationId xmlns:a16="http://schemas.microsoft.com/office/drawing/2014/main" id="{4071C0F6-962C-44A8-B02E-DF5C3B187DD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191342" y="4355273"/>
            <a:ext cx="1293734" cy="132778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8A64DFE8-4474-49DD-84B1-F7CD1063278D}"/>
              </a:ext>
            </a:extLst>
          </p:cNvPr>
          <p:cNvGrpSpPr/>
          <p:nvPr userDrawn="1"/>
        </p:nvGrpSpPr>
        <p:grpSpPr>
          <a:xfrm rot="20997988">
            <a:off x="4779282" y="2825300"/>
            <a:ext cx="2625329" cy="2622912"/>
            <a:chOff x="1302539" y="2906939"/>
            <a:chExt cx="1479474" cy="1478112"/>
          </a:xfrm>
        </p:grpSpPr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7F224B60-DADF-480D-9153-408B9DD5FA6A}"/>
                </a:ext>
              </a:extLst>
            </p:cNvPr>
            <p:cNvSpPr/>
            <p:nvPr/>
          </p:nvSpPr>
          <p:spPr>
            <a:xfrm>
              <a:off x="1302539" y="2906939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58BB3016-65E1-4D5D-A6CC-CCB9A100C162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8" name="Picture Placeholder 27">
            <a:extLst>
              <a:ext uri="{FF2B5EF4-FFF2-40B4-BE49-F238E27FC236}">
                <a16:creationId xmlns:a16="http://schemas.microsoft.com/office/drawing/2014/main" id="{D0BF48D8-5A87-4DFA-9338-9D3E88CBE667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7297023" y="1985593"/>
            <a:ext cx="1293734" cy="132778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10" name="Picture Placeholder 27">
            <a:extLst>
              <a:ext uri="{FF2B5EF4-FFF2-40B4-BE49-F238E27FC236}">
                <a16:creationId xmlns:a16="http://schemas.microsoft.com/office/drawing/2014/main" id="{93415534-0774-4830-890B-493387B652B2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3512732" y="2029466"/>
            <a:ext cx="1326364" cy="132636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noProof="0" dirty="0"/>
          </a:p>
        </p:txBody>
      </p:sp>
      <p:sp>
        <p:nvSpPr>
          <p:cNvPr id="12" name="Picture Placeholder 27">
            <a:extLst>
              <a:ext uri="{FF2B5EF4-FFF2-40B4-BE49-F238E27FC236}">
                <a16:creationId xmlns:a16="http://schemas.microsoft.com/office/drawing/2014/main" id="{8262C823-CF3A-4D24-86CE-CC137961C010}"/>
              </a:ext>
            </a:extLst>
          </p:cNvPr>
          <p:cNvSpPr>
            <a:spLocks noGrp="1"/>
          </p:cNvSpPr>
          <p:nvPr userDrawn="1">
            <p:ph type="pic" sz="quarter" idx="13" hasCustomPrompt="1"/>
          </p:nvPr>
        </p:nvSpPr>
        <p:spPr>
          <a:xfrm>
            <a:off x="5269325" y="3323981"/>
            <a:ext cx="1582708" cy="1582708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그림 개체 틀 60">
            <a:extLst>
              <a:ext uri="{FF2B5EF4-FFF2-40B4-BE49-F238E27FC236}">
                <a16:creationId xmlns:a16="http://schemas.microsoft.com/office/drawing/2014/main" id="{BF3449D2-C2F2-4248-A158-0E1F4AB6715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4554246"/>
          </a:xfrm>
          <a:custGeom>
            <a:avLst/>
            <a:gdLst>
              <a:gd name="connsiteX0" fmla="*/ 5104798 w 12192000"/>
              <a:gd name="connsiteY0" fmla="*/ 3630267 h 4554246"/>
              <a:gd name="connsiteX1" fmla="*/ 5333671 w 12192000"/>
              <a:gd name="connsiteY1" fmla="*/ 3859137 h 4554246"/>
              <a:gd name="connsiteX2" fmla="*/ 5104798 w 12192000"/>
              <a:gd name="connsiteY2" fmla="*/ 4088008 h 4554246"/>
              <a:gd name="connsiteX3" fmla="*/ 4875927 w 12192000"/>
              <a:gd name="connsiteY3" fmla="*/ 3859137 h 4554246"/>
              <a:gd name="connsiteX4" fmla="*/ 5104798 w 12192000"/>
              <a:gd name="connsiteY4" fmla="*/ 3630267 h 4554246"/>
              <a:gd name="connsiteX5" fmla="*/ 5104798 w 12192000"/>
              <a:gd name="connsiteY5" fmla="*/ 3505492 h 4554246"/>
              <a:gd name="connsiteX6" fmla="*/ 4751152 w 12192000"/>
              <a:gd name="connsiteY6" fmla="*/ 3859138 h 4554246"/>
              <a:gd name="connsiteX7" fmla="*/ 5104798 w 12192000"/>
              <a:gd name="connsiteY7" fmla="*/ 4212785 h 4554246"/>
              <a:gd name="connsiteX8" fmla="*/ 5458446 w 12192000"/>
              <a:gd name="connsiteY8" fmla="*/ 3859138 h 4554246"/>
              <a:gd name="connsiteX9" fmla="*/ 5104798 w 12192000"/>
              <a:gd name="connsiteY9" fmla="*/ 3505492 h 4554246"/>
              <a:gd name="connsiteX10" fmla="*/ 5088201 w 12192000"/>
              <a:gd name="connsiteY10" fmla="*/ 3426635 h 4554246"/>
              <a:gd name="connsiteX11" fmla="*/ 5519456 w 12192000"/>
              <a:gd name="connsiteY11" fmla="*/ 3857889 h 4554246"/>
              <a:gd name="connsiteX12" fmla="*/ 5088201 w 12192000"/>
              <a:gd name="connsiteY12" fmla="*/ 4289143 h 4554246"/>
              <a:gd name="connsiteX13" fmla="*/ 4656951 w 12192000"/>
              <a:gd name="connsiteY13" fmla="*/ 3857889 h 4554246"/>
              <a:gd name="connsiteX14" fmla="*/ 5088201 w 12192000"/>
              <a:gd name="connsiteY14" fmla="*/ 3426635 h 4554246"/>
              <a:gd name="connsiteX15" fmla="*/ 0 w 12192000"/>
              <a:gd name="connsiteY15" fmla="*/ 0 h 4554246"/>
              <a:gd name="connsiteX16" fmla="*/ 12192000 w 12192000"/>
              <a:gd name="connsiteY16" fmla="*/ 0 h 4554246"/>
              <a:gd name="connsiteX17" fmla="*/ 12192000 w 12192000"/>
              <a:gd name="connsiteY17" fmla="*/ 4316643 h 4554246"/>
              <a:gd name="connsiteX18" fmla="*/ 12185510 w 12192000"/>
              <a:gd name="connsiteY18" fmla="*/ 4281206 h 4554246"/>
              <a:gd name="connsiteX19" fmla="*/ 11961332 w 12192000"/>
              <a:gd name="connsiteY19" fmla="*/ 4281206 h 4554246"/>
              <a:gd name="connsiteX20" fmla="*/ 11911328 w 12192000"/>
              <a:gd name="connsiteY20" fmla="*/ 4554246 h 4554246"/>
              <a:gd name="connsiteX21" fmla="*/ 11726837 w 12192000"/>
              <a:gd name="connsiteY21" fmla="*/ 4554246 h 4554246"/>
              <a:gd name="connsiteX22" fmla="*/ 11676833 w 12192000"/>
              <a:gd name="connsiteY22" fmla="*/ 4281206 h 4554246"/>
              <a:gd name="connsiteX23" fmla="*/ 11452655 w 12192000"/>
              <a:gd name="connsiteY23" fmla="*/ 4281206 h 4554246"/>
              <a:gd name="connsiteX24" fmla="*/ 11402651 w 12192000"/>
              <a:gd name="connsiteY24" fmla="*/ 4554246 h 4554246"/>
              <a:gd name="connsiteX25" fmla="*/ 11218160 w 12192000"/>
              <a:gd name="connsiteY25" fmla="*/ 4554246 h 4554246"/>
              <a:gd name="connsiteX26" fmla="*/ 11168156 w 12192000"/>
              <a:gd name="connsiteY26" fmla="*/ 4281206 h 4554246"/>
              <a:gd name="connsiteX27" fmla="*/ 10943978 w 12192000"/>
              <a:gd name="connsiteY27" fmla="*/ 4281206 h 4554246"/>
              <a:gd name="connsiteX28" fmla="*/ 10893974 w 12192000"/>
              <a:gd name="connsiteY28" fmla="*/ 4554246 h 4554246"/>
              <a:gd name="connsiteX29" fmla="*/ 10709483 w 12192000"/>
              <a:gd name="connsiteY29" fmla="*/ 4554246 h 4554246"/>
              <a:gd name="connsiteX30" fmla="*/ 10659479 w 12192000"/>
              <a:gd name="connsiteY30" fmla="*/ 4281206 h 4554246"/>
              <a:gd name="connsiteX31" fmla="*/ 10435300 w 12192000"/>
              <a:gd name="connsiteY31" fmla="*/ 4281206 h 4554246"/>
              <a:gd name="connsiteX32" fmla="*/ 10385296 w 12192000"/>
              <a:gd name="connsiteY32" fmla="*/ 4554246 h 4554246"/>
              <a:gd name="connsiteX33" fmla="*/ 10200806 w 12192000"/>
              <a:gd name="connsiteY33" fmla="*/ 4554246 h 4554246"/>
              <a:gd name="connsiteX34" fmla="*/ 10150802 w 12192000"/>
              <a:gd name="connsiteY34" fmla="*/ 4281206 h 4554246"/>
              <a:gd name="connsiteX35" fmla="*/ 9926623 w 12192000"/>
              <a:gd name="connsiteY35" fmla="*/ 4281206 h 4554246"/>
              <a:gd name="connsiteX36" fmla="*/ 9876619 w 12192000"/>
              <a:gd name="connsiteY36" fmla="*/ 4554246 h 4554246"/>
              <a:gd name="connsiteX37" fmla="*/ 9692128 w 12192000"/>
              <a:gd name="connsiteY37" fmla="*/ 4554246 h 4554246"/>
              <a:gd name="connsiteX38" fmla="*/ 9642124 w 12192000"/>
              <a:gd name="connsiteY38" fmla="*/ 4281206 h 4554246"/>
              <a:gd name="connsiteX39" fmla="*/ 9417946 w 12192000"/>
              <a:gd name="connsiteY39" fmla="*/ 4281206 h 4554246"/>
              <a:gd name="connsiteX40" fmla="*/ 9367942 w 12192000"/>
              <a:gd name="connsiteY40" fmla="*/ 4554246 h 4554246"/>
              <a:gd name="connsiteX41" fmla="*/ 9183451 w 12192000"/>
              <a:gd name="connsiteY41" fmla="*/ 4554246 h 4554246"/>
              <a:gd name="connsiteX42" fmla="*/ 9133447 w 12192000"/>
              <a:gd name="connsiteY42" fmla="*/ 4281206 h 4554246"/>
              <a:gd name="connsiteX43" fmla="*/ 8909269 w 12192000"/>
              <a:gd name="connsiteY43" fmla="*/ 4281206 h 4554246"/>
              <a:gd name="connsiteX44" fmla="*/ 8859265 w 12192000"/>
              <a:gd name="connsiteY44" fmla="*/ 4554246 h 4554246"/>
              <a:gd name="connsiteX45" fmla="*/ 8674774 w 12192000"/>
              <a:gd name="connsiteY45" fmla="*/ 4554246 h 4554246"/>
              <a:gd name="connsiteX46" fmla="*/ 8624770 w 12192000"/>
              <a:gd name="connsiteY46" fmla="*/ 4281206 h 4554246"/>
              <a:gd name="connsiteX47" fmla="*/ 8400592 w 12192000"/>
              <a:gd name="connsiteY47" fmla="*/ 4281206 h 4554246"/>
              <a:gd name="connsiteX48" fmla="*/ 8350588 w 12192000"/>
              <a:gd name="connsiteY48" fmla="*/ 4554246 h 4554246"/>
              <a:gd name="connsiteX49" fmla="*/ 8166097 w 12192000"/>
              <a:gd name="connsiteY49" fmla="*/ 4554246 h 4554246"/>
              <a:gd name="connsiteX50" fmla="*/ 8116093 w 12192000"/>
              <a:gd name="connsiteY50" fmla="*/ 4281206 h 4554246"/>
              <a:gd name="connsiteX51" fmla="*/ 7891915 w 12192000"/>
              <a:gd name="connsiteY51" fmla="*/ 4281206 h 4554246"/>
              <a:gd name="connsiteX52" fmla="*/ 7841911 w 12192000"/>
              <a:gd name="connsiteY52" fmla="*/ 4554246 h 4554246"/>
              <a:gd name="connsiteX53" fmla="*/ 7657420 w 12192000"/>
              <a:gd name="connsiteY53" fmla="*/ 4554246 h 4554246"/>
              <a:gd name="connsiteX54" fmla="*/ 7607416 w 12192000"/>
              <a:gd name="connsiteY54" fmla="*/ 4281206 h 4554246"/>
              <a:gd name="connsiteX55" fmla="*/ 7383238 w 12192000"/>
              <a:gd name="connsiteY55" fmla="*/ 4281206 h 4554246"/>
              <a:gd name="connsiteX56" fmla="*/ 7333234 w 12192000"/>
              <a:gd name="connsiteY56" fmla="*/ 4554246 h 4554246"/>
              <a:gd name="connsiteX57" fmla="*/ 7150570 w 12192000"/>
              <a:gd name="connsiteY57" fmla="*/ 4554246 h 4554246"/>
              <a:gd name="connsiteX58" fmla="*/ 7100566 w 12192000"/>
              <a:gd name="connsiteY58" fmla="*/ 4281206 h 4554246"/>
              <a:gd name="connsiteX59" fmla="*/ 6876387 w 12192000"/>
              <a:gd name="connsiteY59" fmla="*/ 4281206 h 4554246"/>
              <a:gd name="connsiteX60" fmla="*/ 6826383 w 12192000"/>
              <a:gd name="connsiteY60" fmla="*/ 4554246 h 4554246"/>
              <a:gd name="connsiteX61" fmla="*/ 6640066 w 12192000"/>
              <a:gd name="connsiteY61" fmla="*/ 4554246 h 4554246"/>
              <a:gd name="connsiteX62" fmla="*/ 6590062 w 12192000"/>
              <a:gd name="connsiteY62" fmla="*/ 4281205 h 4554246"/>
              <a:gd name="connsiteX63" fmla="*/ 6365883 w 12192000"/>
              <a:gd name="connsiteY63" fmla="*/ 4281205 h 4554246"/>
              <a:gd name="connsiteX64" fmla="*/ 6315879 w 12192000"/>
              <a:gd name="connsiteY64" fmla="*/ 4554246 h 4554246"/>
              <a:gd name="connsiteX65" fmla="*/ 6239702 w 12192000"/>
              <a:gd name="connsiteY65" fmla="*/ 4554246 h 4554246"/>
              <a:gd name="connsiteX66" fmla="*/ 6252249 w 12192000"/>
              <a:gd name="connsiteY66" fmla="*/ 4517312 h 4554246"/>
              <a:gd name="connsiteX67" fmla="*/ 6232631 w 12192000"/>
              <a:gd name="connsiteY67" fmla="*/ 4480091 h 4554246"/>
              <a:gd name="connsiteX68" fmla="*/ 6090716 w 12192000"/>
              <a:gd name="connsiteY68" fmla="*/ 4337231 h 4554246"/>
              <a:gd name="connsiteX69" fmla="*/ 6181629 w 12192000"/>
              <a:gd name="connsiteY69" fmla="*/ 4083901 h 4554246"/>
              <a:gd name="connsiteX70" fmla="*/ 6381767 w 12192000"/>
              <a:gd name="connsiteY70" fmla="*/ 4069893 h 4554246"/>
              <a:gd name="connsiteX71" fmla="*/ 6433717 w 12192000"/>
              <a:gd name="connsiteY71" fmla="*/ 4017285 h 4554246"/>
              <a:gd name="connsiteX72" fmla="*/ 6442472 w 12192000"/>
              <a:gd name="connsiteY72" fmla="*/ 3915575 h 4554246"/>
              <a:gd name="connsiteX73" fmla="*/ 6391106 w 12192000"/>
              <a:gd name="connsiteY73" fmla="*/ 3828822 h 4554246"/>
              <a:gd name="connsiteX74" fmla="*/ 6233800 w 12192000"/>
              <a:gd name="connsiteY74" fmla="*/ 3784970 h 4554246"/>
              <a:gd name="connsiteX75" fmla="*/ 6205487 w 12192000"/>
              <a:gd name="connsiteY75" fmla="*/ 3764394 h 4554246"/>
              <a:gd name="connsiteX76" fmla="*/ 6159523 w 12192000"/>
              <a:gd name="connsiteY76" fmla="*/ 3517341 h 4554246"/>
              <a:gd name="connsiteX77" fmla="*/ 6176231 w 12192000"/>
              <a:gd name="connsiteY77" fmla="*/ 3487790 h 4554246"/>
              <a:gd name="connsiteX78" fmla="*/ 6339229 w 12192000"/>
              <a:gd name="connsiteY78" fmla="*/ 3377543 h 4554246"/>
              <a:gd name="connsiteX79" fmla="*/ 6348130 w 12192000"/>
              <a:gd name="connsiteY79" fmla="*/ 3336976 h 4554246"/>
              <a:gd name="connsiteX80" fmla="*/ 6293118 w 12192000"/>
              <a:gd name="connsiteY80" fmla="*/ 3210092 h 4554246"/>
              <a:gd name="connsiteX81" fmla="*/ 6233360 w 12192000"/>
              <a:gd name="connsiteY81" fmla="*/ 3184264 h 4554246"/>
              <a:gd name="connsiteX82" fmla="*/ 6049786 w 12192000"/>
              <a:gd name="connsiteY82" fmla="*/ 3230960 h 4554246"/>
              <a:gd name="connsiteX83" fmla="*/ 6011115 w 12192000"/>
              <a:gd name="connsiteY83" fmla="*/ 3219285 h 4554246"/>
              <a:gd name="connsiteX84" fmla="*/ 5872485 w 12192000"/>
              <a:gd name="connsiteY84" fmla="*/ 3054754 h 4554246"/>
              <a:gd name="connsiteX85" fmla="*/ 5870297 w 12192000"/>
              <a:gd name="connsiteY85" fmla="*/ 2990764 h 4554246"/>
              <a:gd name="connsiteX86" fmla="*/ 5939247 w 12192000"/>
              <a:gd name="connsiteY86" fmla="*/ 2851696 h 4554246"/>
              <a:gd name="connsiteX87" fmla="*/ 5912541 w 12192000"/>
              <a:gd name="connsiteY87" fmla="*/ 2771437 h 4554246"/>
              <a:gd name="connsiteX88" fmla="*/ 5810904 w 12192000"/>
              <a:gd name="connsiteY88" fmla="*/ 2700809 h 4554246"/>
              <a:gd name="connsiteX89" fmla="*/ 5759758 w 12192000"/>
              <a:gd name="connsiteY89" fmla="*/ 2702268 h 4554246"/>
              <a:gd name="connsiteX90" fmla="*/ 5623172 w 12192000"/>
              <a:gd name="connsiteY90" fmla="*/ 2833091 h 4554246"/>
              <a:gd name="connsiteX91" fmla="*/ 5580270 w 12192000"/>
              <a:gd name="connsiteY91" fmla="*/ 2844765 h 4554246"/>
              <a:gd name="connsiteX92" fmla="*/ 5419456 w 12192000"/>
              <a:gd name="connsiteY92" fmla="*/ 2798434 h 4554246"/>
              <a:gd name="connsiteX93" fmla="*/ 5359847 w 12192000"/>
              <a:gd name="connsiteY93" fmla="*/ 2724595 h 4554246"/>
              <a:gd name="connsiteX94" fmla="*/ 5339125 w 12192000"/>
              <a:gd name="connsiteY94" fmla="*/ 2566848 h 4554246"/>
              <a:gd name="connsiteX95" fmla="*/ 5300965 w 12192000"/>
              <a:gd name="connsiteY95" fmla="*/ 2530439 h 4554246"/>
              <a:gd name="connsiteX96" fmla="*/ 5170436 w 12192000"/>
              <a:gd name="connsiteY96" fmla="*/ 2518401 h 4554246"/>
              <a:gd name="connsiteX97" fmla="*/ 5114253 w 12192000"/>
              <a:gd name="connsiteY97" fmla="*/ 2555173 h 4554246"/>
              <a:gd name="connsiteX98" fmla="*/ 5073245 w 12192000"/>
              <a:gd name="connsiteY98" fmla="*/ 2720362 h 4554246"/>
              <a:gd name="connsiteX99" fmla="*/ 5027716 w 12192000"/>
              <a:gd name="connsiteY99" fmla="*/ 2771437 h 4554246"/>
              <a:gd name="connsiteX100" fmla="*/ 4838013 w 12192000"/>
              <a:gd name="connsiteY100" fmla="*/ 2807700 h 4554246"/>
              <a:gd name="connsiteX101" fmla="*/ 4767311 w 12192000"/>
              <a:gd name="connsiteY101" fmla="*/ 2776252 h 4554246"/>
              <a:gd name="connsiteX102" fmla="*/ 4672166 w 12192000"/>
              <a:gd name="connsiteY102" fmla="*/ 2643094 h 4554246"/>
              <a:gd name="connsiteX103" fmla="*/ 4619197 w 12192000"/>
              <a:gd name="connsiteY103" fmla="*/ 2624999 h 4554246"/>
              <a:gd name="connsiteX104" fmla="*/ 4490491 w 12192000"/>
              <a:gd name="connsiteY104" fmla="*/ 2675417 h 4554246"/>
              <a:gd name="connsiteX105" fmla="*/ 4459771 w 12192000"/>
              <a:gd name="connsiteY105" fmla="*/ 2741376 h 4554246"/>
              <a:gd name="connsiteX106" fmla="*/ 4508510 w 12192000"/>
              <a:gd name="connsiteY106" fmla="*/ 2912987 h 4554246"/>
              <a:gd name="connsiteX107" fmla="*/ 4497496 w 12192000"/>
              <a:gd name="connsiteY107" fmla="*/ 2956618 h 4554246"/>
              <a:gd name="connsiteX108" fmla="*/ 4351563 w 12192000"/>
              <a:gd name="connsiteY108" fmla="*/ 3083355 h 4554246"/>
              <a:gd name="connsiteX109" fmla="*/ 4252920 w 12192000"/>
              <a:gd name="connsiteY109" fmla="*/ 3094300 h 4554246"/>
              <a:gd name="connsiteX110" fmla="*/ 4122753 w 12192000"/>
              <a:gd name="connsiteY110" fmla="*/ 3029508 h 4554246"/>
              <a:gd name="connsiteX111" fmla="*/ 4057159 w 12192000"/>
              <a:gd name="connsiteY111" fmla="*/ 3045341 h 4554246"/>
              <a:gd name="connsiteX112" fmla="*/ 3980913 w 12192000"/>
              <a:gd name="connsiteY112" fmla="*/ 3160623 h 4554246"/>
              <a:gd name="connsiteX113" fmla="*/ 3980184 w 12192000"/>
              <a:gd name="connsiteY113" fmla="*/ 3210675 h 4554246"/>
              <a:gd name="connsiteX114" fmla="*/ 4127206 w 12192000"/>
              <a:gd name="connsiteY114" fmla="*/ 3352736 h 4554246"/>
              <a:gd name="connsiteX115" fmla="*/ 4107871 w 12192000"/>
              <a:gd name="connsiteY115" fmla="*/ 3410230 h 4554246"/>
              <a:gd name="connsiteX116" fmla="*/ 4068101 w 12192000"/>
              <a:gd name="connsiteY116" fmla="*/ 3533967 h 4554246"/>
              <a:gd name="connsiteX117" fmla="*/ 3818449 w 12192000"/>
              <a:gd name="connsiteY117" fmla="*/ 3533967 h 4554246"/>
              <a:gd name="connsiteX118" fmla="*/ 3774612 w 12192000"/>
              <a:gd name="connsiteY118" fmla="*/ 3294598 h 4554246"/>
              <a:gd name="connsiteX119" fmla="*/ 3550433 w 12192000"/>
              <a:gd name="connsiteY119" fmla="*/ 3294598 h 4554246"/>
              <a:gd name="connsiteX120" fmla="*/ 3506596 w 12192000"/>
              <a:gd name="connsiteY120" fmla="*/ 3533967 h 4554246"/>
              <a:gd name="connsiteX121" fmla="*/ 3309772 w 12192000"/>
              <a:gd name="connsiteY121" fmla="*/ 3533967 h 4554246"/>
              <a:gd name="connsiteX122" fmla="*/ 3265934 w 12192000"/>
              <a:gd name="connsiteY122" fmla="*/ 3294598 h 4554246"/>
              <a:gd name="connsiteX123" fmla="*/ 3041756 w 12192000"/>
              <a:gd name="connsiteY123" fmla="*/ 3294598 h 4554246"/>
              <a:gd name="connsiteX124" fmla="*/ 2997919 w 12192000"/>
              <a:gd name="connsiteY124" fmla="*/ 3533967 h 4554246"/>
              <a:gd name="connsiteX125" fmla="*/ 2801095 w 12192000"/>
              <a:gd name="connsiteY125" fmla="*/ 3533967 h 4554246"/>
              <a:gd name="connsiteX126" fmla="*/ 2757258 w 12192000"/>
              <a:gd name="connsiteY126" fmla="*/ 3294598 h 4554246"/>
              <a:gd name="connsiteX127" fmla="*/ 2533079 w 12192000"/>
              <a:gd name="connsiteY127" fmla="*/ 3294598 h 4554246"/>
              <a:gd name="connsiteX128" fmla="*/ 2489242 w 12192000"/>
              <a:gd name="connsiteY128" fmla="*/ 3533967 h 4554246"/>
              <a:gd name="connsiteX129" fmla="*/ 2301049 w 12192000"/>
              <a:gd name="connsiteY129" fmla="*/ 3533967 h 4554246"/>
              <a:gd name="connsiteX130" fmla="*/ 2257212 w 12192000"/>
              <a:gd name="connsiteY130" fmla="*/ 3294598 h 4554246"/>
              <a:gd name="connsiteX131" fmla="*/ 2033033 w 12192000"/>
              <a:gd name="connsiteY131" fmla="*/ 3294598 h 4554246"/>
              <a:gd name="connsiteX132" fmla="*/ 1989195 w 12192000"/>
              <a:gd name="connsiteY132" fmla="*/ 3533967 h 4554246"/>
              <a:gd name="connsiteX133" fmla="*/ 1792372 w 12192000"/>
              <a:gd name="connsiteY133" fmla="*/ 3533967 h 4554246"/>
              <a:gd name="connsiteX134" fmla="*/ 1748534 w 12192000"/>
              <a:gd name="connsiteY134" fmla="*/ 3294598 h 4554246"/>
              <a:gd name="connsiteX135" fmla="*/ 1524355 w 12192000"/>
              <a:gd name="connsiteY135" fmla="*/ 3294598 h 4554246"/>
              <a:gd name="connsiteX136" fmla="*/ 1480518 w 12192000"/>
              <a:gd name="connsiteY136" fmla="*/ 3533967 h 4554246"/>
              <a:gd name="connsiteX137" fmla="*/ 1283695 w 12192000"/>
              <a:gd name="connsiteY137" fmla="*/ 3533967 h 4554246"/>
              <a:gd name="connsiteX138" fmla="*/ 1239858 w 12192000"/>
              <a:gd name="connsiteY138" fmla="*/ 3294598 h 4554246"/>
              <a:gd name="connsiteX139" fmla="*/ 1015679 w 12192000"/>
              <a:gd name="connsiteY139" fmla="*/ 3294598 h 4554246"/>
              <a:gd name="connsiteX140" fmla="*/ 971842 w 12192000"/>
              <a:gd name="connsiteY140" fmla="*/ 3533967 h 4554246"/>
              <a:gd name="connsiteX141" fmla="*/ 775018 w 12192000"/>
              <a:gd name="connsiteY141" fmla="*/ 3533967 h 4554246"/>
              <a:gd name="connsiteX142" fmla="*/ 731180 w 12192000"/>
              <a:gd name="connsiteY142" fmla="*/ 3294598 h 4554246"/>
              <a:gd name="connsiteX143" fmla="*/ 507002 w 12192000"/>
              <a:gd name="connsiteY143" fmla="*/ 3294598 h 4554246"/>
              <a:gd name="connsiteX144" fmla="*/ 463165 w 12192000"/>
              <a:gd name="connsiteY144" fmla="*/ 3533967 h 4554246"/>
              <a:gd name="connsiteX145" fmla="*/ 266341 w 12192000"/>
              <a:gd name="connsiteY145" fmla="*/ 3533967 h 4554246"/>
              <a:gd name="connsiteX146" fmla="*/ 222503 w 12192000"/>
              <a:gd name="connsiteY146" fmla="*/ 3294598 h 4554246"/>
              <a:gd name="connsiteX147" fmla="*/ 0 w 12192000"/>
              <a:gd name="connsiteY147" fmla="*/ 3294598 h 455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2192000" h="4554246">
                <a:moveTo>
                  <a:pt x="5104798" y="3630267"/>
                </a:moveTo>
                <a:cubicBezTo>
                  <a:pt x="5231201" y="3630267"/>
                  <a:pt x="5333671" y="3732736"/>
                  <a:pt x="5333671" y="3859137"/>
                </a:cubicBezTo>
                <a:cubicBezTo>
                  <a:pt x="5333671" y="3985538"/>
                  <a:pt x="5231201" y="4088008"/>
                  <a:pt x="5104798" y="4088008"/>
                </a:cubicBezTo>
                <a:cubicBezTo>
                  <a:pt x="4978395" y="4088008"/>
                  <a:pt x="4875927" y="3985538"/>
                  <a:pt x="4875927" y="3859137"/>
                </a:cubicBezTo>
                <a:cubicBezTo>
                  <a:pt x="4875927" y="3732736"/>
                  <a:pt x="4978395" y="3630267"/>
                  <a:pt x="5104798" y="3630267"/>
                </a:cubicBezTo>
                <a:close/>
                <a:moveTo>
                  <a:pt x="5104798" y="3505492"/>
                </a:moveTo>
                <a:cubicBezTo>
                  <a:pt x="4909486" y="3505492"/>
                  <a:pt x="4751152" y="3663825"/>
                  <a:pt x="4751152" y="3859138"/>
                </a:cubicBezTo>
                <a:cubicBezTo>
                  <a:pt x="4751152" y="4054452"/>
                  <a:pt x="4909486" y="4212785"/>
                  <a:pt x="5104798" y="4212785"/>
                </a:cubicBezTo>
                <a:cubicBezTo>
                  <a:pt x="5300113" y="4212785"/>
                  <a:pt x="5458446" y="4054452"/>
                  <a:pt x="5458446" y="3859138"/>
                </a:cubicBezTo>
                <a:cubicBezTo>
                  <a:pt x="5458446" y="3663825"/>
                  <a:pt x="5300113" y="3505492"/>
                  <a:pt x="5104798" y="3505492"/>
                </a:cubicBezTo>
                <a:close/>
                <a:moveTo>
                  <a:pt x="5088201" y="3426635"/>
                </a:moveTo>
                <a:cubicBezTo>
                  <a:pt x="5326378" y="3426635"/>
                  <a:pt x="5519456" y="3619714"/>
                  <a:pt x="5519456" y="3857889"/>
                </a:cubicBezTo>
                <a:cubicBezTo>
                  <a:pt x="5519456" y="4096064"/>
                  <a:pt x="5326378" y="4289143"/>
                  <a:pt x="5088201" y="4289143"/>
                </a:cubicBezTo>
                <a:cubicBezTo>
                  <a:pt x="4850025" y="4289143"/>
                  <a:pt x="4656951" y="4096064"/>
                  <a:pt x="4656951" y="3857889"/>
                </a:cubicBezTo>
                <a:cubicBezTo>
                  <a:pt x="4656951" y="3619714"/>
                  <a:pt x="4850025" y="3426635"/>
                  <a:pt x="5088201" y="342663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316643"/>
                </a:lnTo>
                <a:lnTo>
                  <a:pt x="12185510" y="4281206"/>
                </a:lnTo>
                <a:lnTo>
                  <a:pt x="11961332" y="4281206"/>
                </a:lnTo>
                <a:lnTo>
                  <a:pt x="11911328" y="4554246"/>
                </a:lnTo>
                <a:lnTo>
                  <a:pt x="11726837" y="4554246"/>
                </a:lnTo>
                <a:lnTo>
                  <a:pt x="11676833" y="4281206"/>
                </a:lnTo>
                <a:lnTo>
                  <a:pt x="11452655" y="4281206"/>
                </a:lnTo>
                <a:lnTo>
                  <a:pt x="11402651" y="4554246"/>
                </a:lnTo>
                <a:lnTo>
                  <a:pt x="11218160" y="4554246"/>
                </a:lnTo>
                <a:lnTo>
                  <a:pt x="11168156" y="4281206"/>
                </a:lnTo>
                <a:lnTo>
                  <a:pt x="10943978" y="4281206"/>
                </a:lnTo>
                <a:lnTo>
                  <a:pt x="10893974" y="4554246"/>
                </a:lnTo>
                <a:lnTo>
                  <a:pt x="10709483" y="4554246"/>
                </a:lnTo>
                <a:lnTo>
                  <a:pt x="10659479" y="4281206"/>
                </a:lnTo>
                <a:lnTo>
                  <a:pt x="10435300" y="4281206"/>
                </a:lnTo>
                <a:lnTo>
                  <a:pt x="10385296" y="4554246"/>
                </a:lnTo>
                <a:lnTo>
                  <a:pt x="10200806" y="4554246"/>
                </a:lnTo>
                <a:lnTo>
                  <a:pt x="10150802" y="4281206"/>
                </a:lnTo>
                <a:lnTo>
                  <a:pt x="9926623" y="4281206"/>
                </a:lnTo>
                <a:lnTo>
                  <a:pt x="9876619" y="4554246"/>
                </a:lnTo>
                <a:lnTo>
                  <a:pt x="9692128" y="4554246"/>
                </a:lnTo>
                <a:lnTo>
                  <a:pt x="9642124" y="4281206"/>
                </a:lnTo>
                <a:lnTo>
                  <a:pt x="9417946" y="4281206"/>
                </a:lnTo>
                <a:lnTo>
                  <a:pt x="9367942" y="4554246"/>
                </a:lnTo>
                <a:lnTo>
                  <a:pt x="9183451" y="4554246"/>
                </a:lnTo>
                <a:lnTo>
                  <a:pt x="9133447" y="4281206"/>
                </a:lnTo>
                <a:lnTo>
                  <a:pt x="8909269" y="4281206"/>
                </a:lnTo>
                <a:lnTo>
                  <a:pt x="8859265" y="4554246"/>
                </a:lnTo>
                <a:lnTo>
                  <a:pt x="8674774" y="4554246"/>
                </a:lnTo>
                <a:lnTo>
                  <a:pt x="8624770" y="4281206"/>
                </a:lnTo>
                <a:lnTo>
                  <a:pt x="8400592" y="4281206"/>
                </a:lnTo>
                <a:lnTo>
                  <a:pt x="8350588" y="4554246"/>
                </a:lnTo>
                <a:lnTo>
                  <a:pt x="8166097" y="4554246"/>
                </a:lnTo>
                <a:lnTo>
                  <a:pt x="8116093" y="4281206"/>
                </a:lnTo>
                <a:lnTo>
                  <a:pt x="7891915" y="4281206"/>
                </a:lnTo>
                <a:lnTo>
                  <a:pt x="7841911" y="4554246"/>
                </a:lnTo>
                <a:lnTo>
                  <a:pt x="7657420" y="4554246"/>
                </a:lnTo>
                <a:lnTo>
                  <a:pt x="7607416" y="4281206"/>
                </a:lnTo>
                <a:lnTo>
                  <a:pt x="7383238" y="4281206"/>
                </a:lnTo>
                <a:lnTo>
                  <a:pt x="7333234" y="4554246"/>
                </a:lnTo>
                <a:lnTo>
                  <a:pt x="7150570" y="4554246"/>
                </a:lnTo>
                <a:lnTo>
                  <a:pt x="7100566" y="4281206"/>
                </a:lnTo>
                <a:lnTo>
                  <a:pt x="6876387" y="4281206"/>
                </a:lnTo>
                <a:lnTo>
                  <a:pt x="6826383" y="4554246"/>
                </a:lnTo>
                <a:lnTo>
                  <a:pt x="6640066" y="4554246"/>
                </a:lnTo>
                <a:lnTo>
                  <a:pt x="6590062" y="4281205"/>
                </a:lnTo>
                <a:lnTo>
                  <a:pt x="6365883" y="4281205"/>
                </a:lnTo>
                <a:lnTo>
                  <a:pt x="6315879" y="4554246"/>
                </a:lnTo>
                <a:lnTo>
                  <a:pt x="6239702" y="4554246"/>
                </a:lnTo>
                <a:lnTo>
                  <a:pt x="6252249" y="4517312"/>
                </a:lnTo>
                <a:cubicBezTo>
                  <a:pt x="6251054" y="4504352"/>
                  <a:pt x="6244269" y="4492021"/>
                  <a:pt x="6232631" y="4480091"/>
                </a:cubicBezTo>
                <a:cubicBezTo>
                  <a:pt x="6187028" y="4433323"/>
                  <a:pt x="6140624" y="4387355"/>
                  <a:pt x="6090716" y="4337231"/>
                </a:cubicBezTo>
                <a:cubicBezTo>
                  <a:pt x="6119538" y="4256824"/>
                  <a:pt x="6150693" y="4170144"/>
                  <a:pt x="6181629" y="4083901"/>
                </a:cubicBezTo>
                <a:cubicBezTo>
                  <a:pt x="6250945" y="4079086"/>
                  <a:pt x="6316247" y="4074196"/>
                  <a:pt x="6381767" y="4069893"/>
                </a:cubicBezTo>
                <a:cubicBezTo>
                  <a:pt x="6415185" y="4067776"/>
                  <a:pt x="6432258" y="4051797"/>
                  <a:pt x="6433717" y="4017285"/>
                </a:cubicBezTo>
                <a:cubicBezTo>
                  <a:pt x="6435104" y="3983285"/>
                  <a:pt x="6440211" y="3949502"/>
                  <a:pt x="6442472" y="3915575"/>
                </a:cubicBezTo>
                <a:cubicBezTo>
                  <a:pt x="6446120" y="3860269"/>
                  <a:pt x="6442180" y="3847866"/>
                  <a:pt x="6391106" y="3828822"/>
                </a:cubicBezTo>
                <a:cubicBezTo>
                  <a:pt x="6340324" y="3809851"/>
                  <a:pt x="6286040" y="3800293"/>
                  <a:pt x="6233800" y="3784970"/>
                </a:cubicBezTo>
                <a:cubicBezTo>
                  <a:pt x="6222927" y="3781760"/>
                  <a:pt x="6207314" y="3773004"/>
                  <a:pt x="6205487" y="3764394"/>
                </a:cubicBezTo>
                <a:cubicBezTo>
                  <a:pt x="6188416" y="3682384"/>
                  <a:pt x="6173094" y="3600008"/>
                  <a:pt x="6159523" y="3517341"/>
                </a:cubicBezTo>
                <a:cubicBezTo>
                  <a:pt x="6158063" y="3508221"/>
                  <a:pt x="6169151" y="3488739"/>
                  <a:pt x="6176231" y="3487790"/>
                </a:cubicBezTo>
                <a:cubicBezTo>
                  <a:pt x="6271155" y="3440292"/>
                  <a:pt x="6293045" y="3425699"/>
                  <a:pt x="6339229" y="3377543"/>
                </a:cubicBezTo>
                <a:cubicBezTo>
                  <a:pt x="6347766" y="3369372"/>
                  <a:pt x="6352289" y="3348211"/>
                  <a:pt x="6348130" y="3336976"/>
                </a:cubicBezTo>
                <a:cubicBezTo>
                  <a:pt x="6332226" y="3293782"/>
                  <a:pt x="6312380" y="3251974"/>
                  <a:pt x="6293118" y="3210092"/>
                </a:cubicBezTo>
                <a:cubicBezTo>
                  <a:pt x="6281297" y="3184336"/>
                  <a:pt x="6261671" y="3176383"/>
                  <a:pt x="6233360" y="3184264"/>
                </a:cubicBezTo>
                <a:cubicBezTo>
                  <a:pt x="6172511" y="3201192"/>
                  <a:pt x="6111366" y="3217243"/>
                  <a:pt x="6049786" y="3230960"/>
                </a:cubicBezTo>
                <a:cubicBezTo>
                  <a:pt x="6038037" y="3233588"/>
                  <a:pt x="6018847" y="3228115"/>
                  <a:pt x="6011115" y="3219285"/>
                </a:cubicBezTo>
                <a:cubicBezTo>
                  <a:pt x="5963762" y="3165439"/>
                  <a:pt x="5919766" y="3108675"/>
                  <a:pt x="5872485" y="3054754"/>
                </a:cubicBezTo>
                <a:cubicBezTo>
                  <a:pt x="5852421" y="3031843"/>
                  <a:pt x="5855486" y="3015572"/>
                  <a:pt x="5870297" y="2990764"/>
                </a:cubicBezTo>
                <a:cubicBezTo>
                  <a:pt x="5896782" y="2946403"/>
                  <a:pt x="5919911" y="2899560"/>
                  <a:pt x="5939247" y="2851696"/>
                </a:cubicBezTo>
                <a:cubicBezTo>
                  <a:pt x="5951577" y="2821271"/>
                  <a:pt x="5940633" y="2791721"/>
                  <a:pt x="5912541" y="2771437"/>
                </a:cubicBezTo>
                <a:cubicBezTo>
                  <a:pt x="5879052" y="2747286"/>
                  <a:pt x="5846656" y="2721019"/>
                  <a:pt x="5810904" y="2700809"/>
                </a:cubicBezTo>
                <a:cubicBezTo>
                  <a:pt x="5797773" y="2693367"/>
                  <a:pt x="5770190" y="2693367"/>
                  <a:pt x="5759758" y="2702268"/>
                </a:cubicBezTo>
                <a:cubicBezTo>
                  <a:pt x="5711965" y="2743274"/>
                  <a:pt x="5666656" y="2787489"/>
                  <a:pt x="5623172" y="2833091"/>
                </a:cubicBezTo>
                <a:cubicBezTo>
                  <a:pt x="5608942" y="2847975"/>
                  <a:pt x="5599530" y="2851040"/>
                  <a:pt x="5580270" y="2844765"/>
                </a:cubicBezTo>
                <a:cubicBezTo>
                  <a:pt x="5527299" y="2827472"/>
                  <a:pt x="5473670" y="2811274"/>
                  <a:pt x="5419456" y="2798434"/>
                </a:cubicBezTo>
                <a:cubicBezTo>
                  <a:pt x="5369259" y="2786541"/>
                  <a:pt x="5362108" y="2775961"/>
                  <a:pt x="5359847" y="2724595"/>
                </a:cubicBezTo>
                <a:cubicBezTo>
                  <a:pt x="5357511" y="2671697"/>
                  <a:pt x="5349850" y="2618725"/>
                  <a:pt x="5339125" y="2566848"/>
                </a:cubicBezTo>
                <a:cubicBezTo>
                  <a:pt x="5336133" y="2552256"/>
                  <a:pt x="5315923" y="2533212"/>
                  <a:pt x="5300965" y="2530439"/>
                </a:cubicBezTo>
                <a:cubicBezTo>
                  <a:pt x="5258206" y="2522413"/>
                  <a:pt x="5214064" y="2520881"/>
                  <a:pt x="5170436" y="2518401"/>
                </a:cubicBezTo>
                <a:cubicBezTo>
                  <a:pt x="5143729" y="2516868"/>
                  <a:pt x="5121766" y="2527885"/>
                  <a:pt x="5114253" y="2555173"/>
                </a:cubicBezTo>
                <a:cubicBezTo>
                  <a:pt x="5099220" y="2609896"/>
                  <a:pt x="5083241" y="2664618"/>
                  <a:pt x="5073245" y="2720362"/>
                </a:cubicBezTo>
                <a:cubicBezTo>
                  <a:pt x="5067921" y="2750058"/>
                  <a:pt x="5058068" y="2766329"/>
                  <a:pt x="5027716" y="2771437"/>
                </a:cubicBezTo>
                <a:cubicBezTo>
                  <a:pt x="4964238" y="2782163"/>
                  <a:pt x="4900395" y="2792231"/>
                  <a:pt x="4838013" y="2807700"/>
                </a:cubicBezTo>
                <a:cubicBezTo>
                  <a:pt x="4802479" y="2816528"/>
                  <a:pt x="4785261" y="2804927"/>
                  <a:pt x="4767311" y="2776252"/>
                </a:cubicBezTo>
                <a:cubicBezTo>
                  <a:pt x="4738490" y="2729994"/>
                  <a:pt x="4706899" y="2685048"/>
                  <a:pt x="4672166" y="2643094"/>
                </a:cubicBezTo>
                <a:cubicBezTo>
                  <a:pt x="4661659" y="2630400"/>
                  <a:pt x="4634446" y="2620695"/>
                  <a:pt x="4619197" y="2624999"/>
                </a:cubicBezTo>
                <a:cubicBezTo>
                  <a:pt x="4575051" y="2637477"/>
                  <a:pt x="4532514" y="2656374"/>
                  <a:pt x="4490491" y="2675417"/>
                </a:cubicBezTo>
                <a:cubicBezTo>
                  <a:pt x="4463346" y="2687748"/>
                  <a:pt x="4451018" y="2710294"/>
                  <a:pt x="4459771" y="2741376"/>
                </a:cubicBezTo>
                <a:cubicBezTo>
                  <a:pt x="4475895" y="2798579"/>
                  <a:pt x="4490344" y="2856365"/>
                  <a:pt x="4508510" y="2912987"/>
                </a:cubicBezTo>
                <a:cubicBezTo>
                  <a:pt x="4514786" y="2932541"/>
                  <a:pt x="4512888" y="2943631"/>
                  <a:pt x="4497496" y="2956618"/>
                </a:cubicBezTo>
                <a:cubicBezTo>
                  <a:pt x="4448243" y="2998134"/>
                  <a:pt x="4400012" y="3040818"/>
                  <a:pt x="4351563" y="3083355"/>
                </a:cubicBezTo>
                <a:cubicBezTo>
                  <a:pt x="4307205" y="3122244"/>
                  <a:pt x="4306768" y="3122172"/>
                  <a:pt x="4252920" y="3094300"/>
                </a:cubicBezTo>
                <a:cubicBezTo>
                  <a:pt x="4209873" y="3072046"/>
                  <a:pt x="4166824" y="3049646"/>
                  <a:pt x="4122753" y="3029508"/>
                </a:cubicBezTo>
                <a:cubicBezTo>
                  <a:pt x="4098457" y="3018418"/>
                  <a:pt x="4073429" y="3022796"/>
                  <a:pt x="4057159" y="3045341"/>
                </a:cubicBezTo>
                <a:cubicBezTo>
                  <a:pt x="4030163" y="3082700"/>
                  <a:pt x="4003460" y="3120566"/>
                  <a:pt x="3980913" y="3160623"/>
                </a:cubicBezTo>
                <a:cubicBezTo>
                  <a:pt x="3973471" y="3173829"/>
                  <a:pt x="3971867" y="3200243"/>
                  <a:pt x="3980184" y="3210675"/>
                </a:cubicBezTo>
                <a:cubicBezTo>
                  <a:pt x="4010173" y="3248471"/>
                  <a:pt x="4122535" y="3337414"/>
                  <a:pt x="4127206" y="3352736"/>
                </a:cubicBezTo>
                <a:cubicBezTo>
                  <a:pt x="4131948" y="3368495"/>
                  <a:pt x="4114363" y="3390531"/>
                  <a:pt x="4107871" y="3410230"/>
                </a:cubicBezTo>
                <a:lnTo>
                  <a:pt x="4068101" y="3533967"/>
                </a:lnTo>
                <a:lnTo>
                  <a:pt x="3818449" y="3533967"/>
                </a:lnTo>
                <a:lnTo>
                  <a:pt x="3774612" y="3294598"/>
                </a:lnTo>
                <a:lnTo>
                  <a:pt x="3550433" y="3294598"/>
                </a:lnTo>
                <a:lnTo>
                  <a:pt x="3506596" y="3533967"/>
                </a:lnTo>
                <a:lnTo>
                  <a:pt x="3309772" y="3533967"/>
                </a:lnTo>
                <a:lnTo>
                  <a:pt x="3265934" y="3294598"/>
                </a:lnTo>
                <a:lnTo>
                  <a:pt x="3041756" y="3294598"/>
                </a:lnTo>
                <a:lnTo>
                  <a:pt x="2997919" y="3533967"/>
                </a:lnTo>
                <a:lnTo>
                  <a:pt x="2801095" y="3533967"/>
                </a:lnTo>
                <a:lnTo>
                  <a:pt x="2757258" y="3294598"/>
                </a:lnTo>
                <a:lnTo>
                  <a:pt x="2533079" y="3294598"/>
                </a:lnTo>
                <a:lnTo>
                  <a:pt x="2489242" y="3533967"/>
                </a:lnTo>
                <a:lnTo>
                  <a:pt x="2301049" y="3533967"/>
                </a:lnTo>
                <a:lnTo>
                  <a:pt x="2257212" y="3294598"/>
                </a:lnTo>
                <a:lnTo>
                  <a:pt x="2033033" y="3294598"/>
                </a:lnTo>
                <a:lnTo>
                  <a:pt x="1989195" y="3533967"/>
                </a:lnTo>
                <a:lnTo>
                  <a:pt x="1792372" y="3533967"/>
                </a:lnTo>
                <a:lnTo>
                  <a:pt x="1748534" y="3294598"/>
                </a:lnTo>
                <a:lnTo>
                  <a:pt x="1524355" y="3294598"/>
                </a:lnTo>
                <a:lnTo>
                  <a:pt x="1480518" y="3533967"/>
                </a:lnTo>
                <a:lnTo>
                  <a:pt x="1283695" y="3533967"/>
                </a:lnTo>
                <a:lnTo>
                  <a:pt x="1239858" y="3294598"/>
                </a:lnTo>
                <a:lnTo>
                  <a:pt x="1015679" y="3294598"/>
                </a:lnTo>
                <a:lnTo>
                  <a:pt x="971842" y="3533967"/>
                </a:lnTo>
                <a:lnTo>
                  <a:pt x="775018" y="3533967"/>
                </a:lnTo>
                <a:lnTo>
                  <a:pt x="731180" y="3294598"/>
                </a:lnTo>
                <a:lnTo>
                  <a:pt x="507002" y="3294598"/>
                </a:lnTo>
                <a:lnTo>
                  <a:pt x="463165" y="3533967"/>
                </a:lnTo>
                <a:lnTo>
                  <a:pt x="266341" y="3533967"/>
                </a:lnTo>
                <a:lnTo>
                  <a:pt x="222503" y="3294598"/>
                </a:lnTo>
                <a:lnTo>
                  <a:pt x="0" y="32945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23B3A851-C8AA-49BB-AB12-824F84DEED4E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 rot="694714">
            <a:off x="3645306" y="1966831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CB3A7BF-462F-49F1-94B6-8AC2804ED73C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 rot="21398040">
            <a:off x="6395756" y="3088824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57C780D-6AA4-40E6-BC18-66AB6385E718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 rot="20741363">
            <a:off x="3869381" y="3849415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A847B240-96F9-4335-9E32-61EB92FE9CE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9" r:id="rId14"/>
    <p:sldLayoutId id="2147483688" r:id="rId15"/>
    <p:sldLayoutId id="2147483687" r:id="rId16"/>
    <p:sldLayoutId id="2147483671" r:id="rId17"/>
    <p:sldLayoutId id="2147483672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9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453">
            <a:extLst>
              <a:ext uri="{FF2B5EF4-FFF2-40B4-BE49-F238E27FC236}">
                <a16:creationId xmlns:a16="http://schemas.microsoft.com/office/drawing/2014/main" id="{1493D09B-EAED-4B92-BC64-10072A8FB5E4}"/>
              </a:ext>
            </a:extLst>
          </p:cNvPr>
          <p:cNvSpPr/>
          <p:nvPr/>
        </p:nvSpPr>
        <p:spPr>
          <a:xfrm rot="5400000">
            <a:off x="511692" y="-1355146"/>
            <a:ext cx="1654009" cy="165268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3">
            <a:extLst>
              <a:ext uri="{FF2B5EF4-FFF2-40B4-BE49-F238E27FC236}">
                <a16:creationId xmlns:a16="http://schemas.microsoft.com/office/drawing/2014/main" id="{A1370EBC-EFCA-4E28-9294-D483D818C733}"/>
              </a:ext>
            </a:extLst>
          </p:cNvPr>
          <p:cNvSpPr/>
          <p:nvPr/>
        </p:nvSpPr>
        <p:spPr>
          <a:xfrm rot="5400000">
            <a:off x="1463379" y="763825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89928D4A-10C7-490B-9584-CF68DA463073}"/>
              </a:ext>
            </a:extLst>
          </p:cNvPr>
          <p:cNvSpPr/>
          <p:nvPr/>
        </p:nvSpPr>
        <p:spPr>
          <a:xfrm rot="5400000">
            <a:off x="6450239" y="-158044"/>
            <a:ext cx="655101" cy="65674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" name="Freeform: Shape 9">
            <a:extLst>
              <a:ext uri="{FF2B5EF4-FFF2-40B4-BE49-F238E27FC236}">
                <a16:creationId xmlns:a16="http://schemas.microsoft.com/office/drawing/2014/main" id="{7A9E699D-81FA-4F86-B3A0-C3CFE734E790}"/>
              </a:ext>
            </a:extLst>
          </p:cNvPr>
          <p:cNvSpPr/>
          <p:nvPr/>
        </p:nvSpPr>
        <p:spPr>
          <a:xfrm rot="5400000">
            <a:off x="1145842" y="1414375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70A7857A-A8EF-4ED6-8B1F-4A57696C4B99}"/>
              </a:ext>
            </a:extLst>
          </p:cNvPr>
          <p:cNvSpPr/>
          <p:nvPr/>
        </p:nvSpPr>
        <p:spPr>
          <a:xfrm rot="5400000">
            <a:off x="2020919" y="-316379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2" name="Freeform: Shape 13">
            <a:extLst>
              <a:ext uri="{FF2B5EF4-FFF2-40B4-BE49-F238E27FC236}">
                <a16:creationId xmlns:a16="http://schemas.microsoft.com/office/drawing/2014/main" id="{9CC7F387-D2DE-4296-9EA0-FFE6EDCBC681}"/>
              </a:ext>
            </a:extLst>
          </p:cNvPr>
          <p:cNvSpPr/>
          <p:nvPr/>
        </p:nvSpPr>
        <p:spPr>
          <a:xfrm rot="5400000">
            <a:off x="829694" y="338442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3" name="Freeform: Shape 5">
            <a:extLst>
              <a:ext uri="{FF2B5EF4-FFF2-40B4-BE49-F238E27FC236}">
                <a16:creationId xmlns:a16="http://schemas.microsoft.com/office/drawing/2014/main" id="{318C13E0-736A-41FB-9CC1-EA2A8A33A9B2}"/>
              </a:ext>
            </a:extLst>
          </p:cNvPr>
          <p:cNvSpPr/>
          <p:nvPr/>
        </p:nvSpPr>
        <p:spPr>
          <a:xfrm rot="5400000">
            <a:off x="-209121" y="-152986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4" name="그래픽 5">
            <a:extLst>
              <a:ext uri="{FF2B5EF4-FFF2-40B4-BE49-F238E27FC236}">
                <a16:creationId xmlns:a16="http://schemas.microsoft.com/office/drawing/2014/main" id="{7E602E1E-9691-41CD-997D-5F00C540CDF4}"/>
              </a:ext>
            </a:extLst>
          </p:cNvPr>
          <p:cNvSpPr/>
          <p:nvPr/>
        </p:nvSpPr>
        <p:spPr>
          <a:xfrm rot="5400000">
            <a:off x="4948825" y="-633151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5" name="자유형: 도형 34">
            <a:extLst>
              <a:ext uri="{FF2B5EF4-FFF2-40B4-BE49-F238E27FC236}">
                <a16:creationId xmlns:a16="http://schemas.microsoft.com/office/drawing/2014/main" id="{FB0B64A9-1B39-4C3C-A7E3-E945EF01B612}"/>
              </a:ext>
            </a:extLst>
          </p:cNvPr>
          <p:cNvSpPr/>
          <p:nvPr/>
        </p:nvSpPr>
        <p:spPr>
          <a:xfrm rot="5400000">
            <a:off x="2091091" y="673951"/>
            <a:ext cx="1989569" cy="1984557"/>
          </a:xfrm>
          <a:custGeom>
            <a:avLst/>
            <a:gdLst>
              <a:gd name="connsiteX0" fmla="*/ 1802423 w 3219215"/>
              <a:gd name="connsiteY0" fmla="*/ 0 h 3211105"/>
              <a:gd name="connsiteX1" fmla="*/ 1896413 w 3219215"/>
              <a:gd name="connsiteY1" fmla="*/ 15474 h 3211105"/>
              <a:gd name="connsiteX2" fmla="*/ 1944947 w 3219215"/>
              <a:gd name="connsiteY2" fmla="*/ 72273 h 3211105"/>
              <a:gd name="connsiteX3" fmla="*/ 1943803 w 3219215"/>
              <a:gd name="connsiteY3" fmla="*/ 234843 h 3211105"/>
              <a:gd name="connsiteX4" fmla="*/ 1975456 w 3219215"/>
              <a:gd name="connsiteY4" fmla="*/ 282761 h 3211105"/>
              <a:gd name="connsiteX5" fmla="*/ 2115254 w 3219215"/>
              <a:gd name="connsiteY5" fmla="*/ 322941 h 3211105"/>
              <a:gd name="connsiteX6" fmla="*/ 2211178 w 3219215"/>
              <a:gd name="connsiteY6" fmla="*/ 214181 h 3211105"/>
              <a:gd name="connsiteX7" fmla="*/ 2359943 w 3219215"/>
              <a:gd name="connsiteY7" fmla="*/ 178748 h 3211105"/>
              <a:gd name="connsiteX8" fmla="*/ 2413049 w 3219215"/>
              <a:gd name="connsiteY8" fmla="*/ 302983 h 3211105"/>
              <a:gd name="connsiteX9" fmla="*/ 2372516 w 3219215"/>
              <a:gd name="connsiteY9" fmla="*/ 437505 h 3211105"/>
              <a:gd name="connsiteX10" fmla="*/ 2382012 w 3219215"/>
              <a:gd name="connsiteY10" fmla="*/ 477246 h 3211105"/>
              <a:gd name="connsiteX11" fmla="*/ 2502291 w 3219215"/>
              <a:gd name="connsiteY11" fmla="*/ 571588 h 3211105"/>
              <a:gd name="connsiteX12" fmla="*/ 2705745 w 3219215"/>
              <a:gd name="connsiteY12" fmla="*/ 439000 h 3211105"/>
              <a:gd name="connsiteX13" fmla="*/ 2843520 w 3219215"/>
              <a:gd name="connsiteY13" fmla="*/ 565873 h 3211105"/>
              <a:gd name="connsiteX14" fmla="*/ 2689215 w 3219215"/>
              <a:gd name="connsiteY14" fmla="*/ 775306 h 3211105"/>
              <a:gd name="connsiteX15" fmla="*/ 2770017 w 3219215"/>
              <a:gd name="connsiteY15" fmla="*/ 898662 h 3211105"/>
              <a:gd name="connsiteX16" fmla="*/ 2811253 w 3219215"/>
              <a:gd name="connsiteY16" fmla="*/ 914136 h 3211105"/>
              <a:gd name="connsiteX17" fmla="*/ 3033962 w 3219215"/>
              <a:gd name="connsiteY17" fmla="*/ 861382 h 3211105"/>
              <a:gd name="connsiteX18" fmla="*/ 3112829 w 3219215"/>
              <a:gd name="connsiteY18" fmla="*/ 1026150 h 3211105"/>
              <a:gd name="connsiteX19" fmla="*/ 2934785 w 3219215"/>
              <a:gd name="connsiteY19" fmla="*/ 1147220 h 3211105"/>
              <a:gd name="connsiteX20" fmla="*/ 2906649 w 3219215"/>
              <a:gd name="connsiteY20" fmla="*/ 1220460 h 3211105"/>
              <a:gd name="connsiteX21" fmla="*/ 2917903 w 3219215"/>
              <a:gd name="connsiteY21" fmla="*/ 1262839 h 3211105"/>
              <a:gd name="connsiteX22" fmla="*/ 3022883 w 3219215"/>
              <a:gd name="connsiteY22" fmla="*/ 1352872 h 3211105"/>
              <a:gd name="connsiteX23" fmla="*/ 3199433 w 3219215"/>
              <a:gd name="connsiteY23" fmla="*/ 1370633 h 3211105"/>
              <a:gd name="connsiteX24" fmla="*/ 3219216 w 3219215"/>
              <a:gd name="connsiteY24" fmla="*/ 1547974 h 3211105"/>
              <a:gd name="connsiteX25" fmla="*/ 3000463 w 3219215"/>
              <a:gd name="connsiteY25" fmla="*/ 1612509 h 3211105"/>
              <a:gd name="connsiteX26" fmla="*/ 2953952 w 3219215"/>
              <a:gd name="connsiteY26" fmla="*/ 1668956 h 3211105"/>
              <a:gd name="connsiteX27" fmla="*/ 2952281 w 3219215"/>
              <a:gd name="connsiteY27" fmla="*/ 1788619 h 3211105"/>
              <a:gd name="connsiteX28" fmla="*/ 3058756 w 3219215"/>
              <a:gd name="connsiteY28" fmla="*/ 1843659 h 3211105"/>
              <a:gd name="connsiteX29" fmla="*/ 3187827 w 3219215"/>
              <a:gd name="connsiteY29" fmla="*/ 1900457 h 3211105"/>
              <a:gd name="connsiteX30" fmla="*/ 3146415 w 3219215"/>
              <a:gd name="connsiteY30" fmla="*/ 2061445 h 3211105"/>
              <a:gd name="connsiteX31" fmla="*/ 3111950 w 3219215"/>
              <a:gd name="connsiteY31" fmla="*/ 2075864 h 3211105"/>
              <a:gd name="connsiteX32" fmla="*/ 2910078 w 3219215"/>
              <a:gd name="connsiteY32" fmla="*/ 2064522 h 3211105"/>
              <a:gd name="connsiteX33" fmla="*/ 2863303 w 3219215"/>
              <a:gd name="connsiteY33" fmla="*/ 2092218 h 3211105"/>
              <a:gd name="connsiteX34" fmla="*/ 2804658 w 3219215"/>
              <a:gd name="connsiteY34" fmla="*/ 2215925 h 3211105"/>
              <a:gd name="connsiteX35" fmla="*/ 3003101 w 3219215"/>
              <a:gd name="connsiteY35" fmla="*/ 2402498 h 3211105"/>
              <a:gd name="connsiteX36" fmla="*/ 2902341 w 3219215"/>
              <a:gd name="connsiteY36" fmla="*/ 2559001 h 3211105"/>
              <a:gd name="connsiteX37" fmla="*/ 2693611 w 3219215"/>
              <a:gd name="connsiteY37" fmla="*/ 2467561 h 3211105"/>
              <a:gd name="connsiteX38" fmla="*/ 2626614 w 3219215"/>
              <a:gd name="connsiteY38" fmla="*/ 2480750 h 3211105"/>
              <a:gd name="connsiteX39" fmla="*/ 2546956 w 3219215"/>
              <a:gd name="connsiteY39" fmla="*/ 2575883 h 3211105"/>
              <a:gd name="connsiteX40" fmla="*/ 2599534 w 3219215"/>
              <a:gd name="connsiteY40" fmla="*/ 2687633 h 3211105"/>
              <a:gd name="connsiteX41" fmla="*/ 2667059 w 3219215"/>
              <a:gd name="connsiteY41" fmla="*/ 2814242 h 3211105"/>
              <a:gd name="connsiteX42" fmla="*/ 2521019 w 3219215"/>
              <a:gd name="connsiteY42" fmla="*/ 2928982 h 3211105"/>
              <a:gd name="connsiteX43" fmla="*/ 2349129 w 3219215"/>
              <a:gd name="connsiteY43" fmla="*/ 2774325 h 3211105"/>
              <a:gd name="connsiteX44" fmla="*/ 2285473 w 3219215"/>
              <a:gd name="connsiteY44" fmla="*/ 2765269 h 3211105"/>
              <a:gd name="connsiteX45" fmla="*/ 2179437 w 3219215"/>
              <a:gd name="connsiteY45" fmla="*/ 2836135 h 3211105"/>
              <a:gd name="connsiteX46" fmla="*/ 2192362 w 3219215"/>
              <a:gd name="connsiteY46" fmla="*/ 2959843 h 3211105"/>
              <a:gd name="connsiteX47" fmla="*/ 2213727 w 3219215"/>
              <a:gd name="connsiteY47" fmla="*/ 3088562 h 3211105"/>
              <a:gd name="connsiteX48" fmla="*/ 2200979 w 3219215"/>
              <a:gd name="connsiteY48" fmla="*/ 3097354 h 3211105"/>
              <a:gd name="connsiteX49" fmla="*/ 2039728 w 3219215"/>
              <a:gd name="connsiteY49" fmla="*/ 3157230 h 3211105"/>
              <a:gd name="connsiteX50" fmla="*/ 1929208 w 3219215"/>
              <a:gd name="connsiteY50" fmla="*/ 2958260 h 3211105"/>
              <a:gd name="connsiteX51" fmla="*/ 1870564 w 3219215"/>
              <a:gd name="connsiteY51" fmla="*/ 2928102 h 3211105"/>
              <a:gd name="connsiteX52" fmla="*/ 1725139 w 3219215"/>
              <a:gd name="connsiteY52" fmla="*/ 3060954 h 3211105"/>
              <a:gd name="connsiteX53" fmla="*/ 1695597 w 3219215"/>
              <a:gd name="connsiteY53" fmla="*/ 3210687 h 3211105"/>
              <a:gd name="connsiteX54" fmla="*/ 1531884 w 3219215"/>
              <a:gd name="connsiteY54" fmla="*/ 3209280 h 3211105"/>
              <a:gd name="connsiteX55" fmla="*/ 1505419 w 3219215"/>
              <a:gd name="connsiteY55" fmla="*/ 3178859 h 3211105"/>
              <a:gd name="connsiteX56" fmla="*/ 1467172 w 3219215"/>
              <a:gd name="connsiteY56" fmla="*/ 2984989 h 3211105"/>
              <a:gd name="connsiteX57" fmla="*/ 1426552 w 3219215"/>
              <a:gd name="connsiteY57" fmla="*/ 2943665 h 3211105"/>
              <a:gd name="connsiteX58" fmla="*/ 1303460 w 3219215"/>
              <a:gd name="connsiteY58" fmla="*/ 2930476 h 3211105"/>
              <a:gd name="connsiteX59" fmla="*/ 1237078 w 3219215"/>
              <a:gd name="connsiteY59" fmla="*/ 3035193 h 3211105"/>
              <a:gd name="connsiteX60" fmla="*/ 1167970 w 3219215"/>
              <a:gd name="connsiteY60" fmla="*/ 3142811 h 3211105"/>
              <a:gd name="connsiteX61" fmla="*/ 1044790 w 3219215"/>
              <a:gd name="connsiteY61" fmla="*/ 3112477 h 3211105"/>
              <a:gd name="connsiteX62" fmla="*/ 991948 w 3219215"/>
              <a:gd name="connsiteY62" fmla="*/ 3095156 h 3211105"/>
              <a:gd name="connsiteX63" fmla="*/ 1025447 w 3219215"/>
              <a:gd name="connsiteY63" fmla="*/ 2872447 h 3211105"/>
              <a:gd name="connsiteX64" fmla="*/ 1000037 w 3219215"/>
              <a:gd name="connsiteY64" fmla="*/ 2816352 h 3211105"/>
              <a:gd name="connsiteX65" fmla="*/ 888287 w 3219215"/>
              <a:gd name="connsiteY65" fmla="*/ 2762631 h 3211105"/>
              <a:gd name="connsiteX66" fmla="*/ 795088 w 3219215"/>
              <a:gd name="connsiteY66" fmla="*/ 2837366 h 3211105"/>
              <a:gd name="connsiteX67" fmla="*/ 694329 w 3219215"/>
              <a:gd name="connsiteY67" fmla="*/ 2928718 h 3211105"/>
              <a:gd name="connsiteX68" fmla="*/ 618891 w 3219215"/>
              <a:gd name="connsiteY68" fmla="*/ 2869546 h 3211105"/>
              <a:gd name="connsiteX69" fmla="*/ 546090 w 3219215"/>
              <a:gd name="connsiteY69" fmla="*/ 2812308 h 3211105"/>
              <a:gd name="connsiteX70" fmla="*/ 648609 w 3219215"/>
              <a:gd name="connsiteY70" fmla="*/ 2610876 h 3211105"/>
              <a:gd name="connsiteX71" fmla="*/ 640696 w 3219215"/>
              <a:gd name="connsiteY71" fmla="*/ 2557682 h 3211105"/>
              <a:gd name="connsiteX72" fmla="*/ 551278 w 3219215"/>
              <a:gd name="connsiteY72" fmla="*/ 2462022 h 3211105"/>
              <a:gd name="connsiteX73" fmla="*/ 316347 w 3219215"/>
              <a:gd name="connsiteY73" fmla="*/ 2560760 h 3211105"/>
              <a:gd name="connsiteX74" fmla="*/ 208905 w 3219215"/>
              <a:gd name="connsiteY74" fmla="*/ 2405224 h 3211105"/>
              <a:gd name="connsiteX75" fmla="*/ 370244 w 3219215"/>
              <a:gd name="connsiteY75" fmla="*/ 2253117 h 3211105"/>
              <a:gd name="connsiteX76" fmla="*/ 382553 w 3219215"/>
              <a:gd name="connsiteY76" fmla="*/ 2200451 h 3211105"/>
              <a:gd name="connsiteX77" fmla="*/ 208993 w 3219215"/>
              <a:gd name="connsiteY77" fmla="*/ 2085184 h 3211105"/>
              <a:gd name="connsiteX78" fmla="*/ 187012 w 3219215"/>
              <a:gd name="connsiteY78" fmla="*/ 2085887 h 3211105"/>
              <a:gd name="connsiteX79" fmla="*/ 81681 w 3219215"/>
              <a:gd name="connsiteY79" fmla="*/ 2083777 h 3211105"/>
              <a:gd name="connsiteX80" fmla="*/ 47478 w 3219215"/>
              <a:gd name="connsiteY80" fmla="*/ 1982929 h 3211105"/>
              <a:gd name="connsiteX81" fmla="*/ 30070 w 3219215"/>
              <a:gd name="connsiteY81" fmla="*/ 1911448 h 3211105"/>
              <a:gd name="connsiteX82" fmla="*/ 222006 w 3219215"/>
              <a:gd name="connsiteY82" fmla="*/ 1822997 h 3211105"/>
              <a:gd name="connsiteX83" fmla="*/ 252779 w 3219215"/>
              <a:gd name="connsiteY83" fmla="*/ 1769628 h 3211105"/>
              <a:gd name="connsiteX84" fmla="*/ 248471 w 3219215"/>
              <a:gd name="connsiteY84" fmla="*/ 1721446 h 3211105"/>
              <a:gd name="connsiteX85" fmla="*/ 165120 w 3219215"/>
              <a:gd name="connsiteY85" fmla="*/ 1619367 h 3211105"/>
              <a:gd name="connsiteX86" fmla="*/ 0 w 3219215"/>
              <a:gd name="connsiteY86" fmla="*/ 1573823 h 3211105"/>
              <a:gd name="connsiteX87" fmla="*/ 0 w 3219215"/>
              <a:gd name="connsiteY87" fmla="*/ 1521069 h 3211105"/>
              <a:gd name="connsiteX88" fmla="*/ 19431 w 3219215"/>
              <a:gd name="connsiteY88" fmla="*/ 1383382 h 3211105"/>
              <a:gd name="connsiteX89" fmla="*/ 122213 w 3219215"/>
              <a:gd name="connsiteY89" fmla="*/ 1372040 h 3211105"/>
              <a:gd name="connsiteX90" fmla="*/ 292432 w 3219215"/>
              <a:gd name="connsiteY90" fmla="*/ 1219933 h 3211105"/>
              <a:gd name="connsiteX91" fmla="*/ 271506 w 3219215"/>
              <a:gd name="connsiteY91" fmla="*/ 1170872 h 3211105"/>
              <a:gd name="connsiteX92" fmla="*/ 96100 w 3219215"/>
              <a:gd name="connsiteY92" fmla="*/ 1058594 h 3211105"/>
              <a:gd name="connsiteX93" fmla="*/ 168812 w 3219215"/>
              <a:gd name="connsiteY93" fmla="*/ 880462 h 3211105"/>
              <a:gd name="connsiteX94" fmla="*/ 377981 w 3219215"/>
              <a:gd name="connsiteY94" fmla="*/ 927325 h 3211105"/>
              <a:gd name="connsiteX95" fmla="*/ 417898 w 3219215"/>
              <a:gd name="connsiteY95" fmla="*/ 915807 h 3211105"/>
              <a:gd name="connsiteX96" fmla="*/ 501074 w 3219215"/>
              <a:gd name="connsiteY96" fmla="*/ 791484 h 3211105"/>
              <a:gd name="connsiteX97" fmla="*/ 352747 w 3219215"/>
              <a:gd name="connsiteY97" fmla="*/ 596294 h 3211105"/>
              <a:gd name="connsiteX98" fmla="*/ 478917 w 3219215"/>
              <a:gd name="connsiteY98" fmla="*/ 454826 h 3211105"/>
              <a:gd name="connsiteX99" fmla="*/ 568511 w 3219215"/>
              <a:gd name="connsiteY99" fmla="*/ 511185 h 3211105"/>
              <a:gd name="connsiteX100" fmla="*/ 684305 w 3219215"/>
              <a:gd name="connsiteY100" fmla="*/ 574929 h 3211105"/>
              <a:gd name="connsiteX101" fmla="*/ 797111 w 3219215"/>
              <a:gd name="connsiteY101" fmla="*/ 497029 h 3211105"/>
              <a:gd name="connsiteX102" fmla="*/ 811266 w 3219215"/>
              <a:gd name="connsiteY102" fmla="*/ 445067 h 3211105"/>
              <a:gd name="connsiteX103" fmla="*/ 754028 w 3219215"/>
              <a:gd name="connsiteY103" fmla="*/ 274496 h 3211105"/>
              <a:gd name="connsiteX104" fmla="*/ 761766 w 3219215"/>
              <a:gd name="connsiteY104" fmla="*/ 235194 h 3211105"/>
              <a:gd name="connsiteX105" fmla="*/ 911411 w 3219215"/>
              <a:gd name="connsiteY105" fmla="*/ 147975 h 3211105"/>
              <a:gd name="connsiteX106" fmla="*/ 1039515 w 3219215"/>
              <a:gd name="connsiteY106" fmla="*/ 312567 h 3211105"/>
              <a:gd name="connsiteX107" fmla="*/ 1090598 w 3219215"/>
              <a:gd name="connsiteY107" fmla="*/ 328744 h 3211105"/>
              <a:gd name="connsiteX108" fmla="*/ 1205777 w 3219215"/>
              <a:gd name="connsiteY108" fmla="*/ 286190 h 3211105"/>
              <a:gd name="connsiteX109" fmla="*/ 1231011 w 3219215"/>
              <a:gd name="connsiteY109" fmla="*/ 249526 h 3211105"/>
              <a:gd name="connsiteX110" fmla="*/ 1231627 w 3219215"/>
              <a:gd name="connsiteY110" fmla="*/ 65063 h 3211105"/>
              <a:gd name="connsiteX111" fmla="*/ 1265829 w 3219215"/>
              <a:gd name="connsiteY111" fmla="*/ 26201 h 3211105"/>
              <a:gd name="connsiteX112" fmla="*/ 1389185 w 3219215"/>
              <a:gd name="connsiteY112" fmla="*/ 0 h 3211105"/>
              <a:gd name="connsiteX113" fmla="*/ 1415562 w 3219215"/>
              <a:gd name="connsiteY113" fmla="*/ 0 h 3211105"/>
              <a:gd name="connsiteX114" fmla="*/ 1490032 w 3219215"/>
              <a:gd name="connsiteY114" fmla="*/ 200728 h 3211105"/>
              <a:gd name="connsiteX115" fmla="*/ 1525465 w 3219215"/>
              <a:gd name="connsiteY115" fmla="*/ 227809 h 3211105"/>
              <a:gd name="connsiteX116" fmla="*/ 1656559 w 3219215"/>
              <a:gd name="connsiteY116" fmla="*/ 228072 h 3211105"/>
              <a:gd name="connsiteX117" fmla="*/ 1686892 w 3219215"/>
              <a:gd name="connsiteY117" fmla="*/ 206355 h 3211105"/>
              <a:gd name="connsiteX118" fmla="*/ 1758462 w 3219215"/>
              <a:gd name="connsiteY118" fmla="*/ 0 h 3211105"/>
              <a:gd name="connsiteX119" fmla="*/ 1802423 w 3219215"/>
              <a:gd name="connsiteY119" fmla="*/ 0 h 3211105"/>
              <a:gd name="connsiteX120" fmla="*/ 1609520 w 3219215"/>
              <a:gd name="connsiteY120" fmla="*/ 1345135 h 3211105"/>
              <a:gd name="connsiteX121" fmla="*/ 1350499 w 3219215"/>
              <a:gd name="connsiteY121" fmla="*/ 1604684 h 3211105"/>
              <a:gd name="connsiteX122" fmla="*/ 1609256 w 3219215"/>
              <a:gd name="connsiteY122" fmla="*/ 1871794 h 3211105"/>
              <a:gd name="connsiteX123" fmla="*/ 1871003 w 3219215"/>
              <a:gd name="connsiteY123" fmla="*/ 1606970 h 3211105"/>
              <a:gd name="connsiteX124" fmla="*/ 1609520 w 3219215"/>
              <a:gd name="connsiteY124" fmla="*/ 1345135 h 3211105"/>
              <a:gd name="connsiteX125" fmla="*/ 878615 w 3219215"/>
              <a:gd name="connsiteY125" fmla="*/ 2153764 h 3211105"/>
              <a:gd name="connsiteX126" fmla="*/ 1493374 w 3219215"/>
              <a:gd name="connsiteY126" fmla="*/ 2515040 h 3211105"/>
              <a:gd name="connsiteX127" fmla="*/ 1492494 w 3219215"/>
              <a:gd name="connsiteY127" fmla="*/ 2140400 h 3211105"/>
              <a:gd name="connsiteX128" fmla="*/ 1472536 w 3219215"/>
              <a:gd name="connsiteY128" fmla="*/ 2106285 h 3211105"/>
              <a:gd name="connsiteX129" fmla="*/ 1238485 w 3219215"/>
              <a:gd name="connsiteY129" fmla="*/ 1967455 h 3211105"/>
              <a:gd name="connsiteX130" fmla="*/ 1199271 w 3219215"/>
              <a:gd name="connsiteY130" fmla="*/ 1968598 h 3211105"/>
              <a:gd name="connsiteX131" fmla="*/ 878615 w 3219215"/>
              <a:gd name="connsiteY131" fmla="*/ 2153764 h 3211105"/>
              <a:gd name="connsiteX132" fmla="*/ 1731118 w 3219215"/>
              <a:gd name="connsiteY132" fmla="*/ 2518645 h 3211105"/>
              <a:gd name="connsiteX133" fmla="*/ 2344996 w 3219215"/>
              <a:gd name="connsiteY133" fmla="*/ 2153500 h 3211105"/>
              <a:gd name="connsiteX134" fmla="*/ 2015725 w 3219215"/>
              <a:gd name="connsiteY134" fmla="*/ 1963234 h 3211105"/>
              <a:gd name="connsiteX135" fmla="*/ 1987501 w 3219215"/>
              <a:gd name="connsiteY135" fmla="*/ 1965696 h 3211105"/>
              <a:gd name="connsiteX136" fmla="*/ 1749845 w 3219215"/>
              <a:gd name="connsiteY136" fmla="*/ 2107252 h 3211105"/>
              <a:gd name="connsiteX137" fmla="*/ 1731909 w 3219215"/>
              <a:gd name="connsiteY137" fmla="*/ 2138201 h 3211105"/>
              <a:gd name="connsiteX138" fmla="*/ 1731118 w 3219215"/>
              <a:gd name="connsiteY138" fmla="*/ 2518645 h 3211105"/>
              <a:gd name="connsiteX139" fmla="*/ 768887 w 3219215"/>
              <a:gd name="connsiteY139" fmla="*/ 1948376 h 3211105"/>
              <a:gd name="connsiteX140" fmla="*/ 989926 w 3219215"/>
              <a:gd name="connsiteY140" fmla="*/ 1819216 h 3211105"/>
              <a:gd name="connsiteX141" fmla="*/ 1108710 w 3219215"/>
              <a:gd name="connsiteY141" fmla="*/ 1741405 h 3211105"/>
              <a:gd name="connsiteX142" fmla="*/ 1115392 w 3219215"/>
              <a:gd name="connsiteY142" fmla="*/ 1599321 h 3211105"/>
              <a:gd name="connsiteX143" fmla="*/ 1108270 w 3219215"/>
              <a:gd name="connsiteY143" fmla="*/ 1444488 h 3211105"/>
              <a:gd name="connsiteX144" fmla="*/ 974803 w 3219215"/>
              <a:gd name="connsiteY144" fmla="*/ 1358060 h 3211105"/>
              <a:gd name="connsiteX145" fmla="*/ 774075 w 3219215"/>
              <a:gd name="connsiteY145" fmla="*/ 1242881 h 3211105"/>
              <a:gd name="connsiteX146" fmla="*/ 768887 w 3219215"/>
              <a:gd name="connsiteY146" fmla="*/ 1948376 h 3211105"/>
              <a:gd name="connsiteX147" fmla="*/ 2456835 w 3219215"/>
              <a:gd name="connsiteY147" fmla="*/ 1949870 h 3211105"/>
              <a:gd name="connsiteX148" fmla="*/ 2446548 w 3219215"/>
              <a:gd name="connsiteY148" fmla="*/ 1241298 h 3211105"/>
              <a:gd name="connsiteX149" fmla="*/ 2127826 w 3219215"/>
              <a:gd name="connsiteY149" fmla="*/ 1427783 h 3211105"/>
              <a:gd name="connsiteX150" fmla="*/ 2109714 w 3219215"/>
              <a:gd name="connsiteY150" fmla="*/ 1467085 h 3211105"/>
              <a:gd name="connsiteX151" fmla="*/ 2109538 w 3219215"/>
              <a:gd name="connsiteY151" fmla="*/ 1717314 h 3211105"/>
              <a:gd name="connsiteX152" fmla="*/ 2123958 w 3219215"/>
              <a:gd name="connsiteY152" fmla="*/ 1754417 h 3211105"/>
              <a:gd name="connsiteX153" fmla="*/ 2456835 w 3219215"/>
              <a:gd name="connsiteY153" fmla="*/ 1949870 h 3211105"/>
              <a:gd name="connsiteX154" fmla="*/ 1731205 w 3219215"/>
              <a:gd name="connsiteY154" fmla="*/ 703912 h 3211105"/>
              <a:gd name="connsiteX155" fmla="*/ 1732173 w 3219215"/>
              <a:gd name="connsiteY155" fmla="*/ 1084795 h 3211105"/>
              <a:gd name="connsiteX156" fmla="*/ 1754241 w 3219215"/>
              <a:gd name="connsiteY156" fmla="*/ 1113018 h 3211105"/>
              <a:gd name="connsiteX157" fmla="*/ 1964553 w 3219215"/>
              <a:gd name="connsiteY157" fmla="*/ 1231187 h 3211105"/>
              <a:gd name="connsiteX158" fmla="*/ 1999810 w 3219215"/>
              <a:gd name="connsiteY158" fmla="*/ 1233297 h 3211105"/>
              <a:gd name="connsiteX159" fmla="*/ 2329786 w 3219215"/>
              <a:gd name="connsiteY159" fmla="*/ 1043471 h 3211105"/>
              <a:gd name="connsiteX160" fmla="*/ 1731205 w 3219215"/>
              <a:gd name="connsiteY160" fmla="*/ 703912 h 3211105"/>
              <a:gd name="connsiteX161" fmla="*/ 1493286 w 3219215"/>
              <a:gd name="connsiteY161" fmla="*/ 715870 h 3211105"/>
              <a:gd name="connsiteX162" fmla="*/ 903234 w 3219215"/>
              <a:gd name="connsiteY162" fmla="*/ 1047516 h 3211105"/>
              <a:gd name="connsiteX163" fmla="*/ 1228461 w 3219215"/>
              <a:gd name="connsiteY163" fmla="*/ 1236199 h 3211105"/>
              <a:gd name="connsiteX164" fmla="*/ 1260026 w 3219215"/>
              <a:gd name="connsiteY164" fmla="*/ 1231011 h 3211105"/>
              <a:gd name="connsiteX165" fmla="*/ 1469107 w 3219215"/>
              <a:gd name="connsiteY165" fmla="*/ 1110644 h 3211105"/>
              <a:gd name="connsiteX166" fmla="*/ 1492231 w 3219215"/>
              <a:gd name="connsiteY166" fmla="*/ 1078640 h 3211105"/>
              <a:gd name="connsiteX167" fmla="*/ 1493286 w 3219215"/>
              <a:gd name="connsiteY167" fmla="*/ 715870 h 32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3219215" h="3211105">
                <a:moveTo>
                  <a:pt x="1802423" y="0"/>
                </a:moveTo>
                <a:cubicBezTo>
                  <a:pt x="1833724" y="5539"/>
                  <a:pt x="1865024" y="15299"/>
                  <a:pt x="1896413" y="15474"/>
                </a:cubicBezTo>
                <a:cubicBezTo>
                  <a:pt x="1938528" y="15738"/>
                  <a:pt x="1946881" y="34905"/>
                  <a:pt x="1944947" y="72273"/>
                </a:cubicBezTo>
                <a:cubicBezTo>
                  <a:pt x="1942133" y="126345"/>
                  <a:pt x="1945210" y="180682"/>
                  <a:pt x="1943803" y="234843"/>
                </a:cubicBezTo>
                <a:cubicBezTo>
                  <a:pt x="1943100" y="259813"/>
                  <a:pt x="1948463" y="275199"/>
                  <a:pt x="1975456" y="282761"/>
                </a:cubicBezTo>
                <a:cubicBezTo>
                  <a:pt x="2023198" y="296125"/>
                  <a:pt x="2075776" y="334196"/>
                  <a:pt x="2115254" y="322941"/>
                </a:cubicBezTo>
                <a:cubicBezTo>
                  <a:pt x="2154467" y="311687"/>
                  <a:pt x="2180844" y="253218"/>
                  <a:pt x="2211178" y="214181"/>
                </a:cubicBezTo>
                <a:cubicBezTo>
                  <a:pt x="2272636" y="135138"/>
                  <a:pt x="2272196" y="134786"/>
                  <a:pt x="2359943" y="178748"/>
                </a:cubicBezTo>
                <a:cubicBezTo>
                  <a:pt x="2438283" y="217961"/>
                  <a:pt x="2438459" y="218049"/>
                  <a:pt x="2413049" y="302983"/>
                </a:cubicBezTo>
                <a:cubicBezTo>
                  <a:pt x="2399597" y="347824"/>
                  <a:pt x="2384034" y="392137"/>
                  <a:pt x="2372516" y="437505"/>
                </a:cubicBezTo>
                <a:cubicBezTo>
                  <a:pt x="2369439" y="449551"/>
                  <a:pt x="2373484" y="469773"/>
                  <a:pt x="2382012" y="477246"/>
                </a:cubicBezTo>
                <a:cubicBezTo>
                  <a:pt x="2419555" y="509778"/>
                  <a:pt x="2460000" y="538968"/>
                  <a:pt x="2502291" y="571588"/>
                </a:cubicBezTo>
                <a:cubicBezTo>
                  <a:pt x="2572102" y="526044"/>
                  <a:pt x="2641737" y="480675"/>
                  <a:pt x="2705745" y="439000"/>
                </a:cubicBezTo>
                <a:cubicBezTo>
                  <a:pt x="2752080" y="481643"/>
                  <a:pt x="2796921" y="522966"/>
                  <a:pt x="2843520" y="565873"/>
                </a:cubicBezTo>
                <a:cubicBezTo>
                  <a:pt x="2791294" y="636739"/>
                  <a:pt x="2740299" y="706022"/>
                  <a:pt x="2689215" y="775306"/>
                </a:cubicBezTo>
                <a:cubicBezTo>
                  <a:pt x="2716823" y="818300"/>
                  <a:pt x="2741442" y="859976"/>
                  <a:pt x="2770017" y="898662"/>
                </a:cubicBezTo>
                <a:cubicBezTo>
                  <a:pt x="2777490" y="908861"/>
                  <a:pt x="2798768" y="916774"/>
                  <a:pt x="2811253" y="914136"/>
                </a:cubicBezTo>
                <a:cubicBezTo>
                  <a:pt x="2884229" y="898926"/>
                  <a:pt x="2956414" y="880198"/>
                  <a:pt x="3033962" y="861382"/>
                </a:cubicBezTo>
                <a:cubicBezTo>
                  <a:pt x="3059811" y="915367"/>
                  <a:pt x="3085485" y="968912"/>
                  <a:pt x="3112829" y="1026150"/>
                </a:cubicBezTo>
                <a:cubicBezTo>
                  <a:pt x="3053041" y="1067122"/>
                  <a:pt x="2995100" y="1109150"/>
                  <a:pt x="2934785" y="1147220"/>
                </a:cubicBezTo>
                <a:cubicBezTo>
                  <a:pt x="2904715" y="1166212"/>
                  <a:pt x="2889592" y="1184939"/>
                  <a:pt x="2906649" y="1220460"/>
                </a:cubicBezTo>
                <a:cubicBezTo>
                  <a:pt x="2912892" y="1233385"/>
                  <a:pt x="2914474" y="1248596"/>
                  <a:pt x="2917903" y="1262839"/>
                </a:cubicBezTo>
                <a:cubicBezTo>
                  <a:pt x="2937686" y="1345311"/>
                  <a:pt x="2937686" y="1344959"/>
                  <a:pt x="3022883" y="1352872"/>
                </a:cubicBezTo>
                <a:cubicBezTo>
                  <a:pt x="3080913" y="1358236"/>
                  <a:pt x="3138854" y="1364478"/>
                  <a:pt x="3199433" y="1370633"/>
                </a:cubicBezTo>
                <a:cubicBezTo>
                  <a:pt x="3206115" y="1430421"/>
                  <a:pt x="3212358" y="1486779"/>
                  <a:pt x="3219216" y="1547974"/>
                </a:cubicBezTo>
                <a:cubicBezTo>
                  <a:pt x="3145448" y="1570043"/>
                  <a:pt x="3073439" y="1593166"/>
                  <a:pt x="3000463" y="1612509"/>
                </a:cubicBezTo>
                <a:cubicBezTo>
                  <a:pt x="2968811" y="1620950"/>
                  <a:pt x="2953424" y="1634578"/>
                  <a:pt x="2953952" y="1668956"/>
                </a:cubicBezTo>
                <a:cubicBezTo>
                  <a:pt x="2954479" y="1709664"/>
                  <a:pt x="2934872" y="1759517"/>
                  <a:pt x="2952281" y="1788619"/>
                </a:cubicBezTo>
                <a:cubicBezTo>
                  <a:pt x="2969690" y="1817810"/>
                  <a:pt x="3021565" y="1826778"/>
                  <a:pt x="3058756" y="1843659"/>
                </a:cubicBezTo>
                <a:cubicBezTo>
                  <a:pt x="3099992" y="1862475"/>
                  <a:pt x="3141668" y="1880235"/>
                  <a:pt x="3187827" y="1900457"/>
                </a:cubicBezTo>
                <a:cubicBezTo>
                  <a:pt x="3174287" y="1954882"/>
                  <a:pt x="3162242" y="2008691"/>
                  <a:pt x="3146415" y="2061445"/>
                </a:cubicBezTo>
                <a:cubicBezTo>
                  <a:pt x="3144041" y="2069270"/>
                  <a:pt x="3123731" y="2076216"/>
                  <a:pt x="3111950" y="2075864"/>
                </a:cubicBezTo>
                <a:cubicBezTo>
                  <a:pt x="3044600" y="2073490"/>
                  <a:pt x="2977339" y="2069358"/>
                  <a:pt x="2910078" y="2064522"/>
                </a:cubicBezTo>
                <a:cubicBezTo>
                  <a:pt x="2886691" y="2062851"/>
                  <a:pt x="2872887" y="2068390"/>
                  <a:pt x="2863303" y="2092218"/>
                </a:cubicBezTo>
                <a:cubicBezTo>
                  <a:pt x="2846949" y="2132838"/>
                  <a:pt x="2826024" y="2171612"/>
                  <a:pt x="2804658" y="2215925"/>
                </a:cubicBezTo>
                <a:cubicBezTo>
                  <a:pt x="2869370" y="2276768"/>
                  <a:pt x="2935136" y="2338666"/>
                  <a:pt x="3003101" y="2402498"/>
                </a:cubicBezTo>
                <a:cubicBezTo>
                  <a:pt x="2969338" y="2454988"/>
                  <a:pt x="2937070" y="2505017"/>
                  <a:pt x="2902341" y="2559001"/>
                </a:cubicBezTo>
                <a:cubicBezTo>
                  <a:pt x="2832003" y="2528404"/>
                  <a:pt x="2762016" y="2499741"/>
                  <a:pt x="2693611" y="2467561"/>
                </a:cubicBezTo>
                <a:cubicBezTo>
                  <a:pt x="2665476" y="2454373"/>
                  <a:pt x="2646924" y="2455076"/>
                  <a:pt x="2626614" y="2480750"/>
                </a:cubicBezTo>
                <a:cubicBezTo>
                  <a:pt x="2600501" y="2513897"/>
                  <a:pt x="2551704" y="2541329"/>
                  <a:pt x="2546956" y="2575883"/>
                </a:cubicBezTo>
                <a:cubicBezTo>
                  <a:pt x="2542296" y="2610084"/>
                  <a:pt x="2579927" y="2650353"/>
                  <a:pt x="2599534" y="2687633"/>
                </a:cubicBezTo>
                <a:cubicBezTo>
                  <a:pt x="2621251" y="2728957"/>
                  <a:pt x="2643407" y="2770017"/>
                  <a:pt x="2667059" y="2814242"/>
                </a:cubicBezTo>
                <a:cubicBezTo>
                  <a:pt x="2619053" y="2851961"/>
                  <a:pt x="2572190" y="2888713"/>
                  <a:pt x="2521019" y="2928982"/>
                </a:cubicBezTo>
                <a:cubicBezTo>
                  <a:pt x="2463517" y="2877635"/>
                  <a:pt x="2404960" y="2827343"/>
                  <a:pt x="2349129" y="2774325"/>
                </a:cubicBezTo>
                <a:cubicBezTo>
                  <a:pt x="2327852" y="2754103"/>
                  <a:pt x="2311762" y="2746981"/>
                  <a:pt x="2285473" y="2765269"/>
                </a:cubicBezTo>
                <a:cubicBezTo>
                  <a:pt x="2249952" y="2790063"/>
                  <a:pt x="2195879" y="2803164"/>
                  <a:pt x="2179437" y="2836135"/>
                </a:cubicBezTo>
                <a:cubicBezTo>
                  <a:pt x="2163787" y="2867523"/>
                  <a:pt x="2185944" y="2917903"/>
                  <a:pt x="2192362" y="2959843"/>
                </a:cubicBezTo>
                <a:cubicBezTo>
                  <a:pt x="2198956" y="3003013"/>
                  <a:pt x="2206606" y="3046095"/>
                  <a:pt x="2213727" y="3088562"/>
                </a:cubicBezTo>
                <a:cubicBezTo>
                  <a:pt x="2208012" y="3092606"/>
                  <a:pt x="2204847" y="3095947"/>
                  <a:pt x="2200979" y="3097354"/>
                </a:cubicBezTo>
                <a:cubicBezTo>
                  <a:pt x="2149016" y="3116873"/>
                  <a:pt x="2096965" y="3136040"/>
                  <a:pt x="2039728" y="3157230"/>
                </a:cubicBezTo>
                <a:cubicBezTo>
                  <a:pt x="2002360" y="3090496"/>
                  <a:pt x="1963850" y="3025345"/>
                  <a:pt x="1929208" y="2958260"/>
                </a:cubicBezTo>
                <a:cubicBezTo>
                  <a:pt x="1915316" y="2931355"/>
                  <a:pt x="1899666" y="2924673"/>
                  <a:pt x="1870564" y="2928102"/>
                </a:cubicBezTo>
                <a:cubicBezTo>
                  <a:pt x="1732261" y="2953952"/>
                  <a:pt x="1748263" y="2941643"/>
                  <a:pt x="1725139" y="3060954"/>
                </a:cubicBezTo>
                <a:cubicBezTo>
                  <a:pt x="1715731" y="3109663"/>
                  <a:pt x="1705972" y="3158197"/>
                  <a:pt x="1695597" y="3210687"/>
                </a:cubicBezTo>
                <a:cubicBezTo>
                  <a:pt x="1639678" y="3210687"/>
                  <a:pt x="1585605" y="3212270"/>
                  <a:pt x="1531884" y="3209280"/>
                </a:cubicBezTo>
                <a:cubicBezTo>
                  <a:pt x="1522212" y="3208753"/>
                  <a:pt x="1508057" y="3190817"/>
                  <a:pt x="1505419" y="3178859"/>
                </a:cubicBezTo>
                <a:cubicBezTo>
                  <a:pt x="1490912" y="3114587"/>
                  <a:pt x="1479042" y="3049788"/>
                  <a:pt x="1467172" y="2984989"/>
                </a:cubicBezTo>
                <a:cubicBezTo>
                  <a:pt x="1462864" y="2961162"/>
                  <a:pt x="1455391" y="2945775"/>
                  <a:pt x="1426552" y="2943665"/>
                </a:cubicBezTo>
                <a:cubicBezTo>
                  <a:pt x="1384613" y="2940588"/>
                  <a:pt x="1335024" y="2915353"/>
                  <a:pt x="1303460" y="2930476"/>
                </a:cubicBezTo>
                <a:cubicBezTo>
                  <a:pt x="1271895" y="2945599"/>
                  <a:pt x="1258531" y="2998705"/>
                  <a:pt x="1237078" y="3035193"/>
                </a:cubicBezTo>
                <a:cubicBezTo>
                  <a:pt x="1214833" y="3072912"/>
                  <a:pt x="1200326" y="3129534"/>
                  <a:pt x="1167970" y="3142811"/>
                </a:cubicBezTo>
                <a:cubicBezTo>
                  <a:pt x="1136318" y="3155735"/>
                  <a:pt x="1086553" y="3124698"/>
                  <a:pt x="1044790" y="3112477"/>
                </a:cubicBezTo>
                <a:cubicBezTo>
                  <a:pt x="1028085" y="3107641"/>
                  <a:pt x="1011731" y="3101662"/>
                  <a:pt x="991948" y="3095156"/>
                </a:cubicBezTo>
                <a:cubicBezTo>
                  <a:pt x="1003114" y="3019630"/>
                  <a:pt x="1012874" y="2945775"/>
                  <a:pt x="1025447" y="2872447"/>
                </a:cubicBezTo>
                <a:cubicBezTo>
                  <a:pt x="1030019" y="2845806"/>
                  <a:pt x="1026854" y="2828661"/>
                  <a:pt x="1000037" y="2816352"/>
                </a:cubicBezTo>
                <a:cubicBezTo>
                  <a:pt x="961703" y="2798680"/>
                  <a:pt x="923808" y="2759818"/>
                  <a:pt x="888287" y="2762631"/>
                </a:cubicBezTo>
                <a:cubicBezTo>
                  <a:pt x="855404" y="2765181"/>
                  <a:pt x="825686" y="2810373"/>
                  <a:pt x="795088" y="2837366"/>
                </a:cubicBezTo>
                <a:cubicBezTo>
                  <a:pt x="762205" y="2866468"/>
                  <a:pt x="730025" y="2896274"/>
                  <a:pt x="694329" y="2928718"/>
                </a:cubicBezTo>
                <a:cubicBezTo>
                  <a:pt x="668919" y="2908759"/>
                  <a:pt x="643861" y="2889152"/>
                  <a:pt x="618891" y="2869546"/>
                </a:cubicBezTo>
                <a:cubicBezTo>
                  <a:pt x="594888" y="2850642"/>
                  <a:pt x="570885" y="2831739"/>
                  <a:pt x="546090" y="2812308"/>
                </a:cubicBezTo>
                <a:cubicBezTo>
                  <a:pt x="580908" y="2743376"/>
                  <a:pt x="613615" y="2676467"/>
                  <a:pt x="648609" y="2610876"/>
                </a:cubicBezTo>
                <a:cubicBezTo>
                  <a:pt x="660214" y="2589071"/>
                  <a:pt x="658544" y="2575003"/>
                  <a:pt x="640696" y="2557682"/>
                </a:cubicBezTo>
                <a:cubicBezTo>
                  <a:pt x="610274" y="2528140"/>
                  <a:pt x="582666" y="2495872"/>
                  <a:pt x="551278" y="2462022"/>
                </a:cubicBezTo>
                <a:cubicBezTo>
                  <a:pt x="474960" y="2494114"/>
                  <a:pt x="398467" y="2526206"/>
                  <a:pt x="316347" y="2560760"/>
                </a:cubicBezTo>
                <a:cubicBezTo>
                  <a:pt x="281266" y="2509940"/>
                  <a:pt x="245833" y="2458681"/>
                  <a:pt x="208905" y="2405224"/>
                </a:cubicBezTo>
                <a:cubicBezTo>
                  <a:pt x="263769" y="2353261"/>
                  <a:pt x="316259" y="2302354"/>
                  <a:pt x="370244" y="2253117"/>
                </a:cubicBezTo>
                <a:cubicBezTo>
                  <a:pt x="387829" y="2237027"/>
                  <a:pt x="391434" y="2224014"/>
                  <a:pt x="382553" y="2200451"/>
                </a:cubicBezTo>
                <a:cubicBezTo>
                  <a:pt x="325315" y="2048608"/>
                  <a:pt x="360485" y="2066192"/>
                  <a:pt x="208993" y="2085184"/>
                </a:cubicBezTo>
                <a:cubicBezTo>
                  <a:pt x="201696" y="2086063"/>
                  <a:pt x="194310" y="2085799"/>
                  <a:pt x="187012" y="2085887"/>
                </a:cubicBezTo>
                <a:cubicBezTo>
                  <a:pt x="150964" y="2086503"/>
                  <a:pt x="104453" y="2100922"/>
                  <a:pt x="81681" y="2083777"/>
                </a:cubicBezTo>
                <a:cubicBezTo>
                  <a:pt x="58205" y="2066192"/>
                  <a:pt x="57326" y="2017923"/>
                  <a:pt x="47478" y="1982929"/>
                </a:cubicBezTo>
                <a:cubicBezTo>
                  <a:pt x="41148" y="1960597"/>
                  <a:pt x="36488" y="1937825"/>
                  <a:pt x="30070" y="1911448"/>
                </a:cubicBezTo>
                <a:cubicBezTo>
                  <a:pt x="94869" y="1881290"/>
                  <a:pt x="157646" y="1850253"/>
                  <a:pt x="222006" y="1822997"/>
                </a:cubicBezTo>
                <a:cubicBezTo>
                  <a:pt x="248559" y="1811743"/>
                  <a:pt x="257527" y="1796620"/>
                  <a:pt x="252779" y="1769628"/>
                </a:cubicBezTo>
                <a:cubicBezTo>
                  <a:pt x="250053" y="1753802"/>
                  <a:pt x="248998" y="1737624"/>
                  <a:pt x="248471" y="1721446"/>
                </a:cubicBezTo>
                <a:cubicBezTo>
                  <a:pt x="246185" y="1644162"/>
                  <a:pt x="281881" y="1646184"/>
                  <a:pt x="165120" y="1619367"/>
                </a:cubicBezTo>
                <a:cubicBezTo>
                  <a:pt x="110168" y="1603717"/>
                  <a:pt x="55040" y="1588946"/>
                  <a:pt x="0" y="1573823"/>
                </a:cubicBezTo>
                <a:cubicBezTo>
                  <a:pt x="0" y="1556239"/>
                  <a:pt x="0" y="1538654"/>
                  <a:pt x="0" y="1521069"/>
                </a:cubicBezTo>
                <a:cubicBezTo>
                  <a:pt x="6418" y="1475525"/>
                  <a:pt x="12837" y="1429981"/>
                  <a:pt x="19431" y="1383382"/>
                </a:cubicBezTo>
                <a:cubicBezTo>
                  <a:pt x="55479" y="1379337"/>
                  <a:pt x="88714" y="1373710"/>
                  <a:pt x="122213" y="1372040"/>
                </a:cubicBezTo>
                <a:cubicBezTo>
                  <a:pt x="316523" y="1362808"/>
                  <a:pt x="263769" y="1389185"/>
                  <a:pt x="292432" y="1219933"/>
                </a:cubicBezTo>
                <a:cubicBezTo>
                  <a:pt x="296652" y="1194963"/>
                  <a:pt x="292168" y="1183533"/>
                  <a:pt x="271506" y="1170872"/>
                </a:cubicBezTo>
                <a:cubicBezTo>
                  <a:pt x="212950" y="1135175"/>
                  <a:pt x="155800" y="1097016"/>
                  <a:pt x="96100" y="1058594"/>
                </a:cubicBezTo>
                <a:cubicBezTo>
                  <a:pt x="120806" y="998015"/>
                  <a:pt x="144370" y="940337"/>
                  <a:pt x="168812" y="880462"/>
                </a:cubicBezTo>
                <a:cubicBezTo>
                  <a:pt x="241261" y="896991"/>
                  <a:pt x="309313" y="913609"/>
                  <a:pt x="377981" y="927325"/>
                </a:cubicBezTo>
                <a:cubicBezTo>
                  <a:pt x="390378" y="929787"/>
                  <a:pt x="411128" y="924863"/>
                  <a:pt x="417898" y="915807"/>
                </a:cubicBezTo>
                <a:cubicBezTo>
                  <a:pt x="447441" y="876241"/>
                  <a:pt x="473202" y="833862"/>
                  <a:pt x="501074" y="791484"/>
                </a:cubicBezTo>
                <a:cubicBezTo>
                  <a:pt x="451045" y="725629"/>
                  <a:pt x="402600" y="661885"/>
                  <a:pt x="352747" y="596294"/>
                </a:cubicBezTo>
                <a:cubicBezTo>
                  <a:pt x="395830" y="548025"/>
                  <a:pt x="437241" y="501601"/>
                  <a:pt x="478917" y="454826"/>
                </a:cubicBezTo>
                <a:cubicBezTo>
                  <a:pt x="511536" y="475400"/>
                  <a:pt x="539760" y="493688"/>
                  <a:pt x="568511" y="511185"/>
                </a:cubicBezTo>
                <a:cubicBezTo>
                  <a:pt x="607021" y="534660"/>
                  <a:pt x="647729" y="578006"/>
                  <a:pt x="684305" y="574929"/>
                </a:cubicBezTo>
                <a:cubicBezTo>
                  <a:pt x="723695" y="571588"/>
                  <a:pt x="758776" y="523582"/>
                  <a:pt x="797111" y="497029"/>
                </a:cubicBezTo>
                <a:cubicBezTo>
                  <a:pt x="818124" y="482522"/>
                  <a:pt x="819619" y="467663"/>
                  <a:pt x="811266" y="445067"/>
                </a:cubicBezTo>
                <a:cubicBezTo>
                  <a:pt x="790516" y="388796"/>
                  <a:pt x="771261" y="331910"/>
                  <a:pt x="754028" y="274496"/>
                </a:cubicBezTo>
                <a:cubicBezTo>
                  <a:pt x="750511" y="262802"/>
                  <a:pt x="753765" y="240382"/>
                  <a:pt x="761766" y="235194"/>
                </a:cubicBezTo>
                <a:cubicBezTo>
                  <a:pt x="809508" y="204597"/>
                  <a:pt x="859536" y="177605"/>
                  <a:pt x="911411" y="147975"/>
                </a:cubicBezTo>
                <a:cubicBezTo>
                  <a:pt x="955284" y="204157"/>
                  <a:pt x="998191" y="257790"/>
                  <a:pt x="1039515" y="312567"/>
                </a:cubicBezTo>
                <a:cubicBezTo>
                  <a:pt x="1053670" y="331294"/>
                  <a:pt x="1066155" y="339295"/>
                  <a:pt x="1090598" y="328744"/>
                </a:cubicBezTo>
                <a:cubicBezTo>
                  <a:pt x="1128141" y="312567"/>
                  <a:pt x="1168498" y="302807"/>
                  <a:pt x="1205777" y="286190"/>
                </a:cubicBezTo>
                <a:cubicBezTo>
                  <a:pt x="1217647" y="280826"/>
                  <a:pt x="1230484" y="262450"/>
                  <a:pt x="1231011" y="249526"/>
                </a:cubicBezTo>
                <a:cubicBezTo>
                  <a:pt x="1233649" y="188155"/>
                  <a:pt x="1233385" y="126521"/>
                  <a:pt x="1231627" y="65063"/>
                </a:cubicBezTo>
                <a:cubicBezTo>
                  <a:pt x="1230835" y="38686"/>
                  <a:pt x="1240595" y="29982"/>
                  <a:pt x="1265829" y="26201"/>
                </a:cubicBezTo>
                <a:cubicBezTo>
                  <a:pt x="1307328" y="19783"/>
                  <a:pt x="1348125" y="8968"/>
                  <a:pt x="1389185" y="0"/>
                </a:cubicBezTo>
                <a:cubicBezTo>
                  <a:pt x="1397977" y="0"/>
                  <a:pt x="1406769" y="0"/>
                  <a:pt x="1415562" y="0"/>
                </a:cubicBezTo>
                <a:cubicBezTo>
                  <a:pt x="1440004" y="67085"/>
                  <a:pt x="1463392" y="134522"/>
                  <a:pt x="1490032" y="200728"/>
                </a:cubicBezTo>
                <a:cubicBezTo>
                  <a:pt x="1494956" y="212950"/>
                  <a:pt x="1512717" y="226842"/>
                  <a:pt x="1525465" y="227809"/>
                </a:cubicBezTo>
                <a:cubicBezTo>
                  <a:pt x="1568987" y="231150"/>
                  <a:pt x="1612949" y="230534"/>
                  <a:pt x="1656559" y="228072"/>
                </a:cubicBezTo>
                <a:cubicBezTo>
                  <a:pt x="1667373" y="227457"/>
                  <a:pt x="1683199" y="216379"/>
                  <a:pt x="1686892" y="206355"/>
                </a:cubicBezTo>
                <a:cubicBezTo>
                  <a:pt x="1712214" y="138127"/>
                  <a:pt x="1734898" y="68932"/>
                  <a:pt x="1758462" y="0"/>
                </a:cubicBezTo>
                <a:cubicBezTo>
                  <a:pt x="1773145" y="0"/>
                  <a:pt x="1787740" y="0"/>
                  <a:pt x="1802423" y="0"/>
                </a:cubicBezTo>
                <a:close/>
                <a:moveTo>
                  <a:pt x="1609520" y="1345135"/>
                </a:moveTo>
                <a:cubicBezTo>
                  <a:pt x="1464711" y="1344959"/>
                  <a:pt x="1349531" y="1460402"/>
                  <a:pt x="1350499" y="1604684"/>
                </a:cubicBezTo>
                <a:cubicBezTo>
                  <a:pt x="1351466" y="1752835"/>
                  <a:pt x="1466381" y="1871531"/>
                  <a:pt x="1609256" y="1871794"/>
                </a:cubicBezTo>
                <a:cubicBezTo>
                  <a:pt x="1751692" y="1872058"/>
                  <a:pt x="1870739" y="1751604"/>
                  <a:pt x="1871003" y="1606970"/>
                </a:cubicBezTo>
                <a:cubicBezTo>
                  <a:pt x="1871267" y="1458908"/>
                  <a:pt x="1757846" y="1345311"/>
                  <a:pt x="1609520" y="1345135"/>
                </a:cubicBezTo>
                <a:close/>
                <a:moveTo>
                  <a:pt x="878615" y="2153764"/>
                </a:moveTo>
                <a:cubicBezTo>
                  <a:pt x="1037668" y="2355635"/>
                  <a:pt x="1235495" y="2481365"/>
                  <a:pt x="1493374" y="2515040"/>
                </a:cubicBezTo>
                <a:cubicBezTo>
                  <a:pt x="1493374" y="2386057"/>
                  <a:pt x="1493901" y="2263228"/>
                  <a:pt x="1492494" y="2140400"/>
                </a:cubicBezTo>
                <a:cubicBezTo>
                  <a:pt x="1492318" y="2128706"/>
                  <a:pt x="1482647" y="2112528"/>
                  <a:pt x="1472536" y="2106285"/>
                </a:cubicBezTo>
                <a:cubicBezTo>
                  <a:pt x="1395339" y="2058631"/>
                  <a:pt x="1317352" y="2012295"/>
                  <a:pt x="1238485" y="1967455"/>
                </a:cubicBezTo>
                <a:cubicBezTo>
                  <a:pt x="1228549" y="1961828"/>
                  <a:pt x="1209558" y="1962707"/>
                  <a:pt x="1199271" y="1968598"/>
                </a:cubicBezTo>
                <a:cubicBezTo>
                  <a:pt x="1093499" y="2028298"/>
                  <a:pt x="988871" y="2089756"/>
                  <a:pt x="878615" y="2153764"/>
                </a:cubicBezTo>
                <a:close/>
                <a:moveTo>
                  <a:pt x="1731118" y="2518645"/>
                </a:moveTo>
                <a:cubicBezTo>
                  <a:pt x="1986710" y="2477233"/>
                  <a:pt x="2187614" y="2357130"/>
                  <a:pt x="2344996" y="2153500"/>
                </a:cubicBezTo>
                <a:cubicBezTo>
                  <a:pt x="2232983" y="2088437"/>
                  <a:pt x="2124661" y="2025220"/>
                  <a:pt x="2015725" y="1963234"/>
                </a:cubicBezTo>
                <a:cubicBezTo>
                  <a:pt x="2008867" y="1959278"/>
                  <a:pt x="1995063" y="1961300"/>
                  <a:pt x="1987501" y="1965696"/>
                </a:cubicBezTo>
                <a:cubicBezTo>
                  <a:pt x="1907755" y="2012032"/>
                  <a:pt x="1828360" y="2058983"/>
                  <a:pt x="1749845" y="2107252"/>
                </a:cubicBezTo>
                <a:cubicBezTo>
                  <a:pt x="1740701" y="2112880"/>
                  <a:pt x="1732085" y="2127563"/>
                  <a:pt x="1731909" y="2138201"/>
                </a:cubicBezTo>
                <a:cubicBezTo>
                  <a:pt x="1730678" y="2262349"/>
                  <a:pt x="1731118" y="2386672"/>
                  <a:pt x="1731118" y="2518645"/>
                </a:cubicBezTo>
                <a:close/>
                <a:moveTo>
                  <a:pt x="768887" y="1948376"/>
                </a:moveTo>
                <a:cubicBezTo>
                  <a:pt x="843710" y="1904678"/>
                  <a:pt x="917038" y="1862299"/>
                  <a:pt x="989926" y="1819216"/>
                </a:cubicBezTo>
                <a:cubicBezTo>
                  <a:pt x="1031338" y="1794686"/>
                  <a:pt x="1087872" y="1778068"/>
                  <a:pt x="1108710" y="1741405"/>
                </a:cubicBezTo>
                <a:cubicBezTo>
                  <a:pt x="1129636" y="1704653"/>
                  <a:pt x="1115392" y="1647503"/>
                  <a:pt x="1115392" y="1599321"/>
                </a:cubicBezTo>
                <a:cubicBezTo>
                  <a:pt x="1115392" y="1546743"/>
                  <a:pt x="1131570" y="1483702"/>
                  <a:pt x="1108270" y="1444488"/>
                </a:cubicBezTo>
                <a:cubicBezTo>
                  <a:pt x="1084004" y="1403604"/>
                  <a:pt x="1021315" y="1385228"/>
                  <a:pt x="974803" y="1358060"/>
                </a:cubicBezTo>
                <a:cubicBezTo>
                  <a:pt x="908245" y="1319198"/>
                  <a:pt x="841072" y="1281303"/>
                  <a:pt x="774075" y="1242881"/>
                </a:cubicBezTo>
                <a:cubicBezTo>
                  <a:pt x="677799" y="1425321"/>
                  <a:pt x="675161" y="1751164"/>
                  <a:pt x="768887" y="1948376"/>
                </a:cubicBezTo>
                <a:close/>
                <a:moveTo>
                  <a:pt x="2456835" y="1949870"/>
                </a:moveTo>
                <a:cubicBezTo>
                  <a:pt x="2547923" y="1708257"/>
                  <a:pt x="2547835" y="1476404"/>
                  <a:pt x="2446548" y="1241298"/>
                </a:cubicBezTo>
                <a:cubicBezTo>
                  <a:pt x="2336732" y="1305042"/>
                  <a:pt x="2231576" y="1365357"/>
                  <a:pt x="2127826" y="1427783"/>
                </a:cubicBezTo>
                <a:cubicBezTo>
                  <a:pt x="2117452" y="1434026"/>
                  <a:pt x="2109978" y="1453544"/>
                  <a:pt x="2109714" y="1467085"/>
                </a:cubicBezTo>
                <a:cubicBezTo>
                  <a:pt x="2108044" y="1550436"/>
                  <a:pt x="2108308" y="1633875"/>
                  <a:pt x="2109538" y="1717314"/>
                </a:cubicBezTo>
                <a:cubicBezTo>
                  <a:pt x="2109714" y="1730062"/>
                  <a:pt x="2114814" y="1748878"/>
                  <a:pt x="2123958" y="1754417"/>
                </a:cubicBezTo>
                <a:cubicBezTo>
                  <a:pt x="2232631" y="1819744"/>
                  <a:pt x="2342623" y="1883224"/>
                  <a:pt x="2456835" y="1949870"/>
                </a:cubicBezTo>
                <a:close/>
                <a:moveTo>
                  <a:pt x="1731205" y="703912"/>
                </a:moveTo>
                <a:cubicBezTo>
                  <a:pt x="1731205" y="830785"/>
                  <a:pt x="1730678" y="957834"/>
                  <a:pt x="1732173" y="1084795"/>
                </a:cubicBezTo>
                <a:cubicBezTo>
                  <a:pt x="1732261" y="1094467"/>
                  <a:pt x="1744394" y="1107303"/>
                  <a:pt x="1754241" y="1113018"/>
                </a:cubicBezTo>
                <a:cubicBezTo>
                  <a:pt x="1823788" y="1153463"/>
                  <a:pt x="1893863" y="1192940"/>
                  <a:pt x="1964553" y="1231187"/>
                </a:cubicBezTo>
                <a:cubicBezTo>
                  <a:pt x="1974137" y="1236374"/>
                  <a:pt x="1991018" y="1238309"/>
                  <a:pt x="1999810" y="1233297"/>
                </a:cubicBezTo>
                <a:cubicBezTo>
                  <a:pt x="2110242" y="1170960"/>
                  <a:pt x="2219794" y="1107040"/>
                  <a:pt x="2329786" y="1043471"/>
                </a:cubicBezTo>
                <a:cubicBezTo>
                  <a:pt x="2201066" y="861822"/>
                  <a:pt x="1923230" y="703736"/>
                  <a:pt x="1731205" y="703912"/>
                </a:cubicBezTo>
                <a:close/>
                <a:moveTo>
                  <a:pt x="1493286" y="715870"/>
                </a:moveTo>
                <a:cubicBezTo>
                  <a:pt x="1324561" y="689581"/>
                  <a:pt x="1002939" y="870351"/>
                  <a:pt x="903234" y="1047516"/>
                </a:cubicBezTo>
                <a:cubicBezTo>
                  <a:pt x="1011379" y="1110644"/>
                  <a:pt x="1119525" y="1174125"/>
                  <a:pt x="1228461" y="1236199"/>
                </a:cubicBezTo>
                <a:cubicBezTo>
                  <a:pt x="1235759" y="1240331"/>
                  <a:pt x="1251057" y="1236023"/>
                  <a:pt x="1260026" y="1231011"/>
                </a:cubicBezTo>
                <a:cubicBezTo>
                  <a:pt x="1330188" y="1191709"/>
                  <a:pt x="1400087" y="1151968"/>
                  <a:pt x="1469107" y="1110644"/>
                </a:cubicBezTo>
                <a:cubicBezTo>
                  <a:pt x="1479745" y="1104314"/>
                  <a:pt x="1492055" y="1089631"/>
                  <a:pt x="1492231" y="1078640"/>
                </a:cubicBezTo>
                <a:cubicBezTo>
                  <a:pt x="1493901" y="957482"/>
                  <a:pt x="1493286" y="836324"/>
                  <a:pt x="1493286" y="71587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6" name="자유형: 도형 35">
            <a:extLst>
              <a:ext uri="{FF2B5EF4-FFF2-40B4-BE49-F238E27FC236}">
                <a16:creationId xmlns:a16="http://schemas.microsoft.com/office/drawing/2014/main" id="{FD179A36-F22B-4F2F-9CD2-591379F60FE1}"/>
              </a:ext>
            </a:extLst>
          </p:cNvPr>
          <p:cNvSpPr/>
          <p:nvPr/>
        </p:nvSpPr>
        <p:spPr>
          <a:xfrm rot="5400000">
            <a:off x="4126129" y="572945"/>
            <a:ext cx="1112517" cy="11127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A9EEDBEE-F772-4E01-97C3-10F5E5A9717F}"/>
              </a:ext>
            </a:extLst>
          </p:cNvPr>
          <p:cNvSpPr/>
          <p:nvPr/>
        </p:nvSpPr>
        <p:spPr>
          <a:xfrm rot="5400000">
            <a:off x="3126632" y="-955303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8" name="Freeform: Shape 3">
            <a:extLst>
              <a:ext uri="{FF2B5EF4-FFF2-40B4-BE49-F238E27FC236}">
                <a16:creationId xmlns:a16="http://schemas.microsoft.com/office/drawing/2014/main" id="{3DE1D154-D63C-41CA-BC7A-12180E2F90F4}"/>
              </a:ext>
            </a:extLst>
          </p:cNvPr>
          <p:cNvSpPr/>
          <p:nvPr/>
        </p:nvSpPr>
        <p:spPr>
          <a:xfrm rot="5400000">
            <a:off x="5404432" y="934469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C97398A6-C816-47A0-BA6B-3C6024E59D32}"/>
              </a:ext>
            </a:extLst>
          </p:cNvPr>
          <p:cNvSpPr/>
          <p:nvPr/>
        </p:nvSpPr>
        <p:spPr>
          <a:xfrm rot="5400000">
            <a:off x="5862120" y="1420036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0" name="Freeform: Shape 9">
            <a:extLst>
              <a:ext uri="{FF2B5EF4-FFF2-40B4-BE49-F238E27FC236}">
                <a16:creationId xmlns:a16="http://schemas.microsoft.com/office/drawing/2014/main" id="{E0B0CF76-CB5F-4A94-A5DB-07A469130FE9}"/>
              </a:ext>
            </a:extLst>
          </p:cNvPr>
          <p:cNvSpPr/>
          <p:nvPr/>
        </p:nvSpPr>
        <p:spPr>
          <a:xfrm rot="5400000">
            <a:off x="6217184" y="605035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자유형: 도형 40">
            <a:extLst>
              <a:ext uri="{FF2B5EF4-FFF2-40B4-BE49-F238E27FC236}">
                <a16:creationId xmlns:a16="http://schemas.microsoft.com/office/drawing/2014/main" id="{07FCEC3A-16F0-4D88-B7CF-B1E98D103D2F}"/>
              </a:ext>
            </a:extLst>
          </p:cNvPr>
          <p:cNvSpPr/>
          <p:nvPr/>
        </p:nvSpPr>
        <p:spPr>
          <a:xfrm rot="5400000">
            <a:off x="5870452" y="5381874"/>
            <a:ext cx="1041589" cy="1043929"/>
          </a:xfrm>
          <a:custGeom>
            <a:avLst/>
            <a:gdLst>
              <a:gd name="connsiteX0" fmla="*/ 1509551 w 3209895"/>
              <a:gd name="connsiteY0" fmla="*/ 3217105 h 3217105"/>
              <a:gd name="connsiteX1" fmla="*/ 1466029 w 3209895"/>
              <a:gd name="connsiteY1" fmla="*/ 2989297 h 3217105"/>
              <a:gd name="connsiteX2" fmla="*/ 1323770 w 3209895"/>
              <a:gd name="connsiteY2" fmla="*/ 2939708 h 3217105"/>
              <a:gd name="connsiteX3" fmla="*/ 1286842 w 3209895"/>
              <a:gd name="connsiteY3" fmla="*/ 2964415 h 3217105"/>
              <a:gd name="connsiteX4" fmla="*/ 1208591 w 3209895"/>
              <a:gd name="connsiteY4" fmla="*/ 3106762 h 3217105"/>
              <a:gd name="connsiteX5" fmla="*/ 1175795 w 3209895"/>
              <a:gd name="connsiteY5" fmla="*/ 3167077 h 3217105"/>
              <a:gd name="connsiteX6" fmla="*/ 1014105 w 3209895"/>
              <a:gd name="connsiteY6" fmla="*/ 3108696 h 3217105"/>
              <a:gd name="connsiteX7" fmla="*/ 1002323 w 3209895"/>
              <a:gd name="connsiteY7" fmla="*/ 3068691 h 3217105"/>
              <a:gd name="connsiteX8" fmla="*/ 1028524 w 3209895"/>
              <a:gd name="connsiteY8" fmla="*/ 2877195 h 3217105"/>
              <a:gd name="connsiteX9" fmla="*/ 1004609 w 3209895"/>
              <a:gd name="connsiteY9" fmla="*/ 2828749 h 3217105"/>
              <a:gd name="connsiteX10" fmla="*/ 795792 w 3209895"/>
              <a:gd name="connsiteY10" fmla="*/ 2850554 h 3217105"/>
              <a:gd name="connsiteX11" fmla="*/ 700132 w 3209895"/>
              <a:gd name="connsiteY11" fmla="*/ 2939532 h 3217105"/>
              <a:gd name="connsiteX12" fmla="*/ 546354 w 3209895"/>
              <a:gd name="connsiteY12" fmla="*/ 2824353 h 3217105"/>
              <a:gd name="connsiteX13" fmla="*/ 651422 w 3209895"/>
              <a:gd name="connsiteY13" fmla="*/ 2625647 h 3217105"/>
              <a:gd name="connsiteX14" fmla="*/ 643157 w 3209895"/>
              <a:gd name="connsiteY14" fmla="*/ 2565683 h 3217105"/>
              <a:gd name="connsiteX15" fmla="*/ 549695 w 3209895"/>
              <a:gd name="connsiteY15" fmla="*/ 2478024 h 3217105"/>
              <a:gd name="connsiteX16" fmla="*/ 434076 w 3209895"/>
              <a:gd name="connsiteY16" fmla="*/ 2522601 h 3217105"/>
              <a:gd name="connsiteX17" fmla="*/ 320568 w 3209895"/>
              <a:gd name="connsiteY17" fmla="*/ 2572102 h 3217105"/>
              <a:gd name="connsiteX18" fmla="*/ 213301 w 3209895"/>
              <a:gd name="connsiteY18" fmla="*/ 2413401 h 3217105"/>
              <a:gd name="connsiteX19" fmla="*/ 398907 w 3209895"/>
              <a:gd name="connsiteY19" fmla="*/ 2237379 h 3217105"/>
              <a:gd name="connsiteX20" fmla="*/ 336833 w 3209895"/>
              <a:gd name="connsiteY20" fmla="*/ 2104439 h 3217105"/>
              <a:gd name="connsiteX21" fmla="*/ 291377 w 3209895"/>
              <a:gd name="connsiteY21" fmla="*/ 2086151 h 3217105"/>
              <a:gd name="connsiteX22" fmla="*/ 79922 w 3209895"/>
              <a:gd name="connsiteY22" fmla="*/ 2101977 h 3217105"/>
              <a:gd name="connsiteX23" fmla="*/ 30773 w 3209895"/>
              <a:gd name="connsiteY23" fmla="*/ 1917954 h 3217105"/>
              <a:gd name="connsiteX24" fmla="*/ 207499 w 3209895"/>
              <a:gd name="connsiteY24" fmla="*/ 1834339 h 3217105"/>
              <a:gd name="connsiteX25" fmla="*/ 254010 w 3209895"/>
              <a:gd name="connsiteY25" fmla="*/ 1759780 h 3217105"/>
              <a:gd name="connsiteX26" fmla="*/ 136808 w 3209895"/>
              <a:gd name="connsiteY26" fmla="*/ 1615411 h 3217105"/>
              <a:gd name="connsiteX27" fmla="*/ 0 w 3209895"/>
              <a:gd name="connsiteY27" fmla="*/ 1575757 h 3217105"/>
              <a:gd name="connsiteX28" fmla="*/ 18200 w 3209895"/>
              <a:gd name="connsiteY28" fmla="*/ 1390767 h 3217105"/>
              <a:gd name="connsiteX29" fmla="*/ 222709 w 3209895"/>
              <a:gd name="connsiteY29" fmla="*/ 1366940 h 3217105"/>
              <a:gd name="connsiteX30" fmla="*/ 269045 w 3209895"/>
              <a:gd name="connsiteY30" fmla="*/ 1326671 h 3217105"/>
              <a:gd name="connsiteX31" fmla="*/ 290850 w 3209895"/>
              <a:gd name="connsiteY31" fmla="*/ 1199974 h 3217105"/>
              <a:gd name="connsiteX32" fmla="*/ 192640 w 3209895"/>
              <a:gd name="connsiteY32" fmla="*/ 1125064 h 3217105"/>
              <a:gd name="connsiteX33" fmla="*/ 140941 w 3209895"/>
              <a:gd name="connsiteY33" fmla="*/ 950800 h 3217105"/>
              <a:gd name="connsiteX34" fmla="*/ 168197 w 3209895"/>
              <a:gd name="connsiteY34" fmla="*/ 886528 h 3217105"/>
              <a:gd name="connsiteX35" fmla="*/ 372794 w 3209895"/>
              <a:gd name="connsiteY35" fmla="*/ 934095 h 3217105"/>
              <a:gd name="connsiteX36" fmla="*/ 428713 w 3209895"/>
              <a:gd name="connsiteY36" fmla="*/ 910444 h 3217105"/>
              <a:gd name="connsiteX37" fmla="*/ 499931 w 3209895"/>
              <a:gd name="connsiteY37" fmla="*/ 793858 h 3217105"/>
              <a:gd name="connsiteX38" fmla="*/ 354066 w 3209895"/>
              <a:gd name="connsiteY38" fmla="*/ 601921 h 3217105"/>
              <a:gd name="connsiteX39" fmla="*/ 476455 w 3209895"/>
              <a:gd name="connsiteY39" fmla="*/ 459750 h 3217105"/>
              <a:gd name="connsiteX40" fmla="*/ 684657 w 3209895"/>
              <a:gd name="connsiteY40" fmla="*/ 583985 h 3217105"/>
              <a:gd name="connsiteX41" fmla="*/ 691515 w 3209895"/>
              <a:gd name="connsiteY41" fmla="*/ 581084 h 3217105"/>
              <a:gd name="connsiteX42" fmla="*/ 809244 w 3209895"/>
              <a:gd name="connsiteY42" fmla="*/ 480763 h 3217105"/>
              <a:gd name="connsiteX43" fmla="*/ 773811 w 3209895"/>
              <a:gd name="connsiteY43" fmla="*/ 332965 h 3217105"/>
              <a:gd name="connsiteX44" fmla="*/ 824191 w 3209895"/>
              <a:gd name="connsiteY44" fmla="*/ 200904 h 3217105"/>
              <a:gd name="connsiteX45" fmla="*/ 908509 w 3209895"/>
              <a:gd name="connsiteY45" fmla="*/ 152371 h 3217105"/>
              <a:gd name="connsiteX46" fmla="*/ 1040658 w 3209895"/>
              <a:gd name="connsiteY46" fmla="*/ 316611 h 3217105"/>
              <a:gd name="connsiteX47" fmla="*/ 1095346 w 3209895"/>
              <a:gd name="connsiteY47" fmla="*/ 332701 h 3217105"/>
              <a:gd name="connsiteX48" fmla="*/ 1190566 w 3209895"/>
              <a:gd name="connsiteY48" fmla="*/ 299554 h 3217105"/>
              <a:gd name="connsiteX49" fmla="*/ 1229253 w 3209895"/>
              <a:gd name="connsiteY49" fmla="*/ 244250 h 3217105"/>
              <a:gd name="connsiteX50" fmla="*/ 1228110 w 3209895"/>
              <a:gd name="connsiteY50" fmla="*/ 72888 h 3217105"/>
              <a:gd name="connsiteX51" fmla="*/ 1261432 w 3209895"/>
              <a:gd name="connsiteY51" fmla="*/ 33059 h 3217105"/>
              <a:gd name="connsiteX52" fmla="*/ 1414595 w 3209895"/>
              <a:gd name="connsiteY52" fmla="*/ 5187 h 3217105"/>
              <a:gd name="connsiteX53" fmla="*/ 1481856 w 3209895"/>
              <a:gd name="connsiteY53" fmla="*/ 188771 h 3217105"/>
              <a:gd name="connsiteX54" fmla="*/ 1545248 w 3209895"/>
              <a:gd name="connsiteY54" fmla="*/ 231238 h 3217105"/>
              <a:gd name="connsiteX55" fmla="*/ 1611015 w 3209895"/>
              <a:gd name="connsiteY55" fmla="*/ 231326 h 3217105"/>
              <a:gd name="connsiteX56" fmla="*/ 1702718 w 3209895"/>
              <a:gd name="connsiteY56" fmla="*/ 165735 h 3217105"/>
              <a:gd name="connsiteX57" fmla="*/ 1759956 w 3209895"/>
              <a:gd name="connsiteY57" fmla="*/ 0 h 3217105"/>
              <a:gd name="connsiteX58" fmla="*/ 1941693 w 3209895"/>
              <a:gd name="connsiteY58" fmla="*/ 26729 h 3217105"/>
              <a:gd name="connsiteX59" fmla="*/ 1940902 w 3209895"/>
              <a:gd name="connsiteY59" fmla="*/ 239766 h 3217105"/>
              <a:gd name="connsiteX60" fmla="*/ 1977039 w 3209895"/>
              <a:gd name="connsiteY60" fmla="*/ 288915 h 3217105"/>
              <a:gd name="connsiteX61" fmla="*/ 2085096 w 3209895"/>
              <a:gd name="connsiteY61" fmla="*/ 325579 h 3217105"/>
              <a:gd name="connsiteX62" fmla="*/ 2136707 w 3209895"/>
              <a:gd name="connsiteY62" fmla="*/ 310632 h 3217105"/>
              <a:gd name="connsiteX63" fmla="*/ 2269998 w 3209895"/>
              <a:gd name="connsiteY63" fmla="*/ 141029 h 3217105"/>
              <a:gd name="connsiteX64" fmla="*/ 2435469 w 3209895"/>
              <a:gd name="connsiteY64" fmla="*/ 224028 h 3217105"/>
              <a:gd name="connsiteX65" fmla="*/ 2366186 w 3209895"/>
              <a:gd name="connsiteY65" fmla="*/ 436538 h 3217105"/>
              <a:gd name="connsiteX66" fmla="*/ 2382364 w 3209895"/>
              <a:gd name="connsiteY66" fmla="*/ 488149 h 3217105"/>
              <a:gd name="connsiteX67" fmla="*/ 2494729 w 3209895"/>
              <a:gd name="connsiteY67" fmla="*/ 576951 h 3217105"/>
              <a:gd name="connsiteX68" fmla="*/ 2711548 w 3209895"/>
              <a:gd name="connsiteY68" fmla="*/ 438209 h 3217105"/>
              <a:gd name="connsiteX69" fmla="*/ 2834816 w 3209895"/>
              <a:gd name="connsiteY69" fmla="*/ 573874 h 3217105"/>
              <a:gd name="connsiteX70" fmla="*/ 2701788 w 3209895"/>
              <a:gd name="connsiteY70" fmla="*/ 749368 h 3217105"/>
              <a:gd name="connsiteX71" fmla="*/ 2699590 w 3209895"/>
              <a:gd name="connsiteY71" fmla="*/ 803441 h 3217105"/>
              <a:gd name="connsiteX72" fmla="*/ 2718230 w 3209895"/>
              <a:gd name="connsiteY72" fmla="*/ 833159 h 3217105"/>
              <a:gd name="connsiteX73" fmla="*/ 2886075 w 3209895"/>
              <a:gd name="connsiteY73" fmla="*/ 900068 h 3217105"/>
              <a:gd name="connsiteX74" fmla="*/ 3030796 w 3209895"/>
              <a:gd name="connsiteY74" fmla="*/ 863229 h 3217105"/>
              <a:gd name="connsiteX75" fmla="*/ 3098937 w 3209895"/>
              <a:gd name="connsiteY75" fmla="*/ 1015072 h 3217105"/>
              <a:gd name="connsiteX76" fmla="*/ 3080825 w 3209895"/>
              <a:gd name="connsiteY76" fmla="*/ 1047867 h 3217105"/>
              <a:gd name="connsiteX77" fmla="*/ 2917376 w 3209895"/>
              <a:gd name="connsiteY77" fmla="*/ 1159002 h 3217105"/>
              <a:gd name="connsiteX78" fmla="*/ 2896714 w 3209895"/>
              <a:gd name="connsiteY78" fmla="*/ 1208591 h 3217105"/>
              <a:gd name="connsiteX79" fmla="*/ 3072296 w 3209895"/>
              <a:gd name="connsiteY79" fmla="*/ 1362192 h 3217105"/>
              <a:gd name="connsiteX80" fmla="*/ 3205236 w 3209895"/>
              <a:gd name="connsiteY80" fmla="*/ 1491703 h 3217105"/>
              <a:gd name="connsiteX81" fmla="*/ 3209896 w 3209895"/>
              <a:gd name="connsiteY81" fmla="*/ 1557206 h 3217105"/>
              <a:gd name="connsiteX82" fmla="*/ 2994484 w 3209895"/>
              <a:gd name="connsiteY82" fmla="*/ 1617169 h 3217105"/>
              <a:gd name="connsiteX83" fmla="*/ 2951050 w 3209895"/>
              <a:gd name="connsiteY83" fmla="*/ 1670011 h 3217105"/>
              <a:gd name="connsiteX84" fmla="*/ 2951314 w 3209895"/>
              <a:gd name="connsiteY84" fmla="*/ 1794334 h 3217105"/>
              <a:gd name="connsiteX85" fmla="*/ 3064119 w 3209895"/>
              <a:gd name="connsiteY85" fmla="*/ 1855529 h 3217105"/>
              <a:gd name="connsiteX86" fmla="*/ 3112038 w 3209895"/>
              <a:gd name="connsiteY86" fmla="*/ 1877422 h 3217105"/>
              <a:gd name="connsiteX87" fmla="*/ 3165934 w 3209895"/>
              <a:gd name="connsiteY87" fmla="*/ 1990051 h 3217105"/>
              <a:gd name="connsiteX88" fmla="*/ 3142195 w 3209895"/>
              <a:gd name="connsiteY88" fmla="*/ 2091251 h 3217105"/>
              <a:gd name="connsiteX89" fmla="*/ 2922387 w 3209895"/>
              <a:gd name="connsiteY89" fmla="*/ 2075072 h 3217105"/>
              <a:gd name="connsiteX90" fmla="*/ 2858643 w 3209895"/>
              <a:gd name="connsiteY90" fmla="*/ 2110066 h 3217105"/>
              <a:gd name="connsiteX91" fmla="*/ 2896099 w 3209895"/>
              <a:gd name="connsiteY91" fmla="*/ 2315102 h 3217105"/>
              <a:gd name="connsiteX92" fmla="*/ 3000287 w 3209895"/>
              <a:gd name="connsiteY92" fmla="*/ 2414631 h 3217105"/>
              <a:gd name="connsiteX93" fmla="*/ 2901901 w 3209895"/>
              <a:gd name="connsiteY93" fmla="*/ 2569376 h 3217105"/>
              <a:gd name="connsiteX94" fmla="*/ 2691941 w 3209895"/>
              <a:gd name="connsiteY94" fmla="*/ 2478903 h 3217105"/>
              <a:gd name="connsiteX95" fmla="*/ 2624592 w 3209895"/>
              <a:gd name="connsiteY95" fmla="*/ 2492795 h 3217105"/>
              <a:gd name="connsiteX96" fmla="*/ 2538779 w 3209895"/>
              <a:gd name="connsiteY96" fmla="*/ 2588279 h 3217105"/>
              <a:gd name="connsiteX97" fmla="*/ 2666795 w 3209895"/>
              <a:gd name="connsiteY97" fmla="*/ 2826991 h 3217105"/>
              <a:gd name="connsiteX98" fmla="*/ 2522162 w 3209895"/>
              <a:gd name="connsiteY98" fmla="*/ 2941554 h 3217105"/>
              <a:gd name="connsiteX99" fmla="*/ 2347722 w 3209895"/>
              <a:gd name="connsiteY99" fmla="*/ 2785931 h 3217105"/>
              <a:gd name="connsiteX100" fmla="*/ 2286352 w 3209895"/>
              <a:gd name="connsiteY100" fmla="*/ 2778369 h 3217105"/>
              <a:gd name="connsiteX101" fmla="*/ 2192714 w 3209895"/>
              <a:gd name="connsiteY101" fmla="*/ 2960722 h 3217105"/>
              <a:gd name="connsiteX102" fmla="*/ 2213903 w 3209895"/>
              <a:gd name="connsiteY102" fmla="*/ 3109048 h 3217105"/>
              <a:gd name="connsiteX103" fmla="*/ 2040519 w 3209895"/>
              <a:gd name="connsiteY103" fmla="*/ 3169363 h 3217105"/>
              <a:gd name="connsiteX104" fmla="*/ 1929560 w 3209895"/>
              <a:gd name="connsiteY104" fmla="*/ 2967844 h 3217105"/>
              <a:gd name="connsiteX105" fmla="*/ 1871443 w 3209895"/>
              <a:gd name="connsiteY105" fmla="*/ 2939356 h 3217105"/>
              <a:gd name="connsiteX106" fmla="*/ 1754681 w 3209895"/>
              <a:gd name="connsiteY106" fmla="*/ 2966876 h 3217105"/>
              <a:gd name="connsiteX107" fmla="*/ 1724084 w 3209895"/>
              <a:gd name="connsiteY107" fmla="*/ 3082583 h 3217105"/>
              <a:gd name="connsiteX108" fmla="*/ 1702806 w 3209895"/>
              <a:gd name="connsiteY108" fmla="*/ 3216666 h 3217105"/>
              <a:gd name="connsiteX109" fmla="*/ 1509551 w 3209895"/>
              <a:gd name="connsiteY109" fmla="*/ 3217105 h 3217105"/>
              <a:gd name="connsiteX110" fmla="*/ 695032 w 3209895"/>
              <a:gd name="connsiteY110" fmla="*/ 1600991 h 3217105"/>
              <a:gd name="connsiteX111" fmla="*/ 1621478 w 3209895"/>
              <a:gd name="connsiteY111" fmla="*/ 2532009 h 3217105"/>
              <a:gd name="connsiteX112" fmla="*/ 2519348 w 3209895"/>
              <a:gd name="connsiteY112" fmla="*/ 1596947 h 3217105"/>
              <a:gd name="connsiteX113" fmla="*/ 1600464 w 3209895"/>
              <a:gd name="connsiteY113" fmla="*/ 693361 h 3217105"/>
              <a:gd name="connsiteX114" fmla="*/ 695032 w 3209895"/>
              <a:gd name="connsiteY114" fmla="*/ 1600991 h 321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3209895" h="3217105">
                <a:moveTo>
                  <a:pt x="1509551" y="3217105"/>
                </a:moveTo>
                <a:cubicBezTo>
                  <a:pt x="1496011" y="3140876"/>
                  <a:pt x="1491351" y="3061482"/>
                  <a:pt x="1466029" y="2989297"/>
                </a:cubicBezTo>
                <a:cubicBezTo>
                  <a:pt x="1444840" y="2928893"/>
                  <a:pt x="1371864" y="2956677"/>
                  <a:pt x="1323770" y="2939708"/>
                </a:cubicBezTo>
                <a:cubicBezTo>
                  <a:pt x="1315066" y="2936631"/>
                  <a:pt x="1294052" y="2952457"/>
                  <a:pt x="1286842" y="2964415"/>
                </a:cubicBezTo>
                <a:cubicBezTo>
                  <a:pt x="1258971" y="3010750"/>
                  <a:pt x="1234440" y="3059108"/>
                  <a:pt x="1208591" y="3106762"/>
                </a:cubicBezTo>
                <a:cubicBezTo>
                  <a:pt x="1198216" y="3125929"/>
                  <a:pt x="1187841" y="3145008"/>
                  <a:pt x="1175795" y="3167077"/>
                </a:cubicBezTo>
                <a:cubicBezTo>
                  <a:pt x="1120404" y="3147646"/>
                  <a:pt x="1066331" y="3130325"/>
                  <a:pt x="1014105" y="3108696"/>
                </a:cubicBezTo>
                <a:cubicBezTo>
                  <a:pt x="1005840" y="3105268"/>
                  <a:pt x="1000916" y="3081968"/>
                  <a:pt x="1002323" y="3068691"/>
                </a:cubicBezTo>
                <a:cubicBezTo>
                  <a:pt x="1009357" y="3004684"/>
                  <a:pt x="1017622" y="2940675"/>
                  <a:pt x="1028524" y="2877195"/>
                </a:cubicBezTo>
                <a:cubicBezTo>
                  <a:pt x="1032832" y="2852313"/>
                  <a:pt x="1025271" y="2840970"/>
                  <a:pt x="1004609" y="2828749"/>
                </a:cubicBezTo>
                <a:cubicBezTo>
                  <a:pt x="891804" y="2762280"/>
                  <a:pt x="892156" y="2761664"/>
                  <a:pt x="795792" y="2850554"/>
                </a:cubicBezTo>
                <a:cubicBezTo>
                  <a:pt x="764667" y="2879217"/>
                  <a:pt x="733806" y="2908232"/>
                  <a:pt x="700132" y="2939532"/>
                </a:cubicBezTo>
                <a:cubicBezTo>
                  <a:pt x="649048" y="2901286"/>
                  <a:pt x="599196" y="2863919"/>
                  <a:pt x="546354" y="2824353"/>
                </a:cubicBezTo>
                <a:cubicBezTo>
                  <a:pt x="581699" y="2756916"/>
                  <a:pt x="614670" y="2690183"/>
                  <a:pt x="651422" y="2625647"/>
                </a:cubicBezTo>
                <a:cubicBezTo>
                  <a:pt x="665754" y="2600501"/>
                  <a:pt x="663556" y="2584675"/>
                  <a:pt x="643157" y="2565683"/>
                </a:cubicBezTo>
                <a:cubicBezTo>
                  <a:pt x="611241" y="2535966"/>
                  <a:pt x="585568" y="2486201"/>
                  <a:pt x="549695" y="2478024"/>
                </a:cubicBezTo>
                <a:cubicBezTo>
                  <a:pt x="516284" y="2470375"/>
                  <a:pt x="472938" y="2505896"/>
                  <a:pt x="434076" y="2522601"/>
                </a:cubicBezTo>
                <a:cubicBezTo>
                  <a:pt x="397852" y="2538164"/>
                  <a:pt x="361804" y="2554078"/>
                  <a:pt x="320568" y="2572102"/>
                </a:cubicBezTo>
                <a:cubicBezTo>
                  <a:pt x="285310" y="2519964"/>
                  <a:pt x="250493" y="2468440"/>
                  <a:pt x="213301" y="2413401"/>
                </a:cubicBezTo>
                <a:cubicBezTo>
                  <a:pt x="275551" y="2354316"/>
                  <a:pt x="336745" y="2296287"/>
                  <a:pt x="398907" y="2237379"/>
                </a:cubicBezTo>
                <a:cubicBezTo>
                  <a:pt x="378069" y="2191395"/>
                  <a:pt x="360309" y="2146290"/>
                  <a:pt x="336833" y="2104439"/>
                </a:cubicBezTo>
                <a:cubicBezTo>
                  <a:pt x="330503" y="2093097"/>
                  <a:pt x="306676" y="2085447"/>
                  <a:pt x="291377" y="2086151"/>
                </a:cubicBezTo>
                <a:cubicBezTo>
                  <a:pt x="222709" y="2089316"/>
                  <a:pt x="154217" y="2096086"/>
                  <a:pt x="79922" y="2101977"/>
                </a:cubicBezTo>
                <a:cubicBezTo>
                  <a:pt x="64008" y="2042365"/>
                  <a:pt x="48270" y="1983633"/>
                  <a:pt x="30773" y="1917954"/>
                </a:cubicBezTo>
                <a:cubicBezTo>
                  <a:pt x="89682" y="1889818"/>
                  <a:pt x="147535" y="1859573"/>
                  <a:pt x="207499" y="1834339"/>
                </a:cubicBezTo>
                <a:cubicBezTo>
                  <a:pt x="243283" y="1819304"/>
                  <a:pt x="257615" y="1801720"/>
                  <a:pt x="254010" y="1759780"/>
                </a:cubicBezTo>
                <a:cubicBezTo>
                  <a:pt x="244250" y="1646008"/>
                  <a:pt x="246800" y="1646008"/>
                  <a:pt x="136808" y="1615411"/>
                </a:cubicBezTo>
                <a:cubicBezTo>
                  <a:pt x="91968" y="1602925"/>
                  <a:pt x="47303" y="1589473"/>
                  <a:pt x="0" y="1575757"/>
                </a:cubicBezTo>
                <a:cubicBezTo>
                  <a:pt x="6067" y="1514035"/>
                  <a:pt x="11870" y="1454775"/>
                  <a:pt x="18200" y="1390767"/>
                </a:cubicBezTo>
                <a:cubicBezTo>
                  <a:pt x="87044" y="1382503"/>
                  <a:pt x="154745" y="1373183"/>
                  <a:pt x="222709" y="1366940"/>
                </a:cubicBezTo>
                <a:cubicBezTo>
                  <a:pt x="250141" y="1364391"/>
                  <a:pt x="264385" y="1354719"/>
                  <a:pt x="269045" y="1326671"/>
                </a:cubicBezTo>
                <a:cubicBezTo>
                  <a:pt x="276254" y="1283589"/>
                  <a:pt x="303335" y="1235144"/>
                  <a:pt x="290850" y="1199974"/>
                </a:cubicBezTo>
                <a:cubicBezTo>
                  <a:pt x="279332" y="1167443"/>
                  <a:pt x="227457" y="1148803"/>
                  <a:pt x="192640" y="1125064"/>
                </a:cubicBezTo>
                <a:cubicBezTo>
                  <a:pt x="96364" y="1059385"/>
                  <a:pt x="96188" y="1059561"/>
                  <a:pt x="140941" y="950800"/>
                </a:cubicBezTo>
                <a:cubicBezTo>
                  <a:pt x="149293" y="930666"/>
                  <a:pt x="157998" y="910619"/>
                  <a:pt x="168197" y="886528"/>
                </a:cubicBezTo>
                <a:cubicBezTo>
                  <a:pt x="237041" y="902179"/>
                  <a:pt x="305533" y="915895"/>
                  <a:pt x="372794" y="934095"/>
                </a:cubicBezTo>
                <a:cubicBezTo>
                  <a:pt x="401193" y="941744"/>
                  <a:pt x="415173" y="934886"/>
                  <a:pt x="428713" y="910444"/>
                </a:cubicBezTo>
                <a:cubicBezTo>
                  <a:pt x="450518" y="870966"/>
                  <a:pt x="475664" y="833247"/>
                  <a:pt x="499931" y="793858"/>
                </a:cubicBezTo>
                <a:cubicBezTo>
                  <a:pt x="451133" y="729674"/>
                  <a:pt x="403391" y="666897"/>
                  <a:pt x="354066" y="601921"/>
                </a:cubicBezTo>
                <a:cubicBezTo>
                  <a:pt x="395478" y="553827"/>
                  <a:pt x="435307" y="507580"/>
                  <a:pt x="476455" y="459750"/>
                </a:cubicBezTo>
                <a:cubicBezTo>
                  <a:pt x="548552" y="502744"/>
                  <a:pt x="617396" y="543892"/>
                  <a:pt x="684657" y="583985"/>
                </a:cubicBezTo>
                <a:cubicBezTo>
                  <a:pt x="688877" y="582227"/>
                  <a:pt x="690460" y="581963"/>
                  <a:pt x="691515" y="581084"/>
                </a:cubicBezTo>
                <a:cubicBezTo>
                  <a:pt x="732751" y="548376"/>
                  <a:pt x="794825" y="522703"/>
                  <a:pt x="809244" y="480763"/>
                </a:cubicBezTo>
                <a:cubicBezTo>
                  <a:pt x="823136" y="440231"/>
                  <a:pt x="789286" y="382377"/>
                  <a:pt x="773811" y="332965"/>
                </a:cubicBezTo>
                <a:cubicBezTo>
                  <a:pt x="746819" y="246448"/>
                  <a:pt x="745939" y="246624"/>
                  <a:pt x="824191" y="200904"/>
                </a:cubicBezTo>
                <a:cubicBezTo>
                  <a:pt x="850656" y="185430"/>
                  <a:pt x="877296" y="170307"/>
                  <a:pt x="908509" y="152371"/>
                </a:cubicBezTo>
                <a:cubicBezTo>
                  <a:pt x="953262" y="207674"/>
                  <a:pt x="997927" y="261395"/>
                  <a:pt x="1040658" y="316611"/>
                </a:cubicBezTo>
                <a:cubicBezTo>
                  <a:pt x="1056220" y="336745"/>
                  <a:pt x="1069672" y="344746"/>
                  <a:pt x="1095346" y="332701"/>
                </a:cubicBezTo>
                <a:cubicBezTo>
                  <a:pt x="1125679" y="318545"/>
                  <a:pt x="1157859" y="306676"/>
                  <a:pt x="1190566" y="299554"/>
                </a:cubicBezTo>
                <a:cubicBezTo>
                  <a:pt x="1223626" y="292344"/>
                  <a:pt x="1230484" y="274935"/>
                  <a:pt x="1229253" y="244250"/>
                </a:cubicBezTo>
                <a:cubicBezTo>
                  <a:pt x="1226967" y="187188"/>
                  <a:pt x="1229780" y="129950"/>
                  <a:pt x="1228110" y="72888"/>
                </a:cubicBezTo>
                <a:cubicBezTo>
                  <a:pt x="1227318" y="47215"/>
                  <a:pt x="1235759" y="36840"/>
                  <a:pt x="1261432" y="33059"/>
                </a:cubicBezTo>
                <a:cubicBezTo>
                  <a:pt x="1311900" y="25761"/>
                  <a:pt x="1361841" y="15035"/>
                  <a:pt x="1414595" y="5187"/>
                </a:cubicBezTo>
                <a:cubicBezTo>
                  <a:pt x="1438070" y="68316"/>
                  <a:pt x="1462864" y="127664"/>
                  <a:pt x="1481856" y="188771"/>
                </a:cubicBezTo>
                <a:cubicBezTo>
                  <a:pt x="1492670" y="223588"/>
                  <a:pt x="1510694" y="235282"/>
                  <a:pt x="1545248" y="231238"/>
                </a:cubicBezTo>
                <a:cubicBezTo>
                  <a:pt x="1566965" y="228688"/>
                  <a:pt x="1589649" y="227809"/>
                  <a:pt x="1611015" y="231326"/>
                </a:cubicBezTo>
                <a:cubicBezTo>
                  <a:pt x="1664999" y="240382"/>
                  <a:pt x="1689442" y="216379"/>
                  <a:pt x="1702718" y="165735"/>
                </a:cubicBezTo>
                <a:cubicBezTo>
                  <a:pt x="1717138" y="110871"/>
                  <a:pt x="1739558" y="58029"/>
                  <a:pt x="1759956" y="0"/>
                </a:cubicBezTo>
                <a:cubicBezTo>
                  <a:pt x="1820272" y="8880"/>
                  <a:pt x="1878828" y="17497"/>
                  <a:pt x="1941693" y="26729"/>
                </a:cubicBezTo>
                <a:cubicBezTo>
                  <a:pt x="1941693" y="99793"/>
                  <a:pt x="1943276" y="169867"/>
                  <a:pt x="1940902" y="239766"/>
                </a:cubicBezTo>
                <a:cubicBezTo>
                  <a:pt x="1939935" y="268781"/>
                  <a:pt x="1950662" y="281442"/>
                  <a:pt x="1977039" y="288915"/>
                </a:cubicBezTo>
                <a:cubicBezTo>
                  <a:pt x="2013614" y="299290"/>
                  <a:pt x="2049927" y="311160"/>
                  <a:pt x="2085096" y="325579"/>
                </a:cubicBezTo>
                <a:cubicBezTo>
                  <a:pt x="2108395" y="335075"/>
                  <a:pt x="2121848" y="330239"/>
                  <a:pt x="2136707" y="310632"/>
                </a:cubicBezTo>
                <a:cubicBezTo>
                  <a:pt x="2178998" y="254625"/>
                  <a:pt x="2223311" y="200113"/>
                  <a:pt x="2269998" y="141029"/>
                </a:cubicBezTo>
                <a:cubicBezTo>
                  <a:pt x="2325390" y="168812"/>
                  <a:pt x="2379462" y="195981"/>
                  <a:pt x="2435469" y="224028"/>
                </a:cubicBezTo>
                <a:cubicBezTo>
                  <a:pt x="2411642" y="297883"/>
                  <a:pt x="2390189" y="367694"/>
                  <a:pt x="2366186" y="436538"/>
                </a:cubicBezTo>
                <a:cubicBezTo>
                  <a:pt x="2357921" y="460101"/>
                  <a:pt x="2362757" y="473730"/>
                  <a:pt x="2382364" y="488149"/>
                </a:cubicBezTo>
                <a:cubicBezTo>
                  <a:pt x="2420083" y="515757"/>
                  <a:pt x="2455868" y="546002"/>
                  <a:pt x="2494729" y="576951"/>
                </a:cubicBezTo>
                <a:cubicBezTo>
                  <a:pt x="2566035" y="531319"/>
                  <a:pt x="2637253" y="485775"/>
                  <a:pt x="2711548" y="438209"/>
                </a:cubicBezTo>
                <a:cubicBezTo>
                  <a:pt x="2752344" y="483049"/>
                  <a:pt x="2792437" y="527187"/>
                  <a:pt x="2834816" y="573874"/>
                </a:cubicBezTo>
                <a:cubicBezTo>
                  <a:pt x="2793756" y="628386"/>
                  <a:pt x="2748827" y="689756"/>
                  <a:pt x="2701788" y="749368"/>
                </a:cubicBezTo>
                <a:cubicBezTo>
                  <a:pt x="2686490" y="768711"/>
                  <a:pt x="2683940" y="784274"/>
                  <a:pt x="2699590" y="803441"/>
                </a:cubicBezTo>
                <a:cubicBezTo>
                  <a:pt x="2706888" y="812409"/>
                  <a:pt x="2712163" y="823224"/>
                  <a:pt x="2718230" y="833159"/>
                </a:cubicBezTo>
                <a:cubicBezTo>
                  <a:pt x="2776347" y="927940"/>
                  <a:pt x="2776347" y="927940"/>
                  <a:pt x="2886075" y="900068"/>
                </a:cubicBezTo>
                <a:cubicBezTo>
                  <a:pt x="2932762" y="888199"/>
                  <a:pt x="2979449" y="876329"/>
                  <a:pt x="3030796" y="863229"/>
                </a:cubicBezTo>
                <a:cubicBezTo>
                  <a:pt x="3054360" y="914488"/>
                  <a:pt x="3078451" y="963989"/>
                  <a:pt x="3098937" y="1015072"/>
                </a:cubicBezTo>
                <a:cubicBezTo>
                  <a:pt x="3102014" y="1022633"/>
                  <a:pt x="3090408" y="1041097"/>
                  <a:pt x="3080825" y="1047867"/>
                </a:cubicBezTo>
                <a:cubicBezTo>
                  <a:pt x="3027280" y="1086202"/>
                  <a:pt x="2972855" y="1123481"/>
                  <a:pt x="2917376" y="1159002"/>
                </a:cubicBezTo>
                <a:cubicBezTo>
                  <a:pt x="2896978" y="1172015"/>
                  <a:pt x="2891614" y="1184148"/>
                  <a:pt x="2896714" y="1208591"/>
                </a:cubicBezTo>
                <a:cubicBezTo>
                  <a:pt x="2926784" y="1351817"/>
                  <a:pt x="2926080" y="1351993"/>
                  <a:pt x="3072296" y="1362192"/>
                </a:cubicBezTo>
                <a:cubicBezTo>
                  <a:pt x="3195212" y="1370809"/>
                  <a:pt x="3195300" y="1370809"/>
                  <a:pt x="3205236" y="1491703"/>
                </a:cubicBezTo>
                <a:cubicBezTo>
                  <a:pt x="3206906" y="1511925"/>
                  <a:pt x="3208137" y="1532235"/>
                  <a:pt x="3209896" y="1557206"/>
                </a:cubicBezTo>
                <a:cubicBezTo>
                  <a:pt x="3137623" y="1577516"/>
                  <a:pt x="3066493" y="1598969"/>
                  <a:pt x="2994484" y="1617169"/>
                </a:cubicBezTo>
                <a:cubicBezTo>
                  <a:pt x="2964678" y="1624731"/>
                  <a:pt x="2949819" y="1636512"/>
                  <a:pt x="2951050" y="1670011"/>
                </a:cubicBezTo>
                <a:cubicBezTo>
                  <a:pt x="2952633" y="1712214"/>
                  <a:pt x="2932762" y="1764616"/>
                  <a:pt x="2951314" y="1794334"/>
                </a:cubicBezTo>
                <a:cubicBezTo>
                  <a:pt x="2971097" y="1825899"/>
                  <a:pt x="3024994" y="1836274"/>
                  <a:pt x="3064119" y="1855529"/>
                </a:cubicBezTo>
                <a:cubicBezTo>
                  <a:pt x="3079857" y="1863266"/>
                  <a:pt x="3096036" y="1870212"/>
                  <a:pt x="3112038" y="1877422"/>
                </a:cubicBezTo>
                <a:cubicBezTo>
                  <a:pt x="3184662" y="1910041"/>
                  <a:pt x="3184662" y="1909953"/>
                  <a:pt x="3165934" y="1990051"/>
                </a:cubicBezTo>
                <a:cubicBezTo>
                  <a:pt x="3158285" y="2022583"/>
                  <a:pt x="3150636" y="2055202"/>
                  <a:pt x="3142195" y="2091251"/>
                </a:cubicBezTo>
                <a:cubicBezTo>
                  <a:pt x="3067724" y="2085975"/>
                  <a:pt x="2994836" y="2082370"/>
                  <a:pt x="2922387" y="2075072"/>
                </a:cubicBezTo>
                <a:cubicBezTo>
                  <a:pt x="2890647" y="2071907"/>
                  <a:pt x="2873062" y="2078414"/>
                  <a:pt x="2858643" y="2110066"/>
                </a:cubicBezTo>
                <a:cubicBezTo>
                  <a:pt x="2805186" y="2227619"/>
                  <a:pt x="2803691" y="2227004"/>
                  <a:pt x="2896099" y="2315102"/>
                </a:cubicBezTo>
                <a:cubicBezTo>
                  <a:pt x="2929949" y="2347371"/>
                  <a:pt x="2963799" y="2379726"/>
                  <a:pt x="3000287" y="2414631"/>
                </a:cubicBezTo>
                <a:cubicBezTo>
                  <a:pt x="2967668" y="2465979"/>
                  <a:pt x="2935752" y="2516095"/>
                  <a:pt x="2901901" y="2569376"/>
                </a:cubicBezTo>
                <a:cubicBezTo>
                  <a:pt x="2830771" y="2538955"/>
                  <a:pt x="2760697" y="2510292"/>
                  <a:pt x="2691941" y="2478903"/>
                </a:cubicBezTo>
                <a:cubicBezTo>
                  <a:pt x="2663981" y="2466155"/>
                  <a:pt x="2644902" y="2466594"/>
                  <a:pt x="2624592" y="2492795"/>
                </a:cubicBezTo>
                <a:cubicBezTo>
                  <a:pt x="2598743" y="2526206"/>
                  <a:pt x="2568233" y="2555924"/>
                  <a:pt x="2538779" y="2588279"/>
                </a:cubicBezTo>
                <a:cubicBezTo>
                  <a:pt x="2581510" y="2667850"/>
                  <a:pt x="2623537" y="2746277"/>
                  <a:pt x="2666795" y="2826991"/>
                </a:cubicBezTo>
                <a:cubicBezTo>
                  <a:pt x="2618877" y="2864886"/>
                  <a:pt x="2572102" y="2901989"/>
                  <a:pt x="2522162" y="2941554"/>
                </a:cubicBezTo>
                <a:cubicBezTo>
                  <a:pt x="2462989" y="2889064"/>
                  <a:pt x="2404257" y="2838685"/>
                  <a:pt x="2347722" y="2785931"/>
                </a:cubicBezTo>
                <a:cubicBezTo>
                  <a:pt x="2327148" y="2766676"/>
                  <a:pt x="2310970" y="2765621"/>
                  <a:pt x="2286352" y="2778369"/>
                </a:cubicBezTo>
                <a:cubicBezTo>
                  <a:pt x="2173107" y="2836926"/>
                  <a:pt x="2172931" y="2836223"/>
                  <a:pt x="2192714" y="2960722"/>
                </a:cubicBezTo>
                <a:cubicBezTo>
                  <a:pt x="2200275" y="3008288"/>
                  <a:pt x="2206342" y="3056118"/>
                  <a:pt x="2213903" y="3109048"/>
                </a:cubicBezTo>
                <a:cubicBezTo>
                  <a:pt x="2156753" y="3128918"/>
                  <a:pt x="2100834" y="3148438"/>
                  <a:pt x="2040519" y="3169363"/>
                </a:cubicBezTo>
                <a:cubicBezTo>
                  <a:pt x="2002448" y="3100695"/>
                  <a:pt x="1964641" y="3035017"/>
                  <a:pt x="1929560" y="2967844"/>
                </a:cubicBezTo>
                <a:cubicBezTo>
                  <a:pt x="1916020" y="2941906"/>
                  <a:pt x="1901952" y="2931004"/>
                  <a:pt x="1871443" y="2939356"/>
                </a:cubicBezTo>
                <a:cubicBezTo>
                  <a:pt x="1832141" y="2950083"/>
                  <a:pt x="1779475" y="2943137"/>
                  <a:pt x="1754681" y="2966876"/>
                </a:cubicBezTo>
                <a:cubicBezTo>
                  <a:pt x="1730062" y="2990528"/>
                  <a:pt x="1731645" y="3042578"/>
                  <a:pt x="1724084" y="3082583"/>
                </a:cubicBezTo>
                <a:cubicBezTo>
                  <a:pt x="1715643" y="3127072"/>
                  <a:pt x="1709752" y="3172001"/>
                  <a:pt x="1702806" y="3216666"/>
                </a:cubicBezTo>
                <a:cubicBezTo>
                  <a:pt x="1638535" y="3217105"/>
                  <a:pt x="1573999" y="3217105"/>
                  <a:pt x="1509551" y="3217105"/>
                </a:cubicBezTo>
                <a:close/>
                <a:moveTo>
                  <a:pt x="695032" y="1600991"/>
                </a:moveTo>
                <a:cubicBezTo>
                  <a:pt x="700132" y="2126420"/>
                  <a:pt x="1108622" y="2536933"/>
                  <a:pt x="1621478" y="2532009"/>
                </a:cubicBezTo>
                <a:cubicBezTo>
                  <a:pt x="2121848" y="2527173"/>
                  <a:pt x="2523832" y="2108571"/>
                  <a:pt x="2519348" y="1596947"/>
                </a:cubicBezTo>
                <a:cubicBezTo>
                  <a:pt x="2515040" y="1094467"/>
                  <a:pt x="2102768" y="689053"/>
                  <a:pt x="1600464" y="693361"/>
                </a:cubicBezTo>
                <a:cubicBezTo>
                  <a:pt x="1100445" y="697582"/>
                  <a:pt x="690196" y="1108886"/>
                  <a:pt x="695032" y="160099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2" name="자유형: 도형 41">
            <a:extLst>
              <a:ext uri="{FF2B5EF4-FFF2-40B4-BE49-F238E27FC236}">
                <a16:creationId xmlns:a16="http://schemas.microsoft.com/office/drawing/2014/main" id="{E51A9D6A-4D0A-408D-A8D5-4E4AE0312674}"/>
              </a:ext>
            </a:extLst>
          </p:cNvPr>
          <p:cNvSpPr/>
          <p:nvPr/>
        </p:nvSpPr>
        <p:spPr>
          <a:xfrm rot="5400000">
            <a:off x="5687520" y="6473565"/>
            <a:ext cx="555210" cy="555642"/>
          </a:xfrm>
          <a:custGeom>
            <a:avLst/>
            <a:gdLst>
              <a:gd name="connsiteX0" fmla="*/ 1172103 w 3203972"/>
              <a:gd name="connsiteY0" fmla="*/ 3157142 h 3206466"/>
              <a:gd name="connsiteX1" fmla="*/ 994937 w 3203972"/>
              <a:gd name="connsiteY1" fmla="*/ 3099201 h 3206466"/>
              <a:gd name="connsiteX2" fmla="*/ 1025710 w 3203972"/>
              <a:gd name="connsiteY2" fmla="*/ 2866204 h 3206466"/>
              <a:gd name="connsiteX3" fmla="*/ 1003115 w 3203972"/>
              <a:gd name="connsiteY3" fmla="*/ 2821627 h 3206466"/>
              <a:gd name="connsiteX4" fmla="*/ 891013 w 3203972"/>
              <a:gd name="connsiteY4" fmla="*/ 2767643 h 3206466"/>
              <a:gd name="connsiteX5" fmla="*/ 794209 w 3203972"/>
              <a:gd name="connsiteY5" fmla="*/ 2843608 h 3206466"/>
              <a:gd name="connsiteX6" fmla="*/ 693273 w 3203972"/>
              <a:gd name="connsiteY6" fmla="*/ 2933905 h 3206466"/>
              <a:gd name="connsiteX7" fmla="*/ 543277 w 3203972"/>
              <a:gd name="connsiteY7" fmla="*/ 2817144 h 3206466"/>
              <a:gd name="connsiteX8" fmla="*/ 648345 w 3203972"/>
              <a:gd name="connsiteY8" fmla="*/ 2616327 h 3206466"/>
              <a:gd name="connsiteX9" fmla="*/ 642366 w 3203972"/>
              <a:gd name="connsiteY9" fmla="*/ 2563046 h 3206466"/>
              <a:gd name="connsiteX10" fmla="*/ 553915 w 3203972"/>
              <a:gd name="connsiteY10" fmla="*/ 2475914 h 3206466"/>
              <a:gd name="connsiteX11" fmla="*/ 436274 w 3203972"/>
              <a:gd name="connsiteY11" fmla="*/ 2514161 h 3206466"/>
              <a:gd name="connsiteX12" fmla="*/ 319161 w 3203972"/>
              <a:gd name="connsiteY12" fmla="*/ 2561551 h 3206466"/>
              <a:gd name="connsiteX13" fmla="*/ 266846 w 3203972"/>
              <a:gd name="connsiteY13" fmla="*/ 2486113 h 3206466"/>
              <a:gd name="connsiteX14" fmla="*/ 215851 w 3203972"/>
              <a:gd name="connsiteY14" fmla="*/ 2412873 h 3206466"/>
              <a:gd name="connsiteX15" fmla="*/ 393544 w 3203972"/>
              <a:gd name="connsiteY15" fmla="*/ 2225949 h 3206466"/>
              <a:gd name="connsiteX16" fmla="*/ 335514 w 3203972"/>
              <a:gd name="connsiteY16" fmla="*/ 2100658 h 3206466"/>
              <a:gd name="connsiteX17" fmla="*/ 295246 w 3203972"/>
              <a:gd name="connsiteY17" fmla="*/ 2081667 h 3206466"/>
              <a:gd name="connsiteX18" fmla="*/ 76669 w 3203972"/>
              <a:gd name="connsiteY18" fmla="*/ 2095998 h 3206466"/>
              <a:gd name="connsiteX19" fmla="*/ 29982 w 3203972"/>
              <a:gd name="connsiteY19" fmla="*/ 1911887 h 3206466"/>
              <a:gd name="connsiteX20" fmla="*/ 215851 w 3203972"/>
              <a:gd name="connsiteY20" fmla="*/ 1824228 h 3206466"/>
              <a:gd name="connsiteX21" fmla="*/ 250141 w 3203972"/>
              <a:gd name="connsiteY21" fmla="*/ 1764704 h 3206466"/>
              <a:gd name="connsiteX22" fmla="*/ 235018 w 3203972"/>
              <a:gd name="connsiteY22" fmla="*/ 1645656 h 3206466"/>
              <a:gd name="connsiteX23" fmla="*/ 121949 w 3203972"/>
              <a:gd name="connsiteY23" fmla="*/ 1607410 h 3206466"/>
              <a:gd name="connsiteX24" fmla="*/ 0 w 3203972"/>
              <a:gd name="connsiteY24" fmla="*/ 1572505 h 3206466"/>
              <a:gd name="connsiteX25" fmla="*/ 18288 w 3203972"/>
              <a:gd name="connsiteY25" fmla="*/ 1384349 h 3206466"/>
              <a:gd name="connsiteX26" fmla="*/ 214884 w 3203972"/>
              <a:gd name="connsiteY26" fmla="*/ 1364302 h 3206466"/>
              <a:gd name="connsiteX27" fmla="*/ 267638 w 3203972"/>
              <a:gd name="connsiteY27" fmla="*/ 1321044 h 3206466"/>
              <a:gd name="connsiteX28" fmla="*/ 290850 w 3203972"/>
              <a:gd name="connsiteY28" fmla="*/ 1195314 h 3206466"/>
              <a:gd name="connsiteX29" fmla="*/ 185430 w 3203972"/>
              <a:gd name="connsiteY29" fmla="*/ 1114337 h 3206466"/>
              <a:gd name="connsiteX30" fmla="*/ 96539 w 3203972"/>
              <a:gd name="connsiteY30" fmla="*/ 1054901 h 3206466"/>
              <a:gd name="connsiteX31" fmla="*/ 170658 w 3203972"/>
              <a:gd name="connsiteY31" fmla="*/ 878088 h 3206466"/>
              <a:gd name="connsiteX32" fmla="*/ 373322 w 3203972"/>
              <a:gd name="connsiteY32" fmla="*/ 925214 h 3206466"/>
              <a:gd name="connsiteX33" fmla="*/ 424317 w 3203972"/>
              <a:gd name="connsiteY33" fmla="*/ 906751 h 3206466"/>
              <a:gd name="connsiteX34" fmla="*/ 501953 w 3203972"/>
              <a:gd name="connsiteY34" fmla="*/ 787703 h 3206466"/>
              <a:gd name="connsiteX35" fmla="*/ 352484 w 3203972"/>
              <a:gd name="connsiteY35" fmla="*/ 593745 h 3206466"/>
              <a:gd name="connsiteX36" fmla="*/ 478477 w 3203972"/>
              <a:gd name="connsiteY36" fmla="*/ 452188 h 3206466"/>
              <a:gd name="connsiteX37" fmla="*/ 681843 w 3203972"/>
              <a:gd name="connsiteY37" fmla="*/ 579501 h 3206466"/>
              <a:gd name="connsiteX38" fmla="*/ 806606 w 3203972"/>
              <a:gd name="connsiteY38" fmla="*/ 484720 h 3206466"/>
              <a:gd name="connsiteX39" fmla="*/ 811266 w 3203972"/>
              <a:gd name="connsiteY39" fmla="*/ 447528 h 3206466"/>
              <a:gd name="connsiteX40" fmla="*/ 754116 w 3203972"/>
              <a:gd name="connsiteY40" fmla="*/ 272210 h 3206466"/>
              <a:gd name="connsiteX41" fmla="*/ 770910 w 3203972"/>
              <a:gd name="connsiteY41" fmla="*/ 226666 h 3206466"/>
              <a:gd name="connsiteX42" fmla="*/ 909388 w 3203972"/>
              <a:gd name="connsiteY42" fmla="*/ 146480 h 3206466"/>
              <a:gd name="connsiteX43" fmla="*/ 1036789 w 3203972"/>
              <a:gd name="connsiteY43" fmla="*/ 311072 h 3206466"/>
              <a:gd name="connsiteX44" fmla="*/ 1095346 w 3203972"/>
              <a:gd name="connsiteY44" fmla="*/ 328569 h 3206466"/>
              <a:gd name="connsiteX45" fmla="*/ 1217647 w 3203972"/>
              <a:gd name="connsiteY45" fmla="*/ 277397 h 3206466"/>
              <a:gd name="connsiteX46" fmla="*/ 1226264 w 3203972"/>
              <a:gd name="connsiteY46" fmla="*/ 145249 h 3206466"/>
              <a:gd name="connsiteX47" fmla="*/ 1226439 w 3203972"/>
              <a:gd name="connsiteY47" fmla="*/ 39214 h 3206466"/>
              <a:gd name="connsiteX48" fmla="*/ 1320693 w 3203972"/>
              <a:gd name="connsiteY48" fmla="*/ 19871 h 3206466"/>
              <a:gd name="connsiteX49" fmla="*/ 1410902 w 3203972"/>
              <a:gd name="connsiteY49" fmla="*/ 616 h 3206466"/>
              <a:gd name="connsiteX50" fmla="*/ 1485285 w 3203972"/>
              <a:gd name="connsiteY50" fmla="*/ 196244 h 3206466"/>
              <a:gd name="connsiteX51" fmla="*/ 1539445 w 3203972"/>
              <a:gd name="connsiteY51" fmla="*/ 232820 h 3206466"/>
              <a:gd name="connsiteX52" fmla="*/ 1667549 w 3203972"/>
              <a:gd name="connsiteY52" fmla="*/ 224116 h 3206466"/>
              <a:gd name="connsiteX53" fmla="*/ 1717314 w 3203972"/>
              <a:gd name="connsiteY53" fmla="*/ 106035 h 3206466"/>
              <a:gd name="connsiteX54" fmla="*/ 1754505 w 3203972"/>
              <a:gd name="connsiteY54" fmla="*/ 0 h 3206466"/>
              <a:gd name="connsiteX55" fmla="*/ 1916108 w 3203972"/>
              <a:gd name="connsiteY55" fmla="*/ 22596 h 3206466"/>
              <a:gd name="connsiteX56" fmla="*/ 1936857 w 3203972"/>
              <a:gd name="connsiteY56" fmla="*/ 56886 h 3206466"/>
              <a:gd name="connsiteX57" fmla="*/ 1937297 w 3203972"/>
              <a:gd name="connsiteY57" fmla="*/ 237041 h 3206466"/>
              <a:gd name="connsiteX58" fmla="*/ 1969126 w 3203972"/>
              <a:gd name="connsiteY58" fmla="*/ 285838 h 3206466"/>
              <a:gd name="connsiteX59" fmla="*/ 2199748 w 3203972"/>
              <a:gd name="connsiteY59" fmla="*/ 224731 h 3206466"/>
              <a:gd name="connsiteX60" fmla="*/ 2266833 w 3203972"/>
              <a:gd name="connsiteY60" fmla="*/ 138391 h 3206466"/>
              <a:gd name="connsiteX61" fmla="*/ 2431689 w 3203972"/>
              <a:gd name="connsiteY61" fmla="*/ 222709 h 3206466"/>
              <a:gd name="connsiteX62" fmla="*/ 2366098 w 3203972"/>
              <a:gd name="connsiteY62" fmla="*/ 426954 h 3206466"/>
              <a:gd name="connsiteX63" fmla="*/ 2384826 w 3203972"/>
              <a:gd name="connsiteY63" fmla="*/ 489380 h 3206466"/>
              <a:gd name="connsiteX64" fmla="*/ 2493147 w 3203972"/>
              <a:gd name="connsiteY64" fmla="*/ 566401 h 3206466"/>
              <a:gd name="connsiteX65" fmla="*/ 2608150 w 3203972"/>
              <a:gd name="connsiteY65" fmla="*/ 501953 h 3206466"/>
              <a:gd name="connsiteX66" fmla="*/ 2701788 w 3203972"/>
              <a:gd name="connsiteY66" fmla="*/ 443132 h 3206466"/>
              <a:gd name="connsiteX67" fmla="*/ 2838597 w 3203972"/>
              <a:gd name="connsiteY67" fmla="*/ 567895 h 3206466"/>
              <a:gd name="connsiteX68" fmla="*/ 2757092 w 3203972"/>
              <a:gd name="connsiteY68" fmla="*/ 675513 h 3206466"/>
              <a:gd name="connsiteX69" fmla="*/ 2680423 w 3203972"/>
              <a:gd name="connsiteY69" fmla="*/ 778911 h 3206466"/>
              <a:gd name="connsiteX70" fmla="*/ 2765620 w 3203972"/>
              <a:gd name="connsiteY70" fmla="*/ 908070 h 3206466"/>
              <a:gd name="connsiteX71" fmla="*/ 2809670 w 3203972"/>
              <a:gd name="connsiteY71" fmla="*/ 918533 h 3206466"/>
              <a:gd name="connsiteX72" fmla="*/ 3030357 w 3203972"/>
              <a:gd name="connsiteY72" fmla="*/ 866130 h 3206466"/>
              <a:gd name="connsiteX73" fmla="*/ 3107377 w 3203972"/>
              <a:gd name="connsiteY73" fmla="*/ 1032041 h 3206466"/>
              <a:gd name="connsiteX74" fmla="*/ 2920893 w 3203972"/>
              <a:gd name="connsiteY74" fmla="*/ 1156277 h 3206466"/>
              <a:gd name="connsiteX75" fmla="*/ 2895483 w 3203972"/>
              <a:gd name="connsiteY75" fmla="*/ 1217031 h 3206466"/>
              <a:gd name="connsiteX76" fmla="*/ 3064120 w 3203972"/>
              <a:gd name="connsiteY76" fmla="*/ 1363159 h 3206466"/>
              <a:gd name="connsiteX77" fmla="*/ 3191520 w 3203972"/>
              <a:gd name="connsiteY77" fmla="*/ 1376963 h 3206466"/>
              <a:gd name="connsiteX78" fmla="*/ 3201192 w 3203972"/>
              <a:gd name="connsiteY78" fmla="*/ 1467612 h 3206466"/>
              <a:gd name="connsiteX79" fmla="*/ 3119951 w 3203972"/>
              <a:gd name="connsiteY79" fmla="*/ 1581648 h 3206466"/>
              <a:gd name="connsiteX80" fmla="*/ 2976636 w 3203972"/>
              <a:gd name="connsiteY80" fmla="*/ 1623148 h 3206466"/>
              <a:gd name="connsiteX81" fmla="*/ 2947885 w 3203972"/>
              <a:gd name="connsiteY81" fmla="*/ 1658142 h 3206466"/>
              <a:gd name="connsiteX82" fmla="*/ 2947622 w 3203972"/>
              <a:gd name="connsiteY82" fmla="*/ 1662450 h 3206466"/>
              <a:gd name="connsiteX83" fmla="*/ 3057877 w 3203972"/>
              <a:gd name="connsiteY83" fmla="*/ 1845330 h 3206466"/>
              <a:gd name="connsiteX84" fmla="*/ 3183695 w 3203972"/>
              <a:gd name="connsiteY84" fmla="*/ 1902480 h 3206466"/>
              <a:gd name="connsiteX85" fmla="*/ 3146855 w 3203972"/>
              <a:gd name="connsiteY85" fmla="*/ 2057752 h 3206466"/>
              <a:gd name="connsiteX86" fmla="*/ 3112565 w 3203972"/>
              <a:gd name="connsiteY86" fmla="*/ 2077798 h 3206466"/>
              <a:gd name="connsiteX87" fmla="*/ 2906385 w 3203972"/>
              <a:gd name="connsiteY87" fmla="*/ 2065841 h 3206466"/>
              <a:gd name="connsiteX88" fmla="*/ 2858028 w 3203972"/>
              <a:gd name="connsiteY88" fmla="*/ 2097317 h 3206466"/>
              <a:gd name="connsiteX89" fmla="*/ 2804922 w 3203972"/>
              <a:gd name="connsiteY89" fmla="*/ 2220497 h 3206466"/>
              <a:gd name="connsiteX90" fmla="*/ 3000991 w 3203972"/>
              <a:gd name="connsiteY90" fmla="*/ 2403553 h 3206466"/>
              <a:gd name="connsiteX91" fmla="*/ 2899791 w 3203972"/>
              <a:gd name="connsiteY91" fmla="*/ 2562606 h 3206466"/>
              <a:gd name="connsiteX92" fmla="*/ 2680071 w 3203972"/>
              <a:gd name="connsiteY92" fmla="*/ 2465539 h 3206466"/>
              <a:gd name="connsiteX93" fmla="*/ 2631362 w 3203972"/>
              <a:gd name="connsiteY93" fmla="*/ 2474683 h 3206466"/>
              <a:gd name="connsiteX94" fmla="*/ 2597688 w 3203972"/>
              <a:gd name="connsiteY94" fmla="*/ 2694051 h 3206466"/>
              <a:gd name="connsiteX95" fmla="*/ 2652199 w 3203972"/>
              <a:gd name="connsiteY95" fmla="*/ 2818199 h 3206466"/>
              <a:gd name="connsiteX96" fmla="*/ 2554430 w 3203972"/>
              <a:gd name="connsiteY96" fmla="*/ 2906825 h 3206466"/>
              <a:gd name="connsiteX97" fmla="*/ 2520667 w 3203972"/>
              <a:gd name="connsiteY97" fmla="*/ 2934345 h 3206466"/>
              <a:gd name="connsiteX98" fmla="*/ 2352118 w 3203972"/>
              <a:gd name="connsiteY98" fmla="*/ 2781886 h 3206466"/>
              <a:gd name="connsiteX99" fmla="*/ 2276416 w 3203972"/>
              <a:gd name="connsiteY99" fmla="*/ 2771863 h 3206466"/>
              <a:gd name="connsiteX100" fmla="*/ 2189109 w 3203972"/>
              <a:gd name="connsiteY100" fmla="*/ 2948237 h 3206466"/>
              <a:gd name="connsiteX101" fmla="*/ 2211002 w 3203972"/>
              <a:gd name="connsiteY101" fmla="*/ 3097355 h 3206466"/>
              <a:gd name="connsiteX102" fmla="*/ 2035156 w 3203972"/>
              <a:gd name="connsiteY102" fmla="*/ 3159428 h 3206466"/>
              <a:gd name="connsiteX103" fmla="*/ 1925867 w 3203972"/>
              <a:gd name="connsiteY103" fmla="*/ 2959667 h 3206466"/>
              <a:gd name="connsiteX104" fmla="*/ 1866519 w 3203972"/>
              <a:gd name="connsiteY104" fmla="*/ 2931092 h 3206466"/>
              <a:gd name="connsiteX105" fmla="*/ 1723116 w 3203972"/>
              <a:gd name="connsiteY105" fmla="*/ 3071065 h 3206466"/>
              <a:gd name="connsiteX106" fmla="*/ 1697443 w 3203972"/>
              <a:gd name="connsiteY106" fmla="*/ 3206467 h 3206466"/>
              <a:gd name="connsiteX107" fmla="*/ 1509024 w 3203972"/>
              <a:gd name="connsiteY107" fmla="*/ 3206467 h 3206466"/>
              <a:gd name="connsiteX108" fmla="*/ 1466205 w 3203972"/>
              <a:gd name="connsiteY108" fmla="*/ 2987538 h 3206466"/>
              <a:gd name="connsiteX109" fmla="*/ 1421804 w 3203972"/>
              <a:gd name="connsiteY109" fmla="*/ 2945160 h 3206466"/>
              <a:gd name="connsiteX110" fmla="*/ 1302932 w 3203972"/>
              <a:gd name="connsiteY110" fmla="*/ 2933554 h 3206466"/>
              <a:gd name="connsiteX111" fmla="*/ 1236726 w 3203972"/>
              <a:gd name="connsiteY111" fmla="*/ 3038358 h 3206466"/>
              <a:gd name="connsiteX112" fmla="*/ 1172103 w 3203972"/>
              <a:gd name="connsiteY112" fmla="*/ 3157142 h 3206466"/>
              <a:gd name="connsiteX113" fmla="*/ 1320517 w 3203972"/>
              <a:gd name="connsiteY113" fmla="*/ 1608992 h 3206466"/>
              <a:gd name="connsiteX114" fmla="*/ 1603453 w 3203972"/>
              <a:gd name="connsiteY114" fmla="*/ 1897820 h 3206466"/>
              <a:gd name="connsiteX115" fmla="*/ 1883840 w 3203972"/>
              <a:gd name="connsiteY115" fmla="*/ 1612157 h 3206466"/>
              <a:gd name="connsiteX116" fmla="*/ 1605915 w 3203972"/>
              <a:gd name="connsiteY116" fmla="*/ 1330188 h 3206466"/>
              <a:gd name="connsiteX117" fmla="*/ 1320517 w 3203972"/>
              <a:gd name="connsiteY117" fmla="*/ 1608992 h 320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203972" h="3206466">
                <a:moveTo>
                  <a:pt x="1172103" y="3157142"/>
                </a:moveTo>
                <a:cubicBezTo>
                  <a:pt x="1110117" y="3136920"/>
                  <a:pt x="1053494" y="3118368"/>
                  <a:pt x="994937" y="3099201"/>
                </a:cubicBezTo>
                <a:cubicBezTo>
                  <a:pt x="1005225" y="3019542"/>
                  <a:pt x="1013929" y="2942610"/>
                  <a:pt x="1025710" y="2866204"/>
                </a:cubicBezTo>
                <a:cubicBezTo>
                  <a:pt x="1029316" y="2842993"/>
                  <a:pt x="1023512" y="2831475"/>
                  <a:pt x="1003115" y="2821627"/>
                </a:cubicBezTo>
                <a:cubicBezTo>
                  <a:pt x="964956" y="2803164"/>
                  <a:pt x="926269" y="2764214"/>
                  <a:pt x="891013" y="2767643"/>
                </a:cubicBezTo>
                <a:cubicBezTo>
                  <a:pt x="856635" y="2770984"/>
                  <a:pt x="825949" y="2816088"/>
                  <a:pt x="794209" y="2843608"/>
                </a:cubicBezTo>
                <a:cubicBezTo>
                  <a:pt x="761150" y="2872359"/>
                  <a:pt x="728883" y="2901989"/>
                  <a:pt x="693273" y="2933905"/>
                </a:cubicBezTo>
                <a:cubicBezTo>
                  <a:pt x="642806" y="2894604"/>
                  <a:pt x="593657" y="2856357"/>
                  <a:pt x="543277" y="2817144"/>
                </a:cubicBezTo>
                <a:cubicBezTo>
                  <a:pt x="579149" y="2748124"/>
                  <a:pt x="612648" y="2681566"/>
                  <a:pt x="648345" y="2616327"/>
                </a:cubicBezTo>
                <a:cubicBezTo>
                  <a:pt x="659863" y="2595225"/>
                  <a:pt x="660918" y="2580806"/>
                  <a:pt x="642366" y="2563046"/>
                </a:cubicBezTo>
                <a:cubicBezTo>
                  <a:pt x="611857" y="2533767"/>
                  <a:pt x="588293" y="2484267"/>
                  <a:pt x="553915" y="2475914"/>
                </a:cubicBezTo>
                <a:cubicBezTo>
                  <a:pt x="519713" y="2467650"/>
                  <a:pt x="475576" y="2499038"/>
                  <a:pt x="436274" y="2514161"/>
                </a:cubicBezTo>
                <a:cubicBezTo>
                  <a:pt x="398203" y="2528756"/>
                  <a:pt x="360573" y="2544758"/>
                  <a:pt x="319161" y="2561551"/>
                </a:cubicBezTo>
                <a:cubicBezTo>
                  <a:pt x="301488" y="2536053"/>
                  <a:pt x="284167" y="2511084"/>
                  <a:pt x="266846" y="2486113"/>
                </a:cubicBezTo>
                <a:cubicBezTo>
                  <a:pt x="249350" y="2460967"/>
                  <a:pt x="231765" y="2435733"/>
                  <a:pt x="215851" y="2412873"/>
                </a:cubicBezTo>
                <a:cubicBezTo>
                  <a:pt x="275375" y="2350272"/>
                  <a:pt x="333492" y="2289165"/>
                  <a:pt x="393544" y="2225949"/>
                </a:cubicBezTo>
                <a:cubicBezTo>
                  <a:pt x="375080" y="2185065"/>
                  <a:pt x="357759" y="2141543"/>
                  <a:pt x="335514" y="2100658"/>
                </a:cubicBezTo>
                <a:cubicBezTo>
                  <a:pt x="329624" y="2089844"/>
                  <a:pt x="308786" y="2081139"/>
                  <a:pt x="295246" y="2081667"/>
                </a:cubicBezTo>
                <a:cubicBezTo>
                  <a:pt x="223676" y="2084569"/>
                  <a:pt x="152283" y="2090635"/>
                  <a:pt x="76669" y="2095998"/>
                </a:cubicBezTo>
                <a:cubicBezTo>
                  <a:pt x="61107" y="2034804"/>
                  <a:pt x="46160" y="1975720"/>
                  <a:pt x="29982" y="1911887"/>
                </a:cubicBezTo>
                <a:cubicBezTo>
                  <a:pt x="92231" y="1882169"/>
                  <a:pt x="153074" y="1850869"/>
                  <a:pt x="215851" y="1824228"/>
                </a:cubicBezTo>
                <a:cubicBezTo>
                  <a:pt x="245569" y="1811655"/>
                  <a:pt x="254713" y="1795741"/>
                  <a:pt x="250141" y="1764704"/>
                </a:cubicBezTo>
                <a:cubicBezTo>
                  <a:pt x="244163" y="1724347"/>
                  <a:pt x="256296" y="1672121"/>
                  <a:pt x="235018" y="1645656"/>
                </a:cubicBezTo>
                <a:cubicBezTo>
                  <a:pt x="213917" y="1619543"/>
                  <a:pt x="161075" y="1618840"/>
                  <a:pt x="121949" y="1607410"/>
                </a:cubicBezTo>
                <a:cubicBezTo>
                  <a:pt x="82735" y="1595892"/>
                  <a:pt x="43346" y="1584902"/>
                  <a:pt x="0" y="1572505"/>
                </a:cubicBezTo>
                <a:cubicBezTo>
                  <a:pt x="5979" y="1510782"/>
                  <a:pt x="11869" y="1449940"/>
                  <a:pt x="18288" y="1384349"/>
                </a:cubicBezTo>
                <a:cubicBezTo>
                  <a:pt x="84933" y="1377315"/>
                  <a:pt x="149733" y="1368874"/>
                  <a:pt x="214884" y="1364302"/>
                </a:cubicBezTo>
                <a:cubicBezTo>
                  <a:pt x="245218" y="1362192"/>
                  <a:pt x="262802" y="1355070"/>
                  <a:pt x="267638" y="1321044"/>
                </a:cubicBezTo>
                <a:cubicBezTo>
                  <a:pt x="273793" y="1277962"/>
                  <a:pt x="304566" y="1228110"/>
                  <a:pt x="290850" y="1195314"/>
                </a:cubicBezTo>
                <a:cubicBezTo>
                  <a:pt x="276079" y="1159794"/>
                  <a:pt x="222533" y="1140186"/>
                  <a:pt x="185430" y="1114337"/>
                </a:cubicBezTo>
                <a:cubicBezTo>
                  <a:pt x="156855" y="1094379"/>
                  <a:pt x="127488" y="1075475"/>
                  <a:pt x="96539" y="1054901"/>
                </a:cubicBezTo>
                <a:cubicBezTo>
                  <a:pt x="121510" y="995377"/>
                  <a:pt x="145601" y="937875"/>
                  <a:pt x="170658" y="878088"/>
                </a:cubicBezTo>
                <a:cubicBezTo>
                  <a:pt x="239854" y="894002"/>
                  <a:pt x="306852" y="908509"/>
                  <a:pt x="373322" y="925214"/>
                </a:cubicBezTo>
                <a:cubicBezTo>
                  <a:pt x="396269" y="931018"/>
                  <a:pt x="411216" y="928556"/>
                  <a:pt x="424317" y="906751"/>
                </a:cubicBezTo>
                <a:cubicBezTo>
                  <a:pt x="448408" y="866746"/>
                  <a:pt x="475224" y="828324"/>
                  <a:pt x="501953" y="787703"/>
                </a:cubicBezTo>
                <a:cubicBezTo>
                  <a:pt x="451925" y="722816"/>
                  <a:pt x="402864" y="659159"/>
                  <a:pt x="352484" y="593745"/>
                </a:cubicBezTo>
                <a:cubicBezTo>
                  <a:pt x="393632" y="547497"/>
                  <a:pt x="434340" y="501777"/>
                  <a:pt x="478477" y="452188"/>
                </a:cubicBezTo>
                <a:cubicBezTo>
                  <a:pt x="545563" y="494216"/>
                  <a:pt x="612120" y="535891"/>
                  <a:pt x="681843" y="579501"/>
                </a:cubicBezTo>
                <a:cubicBezTo>
                  <a:pt x="723695" y="548288"/>
                  <a:pt x="766425" y="518043"/>
                  <a:pt x="806606" y="484720"/>
                </a:cubicBezTo>
                <a:cubicBezTo>
                  <a:pt x="813816" y="478741"/>
                  <a:pt x="814695" y="458871"/>
                  <a:pt x="811266" y="447528"/>
                </a:cubicBezTo>
                <a:cubicBezTo>
                  <a:pt x="793682" y="388620"/>
                  <a:pt x="774954" y="329975"/>
                  <a:pt x="754116" y="272210"/>
                </a:cubicBezTo>
                <a:cubicBezTo>
                  <a:pt x="745940" y="249614"/>
                  <a:pt x="750160" y="238008"/>
                  <a:pt x="770910" y="226666"/>
                </a:cubicBezTo>
                <a:cubicBezTo>
                  <a:pt x="816981" y="201608"/>
                  <a:pt x="861822" y="174176"/>
                  <a:pt x="909388" y="146480"/>
                </a:cubicBezTo>
                <a:cubicBezTo>
                  <a:pt x="952998" y="202575"/>
                  <a:pt x="995905" y="256120"/>
                  <a:pt x="1036789" y="311072"/>
                </a:cubicBezTo>
                <a:cubicBezTo>
                  <a:pt x="1053055" y="332965"/>
                  <a:pt x="1068089" y="340702"/>
                  <a:pt x="1095346" y="328569"/>
                </a:cubicBezTo>
                <a:cubicBezTo>
                  <a:pt x="1136582" y="310193"/>
                  <a:pt x="1195666" y="307819"/>
                  <a:pt x="1217647" y="277397"/>
                </a:cubicBezTo>
                <a:cubicBezTo>
                  <a:pt x="1239539" y="246976"/>
                  <a:pt x="1225384" y="190353"/>
                  <a:pt x="1226264" y="145249"/>
                </a:cubicBezTo>
                <a:cubicBezTo>
                  <a:pt x="1226967" y="110431"/>
                  <a:pt x="1226439" y="75526"/>
                  <a:pt x="1226439" y="39214"/>
                </a:cubicBezTo>
                <a:cubicBezTo>
                  <a:pt x="1260817" y="32180"/>
                  <a:pt x="1290799" y="26113"/>
                  <a:pt x="1320693" y="19871"/>
                </a:cubicBezTo>
                <a:cubicBezTo>
                  <a:pt x="1349268" y="13892"/>
                  <a:pt x="1377755" y="7737"/>
                  <a:pt x="1410902" y="616"/>
                </a:cubicBezTo>
                <a:cubicBezTo>
                  <a:pt x="1436048" y="65942"/>
                  <a:pt x="1462688" y="130390"/>
                  <a:pt x="1485285" y="196244"/>
                </a:cubicBezTo>
                <a:cubicBezTo>
                  <a:pt x="1495220" y="225171"/>
                  <a:pt x="1509903" y="235018"/>
                  <a:pt x="1539445" y="232820"/>
                </a:cubicBezTo>
                <a:cubicBezTo>
                  <a:pt x="1583055" y="229479"/>
                  <a:pt x="1637743" y="245130"/>
                  <a:pt x="1667549" y="224116"/>
                </a:cubicBezTo>
                <a:cubicBezTo>
                  <a:pt x="1697179" y="203190"/>
                  <a:pt x="1702191" y="147007"/>
                  <a:pt x="1717314" y="106035"/>
                </a:cubicBezTo>
                <a:cubicBezTo>
                  <a:pt x="1729887" y="71921"/>
                  <a:pt x="1741405" y="37455"/>
                  <a:pt x="1754505" y="0"/>
                </a:cubicBezTo>
                <a:cubicBezTo>
                  <a:pt x="1809545" y="7210"/>
                  <a:pt x="1863266" y="12661"/>
                  <a:pt x="1916108" y="22596"/>
                </a:cubicBezTo>
                <a:cubicBezTo>
                  <a:pt x="1925164" y="24267"/>
                  <a:pt x="1936418" y="44753"/>
                  <a:pt x="1936857" y="56886"/>
                </a:cubicBezTo>
                <a:cubicBezTo>
                  <a:pt x="1938968" y="116850"/>
                  <a:pt x="1939055" y="177077"/>
                  <a:pt x="1937297" y="237041"/>
                </a:cubicBezTo>
                <a:cubicBezTo>
                  <a:pt x="1936594" y="262714"/>
                  <a:pt x="1944771" y="275727"/>
                  <a:pt x="1969126" y="285838"/>
                </a:cubicBezTo>
                <a:cubicBezTo>
                  <a:pt x="2108307" y="343516"/>
                  <a:pt x="2108044" y="344131"/>
                  <a:pt x="2199748" y="224731"/>
                </a:cubicBezTo>
                <a:cubicBezTo>
                  <a:pt x="2221113" y="196948"/>
                  <a:pt x="2242742" y="169428"/>
                  <a:pt x="2266833" y="138391"/>
                </a:cubicBezTo>
                <a:cubicBezTo>
                  <a:pt x="2320906" y="166087"/>
                  <a:pt x="2373923" y="193167"/>
                  <a:pt x="2431689" y="222709"/>
                </a:cubicBezTo>
                <a:cubicBezTo>
                  <a:pt x="2409796" y="291641"/>
                  <a:pt x="2389837" y="359957"/>
                  <a:pt x="2366098" y="426954"/>
                </a:cubicBezTo>
                <a:cubicBezTo>
                  <a:pt x="2356163" y="455002"/>
                  <a:pt x="2359592" y="472147"/>
                  <a:pt x="2384826" y="489380"/>
                </a:cubicBezTo>
                <a:cubicBezTo>
                  <a:pt x="2422193" y="514878"/>
                  <a:pt x="2455692" y="564027"/>
                  <a:pt x="2493147" y="566401"/>
                </a:cubicBezTo>
                <a:cubicBezTo>
                  <a:pt x="2529987" y="568774"/>
                  <a:pt x="2569816" y="525516"/>
                  <a:pt x="2608150" y="501953"/>
                </a:cubicBezTo>
                <a:cubicBezTo>
                  <a:pt x="2641649" y="481291"/>
                  <a:pt x="2674884" y="460102"/>
                  <a:pt x="2701788" y="443132"/>
                </a:cubicBezTo>
                <a:cubicBezTo>
                  <a:pt x="2748827" y="486039"/>
                  <a:pt x="2792788" y="526044"/>
                  <a:pt x="2838597" y="567895"/>
                </a:cubicBezTo>
                <a:cubicBezTo>
                  <a:pt x="2809846" y="605790"/>
                  <a:pt x="2783293" y="640520"/>
                  <a:pt x="2757092" y="675513"/>
                </a:cubicBezTo>
                <a:cubicBezTo>
                  <a:pt x="2731682" y="709451"/>
                  <a:pt x="2706536" y="743566"/>
                  <a:pt x="2680423" y="778911"/>
                </a:cubicBezTo>
                <a:cubicBezTo>
                  <a:pt x="2708998" y="823136"/>
                  <a:pt x="2735111" y="867273"/>
                  <a:pt x="2765620" y="908070"/>
                </a:cubicBezTo>
                <a:cubicBezTo>
                  <a:pt x="2772743" y="917565"/>
                  <a:pt x="2795867" y="921522"/>
                  <a:pt x="2809670" y="918533"/>
                </a:cubicBezTo>
                <a:cubicBezTo>
                  <a:pt x="2882559" y="902970"/>
                  <a:pt x="2954831" y="884418"/>
                  <a:pt x="3030357" y="866130"/>
                </a:cubicBezTo>
                <a:cubicBezTo>
                  <a:pt x="3055679" y="920731"/>
                  <a:pt x="3080736" y="974540"/>
                  <a:pt x="3107377" y="1032041"/>
                </a:cubicBezTo>
                <a:cubicBezTo>
                  <a:pt x="3044776" y="1074069"/>
                  <a:pt x="2983846" y="1116711"/>
                  <a:pt x="2920893" y="1156277"/>
                </a:cubicBezTo>
                <a:cubicBezTo>
                  <a:pt x="2895747" y="1172015"/>
                  <a:pt x="2888977" y="1187929"/>
                  <a:pt x="2895483" y="1217031"/>
                </a:cubicBezTo>
                <a:cubicBezTo>
                  <a:pt x="2925641" y="1351466"/>
                  <a:pt x="2924849" y="1351378"/>
                  <a:pt x="3064120" y="1363159"/>
                </a:cubicBezTo>
                <a:cubicBezTo>
                  <a:pt x="3106234" y="1366764"/>
                  <a:pt x="3148086" y="1372216"/>
                  <a:pt x="3191520" y="1376963"/>
                </a:cubicBezTo>
                <a:cubicBezTo>
                  <a:pt x="3195036" y="1409671"/>
                  <a:pt x="3198818" y="1438597"/>
                  <a:pt x="3201192" y="1467612"/>
                </a:cubicBezTo>
                <a:cubicBezTo>
                  <a:pt x="3208313" y="1556942"/>
                  <a:pt x="3208137" y="1556942"/>
                  <a:pt x="3119951" y="1581648"/>
                </a:cubicBezTo>
                <a:cubicBezTo>
                  <a:pt x="3072032" y="1595100"/>
                  <a:pt x="3023498" y="1606794"/>
                  <a:pt x="2976636" y="1623148"/>
                </a:cubicBezTo>
                <a:cubicBezTo>
                  <a:pt x="2964414" y="1627369"/>
                  <a:pt x="2957205" y="1646008"/>
                  <a:pt x="2947885" y="1658142"/>
                </a:cubicBezTo>
                <a:cubicBezTo>
                  <a:pt x="2947182" y="1659109"/>
                  <a:pt x="2947709" y="1661043"/>
                  <a:pt x="2947622" y="1662450"/>
                </a:cubicBezTo>
                <a:cubicBezTo>
                  <a:pt x="2939093" y="1791257"/>
                  <a:pt x="2939093" y="1791257"/>
                  <a:pt x="3057877" y="1845330"/>
                </a:cubicBezTo>
                <a:cubicBezTo>
                  <a:pt x="3099025" y="1864057"/>
                  <a:pt x="3140173" y="1882697"/>
                  <a:pt x="3183695" y="1902480"/>
                </a:cubicBezTo>
                <a:cubicBezTo>
                  <a:pt x="3171474" y="1956113"/>
                  <a:pt x="3161362" y="2007548"/>
                  <a:pt x="3146855" y="2057752"/>
                </a:cubicBezTo>
                <a:cubicBezTo>
                  <a:pt x="3144130" y="2067247"/>
                  <a:pt x="3124259" y="2078150"/>
                  <a:pt x="3112565" y="2077798"/>
                </a:cubicBezTo>
                <a:cubicBezTo>
                  <a:pt x="3043809" y="2075776"/>
                  <a:pt x="2974966" y="2071644"/>
                  <a:pt x="2906385" y="2065841"/>
                </a:cubicBezTo>
                <a:cubicBezTo>
                  <a:pt x="2879744" y="2063555"/>
                  <a:pt x="2867172" y="2073138"/>
                  <a:pt x="2858028" y="2097317"/>
                </a:cubicBezTo>
                <a:cubicBezTo>
                  <a:pt x="2842465" y="2138201"/>
                  <a:pt x="2823561" y="2177855"/>
                  <a:pt x="2804922" y="2220497"/>
                </a:cubicBezTo>
                <a:cubicBezTo>
                  <a:pt x="2869897" y="2281164"/>
                  <a:pt x="2934872" y="2341832"/>
                  <a:pt x="3000991" y="2403553"/>
                </a:cubicBezTo>
                <a:cubicBezTo>
                  <a:pt x="2966612" y="2457626"/>
                  <a:pt x="2933817" y="2509149"/>
                  <a:pt x="2899791" y="2562606"/>
                </a:cubicBezTo>
                <a:cubicBezTo>
                  <a:pt x="2824266" y="2529459"/>
                  <a:pt x="2751553" y="2498774"/>
                  <a:pt x="2680071" y="2465539"/>
                </a:cubicBezTo>
                <a:cubicBezTo>
                  <a:pt x="2659146" y="2455780"/>
                  <a:pt x="2647188" y="2458681"/>
                  <a:pt x="2631362" y="2474683"/>
                </a:cubicBezTo>
                <a:cubicBezTo>
                  <a:pt x="2533855" y="2573245"/>
                  <a:pt x="2533855" y="2572630"/>
                  <a:pt x="2597688" y="2694051"/>
                </a:cubicBezTo>
                <a:cubicBezTo>
                  <a:pt x="2619229" y="2735111"/>
                  <a:pt x="2658882" y="2781271"/>
                  <a:pt x="2652199" y="2818199"/>
                </a:cubicBezTo>
                <a:cubicBezTo>
                  <a:pt x="2645957" y="2852488"/>
                  <a:pt x="2589071" y="2877722"/>
                  <a:pt x="2554430" y="2906825"/>
                </a:cubicBezTo>
                <a:cubicBezTo>
                  <a:pt x="2544406" y="2915266"/>
                  <a:pt x="2534119" y="2923354"/>
                  <a:pt x="2520667" y="2934345"/>
                </a:cubicBezTo>
                <a:cubicBezTo>
                  <a:pt x="2464044" y="2883438"/>
                  <a:pt x="2406718" y="2834113"/>
                  <a:pt x="2352118" y="2781886"/>
                </a:cubicBezTo>
                <a:cubicBezTo>
                  <a:pt x="2327236" y="2758059"/>
                  <a:pt x="2307629" y="2754630"/>
                  <a:pt x="2276416" y="2771863"/>
                </a:cubicBezTo>
                <a:cubicBezTo>
                  <a:pt x="2171261" y="2829892"/>
                  <a:pt x="2170645" y="2828574"/>
                  <a:pt x="2189109" y="2948237"/>
                </a:cubicBezTo>
                <a:cubicBezTo>
                  <a:pt x="2196671" y="2997122"/>
                  <a:pt x="2203528" y="3046183"/>
                  <a:pt x="2211002" y="3097355"/>
                </a:cubicBezTo>
                <a:cubicBezTo>
                  <a:pt x="2151566" y="3118368"/>
                  <a:pt x="2095295" y="3138238"/>
                  <a:pt x="2035156" y="3159428"/>
                </a:cubicBezTo>
                <a:cubicBezTo>
                  <a:pt x="1998316" y="3092518"/>
                  <a:pt x="1960421" y="3026928"/>
                  <a:pt x="1925867" y="2959667"/>
                </a:cubicBezTo>
                <a:cubicBezTo>
                  <a:pt x="1911888" y="2932499"/>
                  <a:pt x="1895006" y="2926872"/>
                  <a:pt x="1866519" y="2931092"/>
                </a:cubicBezTo>
                <a:cubicBezTo>
                  <a:pt x="1744922" y="2949292"/>
                  <a:pt x="1745010" y="2948588"/>
                  <a:pt x="1723116" y="3071065"/>
                </a:cubicBezTo>
                <a:cubicBezTo>
                  <a:pt x="1715204" y="3115642"/>
                  <a:pt x="1706235" y="3160131"/>
                  <a:pt x="1697443" y="3206467"/>
                </a:cubicBezTo>
                <a:cubicBezTo>
                  <a:pt x="1634754" y="3206467"/>
                  <a:pt x="1573735" y="3206467"/>
                  <a:pt x="1509024" y="3206467"/>
                </a:cubicBezTo>
                <a:cubicBezTo>
                  <a:pt x="1494516" y="3133139"/>
                  <a:pt x="1479042" y="3060603"/>
                  <a:pt x="1466205" y="2987538"/>
                </a:cubicBezTo>
                <a:cubicBezTo>
                  <a:pt x="1461458" y="2960282"/>
                  <a:pt x="1450731" y="2947270"/>
                  <a:pt x="1421804" y="2945160"/>
                </a:cubicBezTo>
                <a:cubicBezTo>
                  <a:pt x="1381271" y="2942170"/>
                  <a:pt x="1332299" y="2918167"/>
                  <a:pt x="1302932" y="2933554"/>
                </a:cubicBezTo>
                <a:cubicBezTo>
                  <a:pt x="1271192" y="2950171"/>
                  <a:pt x="1257388" y="3001606"/>
                  <a:pt x="1236726" y="3038358"/>
                </a:cubicBezTo>
                <a:cubicBezTo>
                  <a:pt x="1215185" y="3076692"/>
                  <a:pt x="1194787" y="3115379"/>
                  <a:pt x="1172103" y="3157142"/>
                </a:cubicBezTo>
                <a:close/>
                <a:moveTo>
                  <a:pt x="1320517" y="1608992"/>
                </a:moveTo>
                <a:cubicBezTo>
                  <a:pt x="1320077" y="1765144"/>
                  <a:pt x="1450907" y="1898699"/>
                  <a:pt x="1603453" y="1897820"/>
                </a:cubicBezTo>
                <a:cubicBezTo>
                  <a:pt x="1756791" y="1896940"/>
                  <a:pt x="1884280" y="1767078"/>
                  <a:pt x="1883840" y="1612157"/>
                </a:cubicBezTo>
                <a:cubicBezTo>
                  <a:pt x="1883313" y="1456886"/>
                  <a:pt x="1759781" y="1331507"/>
                  <a:pt x="1605915" y="1330188"/>
                </a:cubicBezTo>
                <a:cubicBezTo>
                  <a:pt x="1448972" y="1328870"/>
                  <a:pt x="1320868" y="1453984"/>
                  <a:pt x="1320517" y="160899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A3BAB17C-3C84-4DDB-AD4C-A9E35E244802}"/>
              </a:ext>
            </a:extLst>
          </p:cNvPr>
          <p:cNvSpPr/>
          <p:nvPr/>
        </p:nvSpPr>
        <p:spPr>
          <a:xfrm rot="5400000">
            <a:off x="886137" y="4343869"/>
            <a:ext cx="1184198" cy="1184671"/>
          </a:xfrm>
          <a:custGeom>
            <a:avLst/>
            <a:gdLst>
              <a:gd name="connsiteX0" fmla="*/ 725308 w 1461971"/>
              <a:gd name="connsiteY0" fmla="*/ 567939 h 1462555"/>
              <a:gd name="connsiteX1" fmla="*/ 563582 w 1461971"/>
              <a:gd name="connsiteY1" fmla="*/ 735062 h 1462555"/>
              <a:gd name="connsiteX2" fmla="*/ 728267 w 1461971"/>
              <a:gd name="connsiteY2" fmla="*/ 895749 h 1462555"/>
              <a:gd name="connsiteX3" fmla="*/ 890392 w 1461971"/>
              <a:gd name="connsiteY3" fmla="*/ 733903 h 1462555"/>
              <a:gd name="connsiteX4" fmla="*/ 725308 w 1461971"/>
              <a:gd name="connsiteY4" fmla="*/ 567939 h 1462555"/>
              <a:gd name="connsiteX5" fmla="*/ 730186 w 1461971"/>
              <a:gd name="connsiteY5" fmla="*/ 364552 h 1462555"/>
              <a:gd name="connsiteX6" fmla="*/ 1097457 w 1461971"/>
              <a:gd name="connsiteY6" fmla="*/ 728905 h 1462555"/>
              <a:gd name="connsiteX7" fmla="*/ 730586 w 1461971"/>
              <a:gd name="connsiteY7" fmla="*/ 1095297 h 1462555"/>
              <a:gd name="connsiteX8" fmla="*/ 367152 w 1461971"/>
              <a:gd name="connsiteY8" fmla="*/ 729385 h 1462555"/>
              <a:gd name="connsiteX9" fmla="*/ 730186 w 1461971"/>
              <a:gd name="connsiteY9" fmla="*/ 364552 h 1462555"/>
              <a:gd name="connsiteX10" fmla="*/ 736343 w 1461971"/>
              <a:gd name="connsiteY10" fmla="*/ 314776 h 1462555"/>
              <a:gd name="connsiteX11" fmla="*/ 315296 w 1461971"/>
              <a:gd name="connsiteY11" fmla="*/ 724828 h 1462555"/>
              <a:gd name="connsiteX12" fmla="*/ 725068 w 1461971"/>
              <a:gd name="connsiteY12" fmla="*/ 1150953 h 1462555"/>
              <a:gd name="connsiteX13" fmla="*/ 1148475 w 1461971"/>
              <a:gd name="connsiteY13" fmla="*/ 730426 h 1462555"/>
              <a:gd name="connsiteX14" fmla="*/ 736343 w 1461971"/>
              <a:gd name="connsiteY14" fmla="*/ 314776 h 1462555"/>
              <a:gd name="connsiteX15" fmla="*/ 638348 w 1461971"/>
              <a:gd name="connsiteY15" fmla="*/ 0 h 1462555"/>
              <a:gd name="connsiteX16" fmla="*/ 642346 w 1461971"/>
              <a:gd name="connsiteY16" fmla="*/ 0 h 1462555"/>
              <a:gd name="connsiteX17" fmla="*/ 659019 w 1461971"/>
              <a:gd name="connsiteY17" fmla="*/ 44700 h 1462555"/>
              <a:gd name="connsiteX18" fmla="*/ 684287 w 1461971"/>
              <a:gd name="connsiteY18" fmla="*/ 101274 h 1462555"/>
              <a:gd name="connsiteX19" fmla="*/ 746299 w 1461971"/>
              <a:gd name="connsiteY19" fmla="*/ 105272 h 1462555"/>
              <a:gd name="connsiteX20" fmla="*/ 770008 w 1461971"/>
              <a:gd name="connsiteY20" fmla="*/ 87640 h 1462555"/>
              <a:gd name="connsiteX21" fmla="*/ 802313 w 1461971"/>
              <a:gd name="connsiteY21" fmla="*/ 0 h 1462555"/>
              <a:gd name="connsiteX22" fmla="*/ 810309 w 1461971"/>
              <a:gd name="connsiteY22" fmla="*/ 0 h 1462555"/>
              <a:gd name="connsiteX23" fmla="*/ 883676 w 1461971"/>
              <a:gd name="connsiteY23" fmla="*/ 13074 h 1462555"/>
              <a:gd name="connsiteX24" fmla="*/ 883436 w 1461971"/>
              <a:gd name="connsiteY24" fmla="*/ 109350 h 1462555"/>
              <a:gd name="connsiteX25" fmla="*/ 897110 w 1461971"/>
              <a:gd name="connsiteY25" fmla="*/ 129861 h 1462555"/>
              <a:gd name="connsiteX26" fmla="*/ 952044 w 1461971"/>
              <a:gd name="connsiteY26" fmla="*/ 147932 h 1462555"/>
              <a:gd name="connsiteX27" fmla="*/ 970996 w 1461971"/>
              <a:gd name="connsiteY27" fmla="*/ 141935 h 1462555"/>
              <a:gd name="connsiteX28" fmla="*/ 1025291 w 1461971"/>
              <a:gd name="connsiteY28" fmla="*/ 72887 h 1462555"/>
              <a:gd name="connsiteX29" fmla="*/ 1040484 w 1461971"/>
              <a:gd name="connsiteY29" fmla="*/ 65450 h 1462555"/>
              <a:gd name="connsiteX30" fmla="*/ 1107894 w 1461971"/>
              <a:gd name="connsiteY30" fmla="*/ 100114 h 1462555"/>
              <a:gd name="connsiteX31" fmla="*/ 1077867 w 1461971"/>
              <a:gd name="connsiteY31" fmla="*/ 197750 h 1462555"/>
              <a:gd name="connsiteX32" fmla="*/ 1081346 w 1461971"/>
              <a:gd name="connsiteY32" fmla="*/ 217780 h 1462555"/>
              <a:gd name="connsiteX33" fmla="*/ 1135321 w 1461971"/>
              <a:gd name="connsiteY33" fmla="*/ 259921 h 1462555"/>
              <a:gd name="connsiteX34" fmla="*/ 1225999 w 1461971"/>
              <a:gd name="connsiteY34" fmla="*/ 201548 h 1462555"/>
              <a:gd name="connsiteX35" fmla="*/ 1292009 w 1461971"/>
              <a:gd name="connsiteY35" fmla="*/ 259002 h 1462555"/>
              <a:gd name="connsiteX36" fmla="*/ 1229358 w 1461971"/>
              <a:gd name="connsiteY36" fmla="*/ 340604 h 1462555"/>
              <a:gd name="connsiteX37" fmla="*/ 1227839 w 1461971"/>
              <a:gd name="connsiteY37" fmla="*/ 364793 h 1462555"/>
              <a:gd name="connsiteX38" fmla="*/ 1255146 w 1461971"/>
              <a:gd name="connsiteY38" fmla="*/ 406534 h 1462555"/>
              <a:gd name="connsiteX39" fmla="*/ 1281094 w 1461971"/>
              <a:gd name="connsiteY39" fmla="*/ 416329 h 1462555"/>
              <a:gd name="connsiteX40" fmla="*/ 1381808 w 1461971"/>
              <a:gd name="connsiteY40" fmla="*/ 392460 h 1462555"/>
              <a:gd name="connsiteX41" fmla="*/ 1414913 w 1461971"/>
              <a:gd name="connsiteY41" fmla="*/ 468386 h 1462555"/>
              <a:gd name="connsiteX42" fmla="*/ 1366775 w 1461971"/>
              <a:gd name="connsiteY42" fmla="*/ 502130 h 1462555"/>
              <a:gd name="connsiteX43" fmla="*/ 1331111 w 1461971"/>
              <a:gd name="connsiteY43" fmla="*/ 597566 h 1462555"/>
              <a:gd name="connsiteX44" fmla="*/ 1352182 w 1461971"/>
              <a:gd name="connsiteY44" fmla="*/ 615838 h 1462555"/>
              <a:gd name="connsiteX45" fmla="*/ 1441701 w 1461971"/>
              <a:gd name="connsiteY45" fmla="*/ 623195 h 1462555"/>
              <a:gd name="connsiteX46" fmla="*/ 1457613 w 1461971"/>
              <a:gd name="connsiteY46" fmla="*/ 640347 h 1462555"/>
              <a:gd name="connsiteX47" fmla="*/ 1461971 w 1461971"/>
              <a:gd name="connsiteY47" fmla="*/ 679729 h 1462555"/>
              <a:gd name="connsiteX48" fmla="*/ 1461971 w 1461971"/>
              <a:gd name="connsiteY48" fmla="*/ 707716 h 1462555"/>
              <a:gd name="connsiteX49" fmla="*/ 1364016 w 1461971"/>
              <a:gd name="connsiteY49" fmla="*/ 735104 h 1462555"/>
              <a:gd name="connsiteX50" fmla="*/ 1344905 w 1461971"/>
              <a:gd name="connsiteY50" fmla="*/ 757973 h 1462555"/>
              <a:gd name="connsiteX51" fmla="*/ 1341826 w 1461971"/>
              <a:gd name="connsiteY51" fmla="*/ 781682 h 1462555"/>
              <a:gd name="connsiteX52" fmla="*/ 1373172 w 1461971"/>
              <a:gd name="connsiteY52" fmla="*/ 835338 h 1462555"/>
              <a:gd name="connsiteX53" fmla="*/ 1449377 w 1461971"/>
              <a:gd name="connsiteY53" fmla="*/ 869042 h 1462555"/>
              <a:gd name="connsiteX54" fmla="*/ 1429067 w 1461971"/>
              <a:gd name="connsiteY54" fmla="*/ 951125 h 1462555"/>
              <a:gd name="connsiteX55" fmla="*/ 1329992 w 1461971"/>
              <a:gd name="connsiteY55" fmla="*/ 943288 h 1462555"/>
              <a:gd name="connsiteX56" fmla="*/ 1297087 w 1461971"/>
              <a:gd name="connsiteY56" fmla="*/ 962479 h 1462555"/>
              <a:gd name="connsiteX57" fmla="*/ 1314159 w 1461971"/>
              <a:gd name="connsiteY57" fmla="*/ 1049040 h 1462555"/>
              <a:gd name="connsiteX58" fmla="*/ 1364136 w 1461971"/>
              <a:gd name="connsiteY58" fmla="*/ 1099297 h 1462555"/>
              <a:gd name="connsiteX59" fmla="*/ 1320356 w 1461971"/>
              <a:gd name="connsiteY59" fmla="*/ 1167146 h 1462555"/>
              <a:gd name="connsiteX60" fmla="*/ 1222921 w 1461971"/>
              <a:gd name="connsiteY60" fmla="*/ 1126604 h 1462555"/>
              <a:gd name="connsiteX61" fmla="*/ 1195453 w 1461971"/>
              <a:gd name="connsiteY61" fmla="*/ 1131602 h 1462555"/>
              <a:gd name="connsiteX62" fmla="*/ 1157231 w 1461971"/>
              <a:gd name="connsiteY62" fmla="*/ 1175662 h 1462555"/>
              <a:gd name="connsiteX63" fmla="*/ 1182139 w 1461971"/>
              <a:gd name="connsiteY63" fmla="*/ 1230317 h 1462555"/>
              <a:gd name="connsiteX64" fmla="*/ 1211806 w 1461971"/>
              <a:gd name="connsiteY64" fmla="*/ 1283493 h 1462555"/>
              <a:gd name="connsiteX65" fmla="*/ 1145596 w 1461971"/>
              <a:gd name="connsiteY65" fmla="*/ 1338068 h 1462555"/>
              <a:gd name="connsiteX66" fmla="*/ 1052399 w 1461971"/>
              <a:gd name="connsiteY66" fmla="*/ 1255145 h 1462555"/>
              <a:gd name="connsiteX67" fmla="*/ 993545 w 1461971"/>
              <a:gd name="connsiteY67" fmla="*/ 1286531 h 1462555"/>
              <a:gd name="connsiteX68" fmla="*/ 988388 w 1461971"/>
              <a:gd name="connsiteY68" fmla="*/ 1303084 h 1462555"/>
              <a:gd name="connsiteX69" fmla="*/ 1001982 w 1461971"/>
              <a:gd name="connsiteY69" fmla="*/ 1391923 h 1462555"/>
              <a:gd name="connsiteX70" fmla="*/ 985870 w 1461971"/>
              <a:gd name="connsiteY70" fmla="*/ 1419111 h 1462555"/>
              <a:gd name="connsiteX71" fmla="*/ 924577 w 1461971"/>
              <a:gd name="connsiteY71" fmla="*/ 1440181 h 1462555"/>
              <a:gd name="connsiteX72" fmla="*/ 873560 w 1461971"/>
              <a:gd name="connsiteY72" fmla="*/ 1346224 h 1462555"/>
              <a:gd name="connsiteX73" fmla="*/ 850451 w 1461971"/>
              <a:gd name="connsiteY73" fmla="*/ 1334229 h 1462555"/>
              <a:gd name="connsiteX74" fmla="*/ 782122 w 1461971"/>
              <a:gd name="connsiteY74" fmla="*/ 1400039 h 1462555"/>
              <a:gd name="connsiteX75" fmla="*/ 773126 w 1461971"/>
              <a:gd name="connsiteY75" fmla="*/ 1449097 h 1462555"/>
              <a:gd name="connsiteX76" fmla="*/ 758054 w 1461971"/>
              <a:gd name="connsiteY76" fmla="*/ 1461731 h 1462555"/>
              <a:gd name="connsiteX77" fmla="*/ 698160 w 1461971"/>
              <a:gd name="connsiteY77" fmla="*/ 1462531 h 1462555"/>
              <a:gd name="connsiteX78" fmla="*/ 681648 w 1461971"/>
              <a:gd name="connsiteY78" fmla="*/ 1447937 h 1462555"/>
              <a:gd name="connsiteX79" fmla="*/ 666255 w 1461971"/>
              <a:gd name="connsiteY79" fmla="*/ 1363456 h 1462555"/>
              <a:gd name="connsiteX80" fmla="*/ 645585 w 1461971"/>
              <a:gd name="connsiteY80" fmla="*/ 1342505 h 1462555"/>
              <a:gd name="connsiteX81" fmla="*/ 591330 w 1461971"/>
              <a:gd name="connsiteY81" fmla="*/ 1337828 h 1462555"/>
              <a:gd name="connsiteX82" fmla="*/ 561703 w 1461971"/>
              <a:gd name="connsiteY82" fmla="*/ 1385606 h 1462555"/>
              <a:gd name="connsiteX83" fmla="*/ 533037 w 1461971"/>
              <a:gd name="connsiteY83" fmla="*/ 1439901 h 1462555"/>
              <a:gd name="connsiteX84" fmla="*/ 451393 w 1461971"/>
              <a:gd name="connsiteY84" fmla="*/ 1412194 h 1462555"/>
              <a:gd name="connsiteX85" fmla="*/ 466107 w 1461971"/>
              <a:gd name="connsiteY85" fmla="*/ 1309800 h 1462555"/>
              <a:gd name="connsiteX86" fmla="*/ 452433 w 1461971"/>
              <a:gd name="connsiteY86" fmla="*/ 1283333 h 1462555"/>
              <a:gd name="connsiteX87" fmla="*/ 402816 w 1461971"/>
              <a:gd name="connsiteY87" fmla="*/ 1260943 h 1462555"/>
              <a:gd name="connsiteX88" fmla="*/ 360555 w 1461971"/>
              <a:gd name="connsiteY88" fmla="*/ 1295047 h 1462555"/>
              <a:gd name="connsiteX89" fmla="*/ 316375 w 1461971"/>
              <a:gd name="connsiteY89" fmla="*/ 1335869 h 1462555"/>
              <a:gd name="connsiteX90" fmla="*/ 304061 w 1461971"/>
              <a:gd name="connsiteY90" fmla="*/ 1327512 h 1462555"/>
              <a:gd name="connsiteX91" fmla="*/ 245928 w 1461971"/>
              <a:gd name="connsiteY91" fmla="*/ 1284572 h 1462555"/>
              <a:gd name="connsiteX92" fmla="*/ 294066 w 1461971"/>
              <a:gd name="connsiteY92" fmla="*/ 1195253 h 1462555"/>
              <a:gd name="connsiteX93" fmla="*/ 291227 w 1461971"/>
              <a:gd name="connsiteY93" fmla="*/ 1169465 h 1462555"/>
              <a:gd name="connsiteX94" fmla="*/ 248567 w 1461971"/>
              <a:gd name="connsiteY94" fmla="*/ 1129603 h 1462555"/>
              <a:gd name="connsiteX95" fmla="*/ 195511 w 1461971"/>
              <a:gd name="connsiteY95" fmla="*/ 1148315 h 1462555"/>
              <a:gd name="connsiteX96" fmla="*/ 144094 w 1461971"/>
              <a:gd name="connsiteY96" fmla="*/ 1165307 h 1462555"/>
              <a:gd name="connsiteX97" fmla="*/ 110670 w 1461971"/>
              <a:gd name="connsiteY97" fmla="*/ 1122966 h 1462555"/>
              <a:gd name="connsiteX98" fmla="*/ 93917 w 1461971"/>
              <a:gd name="connsiteY98" fmla="*/ 1098257 h 1462555"/>
              <a:gd name="connsiteX99" fmla="*/ 167324 w 1461971"/>
              <a:gd name="connsiteY99" fmla="*/ 1030409 h 1462555"/>
              <a:gd name="connsiteX100" fmla="*/ 173681 w 1461971"/>
              <a:gd name="connsiteY100" fmla="*/ 1005500 h 1462555"/>
              <a:gd name="connsiteX101" fmla="*/ 145654 w 1461971"/>
              <a:gd name="connsiteY101" fmla="*/ 952284 h 1462555"/>
              <a:gd name="connsiteX102" fmla="*/ 85481 w 1461971"/>
              <a:gd name="connsiteY102" fmla="*/ 954163 h 1462555"/>
              <a:gd name="connsiteX103" fmla="*/ 21550 w 1461971"/>
              <a:gd name="connsiteY103" fmla="*/ 909144 h 1462555"/>
              <a:gd name="connsiteX104" fmla="*/ 44740 w 1461971"/>
              <a:gd name="connsiteY104" fmla="*/ 857848 h 1462555"/>
              <a:gd name="connsiteX105" fmla="*/ 98595 w 1461971"/>
              <a:gd name="connsiteY105" fmla="*/ 831619 h 1462555"/>
              <a:gd name="connsiteX106" fmla="*/ 113708 w 1461971"/>
              <a:gd name="connsiteY106" fmla="*/ 805831 h 1462555"/>
              <a:gd name="connsiteX107" fmla="*/ 51377 w 1461971"/>
              <a:gd name="connsiteY107" fmla="*/ 732585 h 1462555"/>
              <a:gd name="connsiteX108" fmla="*/ 0 w 1461971"/>
              <a:gd name="connsiteY108" fmla="*/ 718991 h 1462555"/>
              <a:gd name="connsiteX109" fmla="*/ 5317 w 1461971"/>
              <a:gd name="connsiteY109" fmla="*/ 644745 h 1462555"/>
              <a:gd name="connsiteX110" fmla="*/ 18632 w 1461971"/>
              <a:gd name="connsiteY110" fmla="*/ 632231 h 1462555"/>
              <a:gd name="connsiteX111" fmla="*/ 101914 w 1461971"/>
              <a:gd name="connsiteY111" fmla="*/ 622195 h 1462555"/>
              <a:gd name="connsiteX112" fmla="*/ 119905 w 1461971"/>
              <a:gd name="connsiteY112" fmla="*/ 605723 h 1462555"/>
              <a:gd name="connsiteX113" fmla="*/ 123984 w 1461971"/>
              <a:gd name="connsiteY113" fmla="*/ 586212 h 1462555"/>
              <a:gd name="connsiteX114" fmla="*/ 96396 w 1461971"/>
              <a:gd name="connsiteY114" fmla="*/ 519162 h 1462555"/>
              <a:gd name="connsiteX115" fmla="*/ 42381 w 1461971"/>
              <a:gd name="connsiteY115" fmla="*/ 483219 h 1462555"/>
              <a:gd name="connsiteX116" fmla="*/ 75605 w 1461971"/>
              <a:gd name="connsiteY116" fmla="*/ 403616 h 1462555"/>
              <a:gd name="connsiteX117" fmla="*/ 167124 w 1461971"/>
              <a:gd name="connsiteY117" fmla="*/ 424406 h 1462555"/>
              <a:gd name="connsiteX118" fmla="*/ 191393 w 1461971"/>
              <a:gd name="connsiteY118" fmla="*/ 414890 h 1462555"/>
              <a:gd name="connsiteX119" fmla="*/ 221379 w 1461971"/>
              <a:gd name="connsiteY119" fmla="*/ 362474 h 1462555"/>
              <a:gd name="connsiteX120" fmla="*/ 188194 w 1461971"/>
              <a:gd name="connsiteY120" fmla="*/ 312017 h 1462555"/>
              <a:gd name="connsiteX121" fmla="*/ 159447 w 1461971"/>
              <a:gd name="connsiteY121" fmla="*/ 273595 h 1462555"/>
              <a:gd name="connsiteX122" fmla="*/ 187954 w 1461971"/>
              <a:gd name="connsiteY122" fmla="*/ 241330 h 1462555"/>
              <a:gd name="connsiteX123" fmla="*/ 216541 w 1461971"/>
              <a:gd name="connsiteY123" fmla="*/ 208585 h 1462555"/>
              <a:gd name="connsiteX124" fmla="*/ 292626 w 1461971"/>
              <a:gd name="connsiteY124" fmla="*/ 256562 h 1462555"/>
              <a:gd name="connsiteX125" fmla="*/ 328450 w 1461971"/>
              <a:gd name="connsiteY125" fmla="*/ 253604 h 1462555"/>
              <a:gd name="connsiteX126" fmla="*/ 331568 w 1461971"/>
              <a:gd name="connsiteY126" fmla="*/ 251085 h 1462555"/>
              <a:gd name="connsiteX127" fmla="*/ 356237 w 1461971"/>
              <a:gd name="connsiteY127" fmla="*/ 167883 h 1462555"/>
              <a:gd name="connsiteX128" fmla="*/ 337926 w 1461971"/>
              <a:gd name="connsiteY128" fmla="*/ 111789 h 1462555"/>
              <a:gd name="connsiteX129" fmla="*/ 412851 w 1461971"/>
              <a:gd name="connsiteY129" fmla="*/ 68609 h 1462555"/>
              <a:gd name="connsiteX130" fmla="*/ 473304 w 1461971"/>
              <a:gd name="connsiteY130" fmla="*/ 143574 h 1462555"/>
              <a:gd name="connsiteX131" fmla="*/ 498292 w 1461971"/>
              <a:gd name="connsiteY131" fmla="*/ 150451 h 1462555"/>
              <a:gd name="connsiteX132" fmla="*/ 553587 w 1461971"/>
              <a:gd name="connsiteY132" fmla="*/ 126542 h 1462555"/>
              <a:gd name="connsiteX133" fmla="*/ 557465 w 1461971"/>
              <a:gd name="connsiteY133" fmla="*/ 66490 h 1462555"/>
              <a:gd name="connsiteX134" fmla="*/ 557505 w 1461971"/>
              <a:gd name="connsiteY134" fmla="*/ 18751 h 1462555"/>
              <a:gd name="connsiteX135" fmla="*/ 638348 w 1461971"/>
              <a:gd name="connsiteY135" fmla="*/ 0 h 146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461971" h="1462555">
                <a:moveTo>
                  <a:pt x="725308" y="567939"/>
                </a:moveTo>
                <a:cubicBezTo>
                  <a:pt x="637188" y="568259"/>
                  <a:pt x="564181" y="643704"/>
                  <a:pt x="563582" y="735062"/>
                </a:cubicBezTo>
                <a:cubicBezTo>
                  <a:pt x="562982" y="823022"/>
                  <a:pt x="637628" y="895869"/>
                  <a:pt x="728267" y="895749"/>
                </a:cubicBezTo>
                <a:cubicBezTo>
                  <a:pt x="820104" y="895629"/>
                  <a:pt x="890552" y="825301"/>
                  <a:pt x="890392" y="733903"/>
                </a:cubicBezTo>
                <a:cubicBezTo>
                  <a:pt x="890272" y="638986"/>
                  <a:pt x="819265" y="567579"/>
                  <a:pt x="725308" y="567939"/>
                </a:cubicBezTo>
                <a:close/>
                <a:moveTo>
                  <a:pt x="730186" y="364552"/>
                </a:moveTo>
                <a:cubicBezTo>
                  <a:pt x="929855" y="364712"/>
                  <a:pt x="1097258" y="530756"/>
                  <a:pt x="1097457" y="728905"/>
                </a:cubicBezTo>
                <a:cubicBezTo>
                  <a:pt x="1097697" y="929253"/>
                  <a:pt x="931494" y="1095218"/>
                  <a:pt x="730586" y="1095297"/>
                </a:cubicBezTo>
                <a:cubicBezTo>
                  <a:pt x="529078" y="1095377"/>
                  <a:pt x="367552" y="932772"/>
                  <a:pt x="367152" y="729385"/>
                </a:cubicBezTo>
                <a:cubicBezTo>
                  <a:pt x="366752" y="529557"/>
                  <a:pt x="531117" y="364392"/>
                  <a:pt x="730186" y="364552"/>
                </a:cubicBezTo>
                <a:close/>
                <a:moveTo>
                  <a:pt x="736343" y="314776"/>
                </a:moveTo>
                <a:cubicBezTo>
                  <a:pt x="506369" y="312017"/>
                  <a:pt x="318574" y="494934"/>
                  <a:pt x="315296" y="724828"/>
                </a:cubicBezTo>
                <a:cubicBezTo>
                  <a:pt x="311978" y="957122"/>
                  <a:pt x="495574" y="1148074"/>
                  <a:pt x="725068" y="1150953"/>
                </a:cubicBezTo>
                <a:cubicBezTo>
                  <a:pt x="955643" y="1153872"/>
                  <a:pt x="1145596" y="965198"/>
                  <a:pt x="1148475" y="730426"/>
                </a:cubicBezTo>
                <a:cubicBezTo>
                  <a:pt x="1151233" y="506848"/>
                  <a:pt x="963480" y="317495"/>
                  <a:pt x="736343" y="314776"/>
                </a:cubicBezTo>
                <a:close/>
                <a:moveTo>
                  <a:pt x="638348" y="0"/>
                </a:moveTo>
                <a:cubicBezTo>
                  <a:pt x="639667" y="0"/>
                  <a:pt x="641027" y="0"/>
                  <a:pt x="642346" y="0"/>
                </a:cubicBezTo>
                <a:cubicBezTo>
                  <a:pt x="647904" y="14913"/>
                  <a:pt x="653181" y="29906"/>
                  <a:pt x="659019" y="44700"/>
                </a:cubicBezTo>
                <a:cubicBezTo>
                  <a:pt x="666735" y="64330"/>
                  <a:pt x="669734" y="91278"/>
                  <a:pt x="684287" y="101274"/>
                </a:cubicBezTo>
                <a:cubicBezTo>
                  <a:pt x="698920" y="111309"/>
                  <a:pt x="725228" y="103513"/>
                  <a:pt x="746299" y="105272"/>
                </a:cubicBezTo>
                <a:cubicBezTo>
                  <a:pt x="760652" y="106471"/>
                  <a:pt x="765810" y="99954"/>
                  <a:pt x="770008" y="87640"/>
                </a:cubicBezTo>
                <a:cubicBezTo>
                  <a:pt x="780044" y="58173"/>
                  <a:pt x="791438" y="29187"/>
                  <a:pt x="802313" y="0"/>
                </a:cubicBezTo>
                <a:cubicBezTo>
                  <a:pt x="804992" y="0"/>
                  <a:pt x="807631" y="0"/>
                  <a:pt x="810309" y="0"/>
                </a:cubicBezTo>
                <a:cubicBezTo>
                  <a:pt x="834219" y="4278"/>
                  <a:pt x="858128" y="8516"/>
                  <a:pt x="883676" y="13074"/>
                </a:cubicBezTo>
                <a:cubicBezTo>
                  <a:pt x="883676" y="45659"/>
                  <a:pt x="884076" y="77525"/>
                  <a:pt x="883436" y="109350"/>
                </a:cubicBezTo>
                <a:cubicBezTo>
                  <a:pt x="883236" y="120265"/>
                  <a:pt x="886075" y="126542"/>
                  <a:pt x="897110" y="129861"/>
                </a:cubicBezTo>
                <a:cubicBezTo>
                  <a:pt x="915581" y="135418"/>
                  <a:pt x="933413" y="143095"/>
                  <a:pt x="952044" y="147932"/>
                </a:cubicBezTo>
                <a:cubicBezTo>
                  <a:pt x="957602" y="149412"/>
                  <a:pt x="967318" y="146373"/>
                  <a:pt x="970996" y="141935"/>
                </a:cubicBezTo>
                <a:cubicBezTo>
                  <a:pt x="989747" y="119465"/>
                  <a:pt x="1006860" y="95636"/>
                  <a:pt x="1025291" y="72887"/>
                </a:cubicBezTo>
                <a:cubicBezTo>
                  <a:pt x="1028650" y="68769"/>
                  <a:pt x="1037165" y="63891"/>
                  <a:pt x="1040484" y="65450"/>
                </a:cubicBezTo>
                <a:cubicBezTo>
                  <a:pt x="1063154" y="75965"/>
                  <a:pt x="1085064" y="88119"/>
                  <a:pt x="1107894" y="100114"/>
                </a:cubicBezTo>
                <a:cubicBezTo>
                  <a:pt x="1097218" y="134259"/>
                  <a:pt x="1086863" y="165804"/>
                  <a:pt x="1077867" y="197750"/>
                </a:cubicBezTo>
                <a:cubicBezTo>
                  <a:pt x="1076148" y="203827"/>
                  <a:pt x="1077268" y="214182"/>
                  <a:pt x="1081346" y="217780"/>
                </a:cubicBezTo>
                <a:cubicBezTo>
                  <a:pt x="1098258" y="232653"/>
                  <a:pt x="1116770" y="245727"/>
                  <a:pt x="1135321" y="259921"/>
                </a:cubicBezTo>
                <a:cubicBezTo>
                  <a:pt x="1168186" y="238771"/>
                  <a:pt x="1200371" y="218020"/>
                  <a:pt x="1225999" y="201548"/>
                </a:cubicBezTo>
                <a:cubicBezTo>
                  <a:pt x="1249349" y="221858"/>
                  <a:pt x="1270259" y="240050"/>
                  <a:pt x="1292009" y="259002"/>
                </a:cubicBezTo>
                <a:cubicBezTo>
                  <a:pt x="1270699" y="286869"/>
                  <a:pt x="1250468" y="314096"/>
                  <a:pt x="1229358" y="340604"/>
                </a:cubicBezTo>
                <a:cubicBezTo>
                  <a:pt x="1222641" y="349041"/>
                  <a:pt x="1220522" y="355277"/>
                  <a:pt x="1227839" y="364793"/>
                </a:cubicBezTo>
                <a:cubicBezTo>
                  <a:pt x="1237954" y="377947"/>
                  <a:pt x="1246990" y="392061"/>
                  <a:pt x="1255146" y="406534"/>
                </a:cubicBezTo>
                <a:cubicBezTo>
                  <a:pt x="1261543" y="417889"/>
                  <a:pt x="1268820" y="419568"/>
                  <a:pt x="1281094" y="416329"/>
                </a:cubicBezTo>
                <a:cubicBezTo>
                  <a:pt x="1314239" y="407534"/>
                  <a:pt x="1347823" y="400417"/>
                  <a:pt x="1381808" y="392460"/>
                </a:cubicBezTo>
                <a:cubicBezTo>
                  <a:pt x="1393403" y="419008"/>
                  <a:pt x="1403958" y="443197"/>
                  <a:pt x="1414913" y="468386"/>
                </a:cubicBezTo>
                <a:cubicBezTo>
                  <a:pt x="1398241" y="480100"/>
                  <a:pt x="1382648" y="491295"/>
                  <a:pt x="1366775" y="502130"/>
                </a:cubicBezTo>
                <a:cubicBezTo>
                  <a:pt x="1315518" y="537074"/>
                  <a:pt x="1315718" y="536954"/>
                  <a:pt x="1331111" y="597566"/>
                </a:cubicBezTo>
                <a:cubicBezTo>
                  <a:pt x="1334150" y="609521"/>
                  <a:pt x="1338948" y="615159"/>
                  <a:pt x="1352182" y="615838"/>
                </a:cubicBezTo>
                <a:cubicBezTo>
                  <a:pt x="1382048" y="617357"/>
                  <a:pt x="1411794" y="621475"/>
                  <a:pt x="1441701" y="623195"/>
                </a:cubicBezTo>
                <a:cubicBezTo>
                  <a:pt x="1454135" y="623915"/>
                  <a:pt x="1457254" y="629072"/>
                  <a:pt x="1457613" y="640347"/>
                </a:cubicBezTo>
                <a:cubicBezTo>
                  <a:pt x="1458013" y="653501"/>
                  <a:pt x="1460412" y="666615"/>
                  <a:pt x="1461971" y="679729"/>
                </a:cubicBezTo>
                <a:cubicBezTo>
                  <a:pt x="1461971" y="689044"/>
                  <a:pt x="1461971" y="698400"/>
                  <a:pt x="1461971" y="707716"/>
                </a:cubicBezTo>
                <a:cubicBezTo>
                  <a:pt x="1429346" y="716952"/>
                  <a:pt x="1396881" y="726827"/>
                  <a:pt x="1364016" y="735104"/>
                </a:cubicBezTo>
                <a:cubicBezTo>
                  <a:pt x="1350862" y="738422"/>
                  <a:pt x="1344665" y="744219"/>
                  <a:pt x="1344905" y="757973"/>
                </a:cubicBezTo>
                <a:cubicBezTo>
                  <a:pt x="1345065" y="765850"/>
                  <a:pt x="1342786" y="773766"/>
                  <a:pt x="1341826" y="781682"/>
                </a:cubicBezTo>
                <a:cubicBezTo>
                  <a:pt x="1337189" y="819705"/>
                  <a:pt x="1337269" y="819625"/>
                  <a:pt x="1373172" y="835338"/>
                </a:cubicBezTo>
                <a:cubicBezTo>
                  <a:pt x="1398120" y="846253"/>
                  <a:pt x="1422989" y="857367"/>
                  <a:pt x="1449377" y="869042"/>
                </a:cubicBezTo>
                <a:cubicBezTo>
                  <a:pt x="1442620" y="896350"/>
                  <a:pt x="1436103" y="922618"/>
                  <a:pt x="1429067" y="951125"/>
                </a:cubicBezTo>
                <a:cubicBezTo>
                  <a:pt x="1395841" y="948646"/>
                  <a:pt x="1362777" y="947127"/>
                  <a:pt x="1329992" y="943288"/>
                </a:cubicBezTo>
                <a:cubicBezTo>
                  <a:pt x="1312720" y="941249"/>
                  <a:pt x="1304164" y="946047"/>
                  <a:pt x="1297087" y="962479"/>
                </a:cubicBezTo>
                <a:cubicBezTo>
                  <a:pt x="1275737" y="1012057"/>
                  <a:pt x="1275057" y="1011537"/>
                  <a:pt x="1314159" y="1049040"/>
                </a:cubicBezTo>
                <a:cubicBezTo>
                  <a:pt x="1330871" y="1065073"/>
                  <a:pt x="1346864" y="1081865"/>
                  <a:pt x="1364136" y="1099297"/>
                </a:cubicBezTo>
                <a:cubicBezTo>
                  <a:pt x="1349583" y="1121887"/>
                  <a:pt x="1335269" y="1144076"/>
                  <a:pt x="1320356" y="1167146"/>
                </a:cubicBezTo>
                <a:cubicBezTo>
                  <a:pt x="1286692" y="1153272"/>
                  <a:pt x="1254466" y="1140678"/>
                  <a:pt x="1222921" y="1126604"/>
                </a:cubicBezTo>
                <a:cubicBezTo>
                  <a:pt x="1211406" y="1121487"/>
                  <a:pt x="1203889" y="1121607"/>
                  <a:pt x="1195453" y="1131602"/>
                </a:cubicBezTo>
                <a:cubicBezTo>
                  <a:pt x="1182579" y="1146795"/>
                  <a:pt x="1159150" y="1159709"/>
                  <a:pt x="1157231" y="1175662"/>
                </a:cubicBezTo>
                <a:cubicBezTo>
                  <a:pt x="1155192" y="1192654"/>
                  <a:pt x="1172584" y="1212205"/>
                  <a:pt x="1182139" y="1230317"/>
                </a:cubicBezTo>
                <a:cubicBezTo>
                  <a:pt x="1191375" y="1247869"/>
                  <a:pt x="1201450" y="1264981"/>
                  <a:pt x="1211806" y="1283493"/>
                </a:cubicBezTo>
                <a:cubicBezTo>
                  <a:pt x="1189576" y="1301844"/>
                  <a:pt x="1168186" y="1319436"/>
                  <a:pt x="1145596" y="1338068"/>
                </a:cubicBezTo>
                <a:cubicBezTo>
                  <a:pt x="1114330" y="1310280"/>
                  <a:pt x="1084104" y="1283373"/>
                  <a:pt x="1052399" y="1255145"/>
                </a:cubicBezTo>
                <a:cubicBezTo>
                  <a:pt x="1033007" y="1265261"/>
                  <a:pt x="1012777" y="1275096"/>
                  <a:pt x="993545" y="1286531"/>
                </a:cubicBezTo>
                <a:cubicBezTo>
                  <a:pt x="989747" y="1288810"/>
                  <a:pt x="987708" y="1297686"/>
                  <a:pt x="988388" y="1303084"/>
                </a:cubicBezTo>
                <a:cubicBezTo>
                  <a:pt x="992226" y="1332790"/>
                  <a:pt x="996544" y="1362497"/>
                  <a:pt x="1001982" y="1391923"/>
                </a:cubicBezTo>
                <a:cubicBezTo>
                  <a:pt x="1004741" y="1406796"/>
                  <a:pt x="1001942" y="1414912"/>
                  <a:pt x="985870" y="1419111"/>
                </a:cubicBezTo>
                <a:cubicBezTo>
                  <a:pt x="965479" y="1424468"/>
                  <a:pt x="945847" y="1432704"/>
                  <a:pt x="924577" y="1440181"/>
                </a:cubicBezTo>
                <a:cubicBezTo>
                  <a:pt x="907065" y="1408116"/>
                  <a:pt x="889953" y="1377370"/>
                  <a:pt x="873560" y="1346224"/>
                </a:cubicBezTo>
                <a:cubicBezTo>
                  <a:pt x="868283" y="1336188"/>
                  <a:pt x="863125" y="1332230"/>
                  <a:pt x="850451" y="1334229"/>
                </a:cubicBezTo>
                <a:cubicBezTo>
                  <a:pt x="791878" y="1343425"/>
                  <a:pt x="791798" y="1342826"/>
                  <a:pt x="782122" y="1400039"/>
                </a:cubicBezTo>
                <a:cubicBezTo>
                  <a:pt x="779364" y="1416472"/>
                  <a:pt x="777564" y="1433144"/>
                  <a:pt x="773126" y="1449097"/>
                </a:cubicBezTo>
                <a:cubicBezTo>
                  <a:pt x="771647" y="1454494"/>
                  <a:pt x="763571" y="1461291"/>
                  <a:pt x="758054" y="1461731"/>
                </a:cubicBezTo>
                <a:cubicBezTo>
                  <a:pt x="738182" y="1463250"/>
                  <a:pt x="718111" y="1461811"/>
                  <a:pt x="698160" y="1462531"/>
                </a:cubicBezTo>
                <a:cubicBezTo>
                  <a:pt x="687086" y="1462931"/>
                  <a:pt x="683327" y="1458492"/>
                  <a:pt x="681648" y="1447937"/>
                </a:cubicBezTo>
                <a:cubicBezTo>
                  <a:pt x="677130" y="1419670"/>
                  <a:pt x="670853" y="1391683"/>
                  <a:pt x="666255" y="1363456"/>
                </a:cubicBezTo>
                <a:cubicBezTo>
                  <a:pt x="664216" y="1350822"/>
                  <a:pt x="660418" y="1343185"/>
                  <a:pt x="645585" y="1342505"/>
                </a:cubicBezTo>
                <a:cubicBezTo>
                  <a:pt x="627074" y="1341706"/>
                  <a:pt x="604763" y="1330711"/>
                  <a:pt x="591330" y="1337828"/>
                </a:cubicBezTo>
                <a:cubicBezTo>
                  <a:pt x="577016" y="1345424"/>
                  <a:pt x="570899" y="1368853"/>
                  <a:pt x="561703" y="1385606"/>
                </a:cubicBezTo>
                <a:cubicBezTo>
                  <a:pt x="552148" y="1403038"/>
                  <a:pt x="543112" y="1420790"/>
                  <a:pt x="533037" y="1439901"/>
                </a:cubicBezTo>
                <a:cubicBezTo>
                  <a:pt x="505609" y="1430585"/>
                  <a:pt x="478861" y="1421509"/>
                  <a:pt x="451393" y="1412194"/>
                </a:cubicBezTo>
                <a:cubicBezTo>
                  <a:pt x="456391" y="1376850"/>
                  <a:pt x="460630" y="1343225"/>
                  <a:pt x="466107" y="1309800"/>
                </a:cubicBezTo>
                <a:cubicBezTo>
                  <a:pt x="468266" y="1296607"/>
                  <a:pt x="465347" y="1288770"/>
                  <a:pt x="452433" y="1283333"/>
                </a:cubicBezTo>
                <a:cubicBezTo>
                  <a:pt x="435401" y="1276136"/>
                  <a:pt x="418169" y="1259064"/>
                  <a:pt x="402816" y="1260943"/>
                </a:cubicBezTo>
                <a:cubicBezTo>
                  <a:pt x="387543" y="1262822"/>
                  <a:pt x="374349" y="1282693"/>
                  <a:pt x="360555" y="1295047"/>
                </a:cubicBezTo>
                <a:cubicBezTo>
                  <a:pt x="345762" y="1308321"/>
                  <a:pt x="331289" y="1322035"/>
                  <a:pt x="316375" y="1335869"/>
                </a:cubicBezTo>
                <a:cubicBezTo>
                  <a:pt x="311658" y="1332710"/>
                  <a:pt x="307779" y="1330231"/>
                  <a:pt x="304061" y="1327512"/>
                </a:cubicBezTo>
                <a:cubicBezTo>
                  <a:pt x="285310" y="1313719"/>
                  <a:pt x="266598" y="1299885"/>
                  <a:pt x="245928" y="1284572"/>
                </a:cubicBezTo>
                <a:cubicBezTo>
                  <a:pt x="262080" y="1254426"/>
                  <a:pt x="277633" y="1224600"/>
                  <a:pt x="294066" y="1195253"/>
                </a:cubicBezTo>
                <a:cubicBezTo>
                  <a:pt x="299703" y="1185178"/>
                  <a:pt x="300822" y="1178061"/>
                  <a:pt x="291227" y="1169465"/>
                </a:cubicBezTo>
                <a:cubicBezTo>
                  <a:pt x="276474" y="1156231"/>
                  <a:pt x="264999" y="1133601"/>
                  <a:pt x="248567" y="1129603"/>
                </a:cubicBezTo>
                <a:cubicBezTo>
                  <a:pt x="233333" y="1125885"/>
                  <a:pt x="213422" y="1141478"/>
                  <a:pt x="195511" y="1148315"/>
                </a:cubicBezTo>
                <a:cubicBezTo>
                  <a:pt x="178199" y="1154911"/>
                  <a:pt x="158328" y="1169505"/>
                  <a:pt x="144094" y="1165307"/>
                </a:cubicBezTo>
                <a:cubicBezTo>
                  <a:pt x="129981" y="1161149"/>
                  <a:pt x="121465" y="1137959"/>
                  <a:pt x="110670" y="1122966"/>
                </a:cubicBezTo>
                <a:cubicBezTo>
                  <a:pt x="105272" y="1115449"/>
                  <a:pt x="100274" y="1107693"/>
                  <a:pt x="93917" y="1098257"/>
                </a:cubicBezTo>
                <a:cubicBezTo>
                  <a:pt x="118626" y="1075348"/>
                  <a:pt x="142615" y="1052518"/>
                  <a:pt x="167324" y="1030409"/>
                </a:cubicBezTo>
                <a:cubicBezTo>
                  <a:pt x="175600" y="1022972"/>
                  <a:pt x="180198" y="1017174"/>
                  <a:pt x="173681" y="1005500"/>
                </a:cubicBezTo>
                <a:cubicBezTo>
                  <a:pt x="163725" y="987628"/>
                  <a:pt x="160287" y="960880"/>
                  <a:pt x="145654" y="952284"/>
                </a:cubicBezTo>
                <a:cubicBezTo>
                  <a:pt x="130980" y="943688"/>
                  <a:pt x="105912" y="952284"/>
                  <a:pt x="85481" y="954163"/>
                </a:cubicBezTo>
                <a:cubicBezTo>
                  <a:pt x="33905" y="958881"/>
                  <a:pt x="33905" y="959041"/>
                  <a:pt x="21550" y="909144"/>
                </a:cubicBezTo>
                <a:cubicBezTo>
                  <a:pt x="12754" y="873600"/>
                  <a:pt x="12754" y="873600"/>
                  <a:pt x="44740" y="857848"/>
                </a:cubicBezTo>
                <a:cubicBezTo>
                  <a:pt x="62651" y="849012"/>
                  <a:pt x="80244" y="839416"/>
                  <a:pt x="98595" y="831619"/>
                </a:cubicBezTo>
                <a:cubicBezTo>
                  <a:pt x="110910" y="826382"/>
                  <a:pt x="115027" y="819545"/>
                  <a:pt x="113708" y="805831"/>
                </a:cubicBezTo>
                <a:cubicBezTo>
                  <a:pt x="108031" y="747778"/>
                  <a:pt x="108510" y="747698"/>
                  <a:pt x="51377" y="732585"/>
                </a:cubicBezTo>
                <a:cubicBezTo>
                  <a:pt x="34704" y="728147"/>
                  <a:pt x="18032" y="723749"/>
                  <a:pt x="0" y="718991"/>
                </a:cubicBezTo>
                <a:cubicBezTo>
                  <a:pt x="1640" y="693563"/>
                  <a:pt x="2479" y="669054"/>
                  <a:pt x="5317" y="644745"/>
                </a:cubicBezTo>
                <a:cubicBezTo>
                  <a:pt x="5877" y="639987"/>
                  <a:pt x="13474" y="633030"/>
                  <a:pt x="18632" y="632231"/>
                </a:cubicBezTo>
                <a:cubicBezTo>
                  <a:pt x="46259" y="627953"/>
                  <a:pt x="74086" y="624874"/>
                  <a:pt x="101914" y="622195"/>
                </a:cubicBezTo>
                <a:cubicBezTo>
                  <a:pt x="112789" y="621156"/>
                  <a:pt x="119106" y="617437"/>
                  <a:pt x="119905" y="605723"/>
                </a:cubicBezTo>
                <a:cubicBezTo>
                  <a:pt x="120345" y="599166"/>
                  <a:pt x="122464" y="592689"/>
                  <a:pt x="123984" y="586212"/>
                </a:cubicBezTo>
                <a:cubicBezTo>
                  <a:pt x="133899" y="543391"/>
                  <a:pt x="133859" y="543471"/>
                  <a:pt x="96396" y="519162"/>
                </a:cubicBezTo>
                <a:cubicBezTo>
                  <a:pt x="78604" y="507608"/>
                  <a:pt x="61052" y="495653"/>
                  <a:pt x="42381" y="483219"/>
                </a:cubicBezTo>
                <a:cubicBezTo>
                  <a:pt x="53496" y="456671"/>
                  <a:pt x="64171" y="431083"/>
                  <a:pt x="75605" y="403616"/>
                </a:cubicBezTo>
                <a:cubicBezTo>
                  <a:pt x="106592" y="410572"/>
                  <a:pt x="137017" y="416889"/>
                  <a:pt x="167124" y="424406"/>
                </a:cubicBezTo>
                <a:cubicBezTo>
                  <a:pt x="178439" y="427244"/>
                  <a:pt x="185315" y="425925"/>
                  <a:pt x="191393" y="414890"/>
                </a:cubicBezTo>
                <a:cubicBezTo>
                  <a:pt x="201268" y="396858"/>
                  <a:pt x="221859" y="379586"/>
                  <a:pt x="221379" y="362474"/>
                </a:cubicBezTo>
                <a:cubicBezTo>
                  <a:pt x="220899" y="345362"/>
                  <a:pt x="200228" y="328690"/>
                  <a:pt x="188194" y="312017"/>
                </a:cubicBezTo>
                <a:cubicBezTo>
                  <a:pt x="179198" y="299583"/>
                  <a:pt x="169842" y="287468"/>
                  <a:pt x="159447" y="273595"/>
                </a:cubicBezTo>
                <a:cubicBezTo>
                  <a:pt x="168963" y="262880"/>
                  <a:pt x="178478" y="252125"/>
                  <a:pt x="187954" y="241330"/>
                </a:cubicBezTo>
                <a:cubicBezTo>
                  <a:pt x="197190" y="230854"/>
                  <a:pt x="206306" y="220299"/>
                  <a:pt x="216541" y="208585"/>
                </a:cubicBezTo>
                <a:cubicBezTo>
                  <a:pt x="242369" y="224697"/>
                  <a:pt x="268318" y="239490"/>
                  <a:pt x="292626" y="256562"/>
                </a:cubicBezTo>
                <a:cubicBezTo>
                  <a:pt x="306820" y="266518"/>
                  <a:pt x="317415" y="265799"/>
                  <a:pt x="328450" y="253604"/>
                </a:cubicBezTo>
                <a:cubicBezTo>
                  <a:pt x="329329" y="252604"/>
                  <a:pt x="330529" y="251925"/>
                  <a:pt x="331568" y="251085"/>
                </a:cubicBezTo>
                <a:cubicBezTo>
                  <a:pt x="372470" y="218620"/>
                  <a:pt x="372510" y="218580"/>
                  <a:pt x="356237" y="167883"/>
                </a:cubicBezTo>
                <a:cubicBezTo>
                  <a:pt x="350360" y="149571"/>
                  <a:pt x="344323" y="131340"/>
                  <a:pt x="337926" y="111789"/>
                </a:cubicBezTo>
                <a:cubicBezTo>
                  <a:pt x="362954" y="97356"/>
                  <a:pt x="387543" y="83202"/>
                  <a:pt x="412851" y="68609"/>
                </a:cubicBezTo>
                <a:cubicBezTo>
                  <a:pt x="433362" y="93877"/>
                  <a:pt x="453872" y="118306"/>
                  <a:pt x="473304" y="143574"/>
                </a:cubicBezTo>
                <a:cubicBezTo>
                  <a:pt x="480621" y="153010"/>
                  <a:pt x="487057" y="155449"/>
                  <a:pt x="498292" y="150451"/>
                </a:cubicBezTo>
                <a:cubicBezTo>
                  <a:pt x="517004" y="142095"/>
                  <a:pt x="543671" y="140496"/>
                  <a:pt x="553587" y="126542"/>
                </a:cubicBezTo>
                <a:cubicBezTo>
                  <a:pt x="563502" y="112628"/>
                  <a:pt x="557065" y="87000"/>
                  <a:pt x="557465" y="66490"/>
                </a:cubicBezTo>
                <a:cubicBezTo>
                  <a:pt x="557745" y="50617"/>
                  <a:pt x="557505" y="34744"/>
                  <a:pt x="557505" y="18751"/>
                </a:cubicBezTo>
                <a:cubicBezTo>
                  <a:pt x="585692" y="12234"/>
                  <a:pt x="612000" y="6117"/>
                  <a:pt x="63834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4" name="자유형: 도형 43">
            <a:extLst>
              <a:ext uri="{FF2B5EF4-FFF2-40B4-BE49-F238E27FC236}">
                <a16:creationId xmlns:a16="http://schemas.microsoft.com/office/drawing/2014/main" id="{C79562F9-4B2F-4103-8177-D9C4681EE9DB}"/>
              </a:ext>
            </a:extLst>
          </p:cNvPr>
          <p:cNvSpPr/>
          <p:nvPr/>
        </p:nvSpPr>
        <p:spPr>
          <a:xfrm rot="5400000">
            <a:off x="5032004" y="4612388"/>
            <a:ext cx="967620" cy="964818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5" name="자유형: 도형 44">
            <a:extLst>
              <a:ext uri="{FF2B5EF4-FFF2-40B4-BE49-F238E27FC236}">
                <a16:creationId xmlns:a16="http://schemas.microsoft.com/office/drawing/2014/main" id="{4FF6FEF0-748C-48C4-9C66-6BAE541E0354}"/>
              </a:ext>
            </a:extLst>
          </p:cNvPr>
          <p:cNvSpPr/>
          <p:nvPr/>
        </p:nvSpPr>
        <p:spPr>
          <a:xfrm rot="5400000">
            <a:off x="4791706" y="5754389"/>
            <a:ext cx="948132" cy="950317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BE98A63D-5D39-47E5-90FE-FDA0B1444ECA}"/>
              </a:ext>
            </a:extLst>
          </p:cNvPr>
          <p:cNvSpPr/>
          <p:nvPr/>
        </p:nvSpPr>
        <p:spPr>
          <a:xfrm rot="5400000">
            <a:off x="7739334" y="5414600"/>
            <a:ext cx="1401045" cy="1401313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7" name="그래픽 5">
            <a:extLst>
              <a:ext uri="{FF2B5EF4-FFF2-40B4-BE49-F238E27FC236}">
                <a16:creationId xmlns:a16="http://schemas.microsoft.com/office/drawing/2014/main" id="{ADBC86F9-FC7B-44CF-9ABE-DEC229BE8320}"/>
              </a:ext>
            </a:extLst>
          </p:cNvPr>
          <p:cNvSpPr/>
          <p:nvPr/>
        </p:nvSpPr>
        <p:spPr>
          <a:xfrm rot="5400000">
            <a:off x="10273922" y="5694344"/>
            <a:ext cx="1110980" cy="1107614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8" name="자유형: 도형 47">
            <a:extLst>
              <a:ext uri="{FF2B5EF4-FFF2-40B4-BE49-F238E27FC236}">
                <a16:creationId xmlns:a16="http://schemas.microsoft.com/office/drawing/2014/main" id="{0D606931-842B-46FA-AEB2-8D797A2B6319}"/>
              </a:ext>
            </a:extLst>
          </p:cNvPr>
          <p:cNvSpPr/>
          <p:nvPr/>
        </p:nvSpPr>
        <p:spPr>
          <a:xfrm rot="5400000">
            <a:off x="3348109" y="5765602"/>
            <a:ext cx="1401044" cy="1399754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49" name="Freeform: Shape 3">
            <a:extLst>
              <a:ext uri="{FF2B5EF4-FFF2-40B4-BE49-F238E27FC236}">
                <a16:creationId xmlns:a16="http://schemas.microsoft.com/office/drawing/2014/main" id="{7739DDB6-99C9-4765-92A4-6BD8F6171248}"/>
              </a:ext>
            </a:extLst>
          </p:cNvPr>
          <p:cNvSpPr/>
          <p:nvPr/>
        </p:nvSpPr>
        <p:spPr>
          <a:xfrm rot="5400000">
            <a:off x="2758821" y="5610831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9">
            <a:extLst>
              <a:ext uri="{FF2B5EF4-FFF2-40B4-BE49-F238E27FC236}">
                <a16:creationId xmlns:a16="http://schemas.microsoft.com/office/drawing/2014/main" id="{AAD26374-1BD0-4934-AF88-2FAAFDA82141}"/>
              </a:ext>
            </a:extLst>
          </p:cNvPr>
          <p:cNvSpPr/>
          <p:nvPr/>
        </p:nvSpPr>
        <p:spPr>
          <a:xfrm rot="5400000">
            <a:off x="2490477" y="6264378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13">
            <a:extLst>
              <a:ext uri="{FF2B5EF4-FFF2-40B4-BE49-F238E27FC236}">
                <a16:creationId xmlns:a16="http://schemas.microsoft.com/office/drawing/2014/main" id="{A2609E79-5EB2-4628-92B1-1E2142254BE3}"/>
              </a:ext>
            </a:extLst>
          </p:cNvPr>
          <p:cNvSpPr/>
          <p:nvPr/>
        </p:nvSpPr>
        <p:spPr>
          <a:xfrm rot="5400000">
            <a:off x="10651912" y="5031991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2" name="Freeform: Shape 3">
            <a:extLst>
              <a:ext uri="{FF2B5EF4-FFF2-40B4-BE49-F238E27FC236}">
                <a16:creationId xmlns:a16="http://schemas.microsoft.com/office/drawing/2014/main" id="{26CE104C-E4AB-400A-80E2-2A249154480A}"/>
              </a:ext>
            </a:extLst>
          </p:cNvPr>
          <p:cNvSpPr/>
          <p:nvPr/>
        </p:nvSpPr>
        <p:spPr>
          <a:xfrm rot="5400000">
            <a:off x="7068744" y="5209645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9">
            <a:extLst>
              <a:ext uri="{FF2B5EF4-FFF2-40B4-BE49-F238E27FC236}">
                <a16:creationId xmlns:a16="http://schemas.microsoft.com/office/drawing/2014/main" id="{79075255-9FEE-4003-A350-AF07D4A94C92}"/>
              </a:ext>
            </a:extLst>
          </p:cNvPr>
          <p:cNvSpPr/>
          <p:nvPr/>
        </p:nvSpPr>
        <p:spPr>
          <a:xfrm rot="5400000">
            <a:off x="6920241" y="6071464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13">
            <a:extLst>
              <a:ext uri="{FF2B5EF4-FFF2-40B4-BE49-F238E27FC236}">
                <a16:creationId xmlns:a16="http://schemas.microsoft.com/office/drawing/2014/main" id="{F2900055-1B41-420F-BAA2-6179517975B5}"/>
              </a:ext>
            </a:extLst>
          </p:cNvPr>
          <p:cNvSpPr/>
          <p:nvPr/>
        </p:nvSpPr>
        <p:spPr>
          <a:xfrm rot="5400000">
            <a:off x="4229310" y="5203655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6CFB0286-641C-4726-B6CA-D747901D6375}"/>
              </a:ext>
            </a:extLst>
          </p:cNvPr>
          <p:cNvSpPr/>
          <p:nvPr/>
        </p:nvSpPr>
        <p:spPr>
          <a:xfrm rot="5400000">
            <a:off x="9224525" y="4909755"/>
            <a:ext cx="1205261" cy="1205742"/>
          </a:xfrm>
          <a:custGeom>
            <a:avLst/>
            <a:gdLst>
              <a:gd name="connsiteX0" fmla="*/ 725308 w 1461971"/>
              <a:gd name="connsiteY0" fmla="*/ 567939 h 1462555"/>
              <a:gd name="connsiteX1" fmla="*/ 563582 w 1461971"/>
              <a:gd name="connsiteY1" fmla="*/ 735062 h 1462555"/>
              <a:gd name="connsiteX2" fmla="*/ 728267 w 1461971"/>
              <a:gd name="connsiteY2" fmla="*/ 895749 h 1462555"/>
              <a:gd name="connsiteX3" fmla="*/ 890392 w 1461971"/>
              <a:gd name="connsiteY3" fmla="*/ 733903 h 1462555"/>
              <a:gd name="connsiteX4" fmla="*/ 725308 w 1461971"/>
              <a:gd name="connsiteY4" fmla="*/ 567939 h 1462555"/>
              <a:gd name="connsiteX5" fmla="*/ 730186 w 1461971"/>
              <a:gd name="connsiteY5" fmla="*/ 364552 h 1462555"/>
              <a:gd name="connsiteX6" fmla="*/ 1097457 w 1461971"/>
              <a:gd name="connsiteY6" fmla="*/ 728905 h 1462555"/>
              <a:gd name="connsiteX7" fmla="*/ 730586 w 1461971"/>
              <a:gd name="connsiteY7" fmla="*/ 1095297 h 1462555"/>
              <a:gd name="connsiteX8" fmla="*/ 367152 w 1461971"/>
              <a:gd name="connsiteY8" fmla="*/ 729385 h 1462555"/>
              <a:gd name="connsiteX9" fmla="*/ 730186 w 1461971"/>
              <a:gd name="connsiteY9" fmla="*/ 364552 h 1462555"/>
              <a:gd name="connsiteX10" fmla="*/ 736343 w 1461971"/>
              <a:gd name="connsiteY10" fmla="*/ 314776 h 1462555"/>
              <a:gd name="connsiteX11" fmla="*/ 315296 w 1461971"/>
              <a:gd name="connsiteY11" fmla="*/ 724828 h 1462555"/>
              <a:gd name="connsiteX12" fmla="*/ 725068 w 1461971"/>
              <a:gd name="connsiteY12" fmla="*/ 1150953 h 1462555"/>
              <a:gd name="connsiteX13" fmla="*/ 1148475 w 1461971"/>
              <a:gd name="connsiteY13" fmla="*/ 730426 h 1462555"/>
              <a:gd name="connsiteX14" fmla="*/ 736343 w 1461971"/>
              <a:gd name="connsiteY14" fmla="*/ 314776 h 1462555"/>
              <a:gd name="connsiteX15" fmla="*/ 638348 w 1461971"/>
              <a:gd name="connsiteY15" fmla="*/ 0 h 1462555"/>
              <a:gd name="connsiteX16" fmla="*/ 642346 w 1461971"/>
              <a:gd name="connsiteY16" fmla="*/ 0 h 1462555"/>
              <a:gd name="connsiteX17" fmla="*/ 659019 w 1461971"/>
              <a:gd name="connsiteY17" fmla="*/ 44700 h 1462555"/>
              <a:gd name="connsiteX18" fmla="*/ 684287 w 1461971"/>
              <a:gd name="connsiteY18" fmla="*/ 101274 h 1462555"/>
              <a:gd name="connsiteX19" fmla="*/ 746299 w 1461971"/>
              <a:gd name="connsiteY19" fmla="*/ 105272 h 1462555"/>
              <a:gd name="connsiteX20" fmla="*/ 770008 w 1461971"/>
              <a:gd name="connsiteY20" fmla="*/ 87640 h 1462555"/>
              <a:gd name="connsiteX21" fmla="*/ 802313 w 1461971"/>
              <a:gd name="connsiteY21" fmla="*/ 0 h 1462555"/>
              <a:gd name="connsiteX22" fmla="*/ 810309 w 1461971"/>
              <a:gd name="connsiteY22" fmla="*/ 0 h 1462555"/>
              <a:gd name="connsiteX23" fmla="*/ 883676 w 1461971"/>
              <a:gd name="connsiteY23" fmla="*/ 13074 h 1462555"/>
              <a:gd name="connsiteX24" fmla="*/ 883436 w 1461971"/>
              <a:gd name="connsiteY24" fmla="*/ 109350 h 1462555"/>
              <a:gd name="connsiteX25" fmla="*/ 897110 w 1461971"/>
              <a:gd name="connsiteY25" fmla="*/ 129861 h 1462555"/>
              <a:gd name="connsiteX26" fmla="*/ 952044 w 1461971"/>
              <a:gd name="connsiteY26" fmla="*/ 147932 h 1462555"/>
              <a:gd name="connsiteX27" fmla="*/ 970996 w 1461971"/>
              <a:gd name="connsiteY27" fmla="*/ 141935 h 1462555"/>
              <a:gd name="connsiteX28" fmla="*/ 1025291 w 1461971"/>
              <a:gd name="connsiteY28" fmla="*/ 72887 h 1462555"/>
              <a:gd name="connsiteX29" fmla="*/ 1040484 w 1461971"/>
              <a:gd name="connsiteY29" fmla="*/ 65450 h 1462555"/>
              <a:gd name="connsiteX30" fmla="*/ 1107894 w 1461971"/>
              <a:gd name="connsiteY30" fmla="*/ 100114 h 1462555"/>
              <a:gd name="connsiteX31" fmla="*/ 1077867 w 1461971"/>
              <a:gd name="connsiteY31" fmla="*/ 197750 h 1462555"/>
              <a:gd name="connsiteX32" fmla="*/ 1081346 w 1461971"/>
              <a:gd name="connsiteY32" fmla="*/ 217780 h 1462555"/>
              <a:gd name="connsiteX33" fmla="*/ 1135321 w 1461971"/>
              <a:gd name="connsiteY33" fmla="*/ 259921 h 1462555"/>
              <a:gd name="connsiteX34" fmla="*/ 1225999 w 1461971"/>
              <a:gd name="connsiteY34" fmla="*/ 201548 h 1462555"/>
              <a:gd name="connsiteX35" fmla="*/ 1292009 w 1461971"/>
              <a:gd name="connsiteY35" fmla="*/ 259002 h 1462555"/>
              <a:gd name="connsiteX36" fmla="*/ 1229358 w 1461971"/>
              <a:gd name="connsiteY36" fmla="*/ 340604 h 1462555"/>
              <a:gd name="connsiteX37" fmla="*/ 1227839 w 1461971"/>
              <a:gd name="connsiteY37" fmla="*/ 364793 h 1462555"/>
              <a:gd name="connsiteX38" fmla="*/ 1255146 w 1461971"/>
              <a:gd name="connsiteY38" fmla="*/ 406534 h 1462555"/>
              <a:gd name="connsiteX39" fmla="*/ 1281094 w 1461971"/>
              <a:gd name="connsiteY39" fmla="*/ 416329 h 1462555"/>
              <a:gd name="connsiteX40" fmla="*/ 1381808 w 1461971"/>
              <a:gd name="connsiteY40" fmla="*/ 392460 h 1462555"/>
              <a:gd name="connsiteX41" fmla="*/ 1414913 w 1461971"/>
              <a:gd name="connsiteY41" fmla="*/ 468386 h 1462555"/>
              <a:gd name="connsiteX42" fmla="*/ 1366775 w 1461971"/>
              <a:gd name="connsiteY42" fmla="*/ 502130 h 1462555"/>
              <a:gd name="connsiteX43" fmla="*/ 1331111 w 1461971"/>
              <a:gd name="connsiteY43" fmla="*/ 597566 h 1462555"/>
              <a:gd name="connsiteX44" fmla="*/ 1352182 w 1461971"/>
              <a:gd name="connsiteY44" fmla="*/ 615838 h 1462555"/>
              <a:gd name="connsiteX45" fmla="*/ 1441701 w 1461971"/>
              <a:gd name="connsiteY45" fmla="*/ 623195 h 1462555"/>
              <a:gd name="connsiteX46" fmla="*/ 1457613 w 1461971"/>
              <a:gd name="connsiteY46" fmla="*/ 640347 h 1462555"/>
              <a:gd name="connsiteX47" fmla="*/ 1461971 w 1461971"/>
              <a:gd name="connsiteY47" fmla="*/ 679729 h 1462555"/>
              <a:gd name="connsiteX48" fmla="*/ 1461971 w 1461971"/>
              <a:gd name="connsiteY48" fmla="*/ 707716 h 1462555"/>
              <a:gd name="connsiteX49" fmla="*/ 1364016 w 1461971"/>
              <a:gd name="connsiteY49" fmla="*/ 735104 h 1462555"/>
              <a:gd name="connsiteX50" fmla="*/ 1344905 w 1461971"/>
              <a:gd name="connsiteY50" fmla="*/ 757973 h 1462555"/>
              <a:gd name="connsiteX51" fmla="*/ 1341826 w 1461971"/>
              <a:gd name="connsiteY51" fmla="*/ 781682 h 1462555"/>
              <a:gd name="connsiteX52" fmla="*/ 1373172 w 1461971"/>
              <a:gd name="connsiteY52" fmla="*/ 835338 h 1462555"/>
              <a:gd name="connsiteX53" fmla="*/ 1449377 w 1461971"/>
              <a:gd name="connsiteY53" fmla="*/ 869042 h 1462555"/>
              <a:gd name="connsiteX54" fmla="*/ 1429067 w 1461971"/>
              <a:gd name="connsiteY54" fmla="*/ 951125 h 1462555"/>
              <a:gd name="connsiteX55" fmla="*/ 1329992 w 1461971"/>
              <a:gd name="connsiteY55" fmla="*/ 943288 h 1462555"/>
              <a:gd name="connsiteX56" fmla="*/ 1297087 w 1461971"/>
              <a:gd name="connsiteY56" fmla="*/ 962479 h 1462555"/>
              <a:gd name="connsiteX57" fmla="*/ 1314159 w 1461971"/>
              <a:gd name="connsiteY57" fmla="*/ 1049040 h 1462555"/>
              <a:gd name="connsiteX58" fmla="*/ 1364136 w 1461971"/>
              <a:gd name="connsiteY58" fmla="*/ 1099297 h 1462555"/>
              <a:gd name="connsiteX59" fmla="*/ 1320356 w 1461971"/>
              <a:gd name="connsiteY59" fmla="*/ 1167146 h 1462555"/>
              <a:gd name="connsiteX60" fmla="*/ 1222921 w 1461971"/>
              <a:gd name="connsiteY60" fmla="*/ 1126604 h 1462555"/>
              <a:gd name="connsiteX61" fmla="*/ 1195453 w 1461971"/>
              <a:gd name="connsiteY61" fmla="*/ 1131602 h 1462555"/>
              <a:gd name="connsiteX62" fmla="*/ 1157231 w 1461971"/>
              <a:gd name="connsiteY62" fmla="*/ 1175662 h 1462555"/>
              <a:gd name="connsiteX63" fmla="*/ 1182139 w 1461971"/>
              <a:gd name="connsiteY63" fmla="*/ 1230317 h 1462555"/>
              <a:gd name="connsiteX64" fmla="*/ 1211806 w 1461971"/>
              <a:gd name="connsiteY64" fmla="*/ 1283493 h 1462555"/>
              <a:gd name="connsiteX65" fmla="*/ 1145596 w 1461971"/>
              <a:gd name="connsiteY65" fmla="*/ 1338068 h 1462555"/>
              <a:gd name="connsiteX66" fmla="*/ 1052399 w 1461971"/>
              <a:gd name="connsiteY66" fmla="*/ 1255145 h 1462555"/>
              <a:gd name="connsiteX67" fmla="*/ 993545 w 1461971"/>
              <a:gd name="connsiteY67" fmla="*/ 1286531 h 1462555"/>
              <a:gd name="connsiteX68" fmla="*/ 988388 w 1461971"/>
              <a:gd name="connsiteY68" fmla="*/ 1303084 h 1462555"/>
              <a:gd name="connsiteX69" fmla="*/ 1001982 w 1461971"/>
              <a:gd name="connsiteY69" fmla="*/ 1391923 h 1462555"/>
              <a:gd name="connsiteX70" fmla="*/ 985870 w 1461971"/>
              <a:gd name="connsiteY70" fmla="*/ 1419111 h 1462555"/>
              <a:gd name="connsiteX71" fmla="*/ 924577 w 1461971"/>
              <a:gd name="connsiteY71" fmla="*/ 1440181 h 1462555"/>
              <a:gd name="connsiteX72" fmla="*/ 873560 w 1461971"/>
              <a:gd name="connsiteY72" fmla="*/ 1346224 h 1462555"/>
              <a:gd name="connsiteX73" fmla="*/ 850451 w 1461971"/>
              <a:gd name="connsiteY73" fmla="*/ 1334229 h 1462555"/>
              <a:gd name="connsiteX74" fmla="*/ 782122 w 1461971"/>
              <a:gd name="connsiteY74" fmla="*/ 1400039 h 1462555"/>
              <a:gd name="connsiteX75" fmla="*/ 773126 w 1461971"/>
              <a:gd name="connsiteY75" fmla="*/ 1449097 h 1462555"/>
              <a:gd name="connsiteX76" fmla="*/ 758054 w 1461971"/>
              <a:gd name="connsiteY76" fmla="*/ 1461731 h 1462555"/>
              <a:gd name="connsiteX77" fmla="*/ 698160 w 1461971"/>
              <a:gd name="connsiteY77" fmla="*/ 1462531 h 1462555"/>
              <a:gd name="connsiteX78" fmla="*/ 681648 w 1461971"/>
              <a:gd name="connsiteY78" fmla="*/ 1447937 h 1462555"/>
              <a:gd name="connsiteX79" fmla="*/ 666255 w 1461971"/>
              <a:gd name="connsiteY79" fmla="*/ 1363456 h 1462555"/>
              <a:gd name="connsiteX80" fmla="*/ 645585 w 1461971"/>
              <a:gd name="connsiteY80" fmla="*/ 1342505 h 1462555"/>
              <a:gd name="connsiteX81" fmla="*/ 591330 w 1461971"/>
              <a:gd name="connsiteY81" fmla="*/ 1337828 h 1462555"/>
              <a:gd name="connsiteX82" fmla="*/ 561703 w 1461971"/>
              <a:gd name="connsiteY82" fmla="*/ 1385606 h 1462555"/>
              <a:gd name="connsiteX83" fmla="*/ 533037 w 1461971"/>
              <a:gd name="connsiteY83" fmla="*/ 1439901 h 1462555"/>
              <a:gd name="connsiteX84" fmla="*/ 451393 w 1461971"/>
              <a:gd name="connsiteY84" fmla="*/ 1412194 h 1462555"/>
              <a:gd name="connsiteX85" fmla="*/ 466107 w 1461971"/>
              <a:gd name="connsiteY85" fmla="*/ 1309800 h 1462555"/>
              <a:gd name="connsiteX86" fmla="*/ 452433 w 1461971"/>
              <a:gd name="connsiteY86" fmla="*/ 1283333 h 1462555"/>
              <a:gd name="connsiteX87" fmla="*/ 402816 w 1461971"/>
              <a:gd name="connsiteY87" fmla="*/ 1260943 h 1462555"/>
              <a:gd name="connsiteX88" fmla="*/ 360555 w 1461971"/>
              <a:gd name="connsiteY88" fmla="*/ 1295047 h 1462555"/>
              <a:gd name="connsiteX89" fmla="*/ 316375 w 1461971"/>
              <a:gd name="connsiteY89" fmla="*/ 1335869 h 1462555"/>
              <a:gd name="connsiteX90" fmla="*/ 304061 w 1461971"/>
              <a:gd name="connsiteY90" fmla="*/ 1327512 h 1462555"/>
              <a:gd name="connsiteX91" fmla="*/ 245928 w 1461971"/>
              <a:gd name="connsiteY91" fmla="*/ 1284572 h 1462555"/>
              <a:gd name="connsiteX92" fmla="*/ 294066 w 1461971"/>
              <a:gd name="connsiteY92" fmla="*/ 1195253 h 1462555"/>
              <a:gd name="connsiteX93" fmla="*/ 291227 w 1461971"/>
              <a:gd name="connsiteY93" fmla="*/ 1169465 h 1462555"/>
              <a:gd name="connsiteX94" fmla="*/ 248567 w 1461971"/>
              <a:gd name="connsiteY94" fmla="*/ 1129603 h 1462555"/>
              <a:gd name="connsiteX95" fmla="*/ 195511 w 1461971"/>
              <a:gd name="connsiteY95" fmla="*/ 1148315 h 1462555"/>
              <a:gd name="connsiteX96" fmla="*/ 144094 w 1461971"/>
              <a:gd name="connsiteY96" fmla="*/ 1165307 h 1462555"/>
              <a:gd name="connsiteX97" fmla="*/ 110670 w 1461971"/>
              <a:gd name="connsiteY97" fmla="*/ 1122966 h 1462555"/>
              <a:gd name="connsiteX98" fmla="*/ 93917 w 1461971"/>
              <a:gd name="connsiteY98" fmla="*/ 1098257 h 1462555"/>
              <a:gd name="connsiteX99" fmla="*/ 167324 w 1461971"/>
              <a:gd name="connsiteY99" fmla="*/ 1030409 h 1462555"/>
              <a:gd name="connsiteX100" fmla="*/ 173681 w 1461971"/>
              <a:gd name="connsiteY100" fmla="*/ 1005500 h 1462555"/>
              <a:gd name="connsiteX101" fmla="*/ 145654 w 1461971"/>
              <a:gd name="connsiteY101" fmla="*/ 952284 h 1462555"/>
              <a:gd name="connsiteX102" fmla="*/ 85481 w 1461971"/>
              <a:gd name="connsiteY102" fmla="*/ 954163 h 1462555"/>
              <a:gd name="connsiteX103" fmla="*/ 21550 w 1461971"/>
              <a:gd name="connsiteY103" fmla="*/ 909144 h 1462555"/>
              <a:gd name="connsiteX104" fmla="*/ 44740 w 1461971"/>
              <a:gd name="connsiteY104" fmla="*/ 857848 h 1462555"/>
              <a:gd name="connsiteX105" fmla="*/ 98595 w 1461971"/>
              <a:gd name="connsiteY105" fmla="*/ 831619 h 1462555"/>
              <a:gd name="connsiteX106" fmla="*/ 113708 w 1461971"/>
              <a:gd name="connsiteY106" fmla="*/ 805831 h 1462555"/>
              <a:gd name="connsiteX107" fmla="*/ 51377 w 1461971"/>
              <a:gd name="connsiteY107" fmla="*/ 732585 h 1462555"/>
              <a:gd name="connsiteX108" fmla="*/ 0 w 1461971"/>
              <a:gd name="connsiteY108" fmla="*/ 718991 h 1462555"/>
              <a:gd name="connsiteX109" fmla="*/ 5317 w 1461971"/>
              <a:gd name="connsiteY109" fmla="*/ 644745 h 1462555"/>
              <a:gd name="connsiteX110" fmla="*/ 18632 w 1461971"/>
              <a:gd name="connsiteY110" fmla="*/ 632231 h 1462555"/>
              <a:gd name="connsiteX111" fmla="*/ 101914 w 1461971"/>
              <a:gd name="connsiteY111" fmla="*/ 622195 h 1462555"/>
              <a:gd name="connsiteX112" fmla="*/ 119905 w 1461971"/>
              <a:gd name="connsiteY112" fmla="*/ 605723 h 1462555"/>
              <a:gd name="connsiteX113" fmla="*/ 123984 w 1461971"/>
              <a:gd name="connsiteY113" fmla="*/ 586212 h 1462555"/>
              <a:gd name="connsiteX114" fmla="*/ 96396 w 1461971"/>
              <a:gd name="connsiteY114" fmla="*/ 519162 h 1462555"/>
              <a:gd name="connsiteX115" fmla="*/ 42381 w 1461971"/>
              <a:gd name="connsiteY115" fmla="*/ 483219 h 1462555"/>
              <a:gd name="connsiteX116" fmla="*/ 75605 w 1461971"/>
              <a:gd name="connsiteY116" fmla="*/ 403616 h 1462555"/>
              <a:gd name="connsiteX117" fmla="*/ 167124 w 1461971"/>
              <a:gd name="connsiteY117" fmla="*/ 424406 h 1462555"/>
              <a:gd name="connsiteX118" fmla="*/ 191393 w 1461971"/>
              <a:gd name="connsiteY118" fmla="*/ 414890 h 1462555"/>
              <a:gd name="connsiteX119" fmla="*/ 221379 w 1461971"/>
              <a:gd name="connsiteY119" fmla="*/ 362474 h 1462555"/>
              <a:gd name="connsiteX120" fmla="*/ 188194 w 1461971"/>
              <a:gd name="connsiteY120" fmla="*/ 312017 h 1462555"/>
              <a:gd name="connsiteX121" fmla="*/ 159447 w 1461971"/>
              <a:gd name="connsiteY121" fmla="*/ 273595 h 1462555"/>
              <a:gd name="connsiteX122" fmla="*/ 187954 w 1461971"/>
              <a:gd name="connsiteY122" fmla="*/ 241330 h 1462555"/>
              <a:gd name="connsiteX123" fmla="*/ 216541 w 1461971"/>
              <a:gd name="connsiteY123" fmla="*/ 208585 h 1462555"/>
              <a:gd name="connsiteX124" fmla="*/ 292626 w 1461971"/>
              <a:gd name="connsiteY124" fmla="*/ 256562 h 1462555"/>
              <a:gd name="connsiteX125" fmla="*/ 328450 w 1461971"/>
              <a:gd name="connsiteY125" fmla="*/ 253604 h 1462555"/>
              <a:gd name="connsiteX126" fmla="*/ 331568 w 1461971"/>
              <a:gd name="connsiteY126" fmla="*/ 251085 h 1462555"/>
              <a:gd name="connsiteX127" fmla="*/ 356237 w 1461971"/>
              <a:gd name="connsiteY127" fmla="*/ 167883 h 1462555"/>
              <a:gd name="connsiteX128" fmla="*/ 337926 w 1461971"/>
              <a:gd name="connsiteY128" fmla="*/ 111789 h 1462555"/>
              <a:gd name="connsiteX129" fmla="*/ 412851 w 1461971"/>
              <a:gd name="connsiteY129" fmla="*/ 68609 h 1462555"/>
              <a:gd name="connsiteX130" fmla="*/ 473304 w 1461971"/>
              <a:gd name="connsiteY130" fmla="*/ 143574 h 1462555"/>
              <a:gd name="connsiteX131" fmla="*/ 498292 w 1461971"/>
              <a:gd name="connsiteY131" fmla="*/ 150451 h 1462555"/>
              <a:gd name="connsiteX132" fmla="*/ 553587 w 1461971"/>
              <a:gd name="connsiteY132" fmla="*/ 126542 h 1462555"/>
              <a:gd name="connsiteX133" fmla="*/ 557465 w 1461971"/>
              <a:gd name="connsiteY133" fmla="*/ 66490 h 1462555"/>
              <a:gd name="connsiteX134" fmla="*/ 557505 w 1461971"/>
              <a:gd name="connsiteY134" fmla="*/ 18751 h 1462555"/>
              <a:gd name="connsiteX135" fmla="*/ 638348 w 1461971"/>
              <a:gd name="connsiteY135" fmla="*/ 0 h 146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461971" h="1462555">
                <a:moveTo>
                  <a:pt x="725308" y="567939"/>
                </a:moveTo>
                <a:cubicBezTo>
                  <a:pt x="637188" y="568259"/>
                  <a:pt x="564181" y="643704"/>
                  <a:pt x="563582" y="735062"/>
                </a:cubicBezTo>
                <a:cubicBezTo>
                  <a:pt x="562982" y="823022"/>
                  <a:pt x="637628" y="895869"/>
                  <a:pt x="728267" y="895749"/>
                </a:cubicBezTo>
                <a:cubicBezTo>
                  <a:pt x="820104" y="895629"/>
                  <a:pt x="890552" y="825301"/>
                  <a:pt x="890392" y="733903"/>
                </a:cubicBezTo>
                <a:cubicBezTo>
                  <a:pt x="890272" y="638986"/>
                  <a:pt x="819265" y="567579"/>
                  <a:pt x="725308" y="567939"/>
                </a:cubicBezTo>
                <a:close/>
                <a:moveTo>
                  <a:pt x="730186" y="364552"/>
                </a:moveTo>
                <a:cubicBezTo>
                  <a:pt x="929855" y="364712"/>
                  <a:pt x="1097258" y="530756"/>
                  <a:pt x="1097457" y="728905"/>
                </a:cubicBezTo>
                <a:cubicBezTo>
                  <a:pt x="1097697" y="929253"/>
                  <a:pt x="931494" y="1095218"/>
                  <a:pt x="730586" y="1095297"/>
                </a:cubicBezTo>
                <a:cubicBezTo>
                  <a:pt x="529078" y="1095377"/>
                  <a:pt x="367552" y="932772"/>
                  <a:pt x="367152" y="729385"/>
                </a:cubicBezTo>
                <a:cubicBezTo>
                  <a:pt x="366752" y="529557"/>
                  <a:pt x="531117" y="364392"/>
                  <a:pt x="730186" y="364552"/>
                </a:cubicBezTo>
                <a:close/>
                <a:moveTo>
                  <a:pt x="736343" y="314776"/>
                </a:moveTo>
                <a:cubicBezTo>
                  <a:pt x="506369" y="312017"/>
                  <a:pt x="318574" y="494934"/>
                  <a:pt x="315296" y="724828"/>
                </a:cubicBezTo>
                <a:cubicBezTo>
                  <a:pt x="311978" y="957122"/>
                  <a:pt x="495574" y="1148074"/>
                  <a:pt x="725068" y="1150953"/>
                </a:cubicBezTo>
                <a:cubicBezTo>
                  <a:pt x="955643" y="1153872"/>
                  <a:pt x="1145596" y="965198"/>
                  <a:pt x="1148475" y="730426"/>
                </a:cubicBezTo>
                <a:cubicBezTo>
                  <a:pt x="1151233" y="506848"/>
                  <a:pt x="963480" y="317495"/>
                  <a:pt x="736343" y="314776"/>
                </a:cubicBezTo>
                <a:close/>
                <a:moveTo>
                  <a:pt x="638348" y="0"/>
                </a:moveTo>
                <a:cubicBezTo>
                  <a:pt x="639667" y="0"/>
                  <a:pt x="641027" y="0"/>
                  <a:pt x="642346" y="0"/>
                </a:cubicBezTo>
                <a:cubicBezTo>
                  <a:pt x="647904" y="14913"/>
                  <a:pt x="653181" y="29906"/>
                  <a:pt x="659019" y="44700"/>
                </a:cubicBezTo>
                <a:cubicBezTo>
                  <a:pt x="666735" y="64330"/>
                  <a:pt x="669734" y="91278"/>
                  <a:pt x="684287" y="101274"/>
                </a:cubicBezTo>
                <a:cubicBezTo>
                  <a:pt x="698920" y="111309"/>
                  <a:pt x="725228" y="103513"/>
                  <a:pt x="746299" y="105272"/>
                </a:cubicBezTo>
                <a:cubicBezTo>
                  <a:pt x="760652" y="106471"/>
                  <a:pt x="765810" y="99954"/>
                  <a:pt x="770008" y="87640"/>
                </a:cubicBezTo>
                <a:cubicBezTo>
                  <a:pt x="780044" y="58173"/>
                  <a:pt x="791438" y="29187"/>
                  <a:pt x="802313" y="0"/>
                </a:cubicBezTo>
                <a:cubicBezTo>
                  <a:pt x="804992" y="0"/>
                  <a:pt x="807631" y="0"/>
                  <a:pt x="810309" y="0"/>
                </a:cubicBezTo>
                <a:cubicBezTo>
                  <a:pt x="834219" y="4278"/>
                  <a:pt x="858128" y="8516"/>
                  <a:pt x="883676" y="13074"/>
                </a:cubicBezTo>
                <a:cubicBezTo>
                  <a:pt x="883676" y="45659"/>
                  <a:pt x="884076" y="77525"/>
                  <a:pt x="883436" y="109350"/>
                </a:cubicBezTo>
                <a:cubicBezTo>
                  <a:pt x="883236" y="120265"/>
                  <a:pt x="886075" y="126542"/>
                  <a:pt x="897110" y="129861"/>
                </a:cubicBezTo>
                <a:cubicBezTo>
                  <a:pt x="915581" y="135418"/>
                  <a:pt x="933413" y="143095"/>
                  <a:pt x="952044" y="147932"/>
                </a:cubicBezTo>
                <a:cubicBezTo>
                  <a:pt x="957602" y="149412"/>
                  <a:pt x="967318" y="146373"/>
                  <a:pt x="970996" y="141935"/>
                </a:cubicBezTo>
                <a:cubicBezTo>
                  <a:pt x="989747" y="119465"/>
                  <a:pt x="1006860" y="95636"/>
                  <a:pt x="1025291" y="72887"/>
                </a:cubicBezTo>
                <a:cubicBezTo>
                  <a:pt x="1028650" y="68769"/>
                  <a:pt x="1037165" y="63891"/>
                  <a:pt x="1040484" y="65450"/>
                </a:cubicBezTo>
                <a:cubicBezTo>
                  <a:pt x="1063154" y="75965"/>
                  <a:pt x="1085064" y="88119"/>
                  <a:pt x="1107894" y="100114"/>
                </a:cubicBezTo>
                <a:cubicBezTo>
                  <a:pt x="1097218" y="134259"/>
                  <a:pt x="1086863" y="165804"/>
                  <a:pt x="1077867" y="197750"/>
                </a:cubicBezTo>
                <a:cubicBezTo>
                  <a:pt x="1076148" y="203827"/>
                  <a:pt x="1077268" y="214182"/>
                  <a:pt x="1081346" y="217780"/>
                </a:cubicBezTo>
                <a:cubicBezTo>
                  <a:pt x="1098258" y="232653"/>
                  <a:pt x="1116770" y="245727"/>
                  <a:pt x="1135321" y="259921"/>
                </a:cubicBezTo>
                <a:cubicBezTo>
                  <a:pt x="1168186" y="238771"/>
                  <a:pt x="1200371" y="218020"/>
                  <a:pt x="1225999" y="201548"/>
                </a:cubicBezTo>
                <a:cubicBezTo>
                  <a:pt x="1249349" y="221858"/>
                  <a:pt x="1270259" y="240050"/>
                  <a:pt x="1292009" y="259002"/>
                </a:cubicBezTo>
                <a:cubicBezTo>
                  <a:pt x="1270699" y="286869"/>
                  <a:pt x="1250468" y="314096"/>
                  <a:pt x="1229358" y="340604"/>
                </a:cubicBezTo>
                <a:cubicBezTo>
                  <a:pt x="1222641" y="349041"/>
                  <a:pt x="1220522" y="355277"/>
                  <a:pt x="1227839" y="364793"/>
                </a:cubicBezTo>
                <a:cubicBezTo>
                  <a:pt x="1237954" y="377947"/>
                  <a:pt x="1246990" y="392061"/>
                  <a:pt x="1255146" y="406534"/>
                </a:cubicBezTo>
                <a:cubicBezTo>
                  <a:pt x="1261543" y="417889"/>
                  <a:pt x="1268820" y="419568"/>
                  <a:pt x="1281094" y="416329"/>
                </a:cubicBezTo>
                <a:cubicBezTo>
                  <a:pt x="1314239" y="407534"/>
                  <a:pt x="1347823" y="400417"/>
                  <a:pt x="1381808" y="392460"/>
                </a:cubicBezTo>
                <a:cubicBezTo>
                  <a:pt x="1393403" y="419008"/>
                  <a:pt x="1403958" y="443197"/>
                  <a:pt x="1414913" y="468386"/>
                </a:cubicBezTo>
                <a:cubicBezTo>
                  <a:pt x="1398241" y="480100"/>
                  <a:pt x="1382648" y="491295"/>
                  <a:pt x="1366775" y="502130"/>
                </a:cubicBezTo>
                <a:cubicBezTo>
                  <a:pt x="1315518" y="537074"/>
                  <a:pt x="1315718" y="536954"/>
                  <a:pt x="1331111" y="597566"/>
                </a:cubicBezTo>
                <a:cubicBezTo>
                  <a:pt x="1334150" y="609521"/>
                  <a:pt x="1338948" y="615159"/>
                  <a:pt x="1352182" y="615838"/>
                </a:cubicBezTo>
                <a:cubicBezTo>
                  <a:pt x="1382048" y="617357"/>
                  <a:pt x="1411794" y="621475"/>
                  <a:pt x="1441701" y="623195"/>
                </a:cubicBezTo>
                <a:cubicBezTo>
                  <a:pt x="1454135" y="623915"/>
                  <a:pt x="1457254" y="629072"/>
                  <a:pt x="1457613" y="640347"/>
                </a:cubicBezTo>
                <a:cubicBezTo>
                  <a:pt x="1458013" y="653501"/>
                  <a:pt x="1460412" y="666615"/>
                  <a:pt x="1461971" y="679729"/>
                </a:cubicBezTo>
                <a:cubicBezTo>
                  <a:pt x="1461971" y="689044"/>
                  <a:pt x="1461971" y="698400"/>
                  <a:pt x="1461971" y="707716"/>
                </a:cubicBezTo>
                <a:cubicBezTo>
                  <a:pt x="1429346" y="716952"/>
                  <a:pt x="1396881" y="726827"/>
                  <a:pt x="1364016" y="735104"/>
                </a:cubicBezTo>
                <a:cubicBezTo>
                  <a:pt x="1350862" y="738422"/>
                  <a:pt x="1344665" y="744219"/>
                  <a:pt x="1344905" y="757973"/>
                </a:cubicBezTo>
                <a:cubicBezTo>
                  <a:pt x="1345065" y="765850"/>
                  <a:pt x="1342786" y="773766"/>
                  <a:pt x="1341826" y="781682"/>
                </a:cubicBezTo>
                <a:cubicBezTo>
                  <a:pt x="1337189" y="819705"/>
                  <a:pt x="1337269" y="819625"/>
                  <a:pt x="1373172" y="835338"/>
                </a:cubicBezTo>
                <a:cubicBezTo>
                  <a:pt x="1398120" y="846253"/>
                  <a:pt x="1422989" y="857367"/>
                  <a:pt x="1449377" y="869042"/>
                </a:cubicBezTo>
                <a:cubicBezTo>
                  <a:pt x="1442620" y="896350"/>
                  <a:pt x="1436103" y="922618"/>
                  <a:pt x="1429067" y="951125"/>
                </a:cubicBezTo>
                <a:cubicBezTo>
                  <a:pt x="1395841" y="948646"/>
                  <a:pt x="1362777" y="947127"/>
                  <a:pt x="1329992" y="943288"/>
                </a:cubicBezTo>
                <a:cubicBezTo>
                  <a:pt x="1312720" y="941249"/>
                  <a:pt x="1304164" y="946047"/>
                  <a:pt x="1297087" y="962479"/>
                </a:cubicBezTo>
                <a:cubicBezTo>
                  <a:pt x="1275737" y="1012057"/>
                  <a:pt x="1275057" y="1011537"/>
                  <a:pt x="1314159" y="1049040"/>
                </a:cubicBezTo>
                <a:cubicBezTo>
                  <a:pt x="1330871" y="1065073"/>
                  <a:pt x="1346864" y="1081865"/>
                  <a:pt x="1364136" y="1099297"/>
                </a:cubicBezTo>
                <a:cubicBezTo>
                  <a:pt x="1349583" y="1121887"/>
                  <a:pt x="1335269" y="1144076"/>
                  <a:pt x="1320356" y="1167146"/>
                </a:cubicBezTo>
                <a:cubicBezTo>
                  <a:pt x="1286692" y="1153272"/>
                  <a:pt x="1254466" y="1140678"/>
                  <a:pt x="1222921" y="1126604"/>
                </a:cubicBezTo>
                <a:cubicBezTo>
                  <a:pt x="1211406" y="1121487"/>
                  <a:pt x="1203889" y="1121607"/>
                  <a:pt x="1195453" y="1131602"/>
                </a:cubicBezTo>
                <a:cubicBezTo>
                  <a:pt x="1182579" y="1146795"/>
                  <a:pt x="1159150" y="1159709"/>
                  <a:pt x="1157231" y="1175662"/>
                </a:cubicBezTo>
                <a:cubicBezTo>
                  <a:pt x="1155192" y="1192654"/>
                  <a:pt x="1172584" y="1212205"/>
                  <a:pt x="1182139" y="1230317"/>
                </a:cubicBezTo>
                <a:cubicBezTo>
                  <a:pt x="1191375" y="1247869"/>
                  <a:pt x="1201450" y="1264981"/>
                  <a:pt x="1211806" y="1283493"/>
                </a:cubicBezTo>
                <a:cubicBezTo>
                  <a:pt x="1189576" y="1301844"/>
                  <a:pt x="1168186" y="1319436"/>
                  <a:pt x="1145596" y="1338068"/>
                </a:cubicBezTo>
                <a:cubicBezTo>
                  <a:pt x="1114330" y="1310280"/>
                  <a:pt x="1084104" y="1283373"/>
                  <a:pt x="1052399" y="1255145"/>
                </a:cubicBezTo>
                <a:cubicBezTo>
                  <a:pt x="1033007" y="1265261"/>
                  <a:pt x="1012777" y="1275096"/>
                  <a:pt x="993545" y="1286531"/>
                </a:cubicBezTo>
                <a:cubicBezTo>
                  <a:pt x="989747" y="1288810"/>
                  <a:pt x="987708" y="1297686"/>
                  <a:pt x="988388" y="1303084"/>
                </a:cubicBezTo>
                <a:cubicBezTo>
                  <a:pt x="992226" y="1332790"/>
                  <a:pt x="996544" y="1362497"/>
                  <a:pt x="1001982" y="1391923"/>
                </a:cubicBezTo>
                <a:cubicBezTo>
                  <a:pt x="1004741" y="1406796"/>
                  <a:pt x="1001942" y="1414912"/>
                  <a:pt x="985870" y="1419111"/>
                </a:cubicBezTo>
                <a:cubicBezTo>
                  <a:pt x="965479" y="1424468"/>
                  <a:pt x="945847" y="1432704"/>
                  <a:pt x="924577" y="1440181"/>
                </a:cubicBezTo>
                <a:cubicBezTo>
                  <a:pt x="907065" y="1408116"/>
                  <a:pt x="889953" y="1377370"/>
                  <a:pt x="873560" y="1346224"/>
                </a:cubicBezTo>
                <a:cubicBezTo>
                  <a:pt x="868283" y="1336188"/>
                  <a:pt x="863125" y="1332230"/>
                  <a:pt x="850451" y="1334229"/>
                </a:cubicBezTo>
                <a:cubicBezTo>
                  <a:pt x="791878" y="1343425"/>
                  <a:pt x="791798" y="1342826"/>
                  <a:pt x="782122" y="1400039"/>
                </a:cubicBezTo>
                <a:cubicBezTo>
                  <a:pt x="779364" y="1416472"/>
                  <a:pt x="777564" y="1433144"/>
                  <a:pt x="773126" y="1449097"/>
                </a:cubicBezTo>
                <a:cubicBezTo>
                  <a:pt x="771647" y="1454494"/>
                  <a:pt x="763571" y="1461291"/>
                  <a:pt x="758054" y="1461731"/>
                </a:cubicBezTo>
                <a:cubicBezTo>
                  <a:pt x="738182" y="1463250"/>
                  <a:pt x="718111" y="1461811"/>
                  <a:pt x="698160" y="1462531"/>
                </a:cubicBezTo>
                <a:cubicBezTo>
                  <a:pt x="687086" y="1462931"/>
                  <a:pt x="683327" y="1458492"/>
                  <a:pt x="681648" y="1447937"/>
                </a:cubicBezTo>
                <a:cubicBezTo>
                  <a:pt x="677130" y="1419670"/>
                  <a:pt x="670853" y="1391683"/>
                  <a:pt x="666255" y="1363456"/>
                </a:cubicBezTo>
                <a:cubicBezTo>
                  <a:pt x="664216" y="1350822"/>
                  <a:pt x="660418" y="1343185"/>
                  <a:pt x="645585" y="1342505"/>
                </a:cubicBezTo>
                <a:cubicBezTo>
                  <a:pt x="627074" y="1341706"/>
                  <a:pt x="604763" y="1330711"/>
                  <a:pt x="591330" y="1337828"/>
                </a:cubicBezTo>
                <a:cubicBezTo>
                  <a:pt x="577016" y="1345424"/>
                  <a:pt x="570899" y="1368853"/>
                  <a:pt x="561703" y="1385606"/>
                </a:cubicBezTo>
                <a:cubicBezTo>
                  <a:pt x="552148" y="1403038"/>
                  <a:pt x="543112" y="1420790"/>
                  <a:pt x="533037" y="1439901"/>
                </a:cubicBezTo>
                <a:cubicBezTo>
                  <a:pt x="505609" y="1430585"/>
                  <a:pt x="478861" y="1421509"/>
                  <a:pt x="451393" y="1412194"/>
                </a:cubicBezTo>
                <a:cubicBezTo>
                  <a:pt x="456391" y="1376850"/>
                  <a:pt x="460630" y="1343225"/>
                  <a:pt x="466107" y="1309800"/>
                </a:cubicBezTo>
                <a:cubicBezTo>
                  <a:pt x="468266" y="1296607"/>
                  <a:pt x="465347" y="1288770"/>
                  <a:pt x="452433" y="1283333"/>
                </a:cubicBezTo>
                <a:cubicBezTo>
                  <a:pt x="435401" y="1276136"/>
                  <a:pt x="418169" y="1259064"/>
                  <a:pt x="402816" y="1260943"/>
                </a:cubicBezTo>
                <a:cubicBezTo>
                  <a:pt x="387543" y="1262822"/>
                  <a:pt x="374349" y="1282693"/>
                  <a:pt x="360555" y="1295047"/>
                </a:cubicBezTo>
                <a:cubicBezTo>
                  <a:pt x="345762" y="1308321"/>
                  <a:pt x="331289" y="1322035"/>
                  <a:pt x="316375" y="1335869"/>
                </a:cubicBezTo>
                <a:cubicBezTo>
                  <a:pt x="311658" y="1332710"/>
                  <a:pt x="307779" y="1330231"/>
                  <a:pt x="304061" y="1327512"/>
                </a:cubicBezTo>
                <a:cubicBezTo>
                  <a:pt x="285310" y="1313719"/>
                  <a:pt x="266598" y="1299885"/>
                  <a:pt x="245928" y="1284572"/>
                </a:cubicBezTo>
                <a:cubicBezTo>
                  <a:pt x="262080" y="1254426"/>
                  <a:pt x="277633" y="1224600"/>
                  <a:pt x="294066" y="1195253"/>
                </a:cubicBezTo>
                <a:cubicBezTo>
                  <a:pt x="299703" y="1185178"/>
                  <a:pt x="300822" y="1178061"/>
                  <a:pt x="291227" y="1169465"/>
                </a:cubicBezTo>
                <a:cubicBezTo>
                  <a:pt x="276474" y="1156231"/>
                  <a:pt x="264999" y="1133601"/>
                  <a:pt x="248567" y="1129603"/>
                </a:cubicBezTo>
                <a:cubicBezTo>
                  <a:pt x="233333" y="1125885"/>
                  <a:pt x="213422" y="1141478"/>
                  <a:pt x="195511" y="1148315"/>
                </a:cubicBezTo>
                <a:cubicBezTo>
                  <a:pt x="178199" y="1154911"/>
                  <a:pt x="158328" y="1169505"/>
                  <a:pt x="144094" y="1165307"/>
                </a:cubicBezTo>
                <a:cubicBezTo>
                  <a:pt x="129981" y="1161149"/>
                  <a:pt x="121465" y="1137959"/>
                  <a:pt x="110670" y="1122966"/>
                </a:cubicBezTo>
                <a:cubicBezTo>
                  <a:pt x="105272" y="1115449"/>
                  <a:pt x="100274" y="1107693"/>
                  <a:pt x="93917" y="1098257"/>
                </a:cubicBezTo>
                <a:cubicBezTo>
                  <a:pt x="118626" y="1075348"/>
                  <a:pt x="142615" y="1052518"/>
                  <a:pt x="167324" y="1030409"/>
                </a:cubicBezTo>
                <a:cubicBezTo>
                  <a:pt x="175600" y="1022972"/>
                  <a:pt x="180198" y="1017174"/>
                  <a:pt x="173681" y="1005500"/>
                </a:cubicBezTo>
                <a:cubicBezTo>
                  <a:pt x="163725" y="987628"/>
                  <a:pt x="160287" y="960880"/>
                  <a:pt x="145654" y="952284"/>
                </a:cubicBezTo>
                <a:cubicBezTo>
                  <a:pt x="130980" y="943688"/>
                  <a:pt x="105912" y="952284"/>
                  <a:pt x="85481" y="954163"/>
                </a:cubicBezTo>
                <a:cubicBezTo>
                  <a:pt x="33905" y="958881"/>
                  <a:pt x="33905" y="959041"/>
                  <a:pt x="21550" y="909144"/>
                </a:cubicBezTo>
                <a:cubicBezTo>
                  <a:pt x="12754" y="873600"/>
                  <a:pt x="12754" y="873600"/>
                  <a:pt x="44740" y="857848"/>
                </a:cubicBezTo>
                <a:cubicBezTo>
                  <a:pt x="62651" y="849012"/>
                  <a:pt x="80244" y="839416"/>
                  <a:pt x="98595" y="831619"/>
                </a:cubicBezTo>
                <a:cubicBezTo>
                  <a:pt x="110910" y="826382"/>
                  <a:pt x="115027" y="819545"/>
                  <a:pt x="113708" y="805831"/>
                </a:cubicBezTo>
                <a:cubicBezTo>
                  <a:pt x="108031" y="747778"/>
                  <a:pt x="108510" y="747698"/>
                  <a:pt x="51377" y="732585"/>
                </a:cubicBezTo>
                <a:cubicBezTo>
                  <a:pt x="34704" y="728147"/>
                  <a:pt x="18032" y="723749"/>
                  <a:pt x="0" y="718991"/>
                </a:cubicBezTo>
                <a:cubicBezTo>
                  <a:pt x="1640" y="693563"/>
                  <a:pt x="2479" y="669054"/>
                  <a:pt x="5317" y="644745"/>
                </a:cubicBezTo>
                <a:cubicBezTo>
                  <a:pt x="5877" y="639987"/>
                  <a:pt x="13474" y="633030"/>
                  <a:pt x="18632" y="632231"/>
                </a:cubicBezTo>
                <a:cubicBezTo>
                  <a:pt x="46259" y="627953"/>
                  <a:pt x="74086" y="624874"/>
                  <a:pt x="101914" y="622195"/>
                </a:cubicBezTo>
                <a:cubicBezTo>
                  <a:pt x="112789" y="621156"/>
                  <a:pt x="119106" y="617437"/>
                  <a:pt x="119905" y="605723"/>
                </a:cubicBezTo>
                <a:cubicBezTo>
                  <a:pt x="120345" y="599166"/>
                  <a:pt x="122464" y="592689"/>
                  <a:pt x="123984" y="586212"/>
                </a:cubicBezTo>
                <a:cubicBezTo>
                  <a:pt x="133899" y="543391"/>
                  <a:pt x="133859" y="543471"/>
                  <a:pt x="96396" y="519162"/>
                </a:cubicBezTo>
                <a:cubicBezTo>
                  <a:pt x="78604" y="507608"/>
                  <a:pt x="61052" y="495653"/>
                  <a:pt x="42381" y="483219"/>
                </a:cubicBezTo>
                <a:cubicBezTo>
                  <a:pt x="53496" y="456671"/>
                  <a:pt x="64171" y="431083"/>
                  <a:pt x="75605" y="403616"/>
                </a:cubicBezTo>
                <a:cubicBezTo>
                  <a:pt x="106592" y="410572"/>
                  <a:pt x="137017" y="416889"/>
                  <a:pt x="167124" y="424406"/>
                </a:cubicBezTo>
                <a:cubicBezTo>
                  <a:pt x="178439" y="427244"/>
                  <a:pt x="185315" y="425925"/>
                  <a:pt x="191393" y="414890"/>
                </a:cubicBezTo>
                <a:cubicBezTo>
                  <a:pt x="201268" y="396858"/>
                  <a:pt x="221859" y="379586"/>
                  <a:pt x="221379" y="362474"/>
                </a:cubicBezTo>
                <a:cubicBezTo>
                  <a:pt x="220899" y="345362"/>
                  <a:pt x="200228" y="328690"/>
                  <a:pt x="188194" y="312017"/>
                </a:cubicBezTo>
                <a:cubicBezTo>
                  <a:pt x="179198" y="299583"/>
                  <a:pt x="169842" y="287468"/>
                  <a:pt x="159447" y="273595"/>
                </a:cubicBezTo>
                <a:cubicBezTo>
                  <a:pt x="168963" y="262880"/>
                  <a:pt x="178478" y="252125"/>
                  <a:pt x="187954" y="241330"/>
                </a:cubicBezTo>
                <a:cubicBezTo>
                  <a:pt x="197190" y="230854"/>
                  <a:pt x="206306" y="220299"/>
                  <a:pt x="216541" y="208585"/>
                </a:cubicBezTo>
                <a:cubicBezTo>
                  <a:pt x="242369" y="224697"/>
                  <a:pt x="268318" y="239490"/>
                  <a:pt x="292626" y="256562"/>
                </a:cubicBezTo>
                <a:cubicBezTo>
                  <a:pt x="306820" y="266518"/>
                  <a:pt x="317415" y="265799"/>
                  <a:pt x="328450" y="253604"/>
                </a:cubicBezTo>
                <a:cubicBezTo>
                  <a:pt x="329329" y="252604"/>
                  <a:pt x="330529" y="251925"/>
                  <a:pt x="331568" y="251085"/>
                </a:cubicBezTo>
                <a:cubicBezTo>
                  <a:pt x="372470" y="218620"/>
                  <a:pt x="372510" y="218580"/>
                  <a:pt x="356237" y="167883"/>
                </a:cubicBezTo>
                <a:cubicBezTo>
                  <a:pt x="350360" y="149571"/>
                  <a:pt x="344323" y="131340"/>
                  <a:pt x="337926" y="111789"/>
                </a:cubicBezTo>
                <a:cubicBezTo>
                  <a:pt x="362954" y="97356"/>
                  <a:pt x="387543" y="83202"/>
                  <a:pt x="412851" y="68609"/>
                </a:cubicBezTo>
                <a:cubicBezTo>
                  <a:pt x="433362" y="93877"/>
                  <a:pt x="453872" y="118306"/>
                  <a:pt x="473304" y="143574"/>
                </a:cubicBezTo>
                <a:cubicBezTo>
                  <a:pt x="480621" y="153010"/>
                  <a:pt x="487057" y="155449"/>
                  <a:pt x="498292" y="150451"/>
                </a:cubicBezTo>
                <a:cubicBezTo>
                  <a:pt x="517004" y="142095"/>
                  <a:pt x="543671" y="140496"/>
                  <a:pt x="553587" y="126542"/>
                </a:cubicBezTo>
                <a:cubicBezTo>
                  <a:pt x="563502" y="112628"/>
                  <a:pt x="557065" y="87000"/>
                  <a:pt x="557465" y="66490"/>
                </a:cubicBezTo>
                <a:cubicBezTo>
                  <a:pt x="557745" y="50617"/>
                  <a:pt x="557505" y="34744"/>
                  <a:pt x="557505" y="18751"/>
                </a:cubicBezTo>
                <a:cubicBezTo>
                  <a:pt x="585692" y="12234"/>
                  <a:pt x="612000" y="6117"/>
                  <a:pt x="63834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7A056B34-ACCA-49B1-AF68-FB9F486B3331}"/>
              </a:ext>
            </a:extLst>
          </p:cNvPr>
          <p:cNvSpPr/>
          <p:nvPr/>
        </p:nvSpPr>
        <p:spPr>
          <a:xfrm rot="5400000">
            <a:off x="1143639" y="6559160"/>
            <a:ext cx="613788" cy="615167"/>
          </a:xfrm>
          <a:custGeom>
            <a:avLst/>
            <a:gdLst>
              <a:gd name="connsiteX0" fmla="*/ 1509551 w 3209895"/>
              <a:gd name="connsiteY0" fmla="*/ 3217105 h 3217105"/>
              <a:gd name="connsiteX1" fmla="*/ 1466029 w 3209895"/>
              <a:gd name="connsiteY1" fmla="*/ 2989297 h 3217105"/>
              <a:gd name="connsiteX2" fmla="*/ 1323770 w 3209895"/>
              <a:gd name="connsiteY2" fmla="*/ 2939708 h 3217105"/>
              <a:gd name="connsiteX3" fmla="*/ 1286842 w 3209895"/>
              <a:gd name="connsiteY3" fmla="*/ 2964415 h 3217105"/>
              <a:gd name="connsiteX4" fmla="*/ 1208591 w 3209895"/>
              <a:gd name="connsiteY4" fmla="*/ 3106762 h 3217105"/>
              <a:gd name="connsiteX5" fmla="*/ 1175795 w 3209895"/>
              <a:gd name="connsiteY5" fmla="*/ 3167077 h 3217105"/>
              <a:gd name="connsiteX6" fmla="*/ 1014105 w 3209895"/>
              <a:gd name="connsiteY6" fmla="*/ 3108696 h 3217105"/>
              <a:gd name="connsiteX7" fmla="*/ 1002323 w 3209895"/>
              <a:gd name="connsiteY7" fmla="*/ 3068691 h 3217105"/>
              <a:gd name="connsiteX8" fmla="*/ 1028524 w 3209895"/>
              <a:gd name="connsiteY8" fmla="*/ 2877195 h 3217105"/>
              <a:gd name="connsiteX9" fmla="*/ 1004609 w 3209895"/>
              <a:gd name="connsiteY9" fmla="*/ 2828749 h 3217105"/>
              <a:gd name="connsiteX10" fmla="*/ 795792 w 3209895"/>
              <a:gd name="connsiteY10" fmla="*/ 2850554 h 3217105"/>
              <a:gd name="connsiteX11" fmla="*/ 700132 w 3209895"/>
              <a:gd name="connsiteY11" fmla="*/ 2939532 h 3217105"/>
              <a:gd name="connsiteX12" fmla="*/ 546354 w 3209895"/>
              <a:gd name="connsiteY12" fmla="*/ 2824353 h 3217105"/>
              <a:gd name="connsiteX13" fmla="*/ 651422 w 3209895"/>
              <a:gd name="connsiteY13" fmla="*/ 2625647 h 3217105"/>
              <a:gd name="connsiteX14" fmla="*/ 643157 w 3209895"/>
              <a:gd name="connsiteY14" fmla="*/ 2565683 h 3217105"/>
              <a:gd name="connsiteX15" fmla="*/ 549695 w 3209895"/>
              <a:gd name="connsiteY15" fmla="*/ 2478024 h 3217105"/>
              <a:gd name="connsiteX16" fmla="*/ 434076 w 3209895"/>
              <a:gd name="connsiteY16" fmla="*/ 2522601 h 3217105"/>
              <a:gd name="connsiteX17" fmla="*/ 320568 w 3209895"/>
              <a:gd name="connsiteY17" fmla="*/ 2572102 h 3217105"/>
              <a:gd name="connsiteX18" fmla="*/ 213301 w 3209895"/>
              <a:gd name="connsiteY18" fmla="*/ 2413401 h 3217105"/>
              <a:gd name="connsiteX19" fmla="*/ 398907 w 3209895"/>
              <a:gd name="connsiteY19" fmla="*/ 2237379 h 3217105"/>
              <a:gd name="connsiteX20" fmla="*/ 336833 w 3209895"/>
              <a:gd name="connsiteY20" fmla="*/ 2104439 h 3217105"/>
              <a:gd name="connsiteX21" fmla="*/ 291377 w 3209895"/>
              <a:gd name="connsiteY21" fmla="*/ 2086151 h 3217105"/>
              <a:gd name="connsiteX22" fmla="*/ 79922 w 3209895"/>
              <a:gd name="connsiteY22" fmla="*/ 2101977 h 3217105"/>
              <a:gd name="connsiteX23" fmla="*/ 30773 w 3209895"/>
              <a:gd name="connsiteY23" fmla="*/ 1917954 h 3217105"/>
              <a:gd name="connsiteX24" fmla="*/ 207499 w 3209895"/>
              <a:gd name="connsiteY24" fmla="*/ 1834339 h 3217105"/>
              <a:gd name="connsiteX25" fmla="*/ 254010 w 3209895"/>
              <a:gd name="connsiteY25" fmla="*/ 1759780 h 3217105"/>
              <a:gd name="connsiteX26" fmla="*/ 136808 w 3209895"/>
              <a:gd name="connsiteY26" fmla="*/ 1615411 h 3217105"/>
              <a:gd name="connsiteX27" fmla="*/ 0 w 3209895"/>
              <a:gd name="connsiteY27" fmla="*/ 1575757 h 3217105"/>
              <a:gd name="connsiteX28" fmla="*/ 18200 w 3209895"/>
              <a:gd name="connsiteY28" fmla="*/ 1390767 h 3217105"/>
              <a:gd name="connsiteX29" fmla="*/ 222709 w 3209895"/>
              <a:gd name="connsiteY29" fmla="*/ 1366940 h 3217105"/>
              <a:gd name="connsiteX30" fmla="*/ 269045 w 3209895"/>
              <a:gd name="connsiteY30" fmla="*/ 1326671 h 3217105"/>
              <a:gd name="connsiteX31" fmla="*/ 290850 w 3209895"/>
              <a:gd name="connsiteY31" fmla="*/ 1199974 h 3217105"/>
              <a:gd name="connsiteX32" fmla="*/ 192640 w 3209895"/>
              <a:gd name="connsiteY32" fmla="*/ 1125064 h 3217105"/>
              <a:gd name="connsiteX33" fmla="*/ 140941 w 3209895"/>
              <a:gd name="connsiteY33" fmla="*/ 950800 h 3217105"/>
              <a:gd name="connsiteX34" fmla="*/ 168197 w 3209895"/>
              <a:gd name="connsiteY34" fmla="*/ 886528 h 3217105"/>
              <a:gd name="connsiteX35" fmla="*/ 372794 w 3209895"/>
              <a:gd name="connsiteY35" fmla="*/ 934095 h 3217105"/>
              <a:gd name="connsiteX36" fmla="*/ 428713 w 3209895"/>
              <a:gd name="connsiteY36" fmla="*/ 910444 h 3217105"/>
              <a:gd name="connsiteX37" fmla="*/ 499931 w 3209895"/>
              <a:gd name="connsiteY37" fmla="*/ 793858 h 3217105"/>
              <a:gd name="connsiteX38" fmla="*/ 354066 w 3209895"/>
              <a:gd name="connsiteY38" fmla="*/ 601921 h 3217105"/>
              <a:gd name="connsiteX39" fmla="*/ 476455 w 3209895"/>
              <a:gd name="connsiteY39" fmla="*/ 459750 h 3217105"/>
              <a:gd name="connsiteX40" fmla="*/ 684657 w 3209895"/>
              <a:gd name="connsiteY40" fmla="*/ 583985 h 3217105"/>
              <a:gd name="connsiteX41" fmla="*/ 691515 w 3209895"/>
              <a:gd name="connsiteY41" fmla="*/ 581084 h 3217105"/>
              <a:gd name="connsiteX42" fmla="*/ 809244 w 3209895"/>
              <a:gd name="connsiteY42" fmla="*/ 480763 h 3217105"/>
              <a:gd name="connsiteX43" fmla="*/ 773811 w 3209895"/>
              <a:gd name="connsiteY43" fmla="*/ 332965 h 3217105"/>
              <a:gd name="connsiteX44" fmla="*/ 824191 w 3209895"/>
              <a:gd name="connsiteY44" fmla="*/ 200904 h 3217105"/>
              <a:gd name="connsiteX45" fmla="*/ 908509 w 3209895"/>
              <a:gd name="connsiteY45" fmla="*/ 152371 h 3217105"/>
              <a:gd name="connsiteX46" fmla="*/ 1040658 w 3209895"/>
              <a:gd name="connsiteY46" fmla="*/ 316611 h 3217105"/>
              <a:gd name="connsiteX47" fmla="*/ 1095346 w 3209895"/>
              <a:gd name="connsiteY47" fmla="*/ 332701 h 3217105"/>
              <a:gd name="connsiteX48" fmla="*/ 1190566 w 3209895"/>
              <a:gd name="connsiteY48" fmla="*/ 299554 h 3217105"/>
              <a:gd name="connsiteX49" fmla="*/ 1229253 w 3209895"/>
              <a:gd name="connsiteY49" fmla="*/ 244250 h 3217105"/>
              <a:gd name="connsiteX50" fmla="*/ 1228110 w 3209895"/>
              <a:gd name="connsiteY50" fmla="*/ 72888 h 3217105"/>
              <a:gd name="connsiteX51" fmla="*/ 1261432 w 3209895"/>
              <a:gd name="connsiteY51" fmla="*/ 33059 h 3217105"/>
              <a:gd name="connsiteX52" fmla="*/ 1414595 w 3209895"/>
              <a:gd name="connsiteY52" fmla="*/ 5187 h 3217105"/>
              <a:gd name="connsiteX53" fmla="*/ 1481856 w 3209895"/>
              <a:gd name="connsiteY53" fmla="*/ 188771 h 3217105"/>
              <a:gd name="connsiteX54" fmla="*/ 1545248 w 3209895"/>
              <a:gd name="connsiteY54" fmla="*/ 231238 h 3217105"/>
              <a:gd name="connsiteX55" fmla="*/ 1611015 w 3209895"/>
              <a:gd name="connsiteY55" fmla="*/ 231326 h 3217105"/>
              <a:gd name="connsiteX56" fmla="*/ 1702718 w 3209895"/>
              <a:gd name="connsiteY56" fmla="*/ 165735 h 3217105"/>
              <a:gd name="connsiteX57" fmla="*/ 1759956 w 3209895"/>
              <a:gd name="connsiteY57" fmla="*/ 0 h 3217105"/>
              <a:gd name="connsiteX58" fmla="*/ 1941693 w 3209895"/>
              <a:gd name="connsiteY58" fmla="*/ 26729 h 3217105"/>
              <a:gd name="connsiteX59" fmla="*/ 1940902 w 3209895"/>
              <a:gd name="connsiteY59" fmla="*/ 239766 h 3217105"/>
              <a:gd name="connsiteX60" fmla="*/ 1977039 w 3209895"/>
              <a:gd name="connsiteY60" fmla="*/ 288915 h 3217105"/>
              <a:gd name="connsiteX61" fmla="*/ 2085096 w 3209895"/>
              <a:gd name="connsiteY61" fmla="*/ 325579 h 3217105"/>
              <a:gd name="connsiteX62" fmla="*/ 2136707 w 3209895"/>
              <a:gd name="connsiteY62" fmla="*/ 310632 h 3217105"/>
              <a:gd name="connsiteX63" fmla="*/ 2269998 w 3209895"/>
              <a:gd name="connsiteY63" fmla="*/ 141029 h 3217105"/>
              <a:gd name="connsiteX64" fmla="*/ 2435469 w 3209895"/>
              <a:gd name="connsiteY64" fmla="*/ 224028 h 3217105"/>
              <a:gd name="connsiteX65" fmla="*/ 2366186 w 3209895"/>
              <a:gd name="connsiteY65" fmla="*/ 436538 h 3217105"/>
              <a:gd name="connsiteX66" fmla="*/ 2382364 w 3209895"/>
              <a:gd name="connsiteY66" fmla="*/ 488149 h 3217105"/>
              <a:gd name="connsiteX67" fmla="*/ 2494729 w 3209895"/>
              <a:gd name="connsiteY67" fmla="*/ 576951 h 3217105"/>
              <a:gd name="connsiteX68" fmla="*/ 2711548 w 3209895"/>
              <a:gd name="connsiteY68" fmla="*/ 438209 h 3217105"/>
              <a:gd name="connsiteX69" fmla="*/ 2834816 w 3209895"/>
              <a:gd name="connsiteY69" fmla="*/ 573874 h 3217105"/>
              <a:gd name="connsiteX70" fmla="*/ 2701788 w 3209895"/>
              <a:gd name="connsiteY70" fmla="*/ 749368 h 3217105"/>
              <a:gd name="connsiteX71" fmla="*/ 2699590 w 3209895"/>
              <a:gd name="connsiteY71" fmla="*/ 803441 h 3217105"/>
              <a:gd name="connsiteX72" fmla="*/ 2718230 w 3209895"/>
              <a:gd name="connsiteY72" fmla="*/ 833159 h 3217105"/>
              <a:gd name="connsiteX73" fmla="*/ 2886075 w 3209895"/>
              <a:gd name="connsiteY73" fmla="*/ 900068 h 3217105"/>
              <a:gd name="connsiteX74" fmla="*/ 3030796 w 3209895"/>
              <a:gd name="connsiteY74" fmla="*/ 863229 h 3217105"/>
              <a:gd name="connsiteX75" fmla="*/ 3098937 w 3209895"/>
              <a:gd name="connsiteY75" fmla="*/ 1015072 h 3217105"/>
              <a:gd name="connsiteX76" fmla="*/ 3080825 w 3209895"/>
              <a:gd name="connsiteY76" fmla="*/ 1047867 h 3217105"/>
              <a:gd name="connsiteX77" fmla="*/ 2917376 w 3209895"/>
              <a:gd name="connsiteY77" fmla="*/ 1159002 h 3217105"/>
              <a:gd name="connsiteX78" fmla="*/ 2896714 w 3209895"/>
              <a:gd name="connsiteY78" fmla="*/ 1208591 h 3217105"/>
              <a:gd name="connsiteX79" fmla="*/ 3072296 w 3209895"/>
              <a:gd name="connsiteY79" fmla="*/ 1362192 h 3217105"/>
              <a:gd name="connsiteX80" fmla="*/ 3205236 w 3209895"/>
              <a:gd name="connsiteY80" fmla="*/ 1491703 h 3217105"/>
              <a:gd name="connsiteX81" fmla="*/ 3209896 w 3209895"/>
              <a:gd name="connsiteY81" fmla="*/ 1557206 h 3217105"/>
              <a:gd name="connsiteX82" fmla="*/ 2994484 w 3209895"/>
              <a:gd name="connsiteY82" fmla="*/ 1617169 h 3217105"/>
              <a:gd name="connsiteX83" fmla="*/ 2951050 w 3209895"/>
              <a:gd name="connsiteY83" fmla="*/ 1670011 h 3217105"/>
              <a:gd name="connsiteX84" fmla="*/ 2951314 w 3209895"/>
              <a:gd name="connsiteY84" fmla="*/ 1794334 h 3217105"/>
              <a:gd name="connsiteX85" fmla="*/ 3064119 w 3209895"/>
              <a:gd name="connsiteY85" fmla="*/ 1855529 h 3217105"/>
              <a:gd name="connsiteX86" fmla="*/ 3112038 w 3209895"/>
              <a:gd name="connsiteY86" fmla="*/ 1877422 h 3217105"/>
              <a:gd name="connsiteX87" fmla="*/ 3165934 w 3209895"/>
              <a:gd name="connsiteY87" fmla="*/ 1990051 h 3217105"/>
              <a:gd name="connsiteX88" fmla="*/ 3142195 w 3209895"/>
              <a:gd name="connsiteY88" fmla="*/ 2091251 h 3217105"/>
              <a:gd name="connsiteX89" fmla="*/ 2922387 w 3209895"/>
              <a:gd name="connsiteY89" fmla="*/ 2075072 h 3217105"/>
              <a:gd name="connsiteX90" fmla="*/ 2858643 w 3209895"/>
              <a:gd name="connsiteY90" fmla="*/ 2110066 h 3217105"/>
              <a:gd name="connsiteX91" fmla="*/ 2896099 w 3209895"/>
              <a:gd name="connsiteY91" fmla="*/ 2315102 h 3217105"/>
              <a:gd name="connsiteX92" fmla="*/ 3000287 w 3209895"/>
              <a:gd name="connsiteY92" fmla="*/ 2414631 h 3217105"/>
              <a:gd name="connsiteX93" fmla="*/ 2901901 w 3209895"/>
              <a:gd name="connsiteY93" fmla="*/ 2569376 h 3217105"/>
              <a:gd name="connsiteX94" fmla="*/ 2691941 w 3209895"/>
              <a:gd name="connsiteY94" fmla="*/ 2478903 h 3217105"/>
              <a:gd name="connsiteX95" fmla="*/ 2624592 w 3209895"/>
              <a:gd name="connsiteY95" fmla="*/ 2492795 h 3217105"/>
              <a:gd name="connsiteX96" fmla="*/ 2538779 w 3209895"/>
              <a:gd name="connsiteY96" fmla="*/ 2588279 h 3217105"/>
              <a:gd name="connsiteX97" fmla="*/ 2666795 w 3209895"/>
              <a:gd name="connsiteY97" fmla="*/ 2826991 h 3217105"/>
              <a:gd name="connsiteX98" fmla="*/ 2522162 w 3209895"/>
              <a:gd name="connsiteY98" fmla="*/ 2941554 h 3217105"/>
              <a:gd name="connsiteX99" fmla="*/ 2347722 w 3209895"/>
              <a:gd name="connsiteY99" fmla="*/ 2785931 h 3217105"/>
              <a:gd name="connsiteX100" fmla="*/ 2286352 w 3209895"/>
              <a:gd name="connsiteY100" fmla="*/ 2778369 h 3217105"/>
              <a:gd name="connsiteX101" fmla="*/ 2192714 w 3209895"/>
              <a:gd name="connsiteY101" fmla="*/ 2960722 h 3217105"/>
              <a:gd name="connsiteX102" fmla="*/ 2213903 w 3209895"/>
              <a:gd name="connsiteY102" fmla="*/ 3109048 h 3217105"/>
              <a:gd name="connsiteX103" fmla="*/ 2040519 w 3209895"/>
              <a:gd name="connsiteY103" fmla="*/ 3169363 h 3217105"/>
              <a:gd name="connsiteX104" fmla="*/ 1929560 w 3209895"/>
              <a:gd name="connsiteY104" fmla="*/ 2967844 h 3217105"/>
              <a:gd name="connsiteX105" fmla="*/ 1871443 w 3209895"/>
              <a:gd name="connsiteY105" fmla="*/ 2939356 h 3217105"/>
              <a:gd name="connsiteX106" fmla="*/ 1754681 w 3209895"/>
              <a:gd name="connsiteY106" fmla="*/ 2966876 h 3217105"/>
              <a:gd name="connsiteX107" fmla="*/ 1724084 w 3209895"/>
              <a:gd name="connsiteY107" fmla="*/ 3082583 h 3217105"/>
              <a:gd name="connsiteX108" fmla="*/ 1702806 w 3209895"/>
              <a:gd name="connsiteY108" fmla="*/ 3216666 h 3217105"/>
              <a:gd name="connsiteX109" fmla="*/ 1509551 w 3209895"/>
              <a:gd name="connsiteY109" fmla="*/ 3217105 h 3217105"/>
              <a:gd name="connsiteX110" fmla="*/ 695032 w 3209895"/>
              <a:gd name="connsiteY110" fmla="*/ 1600991 h 3217105"/>
              <a:gd name="connsiteX111" fmla="*/ 1621478 w 3209895"/>
              <a:gd name="connsiteY111" fmla="*/ 2532009 h 3217105"/>
              <a:gd name="connsiteX112" fmla="*/ 2519348 w 3209895"/>
              <a:gd name="connsiteY112" fmla="*/ 1596947 h 3217105"/>
              <a:gd name="connsiteX113" fmla="*/ 1600464 w 3209895"/>
              <a:gd name="connsiteY113" fmla="*/ 693361 h 3217105"/>
              <a:gd name="connsiteX114" fmla="*/ 695032 w 3209895"/>
              <a:gd name="connsiteY114" fmla="*/ 1600991 h 321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3209895" h="3217105">
                <a:moveTo>
                  <a:pt x="1509551" y="3217105"/>
                </a:moveTo>
                <a:cubicBezTo>
                  <a:pt x="1496011" y="3140876"/>
                  <a:pt x="1491351" y="3061482"/>
                  <a:pt x="1466029" y="2989297"/>
                </a:cubicBezTo>
                <a:cubicBezTo>
                  <a:pt x="1444840" y="2928893"/>
                  <a:pt x="1371864" y="2956677"/>
                  <a:pt x="1323770" y="2939708"/>
                </a:cubicBezTo>
                <a:cubicBezTo>
                  <a:pt x="1315066" y="2936631"/>
                  <a:pt x="1294052" y="2952457"/>
                  <a:pt x="1286842" y="2964415"/>
                </a:cubicBezTo>
                <a:cubicBezTo>
                  <a:pt x="1258971" y="3010750"/>
                  <a:pt x="1234440" y="3059108"/>
                  <a:pt x="1208591" y="3106762"/>
                </a:cubicBezTo>
                <a:cubicBezTo>
                  <a:pt x="1198216" y="3125929"/>
                  <a:pt x="1187841" y="3145008"/>
                  <a:pt x="1175795" y="3167077"/>
                </a:cubicBezTo>
                <a:cubicBezTo>
                  <a:pt x="1120404" y="3147646"/>
                  <a:pt x="1066331" y="3130325"/>
                  <a:pt x="1014105" y="3108696"/>
                </a:cubicBezTo>
                <a:cubicBezTo>
                  <a:pt x="1005840" y="3105268"/>
                  <a:pt x="1000916" y="3081968"/>
                  <a:pt x="1002323" y="3068691"/>
                </a:cubicBezTo>
                <a:cubicBezTo>
                  <a:pt x="1009357" y="3004684"/>
                  <a:pt x="1017622" y="2940675"/>
                  <a:pt x="1028524" y="2877195"/>
                </a:cubicBezTo>
                <a:cubicBezTo>
                  <a:pt x="1032832" y="2852313"/>
                  <a:pt x="1025271" y="2840970"/>
                  <a:pt x="1004609" y="2828749"/>
                </a:cubicBezTo>
                <a:cubicBezTo>
                  <a:pt x="891804" y="2762280"/>
                  <a:pt x="892156" y="2761664"/>
                  <a:pt x="795792" y="2850554"/>
                </a:cubicBezTo>
                <a:cubicBezTo>
                  <a:pt x="764667" y="2879217"/>
                  <a:pt x="733806" y="2908232"/>
                  <a:pt x="700132" y="2939532"/>
                </a:cubicBezTo>
                <a:cubicBezTo>
                  <a:pt x="649048" y="2901286"/>
                  <a:pt x="599196" y="2863919"/>
                  <a:pt x="546354" y="2824353"/>
                </a:cubicBezTo>
                <a:cubicBezTo>
                  <a:pt x="581699" y="2756916"/>
                  <a:pt x="614670" y="2690183"/>
                  <a:pt x="651422" y="2625647"/>
                </a:cubicBezTo>
                <a:cubicBezTo>
                  <a:pt x="665754" y="2600501"/>
                  <a:pt x="663556" y="2584675"/>
                  <a:pt x="643157" y="2565683"/>
                </a:cubicBezTo>
                <a:cubicBezTo>
                  <a:pt x="611241" y="2535966"/>
                  <a:pt x="585568" y="2486201"/>
                  <a:pt x="549695" y="2478024"/>
                </a:cubicBezTo>
                <a:cubicBezTo>
                  <a:pt x="516284" y="2470375"/>
                  <a:pt x="472938" y="2505896"/>
                  <a:pt x="434076" y="2522601"/>
                </a:cubicBezTo>
                <a:cubicBezTo>
                  <a:pt x="397852" y="2538164"/>
                  <a:pt x="361804" y="2554078"/>
                  <a:pt x="320568" y="2572102"/>
                </a:cubicBezTo>
                <a:cubicBezTo>
                  <a:pt x="285310" y="2519964"/>
                  <a:pt x="250493" y="2468440"/>
                  <a:pt x="213301" y="2413401"/>
                </a:cubicBezTo>
                <a:cubicBezTo>
                  <a:pt x="275551" y="2354316"/>
                  <a:pt x="336745" y="2296287"/>
                  <a:pt x="398907" y="2237379"/>
                </a:cubicBezTo>
                <a:cubicBezTo>
                  <a:pt x="378069" y="2191395"/>
                  <a:pt x="360309" y="2146290"/>
                  <a:pt x="336833" y="2104439"/>
                </a:cubicBezTo>
                <a:cubicBezTo>
                  <a:pt x="330503" y="2093097"/>
                  <a:pt x="306676" y="2085447"/>
                  <a:pt x="291377" y="2086151"/>
                </a:cubicBezTo>
                <a:cubicBezTo>
                  <a:pt x="222709" y="2089316"/>
                  <a:pt x="154217" y="2096086"/>
                  <a:pt x="79922" y="2101977"/>
                </a:cubicBezTo>
                <a:cubicBezTo>
                  <a:pt x="64008" y="2042365"/>
                  <a:pt x="48270" y="1983633"/>
                  <a:pt x="30773" y="1917954"/>
                </a:cubicBezTo>
                <a:cubicBezTo>
                  <a:pt x="89682" y="1889818"/>
                  <a:pt x="147535" y="1859573"/>
                  <a:pt x="207499" y="1834339"/>
                </a:cubicBezTo>
                <a:cubicBezTo>
                  <a:pt x="243283" y="1819304"/>
                  <a:pt x="257615" y="1801720"/>
                  <a:pt x="254010" y="1759780"/>
                </a:cubicBezTo>
                <a:cubicBezTo>
                  <a:pt x="244250" y="1646008"/>
                  <a:pt x="246800" y="1646008"/>
                  <a:pt x="136808" y="1615411"/>
                </a:cubicBezTo>
                <a:cubicBezTo>
                  <a:pt x="91968" y="1602925"/>
                  <a:pt x="47303" y="1589473"/>
                  <a:pt x="0" y="1575757"/>
                </a:cubicBezTo>
                <a:cubicBezTo>
                  <a:pt x="6067" y="1514035"/>
                  <a:pt x="11870" y="1454775"/>
                  <a:pt x="18200" y="1390767"/>
                </a:cubicBezTo>
                <a:cubicBezTo>
                  <a:pt x="87044" y="1382503"/>
                  <a:pt x="154745" y="1373183"/>
                  <a:pt x="222709" y="1366940"/>
                </a:cubicBezTo>
                <a:cubicBezTo>
                  <a:pt x="250141" y="1364391"/>
                  <a:pt x="264385" y="1354719"/>
                  <a:pt x="269045" y="1326671"/>
                </a:cubicBezTo>
                <a:cubicBezTo>
                  <a:pt x="276254" y="1283589"/>
                  <a:pt x="303335" y="1235144"/>
                  <a:pt x="290850" y="1199974"/>
                </a:cubicBezTo>
                <a:cubicBezTo>
                  <a:pt x="279332" y="1167443"/>
                  <a:pt x="227457" y="1148803"/>
                  <a:pt x="192640" y="1125064"/>
                </a:cubicBezTo>
                <a:cubicBezTo>
                  <a:pt x="96364" y="1059385"/>
                  <a:pt x="96188" y="1059561"/>
                  <a:pt x="140941" y="950800"/>
                </a:cubicBezTo>
                <a:cubicBezTo>
                  <a:pt x="149293" y="930666"/>
                  <a:pt x="157998" y="910619"/>
                  <a:pt x="168197" y="886528"/>
                </a:cubicBezTo>
                <a:cubicBezTo>
                  <a:pt x="237041" y="902179"/>
                  <a:pt x="305533" y="915895"/>
                  <a:pt x="372794" y="934095"/>
                </a:cubicBezTo>
                <a:cubicBezTo>
                  <a:pt x="401193" y="941744"/>
                  <a:pt x="415173" y="934886"/>
                  <a:pt x="428713" y="910444"/>
                </a:cubicBezTo>
                <a:cubicBezTo>
                  <a:pt x="450518" y="870966"/>
                  <a:pt x="475664" y="833247"/>
                  <a:pt x="499931" y="793858"/>
                </a:cubicBezTo>
                <a:cubicBezTo>
                  <a:pt x="451133" y="729674"/>
                  <a:pt x="403391" y="666897"/>
                  <a:pt x="354066" y="601921"/>
                </a:cubicBezTo>
                <a:cubicBezTo>
                  <a:pt x="395478" y="553827"/>
                  <a:pt x="435307" y="507580"/>
                  <a:pt x="476455" y="459750"/>
                </a:cubicBezTo>
                <a:cubicBezTo>
                  <a:pt x="548552" y="502744"/>
                  <a:pt x="617396" y="543892"/>
                  <a:pt x="684657" y="583985"/>
                </a:cubicBezTo>
                <a:cubicBezTo>
                  <a:pt x="688877" y="582227"/>
                  <a:pt x="690460" y="581963"/>
                  <a:pt x="691515" y="581084"/>
                </a:cubicBezTo>
                <a:cubicBezTo>
                  <a:pt x="732751" y="548376"/>
                  <a:pt x="794825" y="522703"/>
                  <a:pt x="809244" y="480763"/>
                </a:cubicBezTo>
                <a:cubicBezTo>
                  <a:pt x="823136" y="440231"/>
                  <a:pt x="789286" y="382377"/>
                  <a:pt x="773811" y="332965"/>
                </a:cubicBezTo>
                <a:cubicBezTo>
                  <a:pt x="746819" y="246448"/>
                  <a:pt x="745939" y="246624"/>
                  <a:pt x="824191" y="200904"/>
                </a:cubicBezTo>
                <a:cubicBezTo>
                  <a:pt x="850656" y="185430"/>
                  <a:pt x="877296" y="170307"/>
                  <a:pt x="908509" y="152371"/>
                </a:cubicBezTo>
                <a:cubicBezTo>
                  <a:pt x="953262" y="207674"/>
                  <a:pt x="997927" y="261395"/>
                  <a:pt x="1040658" y="316611"/>
                </a:cubicBezTo>
                <a:cubicBezTo>
                  <a:pt x="1056220" y="336745"/>
                  <a:pt x="1069672" y="344746"/>
                  <a:pt x="1095346" y="332701"/>
                </a:cubicBezTo>
                <a:cubicBezTo>
                  <a:pt x="1125679" y="318545"/>
                  <a:pt x="1157859" y="306676"/>
                  <a:pt x="1190566" y="299554"/>
                </a:cubicBezTo>
                <a:cubicBezTo>
                  <a:pt x="1223626" y="292344"/>
                  <a:pt x="1230484" y="274935"/>
                  <a:pt x="1229253" y="244250"/>
                </a:cubicBezTo>
                <a:cubicBezTo>
                  <a:pt x="1226967" y="187188"/>
                  <a:pt x="1229780" y="129950"/>
                  <a:pt x="1228110" y="72888"/>
                </a:cubicBezTo>
                <a:cubicBezTo>
                  <a:pt x="1227318" y="47215"/>
                  <a:pt x="1235759" y="36840"/>
                  <a:pt x="1261432" y="33059"/>
                </a:cubicBezTo>
                <a:cubicBezTo>
                  <a:pt x="1311900" y="25761"/>
                  <a:pt x="1361841" y="15035"/>
                  <a:pt x="1414595" y="5187"/>
                </a:cubicBezTo>
                <a:cubicBezTo>
                  <a:pt x="1438070" y="68316"/>
                  <a:pt x="1462864" y="127664"/>
                  <a:pt x="1481856" y="188771"/>
                </a:cubicBezTo>
                <a:cubicBezTo>
                  <a:pt x="1492670" y="223588"/>
                  <a:pt x="1510694" y="235282"/>
                  <a:pt x="1545248" y="231238"/>
                </a:cubicBezTo>
                <a:cubicBezTo>
                  <a:pt x="1566965" y="228688"/>
                  <a:pt x="1589649" y="227809"/>
                  <a:pt x="1611015" y="231326"/>
                </a:cubicBezTo>
                <a:cubicBezTo>
                  <a:pt x="1664999" y="240382"/>
                  <a:pt x="1689442" y="216379"/>
                  <a:pt x="1702718" y="165735"/>
                </a:cubicBezTo>
                <a:cubicBezTo>
                  <a:pt x="1717138" y="110871"/>
                  <a:pt x="1739558" y="58029"/>
                  <a:pt x="1759956" y="0"/>
                </a:cubicBezTo>
                <a:cubicBezTo>
                  <a:pt x="1820272" y="8880"/>
                  <a:pt x="1878828" y="17497"/>
                  <a:pt x="1941693" y="26729"/>
                </a:cubicBezTo>
                <a:cubicBezTo>
                  <a:pt x="1941693" y="99793"/>
                  <a:pt x="1943276" y="169867"/>
                  <a:pt x="1940902" y="239766"/>
                </a:cubicBezTo>
                <a:cubicBezTo>
                  <a:pt x="1939935" y="268781"/>
                  <a:pt x="1950662" y="281442"/>
                  <a:pt x="1977039" y="288915"/>
                </a:cubicBezTo>
                <a:cubicBezTo>
                  <a:pt x="2013614" y="299290"/>
                  <a:pt x="2049927" y="311160"/>
                  <a:pt x="2085096" y="325579"/>
                </a:cubicBezTo>
                <a:cubicBezTo>
                  <a:pt x="2108395" y="335075"/>
                  <a:pt x="2121848" y="330239"/>
                  <a:pt x="2136707" y="310632"/>
                </a:cubicBezTo>
                <a:cubicBezTo>
                  <a:pt x="2178998" y="254625"/>
                  <a:pt x="2223311" y="200113"/>
                  <a:pt x="2269998" y="141029"/>
                </a:cubicBezTo>
                <a:cubicBezTo>
                  <a:pt x="2325390" y="168812"/>
                  <a:pt x="2379462" y="195981"/>
                  <a:pt x="2435469" y="224028"/>
                </a:cubicBezTo>
                <a:cubicBezTo>
                  <a:pt x="2411642" y="297883"/>
                  <a:pt x="2390189" y="367694"/>
                  <a:pt x="2366186" y="436538"/>
                </a:cubicBezTo>
                <a:cubicBezTo>
                  <a:pt x="2357921" y="460101"/>
                  <a:pt x="2362757" y="473730"/>
                  <a:pt x="2382364" y="488149"/>
                </a:cubicBezTo>
                <a:cubicBezTo>
                  <a:pt x="2420083" y="515757"/>
                  <a:pt x="2455868" y="546002"/>
                  <a:pt x="2494729" y="576951"/>
                </a:cubicBezTo>
                <a:cubicBezTo>
                  <a:pt x="2566035" y="531319"/>
                  <a:pt x="2637253" y="485775"/>
                  <a:pt x="2711548" y="438209"/>
                </a:cubicBezTo>
                <a:cubicBezTo>
                  <a:pt x="2752344" y="483049"/>
                  <a:pt x="2792437" y="527187"/>
                  <a:pt x="2834816" y="573874"/>
                </a:cubicBezTo>
                <a:cubicBezTo>
                  <a:pt x="2793756" y="628386"/>
                  <a:pt x="2748827" y="689756"/>
                  <a:pt x="2701788" y="749368"/>
                </a:cubicBezTo>
                <a:cubicBezTo>
                  <a:pt x="2686490" y="768711"/>
                  <a:pt x="2683940" y="784274"/>
                  <a:pt x="2699590" y="803441"/>
                </a:cubicBezTo>
                <a:cubicBezTo>
                  <a:pt x="2706888" y="812409"/>
                  <a:pt x="2712163" y="823224"/>
                  <a:pt x="2718230" y="833159"/>
                </a:cubicBezTo>
                <a:cubicBezTo>
                  <a:pt x="2776347" y="927940"/>
                  <a:pt x="2776347" y="927940"/>
                  <a:pt x="2886075" y="900068"/>
                </a:cubicBezTo>
                <a:cubicBezTo>
                  <a:pt x="2932762" y="888199"/>
                  <a:pt x="2979449" y="876329"/>
                  <a:pt x="3030796" y="863229"/>
                </a:cubicBezTo>
                <a:cubicBezTo>
                  <a:pt x="3054360" y="914488"/>
                  <a:pt x="3078451" y="963989"/>
                  <a:pt x="3098937" y="1015072"/>
                </a:cubicBezTo>
                <a:cubicBezTo>
                  <a:pt x="3102014" y="1022633"/>
                  <a:pt x="3090408" y="1041097"/>
                  <a:pt x="3080825" y="1047867"/>
                </a:cubicBezTo>
                <a:cubicBezTo>
                  <a:pt x="3027280" y="1086202"/>
                  <a:pt x="2972855" y="1123481"/>
                  <a:pt x="2917376" y="1159002"/>
                </a:cubicBezTo>
                <a:cubicBezTo>
                  <a:pt x="2896978" y="1172015"/>
                  <a:pt x="2891614" y="1184148"/>
                  <a:pt x="2896714" y="1208591"/>
                </a:cubicBezTo>
                <a:cubicBezTo>
                  <a:pt x="2926784" y="1351817"/>
                  <a:pt x="2926080" y="1351993"/>
                  <a:pt x="3072296" y="1362192"/>
                </a:cubicBezTo>
                <a:cubicBezTo>
                  <a:pt x="3195212" y="1370809"/>
                  <a:pt x="3195300" y="1370809"/>
                  <a:pt x="3205236" y="1491703"/>
                </a:cubicBezTo>
                <a:cubicBezTo>
                  <a:pt x="3206906" y="1511925"/>
                  <a:pt x="3208137" y="1532235"/>
                  <a:pt x="3209896" y="1557206"/>
                </a:cubicBezTo>
                <a:cubicBezTo>
                  <a:pt x="3137623" y="1577516"/>
                  <a:pt x="3066493" y="1598969"/>
                  <a:pt x="2994484" y="1617169"/>
                </a:cubicBezTo>
                <a:cubicBezTo>
                  <a:pt x="2964678" y="1624731"/>
                  <a:pt x="2949819" y="1636512"/>
                  <a:pt x="2951050" y="1670011"/>
                </a:cubicBezTo>
                <a:cubicBezTo>
                  <a:pt x="2952633" y="1712214"/>
                  <a:pt x="2932762" y="1764616"/>
                  <a:pt x="2951314" y="1794334"/>
                </a:cubicBezTo>
                <a:cubicBezTo>
                  <a:pt x="2971097" y="1825899"/>
                  <a:pt x="3024994" y="1836274"/>
                  <a:pt x="3064119" y="1855529"/>
                </a:cubicBezTo>
                <a:cubicBezTo>
                  <a:pt x="3079857" y="1863266"/>
                  <a:pt x="3096036" y="1870212"/>
                  <a:pt x="3112038" y="1877422"/>
                </a:cubicBezTo>
                <a:cubicBezTo>
                  <a:pt x="3184662" y="1910041"/>
                  <a:pt x="3184662" y="1909953"/>
                  <a:pt x="3165934" y="1990051"/>
                </a:cubicBezTo>
                <a:cubicBezTo>
                  <a:pt x="3158285" y="2022583"/>
                  <a:pt x="3150636" y="2055202"/>
                  <a:pt x="3142195" y="2091251"/>
                </a:cubicBezTo>
                <a:cubicBezTo>
                  <a:pt x="3067724" y="2085975"/>
                  <a:pt x="2994836" y="2082370"/>
                  <a:pt x="2922387" y="2075072"/>
                </a:cubicBezTo>
                <a:cubicBezTo>
                  <a:pt x="2890647" y="2071907"/>
                  <a:pt x="2873062" y="2078414"/>
                  <a:pt x="2858643" y="2110066"/>
                </a:cubicBezTo>
                <a:cubicBezTo>
                  <a:pt x="2805186" y="2227619"/>
                  <a:pt x="2803691" y="2227004"/>
                  <a:pt x="2896099" y="2315102"/>
                </a:cubicBezTo>
                <a:cubicBezTo>
                  <a:pt x="2929949" y="2347371"/>
                  <a:pt x="2963799" y="2379726"/>
                  <a:pt x="3000287" y="2414631"/>
                </a:cubicBezTo>
                <a:cubicBezTo>
                  <a:pt x="2967668" y="2465979"/>
                  <a:pt x="2935752" y="2516095"/>
                  <a:pt x="2901901" y="2569376"/>
                </a:cubicBezTo>
                <a:cubicBezTo>
                  <a:pt x="2830771" y="2538955"/>
                  <a:pt x="2760697" y="2510292"/>
                  <a:pt x="2691941" y="2478903"/>
                </a:cubicBezTo>
                <a:cubicBezTo>
                  <a:pt x="2663981" y="2466155"/>
                  <a:pt x="2644902" y="2466594"/>
                  <a:pt x="2624592" y="2492795"/>
                </a:cubicBezTo>
                <a:cubicBezTo>
                  <a:pt x="2598743" y="2526206"/>
                  <a:pt x="2568233" y="2555924"/>
                  <a:pt x="2538779" y="2588279"/>
                </a:cubicBezTo>
                <a:cubicBezTo>
                  <a:pt x="2581510" y="2667850"/>
                  <a:pt x="2623537" y="2746277"/>
                  <a:pt x="2666795" y="2826991"/>
                </a:cubicBezTo>
                <a:cubicBezTo>
                  <a:pt x="2618877" y="2864886"/>
                  <a:pt x="2572102" y="2901989"/>
                  <a:pt x="2522162" y="2941554"/>
                </a:cubicBezTo>
                <a:cubicBezTo>
                  <a:pt x="2462989" y="2889064"/>
                  <a:pt x="2404257" y="2838685"/>
                  <a:pt x="2347722" y="2785931"/>
                </a:cubicBezTo>
                <a:cubicBezTo>
                  <a:pt x="2327148" y="2766676"/>
                  <a:pt x="2310970" y="2765621"/>
                  <a:pt x="2286352" y="2778369"/>
                </a:cubicBezTo>
                <a:cubicBezTo>
                  <a:pt x="2173107" y="2836926"/>
                  <a:pt x="2172931" y="2836223"/>
                  <a:pt x="2192714" y="2960722"/>
                </a:cubicBezTo>
                <a:cubicBezTo>
                  <a:pt x="2200275" y="3008288"/>
                  <a:pt x="2206342" y="3056118"/>
                  <a:pt x="2213903" y="3109048"/>
                </a:cubicBezTo>
                <a:cubicBezTo>
                  <a:pt x="2156753" y="3128918"/>
                  <a:pt x="2100834" y="3148438"/>
                  <a:pt x="2040519" y="3169363"/>
                </a:cubicBezTo>
                <a:cubicBezTo>
                  <a:pt x="2002448" y="3100695"/>
                  <a:pt x="1964641" y="3035017"/>
                  <a:pt x="1929560" y="2967844"/>
                </a:cubicBezTo>
                <a:cubicBezTo>
                  <a:pt x="1916020" y="2941906"/>
                  <a:pt x="1901952" y="2931004"/>
                  <a:pt x="1871443" y="2939356"/>
                </a:cubicBezTo>
                <a:cubicBezTo>
                  <a:pt x="1832141" y="2950083"/>
                  <a:pt x="1779475" y="2943137"/>
                  <a:pt x="1754681" y="2966876"/>
                </a:cubicBezTo>
                <a:cubicBezTo>
                  <a:pt x="1730062" y="2990528"/>
                  <a:pt x="1731645" y="3042578"/>
                  <a:pt x="1724084" y="3082583"/>
                </a:cubicBezTo>
                <a:cubicBezTo>
                  <a:pt x="1715643" y="3127072"/>
                  <a:pt x="1709752" y="3172001"/>
                  <a:pt x="1702806" y="3216666"/>
                </a:cubicBezTo>
                <a:cubicBezTo>
                  <a:pt x="1638535" y="3217105"/>
                  <a:pt x="1573999" y="3217105"/>
                  <a:pt x="1509551" y="3217105"/>
                </a:cubicBezTo>
                <a:close/>
                <a:moveTo>
                  <a:pt x="695032" y="1600991"/>
                </a:moveTo>
                <a:cubicBezTo>
                  <a:pt x="700132" y="2126420"/>
                  <a:pt x="1108622" y="2536933"/>
                  <a:pt x="1621478" y="2532009"/>
                </a:cubicBezTo>
                <a:cubicBezTo>
                  <a:pt x="2121848" y="2527173"/>
                  <a:pt x="2523832" y="2108571"/>
                  <a:pt x="2519348" y="1596947"/>
                </a:cubicBezTo>
                <a:cubicBezTo>
                  <a:pt x="2515040" y="1094467"/>
                  <a:pt x="2102768" y="689053"/>
                  <a:pt x="1600464" y="693361"/>
                </a:cubicBezTo>
                <a:cubicBezTo>
                  <a:pt x="1100445" y="697582"/>
                  <a:pt x="690196" y="1108886"/>
                  <a:pt x="695032" y="160099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798447B8-F40C-40E3-963B-831F554A9BD2}"/>
              </a:ext>
            </a:extLst>
          </p:cNvPr>
          <p:cNvSpPr/>
          <p:nvPr/>
        </p:nvSpPr>
        <p:spPr>
          <a:xfrm rot="5400000">
            <a:off x="1480709" y="5586156"/>
            <a:ext cx="1055770" cy="1058203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/>
          </a:p>
        </p:txBody>
      </p:sp>
      <p:sp>
        <p:nvSpPr>
          <p:cNvPr id="58" name="자유형: 도형 57">
            <a:extLst>
              <a:ext uri="{FF2B5EF4-FFF2-40B4-BE49-F238E27FC236}">
                <a16:creationId xmlns:a16="http://schemas.microsoft.com/office/drawing/2014/main" id="{FE07884E-5944-4D8D-8AC9-EAD3065BBC11}"/>
              </a:ext>
            </a:extLst>
          </p:cNvPr>
          <p:cNvSpPr/>
          <p:nvPr/>
        </p:nvSpPr>
        <p:spPr>
          <a:xfrm rot="5400000">
            <a:off x="2009459" y="6703573"/>
            <a:ext cx="420550" cy="4206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1B569599-153E-40C3-A03E-8BF19CDB5095}"/>
              </a:ext>
            </a:extLst>
          </p:cNvPr>
          <p:cNvSpPr/>
          <p:nvPr/>
        </p:nvSpPr>
        <p:spPr>
          <a:xfrm rot="5400000">
            <a:off x="77180" y="5569947"/>
            <a:ext cx="1258398" cy="1254754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0" name="자유형: 도형 59">
            <a:extLst>
              <a:ext uri="{FF2B5EF4-FFF2-40B4-BE49-F238E27FC236}">
                <a16:creationId xmlns:a16="http://schemas.microsoft.com/office/drawing/2014/main" id="{0336D56C-5A5B-4105-8FE9-217064645727}"/>
              </a:ext>
            </a:extLst>
          </p:cNvPr>
          <p:cNvSpPr/>
          <p:nvPr/>
        </p:nvSpPr>
        <p:spPr>
          <a:xfrm rot="5400000">
            <a:off x="9224570" y="6243949"/>
            <a:ext cx="735932" cy="736505"/>
          </a:xfrm>
          <a:custGeom>
            <a:avLst/>
            <a:gdLst>
              <a:gd name="connsiteX0" fmla="*/ 1172103 w 3203972"/>
              <a:gd name="connsiteY0" fmla="*/ 3157142 h 3206466"/>
              <a:gd name="connsiteX1" fmla="*/ 994937 w 3203972"/>
              <a:gd name="connsiteY1" fmla="*/ 3099201 h 3206466"/>
              <a:gd name="connsiteX2" fmla="*/ 1025710 w 3203972"/>
              <a:gd name="connsiteY2" fmla="*/ 2866204 h 3206466"/>
              <a:gd name="connsiteX3" fmla="*/ 1003115 w 3203972"/>
              <a:gd name="connsiteY3" fmla="*/ 2821627 h 3206466"/>
              <a:gd name="connsiteX4" fmla="*/ 891013 w 3203972"/>
              <a:gd name="connsiteY4" fmla="*/ 2767643 h 3206466"/>
              <a:gd name="connsiteX5" fmla="*/ 794209 w 3203972"/>
              <a:gd name="connsiteY5" fmla="*/ 2843608 h 3206466"/>
              <a:gd name="connsiteX6" fmla="*/ 693273 w 3203972"/>
              <a:gd name="connsiteY6" fmla="*/ 2933905 h 3206466"/>
              <a:gd name="connsiteX7" fmla="*/ 543277 w 3203972"/>
              <a:gd name="connsiteY7" fmla="*/ 2817144 h 3206466"/>
              <a:gd name="connsiteX8" fmla="*/ 648345 w 3203972"/>
              <a:gd name="connsiteY8" fmla="*/ 2616327 h 3206466"/>
              <a:gd name="connsiteX9" fmla="*/ 642366 w 3203972"/>
              <a:gd name="connsiteY9" fmla="*/ 2563046 h 3206466"/>
              <a:gd name="connsiteX10" fmla="*/ 553915 w 3203972"/>
              <a:gd name="connsiteY10" fmla="*/ 2475914 h 3206466"/>
              <a:gd name="connsiteX11" fmla="*/ 436274 w 3203972"/>
              <a:gd name="connsiteY11" fmla="*/ 2514161 h 3206466"/>
              <a:gd name="connsiteX12" fmla="*/ 319161 w 3203972"/>
              <a:gd name="connsiteY12" fmla="*/ 2561551 h 3206466"/>
              <a:gd name="connsiteX13" fmla="*/ 266846 w 3203972"/>
              <a:gd name="connsiteY13" fmla="*/ 2486113 h 3206466"/>
              <a:gd name="connsiteX14" fmla="*/ 215851 w 3203972"/>
              <a:gd name="connsiteY14" fmla="*/ 2412873 h 3206466"/>
              <a:gd name="connsiteX15" fmla="*/ 393544 w 3203972"/>
              <a:gd name="connsiteY15" fmla="*/ 2225949 h 3206466"/>
              <a:gd name="connsiteX16" fmla="*/ 335514 w 3203972"/>
              <a:gd name="connsiteY16" fmla="*/ 2100658 h 3206466"/>
              <a:gd name="connsiteX17" fmla="*/ 295246 w 3203972"/>
              <a:gd name="connsiteY17" fmla="*/ 2081667 h 3206466"/>
              <a:gd name="connsiteX18" fmla="*/ 76669 w 3203972"/>
              <a:gd name="connsiteY18" fmla="*/ 2095998 h 3206466"/>
              <a:gd name="connsiteX19" fmla="*/ 29982 w 3203972"/>
              <a:gd name="connsiteY19" fmla="*/ 1911887 h 3206466"/>
              <a:gd name="connsiteX20" fmla="*/ 215851 w 3203972"/>
              <a:gd name="connsiteY20" fmla="*/ 1824228 h 3206466"/>
              <a:gd name="connsiteX21" fmla="*/ 250141 w 3203972"/>
              <a:gd name="connsiteY21" fmla="*/ 1764704 h 3206466"/>
              <a:gd name="connsiteX22" fmla="*/ 235018 w 3203972"/>
              <a:gd name="connsiteY22" fmla="*/ 1645656 h 3206466"/>
              <a:gd name="connsiteX23" fmla="*/ 121949 w 3203972"/>
              <a:gd name="connsiteY23" fmla="*/ 1607410 h 3206466"/>
              <a:gd name="connsiteX24" fmla="*/ 0 w 3203972"/>
              <a:gd name="connsiteY24" fmla="*/ 1572505 h 3206466"/>
              <a:gd name="connsiteX25" fmla="*/ 18288 w 3203972"/>
              <a:gd name="connsiteY25" fmla="*/ 1384349 h 3206466"/>
              <a:gd name="connsiteX26" fmla="*/ 214884 w 3203972"/>
              <a:gd name="connsiteY26" fmla="*/ 1364302 h 3206466"/>
              <a:gd name="connsiteX27" fmla="*/ 267638 w 3203972"/>
              <a:gd name="connsiteY27" fmla="*/ 1321044 h 3206466"/>
              <a:gd name="connsiteX28" fmla="*/ 290850 w 3203972"/>
              <a:gd name="connsiteY28" fmla="*/ 1195314 h 3206466"/>
              <a:gd name="connsiteX29" fmla="*/ 185430 w 3203972"/>
              <a:gd name="connsiteY29" fmla="*/ 1114337 h 3206466"/>
              <a:gd name="connsiteX30" fmla="*/ 96539 w 3203972"/>
              <a:gd name="connsiteY30" fmla="*/ 1054901 h 3206466"/>
              <a:gd name="connsiteX31" fmla="*/ 170658 w 3203972"/>
              <a:gd name="connsiteY31" fmla="*/ 878088 h 3206466"/>
              <a:gd name="connsiteX32" fmla="*/ 373322 w 3203972"/>
              <a:gd name="connsiteY32" fmla="*/ 925214 h 3206466"/>
              <a:gd name="connsiteX33" fmla="*/ 424317 w 3203972"/>
              <a:gd name="connsiteY33" fmla="*/ 906751 h 3206466"/>
              <a:gd name="connsiteX34" fmla="*/ 501953 w 3203972"/>
              <a:gd name="connsiteY34" fmla="*/ 787703 h 3206466"/>
              <a:gd name="connsiteX35" fmla="*/ 352484 w 3203972"/>
              <a:gd name="connsiteY35" fmla="*/ 593745 h 3206466"/>
              <a:gd name="connsiteX36" fmla="*/ 478477 w 3203972"/>
              <a:gd name="connsiteY36" fmla="*/ 452188 h 3206466"/>
              <a:gd name="connsiteX37" fmla="*/ 681843 w 3203972"/>
              <a:gd name="connsiteY37" fmla="*/ 579501 h 3206466"/>
              <a:gd name="connsiteX38" fmla="*/ 806606 w 3203972"/>
              <a:gd name="connsiteY38" fmla="*/ 484720 h 3206466"/>
              <a:gd name="connsiteX39" fmla="*/ 811266 w 3203972"/>
              <a:gd name="connsiteY39" fmla="*/ 447528 h 3206466"/>
              <a:gd name="connsiteX40" fmla="*/ 754116 w 3203972"/>
              <a:gd name="connsiteY40" fmla="*/ 272210 h 3206466"/>
              <a:gd name="connsiteX41" fmla="*/ 770910 w 3203972"/>
              <a:gd name="connsiteY41" fmla="*/ 226666 h 3206466"/>
              <a:gd name="connsiteX42" fmla="*/ 909388 w 3203972"/>
              <a:gd name="connsiteY42" fmla="*/ 146480 h 3206466"/>
              <a:gd name="connsiteX43" fmla="*/ 1036789 w 3203972"/>
              <a:gd name="connsiteY43" fmla="*/ 311072 h 3206466"/>
              <a:gd name="connsiteX44" fmla="*/ 1095346 w 3203972"/>
              <a:gd name="connsiteY44" fmla="*/ 328569 h 3206466"/>
              <a:gd name="connsiteX45" fmla="*/ 1217647 w 3203972"/>
              <a:gd name="connsiteY45" fmla="*/ 277397 h 3206466"/>
              <a:gd name="connsiteX46" fmla="*/ 1226264 w 3203972"/>
              <a:gd name="connsiteY46" fmla="*/ 145249 h 3206466"/>
              <a:gd name="connsiteX47" fmla="*/ 1226439 w 3203972"/>
              <a:gd name="connsiteY47" fmla="*/ 39214 h 3206466"/>
              <a:gd name="connsiteX48" fmla="*/ 1320693 w 3203972"/>
              <a:gd name="connsiteY48" fmla="*/ 19871 h 3206466"/>
              <a:gd name="connsiteX49" fmla="*/ 1410902 w 3203972"/>
              <a:gd name="connsiteY49" fmla="*/ 616 h 3206466"/>
              <a:gd name="connsiteX50" fmla="*/ 1485285 w 3203972"/>
              <a:gd name="connsiteY50" fmla="*/ 196244 h 3206466"/>
              <a:gd name="connsiteX51" fmla="*/ 1539445 w 3203972"/>
              <a:gd name="connsiteY51" fmla="*/ 232820 h 3206466"/>
              <a:gd name="connsiteX52" fmla="*/ 1667549 w 3203972"/>
              <a:gd name="connsiteY52" fmla="*/ 224116 h 3206466"/>
              <a:gd name="connsiteX53" fmla="*/ 1717314 w 3203972"/>
              <a:gd name="connsiteY53" fmla="*/ 106035 h 3206466"/>
              <a:gd name="connsiteX54" fmla="*/ 1754505 w 3203972"/>
              <a:gd name="connsiteY54" fmla="*/ 0 h 3206466"/>
              <a:gd name="connsiteX55" fmla="*/ 1916108 w 3203972"/>
              <a:gd name="connsiteY55" fmla="*/ 22596 h 3206466"/>
              <a:gd name="connsiteX56" fmla="*/ 1936857 w 3203972"/>
              <a:gd name="connsiteY56" fmla="*/ 56886 h 3206466"/>
              <a:gd name="connsiteX57" fmla="*/ 1937297 w 3203972"/>
              <a:gd name="connsiteY57" fmla="*/ 237041 h 3206466"/>
              <a:gd name="connsiteX58" fmla="*/ 1969126 w 3203972"/>
              <a:gd name="connsiteY58" fmla="*/ 285838 h 3206466"/>
              <a:gd name="connsiteX59" fmla="*/ 2199748 w 3203972"/>
              <a:gd name="connsiteY59" fmla="*/ 224731 h 3206466"/>
              <a:gd name="connsiteX60" fmla="*/ 2266833 w 3203972"/>
              <a:gd name="connsiteY60" fmla="*/ 138391 h 3206466"/>
              <a:gd name="connsiteX61" fmla="*/ 2431689 w 3203972"/>
              <a:gd name="connsiteY61" fmla="*/ 222709 h 3206466"/>
              <a:gd name="connsiteX62" fmla="*/ 2366098 w 3203972"/>
              <a:gd name="connsiteY62" fmla="*/ 426954 h 3206466"/>
              <a:gd name="connsiteX63" fmla="*/ 2384826 w 3203972"/>
              <a:gd name="connsiteY63" fmla="*/ 489380 h 3206466"/>
              <a:gd name="connsiteX64" fmla="*/ 2493147 w 3203972"/>
              <a:gd name="connsiteY64" fmla="*/ 566401 h 3206466"/>
              <a:gd name="connsiteX65" fmla="*/ 2608150 w 3203972"/>
              <a:gd name="connsiteY65" fmla="*/ 501953 h 3206466"/>
              <a:gd name="connsiteX66" fmla="*/ 2701788 w 3203972"/>
              <a:gd name="connsiteY66" fmla="*/ 443132 h 3206466"/>
              <a:gd name="connsiteX67" fmla="*/ 2838597 w 3203972"/>
              <a:gd name="connsiteY67" fmla="*/ 567895 h 3206466"/>
              <a:gd name="connsiteX68" fmla="*/ 2757092 w 3203972"/>
              <a:gd name="connsiteY68" fmla="*/ 675513 h 3206466"/>
              <a:gd name="connsiteX69" fmla="*/ 2680423 w 3203972"/>
              <a:gd name="connsiteY69" fmla="*/ 778911 h 3206466"/>
              <a:gd name="connsiteX70" fmla="*/ 2765620 w 3203972"/>
              <a:gd name="connsiteY70" fmla="*/ 908070 h 3206466"/>
              <a:gd name="connsiteX71" fmla="*/ 2809670 w 3203972"/>
              <a:gd name="connsiteY71" fmla="*/ 918533 h 3206466"/>
              <a:gd name="connsiteX72" fmla="*/ 3030357 w 3203972"/>
              <a:gd name="connsiteY72" fmla="*/ 866130 h 3206466"/>
              <a:gd name="connsiteX73" fmla="*/ 3107377 w 3203972"/>
              <a:gd name="connsiteY73" fmla="*/ 1032041 h 3206466"/>
              <a:gd name="connsiteX74" fmla="*/ 2920893 w 3203972"/>
              <a:gd name="connsiteY74" fmla="*/ 1156277 h 3206466"/>
              <a:gd name="connsiteX75" fmla="*/ 2895483 w 3203972"/>
              <a:gd name="connsiteY75" fmla="*/ 1217031 h 3206466"/>
              <a:gd name="connsiteX76" fmla="*/ 3064120 w 3203972"/>
              <a:gd name="connsiteY76" fmla="*/ 1363159 h 3206466"/>
              <a:gd name="connsiteX77" fmla="*/ 3191520 w 3203972"/>
              <a:gd name="connsiteY77" fmla="*/ 1376963 h 3206466"/>
              <a:gd name="connsiteX78" fmla="*/ 3201192 w 3203972"/>
              <a:gd name="connsiteY78" fmla="*/ 1467612 h 3206466"/>
              <a:gd name="connsiteX79" fmla="*/ 3119951 w 3203972"/>
              <a:gd name="connsiteY79" fmla="*/ 1581648 h 3206466"/>
              <a:gd name="connsiteX80" fmla="*/ 2976636 w 3203972"/>
              <a:gd name="connsiteY80" fmla="*/ 1623148 h 3206466"/>
              <a:gd name="connsiteX81" fmla="*/ 2947885 w 3203972"/>
              <a:gd name="connsiteY81" fmla="*/ 1658142 h 3206466"/>
              <a:gd name="connsiteX82" fmla="*/ 2947622 w 3203972"/>
              <a:gd name="connsiteY82" fmla="*/ 1662450 h 3206466"/>
              <a:gd name="connsiteX83" fmla="*/ 3057877 w 3203972"/>
              <a:gd name="connsiteY83" fmla="*/ 1845330 h 3206466"/>
              <a:gd name="connsiteX84" fmla="*/ 3183695 w 3203972"/>
              <a:gd name="connsiteY84" fmla="*/ 1902480 h 3206466"/>
              <a:gd name="connsiteX85" fmla="*/ 3146855 w 3203972"/>
              <a:gd name="connsiteY85" fmla="*/ 2057752 h 3206466"/>
              <a:gd name="connsiteX86" fmla="*/ 3112565 w 3203972"/>
              <a:gd name="connsiteY86" fmla="*/ 2077798 h 3206466"/>
              <a:gd name="connsiteX87" fmla="*/ 2906385 w 3203972"/>
              <a:gd name="connsiteY87" fmla="*/ 2065841 h 3206466"/>
              <a:gd name="connsiteX88" fmla="*/ 2858028 w 3203972"/>
              <a:gd name="connsiteY88" fmla="*/ 2097317 h 3206466"/>
              <a:gd name="connsiteX89" fmla="*/ 2804922 w 3203972"/>
              <a:gd name="connsiteY89" fmla="*/ 2220497 h 3206466"/>
              <a:gd name="connsiteX90" fmla="*/ 3000991 w 3203972"/>
              <a:gd name="connsiteY90" fmla="*/ 2403553 h 3206466"/>
              <a:gd name="connsiteX91" fmla="*/ 2899791 w 3203972"/>
              <a:gd name="connsiteY91" fmla="*/ 2562606 h 3206466"/>
              <a:gd name="connsiteX92" fmla="*/ 2680071 w 3203972"/>
              <a:gd name="connsiteY92" fmla="*/ 2465539 h 3206466"/>
              <a:gd name="connsiteX93" fmla="*/ 2631362 w 3203972"/>
              <a:gd name="connsiteY93" fmla="*/ 2474683 h 3206466"/>
              <a:gd name="connsiteX94" fmla="*/ 2597688 w 3203972"/>
              <a:gd name="connsiteY94" fmla="*/ 2694051 h 3206466"/>
              <a:gd name="connsiteX95" fmla="*/ 2652199 w 3203972"/>
              <a:gd name="connsiteY95" fmla="*/ 2818199 h 3206466"/>
              <a:gd name="connsiteX96" fmla="*/ 2554430 w 3203972"/>
              <a:gd name="connsiteY96" fmla="*/ 2906825 h 3206466"/>
              <a:gd name="connsiteX97" fmla="*/ 2520667 w 3203972"/>
              <a:gd name="connsiteY97" fmla="*/ 2934345 h 3206466"/>
              <a:gd name="connsiteX98" fmla="*/ 2352118 w 3203972"/>
              <a:gd name="connsiteY98" fmla="*/ 2781886 h 3206466"/>
              <a:gd name="connsiteX99" fmla="*/ 2276416 w 3203972"/>
              <a:gd name="connsiteY99" fmla="*/ 2771863 h 3206466"/>
              <a:gd name="connsiteX100" fmla="*/ 2189109 w 3203972"/>
              <a:gd name="connsiteY100" fmla="*/ 2948237 h 3206466"/>
              <a:gd name="connsiteX101" fmla="*/ 2211002 w 3203972"/>
              <a:gd name="connsiteY101" fmla="*/ 3097355 h 3206466"/>
              <a:gd name="connsiteX102" fmla="*/ 2035156 w 3203972"/>
              <a:gd name="connsiteY102" fmla="*/ 3159428 h 3206466"/>
              <a:gd name="connsiteX103" fmla="*/ 1925867 w 3203972"/>
              <a:gd name="connsiteY103" fmla="*/ 2959667 h 3206466"/>
              <a:gd name="connsiteX104" fmla="*/ 1866519 w 3203972"/>
              <a:gd name="connsiteY104" fmla="*/ 2931092 h 3206466"/>
              <a:gd name="connsiteX105" fmla="*/ 1723116 w 3203972"/>
              <a:gd name="connsiteY105" fmla="*/ 3071065 h 3206466"/>
              <a:gd name="connsiteX106" fmla="*/ 1697443 w 3203972"/>
              <a:gd name="connsiteY106" fmla="*/ 3206467 h 3206466"/>
              <a:gd name="connsiteX107" fmla="*/ 1509024 w 3203972"/>
              <a:gd name="connsiteY107" fmla="*/ 3206467 h 3206466"/>
              <a:gd name="connsiteX108" fmla="*/ 1466205 w 3203972"/>
              <a:gd name="connsiteY108" fmla="*/ 2987538 h 3206466"/>
              <a:gd name="connsiteX109" fmla="*/ 1421804 w 3203972"/>
              <a:gd name="connsiteY109" fmla="*/ 2945160 h 3206466"/>
              <a:gd name="connsiteX110" fmla="*/ 1302932 w 3203972"/>
              <a:gd name="connsiteY110" fmla="*/ 2933554 h 3206466"/>
              <a:gd name="connsiteX111" fmla="*/ 1236726 w 3203972"/>
              <a:gd name="connsiteY111" fmla="*/ 3038358 h 3206466"/>
              <a:gd name="connsiteX112" fmla="*/ 1172103 w 3203972"/>
              <a:gd name="connsiteY112" fmla="*/ 3157142 h 3206466"/>
              <a:gd name="connsiteX113" fmla="*/ 1320517 w 3203972"/>
              <a:gd name="connsiteY113" fmla="*/ 1608992 h 3206466"/>
              <a:gd name="connsiteX114" fmla="*/ 1603453 w 3203972"/>
              <a:gd name="connsiteY114" fmla="*/ 1897820 h 3206466"/>
              <a:gd name="connsiteX115" fmla="*/ 1883840 w 3203972"/>
              <a:gd name="connsiteY115" fmla="*/ 1612157 h 3206466"/>
              <a:gd name="connsiteX116" fmla="*/ 1605915 w 3203972"/>
              <a:gd name="connsiteY116" fmla="*/ 1330188 h 3206466"/>
              <a:gd name="connsiteX117" fmla="*/ 1320517 w 3203972"/>
              <a:gd name="connsiteY117" fmla="*/ 1608992 h 320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203972" h="3206466">
                <a:moveTo>
                  <a:pt x="1172103" y="3157142"/>
                </a:moveTo>
                <a:cubicBezTo>
                  <a:pt x="1110117" y="3136920"/>
                  <a:pt x="1053494" y="3118368"/>
                  <a:pt x="994937" y="3099201"/>
                </a:cubicBezTo>
                <a:cubicBezTo>
                  <a:pt x="1005225" y="3019542"/>
                  <a:pt x="1013929" y="2942610"/>
                  <a:pt x="1025710" y="2866204"/>
                </a:cubicBezTo>
                <a:cubicBezTo>
                  <a:pt x="1029316" y="2842993"/>
                  <a:pt x="1023512" y="2831475"/>
                  <a:pt x="1003115" y="2821627"/>
                </a:cubicBezTo>
                <a:cubicBezTo>
                  <a:pt x="964956" y="2803164"/>
                  <a:pt x="926269" y="2764214"/>
                  <a:pt x="891013" y="2767643"/>
                </a:cubicBezTo>
                <a:cubicBezTo>
                  <a:pt x="856635" y="2770984"/>
                  <a:pt x="825949" y="2816088"/>
                  <a:pt x="794209" y="2843608"/>
                </a:cubicBezTo>
                <a:cubicBezTo>
                  <a:pt x="761150" y="2872359"/>
                  <a:pt x="728883" y="2901989"/>
                  <a:pt x="693273" y="2933905"/>
                </a:cubicBezTo>
                <a:cubicBezTo>
                  <a:pt x="642806" y="2894604"/>
                  <a:pt x="593657" y="2856357"/>
                  <a:pt x="543277" y="2817144"/>
                </a:cubicBezTo>
                <a:cubicBezTo>
                  <a:pt x="579149" y="2748124"/>
                  <a:pt x="612648" y="2681566"/>
                  <a:pt x="648345" y="2616327"/>
                </a:cubicBezTo>
                <a:cubicBezTo>
                  <a:pt x="659863" y="2595225"/>
                  <a:pt x="660918" y="2580806"/>
                  <a:pt x="642366" y="2563046"/>
                </a:cubicBezTo>
                <a:cubicBezTo>
                  <a:pt x="611857" y="2533767"/>
                  <a:pt x="588293" y="2484267"/>
                  <a:pt x="553915" y="2475914"/>
                </a:cubicBezTo>
                <a:cubicBezTo>
                  <a:pt x="519713" y="2467650"/>
                  <a:pt x="475576" y="2499038"/>
                  <a:pt x="436274" y="2514161"/>
                </a:cubicBezTo>
                <a:cubicBezTo>
                  <a:pt x="398203" y="2528756"/>
                  <a:pt x="360573" y="2544758"/>
                  <a:pt x="319161" y="2561551"/>
                </a:cubicBezTo>
                <a:cubicBezTo>
                  <a:pt x="301488" y="2536053"/>
                  <a:pt x="284167" y="2511084"/>
                  <a:pt x="266846" y="2486113"/>
                </a:cubicBezTo>
                <a:cubicBezTo>
                  <a:pt x="249350" y="2460967"/>
                  <a:pt x="231765" y="2435733"/>
                  <a:pt x="215851" y="2412873"/>
                </a:cubicBezTo>
                <a:cubicBezTo>
                  <a:pt x="275375" y="2350272"/>
                  <a:pt x="333492" y="2289165"/>
                  <a:pt x="393544" y="2225949"/>
                </a:cubicBezTo>
                <a:cubicBezTo>
                  <a:pt x="375080" y="2185065"/>
                  <a:pt x="357759" y="2141543"/>
                  <a:pt x="335514" y="2100658"/>
                </a:cubicBezTo>
                <a:cubicBezTo>
                  <a:pt x="329624" y="2089844"/>
                  <a:pt x="308786" y="2081139"/>
                  <a:pt x="295246" y="2081667"/>
                </a:cubicBezTo>
                <a:cubicBezTo>
                  <a:pt x="223676" y="2084569"/>
                  <a:pt x="152283" y="2090635"/>
                  <a:pt x="76669" y="2095998"/>
                </a:cubicBezTo>
                <a:cubicBezTo>
                  <a:pt x="61107" y="2034804"/>
                  <a:pt x="46160" y="1975720"/>
                  <a:pt x="29982" y="1911887"/>
                </a:cubicBezTo>
                <a:cubicBezTo>
                  <a:pt x="92231" y="1882169"/>
                  <a:pt x="153074" y="1850869"/>
                  <a:pt x="215851" y="1824228"/>
                </a:cubicBezTo>
                <a:cubicBezTo>
                  <a:pt x="245569" y="1811655"/>
                  <a:pt x="254713" y="1795741"/>
                  <a:pt x="250141" y="1764704"/>
                </a:cubicBezTo>
                <a:cubicBezTo>
                  <a:pt x="244163" y="1724347"/>
                  <a:pt x="256296" y="1672121"/>
                  <a:pt x="235018" y="1645656"/>
                </a:cubicBezTo>
                <a:cubicBezTo>
                  <a:pt x="213917" y="1619543"/>
                  <a:pt x="161075" y="1618840"/>
                  <a:pt x="121949" y="1607410"/>
                </a:cubicBezTo>
                <a:cubicBezTo>
                  <a:pt x="82735" y="1595892"/>
                  <a:pt x="43346" y="1584902"/>
                  <a:pt x="0" y="1572505"/>
                </a:cubicBezTo>
                <a:cubicBezTo>
                  <a:pt x="5979" y="1510782"/>
                  <a:pt x="11869" y="1449940"/>
                  <a:pt x="18288" y="1384349"/>
                </a:cubicBezTo>
                <a:cubicBezTo>
                  <a:pt x="84933" y="1377315"/>
                  <a:pt x="149733" y="1368874"/>
                  <a:pt x="214884" y="1364302"/>
                </a:cubicBezTo>
                <a:cubicBezTo>
                  <a:pt x="245218" y="1362192"/>
                  <a:pt x="262802" y="1355070"/>
                  <a:pt x="267638" y="1321044"/>
                </a:cubicBezTo>
                <a:cubicBezTo>
                  <a:pt x="273793" y="1277962"/>
                  <a:pt x="304566" y="1228110"/>
                  <a:pt x="290850" y="1195314"/>
                </a:cubicBezTo>
                <a:cubicBezTo>
                  <a:pt x="276079" y="1159794"/>
                  <a:pt x="222533" y="1140186"/>
                  <a:pt x="185430" y="1114337"/>
                </a:cubicBezTo>
                <a:cubicBezTo>
                  <a:pt x="156855" y="1094379"/>
                  <a:pt x="127488" y="1075475"/>
                  <a:pt x="96539" y="1054901"/>
                </a:cubicBezTo>
                <a:cubicBezTo>
                  <a:pt x="121510" y="995377"/>
                  <a:pt x="145601" y="937875"/>
                  <a:pt x="170658" y="878088"/>
                </a:cubicBezTo>
                <a:cubicBezTo>
                  <a:pt x="239854" y="894002"/>
                  <a:pt x="306852" y="908509"/>
                  <a:pt x="373322" y="925214"/>
                </a:cubicBezTo>
                <a:cubicBezTo>
                  <a:pt x="396269" y="931018"/>
                  <a:pt x="411216" y="928556"/>
                  <a:pt x="424317" y="906751"/>
                </a:cubicBezTo>
                <a:cubicBezTo>
                  <a:pt x="448408" y="866746"/>
                  <a:pt x="475224" y="828324"/>
                  <a:pt x="501953" y="787703"/>
                </a:cubicBezTo>
                <a:cubicBezTo>
                  <a:pt x="451925" y="722816"/>
                  <a:pt x="402864" y="659159"/>
                  <a:pt x="352484" y="593745"/>
                </a:cubicBezTo>
                <a:cubicBezTo>
                  <a:pt x="393632" y="547497"/>
                  <a:pt x="434340" y="501777"/>
                  <a:pt x="478477" y="452188"/>
                </a:cubicBezTo>
                <a:cubicBezTo>
                  <a:pt x="545563" y="494216"/>
                  <a:pt x="612120" y="535891"/>
                  <a:pt x="681843" y="579501"/>
                </a:cubicBezTo>
                <a:cubicBezTo>
                  <a:pt x="723695" y="548288"/>
                  <a:pt x="766425" y="518043"/>
                  <a:pt x="806606" y="484720"/>
                </a:cubicBezTo>
                <a:cubicBezTo>
                  <a:pt x="813816" y="478741"/>
                  <a:pt x="814695" y="458871"/>
                  <a:pt x="811266" y="447528"/>
                </a:cubicBezTo>
                <a:cubicBezTo>
                  <a:pt x="793682" y="388620"/>
                  <a:pt x="774954" y="329975"/>
                  <a:pt x="754116" y="272210"/>
                </a:cubicBezTo>
                <a:cubicBezTo>
                  <a:pt x="745940" y="249614"/>
                  <a:pt x="750160" y="238008"/>
                  <a:pt x="770910" y="226666"/>
                </a:cubicBezTo>
                <a:cubicBezTo>
                  <a:pt x="816981" y="201608"/>
                  <a:pt x="861822" y="174176"/>
                  <a:pt x="909388" y="146480"/>
                </a:cubicBezTo>
                <a:cubicBezTo>
                  <a:pt x="952998" y="202575"/>
                  <a:pt x="995905" y="256120"/>
                  <a:pt x="1036789" y="311072"/>
                </a:cubicBezTo>
                <a:cubicBezTo>
                  <a:pt x="1053055" y="332965"/>
                  <a:pt x="1068089" y="340702"/>
                  <a:pt x="1095346" y="328569"/>
                </a:cubicBezTo>
                <a:cubicBezTo>
                  <a:pt x="1136582" y="310193"/>
                  <a:pt x="1195666" y="307819"/>
                  <a:pt x="1217647" y="277397"/>
                </a:cubicBezTo>
                <a:cubicBezTo>
                  <a:pt x="1239539" y="246976"/>
                  <a:pt x="1225384" y="190353"/>
                  <a:pt x="1226264" y="145249"/>
                </a:cubicBezTo>
                <a:cubicBezTo>
                  <a:pt x="1226967" y="110431"/>
                  <a:pt x="1226439" y="75526"/>
                  <a:pt x="1226439" y="39214"/>
                </a:cubicBezTo>
                <a:cubicBezTo>
                  <a:pt x="1260817" y="32180"/>
                  <a:pt x="1290799" y="26113"/>
                  <a:pt x="1320693" y="19871"/>
                </a:cubicBezTo>
                <a:cubicBezTo>
                  <a:pt x="1349268" y="13892"/>
                  <a:pt x="1377755" y="7737"/>
                  <a:pt x="1410902" y="616"/>
                </a:cubicBezTo>
                <a:cubicBezTo>
                  <a:pt x="1436048" y="65942"/>
                  <a:pt x="1462688" y="130390"/>
                  <a:pt x="1485285" y="196244"/>
                </a:cubicBezTo>
                <a:cubicBezTo>
                  <a:pt x="1495220" y="225171"/>
                  <a:pt x="1509903" y="235018"/>
                  <a:pt x="1539445" y="232820"/>
                </a:cubicBezTo>
                <a:cubicBezTo>
                  <a:pt x="1583055" y="229479"/>
                  <a:pt x="1637743" y="245130"/>
                  <a:pt x="1667549" y="224116"/>
                </a:cubicBezTo>
                <a:cubicBezTo>
                  <a:pt x="1697179" y="203190"/>
                  <a:pt x="1702191" y="147007"/>
                  <a:pt x="1717314" y="106035"/>
                </a:cubicBezTo>
                <a:cubicBezTo>
                  <a:pt x="1729887" y="71921"/>
                  <a:pt x="1741405" y="37455"/>
                  <a:pt x="1754505" y="0"/>
                </a:cubicBezTo>
                <a:cubicBezTo>
                  <a:pt x="1809545" y="7210"/>
                  <a:pt x="1863266" y="12661"/>
                  <a:pt x="1916108" y="22596"/>
                </a:cubicBezTo>
                <a:cubicBezTo>
                  <a:pt x="1925164" y="24267"/>
                  <a:pt x="1936418" y="44753"/>
                  <a:pt x="1936857" y="56886"/>
                </a:cubicBezTo>
                <a:cubicBezTo>
                  <a:pt x="1938968" y="116850"/>
                  <a:pt x="1939055" y="177077"/>
                  <a:pt x="1937297" y="237041"/>
                </a:cubicBezTo>
                <a:cubicBezTo>
                  <a:pt x="1936594" y="262714"/>
                  <a:pt x="1944771" y="275727"/>
                  <a:pt x="1969126" y="285838"/>
                </a:cubicBezTo>
                <a:cubicBezTo>
                  <a:pt x="2108307" y="343516"/>
                  <a:pt x="2108044" y="344131"/>
                  <a:pt x="2199748" y="224731"/>
                </a:cubicBezTo>
                <a:cubicBezTo>
                  <a:pt x="2221113" y="196948"/>
                  <a:pt x="2242742" y="169428"/>
                  <a:pt x="2266833" y="138391"/>
                </a:cubicBezTo>
                <a:cubicBezTo>
                  <a:pt x="2320906" y="166087"/>
                  <a:pt x="2373923" y="193167"/>
                  <a:pt x="2431689" y="222709"/>
                </a:cubicBezTo>
                <a:cubicBezTo>
                  <a:pt x="2409796" y="291641"/>
                  <a:pt x="2389837" y="359957"/>
                  <a:pt x="2366098" y="426954"/>
                </a:cubicBezTo>
                <a:cubicBezTo>
                  <a:pt x="2356163" y="455002"/>
                  <a:pt x="2359592" y="472147"/>
                  <a:pt x="2384826" y="489380"/>
                </a:cubicBezTo>
                <a:cubicBezTo>
                  <a:pt x="2422193" y="514878"/>
                  <a:pt x="2455692" y="564027"/>
                  <a:pt x="2493147" y="566401"/>
                </a:cubicBezTo>
                <a:cubicBezTo>
                  <a:pt x="2529987" y="568774"/>
                  <a:pt x="2569816" y="525516"/>
                  <a:pt x="2608150" y="501953"/>
                </a:cubicBezTo>
                <a:cubicBezTo>
                  <a:pt x="2641649" y="481291"/>
                  <a:pt x="2674884" y="460102"/>
                  <a:pt x="2701788" y="443132"/>
                </a:cubicBezTo>
                <a:cubicBezTo>
                  <a:pt x="2748827" y="486039"/>
                  <a:pt x="2792788" y="526044"/>
                  <a:pt x="2838597" y="567895"/>
                </a:cubicBezTo>
                <a:cubicBezTo>
                  <a:pt x="2809846" y="605790"/>
                  <a:pt x="2783293" y="640520"/>
                  <a:pt x="2757092" y="675513"/>
                </a:cubicBezTo>
                <a:cubicBezTo>
                  <a:pt x="2731682" y="709451"/>
                  <a:pt x="2706536" y="743566"/>
                  <a:pt x="2680423" y="778911"/>
                </a:cubicBezTo>
                <a:cubicBezTo>
                  <a:pt x="2708998" y="823136"/>
                  <a:pt x="2735111" y="867273"/>
                  <a:pt x="2765620" y="908070"/>
                </a:cubicBezTo>
                <a:cubicBezTo>
                  <a:pt x="2772743" y="917565"/>
                  <a:pt x="2795867" y="921522"/>
                  <a:pt x="2809670" y="918533"/>
                </a:cubicBezTo>
                <a:cubicBezTo>
                  <a:pt x="2882559" y="902970"/>
                  <a:pt x="2954831" y="884418"/>
                  <a:pt x="3030357" y="866130"/>
                </a:cubicBezTo>
                <a:cubicBezTo>
                  <a:pt x="3055679" y="920731"/>
                  <a:pt x="3080736" y="974540"/>
                  <a:pt x="3107377" y="1032041"/>
                </a:cubicBezTo>
                <a:cubicBezTo>
                  <a:pt x="3044776" y="1074069"/>
                  <a:pt x="2983846" y="1116711"/>
                  <a:pt x="2920893" y="1156277"/>
                </a:cubicBezTo>
                <a:cubicBezTo>
                  <a:pt x="2895747" y="1172015"/>
                  <a:pt x="2888977" y="1187929"/>
                  <a:pt x="2895483" y="1217031"/>
                </a:cubicBezTo>
                <a:cubicBezTo>
                  <a:pt x="2925641" y="1351466"/>
                  <a:pt x="2924849" y="1351378"/>
                  <a:pt x="3064120" y="1363159"/>
                </a:cubicBezTo>
                <a:cubicBezTo>
                  <a:pt x="3106234" y="1366764"/>
                  <a:pt x="3148086" y="1372216"/>
                  <a:pt x="3191520" y="1376963"/>
                </a:cubicBezTo>
                <a:cubicBezTo>
                  <a:pt x="3195036" y="1409671"/>
                  <a:pt x="3198818" y="1438597"/>
                  <a:pt x="3201192" y="1467612"/>
                </a:cubicBezTo>
                <a:cubicBezTo>
                  <a:pt x="3208313" y="1556942"/>
                  <a:pt x="3208137" y="1556942"/>
                  <a:pt x="3119951" y="1581648"/>
                </a:cubicBezTo>
                <a:cubicBezTo>
                  <a:pt x="3072032" y="1595100"/>
                  <a:pt x="3023498" y="1606794"/>
                  <a:pt x="2976636" y="1623148"/>
                </a:cubicBezTo>
                <a:cubicBezTo>
                  <a:pt x="2964414" y="1627369"/>
                  <a:pt x="2957205" y="1646008"/>
                  <a:pt x="2947885" y="1658142"/>
                </a:cubicBezTo>
                <a:cubicBezTo>
                  <a:pt x="2947182" y="1659109"/>
                  <a:pt x="2947709" y="1661043"/>
                  <a:pt x="2947622" y="1662450"/>
                </a:cubicBezTo>
                <a:cubicBezTo>
                  <a:pt x="2939093" y="1791257"/>
                  <a:pt x="2939093" y="1791257"/>
                  <a:pt x="3057877" y="1845330"/>
                </a:cubicBezTo>
                <a:cubicBezTo>
                  <a:pt x="3099025" y="1864057"/>
                  <a:pt x="3140173" y="1882697"/>
                  <a:pt x="3183695" y="1902480"/>
                </a:cubicBezTo>
                <a:cubicBezTo>
                  <a:pt x="3171474" y="1956113"/>
                  <a:pt x="3161362" y="2007548"/>
                  <a:pt x="3146855" y="2057752"/>
                </a:cubicBezTo>
                <a:cubicBezTo>
                  <a:pt x="3144130" y="2067247"/>
                  <a:pt x="3124259" y="2078150"/>
                  <a:pt x="3112565" y="2077798"/>
                </a:cubicBezTo>
                <a:cubicBezTo>
                  <a:pt x="3043809" y="2075776"/>
                  <a:pt x="2974966" y="2071644"/>
                  <a:pt x="2906385" y="2065841"/>
                </a:cubicBezTo>
                <a:cubicBezTo>
                  <a:pt x="2879744" y="2063555"/>
                  <a:pt x="2867172" y="2073138"/>
                  <a:pt x="2858028" y="2097317"/>
                </a:cubicBezTo>
                <a:cubicBezTo>
                  <a:pt x="2842465" y="2138201"/>
                  <a:pt x="2823561" y="2177855"/>
                  <a:pt x="2804922" y="2220497"/>
                </a:cubicBezTo>
                <a:cubicBezTo>
                  <a:pt x="2869897" y="2281164"/>
                  <a:pt x="2934872" y="2341832"/>
                  <a:pt x="3000991" y="2403553"/>
                </a:cubicBezTo>
                <a:cubicBezTo>
                  <a:pt x="2966612" y="2457626"/>
                  <a:pt x="2933817" y="2509149"/>
                  <a:pt x="2899791" y="2562606"/>
                </a:cubicBezTo>
                <a:cubicBezTo>
                  <a:pt x="2824266" y="2529459"/>
                  <a:pt x="2751553" y="2498774"/>
                  <a:pt x="2680071" y="2465539"/>
                </a:cubicBezTo>
                <a:cubicBezTo>
                  <a:pt x="2659146" y="2455780"/>
                  <a:pt x="2647188" y="2458681"/>
                  <a:pt x="2631362" y="2474683"/>
                </a:cubicBezTo>
                <a:cubicBezTo>
                  <a:pt x="2533855" y="2573245"/>
                  <a:pt x="2533855" y="2572630"/>
                  <a:pt x="2597688" y="2694051"/>
                </a:cubicBezTo>
                <a:cubicBezTo>
                  <a:pt x="2619229" y="2735111"/>
                  <a:pt x="2658882" y="2781271"/>
                  <a:pt x="2652199" y="2818199"/>
                </a:cubicBezTo>
                <a:cubicBezTo>
                  <a:pt x="2645957" y="2852488"/>
                  <a:pt x="2589071" y="2877722"/>
                  <a:pt x="2554430" y="2906825"/>
                </a:cubicBezTo>
                <a:cubicBezTo>
                  <a:pt x="2544406" y="2915266"/>
                  <a:pt x="2534119" y="2923354"/>
                  <a:pt x="2520667" y="2934345"/>
                </a:cubicBezTo>
                <a:cubicBezTo>
                  <a:pt x="2464044" y="2883438"/>
                  <a:pt x="2406718" y="2834113"/>
                  <a:pt x="2352118" y="2781886"/>
                </a:cubicBezTo>
                <a:cubicBezTo>
                  <a:pt x="2327236" y="2758059"/>
                  <a:pt x="2307629" y="2754630"/>
                  <a:pt x="2276416" y="2771863"/>
                </a:cubicBezTo>
                <a:cubicBezTo>
                  <a:pt x="2171261" y="2829892"/>
                  <a:pt x="2170645" y="2828574"/>
                  <a:pt x="2189109" y="2948237"/>
                </a:cubicBezTo>
                <a:cubicBezTo>
                  <a:pt x="2196671" y="2997122"/>
                  <a:pt x="2203528" y="3046183"/>
                  <a:pt x="2211002" y="3097355"/>
                </a:cubicBezTo>
                <a:cubicBezTo>
                  <a:pt x="2151566" y="3118368"/>
                  <a:pt x="2095295" y="3138238"/>
                  <a:pt x="2035156" y="3159428"/>
                </a:cubicBezTo>
                <a:cubicBezTo>
                  <a:pt x="1998316" y="3092518"/>
                  <a:pt x="1960421" y="3026928"/>
                  <a:pt x="1925867" y="2959667"/>
                </a:cubicBezTo>
                <a:cubicBezTo>
                  <a:pt x="1911888" y="2932499"/>
                  <a:pt x="1895006" y="2926872"/>
                  <a:pt x="1866519" y="2931092"/>
                </a:cubicBezTo>
                <a:cubicBezTo>
                  <a:pt x="1744922" y="2949292"/>
                  <a:pt x="1745010" y="2948588"/>
                  <a:pt x="1723116" y="3071065"/>
                </a:cubicBezTo>
                <a:cubicBezTo>
                  <a:pt x="1715204" y="3115642"/>
                  <a:pt x="1706235" y="3160131"/>
                  <a:pt x="1697443" y="3206467"/>
                </a:cubicBezTo>
                <a:cubicBezTo>
                  <a:pt x="1634754" y="3206467"/>
                  <a:pt x="1573735" y="3206467"/>
                  <a:pt x="1509024" y="3206467"/>
                </a:cubicBezTo>
                <a:cubicBezTo>
                  <a:pt x="1494516" y="3133139"/>
                  <a:pt x="1479042" y="3060603"/>
                  <a:pt x="1466205" y="2987538"/>
                </a:cubicBezTo>
                <a:cubicBezTo>
                  <a:pt x="1461458" y="2960282"/>
                  <a:pt x="1450731" y="2947270"/>
                  <a:pt x="1421804" y="2945160"/>
                </a:cubicBezTo>
                <a:cubicBezTo>
                  <a:pt x="1381271" y="2942170"/>
                  <a:pt x="1332299" y="2918167"/>
                  <a:pt x="1302932" y="2933554"/>
                </a:cubicBezTo>
                <a:cubicBezTo>
                  <a:pt x="1271192" y="2950171"/>
                  <a:pt x="1257388" y="3001606"/>
                  <a:pt x="1236726" y="3038358"/>
                </a:cubicBezTo>
                <a:cubicBezTo>
                  <a:pt x="1215185" y="3076692"/>
                  <a:pt x="1194787" y="3115379"/>
                  <a:pt x="1172103" y="3157142"/>
                </a:cubicBezTo>
                <a:close/>
                <a:moveTo>
                  <a:pt x="1320517" y="1608992"/>
                </a:moveTo>
                <a:cubicBezTo>
                  <a:pt x="1320077" y="1765144"/>
                  <a:pt x="1450907" y="1898699"/>
                  <a:pt x="1603453" y="1897820"/>
                </a:cubicBezTo>
                <a:cubicBezTo>
                  <a:pt x="1756791" y="1896940"/>
                  <a:pt x="1884280" y="1767078"/>
                  <a:pt x="1883840" y="1612157"/>
                </a:cubicBezTo>
                <a:cubicBezTo>
                  <a:pt x="1883313" y="1456886"/>
                  <a:pt x="1759781" y="1331507"/>
                  <a:pt x="1605915" y="1330188"/>
                </a:cubicBezTo>
                <a:cubicBezTo>
                  <a:pt x="1448972" y="1328870"/>
                  <a:pt x="1320868" y="1453984"/>
                  <a:pt x="1320517" y="160899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1" name="Freeform: Shape 453">
            <a:extLst>
              <a:ext uri="{FF2B5EF4-FFF2-40B4-BE49-F238E27FC236}">
                <a16:creationId xmlns:a16="http://schemas.microsoft.com/office/drawing/2014/main" id="{C09DC235-CED7-4D5B-BF8D-55F8E5738F61}"/>
              </a:ext>
            </a:extLst>
          </p:cNvPr>
          <p:cNvSpPr/>
          <p:nvPr/>
        </p:nvSpPr>
        <p:spPr>
          <a:xfrm rot="5400000">
            <a:off x="7133007" y="-266677"/>
            <a:ext cx="1461377" cy="1460203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3">
            <a:extLst>
              <a:ext uri="{FF2B5EF4-FFF2-40B4-BE49-F238E27FC236}">
                <a16:creationId xmlns:a16="http://schemas.microsoft.com/office/drawing/2014/main" id="{706C0BF2-CD92-469F-80CB-2E7818882A15}"/>
              </a:ext>
            </a:extLst>
          </p:cNvPr>
          <p:cNvSpPr/>
          <p:nvPr/>
        </p:nvSpPr>
        <p:spPr>
          <a:xfrm rot="5400000">
            <a:off x="11607704" y="1766592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393434F1-98A3-4BE8-9E5E-7F41787BB2F1}"/>
              </a:ext>
            </a:extLst>
          </p:cNvPr>
          <p:cNvSpPr/>
          <p:nvPr/>
        </p:nvSpPr>
        <p:spPr>
          <a:xfrm rot="5400000">
            <a:off x="11408589" y="6228260"/>
            <a:ext cx="655101" cy="65674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4" name="Freeform: Shape 9">
            <a:extLst>
              <a:ext uri="{FF2B5EF4-FFF2-40B4-BE49-F238E27FC236}">
                <a16:creationId xmlns:a16="http://schemas.microsoft.com/office/drawing/2014/main" id="{6D211F61-1000-40A0-B9A9-9B20805AAFFB}"/>
              </a:ext>
            </a:extLst>
          </p:cNvPr>
          <p:cNvSpPr/>
          <p:nvPr/>
        </p:nvSpPr>
        <p:spPr>
          <a:xfrm rot="5400000">
            <a:off x="8638447" y="39852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자유형: 도형 64">
            <a:extLst>
              <a:ext uri="{FF2B5EF4-FFF2-40B4-BE49-F238E27FC236}">
                <a16:creationId xmlns:a16="http://schemas.microsoft.com/office/drawing/2014/main" id="{1A2FD2B1-E08E-4882-B929-F5321BD7B8AE}"/>
              </a:ext>
            </a:extLst>
          </p:cNvPr>
          <p:cNvSpPr/>
          <p:nvPr/>
        </p:nvSpPr>
        <p:spPr>
          <a:xfrm rot="5400000">
            <a:off x="8430995" y="846370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66" name="Freeform: Shape 13">
            <a:extLst>
              <a:ext uri="{FF2B5EF4-FFF2-40B4-BE49-F238E27FC236}">
                <a16:creationId xmlns:a16="http://schemas.microsoft.com/office/drawing/2014/main" id="{13522C5E-ED19-433B-9289-89A0969DE66E}"/>
              </a:ext>
            </a:extLst>
          </p:cNvPr>
          <p:cNvSpPr/>
          <p:nvPr/>
        </p:nvSpPr>
        <p:spPr>
          <a:xfrm rot="5400000">
            <a:off x="7837724" y="1403913"/>
            <a:ext cx="461475" cy="458911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67" name="Freeform: Shape 5">
            <a:extLst>
              <a:ext uri="{FF2B5EF4-FFF2-40B4-BE49-F238E27FC236}">
                <a16:creationId xmlns:a16="http://schemas.microsoft.com/office/drawing/2014/main" id="{545C9BF3-4316-4E52-A1C2-67CF6E4BD5EF}"/>
              </a:ext>
            </a:extLst>
          </p:cNvPr>
          <p:cNvSpPr/>
          <p:nvPr/>
        </p:nvSpPr>
        <p:spPr>
          <a:xfrm rot="5400000">
            <a:off x="6834239" y="1164822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8" name="그래픽 5">
            <a:extLst>
              <a:ext uri="{FF2B5EF4-FFF2-40B4-BE49-F238E27FC236}">
                <a16:creationId xmlns:a16="http://schemas.microsoft.com/office/drawing/2014/main" id="{B1F41EAE-10DF-4443-9223-027354715EE3}"/>
              </a:ext>
            </a:extLst>
          </p:cNvPr>
          <p:cNvSpPr/>
          <p:nvPr/>
        </p:nvSpPr>
        <p:spPr>
          <a:xfrm rot="5400000">
            <a:off x="11080879" y="-431902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9" name="자유형: 도형 68">
            <a:extLst>
              <a:ext uri="{FF2B5EF4-FFF2-40B4-BE49-F238E27FC236}">
                <a16:creationId xmlns:a16="http://schemas.microsoft.com/office/drawing/2014/main" id="{848A0622-9A5D-42FB-AD45-DDB45099C554}"/>
              </a:ext>
            </a:extLst>
          </p:cNvPr>
          <p:cNvSpPr/>
          <p:nvPr/>
        </p:nvSpPr>
        <p:spPr>
          <a:xfrm rot="5400000">
            <a:off x="10660692" y="1272275"/>
            <a:ext cx="722458" cy="722596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70" name="자유형: 도형 69">
            <a:extLst>
              <a:ext uri="{FF2B5EF4-FFF2-40B4-BE49-F238E27FC236}">
                <a16:creationId xmlns:a16="http://schemas.microsoft.com/office/drawing/2014/main" id="{6ED18219-01CA-43E1-AEF2-1BCCD4A59E4E}"/>
              </a:ext>
            </a:extLst>
          </p:cNvPr>
          <p:cNvSpPr/>
          <p:nvPr/>
        </p:nvSpPr>
        <p:spPr>
          <a:xfrm rot="5400000">
            <a:off x="9390572" y="-213297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1" name="Freeform: Shape 3">
            <a:extLst>
              <a:ext uri="{FF2B5EF4-FFF2-40B4-BE49-F238E27FC236}">
                <a16:creationId xmlns:a16="http://schemas.microsoft.com/office/drawing/2014/main" id="{F8149D01-3567-4C0B-94F5-E4B5B824E145}"/>
              </a:ext>
            </a:extLst>
          </p:cNvPr>
          <p:cNvSpPr/>
          <p:nvPr/>
        </p:nvSpPr>
        <p:spPr>
          <a:xfrm rot="5400000">
            <a:off x="79872" y="4978892"/>
            <a:ext cx="509752" cy="511491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자유형: 도형 71">
            <a:extLst>
              <a:ext uri="{FF2B5EF4-FFF2-40B4-BE49-F238E27FC236}">
                <a16:creationId xmlns:a16="http://schemas.microsoft.com/office/drawing/2014/main" id="{E6B12193-3EF1-473C-9283-91B0D7FB5A3B}"/>
              </a:ext>
            </a:extLst>
          </p:cNvPr>
          <p:cNvSpPr/>
          <p:nvPr/>
        </p:nvSpPr>
        <p:spPr>
          <a:xfrm rot="5400000">
            <a:off x="11515813" y="1098908"/>
            <a:ext cx="556584" cy="55497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73" name="Freeform: Shape 9">
            <a:extLst>
              <a:ext uri="{FF2B5EF4-FFF2-40B4-BE49-F238E27FC236}">
                <a16:creationId xmlns:a16="http://schemas.microsoft.com/office/drawing/2014/main" id="{F2B27A88-9490-4801-A3E5-90E69F9CCA8A}"/>
              </a:ext>
            </a:extLst>
          </p:cNvPr>
          <p:cNvSpPr/>
          <p:nvPr/>
        </p:nvSpPr>
        <p:spPr>
          <a:xfrm rot="5400000">
            <a:off x="9531205" y="1376285"/>
            <a:ext cx="342123" cy="34120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453">
            <a:extLst>
              <a:ext uri="{FF2B5EF4-FFF2-40B4-BE49-F238E27FC236}">
                <a16:creationId xmlns:a16="http://schemas.microsoft.com/office/drawing/2014/main" id="{096A1BD7-6325-48B3-8D3E-FFEFA935DB34}"/>
              </a:ext>
            </a:extLst>
          </p:cNvPr>
          <p:cNvSpPr/>
          <p:nvPr/>
        </p:nvSpPr>
        <p:spPr>
          <a:xfrm rot="5400000">
            <a:off x="11444073" y="4831383"/>
            <a:ext cx="1461377" cy="1460203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grpSp>
        <p:nvGrpSpPr>
          <p:cNvPr id="75" name="그룹 74">
            <a:extLst>
              <a:ext uri="{FF2B5EF4-FFF2-40B4-BE49-F238E27FC236}">
                <a16:creationId xmlns:a16="http://schemas.microsoft.com/office/drawing/2014/main" id="{46A88A67-8F2D-4921-8F41-026EA9F02955}"/>
              </a:ext>
            </a:extLst>
          </p:cNvPr>
          <p:cNvGrpSpPr/>
          <p:nvPr/>
        </p:nvGrpSpPr>
        <p:grpSpPr>
          <a:xfrm>
            <a:off x="7586" y="2391181"/>
            <a:ext cx="12192001" cy="2075638"/>
            <a:chOff x="7586" y="2314718"/>
            <a:chExt cx="12192001" cy="2075638"/>
          </a:xfrm>
        </p:grpSpPr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391B62A0-0696-487F-9D24-0A0E998FA0C3}"/>
                </a:ext>
              </a:extLst>
            </p:cNvPr>
            <p:cNvGrpSpPr/>
            <p:nvPr/>
          </p:nvGrpSpPr>
          <p:grpSpPr>
            <a:xfrm>
              <a:off x="7586" y="2792903"/>
              <a:ext cx="12192001" cy="1597453"/>
              <a:chOff x="-81449" y="2534243"/>
              <a:chExt cx="12192001" cy="1597453"/>
            </a:xfrm>
          </p:grpSpPr>
          <p:sp>
            <p:nvSpPr>
              <p:cNvPr id="88" name="TextBox 87">
                <a:hlinkClick r:id="rId2"/>
                <a:extLst>
                  <a:ext uri="{FF2B5EF4-FFF2-40B4-BE49-F238E27FC236}">
                    <a16:creationId xmlns:a16="http://schemas.microsoft.com/office/drawing/2014/main" id="{35B991DC-4D7B-4145-BAF0-C8CF9B84AC49}"/>
                  </a:ext>
                </a:extLst>
              </p:cNvPr>
              <p:cNvSpPr txBox="1"/>
              <p:nvPr/>
            </p:nvSpPr>
            <p:spPr>
              <a:xfrm>
                <a:off x="-81448" y="3885475"/>
                <a:ext cx="12191997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1000" dirty="0">
                    <a:solidFill>
                      <a:schemeClr val="bg1"/>
                    </a:solidFill>
                    <a:cs typeface="Arial" pitchFamily="34" charset="0"/>
                    <a:hlinkClick r:id="rId2">
                      <a:extLst>
                        <a:ext uri="{A12FA001-AC4F-418D-AE19-62706E023703}">
                          <ahyp:hlinkClr xmlns:ahyp="http://schemas.microsoft.com/office/drawing/2018/hyperlinkcolor" val="tx"/>
                        </a:ext>
                      </a:extLst>
                    </a:hlinkClick>
                  </a:rPr>
                  <a:t>http://www.free-powerpoint-templates-design.com</a:t>
                </a:r>
                <a:endParaRPr lang="ko-KR" altLang="en-US" sz="10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F4E90B9C-A49F-4F18-B083-A655B617D3CF}"/>
                  </a:ext>
                </a:extLst>
              </p:cNvPr>
              <p:cNvSpPr txBox="1"/>
              <p:nvPr/>
            </p:nvSpPr>
            <p:spPr>
              <a:xfrm>
                <a:off x="-81448" y="2534243"/>
                <a:ext cx="12192000" cy="92333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sz="5400" dirty="0">
                    <a:solidFill>
                      <a:schemeClr val="bg1"/>
                    </a:solidFill>
                    <a:latin typeface="+mj-lt"/>
                  </a:rPr>
                  <a:t>Free PPT Templates</a:t>
                </a:r>
                <a:endParaRPr lang="ko-KR" altLang="en-US" sz="5400" dirty="0">
                  <a:solidFill>
                    <a:schemeClr val="bg1"/>
                  </a:solidFill>
                  <a:latin typeface="+mj-lt"/>
                  <a:cs typeface="Arial" pitchFamily="34" charset="0"/>
                </a:endParaRPr>
              </a:p>
            </p:txBody>
          </p:sp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7ACCE30A-937A-489F-B174-9B2BBE9FC051}"/>
                  </a:ext>
                </a:extLst>
              </p:cNvPr>
              <p:cNvSpPr txBox="1"/>
              <p:nvPr/>
            </p:nvSpPr>
            <p:spPr>
              <a:xfrm>
                <a:off x="-81449" y="3487992"/>
                <a:ext cx="12191999" cy="379656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1867" dirty="0">
                    <a:solidFill>
                      <a:schemeClr val="bg1"/>
                    </a:solidFill>
                    <a:cs typeface="Arial" pitchFamily="34" charset="0"/>
                  </a:rPr>
                  <a:t>Insert the Subtitle of Your Presentation</a:t>
                </a:r>
                <a:endParaRPr lang="ko-KR" altLang="en-US" sz="1867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77" name="Graphic 1">
              <a:extLst>
                <a:ext uri="{FF2B5EF4-FFF2-40B4-BE49-F238E27FC236}">
                  <a16:creationId xmlns:a16="http://schemas.microsoft.com/office/drawing/2014/main" id="{668AD40F-6F5C-4AD3-8E6C-0794F311FD64}"/>
                </a:ext>
              </a:extLst>
            </p:cNvPr>
            <p:cNvGrpSpPr/>
            <p:nvPr/>
          </p:nvGrpSpPr>
          <p:grpSpPr>
            <a:xfrm>
              <a:off x="5261287" y="2314718"/>
              <a:ext cx="1684599" cy="432917"/>
              <a:chOff x="28575" y="1871662"/>
              <a:chExt cx="12134850" cy="3118484"/>
            </a:xfrm>
            <a:solidFill>
              <a:schemeClr val="bg1"/>
            </a:solidFill>
          </p:grpSpPr>
          <p:sp>
            <p:nvSpPr>
              <p:cNvPr id="78" name="Freeform: Shape 24">
                <a:extLst>
                  <a:ext uri="{FF2B5EF4-FFF2-40B4-BE49-F238E27FC236}">
                    <a16:creationId xmlns:a16="http://schemas.microsoft.com/office/drawing/2014/main" id="{0E5CBBEC-B570-476B-A2E4-C6220DA2B685}"/>
                  </a:ext>
                </a:extLst>
              </p:cNvPr>
              <p:cNvSpPr/>
              <p:nvPr/>
            </p:nvSpPr>
            <p:spPr>
              <a:xfrm>
                <a:off x="28575" y="1871662"/>
                <a:ext cx="12134850" cy="3118484"/>
              </a:xfrm>
              <a:custGeom>
                <a:avLst/>
                <a:gdLst>
                  <a:gd name="connsiteX0" fmla="*/ 10575608 w 12134850"/>
                  <a:gd name="connsiteY0" fmla="*/ 3118485 h 3118484"/>
                  <a:gd name="connsiteX1" fmla="*/ 1559243 w 12134850"/>
                  <a:gd name="connsiteY1" fmla="*/ 3118485 h 3118484"/>
                  <a:gd name="connsiteX2" fmla="*/ 0 w 12134850"/>
                  <a:gd name="connsiteY2" fmla="*/ 1559243 h 3118484"/>
                  <a:gd name="connsiteX3" fmla="*/ 1559243 w 12134850"/>
                  <a:gd name="connsiteY3" fmla="*/ 0 h 3118484"/>
                  <a:gd name="connsiteX4" fmla="*/ 10575608 w 12134850"/>
                  <a:gd name="connsiteY4" fmla="*/ 0 h 3118484"/>
                  <a:gd name="connsiteX5" fmla="*/ 12134850 w 12134850"/>
                  <a:gd name="connsiteY5" fmla="*/ 1559243 h 3118484"/>
                  <a:gd name="connsiteX6" fmla="*/ 10575608 w 12134850"/>
                  <a:gd name="connsiteY6" fmla="*/ 3118485 h 3118484"/>
                  <a:gd name="connsiteX7" fmla="*/ 1559243 w 12134850"/>
                  <a:gd name="connsiteY7" fmla="*/ 135255 h 3118484"/>
                  <a:gd name="connsiteX8" fmla="*/ 135255 w 12134850"/>
                  <a:gd name="connsiteY8" fmla="*/ 1559243 h 3118484"/>
                  <a:gd name="connsiteX9" fmla="*/ 1559243 w 12134850"/>
                  <a:gd name="connsiteY9" fmla="*/ 2983230 h 3118484"/>
                  <a:gd name="connsiteX10" fmla="*/ 10575608 w 12134850"/>
                  <a:gd name="connsiteY10" fmla="*/ 2983230 h 3118484"/>
                  <a:gd name="connsiteX11" fmla="*/ 11999595 w 12134850"/>
                  <a:gd name="connsiteY11" fmla="*/ 1559243 h 3118484"/>
                  <a:gd name="connsiteX12" fmla="*/ 10575608 w 12134850"/>
                  <a:gd name="connsiteY12" fmla="*/ 135255 h 3118484"/>
                  <a:gd name="connsiteX13" fmla="*/ 1559243 w 12134850"/>
                  <a:gd name="connsiteY13" fmla="*/ 135255 h 3118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34850" h="3118484">
                    <a:moveTo>
                      <a:pt x="10575608" y="3118485"/>
                    </a:moveTo>
                    <a:lnTo>
                      <a:pt x="1559243" y="3118485"/>
                    </a:lnTo>
                    <a:cubicBezTo>
                      <a:pt x="699135" y="3118485"/>
                      <a:pt x="0" y="2419350"/>
                      <a:pt x="0" y="1559243"/>
                    </a:cubicBezTo>
                    <a:cubicBezTo>
                      <a:pt x="0" y="699135"/>
                      <a:pt x="699135" y="0"/>
                      <a:pt x="1559243" y="0"/>
                    </a:cubicBezTo>
                    <a:lnTo>
                      <a:pt x="10575608" y="0"/>
                    </a:lnTo>
                    <a:cubicBezTo>
                      <a:pt x="11435715" y="0"/>
                      <a:pt x="12134850" y="699135"/>
                      <a:pt x="12134850" y="1559243"/>
                    </a:cubicBezTo>
                    <a:cubicBezTo>
                      <a:pt x="12134850" y="2419350"/>
                      <a:pt x="11435715" y="3118485"/>
                      <a:pt x="10575608" y="3118485"/>
                    </a:cubicBezTo>
                    <a:close/>
                    <a:moveTo>
                      <a:pt x="1559243" y="135255"/>
                    </a:moveTo>
                    <a:cubicBezTo>
                      <a:pt x="774383" y="135255"/>
                      <a:pt x="135255" y="774383"/>
                      <a:pt x="135255" y="1559243"/>
                    </a:cubicBezTo>
                    <a:cubicBezTo>
                      <a:pt x="135255" y="2344103"/>
                      <a:pt x="773430" y="2983230"/>
                      <a:pt x="1559243" y="2983230"/>
                    </a:cubicBezTo>
                    <a:lnTo>
                      <a:pt x="10575608" y="2983230"/>
                    </a:lnTo>
                    <a:cubicBezTo>
                      <a:pt x="11360467" y="2983230"/>
                      <a:pt x="11999595" y="2344103"/>
                      <a:pt x="11999595" y="1559243"/>
                    </a:cubicBezTo>
                    <a:cubicBezTo>
                      <a:pt x="11999595" y="774383"/>
                      <a:pt x="11361420" y="135255"/>
                      <a:pt x="10575608" y="135255"/>
                    </a:cubicBezTo>
                    <a:lnTo>
                      <a:pt x="1559243" y="13525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grpSp>
            <p:nvGrpSpPr>
              <p:cNvPr id="79" name="Graphic 1">
                <a:extLst>
                  <a:ext uri="{FF2B5EF4-FFF2-40B4-BE49-F238E27FC236}">
                    <a16:creationId xmlns:a16="http://schemas.microsoft.com/office/drawing/2014/main" id="{06EDCAB1-D323-457B-9BF8-49AC19D0C1AB}"/>
                  </a:ext>
                </a:extLst>
              </p:cNvPr>
              <p:cNvGrpSpPr/>
              <p:nvPr/>
            </p:nvGrpSpPr>
            <p:grpSpPr>
              <a:xfrm>
                <a:off x="1795462" y="2549841"/>
                <a:ext cx="8943975" cy="1763077"/>
                <a:chOff x="1795462" y="2549841"/>
                <a:chExt cx="8943975" cy="1763077"/>
              </a:xfrm>
              <a:grpFill/>
            </p:grpSpPr>
            <p:sp>
              <p:nvSpPr>
                <p:cNvPr id="80" name="Freeform: Shape 26">
                  <a:extLst>
                    <a:ext uri="{FF2B5EF4-FFF2-40B4-BE49-F238E27FC236}">
                      <a16:creationId xmlns:a16="http://schemas.microsoft.com/office/drawing/2014/main" id="{2C7F0F84-CBA7-43A1-BC12-CAF3BCEF8D39}"/>
                    </a:ext>
                  </a:extLst>
                </p:cNvPr>
                <p:cNvSpPr/>
                <p:nvPr/>
              </p:nvSpPr>
              <p:spPr>
                <a:xfrm>
                  <a:off x="5654992" y="2549841"/>
                  <a:ext cx="3864292" cy="1695450"/>
                </a:xfrm>
                <a:custGeom>
                  <a:avLst/>
                  <a:gdLst>
                    <a:gd name="connsiteX0" fmla="*/ 1693545 w 3864292"/>
                    <a:gd name="connsiteY0" fmla="*/ 286703 h 1695450"/>
                    <a:gd name="connsiteX1" fmla="*/ 1693545 w 3864292"/>
                    <a:gd name="connsiteY1" fmla="*/ 767715 h 1695450"/>
                    <a:gd name="connsiteX2" fmla="*/ 1858327 w 3864292"/>
                    <a:gd name="connsiteY2" fmla="*/ 767715 h 1695450"/>
                    <a:gd name="connsiteX3" fmla="*/ 2096452 w 3864292"/>
                    <a:gd name="connsiteY3" fmla="*/ 741045 h 1695450"/>
                    <a:gd name="connsiteX4" fmla="*/ 2190750 w 3864292"/>
                    <a:gd name="connsiteY4" fmla="*/ 658178 h 1695450"/>
                    <a:gd name="connsiteX5" fmla="*/ 2225040 w 3864292"/>
                    <a:gd name="connsiteY5" fmla="*/ 526733 h 1695450"/>
                    <a:gd name="connsiteX6" fmla="*/ 2177415 w 3864292"/>
                    <a:gd name="connsiteY6" fmla="*/ 374333 h 1695450"/>
                    <a:gd name="connsiteX7" fmla="*/ 2056447 w 3864292"/>
                    <a:gd name="connsiteY7" fmla="*/ 299085 h 1695450"/>
                    <a:gd name="connsiteX8" fmla="*/ 1839277 w 3864292"/>
                    <a:gd name="connsiteY8" fmla="*/ 287655 h 1695450"/>
                    <a:gd name="connsiteX9" fmla="*/ 1693545 w 3864292"/>
                    <a:gd name="connsiteY9" fmla="*/ 287655 h 1695450"/>
                    <a:gd name="connsiteX10" fmla="*/ 301943 w 3864292"/>
                    <a:gd name="connsiteY10" fmla="*/ 286703 h 1695450"/>
                    <a:gd name="connsiteX11" fmla="*/ 301943 w 3864292"/>
                    <a:gd name="connsiteY11" fmla="*/ 767715 h 1695450"/>
                    <a:gd name="connsiteX12" fmla="*/ 466725 w 3864292"/>
                    <a:gd name="connsiteY12" fmla="*/ 767715 h 1695450"/>
                    <a:gd name="connsiteX13" fmla="*/ 704850 w 3864292"/>
                    <a:gd name="connsiteY13" fmla="*/ 741045 h 1695450"/>
                    <a:gd name="connsiteX14" fmla="*/ 799147 w 3864292"/>
                    <a:gd name="connsiteY14" fmla="*/ 658178 h 1695450"/>
                    <a:gd name="connsiteX15" fmla="*/ 833438 w 3864292"/>
                    <a:gd name="connsiteY15" fmla="*/ 526733 h 1695450"/>
                    <a:gd name="connsiteX16" fmla="*/ 785813 w 3864292"/>
                    <a:gd name="connsiteY16" fmla="*/ 374333 h 1695450"/>
                    <a:gd name="connsiteX17" fmla="*/ 664845 w 3864292"/>
                    <a:gd name="connsiteY17" fmla="*/ 299085 h 1695450"/>
                    <a:gd name="connsiteX18" fmla="*/ 447675 w 3864292"/>
                    <a:gd name="connsiteY18" fmla="*/ 287655 h 1695450"/>
                    <a:gd name="connsiteX19" fmla="*/ 301943 w 3864292"/>
                    <a:gd name="connsiteY19" fmla="*/ 287655 h 1695450"/>
                    <a:gd name="connsiteX20" fmla="*/ 2676525 w 3864292"/>
                    <a:gd name="connsiteY20" fmla="*/ 0 h 1695450"/>
                    <a:gd name="connsiteX21" fmla="*/ 3864293 w 3864292"/>
                    <a:gd name="connsiteY21" fmla="*/ 0 h 1695450"/>
                    <a:gd name="connsiteX22" fmla="*/ 3864293 w 3864292"/>
                    <a:gd name="connsiteY22" fmla="*/ 286703 h 1695450"/>
                    <a:gd name="connsiteX23" fmla="*/ 3422333 w 3864292"/>
                    <a:gd name="connsiteY23" fmla="*/ 286703 h 1695450"/>
                    <a:gd name="connsiteX24" fmla="*/ 3422333 w 3864292"/>
                    <a:gd name="connsiteY24" fmla="*/ 1695450 h 1695450"/>
                    <a:gd name="connsiteX25" fmla="*/ 3120390 w 3864292"/>
                    <a:gd name="connsiteY25" fmla="*/ 1695450 h 1695450"/>
                    <a:gd name="connsiteX26" fmla="*/ 3120390 w 3864292"/>
                    <a:gd name="connsiteY26" fmla="*/ 286703 h 1695450"/>
                    <a:gd name="connsiteX27" fmla="*/ 2676525 w 3864292"/>
                    <a:gd name="connsiteY27" fmla="*/ 286703 h 1695450"/>
                    <a:gd name="connsiteX28" fmla="*/ 2676525 w 3864292"/>
                    <a:gd name="connsiteY28" fmla="*/ 0 h 1695450"/>
                    <a:gd name="connsiteX29" fmla="*/ 2676525 w 3864292"/>
                    <a:gd name="connsiteY29" fmla="*/ 0 h 1695450"/>
                    <a:gd name="connsiteX30" fmla="*/ 1392555 w 3864292"/>
                    <a:gd name="connsiteY30" fmla="*/ 0 h 1695450"/>
                    <a:gd name="connsiteX31" fmla="*/ 1876425 w 3864292"/>
                    <a:gd name="connsiteY31" fmla="*/ 0 h 1695450"/>
                    <a:gd name="connsiteX32" fmla="*/ 2235518 w 3864292"/>
                    <a:gd name="connsiteY32" fmla="*/ 25718 h 1695450"/>
                    <a:gd name="connsiteX33" fmla="*/ 2450783 w 3864292"/>
                    <a:gd name="connsiteY33" fmla="*/ 191453 h 1695450"/>
                    <a:gd name="connsiteX34" fmla="*/ 2537460 w 3864292"/>
                    <a:gd name="connsiteY34" fmla="*/ 521970 h 1695450"/>
                    <a:gd name="connsiteX35" fmla="*/ 2487930 w 3864292"/>
                    <a:gd name="connsiteY35" fmla="*/ 784860 h 1695450"/>
                    <a:gd name="connsiteX36" fmla="*/ 2361247 w 3864292"/>
                    <a:gd name="connsiteY36" fmla="*/ 951548 h 1695450"/>
                    <a:gd name="connsiteX37" fmla="*/ 2205038 w 3864292"/>
                    <a:gd name="connsiteY37" fmla="*/ 1031558 h 1695450"/>
                    <a:gd name="connsiteX38" fmla="*/ 1891665 w 3864292"/>
                    <a:gd name="connsiteY38" fmla="*/ 1055370 h 1695450"/>
                    <a:gd name="connsiteX39" fmla="*/ 1694497 w 3864292"/>
                    <a:gd name="connsiteY39" fmla="*/ 1055370 h 1695450"/>
                    <a:gd name="connsiteX40" fmla="*/ 1694497 w 3864292"/>
                    <a:gd name="connsiteY40" fmla="*/ 1694498 h 1695450"/>
                    <a:gd name="connsiteX41" fmla="*/ 1392555 w 3864292"/>
                    <a:gd name="connsiteY41" fmla="*/ 1694498 h 1695450"/>
                    <a:gd name="connsiteX42" fmla="*/ 1392555 w 3864292"/>
                    <a:gd name="connsiteY42" fmla="*/ 0 h 1695450"/>
                    <a:gd name="connsiteX43" fmla="*/ 1392555 w 3864292"/>
                    <a:gd name="connsiteY43" fmla="*/ 0 h 1695450"/>
                    <a:gd name="connsiteX44" fmla="*/ 0 w 3864292"/>
                    <a:gd name="connsiteY44" fmla="*/ 0 h 1695450"/>
                    <a:gd name="connsiteX45" fmla="*/ 483870 w 3864292"/>
                    <a:gd name="connsiteY45" fmla="*/ 0 h 1695450"/>
                    <a:gd name="connsiteX46" fmla="*/ 842963 w 3864292"/>
                    <a:gd name="connsiteY46" fmla="*/ 25718 h 1695450"/>
                    <a:gd name="connsiteX47" fmla="*/ 1058227 w 3864292"/>
                    <a:gd name="connsiteY47" fmla="*/ 191453 h 1695450"/>
                    <a:gd name="connsiteX48" fmla="*/ 1144905 w 3864292"/>
                    <a:gd name="connsiteY48" fmla="*/ 521970 h 1695450"/>
                    <a:gd name="connsiteX49" fmla="*/ 1095375 w 3864292"/>
                    <a:gd name="connsiteY49" fmla="*/ 784860 h 1695450"/>
                    <a:gd name="connsiteX50" fmla="*/ 968693 w 3864292"/>
                    <a:gd name="connsiteY50" fmla="*/ 951548 h 1695450"/>
                    <a:gd name="connsiteX51" fmla="*/ 812482 w 3864292"/>
                    <a:gd name="connsiteY51" fmla="*/ 1031558 h 1695450"/>
                    <a:gd name="connsiteX52" fmla="*/ 499110 w 3864292"/>
                    <a:gd name="connsiteY52" fmla="*/ 1055370 h 1695450"/>
                    <a:gd name="connsiteX53" fmla="*/ 301943 w 3864292"/>
                    <a:gd name="connsiteY53" fmla="*/ 1055370 h 1695450"/>
                    <a:gd name="connsiteX54" fmla="*/ 301943 w 3864292"/>
                    <a:gd name="connsiteY54" fmla="*/ 1694498 h 1695450"/>
                    <a:gd name="connsiteX55" fmla="*/ 0 w 3864292"/>
                    <a:gd name="connsiteY55" fmla="*/ 1694498 h 1695450"/>
                    <a:gd name="connsiteX56" fmla="*/ 0 w 3864292"/>
                    <a:gd name="connsiteY56" fmla="*/ 0 h 1695450"/>
                    <a:gd name="connsiteX57" fmla="*/ 0 w 3864292"/>
                    <a:gd name="connsiteY57" fmla="*/ 0 h 1695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3864292" h="1695450">
                      <a:moveTo>
                        <a:pt x="1693545" y="286703"/>
                      </a:moveTo>
                      <a:lnTo>
                        <a:pt x="1693545" y="767715"/>
                      </a:lnTo>
                      <a:lnTo>
                        <a:pt x="1858327" y="767715"/>
                      </a:lnTo>
                      <a:cubicBezTo>
                        <a:pt x="1977390" y="767715"/>
                        <a:pt x="2056447" y="759143"/>
                        <a:pt x="2096452" y="741045"/>
                      </a:cubicBezTo>
                      <a:cubicBezTo>
                        <a:pt x="2136458" y="722948"/>
                        <a:pt x="2167890" y="695325"/>
                        <a:pt x="2190750" y="658178"/>
                      </a:cubicBezTo>
                      <a:cubicBezTo>
                        <a:pt x="2213610" y="620078"/>
                        <a:pt x="2225040" y="576263"/>
                        <a:pt x="2225040" y="526733"/>
                      </a:cubicBezTo>
                      <a:cubicBezTo>
                        <a:pt x="2225040" y="464820"/>
                        <a:pt x="2208847" y="414338"/>
                        <a:pt x="2177415" y="374333"/>
                      </a:cubicBezTo>
                      <a:cubicBezTo>
                        <a:pt x="2145030" y="334328"/>
                        <a:pt x="2105025" y="309563"/>
                        <a:pt x="2056447" y="299085"/>
                      </a:cubicBezTo>
                      <a:cubicBezTo>
                        <a:pt x="2020252" y="291465"/>
                        <a:pt x="1947863" y="287655"/>
                        <a:pt x="1839277" y="287655"/>
                      </a:cubicBezTo>
                      <a:lnTo>
                        <a:pt x="1693545" y="287655"/>
                      </a:lnTo>
                      <a:close/>
                      <a:moveTo>
                        <a:pt x="301943" y="286703"/>
                      </a:moveTo>
                      <a:lnTo>
                        <a:pt x="301943" y="767715"/>
                      </a:lnTo>
                      <a:lnTo>
                        <a:pt x="466725" y="767715"/>
                      </a:lnTo>
                      <a:cubicBezTo>
                        <a:pt x="585788" y="767715"/>
                        <a:pt x="664845" y="759143"/>
                        <a:pt x="704850" y="741045"/>
                      </a:cubicBezTo>
                      <a:cubicBezTo>
                        <a:pt x="744855" y="722948"/>
                        <a:pt x="776288" y="695325"/>
                        <a:pt x="799147" y="658178"/>
                      </a:cubicBezTo>
                      <a:cubicBezTo>
                        <a:pt x="822007" y="620078"/>
                        <a:pt x="833438" y="576263"/>
                        <a:pt x="833438" y="526733"/>
                      </a:cubicBezTo>
                      <a:cubicBezTo>
                        <a:pt x="833438" y="464820"/>
                        <a:pt x="817245" y="414338"/>
                        <a:pt x="785813" y="374333"/>
                      </a:cubicBezTo>
                      <a:cubicBezTo>
                        <a:pt x="753427" y="334328"/>
                        <a:pt x="713422" y="309563"/>
                        <a:pt x="664845" y="299085"/>
                      </a:cubicBezTo>
                      <a:cubicBezTo>
                        <a:pt x="628650" y="291465"/>
                        <a:pt x="556260" y="287655"/>
                        <a:pt x="447675" y="287655"/>
                      </a:cubicBezTo>
                      <a:lnTo>
                        <a:pt x="301943" y="287655"/>
                      </a:lnTo>
                      <a:close/>
                      <a:moveTo>
                        <a:pt x="2676525" y="0"/>
                      </a:moveTo>
                      <a:lnTo>
                        <a:pt x="3864293" y="0"/>
                      </a:lnTo>
                      <a:lnTo>
                        <a:pt x="3864293" y="286703"/>
                      </a:lnTo>
                      <a:lnTo>
                        <a:pt x="3422333" y="286703"/>
                      </a:lnTo>
                      <a:lnTo>
                        <a:pt x="3422333" y="1695450"/>
                      </a:lnTo>
                      <a:lnTo>
                        <a:pt x="3120390" y="1695450"/>
                      </a:lnTo>
                      <a:lnTo>
                        <a:pt x="3120390" y="286703"/>
                      </a:lnTo>
                      <a:lnTo>
                        <a:pt x="2676525" y="286703"/>
                      </a:lnTo>
                      <a:lnTo>
                        <a:pt x="2676525" y="0"/>
                      </a:lnTo>
                      <a:lnTo>
                        <a:pt x="2676525" y="0"/>
                      </a:lnTo>
                      <a:close/>
                      <a:moveTo>
                        <a:pt x="1392555" y="0"/>
                      </a:moveTo>
                      <a:lnTo>
                        <a:pt x="1876425" y="0"/>
                      </a:lnTo>
                      <a:cubicBezTo>
                        <a:pt x="2060257" y="0"/>
                        <a:pt x="2179320" y="8573"/>
                        <a:pt x="2235518" y="25718"/>
                      </a:cubicBezTo>
                      <a:cubicBezTo>
                        <a:pt x="2321243" y="51435"/>
                        <a:pt x="2392680" y="106680"/>
                        <a:pt x="2450783" y="191453"/>
                      </a:cubicBezTo>
                      <a:cubicBezTo>
                        <a:pt x="2508885" y="276225"/>
                        <a:pt x="2537460" y="386715"/>
                        <a:pt x="2537460" y="521970"/>
                      </a:cubicBezTo>
                      <a:cubicBezTo>
                        <a:pt x="2537460" y="625793"/>
                        <a:pt x="2521268" y="713423"/>
                        <a:pt x="2487930" y="784860"/>
                      </a:cubicBezTo>
                      <a:cubicBezTo>
                        <a:pt x="2454593" y="855345"/>
                        <a:pt x="2412683" y="911543"/>
                        <a:pt x="2361247" y="951548"/>
                      </a:cubicBezTo>
                      <a:cubicBezTo>
                        <a:pt x="2309813" y="991553"/>
                        <a:pt x="2257425" y="1019175"/>
                        <a:pt x="2205038" y="1031558"/>
                      </a:cubicBezTo>
                      <a:cubicBezTo>
                        <a:pt x="2132647" y="1047750"/>
                        <a:pt x="2028825" y="1055370"/>
                        <a:pt x="1891665" y="1055370"/>
                      </a:cubicBezTo>
                      <a:lnTo>
                        <a:pt x="1694497" y="1055370"/>
                      </a:lnTo>
                      <a:lnTo>
                        <a:pt x="1694497" y="1694498"/>
                      </a:lnTo>
                      <a:lnTo>
                        <a:pt x="1392555" y="1694498"/>
                      </a:lnTo>
                      <a:lnTo>
                        <a:pt x="1392555" y="0"/>
                      </a:lnTo>
                      <a:lnTo>
                        <a:pt x="1392555" y="0"/>
                      </a:lnTo>
                      <a:close/>
                      <a:moveTo>
                        <a:pt x="0" y="0"/>
                      </a:moveTo>
                      <a:lnTo>
                        <a:pt x="483870" y="0"/>
                      </a:lnTo>
                      <a:cubicBezTo>
                        <a:pt x="667702" y="0"/>
                        <a:pt x="786765" y="8573"/>
                        <a:pt x="842963" y="25718"/>
                      </a:cubicBezTo>
                      <a:cubicBezTo>
                        <a:pt x="928688" y="51435"/>
                        <a:pt x="1000125" y="106680"/>
                        <a:pt x="1058227" y="191453"/>
                      </a:cubicBezTo>
                      <a:cubicBezTo>
                        <a:pt x="1116330" y="276225"/>
                        <a:pt x="1144905" y="386715"/>
                        <a:pt x="1144905" y="521970"/>
                      </a:cubicBezTo>
                      <a:cubicBezTo>
                        <a:pt x="1144905" y="625793"/>
                        <a:pt x="1128713" y="713423"/>
                        <a:pt x="1095375" y="784860"/>
                      </a:cubicBezTo>
                      <a:cubicBezTo>
                        <a:pt x="1062038" y="855345"/>
                        <a:pt x="1020127" y="911543"/>
                        <a:pt x="968693" y="951548"/>
                      </a:cubicBezTo>
                      <a:cubicBezTo>
                        <a:pt x="917257" y="991553"/>
                        <a:pt x="864870" y="1019175"/>
                        <a:pt x="812482" y="1031558"/>
                      </a:cubicBezTo>
                      <a:cubicBezTo>
                        <a:pt x="740093" y="1047750"/>
                        <a:pt x="636270" y="1055370"/>
                        <a:pt x="499110" y="1055370"/>
                      </a:cubicBezTo>
                      <a:lnTo>
                        <a:pt x="301943" y="1055370"/>
                      </a:lnTo>
                      <a:lnTo>
                        <a:pt x="301943" y="1694498"/>
                      </a:lnTo>
                      <a:lnTo>
                        <a:pt x="0" y="1694498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solidFill>
                      <a:schemeClr val="tx1">
                        <a:lumMod val="85000"/>
                        <a:lumOff val="15000"/>
                      </a:schemeClr>
                    </a:solidFill>
                  </a:endParaRPr>
                </a:p>
              </p:txBody>
            </p:sp>
            <p:grpSp>
              <p:nvGrpSpPr>
                <p:cNvPr id="81" name="Graphic 1">
                  <a:extLst>
                    <a:ext uri="{FF2B5EF4-FFF2-40B4-BE49-F238E27FC236}">
                      <a16:creationId xmlns:a16="http://schemas.microsoft.com/office/drawing/2014/main" id="{673602FD-E32F-480D-81DE-7D64E6804C5F}"/>
                    </a:ext>
                  </a:extLst>
                </p:cNvPr>
                <p:cNvGrpSpPr/>
                <p:nvPr/>
              </p:nvGrpSpPr>
              <p:grpSpPr>
                <a:xfrm>
                  <a:off x="1795462" y="2615564"/>
                  <a:ext cx="8943975" cy="1697354"/>
                  <a:chOff x="1795462" y="2615564"/>
                  <a:chExt cx="8943975" cy="1697354"/>
                </a:xfrm>
                <a:grpFill/>
              </p:grpSpPr>
              <p:sp>
                <p:nvSpPr>
                  <p:cNvPr id="82" name="Freeform: Shape 28">
                    <a:extLst>
                      <a:ext uri="{FF2B5EF4-FFF2-40B4-BE49-F238E27FC236}">
                        <a16:creationId xmlns:a16="http://schemas.microsoft.com/office/drawing/2014/main" id="{184AA24C-1A45-4C71-91F7-F92F09A5E374}"/>
                      </a:ext>
                    </a:extLst>
                  </p:cNvPr>
                  <p:cNvSpPr/>
                  <p:nvPr/>
                </p:nvSpPr>
                <p:spPr>
                  <a:xfrm>
                    <a:off x="1795462" y="2615564"/>
                    <a:ext cx="1414462" cy="1697354"/>
                  </a:xfrm>
                  <a:custGeom>
                    <a:avLst/>
                    <a:gdLst>
                      <a:gd name="connsiteX0" fmla="*/ 1288732 w 1414462"/>
                      <a:gd name="connsiteY0" fmla="*/ 1835468 h 1835467"/>
                      <a:gd name="connsiteX1" fmla="*/ 689610 w 1414462"/>
                      <a:gd name="connsiteY1" fmla="*/ 365760 h 1835467"/>
                      <a:gd name="connsiteX2" fmla="*/ 126683 w 1414462"/>
                      <a:gd name="connsiteY2" fmla="*/ 1798320 h 1835467"/>
                      <a:gd name="connsiteX3" fmla="*/ 0 w 1414462"/>
                      <a:gd name="connsiteY3" fmla="*/ 1747838 h 1835467"/>
                      <a:gd name="connsiteX4" fmla="*/ 687705 w 1414462"/>
                      <a:gd name="connsiteY4" fmla="*/ 0 h 1835467"/>
                      <a:gd name="connsiteX5" fmla="*/ 1414463 w 1414462"/>
                      <a:gd name="connsiteY5" fmla="*/ 1784985 h 18354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14462" h="1835467">
                        <a:moveTo>
                          <a:pt x="1288732" y="1835468"/>
                        </a:moveTo>
                        <a:lnTo>
                          <a:pt x="689610" y="365760"/>
                        </a:lnTo>
                        <a:lnTo>
                          <a:pt x="126683" y="1798320"/>
                        </a:lnTo>
                        <a:lnTo>
                          <a:pt x="0" y="1747838"/>
                        </a:lnTo>
                        <a:lnTo>
                          <a:pt x="687705" y="0"/>
                        </a:lnTo>
                        <a:lnTo>
                          <a:pt x="1414463" y="1784985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>
                      <a:solidFill>
                        <a:schemeClr val="tx1">
                          <a:lumMod val="85000"/>
                          <a:lumOff val="15000"/>
                        </a:schemeClr>
                      </a:solidFill>
                    </a:endParaRPr>
                  </a:p>
                </p:txBody>
              </p:sp>
              <p:grpSp>
                <p:nvGrpSpPr>
                  <p:cNvPr id="83" name="Graphic 1">
                    <a:extLst>
                      <a:ext uri="{FF2B5EF4-FFF2-40B4-BE49-F238E27FC236}">
                        <a16:creationId xmlns:a16="http://schemas.microsoft.com/office/drawing/2014/main" id="{B95F47C6-663D-444D-B9F2-66E041C6F08D}"/>
                      </a:ext>
                    </a:extLst>
                  </p:cNvPr>
                  <p:cNvGrpSpPr/>
                  <p:nvPr/>
                </p:nvGrpSpPr>
                <p:grpSpPr>
                  <a:xfrm>
                    <a:off x="3416617" y="2615564"/>
                    <a:ext cx="7322820" cy="1697354"/>
                    <a:chOff x="3416617" y="2615564"/>
                    <a:chExt cx="7322820" cy="1697354"/>
                  </a:xfrm>
                  <a:grpFill/>
                </p:grpSpPr>
                <p:sp>
                  <p:nvSpPr>
                    <p:cNvPr id="84" name="Freeform: Shape 30">
                      <a:extLst>
                        <a:ext uri="{FF2B5EF4-FFF2-40B4-BE49-F238E27FC236}">
                          <a16:creationId xmlns:a16="http://schemas.microsoft.com/office/drawing/2014/main" id="{48954EE2-40EE-45D1-BB38-F82AD36853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16617" y="2615564"/>
                      <a:ext cx="815339" cy="1697354"/>
                    </a:xfrm>
                    <a:custGeom>
                      <a:avLst/>
                      <a:gdLst>
                        <a:gd name="connsiteX0" fmla="*/ 815340 w 815339"/>
                        <a:gd name="connsiteY0" fmla="*/ 1697355 h 1697354"/>
                        <a:gd name="connsiteX1" fmla="*/ 0 w 815339"/>
                        <a:gd name="connsiteY1" fmla="*/ 1697355 h 1697354"/>
                        <a:gd name="connsiteX2" fmla="*/ 37147 w 815339"/>
                        <a:gd name="connsiteY2" fmla="*/ 0 h 1697354"/>
                        <a:gd name="connsiteX3" fmla="*/ 172402 w 815339"/>
                        <a:gd name="connsiteY3" fmla="*/ 3810 h 1697354"/>
                        <a:gd name="connsiteX4" fmla="*/ 139065 w 815339"/>
                        <a:gd name="connsiteY4" fmla="*/ 1561148 h 1697354"/>
                        <a:gd name="connsiteX5" fmla="*/ 815340 w 815339"/>
                        <a:gd name="connsiteY5" fmla="*/ 1561148 h 169735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815339" h="1697354">
                          <a:moveTo>
                            <a:pt x="815340" y="1697355"/>
                          </a:moveTo>
                          <a:lnTo>
                            <a:pt x="0" y="1697355"/>
                          </a:lnTo>
                          <a:lnTo>
                            <a:pt x="37147" y="0"/>
                          </a:lnTo>
                          <a:lnTo>
                            <a:pt x="172402" y="3810"/>
                          </a:lnTo>
                          <a:lnTo>
                            <a:pt x="139065" y="1561148"/>
                          </a:lnTo>
                          <a:lnTo>
                            <a:pt x="815340" y="156114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>
                        <a:solidFill>
                          <a:schemeClr val="tx1">
                            <a:lumMod val="85000"/>
                            <a:lumOff val="15000"/>
                          </a:schemeClr>
                        </a:solidFill>
                      </a:endParaRPr>
                    </a:p>
                  </p:txBody>
                </p:sp>
                <p:grpSp>
                  <p:nvGrpSpPr>
                    <p:cNvPr id="85" name="Graphic 1">
                      <a:extLst>
                        <a:ext uri="{FF2B5EF4-FFF2-40B4-BE49-F238E27FC236}">
                          <a16:creationId xmlns:a16="http://schemas.microsoft.com/office/drawing/2014/main" id="{CED018F7-E88B-4513-87EB-685BD66F833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01515" y="2615564"/>
                      <a:ext cx="6237922" cy="1697354"/>
                      <a:chOff x="4501515" y="2615564"/>
                      <a:chExt cx="6237922" cy="1697354"/>
                    </a:xfrm>
                    <a:grpFill/>
                  </p:grpSpPr>
                  <p:sp>
                    <p:nvSpPr>
                      <p:cNvPr id="86" name="Freeform: Shape 32">
                        <a:extLst>
                          <a:ext uri="{FF2B5EF4-FFF2-40B4-BE49-F238E27FC236}">
                            <a16:creationId xmlns:a16="http://schemas.microsoft.com/office/drawing/2014/main" id="{D8E79693-289D-4DFE-BD1B-A28E764996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501515" y="2615564"/>
                        <a:ext cx="882967" cy="1697354"/>
                      </a:xfrm>
                      <a:custGeom>
                        <a:avLst/>
                        <a:gdLst>
                          <a:gd name="connsiteX0" fmla="*/ 882967 w 882967"/>
                          <a:gd name="connsiteY0" fmla="*/ 1697355 h 1697354"/>
                          <a:gd name="connsiteX1" fmla="*/ 0 w 882967"/>
                          <a:gd name="connsiteY1" fmla="*/ 1697355 h 1697354"/>
                          <a:gd name="connsiteX2" fmla="*/ 40005 w 882967"/>
                          <a:gd name="connsiteY2" fmla="*/ 0 h 1697354"/>
                          <a:gd name="connsiteX3" fmla="*/ 175260 w 882967"/>
                          <a:gd name="connsiteY3" fmla="*/ 3810 h 1697354"/>
                          <a:gd name="connsiteX4" fmla="*/ 138113 w 882967"/>
                          <a:gd name="connsiteY4" fmla="*/ 1561148 h 1697354"/>
                          <a:gd name="connsiteX5" fmla="*/ 882967 w 882967"/>
                          <a:gd name="connsiteY5" fmla="*/ 1561148 h 16973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882967" h="1697354">
                            <a:moveTo>
                              <a:pt x="882967" y="1697355"/>
                            </a:moveTo>
                            <a:lnTo>
                              <a:pt x="0" y="1697355"/>
                            </a:lnTo>
                            <a:lnTo>
                              <a:pt x="40005" y="0"/>
                            </a:lnTo>
                            <a:lnTo>
                              <a:pt x="175260" y="3810"/>
                            </a:lnTo>
                            <a:lnTo>
                              <a:pt x="138113" y="1561148"/>
                            </a:lnTo>
                            <a:lnTo>
                              <a:pt x="882967" y="1561148"/>
                            </a:lnTo>
                            <a:close/>
                          </a:path>
                        </a:pathLst>
                      </a:custGeom>
                      <a:grp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endParaRPr>
                      </a:p>
                    </p:txBody>
                  </p:sp>
                  <p:sp>
                    <p:nvSpPr>
                      <p:cNvPr id="87" name="Freeform: Shape 33">
                        <a:extLst>
                          <a:ext uri="{FF2B5EF4-FFF2-40B4-BE49-F238E27FC236}">
                            <a16:creationId xmlns:a16="http://schemas.microsoft.com/office/drawing/2014/main" id="{340033CB-DBC7-4013-B62C-8B6313D62E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180194" y="3837621"/>
                        <a:ext cx="1559242" cy="407670"/>
                      </a:xfrm>
                      <a:custGeom>
                        <a:avLst/>
                        <a:gdLst>
                          <a:gd name="connsiteX0" fmla="*/ 0 w 1559242"/>
                          <a:gd name="connsiteY0" fmla="*/ 324803 h 407670"/>
                          <a:gd name="connsiteX1" fmla="*/ 88582 w 1559242"/>
                          <a:gd name="connsiteY1" fmla="*/ 324803 h 407670"/>
                          <a:gd name="connsiteX2" fmla="*/ 88582 w 1559242"/>
                          <a:gd name="connsiteY2" fmla="*/ 400050 h 407670"/>
                          <a:gd name="connsiteX3" fmla="*/ 0 w 1559242"/>
                          <a:gd name="connsiteY3" fmla="*/ 400050 h 407670"/>
                          <a:gd name="connsiteX4" fmla="*/ 0 w 1559242"/>
                          <a:gd name="connsiteY4" fmla="*/ 324803 h 407670"/>
                          <a:gd name="connsiteX5" fmla="*/ 0 w 1559242"/>
                          <a:gd name="connsiteY5" fmla="*/ 324803 h 407670"/>
                          <a:gd name="connsiteX6" fmla="*/ 851535 w 1559242"/>
                          <a:gd name="connsiteY6" fmla="*/ 68580 h 407670"/>
                          <a:gd name="connsiteX7" fmla="*/ 758190 w 1559242"/>
                          <a:gd name="connsiteY7" fmla="*/ 101918 h 407670"/>
                          <a:gd name="connsiteX8" fmla="*/ 722947 w 1559242"/>
                          <a:gd name="connsiteY8" fmla="*/ 203835 h 407670"/>
                          <a:gd name="connsiteX9" fmla="*/ 759143 w 1559242"/>
                          <a:gd name="connsiteY9" fmla="*/ 304800 h 407670"/>
                          <a:gd name="connsiteX10" fmla="*/ 851535 w 1559242"/>
                          <a:gd name="connsiteY10" fmla="*/ 339090 h 407670"/>
                          <a:gd name="connsiteX11" fmla="*/ 942976 w 1559242"/>
                          <a:gd name="connsiteY11" fmla="*/ 304800 h 407670"/>
                          <a:gd name="connsiteX12" fmla="*/ 979170 w 1559242"/>
                          <a:gd name="connsiteY12" fmla="*/ 201930 h 407670"/>
                          <a:gd name="connsiteX13" fmla="*/ 943928 w 1559242"/>
                          <a:gd name="connsiteY13" fmla="*/ 100965 h 407670"/>
                          <a:gd name="connsiteX14" fmla="*/ 851535 w 1559242"/>
                          <a:gd name="connsiteY14" fmla="*/ 68580 h 407670"/>
                          <a:gd name="connsiteX15" fmla="*/ 851535 w 1559242"/>
                          <a:gd name="connsiteY15" fmla="*/ 68580 h 407670"/>
                          <a:gd name="connsiteX16" fmla="*/ 1113472 w 1559242"/>
                          <a:gd name="connsiteY16" fmla="*/ 6668 h 407670"/>
                          <a:gd name="connsiteX17" fmla="*/ 1252538 w 1559242"/>
                          <a:gd name="connsiteY17" fmla="*/ 6668 h 407670"/>
                          <a:gd name="connsiteX18" fmla="*/ 1336357 w 1559242"/>
                          <a:gd name="connsiteY18" fmla="*/ 275273 h 407670"/>
                          <a:gd name="connsiteX19" fmla="*/ 1419226 w 1559242"/>
                          <a:gd name="connsiteY19" fmla="*/ 6668 h 407670"/>
                          <a:gd name="connsiteX20" fmla="*/ 1559243 w 1559242"/>
                          <a:gd name="connsiteY20" fmla="*/ 6668 h 407670"/>
                          <a:gd name="connsiteX21" fmla="*/ 1559243 w 1559242"/>
                          <a:gd name="connsiteY21" fmla="*/ 400050 h 407670"/>
                          <a:gd name="connsiteX22" fmla="*/ 1472565 w 1559242"/>
                          <a:gd name="connsiteY22" fmla="*/ 400050 h 407670"/>
                          <a:gd name="connsiteX23" fmla="*/ 1472565 w 1559242"/>
                          <a:gd name="connsiteY23" fmla="*/ 90488 h 407670"/>
                          <a:gd name="connsiteX24" fmla="*/ 1381126 w 1559242"/>
                          <a:gd name="connsiteY24" fmla="*/ 400050 h 407670"/>
                          <a:gd name="connsiteX25" fmla="*/ 1291590 w 1559242"/>
                          <a:gd name="connsiteY25" fmla="*/ 400050 h 407670"/>
                          <a:gd name="connsiteX26" fmla="*/ 1200151 w 1559242"/>
                          <a:gd name="connsiteY26" fmla="*/ 90488 h 407670"/>
                          <a:gd name="connsiteX27" fmla="*/ 1200151 w 1559242"/>
                          <a:gd name="connsiteY27" fmla="*/ 400050 h 407670"/>
                          <a:gd name="connsiteX28" fmla="*/ 1113472 w 1559242"/>
                          <a:gd name="connsiteY28" fmla="*/ 400050 h 407670"/>
                          <a:gd name="connsiteX29" fmla="*/ 1113472 w 1559242"/>
                          <a:gd name="connsiteY29" fmla="*/ 6668 h 407670"/>
                          <a:gd name="connsiteX30" fmla="*/ 1113472 w 1559242"/>
                          <a:gd name="connsiteY30" fmla="*/ 6668 h 407670"/>
                          <a:gd name="connsiteX31" fmla="*/ 850582 w 1559242"/>
                          <a:gd name="connsiteY31" fmla="*/ 0 h 407670"/>
                          <a:gd name="connsiteX32" fmla="*/ 1013460 w 1559242"/>
                          <a:gd name="connsiteY32" fmla="*/ 54293 h 407670"/>
                          <a:gd name="connsiteX33" fmla="*/ 1074420 w 1559242"/>
                          <a:gd name="connsiteY33" fmla="*/ 203835 h 407670"/>
                          <a:gd name="connsiteX34" fmla="*/ 1013460 w 1559242"/>
                          <a:gd name="connsiteY34" fmla="*/ 352425 h 407670"/>
                          <a:gd name="connsiteX35" fmla="*/ 850582 w 1559242"/>
                          <a:gd name="connsiteY35" fmla="*/ 405765 h 407670"/>
                          <a:gd name="connsiteX36" fmla="*/ 686753 w 1559242"/>
                          <a:gd name="connsiteY36" fmla="*/ 352425 h 407670"/>
                          <a:gd name="connsiteX37" fmla="*/ 625793 w 1559242"/>
                          <a:gd name="connsiteY37" fmla="*/ 204788 h 407670"/>
                          <a:gd name="connsiteX38" fmla="*/ 646747 w 1559242"/>
                          <a:gd name="connsiteY38" fmla="*/ 103823 h 407670"/>
                          <a:gd name="connsiteX39" fmla="*/ 689610 w 1559242"/>
                          <a:gd name="connsiteY39" fmla="*/ 49530 h 407670"/>
                          <a:gd name="connsiteX40" fmla="*/ 749618 w 1559242"/>
                          <a:gd name="connsiteY40" fmla="*/ 14288 h 407670"/>
                          <a:gd name="connsiteX41" fmla="*/ 850582 w 1559242"/>
                          <a:gd name="connsiteY41" fmla="*/ 0 h 407670"/>
                          <a:gd name="connsiteX42" fmla="*/ 850582 w 1559242"/>
                          <a:gd name="connsiteY42" fmla="*/ 0 h 407670"/>
                          <a:gd name="connsiteX43" fmla="*/ 376238 w 1559242"/>
                          <a:gd name="connsiteY43" fmla="*/ 0 h 407670"/>
                          <a:gd name="connsiteX44" fmla="*/ 513398 w 1559242"/>
                          <a:gd name="connsiteY44" fmla="*/ 42863 h 407670"/>
                          <a:gd name="connsiteX45" fmla="*/ 561023 w 1559242"/>
                          <a:gd name="connsiteY45" fmla="*/ 115253 h 407670"/>
                          <a:gd name="connsiteX46" fmla="*/ 468630 w 1559242"/>
                          <a:gd name="connsiteY46" fmla="*/ 134303 h 407670"/>
                          <a:gd name="connsiteX47" fmla="*/ 434340 w 1559242"/>
                          <a:gd name="connsiteY47" fmla="*/ 85725 h 407670"/>
                          <a:gd name="connsiteX48" fmla="*/ 371475 w 1559242"/>
                          <a:gd name="connsiteY48" fmla="*/ 67628 h 407670"/>
                          <a:gd name="connsiteX49" fmla="*/ 288607 w 1559242"/>
                          <a:gd name="connsiteY49" fmla="*/ 99060 h 407670"/>
                          <a:gd name="connsiteX50" fmla="*/ 256223 w 1559242"/>
                          <a:gd name="connsiteY50" fmla="*/ 200978 h 407670"/>
                          <a:gd name="connsiteX51" fmla="*/ 287655 w 1559242"/>
                          <a:gd name="connsiteY51" fmla="*/ 307658 h 407670"/>
                          <a:gd name="connsiteX52" fmla="*/ 369570 w 1559242"/>
                          <a:gd name="connsiteY52" fmla="*/ 339090 h 407670"/>
                          <a:gd name="connsiteX53" fmla="*/ 433388 w 1559242"/>
                          <a:gd name="connsiteY53" fmla="*/ 319088 h 407670"/>
                          <a:gd name="connsiteX54" fmla="*/ 471488 w 1559242"/>
                          <a:gd name="connsiteY54" fmla="*/ 256223 h 407670"/>
                          <a:gd name="connsiteX55" fmla="*/ 561975 w 1559242"/>
                          <a:gd name="connsiteY55" fmla="*/ 280988 h 407670"/>
                          <a:gd name="connsiteX56" fmla="*/ 492443 w 1559242"/>
                          <a:gd name="connsiteY56" fmla="*/ 376238 h 407670"/>
                          <a:gd name="connsiteX57" fmla="*/ 369570 w 1559242"/>
                          <a:gd name="connsiteY57" fmla="*/ 407670 h 407670"/>
                          <a:gd name="connsiteX58" fmla="*/ 218123 w 1559242"/>
                          <a:gd name="connsiteY58" fmla="*/ 354330 h 407670"/>
                          <a:gd name="connsiteX59" fmla="*/ 159068 w 1559242"/>
                          <a:gd name="connsiteY59" fmla="*/ 207645 h 407670"/>
                          <a:gd name="connsiteX60" fmla="*/ 218123 w 1559242"/>
                          <a:gd name="connsiteY60" fmla="*/ 55245 h 407670"/>
                          <a:gd name="connsiteX61" fmla="*/ 376238 w 1559242"/>
                          <a:gd name="connsiteY61" fmla="*/ 0 h 407670"/>
                          <a:gd name="connsiteX62" fmla="*/ 376238 w 1559242"/>
                          <a:gd name="connsiteY62" fmla="*/ 0 h 4076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1559242" h="407670">
                            <a:moveTo>
                              <a:pt x="0" y="324803"/>
                            </a:moveTo>
                            <a:lnTo>
                              <a:pt x="88582" y="324803"/>
                            </a:lnTo>
                            <a:lnTo>
                              <a:pt x="88582" y="400050"/>
                            </a:lnTo>
                            <a:lnTo>
                              <a:pt x="0" y="400050"/>
                            </a:lnTo>
                            <a:lnTo>
                              <a:pt x="0" y="324803"/>
                            </a:lnTo>
                            <a:lnTo>
                              <a:pt x="0" y="324803"/>
                            </a:lnTo>
                            <a:close/>
                            <a:moveTo>
                              <a:pt x="851535" y="68580"/>
                            </a:moveTo>
                            <a:cubicBezTo>
                              <a:pt x="813435" y="68580"/>
                              <a:pt x="782003" y="80010"/>
                              <a:pt x="758190" y="101918"/>
                            </a:cubicBezTo>
                            <a:cubicBezTo>
                              <a:pt x="734378" y="124778"/>
                              <a:pt x="722947" y="158115"/>
                              <a:pt x="722947" y="203835"/>
                            </a:cubicBezTo>
                            <a:cubicBezTo>
                              <a:pt x="722947" y="248603"/>
                              <a:pt x="735330" y="281940"/>
                              <a:pt x="759143" y="304800"/>
                            </a:cubicBezTo>
                            <a:cubicBezTo>
                              <a:pt x="782955" y="327660"/>
                              <a:pt x="814388" y="339090"/>
                              <a:pt x="851535" y="339090"/>
                            </a:cubicBezTo>
                            <a:cubicBezTo>
                              <a:pt x="888682" y="339090"/>
                              <a:pt x="919163" y="327660"/>
                              <a:pt x="942976" y="304800"/>
                            </a:cubicBezTo>
                            <a:cubicBezTo>
                              <a:pt x="966788" y="281940"/>
                              <a:pt x="979170" y="247650"/>
                              <a:pt x="979170" y="201930"/>
                            </a:cubicBezTo>
                            <a:cubicBezTo>
                              <a:pt x="979170" y="157163"/>
                              <a:pt x="967740" y="122873"/>
                              <a:pt x="943928" y="100965"/>
                            </a:cubicBezTo>
                            <a:cubicBezTo>
                              <a:pt x="920115" y="79058"/>
                              <a:pt x="889635" y="68580"/>
                              <a:pt x="851535" y="68580"/>
                            </a:cubicBezTo>
                            <a:lnTo>
                              <a:pt x="851535" y="68580"/>
                            </a:lnTo>
                            <a:close/>
                            <a:moveTo>
                              <a:pt x="1113472" y="6668"/>
                            </a:moveTo>
                            <a:lnTo>
                              <a:pt x="1252538" y="6668"/>
                            </a:lnTo>
                            <a:lnTo>
                              <a:pt x="1336357" y="275273"/>
                            </a:lnTo>
                            <a:lnTo>
                              <a:pt x="1419226" y="6668"/>
                            </a:lnTo>
                            <a:lnTo>
                              <a:pt x="1559243" y="6668"/>
                            </a:lnTo>
                            <a:lnTo>
                              <a:pt x="1559243" y="400050"/>
                            </a:lnTo>
                            <a:lnTo>
                              <a:pt x="1472565" y="400050"/>
                            </a:lnTo>
                            <a:lnTo>
                              <a:pt x="1472565" y="90488"/>
                            </a:lnTo>
                            <a:lnTo>
                              <a:pt x="1381126" y="400050"/>
                            </a:lnTo>
                            <a:lnTo>
                              <a:pt x="1291590" y="400050"/>
                            </a:lnTo>
                            <a:lnTo>
                              <a:pt x="1200151" y="90488"/>
                            </a:lnTo>
                            <a:lnTo>
                              <a:pt x="1200151" y="400050"/>
                            </a:lnTo>
                            <a:lnTo>
                              <a:pt x="1113472" y="400050"/>
                            </a:lnTo>
                            <a:lnTo>
                              <a:pt x="1113472" y="6668"/>
                            </a:lnTo>
                            <a:lnTo>
                              <a:pt x="1113472" y="6668"/>
                            </a:lnTo>
                            <a:close/>
                            <a:moveTo>
                              <a:pt x="850582" y="0"/>
                            </a:moveTo>
                            <a:cubicBezTo>
                              <a:pt x="918210" y="0"/>
                              <a:pt x="973455" y="18098"/>
                              <a:pt x="1013460" y="54293"/>
                            </a:cubicBezTo>
                            <a:cubicBezTo>
                              <a:pt x="1054418" y="90488"/>
                              <a:pt x="1074420" y="140018"/>
                              <a:pt x="1074420" y="203835"/>
                            </a:cubicBezTo>
                            <a:cubicBezTo>
                              <a:pt x="1074420" y="267653"/>
                              <a:pt x="1054418" y="317183"/>
                              <a:pt x="1013460" y="352425"/>
                            </a:cubicBezTo>
                            <a:cubicBezTo>
                              <a:pt x="972503" y="388620"/>
                              <a:pt x="919163" y="405765"/>
                              <a:pt x="850582" y="405765"/>
                            </a:cubicBezTo>
                            <a:cubicBezTo>
                              <a:pt x="782003" y="405765"/>
                              <a:pt x="727710" y="387668"/>
                              <a:pt x="686753" y="352425"/>
                            </a:cubicBezTo>
                            <a:cubicBezTo>
                              <a:pt x="645795" y="317183"/>
                              <a:pt x="625793" y="267653"/>
                              <a:pt x="625793" y="204788"/>
                            </a:cubicBezTo>
                            <a:cubicBezTo>
                              <a:pt x="625793" y="164783"/>
                              <a:pt x="632460" y="131445"/>
                              <a:pt x="646747" y="103823"/>
                            </a:cubicBezTo>
                            <a:cubicBezTo>
                              <a:pt x="657226" y="83820"/>
                              <a:pt x="671513" y="65723"/>
                              <a:pt x="689610" y="49530"/>
                            </a:cubicBezTo>
                            <a:cubicBezTo>
                              <a:pt x="707707" y="33338"/>
                              <a:pt x="727710" y="21908"/>
                              <a:pt x="749618" y="14288"/>
                            </a:cubicBezTo>
                            <a:cubicBezTo>
                              <a:pt x="779145" y="5715"/>
                              <a:pt x="812482" y="0"/>
                              <a:pt x="850582" y="0"/>
                            </a:cubicBezTo>
                            <a:lnTo>
                              <a:pt x="850582" y="0"/>
                            </a:lnTo>
                            <a:close/>
                            <a:moveTo>
                              <a:pt x="376238" y="0"/>
                            </a:moveTo>
                            <a:cubicBezTo>
                              <a:pt x="432435" y="0"/>
                              <a:pt x="478155" y="14288"/>
                              <a:pt x="513398" y="42863"/>
                            </a:cubicBezTo>
                            <a:cubicBezTo>
                              <a:pt x="534353" y="60008"/>
                              <a:pt x="550545" y="83820"/>
                              <a:pt x="561023" y="115253"/>
                            </a:cubicBezTo>
                            <a:lnTo>
                              <a:pt x="468630" y="134303"/>
                            </a:lnTo>
                            <a:cubicBezTo>
                              <a:pt x="462915" y="114300"/>
                              <a:pt x="451485" y="98108"/>
                              <a:pt x="434340" y="85725"/>
                            </a:cubicBezTo>
                            <a:cubicBezTo>
                              <a:pt x="417195" y="74295"/>
                              <a:pt x="396240" y="67628"/>
                              <a:pt x="371475" y="67628"/>
                            </a:cubicBezTo>
                            <a:cubicBezTo>
                              <a:pt x="337185" y="67628"/>
                              <a:pt x="309563" y="78105"/>
                              <a:pt x="288607" y="99060"/>
                            </a:cubicBezTo>
                            <a:cubicBezTo>
                              <a:pt x="267653" y="120015"/>
                              <a:pt x="256223" y="154305"/>
                              <a:pt x="256223" y="200978"/>
                            </a:cubicBezTo>
                            <a:cubicBezTo>
                              <a:pt x="256223" y="250508"/>
                              <a:pt x="266700" y="285750"/>
                              <a:pt x="287655" y="307658"/>
                            </a:cubicBezTo>
                            <a:cubicBezTo>
                              <a:pt x="308610" y="328613"/>
                              <a:pt x="336232" y="339090"/>
                              <a:pt x="369570" y="339090"/>
                            </a:cubicBezTo>
                            <a:cubicBezTo>
                              <a:pt x="394335" y="339090"/>
                              <a:pt x="415290" y="332423"/>
                              <a:pt x="433388" y="319088"/>
                            </a:cubicBezTo>
                            <a:cubicBezTo>
                              <a:pt x="451485" y="305753"/>
                              <a:pt x="463868" y="284798"/>
                              <a:pt x="471488" y="256223"/>
                            </a:cubicBezTo>
                            <a:lnTo>
                              <a:pt x="561975" y="280988"/>
                            </a:lnTo>
                            <a:cubicBezTo>
                              <a:pt x="547688" y="323850"/>
                              <a:pt x="524828" y="356235"/>
                              <a:pt x="492443" y="376238"/>
                            </a:cubicBezTo>
                            <a:cubicBezTo>
                              <a:pt x="460057" y="397193"/>
                              <a:pt x="419100" y="407670"/>
                              <a:pt x="369570" y="407670"/>
                            </a:cubicBezTo>
                            <a:cubicBezTo>
                              <a:pt x="308610" y="407670"/>
                              <a:pt x="258128" y="389573"/>
                              <a:pt x="218123" y="354330"/>
                            </a:cubicBezTo>
                            <a:cubicBezTo>
                              <a:pt x="179070" y="319088"/>
                              <a:pt x="159068" y="269558"/>
                              <a:pt x="159068" y="207645"/>
                            </a:cubicBezTo>
                            <a:cubicBezTo>
                              <a:pt x="159068" y="141923"/>
                              <a:pt x="179070" y="91440"/>
                              <a:pt x="218123" y="55245"/>
                            </a:cubicBezTo>
                            <a:cubicBezTo>
                              <a:pt x="257175" y="19050"/>
                              <a:pt x="311468" y="0"/>
                              <a:pt x="376238" y="0"/>
                            </a:cubicBezTo>
                            <a:lnTo>
                              <a:pt x="376238" y="0"/>
                            </a:lnTo>
                            <a:close/>
                          </a:path>
                        </a:pathLst>
                      </a:custGeom>
                      <a:grp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endParaRPr>
                      </a:p>
                    </p:txBody>
                  </p:sp>
                </p:grpSp>
              </p:grpSp>
            </p:grpSp>
          </p:grpSp>
        </p:grpSp>
      </p:grpSp>
      <p:sp>
        <p:nvSpPr>
          <p:cNvPr id="91" name="자유형: 도형 90">
            <a:extLst>
              <a:ext uri="{FF2B5EF4-FFF2-40B4-BE49-F238E27FC236}">
                <a16:creationId xmlns:a16="http://schemas.microsoft.com/office/drawing/2014/main" id="{E4DBEE26-CFBC-4393-91BF-DCFA84E061DD}"/>
              </a:ext>
            </a:extLst>
          </p:cNvPr>
          <p:cNvSpPr/>
          <p:nvPr/>
        </p:nvSpPr>
        <p:spPr>
          <a:xfrm rot="5400000">
            <a:off x="10130228" y="4315190"/>
            <a:ext cx="601512" cy="601627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92" name="Freeform: Shape 453">
            <a:extLst>
              <a:ext uri="{FF2B5EF4-FFF2-40B4-BE49-F238E27FC236}">
                <a16:creationId xmlns:a16="http://schemas.microsoft.com/office/drawing/2014/main" id="{8DE99AB0-E3F1-4CF4-B90C-02AFBBF190D7}"/>
              </a:ext>
            </a:extLst>
          </p:cNvPr>
          <p:cNvSpPr/>
          <p:nvPr/>
        </p:nvSpPr>
        <p:spPr>
          <a:xfrm rot="5400000">
            <a:off x="-266898" y="859414"/>
            <a:ext cx="1256070" cy="1255061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200655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A1FE171-8FE4-4562-A23F-9B65482B819B}"/>
              </a:ext>
            </a:extLst>
          </p:cNvPr>
          <p:cNvGrpSpPr/>
          <p:nvPr/>
        </p:nvGrpSpPr>
        <p:grpSpPr>
          <a:xfrm>
            <a:off x="2639620" y="1916836"/>
            <a:ext cx="4971181" cy="4041850"/>
            <a:chOff x="1914525" y="1276351"/>
            <a:chExt cx="5333999" cy="4336841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547B7C9-8615-40D3-9AA2-CFAC3120DD4B}"/>
                </a:ext>
              </a:extLst>
            </p:cNvPr>
            <p:cNvSpPr/>
            <p:nvPr/>
          </p:nvSpPr>
          <p:spPr>
            <a:xfrm>
              <a:off x="3587126" y="1400175"/>
              <a:ext cx="3661398" cy="3028950"/>
            </a:xfrm>
            <a:custGeom>
              <a:avLst/>
              <a:gdLst>
                <a:gd name="connsiteX0" fmla="*/ 3695700 w 3695700"/>
                <a:gd name="connsiteY0" fmla="*/ 0 h 3067050"/>
                <a:gd name="connsiteX1" fmla="*/ 2667000 w 3695700"/>
                <a:gd name="connsiteY1" fmla="*/ 7334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724150 w 3695700"/>
                <a:gd name="connsiteY1" fmla="*/ 79057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562350 w 3695700"/>
                <a:gd name="connsiteY16" fmla="*/ 252412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381000 w 3695700"/>
                <a:gd name="connsiteY8" fmla="*/ 1552575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60392 w 3660392"/>
                <a:gd name="connsiteY0" fmla="*/ 0 h 3067050"/>
                <a:gd name="connsiteX1" fmla="*/ 2403092 w 3660392"/>
                <a:gd name="connsiteY1" fmla="*/ 962025 h 3067050"/>
                <a:gd name="connsiteX2" fmla="*/ 2517392 w 3660392"/>
                <a:gd name="connsiteY2" fmla="*/ 1085850 h 3067050"/>
                <a:gd name="connsiteX3" fmla="*/ 2250692 w 3660392"/>
                <a:gd name="connsiteY3" fmla="*/ 1247775 h 3067050"/>
                <a:gd name="connsiteX4" fmla="*/ 2317367 w 3660392"/>
                <a:gd name="connsiteY4" fmla="*/ 1362075 h 3067050"/>
                <a:gd name="connsiteX5" fmla="*/ 1964942 w 3660392"/>
                <a:gd name="connsiteY5" fmla="*/ 1590675 h 3067050"/>
                <a:gd name="connsiteX6" fmla="*/ 1183892 w 3660392"/>
                <a:gd name="connsiteY6" fmla="*/ 1371600 h 3067050"/>
                <a:gd name="connsiteX7" fmla="*/ 345692 w 3660392"/>
                <a:gd name="connsiteY7" fmla="*/ 1552575 h 3067050"/>
                <a:gd name="connsiteX8" fmla="*/ 12317 w 3660392"/>
                <a:gd name="connsiteY8" fmla="*/ 2162175 h 3067050"/>
                <a:gd name="connsiteX9" fmla="*/ 850517 w 3660392"/>
                <a:gd name="connsiteY9" fmla="*/ 1990725 h 3067050"/>
                <a:gd name="connsiteX10" fmla="*/ 1155317 w 3660392"/>
                <a:gd name="connsiteY10" fmla="*/ 2019300 h 3067050"/>
                <a:gd name="connsiteX11" fmla="*/ 2584067 w 3660392"/>
                <a:gd name="connsiteY11" fmla="*/ 3067050 h 3067050"/>
                <a:gd name="connsiteX12" fmla="*/ 3088892 w 3660392"/>
                <a:gd name="connsiteY12" fmla="*/ 2609850 h 3067050"/>
                <a:gd name="connsiteX13" fmla="*/ 3184142 w 3660392"/>
                <a:gd name="connsiteY13" fmla="*/ 2686050 h 3067050"/>
                <a:gd name="connsiteX14" fmla="*/ 3507992 w 3660392"/>
                <a:gd name="connsiteY14" fmla="*/ 2466975 h 3067050"/>
                <a:gd name="connsiteX0" fmla="*/ 3661041 w 3661041"/>
                <a:gd name="connsiteY0" fmla="*/ 0 h 3067050"/>
                <a:gd name="connsiteX1" fmla="*/ 2403741 w 3661041"/>
                <a:gd name="connsiteY1" fmla="*/ 962025 h 3067050"/>
                <a:gd name="connsiteX2" fmla="*/ 2518041 w 3661041"/>
                <a:gd name="connsiteY2" fmla="*/ 1085850 h 3067050"/>
                <a:gd name="connsiteX3" fmla="*/ 2251341 w 3661041"/>
                <a:gd name="connsiteY3" fmla="*/ 1247775 h 3067050"/>
                <a:gd name="connsiteX4" fmla="*/ 2318016 w 3661041"/>
                <a:gd name="connsiteY4" fmla="*/ 1362075 h 3067050"/>
                <a:gd name="connsiteX5" fmla="*/ 1965591 w 3661041"/>
                <a:gd name="connsiteY5" fmla="*/ 1590675 h 3067050"/>
                <a:gd name="connsiteX6" fmla="*/ 1184541 w 3661041"/>
                <a:gd name="connsiteY6" fmla="*/ 1371600 h 3067050"/>
                <a:gd name="connsiteX7" fmla="*/ 346341 w 3661041"/>
                <a:gd name="connsiteY7" fmla="*/ 1552575 h 3067050"/>
                <a:gd name="connsiteX8" fmla="*/ 12966 w 3661041"/>
                <a:gd name="connsiteY8" fmla="*/ 2162175 h 3067050"/>
                <a:gd name="connsiteX9" fmla="*/ 813066 w 3661041"/>
                <a:gd name="connsiteY9" fmla="*/ 1905000 h 3067050"/>
                <a:gd name="connsiteX10" fmla="*/ 1155966 w 3661041"/>
                <a:gd name="connsiteY10" fmla="*/ 2019300 h 3067050"/>
                <a:gd name="connsiteX11" fmla="*/ 2584716 w 3661041"/>
                <a:gd name="connsiteY11" fmla="*/ 3067050 h 3067050"/>
                <a:gd name="connsiteX12" fmla="*/ 3089541 w 3661041"/>
                <a:gd name="connsiteY12" fmla="*/ 2609850 h 3067050"/>
                <a:gd name="connsiteX13" fmla="*/ 3184791 w 3661041"/>
                <a:gd name="connsiteY13" fmla="*/ 2686050 h 3067050"/>
                <a:gd name="connsiteX14" fmla="*/ 3508641 w 3661041"/>
                <a:gd name="connsiteY14" fmla="*/ 2466975 h 3067050"/>
                <a:gd name="connsiteX0" fmla="*/ 3662719 w 3662719"/>
                <a:gd name="connsiteY0" fmla="*/ 0 h 3067050"/>
                <a:gd name="connsiteX1" fmla="*/ 2405419 w 3662719"/>
                <a:gd name="connsiteY1" fmla="*/ 962025 h 3067050"/>
                <a:gd name="connsiteX2" fmla="*/ 2519719 w 3662719"/>
                <a:gd name="connsiteY2" fmla="*/ 1085850 h 3067050"/>
                <a:gd name="connsiteX3" fmla="*/ 2253019 w 3662719"/>
                <a:gd name="connsiteY3" fmla="*/ 1247775 h 3067050"/>
                <a:gd name="connsiteX4" fmla="*/ 2319694 w 3662719"/>
                <a:gd name="connsiteY4" fmla="*/ 1362075 h 3067050"/>
                <a:gd name="connsiteX5" fmla="*/ 1967269 w 3662719"/>
                <a:gd name="connsiteY5" fmla="*/ 1590675 h 3067050"/>
                <a:gd name="connsiteX6" fmla="*/ 1186219 w 3662719"/>
                <a:gd name="connsiteY6" fmla="*/ 1371600 h 3067050"/>
                <a:gd name="connsiteX7" fmla="*/ 348019 w 3662719"/>
                <a:gd name="connsiteY7" fmla="*/ 1552575 h 3067050"/>
                <a:gd name="connsiteX8" fmla="*/ 14644 w 3662719"/>
                <a:gd name="connsiteY8" fmla="*/ 2162175 h 3067050"/>
                <a:gd name="connsiteX9" fmla="*/ 814744 w 3662719"/>
                <a:gd name="connsiteY9" fmla="*/ 1905000 h 3067050"/>
                <a:gd name="connsiteX10" fmla="*/ 1157644 w 3662719"/>
                <a:gd name="connsiteY10" fmla="*/ 2019300 h 3067050"/>
                <a:gd name="connsiteX11" fmla="*/ 2586394 w 3662719"/>
                <a:gd name="connsiteY11" fmla="*/ 3067050 h 3067050"/>
                <a:gd name="connsiteX12" fmla="*/ 3091219 w 3662719"/>
                <a:gd name="connsiteY12" fmla="*/ 2609850 h 3067050"/>
                <a:gd name="connsiteX13" fmla="*/ 3186469 w 3662719"/>
                <a:gd name="connsiteY13" fmla="*/ 2686050 h 3067050"/>
                <a:gd name="connsiteX14" fmla="*/ 3510319 w 3662719"/>
                <a:gd name="connsiteY14" fmla="*/ 2466975 h 3067050"/>
                <a:gd name="connsiteX0" fmla="*/ 3663396 w 3663396"/>
                <a:gd name="connsiteY0" fmla="*/ 0 h 3067050"/>
                <a:gd name="connsiteX1" fmla="*/ 2406096 w 3663396"/>
                <a:gd name="connsiteY1" fmla="*/ 962025 h 3067050"/>
                <a:gd name="connsiteX2" fmla="*/ 2520396 w 3663396"/>
                <a:gd name="connsiteY2" fmla="*/ 1085850 h 3067050"/>
                <a:gd name="connsiteX3" fmla="*/ 2253696 w 3663396"/>
                <a:gd name="connsiteY3" fmla="*/ 1247775 h 3067050"/>
                <a:gd name="connsiteX4" fmla="*/ 2320371 w 3663396"/>
                <a:gd name="connsiteY4" fmla="*/ 1362075 h 3067050"/>
                <a:gd name="connsiteX5" fmla="*/ 1967946 w 3663396"/>
                <a:gd name="connsiteY5" fmla="*/ 1590675 h 3067050"/>
                <a:gd name="connsiteX6" fmla="*/ 1186896 w 3663396"/>
                <a:gd name="connsiteY6" fmla="*/ 1371600 h 3067050"/>
                <a:gd name="connsiteX7" fmla="*/ 348696 w 3663396"/>
                <a:gd name="connsiteY7" fmla="*/ 1552575 h 3067050"/>
                <a:gd name="connsiteX8" fmla="*/ 15321 w 3663396"/>
                <a:gd name="connsiteY8" fmla="*/ 2162175 h 3067050"/>
                <a:gd name="connsiteX9" fmla="*/ 786846 w 3663396"/>
                <a:gd name="connsiteY9" fmla="*/ 1905000 h 3067050"/>
                <a:gd name="connsiteX10" fmla="*/ 1158321 w 3663396"/>
                <a:gd name="connsiteY10" fmla="*/ 2019300 h 3067050"/>
                <a:gd name="connsiteX11" fmla="*/ 2587071 w 3663396"/>
                <a:gd name="connsiteY11" fmla="*/ 3067050 h 3067050"/>
                <a:gd name="connsiteX12" fmla="*/ 3091896 w 3663396"/>
                <a:gd name="connsiteY12" fmla="*/ 2609850 h 3067050"/>
                <a:gd name="connsiteX13" fmla="*/ 3187146 w 3663396"/>
                <a:gd name="connsiteY13" fmla="*/ 2686050 h 3067050"/>
                <a:gd name="connsiteX14" fmla="*/ 3510996 w 3663396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28950"/>
                <a:gd name="connsiteX1" fmla="*/ 2404098 w 3661398"/>
                <a:gd name="connsiteY1" fmla="*/ 962025 h 3028950"/>
                <a:gd name="connsiteX2" fmla="*/ 2518398 w 3661398"/>
                <a:gd name="connsiteY2" fmla="*/ 1085850 h 3028950"/>
                <a:gd name="connsiteX3" fmla="*/ 2251698 w 3661398"/>
                <a:gd name="connsiteY3" fmla="*/ 1247775 h 3028950"/>
                <a:gd name="connsiteX4" fmla="*/ 2318373 w 3661398"/>
                <a:gd name="connsiteY4" fmla="*/ 1362075 h 3028950"/>
                <a:gd name="connsiteX5" fmla="*/ 1965948 w 3661398"/>
                <a:gd name="connsiteY5" fmla="*/ 1590675 h 3028950"/>
                <a:gd name="connsiteX6" fmla="*/ 1184898 w 3661398"/>
                <a:gd name="connsiteY6" fmla="*/ 1371600 h 3028950"/>
                <a:gd name="connsiteX7" fmla="*/ 346698 w 3661398"/>
                <a:gd name="connsiteY7" fmla="*/ 1552575 h 3028950"/>
                <a:gd name="connsiteX8" fmla="*/ 13323 w 3661398"/>
                <a:gd name="connsiteY8" fmla="*/ 2162175 h 3028950"/>
                <a:gd name="connsiteX9" fmla="*/ 784848 w 3661398"/>
                <a:gd name="connsiteY9" fmla="*/ 1905000 h 3028950"/>
                <a:gd name="connsiteX10" fmla="*/ 1156323 w 3661398"/>
                <a:gd name="connsiteY10" fmla="*/ 2019300 h 3028950"/>
                <a:gd name="connsiteX11" fmla="*/ 2613648 w 3661398"/>
                <a:gd name="connsiteY11" fmla="*/ 3028950 h 3028950"/>
                <a:gd name="connsiteX12" fmla="*/ 3089898 w 3661398"/>
                <a:gd name="connsiteY12" fmla="*/ 2609850 h 3028950"/>
                <a:gd name="connsiteX13" fmla="*/ 3185148 w 3661398"/>
                <a:gd name="connsiteY13" fmla="*/ 2686050 h 3028950"/>
                <a:gd name="connsiteX14" fmla="*/ 3508998 w 3661398"/>
                <a:gd name="connsiteY14" fmla="*/ 2466975 h 302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1398" h="3028950">
                  <a:moveTo>
                    <a:pt x="3661398" y="0"/>
                  </a:moveTo>
                  <a:lnTo>
                    <a:pt x="2404098" y="962025"/>
                  </a:lnTo>
                  <a:lnTo>
                    <a:pt x="2518398" y="1085850"/>
                  </a:lnTo>
                  <a:lnTo>
                    <a:pt x="2251698" y="1247775"/>
                  </a:lnTo>
                  <a:lnTo>
                    <a:pt x="2318373" y="1362075"/>
                  </a:lnTo>
                  <a:lnTo>
                    <a:pt x="1965948" y="1590675"/>
                  </a:lnTo>
                  <a:cubicBezTo>
                    <a:pt x="1838948" y="1676400"/>
                    <a:pt x="1273798" y="1371600"/>
                    <a:pt x="1184898" y="1371600"/>
                  </a:cubicBezTo>
                  <a:cubicBezTo>
                    <a:pt x="905498" y="1431925"/>
                    <a:pt x="473698" y="1395413"/>
                    <a:pt x="346698" y="1552575"/>
                  </a:cubicBezTo>
                  <a:cubicBezTo>
                    <a:pt x="219698" y="1787525"/>
                    <a:pt x="130798" y="1917700"/>
                    <a:pt x="13323" y="2162175"/>
                  </a:cubicBezTo>
                  <a:cubicBezTo>
                    <a:pt x="-97802" y="2400300"/>
                    <a:pt x="514973" y="2390775"/>
                    <a:pt x="784848" y="1905000"/>
                  </a:cubicBezTo>
                  <a:lnTo>
                    <a:pt x="1156323" y="2019300"/>
                  </a:lnTo>
                  <a:cubicBezTo>
                    <a:pt x="1689723" y="2330450"/>
                    <a:pt x="2137398" y="2679700"/>
                    <a:pt x="2613648" y="3028950"/>
                  </a:cubicBezTo>
                  <a:lnTo>
                    <a:pt x="3089898" y="2609850"/>
                  </a:lnTo>
                  <a:lnTo>
                    <a:pt x="3185148" y="2686050"/>
                  </a:lnTo>
                  <a:lnTo>
                    <a:pt x="3508998" y="2466975"/>
                  </a:lnTo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190ADC71-8A7E-4186-B2E9-325D194A4D51}"/>
                </a:ext>
              </a:extLst>
            </p:cNvPr>
            <p:cNvSpPr/>
            <p:nvPr/>
          </p:nvSpPr>
          <p:spPr>
            <a:xfrm>
              <a:off x="1914525" y="1276351"/>
              <a:ext cx="4300729" cy="4336841"/>
            </a:xfrm>
            <a:custGeom>
              <a:avLst/>
              <a:gdLst>
                <a:gd name="connsiteX0" fmla="*/ 0 w 4276725"/>
                <a:gd name="connsiteY0" fmla="*/ 0 h 4114800"/>
                <a:gd name="connsiteX1" fmla="*/ 1028700 w 4276725"/>
                <a:gd name="connsiteY1" fmla="*/ 866775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4478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857500 w 4276725"/>
                <a:gd name="connsiteY8" fmla="*/ 221932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302473"/>
                <a:gd name="connsiteY0" fmla="*/ 0 h 4114800"/>
                <a:gd name="connsiteX1" fmla="*/ 1190625 w 4302473"/>
                <a:gd name="connsiteY1" fmla="*/ 990600 h 4114800"/>
                <a:gd name="connsiteX2" fmla="*/ 1095375 w 4302473"/>
                <a:gd name="connsiteY2" fmla="*/ 1152525 h 4114800"/>
                <a:gd name="connsiteX3" fmla="*/ 1371600 w 4302473"/>
                <a:gd name="connsiteY3" fmla="*/ 1390650 h 4114800"/>
                <a:gd name="connsiteX4" fmla="*/ 1276350 w 4302473"/>
                <a:gd name="connsiteY4" fmla="*/ 1552575 h 4114800"/>
                <a:gd name="connsiteX5" fmla="*/ 1590675 w 4302473"/>
                <a:gd name="connsiteY5" fmla="*/ 1762125 h 4114800"/>
                <a:gd name="connsiteX6" fmla="*/ 1885950 w 4302473"/>
                <a:gd name="connsiteY6" fmla="*/ 1743075 h 4114800"/>
                <a:gd name="connsiteX7" fmla="*/ 1562100 w 4302473"/>
                <a:gd name="connsiteY7" fmla="*/ 2362200 h 4114800"/>
                <a:gd name="connsiteX8" fmla="*/ 2524125 w 4302473"/>
                <a:gd name="connsiteY8" fmla="*/ 2162175 h 4114800"/>
                <a:gd name="connsiteX9" fmla="*/ 2838450 w 4302473"/>
                <a:gd name="connsiteY9" fmla="*/ 2228850 h 4114800"/>
                <a:gd name="connsiteX10" fmla="*/ 4276725 w 4302473"/>
                <a:gd name="connsiteY10" fmla="*/ 3314700 h 4114800"/>
                <a:gd name="connsiteX11" fmla="*/ 3952875 w 4302473"/>
                <a:gd name="connsiteY11" fmla="*/ 3590925 h 4114800"/>
                <a:gd name="connsiteX12" fmla="*/ 3524250 w 4302473"/>
                <a:gd name="connsiteY12" fmla="*/ 3914775 h 4114800"/>
                <a:gd name="connsiteX13" fmla="*/ 3124200 w 4302473"/>
                <a:gd name="connsiteY13" fmla="*/ 4114800 h 4114800"/>
                <a:gd name="connsiteX14" fmla="*/ 2514600 w 4302473"/>
                <a:gd name="connsiteY14" fmla="*/ 4114800 h 4114800"/>
                <a:gd name="connsiteX15" fmla="*/ 2257425 w 4302473"/>
                <a:gd name="connsiteY15" fmla="*/ 3695700 h 4114800"/>
                <a:gd name="connsiteX16" fmla="*/ 1828800 w 4302473"/>
                <a:gd name="connsiteY16" fmla="*/ 3409950 h 4114800"/>
                <a:gd name="connsiteX17" fmla="*/ 1476375 w 4302473"/>
                <a:gd name="connsiteY17" fmla="*/ 3171825 h 4114800"/>
                <a:gd name="connsiteX18" fmla="*/ 1114425 w 4302473"/>
                <a:gd name="connsiteY18" fmla="*/ 3019425 h 4114800"/>
                <a:gd name="connsiteX19" fmla="*/ 933450 w 4302473"/>
                <a:gd name="connsiteY19" fmla="*/ 2733675 h 4114800"/>
                <a:gd name="connsiteX20" fmla="*/ 619125 w 4302473"/>
                <a:gd name="connsiteY20" fmla="*/ 2476500 h 4114800"/>
                <a:gd name="connsiteX21" fmla="*/ 447675 w 4302473"/>
                <a:gd name="connsiteY21" fmla="*/ 2571750 h 4114800"/>
                <a:gd name="connsiteX22" fmla="*/ 152400 w 4302473"/>
                <a:gd name="connsiteY22" fmla="*/ 2333625 h 4114800"/>
                <a:gd name="connsiteX23" fmla="*/ 142875 w 4302473"/>
                <a:gd name="connsiteY23" fmla="*/ 2305050 h 4114800"/>
                <a:gd name="connsiteX0" fmla="*/ 0 w 4315610"/>
                <a:gd name="connsiteY0" fmla="*/ 0 h 4114800"/>
                <a:gd name="connsiteX1" fmla="*/ 1190625 w 4315610"/>
                <a:gd name="connsiteY1" fmla="*/ 990600 h 4114800"/>
                <a:gd name="connsiteX2" fmla="*/ 1095375 w 4315610"/>
                <a:gd name="connsiteY2" fmla="*/ 1152525 h 4114800"/>
                <a:gd name="connsiteX3" fmla="*/ 1371600 w 4315610"/>
                <a:gd name="connsiteY3" fmla="*/ 1390650 h 4114800"/>
                <a:gd name="connsiteX4" fmla="*/ 1276350 w 4315610"/>
                <a:gd name="connsiteY4" fmla="*/ 1552575 h 4114800"/>
                <a:gd name="connsiteX5" fmla="*/ 1590675 w 4315610"/>
                <a:gd name="connsiteY5" fmla="*/ 1762125 h 4114800"/>
                <a:gd name="connsiteX6" fmla="*/ 1885950 w 4315610"/>
                <a:gd name="connsiteY6" fmla="*/ 1743075 h 4114800"/>
                <a:gd name="connsiteX7" fmla="*/ 1562100 w 4315610"/>
                <a:gd name="connsiteY7" fmla="*/ 2362200 h 4114800"/>
                <a:gd name="connsiteX8" fmla="*/ 2524125 w 4315610"/>
                <a:gd name="connsiteY8" fmla="*/ 2162175 h 4114800"/>
                <a:gd name="connsiteX9" fmla="*/ 2838450 w 4315610"/>
                <a:gd name="connsiteY9" fmla="*/ 2228850 h 4114800"/>
                <a:gd name="connsiteX10" fmla="*/ 4276725 w 4315610"/>
                <a:gd name="connsiteY10" fmla="*/ 3314700 h 4114800"/>
                <a:gd name="connsiteX11" fmla="*/ 3952875 w 4315610"/>
                <a:gd name="connsiteY11" fmla="*/ 3590925 h 4114800"/>
                <a:gd name="connsiteX12" fmla="*/ 3524250 w 4315610"/>
                <a:gd name="connsiteY12" fmla="*/ 3914775 h 4114800"/>
                <a:gd name="connsiteX13" fmla="*/ 3124200 w 4315610"/>
                <a:gd name="connsiteY13" fmla="*/ 4114800 h 4114800"/>
                <a:gd name="connsiteX14" fmla="*/ 2514600 w 4315610"/>
                <a:gd name="connsiteY14" fmla="*/ 4114800 h 4114800"/>
                <a:gd name="connsiteX15" fmla="*/ 2257425 w 4315610"/>
                <a:gd name="connsiteY15" fmla="*/ 3695700 h 4114800"/>
                <a:gd name="connsiteX16" fmla="*/ 1828800 w 4315610"/>
                <a:gd name="connsiteY16" fmla="*/ 3409950 h 4114800"/>
                <a:gd name="connsiteX17" fmla="*/ 1476375 w 4315610"/>
                <a:gd name="connsiteY17" fmla="*/ 3171825 h 4114800"/>
                <a:gd name="connsiteX18" fmla="*/ 1114425 w 4315610"/>
                <a:gd name="connsiteY18" fmla="*/ 3019425 h 4114800"/>
                <a:gd name="connsiteX19" fmla="*/ 933450 w 4315610"/>
                <a:gd name="connsiteY19" fmla="*/ 2733675 h 4114800"/>
                <a:gd name="connsiteX20" fmla="*/ 619125 w 4315610"/>
                <a:gd name="connsiteY20" fmla="*/ 2476500 h 4114800"/>
                <a:gd name="connsiteX21" fmla="*/ 447675 w 4315610"/>
                <a:gd name="connsiteY21" fmla="*/ 2571750 h 4114800"/>
                <a:gd name="connsiteX22" fmla="*/ 152400 w 4315610"/>
                <a:gd name="connsiteY22" fmla="*/ 2333625 h 4114800"/>
                <a:gd name="connsiteX23" fmla="*/ 142875 w 4315610"/>
                <a:gd name="connsiteY23" fmla="*/ 2305050 h 4114800"/>
                <a:gd name="connsiteX0" fmla="*/ 0 w 4251400"/>
                <a:gd name="connsiteY0" fmla="*/ 0 h 4114800"/>
                <a:gd name="connsiteX1" fmla="*/ 1190625 w 4251400"/>
                <a:gd name="connsiteY1" fmla="*/ 990600 h 4114800"/>
                <a:gd name="connsiteX2" fmla="*/ 1095375 w 4251400"/>
                <a:gd name="connsiteY2" fmla="*/ 1152525 h 4114800"/>
                <a:gd name="connsiteX3" fmla="*/ 1371600 w 4251400"/>
                <a:gd name="connsiteY3" fmla="*/ 1390650 h 4114800"/>
                <a:gd name="connsiteX4" fmla="*/ 1276350 w 4251400"/>
                <a:gd name="connsiteY4" fmla="*/ 1552575 h 4114800"/>
                <a:gd name="connsiteX5" fmla="*/ 1590675 w 4251400"/>
                <a:gd name="connsiteY5" fmla="*/ 1762125 h 4114800"/>
                <a:gd name="connsiteX6" fmla="*/ 1885950 w 4251400"/>
                <a:gd name="connsiteY6" fmla="*/ 1743075 h 4114800"/>
                <a:gd name="connsiteX7" fmla="*/ 1562100 w 4251400"/>
                <a:gd name="connsiteY7" fmla="*/ 2362200 h 4114800"/>
                <a:gd name="connsiteX8" fmla="*/ 2524125 w 4251400"/>
                <a:gd name="connsiteY8" fmla="*/ 2162175 h 4114800"/>
                <a:gd name="connsiteX9" fmla="*/ 2838450 w 4251400"/>
                <a:gd name="connsiteY9" fmla="*/ 2228850 h 4114800"/>
                <a:gd name="connsiteX10" fmla="*/ 4200525 w 4251400"/>
                <a:gd name="connsiteY10" fmla="*/ 3267075 h 4114800"/>
                <a:gd name="connsiteX11" fmla="*/ 3952875 w 4251400"/>
                <a:gd name="connsiteY11" fmla="*/ 3590925 h 4114800"/>
                <a:gd name="connsiteX12" fmla="*/ 3524250 w 4251400"/>
                <a:gd name="connsiteY12" fmla="*/ 3914775 h 4114800"/>
                <a:gd name="connsiteX13" fmla="*/ 3124200 w 4251400"/>
                <a:gd name="connsiteY13" fmla="*/ 4114800 h 4114800"/>
                <a:gd name="connsiteX14" fmla="*/ 2514600 w 4251400"/>
                <a:gd name="connsiteY14" fmla="*/ 4114800 h 4114800"/>
                <a:gd name="connsiteX15" fmla="*/ 2257425 w 4251400"/>
                <a:gd name="connsiteY15" fmla="*/ 3695700 h 4114800"/>
                <a:gd name="connsiteX16" fmla="*/ 1828800 w 4251400"/>
                <a:gd name="connsiteY16" fmla="*/ 3409950 h 4114800"/>
                <a:gd name="connsiteX17" fmla="*/ 1476375 w 4251400"/>
                <a:gd name="connsiteY17" fmla="*/ 3171825 h 4114800"/>
                <a:gd name="connsiteX18" fmla="*/ 1114425 w 4251400"/>
                <a:gd name="connsiteY18" fmla="*/ 3019425 h 4114800"/>
                <a:gd name="connsiteX19" fmla="*/ 933450 w 4251400"/>
                <a:gd name="connsiteY19" fmla="*/ 2733675 h 4114800"/>
                <a:gd name="connsiteX20" fmla="*/ 619125 w 4251400"/>
                <a:gd name="connsiteY20" fmla="*/ 2476500 h 4114800"/>
                <a:gd name="connsiteX21" fmla="*/ 447675 w 4251400"/>
                <a:gd name="connsiteY21" fmla="*/ 2571750 h 4114800"/>
                <a:gd name="connsiteX22" fmla="*/ 152400 w 4251400"/>
                <a:gd name="connsiteY22" fmla="*/ 2333625 h 4114800"/>
                <a:gd name="connsiteX23" fmla="*/ 142875 w 4251400"/>
                <a:gd name="connsiteY23" fmla="*/ 2305050 h 4114800"/>
                <a:gd name="connsiteX0" fmla="*/ 0 w 4305862"/>
                <a:gd name="connsiteY0" fmla="*/ 0 h 4114800"/>
                <a:gd name="connsiteX1" fmla="*/ 1190625 w 4305862"/>
                <a:gd name="connsiteY1" fmla="*/ 990600 h 4114800"/>
                <a:gd name="connsiteX2" fmla="*/ 1095375 w 4305862"/>
                <a:gd name="connsiteY2" fmla="*/ 1152525 h 4114800"/>
                <a:gd name="connsiteX3" fmla="*/ 1371600 w 4305862"/>
                <a:gd name="connsiteY3" fmla="*/ 1390650 h 4114800"/>
                <a:gd name="connsiteX4" fmla="*/ 1276350 w 4305862"/>
                <a:gd name="connsiteY4" fmla="*/ 1552575 h 4114800"/>
                <a:gd name="connsiteX5" fmla="*/ 1590675 w 4305862"/>
                <a:gd name="connsiteY5" fmla="*/ 1762125 h 4114800"/>
                <a:gd name="connsiteX6" fmla="*/ 1885950 w 4305862"/>
                <a:gd name="connsiteY6" fmla="*/ 1743075 h 4114800"/>
                <a:gd name="connsiteX7" fmla="*/ 1562100 w 4305862"/>
                <a:gd name="connsiteY7" fmla="*/ 2362200 h 4114800"/>
                <a:gd name="connsiteX8" fmla="*/ 2524125 w 4305862"/>
                <a:gd name="connsiteY8" fmla="*/ 2162175 h 4114800"/>
                <a:gd name="connsiteX9" fmla="*/ 2838450 w 4305862"/>
                <a:gd name="connsiteY9" fmla="*/ 2228850 h 4114800"/>
                <a:gd name="connsiteX10" fmla="*/ 4200525 w 4305862"/>
                <a:gd name="connsiteY10" fmla="*/ 3267075 h 4114800"/>
                <a:gd name="connsiteX11" fmla="*/ 3952875 w 4305862"/>
                <a:gd name="connsiteY11" fmla="*/ 3590925 h 4114800"/>
                <a:gd name="connsiteX12" fmla="*/ 3524250 w 4305862"/>
                <a:gd name="connsiteY12" fmla="*/ 3914775 h 4114800"/>
                <a:gd name="connsiteX13" fmla="*/ 3124200 w 4305862"/>
                <a:gd name="connsiteY13" fmla="*/ 4114800 h 4114800"/>
                <a:gd name="connsiteX14" fmla="*/ 2514600 w 4305862"/>
                <a:gd name="connsiteY14" fmla="*/ 4114800 h 4114800"/>
                <a:gd name="connsiteX15" fmla="*/ 2257425 w 4305862"/>
                <a:gd name="connsiteY15" fmla="*/ 3695700 h 4114800"/>
                <a:gd name="connsiteX16" fmla="*/ 1828800 w 4305862"/>
                <a:gd name="connsiteY16" fmla="*/ 3409950 h 4114800"/>
                <a:gd name="connsiteX17" fmla="*/ 1476375 w 4305862"/>
                <a:gd name="connsiteY17" fmla="*/ 3171825 h 4114800"/>
                <a:gd name="connsiteX18" fmla="*/ 1114425 w 4305862"/>
                <a:gd name="connsiteY18" fmla="*/ 3019425 h 4114800"/>
                <a:gd name="connsiteX19" fmla="*/ 933450 w 4305862"/>
                <a:gd name="connsiteY19" fmla="*/ 2733675 h 4114800"/>
                <a:gd name="connsiteX20" fmla="*/ 619125 w 4305862"/>
                <a:gd name="connsiteY20" fmla="*/ 2476500 h 4114800"/>
                <a:gd name="connsiteX21" fmla="*/ 447675 w 4305862"/>
                <a:gd name="connsiteY21" fmla="*/ 2571750 h 4114800"/>
                <a:gd name="connsiteX22" fmla="*/ 152400 w 4305862"/>
                <a:gd name="connsiteY22" fmla="*/ 2333625 h 4114800"/>
                <a:gd name="connsiteX23" fmla="*/ 142875 w 4305862"/>
                <a:gd name="connsiteY23" fmla="*/ 2305050 h 4114800"/>
                <a:gd name="connsiteX0" fmla="*/ 0 w 4296221"/>
                <a:gd name="connsiteY0" fmla="*/ 0 h 4114800"/>
                <a:gd name="connsiteX1" fmla="*/ 1190625 w 4296221"/>
                <a:gd name="connsiteY1" fmla="*/ 990600 h 4114800"/>
                <a:gd name="connsiteX2" fmla="*/ 1095375 w 4296221"/>
                <a:gd name="connsiteY2" fmla="*/ 1152525 h 4114800"/>
                <a:gd name="connsiteX3" fmla="*/ 1371600 w 4296221"/>
                <a:gd name="connsiteY3" fmla="*/ 1390650 h 4114800"/>
                <a:gd name="connsiteX4" fmla="*/ 1276350 w 4296221"/>
                <a:gd name="connsiteY4" fmla="*/ 1552575 h 4114800"/>
                <a:gd name="connsiteX5" fmla="*/ 1590675 w 4296221"/>
                <a:gd name="connsiteY5" fmla="*/ 1762125 h 4114800"/>
                <a:gd name="connsiteX6" fmla="*/ 1885950 w 4296221"/>
                <a:gd name="connsiteY6" fmla="*/ 1743075 h 4114800"/>
                <a:gd name="connsiteX7" fmla="*/ 1562100 w 4296221"/>
                <a:gd name="connsiteY7" fmla="*/ 2362200 h 4114800"/>
                <a:gd name="connsiteX8" fmla="*/ 2524125 w 4296221"/>
                <a:gd name="connsiteY8" fmla="*/ 2162175 h 4114800"/>
                <a:gd name="connsiteX9" fmla="*/ 2838450 w 4296221"/>
                <a:gd name="connsiteY9" fmla="*/ 2228850 h 4114800"/>
                <a:gd name="connsiteX10" fmla="*/ 4200525 w 4296221"/>
                <a:gd name="connsiteY10" fmla="*/ 3267075 h 4114800"/>
                <a:gd name="connsiteX11" fmla="*/ 3905250 w 4296221"/>
                <a:gd name="connsiteY11" fmla="*/ 3552825 h 4114800"/>
                <a:gd name="connsiteX12" fmla="*/ 3524250 w 4296221"/>
                <a:gd name="connsiteY12" fmla="*/ 3914775 h 4114800"/>
                <a:gd name="connsiteX13" fmla="*/ 3124200 w 4296221"/>
                <a:gd name="connsiteY13" fmla="*/ 4114800 h 4114800"/>
                <a:gd name="connsiteX14" fmla="*/ 2514600 w 4296221"/>
                <a:gd name="connsiteY14" fmla="*/ 4114800 h 4114800"/>
                <a:gd name="connsiteX15" fmla="*/ 2257425 w 4296221"/>
                <a:gd name="connsiteY15" fmla="*/ 3695700 h 4114800"/>
                <a:gd name="connsiteX16" fmla="*/ 1828800 w 4296221"/>
                <a:gd name="connsiteY16" fmla="*/ 3409950 h 4114800"/>
                <a:gd name="connsiteX17" fmla="*/ 1476375 w 4296221"/>
                <a:gd name="connsiteY17" fmla="*/ 3171825 h 4114800"/>
                <a:gd name="connsiteX18" fmla="*/ 1114425 w 4296221"/>
                <a:gd name="connsiteY18" fmla="*/ 3019425 h 4114800"/>
                <a:gd name="connsiteX19" fmla="*/ 933450 w 4296221"/>
                <a:gd name="connsiteY19" fmla="*/ 2733675 h 4114800"/>
                <a:gd name="connsiteX20" fmla="*/ 619125 w 4296221"/>
                <a:gd name="connsiteY20" fmla="*/ 2476500 h 4114800"/>
                <a:gd name="connsiteX21" fmla="*/ 447675 w 4296221"/>
                <a:gd name="connsiteY21" fmla="*/ 2571750 h 4114800"/>
                <a:gd name="connsiteX22" fmla="*/ 152400 w 4296221"/>
                <a:gd name="connsiteY22" fmla="*/ 2333625 h 4114800"/>
                <a:gd name="connsiteX23" fmla="*/ 142875 w 4296221"/>
                <a:gd name="connsiteY23" fmla="*/ 2305050 h 4114800"/>
                <a:gd name="connsiteX0" fmla="*/ 0 w 4243525"/>
                <a:gd name="connsiteY0" fmla="*/ 0 h 4114800"/>
                <a:gd name="connsiteX1" fmla="*/ 1190625 w 4243525"/>
                <a:gd name="connsiteY1" fmla="*/ 990600 h 4114800"/>
                <a:gd name="connsiteX2" fmla="*/ 1095375 w 4243525"/>
                <a:gd name="connsiteY2" fmla="*/ 1152525 h 4114800"/>
                <a:gd name="connsiteX3" fmla="*/ 1371600 w 4243525"/>
                <a:gd name="connsiteY3" fmla="*/ 1390650 h 4114800"/>
                <a:gd name="connsiteX4" fmla="*/ 1276350 w 4243525"/>
                <a:gd name="connsiteY4" fmla="*/ 1552575 h 4114800"/>
                <a:gd name="connsiteX5" fmla="*/ 1590675 w 4243525"/>
                <a:gd name="connsiteY5" fmla="*/ 1762125 h 4114800"/>
                <a:gd name="connsiteX6" fmla="*/ 1885950 w 4243525"/>
                <a:gd name="connsiteY6" fmla="*/ 1743075 h 4114800"/>
                <a:gd name="connsiteX7" fmla="*/ 1562100 w 4243525"/>
                <a:gd name="connsiteY7" fmla="*/ 2362200 h 4114800"/>
                <a:gd name="connsiteX8" fmla="*/ 2524125 w 4243525"/>
                <a:gd name="connsiteY8" fmla="*/ 2162175 h 4114800"/>
                <a:gd name="connsiteX9" fmla="*/ 2838450 w 4243525"/>
                <a:gd name="connsiteY9" fmla="*/ 2228850 h 4114800"/>
                <a:gd name="connsiteX10" fmla="*/ 4133850 w 4243525"/>
                <a:gd name="connsiteY10" fmla="*/ 3181350 h 4114800"/>
                <a:gd name="connsiteX11" fmla="*/ 3905250 w 4243525"/>
                <a:gd name="connsiteY11" fmla="*/ 3552825 h 4114800"/>
                <a:gd name="connsiteX12" fmla="*/ 3524250 w 4243525"/>
                <a:gd name="connsiteY12" fmla="*/ 3914775 h 4114800"/>
                <a:gd name="connsiteX13" fmla="*/ 3124200 w 4243525"/>
                <a:gd name="connsiteY13" fmla="*/ 4114800 h 4114800"/>
                <a:gd name="connsiteX14" fmla="*/ 2514600 w 4243525"/>
                <a:gd name="connsiteY14" fmla="*/ 4114800 h 4114800"/>
                <a:gd name="connsiteX15" fmla="*/ 2257425 w 4243525"/>
                <a:gd name="connsiteY15" fmla="*/ 3695700 h 4114800"/>
                <a:gd name="connsiteX16" fmla="*/ 1828800 w 4243525"/>
                <a:gd name="connsiteY16" fmla="*/ 3409950 h 4114800"/>
                <a:gd name="connsiteX17" fmla="*/ 1476375 w 4243525"/>
                <a:gd name="connsiteY17" fmla="*/ 3171825 h 4114800"/>
                <a:gd name="connsiteX18" fmla="*/ 1114425 w 4243525"/>
                <a:gd name="connsiteY18" fmla="*/ 3019425 h 4114800"/>
                <a:gd name="connsiteX19" fmla="*/ 933450 w 4243525"/>
                <a:gd name="connsiteY19" fmla="*/ 2733675 h 4114800"/>
                <a:gd name="connsiteX20" fmla="*/ 619125 w 4243525"/>
                <a:gd name="connsiteY20" fmla="*/ 2476500 h 4114800"/>
                <a:gd name="connsiteX21" fmla="*/ 447675 w 4243525"/>
                <a:gd name="connsiteY21" fmla="*/ 2571750 h 4114800"/>
                <a:gd name="connsiteX22" fmla="*/ 152400 w 4243525"/>
                <a:gd name="connsiteY22" fmla="*/ 2333625 h 4114800"/>
                <a:gd name="connsiteX23" fmla="*/ 142875 w 4243525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56323"/>
                <a:gd name="connsiteY0" fmla="*/ 0 h 4114800"/>
                <a:gd name="connsiteX1" fmla="*/ 1190625 w 4256323"/>
                <a:gd name="connsiteY1" fmla="*/ 990600 h 4114800"/>
                <a:gd name="connsiteX2" fmla="*/ 1095375 w 4256323"/>
                <a:gd name="connsiteY2" fmla="*/ 1152525 h 4114800"/>
                <a:gd name="connsiteX3" fmla="*/ 1371600 w 4256323"/>
                <a:gd name="connsiteY3" fmla="*/ 1390650 h 4114800"/>
                <a:gd name="connsiteX4" fmla="*/ 1276350 w 4256323"/>
                <a:gd name="connsiteY4" fmla="*/ 1552575 h 4114800"/>
                <a:gd name="connsiteX5" fmla="*/ 1590675 w 4256323"/>
                <a:gd name="connsiteY5" fmla="*/ 1762125 h 4114800"/>
                <a:gd name="connsiteX6" fmla="*/ 1885950 w 4256323"/>
                <a:gd name="connsiteY6" fmla="*/ 1743075 h 4114800"/>
                <a:gd name="connsiteX7" fmla="*/ 1562100 w 4256323"/>
                <a:gd name="connsiteY7" fmla="*/ 2362200 h 4114800"/>
                <a:gd name="connsiteX8" fmla="*/ 2524125 w 4256323"/>
                <a:gd name="connsiteY8" fmla="*/ 2162175 h 4114800"/>
                <a:gd name="connsiteX9" fmla="*/ 2838450 w 4256323"/>
                <a:gd name="connsiteY9" fmla="*/ 2228850 h 4114800"/>
                <a:gd name="connsiteX10" fmla="*/ 4133850 w 4256323"/>
                <a:gd name="connsiteY10" fmla="*/ 3181350 h 4114800"/>
                <a:gd name="connsiteX11" fmla="*/ 3848100 w 4256323"/>
                <a:gd name="connsiteY11" fmla="*/ 3562350 h 4114800"/>
                <a:gd name="connsiteX12" fmla="*/ 3524250 w 4256323"/>
                <a:gd name="connsiteY12" fmla="*/ 3886200 h 4114800"/>
                <a:gd name="connsiteX13" fmla="*/ 3124200 w 4256323"/>
                <a:gd name="connsiteY13" fmla="*/ 4114800 h 4114800"/>
                <a:gd name="connsiteX14" fmla="*/ 2514600 w 4256323"/>
                <a:gd name="connsiteY14" fmla="*/ 4114800 h 4114800"/>
                <a:gd name="connsiteX15" fmla="*/ 2257425 w 4256323"/>
                <a:gd name="connsiteY15" fmla="*/ 3695700 h 4114800"/>
                <a:gd name="connsiteX16" fmla="*/ 1828800 w 4256323"/>
                <a:gd name="connsiteY16" fmla="*/ 3409950 h 4114800"/>
                <a:gd name="connsiteX17" fmla="*/ 1476375 w 4256323"/>
                <a:gd name="connsiteY17" fmla="*/ 3171825 h 4114800"/>
                <a:gd name="connsiteX18" fmla="*/ 1114425 w 4256323"/>
                <a:gd name="connsiteY18" fmla="*/ 3019425 h 4114800"/>
                <a:gd name="connsiteX19" fmla="*/ 933450 w 4256323"/>
                <a:gd name="connsiteY19" fmla="*/ 2733675 h 4114800"/>
                <a:gd name="connsiteX20" fmla="*/ 619125 w 4256323"/>
                <a:gd name="connsiteY20" fmla="*/ 2476500 h 4114800"/>
                <a:gd name="connsiteX21" fmla="*/ 447675 w 4256323"/>
                <a:gd name="connsiteY21" fmla="*/ 2571750 h 4114800"/>
                <a:gd name="connsiteX22" fmla="*/ 152400 w 4256323"/>
                <a:gd name="connsiteY22" fmla="*/ 2333625 h 4114800"/>
                <a:gd name="connsiteX23" fmla="*/ 142875 w 4256323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438525 w 4265214"/>
                <a:gd name="connsiteY12" fmla="*/ 382905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38481"/>
                <a:gd name="connsiteX1" fmla="*/ 1190625 w 4257100"/>
                <a:gd name="connsiteY1" fmla="*/ 990600 h 4138481"/>
                <a:gd name="connsiteX2" fmla="*/ 1095375 w 4257100"/>
                <a:gd name="connsiteY2" fmla="*/ 1152525 h 4138481"/>
                <a:gd name="connsiteX3" fmla="*/ 1371600 w 4257100"/>
                <a:gd name="connsiteY3" fmla="*/ 1390650 h 4138481"/>
                <a:gd name="connsiteX4" fmla="*/ 1276350 w 4257100"/>
                <a:gd name="connsiteY4" fmla="*/ 1552575 h 4138481"/>
                <a:gd name="connsiteX5" fmla="*/ 1590675 w 4257100"/>
                <a:gd name="connsiteY5" fmla="*/ 1762125 h 4138481"/>
                <a:gd name="connsiteX6" fmla="*/ 1885950 w 4257100"/>
                <a:gd name="connsiteY6" fmla="*/ 1743075 h 4138481"/>
                <a:gd name="connsiteX7" fmla="*/ 1562100 w 4257100"/>
                <a:gd name="connsiteY7" fmla="*/ 2362200 h 4138481"/>
                <a:gd name="connsiteX8" fmla="*/ 2524125 w 4257100"/>
                <a:gd name="connsiteY8" fmla="*/ 2162175 h 4138481"/>
                <a:gd name="connsiteX9" fmla="*/ 2838450 w 4257100"/>
                <a:gd name="connsiteY9" fmla="*/ 2228850 h 4138481"/>
                <a:gd name="connsiteX10" fmla="*/ 4133850 w 4257100"/>
                <a:gd name="connsiteY10" fmla="*/ 3181350 h 4138481"/>
                <a:gd name="connsiteX11" fmla="*/ 3810000 w 4257100"/>
                <a:gd name="connsiteY11" fmla="*/ 3562350 h 4138481"/>
                <a:gd name="connsiteX12" fmla="*/ 3438525 w 4257100"/>
                <a:gd name="connsiteY12" fmla="*/ 3829050 h 4138481"/>
                <a:gd name="connsiteX13" fmla="*/ 3124200 w 4257100"/>
                <a:gd name="connsiteY13" fmla="*/ 4114800 h 4138481"/>
                <a:gd name="connsiteX14" fmla="*/ 2514600 w 4257100"/>
                <a:gd name="connsiteY14" fmla="*/ 4114800 h 4138481"/>
                <a:gd name="connsiteX15" fmla="*/ 2257425 w 4257100"/>
                <a:gd name="connsiteY15" fmla="*/ 3695700 h 4138481"/>
                <a:gd name="connsiteX16" fmla="*/ 1828800 w 4257100"/>
                <a:gd name="connsiteY16" fmla="*/ 3409950 h 4138481"/>
                <a:gd name="connsiteX17" fmla="*/ 1476375 w 4257100"/>
                <a:gd name="connsiteY17" fmla="*/ 3171825 h 4138481"/>
                <a:gd name="connsiteX18" fmla="*/ 1114425 w 4257100"/>
                <a:gd name="connsiteY18" fmla="*/ 3019425 h 4138481"/>
                <a:gd name="connsiteX19" fmla="*/ 933450 w 4257100"/>
                <a:gd name="connsiteY19" fmla="*/ 2733675 h 4138481"/>
                <a:gd name="connsiteX20" fmla="*/ 619125 w 4257100"/>
                <a:gd name="connsiteY20" fmla="*/ 2476500 h 4138481"/>
                <a:gd name="connsiteX21" fmla="*/ 447675 w 4257100"/>
                <a:gd name="connsiteY21" fmla="*/ 2571750 h 4138481"/>
                <a:gd name="connsiteX22" fmla="*/ 152400 w 4257100"/>
                <a:gd name="connsiteY22" fmla="*/ 2333625 h 4138481"/>
                <a:gd name="connsiteX23" fmla="*/ 142875 w 4257100"/>
                <a:gd name="connsiteY23" fmla="*/ 2305050 h 4138481"/>
                <a:gd name="connsiteX0" fmla="*/ 0 w 4257100"/>
                <a:gd name="connsiteY0" fmla="*/ 0 h 4199466"/>
                <a:gd name="connsiteX1" fmla="*/ 1190625 w 4257100"/>
                <a:gd name="connsiteY1" fmla="*/ 990600 h 4199466"/>
                <a:gd name="connsiteX2" fmla="*/ 1095375 w 4257100"/>
                <a:gd name="connsiteY2" fmla="*/ 1152525 h 4199466"/>
                <a:gd name="connsiteX3" fmla="*/ 1371600 w 4257100"/>
                <a:gd name="connsiteY3" fmla="*/ 1390650 h 4199466"/>
                <a:gd name="connsiteX4" fmla="*/ 1276350 w 4257100"/>
                <a:gd name="connsiteY4" fmla="*/ 1552575 h 4199466"/>
                <a:gd name="connsiteX5" fmla="*/ 1590675 w 4257100"/>
                <a:gd name="connsiteY5" fmla="*/ 1762125 h 4199466"/>
                <a:gd name="connsiteX6" fmla="*/ 1885950 w 4257100"/>
                <a:gd name="connsiteY6" fmla="*/ 1743075 h 4199466"/>
                <a:gd name="connsiteX7" fmla="*/ 1562100 w 4257100"/>
                <a:gd name="connsiteY7" fmla="*/ 2362200 h 4199466"/>
                <a:gd name="connsiteX8" fmla="*/ 2524125 w 4257100"/>
                <a:gd name="connsiteY8" fmla="*/ 2162175 h 4199466"/>
                <a:gd name="connsiteX9" fmla="*/ 2838450 w 4257100"/>
                <a:gd name="connsiteY9" fmla="*/ 2228850 h 4199466"/>
                <a:gd name="connsiteX10" fmla="*/ 4133850 w 4257100"/>
                <a:gd name="connsiteY10" fmla="*/ 3181350 h 4199466"/>
                <a:gd name="connsiteX11" fmla="*/ 3810000 w 4257100"/>
                <a:gd name="connsiteY11" fmla="*/ 3562350 h 4199466"/>
                <a:gd name="connsiteX12" fmla="*/ 3438525 w 4257100"/>
                <a:gd name="connsiteY12" fmla="*/ 3829050 h 4199466"/>
                <a:gd name="connsiteX13" fmla="*/ 3124200 w 4257100"/>
                <a:gd name="connsiteY13" fmla="*/ 4114800 h 4199466"/>
                <a:gd name="connsiteX14" fmla="*/ 2514600 w 4257100"/>
                <a:gd name="connsiteY14" fmla="*/ 4114800 h 4199466"/>
                <a:gd name="connsiteX15" fmla="*/ 2257425 w 4257100"/>
                <a:gd name="connsiteY15" fmla="*/ 3695700 h 4199466"/>
                <a:gd name="connsiteX16" fmla="*/ 1828800 w 4257100"/>
                <a:gd name="connsiteY16" fmla="*/ 3409950 h 4199466"/>
                <a:gd name="connsiteX17" fmla="*/ 1476375 w 4257100"/>
                <a:gd name="connsiteY17" fmla="*/ 3171825 h 4199466"/>
                <a:gd name="connsiteX18" fmla="*/ 1114425 w 4257100"/>
                <a:gd name="connsiteY18" fmla="*/ 3019425 h 4199466"/>
                <a:gd name="connsiteX19" fmla="*/ 933450 w 4257100"/>
                <a:gd name="connsiteY19" fmla="*/ 2733675 h 4199466"/>
                <a:gd name="connsiteX20" fmla="*/ 619125 w 4257100"/>
                <a:gd name="connsiteY20" fmla="*/ 2476500 h 4199466"/>
                <a:gd name="connsiteX21" fmla="*/ 447675 w 4257100"/>
                <a:gd name="connsiteY21" fmla="*/ 2571750 h 4199466"/>
                <a:gd name="connsiteX22" fmla="*/ 152400 w 4257100"/>
                <a:gd name="connsiteY22" fmla="*/ 2333625 h 4199466"/>
                <a:gd name="connsiteX23" fmla="*/ 142875 w 4257100"/>
                <a:gd name="connsiteY23" fmla="*/ 2305050 h 4199466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447675 w 4257100"/>
                <a:gd name="connsiteY21" fmla="*/ 2571750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42875 w 4257100"/>
                <a:gd name="connsiteY22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274847"/>
                <a:gd name="connsiteY0" fmla="*/ 0 h 4250625"/>
                <a:gd name="connsiteX1" fmla="*/ 1190625 w 4274847"/>
                <a:gd name="connsiteY1" fmla="*/ 990600 h 4250625"/>
                <a:gd name="connsiteX2" fmla="*/ 1095375 w 4274847"/>
                <a:gd name="connsiteY2" fmla="*/ 1152525 h 4250625"/>
                <a:gd name="connsiteX3" fmla="*/ 1371600 w 4274847"/>
                <a:gd name="connsiteY3" fmla="*/ 1390650 h 4250625"/>
                <a:gd name="connsiteX4" fmla="*/ 1276350 w 4274847"/>
                <a:gd name="connsiteY4" fmla="*/ 1552575 h 4250625"/>
                <a:gd name="connsiteX5" fmla="*/ 1590675 w 4274847"/>
                <a:gd name="connsiteY5" fmla="*/ 1762125 h 4250625"/>
                <a:gd name="connsiteX6" fmla="*/ 1863090 w 4274847"/>
                <a:gd name="connsiteY6" fmla="*/ 1735455 h 4250625"/>
                <a:gd name="connsiteX7" fmla="*/ 1584960 w 4274847"/>
                <a:gd name="connsiteY7" fmla="*/ 2419350 h 4250625"/>
                <a:gd name="connsiteX8" fmla="*/ 2493645 w 4274847"/>
                <a:gd name="connsiteY8" fmla="*/ 2150745 h 4250625"/>
                <a:gd name="connsiteX9" fmla="*/ 2838450 w 4274847"/>
                <a:gd name="connsiteY9" fmla="*/ 2228850 h 4250625"/>
                <a:gd name="connsiteX10" fmla="*/ 4210050 w 4274847"/>
                <a:gd name="connsiteY10" fmla="*/ 3192780 h 4250625"/>
                <a:gd name="connsiteX11" fmla="*/ 3810000 w 4274847"/>
                <a:gd name="connsiteY11" fmla="*/ 3562350 h 4250625"/>
                <a:gd name="connsiteX12" fmla="*/ 3438525 w 4274847"/>
                <a:gd name="connsiteY12" fmla="*/ 3829050 h 4250625"/>
                <a:gd name="connsiteX13" fmla="*/ 3124200 w 4274847"/>
                <a:gd name="connsiteY13" fmla="*/ 4114800 h 4250625"/>
                <a:gd name="connsiteX14" fmla="*/ 2514600 w 4274847"/>
                <a:gd name="connsiteY14" fmla="*/ 4114800 h 4250625"/>
                <a:gd name="connsiteX15" fmla="*/ 2257425 w 4274847"/>
                <a:gd name="connsiteY15" fmla="*/ 3695700 h 4250625"/>
                <a:gd name="connsiteX16" fmla="*/ 1905000 w 4274847"/>
                <a:gd name="connsiteY16" fmla="*/ 3421380 h 4250625"/>
                <a:gd name="connsiteX17" fmla="*/ 1491615 w 4274847"/>
                <a:gd name="connsiteY17" fmla="*/ 3133725 h 4250625"/>
                <a:gd name="connsiteX18" fmla="*/ 1099185 w 4274847"/>
                <a:gd name="connsiteY18" fmla="*/ 3011805 h 4250625"/>
                <a:gd name="connsiteX19" fmla="*/ 933450 w 4274847"/>
                <a:gd name="connsiteY19" fmla="*/ 2733675 h 4250625"/>
                <a:gd name="connsiteX20" fmla="*/ 666750 w 4274847"/>
                <a:gd name="connsiteY20" fmla="*/ 2543175 h 4250625"/>
                <a:gd name="connsiteX21" fmla="*/ 581025 w 4274847"/>
                <a:gd name="connsiteY21" fmla="*/ 2676525 h 4250625"/>
                <a:gd name="connsiteX22" fmla="*/ 200025 w 4274847"/>
                <a:gd name="connsiteY22" fmla="*/ 2457450 h 4250625"/>
                <a:gd name="connsiteX0" fmla="*/ 0 w 4283478"/>
                <a:gd name="connsiteY0" fmla="*/ 0 h 4250625"/>
                <a:gd name="connsiteX1" fmla="*/ 1190625 w 4283478"/>
                <a:gd name="connsiteY1" fmla="*/ 990600 h 4250625"/>
                <a:gd name="connsiteX2" fmla="*/ 1095375 w 4283478"/>
                <a:gd name="connsiteY2" fmla="*/ 1152525 h 4250625"/>
                <a:gd name="connsiteX3" fmla="*/ 1371600 w 4283478"/>
                <a:gd name="connsiteY3" fmla="*/ 1390650 h 4250625"/>
                <a:gd name="connsiteX4" fmla="*/ 1276350 w 4283478"/>
                <a:gd name="connsiteY4" fmla="*/ 1552575 h 4250625"/>
                <a:gd name="connsiteX5" fmla="*/ 1590675 w 4283478"/>
                <a:gd name="connsiteY5" fmla="*/ 1762125 h 4250625"/>
                <a:gd name="connsiteX6" fmla="*/ 1863090 w 4283478"/>
                <a:gd name="connsiteY6" fmla="*/ 1735455 h 4250625"/>
                <a:gd name="connsiteX7" fmla="*/ 1584960 w 4283478"/>
                <a:gd name="connsiteY7" fmla="*/ 2419350 h 4250625"/>
                <a:gd name="connsiteX8" fmla="*/ 2493645 w 4283478"/>
                <a:gd name="connsiteY8" fmla="*/ 2150745 h 4250625"/>
                <a:gd name="connsiteX9" fmla="*/ 2838450 w 4283478"/>
                <a:gd name="connsiteY9" fmla="*/ 2228850 h 4250625"/>
                <a:gd name="connsiteX10" fmla="*/ 4210050 w 4283478"/>
                <a:gd name="connsiteY10" fmla="*/ 3192780 h 4250625"/>
                <a:gd name="connsiteX11" fmla="*/ 3867150 w 4283478"/>
                <a:gd name="connsiteY11" fmla="*/ 3558540 h 4250625"/>
                <a:gd name="connsiteX12" fmla="*/ 3438525 w 4283478"/>
                <a:gd name="connsiteY12" fmla="*/ 3829050 h 4250625"/>
                <a:gd name="connsiteX13" fmla="*/ 3124200 w 4283478"/>
                <a:gd name="connsiteY13" fmla="*/ 4114800 h 4250625"/>
                <a:gd name="connsiteX14" fmla="*/ 2514600 w 4283478"/>
                <a:gd name="connsiteY14" fmla="*/ 4114800 h 4250625"/>
                <a:gd name="connsiteX15" fmla="*/ 2257425 w 4283478"/>
                <a:gd name="connsiteY15" fmla="*/ 3695700 h 4250625"/>
                <a:gd name="connsiteX16" fmla="*/ 1905000 w 4283478"/>
                <a:gd name="connsiteY16" fmla="*/ 3421380 h 4250625"/>
                <a:gd name="connsiteX17" fmla="*/ 1491615 w 4283478"/>
                <a:gd name="connsiteY17" fmla="*/ 3133725 h 4250625"/>
                <a:gd name="connsiteX18" fmla="*/ 1099185 w 4283478"/>
                <a:gd name="connsiteY18" fmla="*/ 3011805 h 4250625"/>
                <a:gd name="connsiteX19" fmla="*/ 933450 w 4283478"/>
                <a:gd name="connsiteY19" fmla="*/ 2733675 h 4250625"/>
                <a:gd name="connsiteX20" fmla="*/ 666750 w 4283478"/>
                <a:gd name="connsiteY20" fmla="*/ 2543175 h 4250625"/>
                <a:gd name="connsiteX21" fmla="*/ 581025 w 4283478"/>
                <a:gd name="connsiteY21" fmla="*/ 2676525 h 4250625"/>
                <a:gd name="connsiteX22" fmla="*/ 200025 w 4283478"/>
                <a:gd name="connsiteY22" fmla="*/ 2457450 h 4250625"/>
                <a:gd name="connsiteX0" fmla="*/ 0 w 4277041"/>
                <a:gd name="connsiteY0" fmla="*/ 0 h 4250625"/>
                <a:gd name="connsiteX1" fmla="*/ 1190625 w 4277041"/>
                <a:gd name="connsiteY1" fmla="*/ 990600 h 4250625"/>
                <a:gd name="connsiteX2" fmla="*/ 1095375 w 4277041"/>
                <a:gd name="connsiteY2" fmla="*/ 1152525 h 4250625"/>
                <a:gd name="connsiteX3" fmla="*/ 1371600 w 4277041"/>
                <a:gd name="connsiteY3" fmla="*/ 1390650 h 4250625"/>
                <a:gd name="connsiteX4" fmla="*/ 1276350 w 4277041"/>
                <a:gd name="connsiteY4" fmla="*/ 1552575 h 4250625"/>
                <a:gd name="connsiteX5" fmla="*/ 1590675 w 4277041"/>
                <a:gd name="connsiteY5" fmla="*/ 1762125 h 4250625"/>
                <a:gd name="connsiteX6" fmla="*/ 1863090 w 4277041"/>
                <a:gd name="connsiteY6" fmla="*/ 1735455 h 4250625"/>
                <a:gd name="connsiteX7" fmla="*/ 1584960 w 4277041"/>
                <a:gd name="connsiteY7" fmla="*/ 2419350 h 4250625"/>
                <a:gd name="connsiteX8" fmla="*/ 2493645 w 4277041"/>
                <a:gd name="connsiteY8" fmla="*/ 2150745 h 4250625"/>
                <a:gd name="connsiteX9" fmla="*/ 2838450 w 4277041"/>
                <a:gd name="connsiteY9" fmla="*/ 2228850 h 4250625"/>
                <a:gd name="connsiteX10" fmla="*/ 4210050 w 4277041"/>
                <a:gd name="connsiteY10" fmla="*/ 3192780 h 4250625"/>
                <a:gd name="connsiteX11" fmla="*/ 3867150 w 4277041"/>
                <a:gd name="connsiteY11" fmla="*/ 3558540 h 4250625"/>
                <a:gd name="connsiteX12" fmla="*/ 3438525 w 4277041"/>
                <a:gd name="connsiteY12" fmla="*/ 3829050 h 4250625"/>
                <a:gd name="connsiteX13" fmla="*/ 3124200 w 4277041"/>
                <a:gd name="connsiteY13" fmla="*/ 4114800 h 4250625"/>
                <a:gd name="connsiteX14" fmla="*/ 2514600 w 4277041"/>
                <a:gd name="connsiteY14" fmla="*/ 4114800 h 4250625"/>
                <a:gd name="connsiteX15" fmla="*/ 2257425 w 4277041"/>
                <a:gd name="connsiteY15" fmla="*/ 3695700 h 4250625"/>
                <a:gd name="connsiteX16" fmla="*/ 1905000 w 4277041"/>
                <a:gd name="connsiteY16" fmla="*/ 3421380 h 4250625"/>
                <a:gd name="connsiteX17" fmla="*/ 1491615 w 4277041"/>
                <a:gd name="connsiteY17" fmla="*/ 3133725 h 4250625"/>
                <a:gd name="connsiteX18" fmla="*/ 1099185 w 4277041"/>
                <a:gd name="connsiteY18" fmla="*/ 3011805 h 4250625"/>
                <a:gd name="connsiteX19" fmla="*/ 933450 w 4277041"/>
                <a:gd name="connsiteY19" fmla="*/ 2733675 h 4250625"/>
                <a:gd name="connsiteX20" fmla="*/ 666750 w 4277041"/>
                <a:gd name="connsiteY20" fmla="*/ 2543175 h 4250625"/>
                <a:gd name="connsiteX21" fmla="*/ 581025 w 4277041"/>
                <a:gd name="connsiteY21" fmla="*/ 2676525 h 4250625"/>
                <a:gd name="connsiteX22" fmla="*/ 200025 w 4277041"/>
                <a:gd name="connsiteY22" fmla="*/ 2457450 h 4250625"/>
                <a:gd name="connsiteX0" fmla="*/ 0 w 4248076"/>
                <a:gd name="connsiteY0" fmla="*/ 0 h 4250625"/>
                <a:gd name="connsiteX1" fmla="*/ 1190625 w 4248076"/>
                <a:gd name="connsiteY1" fmla="*/ 990600 h 4250625"/>
                <a:gd name="connsiteX2" fmla="*/ 1095375 w 4248076"/>
                <a:gd name="connsiteY2" fmla="*/ 1152525 h 4250625"/>
                <a:gd name="connsiteX3" fmla="*/ 1371600 w 4248076"/>
                <a:gd name="connsiteY3" fmla="*/ 1390650 h 4250625"/>
                <a:gd name="connsiteX4" fmla="*/ 1276350 w 4248076"/>
                <a:gd name="connsiteY4" fmla="*/ 1552575 h 4250625"/>
                <a:gd name="connsiteX5" fmla="*/ 1590675 w 4248076"/>
                <a:gd name="connsiteY5" fmla="*/ 1762125 h 4250625"/>
                <a:gd name="connsiteX6" fmla="*/ 1863090 w 4248076"/>
                <a:gd name="connsiteY6" fmla="*/ 1735455 h 4250625"/>
                <a:gd name="connsiteX7" fmla="*/ 1584960 w 4248076"/>
                <a:gd name="connsiteY7" fmla="*/ 2419350 h 4250625"/>
                <a:gd name="connsiteX8" fmla="*/ 2493645 w 4248076"/>
                <a:gd name="connsiteY8" fmla="*/ 2150745 h 4250625"/>
                <a:gd name="connsiteX9" fmla="*/ 2838450 w 4248076"/>
                <a:gd name="connsiteY9" fmla="*/ 2228850 h 4250625"/>
                <a:gd name="connsiteX10" fmla="*/ 4175760 w 4248076"/>
                <a:gd name="connsiteY10" fmla="*/ 3162300 h 4250625"/>
                <a:gd name="connsiteX11" fmla="*/ 3867150 w 4248076"/>
                <a:gd name="connsiteY11" fmla="*/ 3558540 h 4250625"/>
                <a:gd name="connsiteX12" fmla="*/ 3438525 w 4248076"/>
                <a:gd name="connsiteY12" fmla="*/ 3829050 h 4250625"/>
                <a:gd name="connsiteX13" fmla="*/ 3124200 w 4248076"/>
                <a:gd name="connsiteY13" fmla="*/ 4114800 h 4250625"/>
                <a:gd name="connsiteX14" fmla="*/ 2514600 w 4248076"/>
                <a:gd name="connsiteY14" fmla="*/ 4114800 h 4250625"/>
                <a:gd name="connsiteX15" fmla="*/ 2257425 w 4248076"/>
                <a:gd name="connsiteY15" fmla="*/ 3695700 h 4250625"/>
                <a:gd name="connsiteX16" fmla="*/ 1905000 w 4248076"/>
                <a:gd name="connsiteY16" fmla="*/ 3421380 h 4250625"/>
                <a:gd name="connsiteX17" fmla="*/ 1491615 w 4248076"/>
                <a:gd name="connsiteY17" fmla="*/ 3133725 h 4250625"/>
                <a:gd name="connsiteX18" fmla="*/ 1099185 w 4248076"/>
                <a:gd name="connsiteY18" fmla="*/ 3011805 h 4250625"/>
                <a:gd name="connsiteX19" fmla="*/ 933450 w 4248076"/>
                <a:gd name="connsiteY19" fmla="*/ 2733675 h 4250625"/>
                <a:gd name="connsiteX20" fmla="*/ 666750 w 4248076"/>
                <a:gd name="connsiteY20" fmla="*/ 2543175 h 4250625"/>
                <a:gd name="connsiteX21" fmla="*/ 581025 w 4248076"/>
                <a:gd name="connsiteY21" fmla="*/ 2676525 h 4250625"/>
                <a:gd name="connsiteX22" fmla="*/ 200025 w 4248076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61033"/>
                <a:gd name="connsiteX1" fmla="*/ 1190625 w 4300729"/>
                <a:gd name="connsiteY1" fmla="*/ 990600 h 4261033"/>
                <a:gd name="connsiteX2" fmla="*/ 1095375 w 4300729"/>
                <a:gd name="connsiteY2" fmla="*/ 1152525 h 4261033"/>
                <a:gd name="connsiteX3" fmla="*/ 1371600 w 4300729"/>
                <a:gd name="connsiteY3" fmla="*/ 1390650 h 4261033"/>
                <a:gd name="connsiteX4" fmla="*/ 1276350 w 4300729"/>
                <a:gd name="connsiteY4" fmla="*/ 1552575 h 4261033"/>
                <a:gd name="connsiteX5" fmla="*/ 1590675 w 4300729"/>
                <a:gd name="connsiteY5" fmla="*/ 1762125 h 4261033"/>
                <a:gd name="connsiteX6" fmla="*/ 1863090 w 4300729"/>
                <a:gd name="connsiteY6" fmla="*/ 1735455 h 4261033"/>
                <a:gd name="connsiteX7" fmla="*/ 1584960 w 4300729"/>
                <a:gd name="connsiteY7" fmla="*/ 2419350 h 4261033"/>
                <a:gd name="connsiteX8" fmla="*/ 2493645 w 4300729"/>
                <a:gd name="connsiteY8" fmla="*/ 2150745 h 4261033"/>
                <a:gd name="connsiteX9" fmla="*/ 2838450 w 4300729"/>
                <a:gd name="connsiteY9" fmla="*/ 2228850 h 4261033"/>
                <a:gd name="connsiteX10" fmla="*/ 4175760 w 4300729"/>
                <a:gd name="connsiteY10" fmla="*/ 3162300 h 4261033"/>
                <a:gd name="connsiteX11" fmla="*/ 3867150 w 4300729"/>
                <a:gd name="connsiteY11" fmla="*/ 3558540 h 4261033"/>
                <a:gd name="connsiteX12" fmla="*/ 3499485 w 4300729"/>
                <a:gd name="connsiteY12" fmla="*/ 3825240 h 4261033"/>
                <a:gd name="connsiteX13" fmla="*/ 3124200 w 4300729"/>
                <a:gd name="connsiteY13" fmla="*/ 4114800 h 4261033"/>
                <a:gd name="connsiteX14" fmla="*/ 2514600 w 4300729"/>
                <a:gd name="connsiteY14" fmla="*/ 4114800 h 4261033"/>
                <a:gd name="connsiteX15" fmla="*/ 2257425 w 4300729"/>
                <a:gd name="connsiteY15" fmla="*/ 3695700 h 4261033"/>
                <a:gd name="connsiteX16" fmla="*/ 1905000 w 4300729"/>
                <a:gd name="connsiteY16" fmla="*/ 3421380 h 4261033"/>
                <a:gd name="connsiteX17" fmla="*/ 1491615 w 4300729"/>
                <a:gd name="connsiteY17" fmla="*/ 3133725 h 4261033"/>
                <a:gd name="connsiteX18" fmla="*/ 1099185 w 4300729"/>
                <a:gd name="connsiteY18" fmla="*/ 3011805 h 4261033"/>
                <a:gd name="connsiteX19" fmla="*/ 933450 w 4300729"/>
                <a:gd name="connsiteY19" fmla="*/ 2733675 h 4261033"/>
                <a:gd name="connsiteX20" fmla="*/ 666750 w 4300729"/>
                <a:gd name="connsiteY20" fmla="*/ 2543175 h 4261033"/>
                <a:gd name="connsiteX21" fmla="*/ 581025 w 4300729"/>
                <a:gd name="connsiteY21" fmla="*/ 2676525 h 4261033"/>
                <a:gd name="connsiteX22" fmla="*/ 200025 w 4300729"/>
                <a:gd name="connsiteY22" fmla="*/ 2457450 h 4261033"/>
                <a:gd name="connsiteX0" fmla="*/ 0 w 4300729"/>
                <a:gd name="connsiteY0" fmla="*/ 0 h 4314977"/>
                <a:gd name="connsiteX1" fmla="*/ 1190625 w 4300729"/>
                <a:gd name="connsiteY1" fmla="*/ 990600 h 4314977"/>
                <a:gd name="connsiteX2" fmla="*/ 1095375 w 4300729"/>
                <a:gd name="connsiteY2" fmla="*/ 1152525 h 4314977"/>
                <a:gd name="connsiteX3" fmla="*/ 1371600 w 4300729"/>
                <a:gd name="connsiteY3" fmla="*/ 1390650 h 4314977"/>
                <a:gd name="connsiteX4" fmla="*/ 1276350 w 4300729"/>
                <a:gd name="connsiteY4" fmla="*/ 1552575 h 4314977"/>
                <a:gd name="connsiteX5" fmla="*/ 1590675 w 4300729"/>
                <a:gd name="connsiteY5" fmla="*/ 1762125 h 4314977"/>
                <a:gd name="connsiteX6" fmla="*/ 1863090 w 4300729"/>
                <a:gd name="connsiteY6" fmla="*/ 1735455 h 4314977"/>
                <a:gd name="connsiteX7" fmla="*/ 1584960 w 4300729"/>
                <a:gd name="connsiteY7" fmla="*/ 2419350 h 4314977"/>
                <a:gd name="connsiteX8" fmla="*/ 2493645 w 4300729"/>
                <a:gd name="connsiteY8" fmla="*/ 2150745 h 4314977"/>
                <a:gd name="connsiteX9" fmla="*/ 2838450 w 4300729"/>
                <a:gd name="connsiteY9" fmla="*/ 2228850 h 4314977"/>
                <a:gd name="connsiteX10" fmla="*/ 4175760 w 4300729"/>
                <a:gd name="connsiteY10" fmla="*/ 3162300 h 4314977"/>
                <a:gd name="connsiteX11" fmla="*/ 3867150 w 4300729"/>
                <a:gd name="connsiteY11" fmla="*/ 3558540 h 4314977"/>
                <a:gd name="connsiteX12" fmla="*/ 3499485 w 4300729"/>
                <a:gd name="connsiteY12" fmla="*/ 3825240 h 4314977"/>
                <a:gd name="connsiteX13" fmla="*/ 3124200 w 4300729"/>
                <a:gd name="connsiteY13" fmla="*/ 4114800 h 4314977"/>
                <a:gd name="connsiteX14" fmla="*/ 2514600 w 4300729"/>
                <a:gd name="connsiteY14" fmla="*/ 4114800 h 4314977"/>
                <a:gd name="connsiteX15" fmla="*/ 2257425 w 4300729"/>
                <a:gd name="connsiteY15" fmla="*/ 3695700 h 4314977"/>
                <a:gd name="connsiteX16" fmla="*/ 1905000 w 4300729"/>
                <a:gd name="connsiteY16" fmla="*/ 3421380 h 4314977"/>
                <a:gd name="connsiteX17" fmla="*/ 1491615 w 4300729"/>
                <a:gd name="connsiteY17" fmla="*/ 3133725 h 4314977"/>
                <a:gd name="connsiteX18" fmla="*/ 1099185 w 4300729"/>
                <a:gd name="connsiteY18" fmla="*/ 3011805 h 4314977"/>
                <a:gd name="connsiteX19" fmla="*/ 933450 w 4300729"/>
                <a:gd name="connsiteY19" fmla="*/ 2733675 h 4314977"/>
                <a:gd name="connsiteX20" fmla="*/ 666750 w 4300729"/>
                <a:gd name="connsiteY20" fmla="*/ 2543175 h 4314977"/>
                <a:gd name="connsiteX21" fmla="*/ 581025 w 4300729"/>
                <a:gd name="connsiteY21" fmla="*/ 2676525 h 4314977"/>
                <a:gd name="connsiteX22" fmla="*/ 200025 w 4300729"/>
                <a:gd name="connsiteY22" fmla="*/ 2457450 h 4314977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0729" h="4336841">
                  <a:moveTo>
                    <a:pt x="0" y="0"/>
                  </a:moveTo>
                  <a:lnTo>
                    <a:pt x="1190625" y="990600"/>
                  </a:lnTo>
                  <a:lnTo>
                    <a:pt x="1095375" y="1152525"/>
                  </a:lnTo>
                  <a:lnTo>
                    <a:pt x="1371600" y="1390650"/>
                  </a:lnTo>
                  <a:cubicBezTo>
                    <a:pt x="1343660" y="1424940"/>
                    <a:pt x="1330960" y="1468755"/>
                    <a:pt x="1276350" y="1552575"/>
                  </a:cubicBezTo>
                  <a:lnTo>
                    <a:pt x="1590675" y="1762125"/>
                  </a:lnTo>
                  <a:lnTo>
                    <a:pt x="1863090" y="1735455"/>
                  </a:lnTo>
                  <a:cubicBezTo>
                    <a:pt x="1779905" y="1943100"/>
                    <a:pt x="1500505" y="2352675"/>
                    <a:pt x="1584960" y="2419350"/>
                  </a:cubicBezTo>
                  <a:cubicBezTo>
                    <a:pt x="1848485" y="2598420"/>
                    <a:pt x="2131060" y="2545080"/>
                    <a:pt x="2493645" y="2150745"/>
                  </a:cubicBezTo>
                  <a:cubicBezTo>
                    <a:pt x="2632710" y="2167890"/>
                    <a:pt x="2667000" y="2194560"/>
                    <a:pt x="2838450" y="2228850"/>
                  </a:cubicBezTo>
                  <a:cubicBezTo>
                    <a:pt x="3365500" y="2581275"/>
                    <a:pt x="3705860" y="2830830"/>
                    <a:pt x="4175760" y="3162300"/>
                  </a:cubicBezTo>
                  <a:cubicBezTo>
                    <a:pt x="4492625" y="3402965"/>
                    <a:pt x="4138930" y="3763645"/>
                    <a:pt x="3867150" y="3558540"/>
                  </a:cubicBezTo>
                  <a:cubicBezTo>
                    <a:pt x="4075430" y="3846830"/>
                    <a:pt x="3731260" y="4053205"/>
                    <a:pt x="3499485" y="3825240"/>
                  </a:cubicBezTo>
                  <a:cubicBezTo>
                    <a:pt x="3655695" y="4135755"/>
                    <a:pt x="3339465" y="4251960"/>
                    <a:pt x="3124200" y="4114800"/>
                  </a:cubicBezTo>
                  <a:cubicBezTo>
                    <a:pt x="3195320" y="4331970"/>
                    <a:pt x="2860675" y="4480560"/>
                    <a:pt x="2514600" y="4114800"/>
                  </a:cubicBezTo>
                  <a:cubicBezTo>
                    <a:pt x="2600325" y="3889375"/>
                    <a:pt x="2466975" y="3663950"/>
                    <a:pt x="2257425" y="3695700"/>
                  </a:cubicBezTo>
                  <a:cubicBezTo>
                    <a:pt x="2286000" y="3454400"/>
                    <a:pt x="2052637" y="3331845"/>
                    <a:pt x="1905000" y="3421380"/>
                  </a:cubicBezTo>
                  <a:cubicBezTo>
                    <a:pt x="1963925" y="3231958"/>
                    <a:pt x="1637665" y="3032125"/>
                    <a:pt x="1491615" y="3133725"/>
                  </a:cubicBezTo>
                  <a:cubicBezTo>
                    <a:pt x="1548130" y="2995295"/>
                    <a:pt x="1286510" y="2834005"/>
                    <a:pt x="1099185" y="3011805"/>
                  </a:cubicBezTo>
                  <a:lnTo>
                    <a:pt x="933450" y="2733675"/>
                  </a:lnTo>
                  <a:lnTo>
                    <a:pt x="666750" y="2543175"/>
                  </a:lnTo>
                  <a:lnTo>
                    <a:pt x="581025" y="2676525"/>
                  </a:lnTo>
                  <a:lnTo>
                    <a:pt x="200025" y="2457450"/>
                  </a:lnTo>
                </a:path>
              </a:pathLst>
            </a:cu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A15E5EC-74FF-4E6D-8361-93C36E173BB2}"/>
                </a:ext>
              </a:extLst>
            </p:cNvPr>
            <p:cNvSpPr/>
            <p:nvPr/>
          </p:nvSpPr>
          <p:spPr>
            <a:xfrm>
              <a:off x="2979453" y="4301052"/>
              <a:ext cx="1379276" cy="1206796"/>
            </a:xfrm>
            <a:custGeom>
              <a:avLst/>
              <a:gdLst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57150 w 1381125"/>
                <a:gd name="connsiteY10" fmla="*/ 24765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22479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194310 h 1209675"/>
                <a:gd name="connsiteX0" fmla="*/ 3810 w 1384935"/>
                <a:gd name="connsiteY0" fmla="*/ 228600 h 1209675"/>
                <a:gd name="connsiteX1" fmla="*/ 289560 w 1384935"/>
                <a:gd name="connsiteY1" fmla="*/ 381000 h 1209675"/>
                <a:gd name="connsiteX2" fmla="*/ 584835 w 1384935"/>
                <a:gd name="connsiteY2" fmla="*/ 676275 h 1209675"/>
                <a:gd name="connsiteX3" fmla="*/ 851535 w 1384935"/>
                <a:gd name="connsiteY3" fmla="*/ 952500 h 1209675"/>
                <a:gd name="connsiteX4" fmla="*/ 1261110 w 1384935"/>
                <a:gd name="connsiteY4" fmla="*/ 1209675 h 1209675"/>
                <a:gd name="connsiteX5" fmla="*/ 1384935 w 1384935"/>
                <a:gd name="connsiteY5" fmla="*/ 828675 h 1209675"/>
                <a:gd name="connsiteX6" fmla="*/ 1127760 w 1384935"/>
                <a:gd name="connsiteY6" fmla="*/ 676275 h 1209675"/>
                <a:gd name="connsiteX7" fmla="*/ 842010 w 1384935"/>
                <a:gd name="connsiteY7" fmla="*/ 400050 h 1209675"/>
                <a:gd name="connsiteX8" fmla="*/ 451485 w 1384935"/>
                <a:gd name="connsiteY8" fmla="*/ 219075 h 1209675"/>
                <a:gd name="connsiteX9" fmla="*/ 118110 w 1384935"/>
                <a:gd name="connsiteY9" fmla="*/ 0 h 1209675"/>
                <a:gd name="connsiteX10" fmla="*/ 0 w 1384935"/>
                <a:gd name="connsiteY10" fmla="*/ 23622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106805"/>
                <a:gd name="connsiteX1" fmla="*/ 243840 w 1388745"/>
                <a:gd name="connsiteY1" fmla="*/ 377190 h 1106805"/>
                <a:gd name="connsiteX2" fmla="*/ 588645 w 1388745"/>
                <a:gd name="connsiteY2" fmla="*/ 676275 h 1106805"/>
                <a:gd name="connsiteX3" fmla="*/ 855345 w 1388745"/>
                <a:gd name="connsiteY3" fmla="*/ 952500 h 1106805"/>
                <a:gd name="connsiteX4" fmla="*/ 1268730 w 1388745"/>
                <a:gd name="connsiteY4" fmla="*/ 1106805 h 1106805"/>
                <a:gd name="connsiteX5" fmla="*/ 1388745 w 1388745"/>
                <a:gd name="connsiteY5" fmla="*/ 828675 h 1106805"/>
                <a:gd name="connsiteX6" fmla="*/ 1131570 w 1388745"/>
                <a:gd name="connsiteY6" fmla="*/ 676275 h 1106805"/>
                <a:gd name="connsiteX7" fmla="*/ 845820 w 1388745"/>
                <a:gd name="connsiteY7" fmla="*/ 400050 h 1106805"/>
                <a:gd name="connsiteX8" fmla="*/ 455295 w 1388745"/>
                <a:gd name="connsiteY8" fmla="*/ 219075 h 1106805"/>
                <a:gd name="connsiteX9" fmla="*/ 121920 w 1388745"/>
                <a:gd name="connsiteY9" fmla="*/ 0 h 1106805"/>
                <a:gd name="connsiteX10" fmla="*/ 0 w 1388745"/>
                <a:gd name="connsiteY10" fmla="*/ 201930 h 1106805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76446"/>
                <a:gd name="connsiteY0" fmla="*/ 228600 h 1161688"/>
                <a:gd name="connsiteX1" fmla="*/ 243840 w 1376446"/>
                <a:gd name="connsiteY1" fmla="*/ 377190 h 1161688"/>
                <a:gd name="connsiteX2" fmla="*/ 588645 w 1376446"/>
                <a:gd name="connsiteY2" fmla="*/ 676275 h 1161688"/>
                <a:gd name="connsiteX3" fmla="*/ 855345 w 1376446"/>
                <a:gd name="connsiteY3" fmla="*/ 952500 h 1161688"/>
                <a:gd name="connsiteX4" fmla="*/ 1268730 w 1376446"/>
                <a:gd name="connsiteY4" fmla="*/ 1106805 h 1161688"/>
                <a:gd name="connsiteX5" fmla="*/ 1365885 w 1376446"/>
                <a:gd name="connsiteY5" fmla="*/ 859155 h 1161688"/>
                <a:gd name="connsiteX6" fmla="*/ 1131570 w 1376446"/>
                <a:gd name="connsiteY6" fmla="*/ 676275 h 1161688"/>
                <a:gd name="connsiteX7" fmla="*/ 845820 w 1376446"/>
                <a:gd name="connsiteY7" fmla="*/ 400050 h 1161688"/>
                <a:gd name="connsiteX8" fmla="*/ 455295 w 1376446"/>
                <a:gd name="connsiteY8" fmla="*/ 219075 h 1161688"/>
                <a:gd name="connsiteX9" fmla="*/ 121920 w 1376446"/>
                <a:gd name="connsiteY9" fmla="*/ 0 h 1161688"/>
                <a:gd name="connsiteX10" fmla="*/ 0 w 1376446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51322 h 1184410"/>
                <a:gd name="connsiteX1" fmla="*/ 243840 w 1365973"/>
                <a:gd name="connsiteY1" fmla="*/ 399912 h 1184410"/>
                <a:gd name="connsiteX2" fmla="*/ 588645 w 1365973"/>
                <a:gd name="connsiteY2" fmla="*/ 698997 h 1184410"/>
                <a:gd name="connsiteX3" fmla="*/ 855345 w 1365973"/>
                <a:gd name="connsiteY3" fmla="*/ 975222 h 1184410"/>
                <a:gd name="connsiteX4" fmla="*/ 1268730 w 1365973"/>
                <a:gd name="connsiteY4" fmla="*/ 1129527 h 1184410"/>
                <a:gd name="connsiteX5" fmla="*/ 1365885 w 1365973"/>
                <a:gd name="connsiteY5" fmla="*/ 881877 h 1184410"/>
                <a:gd name="connsiteX6" fmla="*/ 1112520 w 1365973"/>
                <a:gd name="connsiteY6" fmla="*/ 725667 h 1184410"/>
                <a:gd name="connsiteX7" fmla="*/ 704850 w 1365973"/>
                <a:gd name="connsiteY7" fmla="*/ 441822 h 1184410"/>
                <a:gd name="connsiteX8" fmla="*/ 371475 w 1365973"/>
                <a:gd name="connsiteY8" fmla="*/ 199887 h 1184410"/>
                <a:gd name="connsiteX9" fmla="*/ 121920 w 1365973"/>
                <a:gd name="connsiteY9" fmla="*/ 22722 h 1184410"/>
                <a:gd name="connsiteX10" fmla="*/ 0 w 1365973"/>
                <a:gd name="connsiteY10" fmla="*/ 224652 h 1184410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7147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5242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3069 w 1379042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11" fmla="*/ 1639 w 1379042"/>
                <a:gd name="connsiteY11" fmla="*/ 236973 h 1196731"/>
                <a:gd name="connsiteX0" fmla="*/ 2847 w 1380250"/>
                <a:gd name="connsiteY0" fmla="*/ 236973 h 1196731"/>
                <a:gd name="connsiteX1" fmla="*/ 258117 w 1380250"/>
                <a:gd name="connsiteY1" fmla="*/ 412233 h 1196731"/>
                <a:gd name="connsiteX2" fmla="*/ 602922 w 1380250"/>
                <a:gd name="connsiteY2" fmla="*/ 711318 h 1196731"/>
                <a:gd name="connsiteX3" fmla="*/ 869622 w 1380250"/>
                <a:gd name="connsiteY3" fmla="*/ 987543 h 1196731"/>
                <a:gd name="connsiteX4" fmla="*/ 1283007 w 1380250"/>
                <a:gd name="connsiteY4" fmla="*/ 1141848 h 1196731"/>
                <a:gd name="connsiteX5" fmla="*/ 1380162 w 1380250"/>
                <a:gd name="connsiteY5" fmla="*/ 894198 h 1196731"/>
                <a:gd name="connsiteX6" fmla="*/ 1126797 w 1380250"/>
                <a:gd name="connsiteY6" fmla="*/ 737988 h 1196731"/>
                <a:gd name="connsiteX7" fmla="*/ 719127 w 1380250"/>
                <a:gd name="connsiteY7" fmla="*/ 454143 h 1196731"/>
                <a:gd name="connsiteX8" fmla="*/ 366702 w 1380250"/>
                <a:gd name="connsiteY8" fmla="*/ 212208 h 1196731"/>
                <a:gd name="connsiteX9" fmla="*/ 136197 w 1380250"/>
                <a:gd name="connsiteY9" fmla="*/ 35043 h 1196731"/>
                <a:gd name="connsiteX10" fmla="*/ 2847 w 1380250"/>
                <a:gd name="connsiteY10" fmla="*/ 236973 h 1196731"/>
                <a:gd name="connsiteX0" fmla="*/ 1640 w 1379043"/>
                <a:gd name="connsiteY0" fmla="*/ 236973 h 1196731"/>
                <a:gd name="connsiteX1" fmla="*/ 256910 w 1379043"/>
                <a:gd name="connsiteY1" fmla="*/ 412233 h 1196731"/>
                <a:gd name="connsiteX2" fmla="*/ 601715 w 1379043"/>
                <a:gd name="connsiteY2" fmla="*/ 711318 h 1196731"/>
                <a:gd name="connsiteX3" fmla="*/ 868415 w 1379043"/>
                <a:gd name="connsiteY3" fmla="*/ 987543 h 1196731"/>
                <a:gd name="connsiteX4" fmla="*/ 1281800 w 1379043"/>
                <a:gd name="connsiteY4" fmla="*/ 1141848 h 1196731"/>
                <a:gd name="connsiteX5" fmla="*/ 1378955 w 1379043"/>
                <a:gd name="connsiteY5" fmla="*/ 894198 h 1196731"/>
                <a:gd name="connsiteX6" fmla="*/ 1125590 w 1379043"/>
                <a:gd name="connsiteY6" fmla="*/ 737988 h 1196731"/>
                <a:gd name="connsiteX7" fmla="*/ 717920 w 1379043"/>
                <a:gd name="connsiteY7" fmla="*/ 454143 h 1196731"/>
                <a:gd name="connsiteX8" fmla="*/ 365495 w 1379043"/>
                <a:gd name="connsiteY8" fmla="*/ 212208 h 1196731"/>
                <a:gd name="connsiteX9" fmla="*/ 134990 w 1379043"/>
                <a:gd name="connsiteY9" fmla="*/ 35043 h 1196731"/>
                <a:gd name="connsiteX10" fmla="*/ 1640 w 1379043"/>
                <a:gd name="connsiteY10" fmla="*/ 236973 h 1196731"/>
                <a:gd name="connsiteX0" fmla="*/ 17 w 1377420"/>
                <a:gd name="connsiteY0" fmla="*/ 236973 h 1196731"/>
                <a:gd name="connsiteX1" fmla="*/ 255287 w 1377420"/>
                <a:gd name="connsiteY1" fmla="*/ 412233 h 1196731"/>
                <a:gd name="connsiteX2" fmla="*/ 600092 w 1377420"/>
                <a:gd name="connsiteY2" fmla="*/ 711318 h 1196731"/>
                <a:gd name="connsiteX3" fmla="*/ 866792 w 1377420"/>
                <a:gd name="connsiteY3" fmla="*/ 987543 h 1196731"/>
                <a:gd name="connsiteX4" fmla="*/ 1280177 w 1377420"/>
                <a:gd name="connsiteY4" fmla="*/ 1141848 h 1196731"/>
                <a:gd name="connsiteX5" fmla="*/ 1377332 w 1377420"/>
                <a:gd name="connsiteY5" fmla="*/ 894198 h 1196731"/>
                <a:gd name="connsiteX6" fmla="*/ 1123967 w 1377420"/>
                <a:gd name="connsiteY6" fmla="*/ 737988 h 1196731"/>
                <a:gd name="connsiteX7" fmla="*/ 716297 w 1377420"/>
                <a:gd name="connsiteY7" fmla="*/ 454143 h 1196731"/>
                <a:gd name="connsiteX8" fmla="*/ 363872 w 1377420"/>
                <a:gd name="connsiteY8" fmla="*/ 212208 h 1196731"/>
                <a:gd name="connsiteX9" fmla="*/ 133367 w 1377420"/>
                <a:gd name="connsiteY9" fmla="*/ 35043 h 1196731"/>
                <a:gd name="connsiteX10" fmla="*/ 17 w 1377420"/>
                <a:gd name="connsiteY10" fmla="*/ 236973 h 1196731"/>
                <a:gd name="connsiteX0" fmla="*/ 3783 w 1381186"/>
                <a:gd name="connsiteY0" fmla="*/ 236973 h 1196731"/>
                <a:gd name="connsiteX1" fmla="*/ 259053 w 1381186"/>
                <a:gd name="connsiteY1" fmla="*/ 412233 h 1196731"/>
                <a:gd name="connsiteX2" fmla="*/ 603858 w 1381186"/>
                <a:gd name="connsiteY2" fmla="*/ 711318 h 1196731"/>
                <a:gd name="connsiteX3" fmla="*/ 870558 w 1381186"/>
                <a:gd name="connsiteY3" fmla="*/ 987543 h 1196731"/>
                <a:gd name="connsiteX4" fmla="*/ 1283943 w 1381186"/>
                <a:gd name="connsiteY4" fmla="*/ 1141848 h 1196731"/>
                <a:gd name="connsiteX5" fmla="*/ 1381098 w 1381186"/>
                <a:gd name="connsiteY5" fmla="*/ 894198 h 1196731"/>
                <a:gd name="connsiteX6" fmla="*/ 1127733 w 1381186"/>
                <a:gd name="connsiteY6" fmla="*/ 737988 h 1196731"/>
                <a:gd name="connsiteX7" fmla="*/ 720063 w 1381186"/>
                <a:gd name="connsiteY7" fmla="*/ 454143 h 1196731"/>
                <a:gd name="connsiteX8" fmla="*/ 367638 w 1381186"/>
                <a:gd name="connsiteY8" fmla="*/ 212208 h 1196731"/>
                <a:gd name="connsiteX9" fmla="*/ 137133 w 1381186"/>
                <a:gd name="connsiteY9" fmla="*/ 35043 h 1196731"/>
                <a:gd name="connsiteX10" fmla="*/ 3783 w 1381186"/>
                <a:gd name="connsiteY10" fmla="*/ 236973 h 1196731"/>
                <a:gd name="connsiteX0" fmla="*/ 4467 w 1381870"/>
                <a:gd name="connsiteY0" fmla="*/ 236973 h 1196731"/>
                <a:gd name="connsiteX1" fmla="*/ 259737 w 1381870"/>
                <a:gd name="connsiteY1" fmla="*/ 412233 h 1196731"/>
                <a:gd name="connsiteX2" fmla="*/ 604542 w 1381870"/>
                <a:gd name="connsiteY2" fmla="*/ 711318 h 1196731"/>
                <a:gd name="connsiteX3" fmla="*/ 871242 w 1381870"/>
                <a:gd name="connsiteY3" fmla="*/ 987543 h 1196731"/>
                <a:gd name="connsiteX4" fmla="*/ 1284627 w 1381870"/>
                <a:gd name="connsiteY4" fmla="*/ 1141848 h 1196731"/>
                <a:gd name="connsiteX5" fmla="*/ 1381782 w 1381870"/>
                <a:gd name="connsiteY5" fmla="*/ 894198 h 1196731"/>
                <a:gd name="connsiteX6" fmla="*/ 1128417 w 1381870"/>
                <a:gd name="connsiteY6" fmla="*/ 737988 h 1196731"/>
                <a:gd name="connsiteX7" fmla="*/ 720747 w 1381870"/>
                <a:gd name="connsiteY7" fmla="*/ 454143 h 1196731"/>
                <a:gd name="connsiteX8" fmla="*/ 368322 w 1381870"/>
                <a:gd name="connsiteY8" fmla="*/ 212208 h 1196731"/>
                <a:gd name="connsiteX9" fmla="*/ 137817 w 1381870"/>
                <a:gd name="connsiteY9" fmla="*/ 35043 h 1196731"/>
                <a:gd name="connsiteX10" fmla="*/ 4467 w 1381870"/>
                <a:gd name="connsiteY10" fmla="*/ 236973 h 1196731"/>
                <a:gd name="connsiteX0" fmla="*/ 4467 w 1381870"/>
                <a:gd name="connsiteY0" fmla="*/ 217026 h 1176784"/>
                <a:gd name="connsiteX1" fmla="*/ 259737 w 1381870"/>
                <a:gd name="connsiteY1" fmla="*/ 392286 h 1176784"/>
                <a:gd name="connsiteX2" fmla="*/ 604542 w 1381870"/>
                <a:gd name="connsiteY2" fmla="*/ 691371 h 1176784"/>
                <a:gd name="connsiteX3" fmla="*/ 871242 w 1381870"/>
                <a:gd name="connsiteY3" fmla="*/ 967596 h 1176784"/>
                <a:gd name="connsiteX4" fmla="*/ 1284627 w 1381870"/>
                <a:gd name="connsiteY4" fmla="*/ 1121901 h 1176784"/>
                <a:gd name="connsiteX5" fmla="*/ 1381782 w 1381870"/>
                <a:gd name="connsiteY5" fmla="*/ 874251 h 1176784"/>
                <a:gd name="connsiteX6" fmla="*/ 1128417 w 1381870"/>
                <a:gd name="connsiteY6" fmla="*/ 718041 h 1176784"/>
                <a:gd name="connsiteX7" fmla="*/ 720747 w 1381870"/>
                <a:gd name="connsiteY7" fmla="*/ 434196 h 1176784"/>
                <a:gd name="connsiteX8" fmla="*/ 368322 w 1381870"/>
                <a:gd name="connsiteY8" fmla="*/ 192261 h 1176784"/>
                <a:gd name="connsiteX9" fmla="*/ 137817 w 1381870"/>
                <a:gd name="connsiteY9" fmla="*/ 15096 h 1176784"/>
                <a:gd name="connsiteX10" fmla="*/ 4467 w 1381870"/>
                <a:gd name="connsiteY10" fmla="*/ 217026 h 1176784"/>
                <a:gd name="connsiteX0" fmla="*/ 4825 w 1382228"/>
                <a:gd name="connsiteY0" fmla="*/ 236461 h 1196219"/>
                <a:gd name="connsiteX1" fmla="*/ 260095 w 1382228"/>
                <a:gd name="connsiteY1" fmla="*/ 411721 h 1196219"/>
                <a:gd name="connsiteX2" fmla="*/ 604900 w 1382228"/>
                <a:gd name="connsiteY2" fmla="*/ 710806 h 1196219"/>
                <a:gd name="connsiteX3" fmla="*/ 871600 w 1382228"/>
                <a:gd name="connsiteY3" fmla="*/ 987031 h 1196219"/>
                <a:gd name="connsiteX4" fmla="*/ 1284985 w 1382228"/>
                <a:gd name="connsiteY4" fmla="*/ 1141336 h 1196219"/>
                <a:gd name="connsiteX5" fmla="*/ 1382140 w 1382228"/>
                <a:gd name="connsiteY5" fmla="*/ 893686 h 1196219"/>
                <a:gd name="connsiteX6" fmla="*/ 1128775 w 1382228"/>
                <a:gd name="connsiteY6" fmla="*/ 737476 h 1196219"/>
                <a:gd name="connsiteX7" fmla="*/ 721105 w 1382228"/>
                <a:gd name="connsiteY7" fmla="*/ 453631 h 1196219"/>
                <a:gd name="connsiteX8" fmla="*/ 368680 w 1382228"/>
                <a:gd name="connsiteY8" fmla="*/ 211696 h 1196219"/>
                <a:gd name="connsiteX9" fmla="*/ 130555 w 1382228"/>
                <a:gd name="connsiteY9" fmla="*/ 11671 h 1196219"/>
                <a:gd name="connsiteX10" fmla="*/ 4825 w 1382228"/>
                <a:gd name="connsiteY10" fmla="*/ 236461 h 1196219"/>
                <a:gd name="connsiteX0" fmla="*/ 5218 w 1382621"/>
                <a:gd name="connsiteY0" fmla="*/ 236461 h 1196219"/>
                <a:gd name="connsiteX1" fmla="*/ 260488 w 1382621"/>
                <a:gd name="connsiteY1" fmla="*/ 411721 h 1196219"/>
                <a:gd name="connsiteX2" fmla="*/ 605293 w 1382621"/>
                <a:gd name="connsiteY2" fmla="*/ 710806 h 1196219"/>
                <a:gd name="connsiteX3" fmla="*/ 871993 w 1382621"/>
                <a:gd name="connsiteY3" fmla="*/ 987031 h 1196219"/>
                <a:gd name="connsiteX4" fmla="*/ 1285378 w 1382621"/>
                <a:gd name="connsiteY4" fmla="*/ 1141336 h 1196219"/>
                <a:gd name="connsiteX5" fmla="*/ 1382533 w 1382621"/>
                <a:gd name="connsiteY5" fmla="*/ 893686 h 1196219"/>
                <a:gd name="connsiteX6" fmla="*/ 1129168 w 1382621"/>
                <a:gd name="connsiteY6" fmla="*/ 737476 h 1196219"/>
                <a:gd name="connsiteX7" fmla="*/ 721498 w 1382621"/>
                <a:gd name="connsiteY7" fmla="*/ 453631 h 1196219"/>
                <a:gd name="connsiteX8" fmla="*/ 369073 w 1382621"/>
                <a:gd name="connsiteY8" fmla="*/ 211696 h 1196219"/>
                <a:gd name="connsiteX9" fmla="*/ 130948 w 1382621"/>
                <a:gd name="connsiteY9" fmla="*/ 11671 h 1196219"/>
                <a:gd name="connsiteX10" fmla="*/ 5218 w 1382621"/>
                <a:gd name="connsiteY10" fmla="*/ 236461 h 1196219"/>
                <a:gd name="connsiteX0" fmla="*/ 5218 w 1382621"/>
                <a:gd name="connsiteY0" fmla="*/ 244278 h 1204036"/>
                <a:gd name="connsiteX1" fmla="*/ 260488 w 1382621"/>
                <a:gd name="connsiteY1" fmla="*/ 419538 h 1204036"/>
                <a:gd name="connsiteX2" fmla="*/ 605293 w 1382621"/>
                <a:gd name="connsiteY2" fmla="*/ 718623 h 1204036"/>
                <a:gd name="connsiteX3" fmla="*/ 871993 w 1382621"/>
                <a:gd name="connsiteY3" fmla="*/ 994848 h 1204036"/>
                <a:gd name="connsiteX4" fmla="*/ 1285378 w 1382621"/>
                <a:gd name="connsiteY4" fmla="*/ 1149153 h 1204036"/>
                <a:gd name="connsiteX5" fmla="*/ 1382533 w 1382621"/>
                <a:gd name="connsiteY5" fmla="*/ 901503 h 1204036"/>
                <a:gd name="connsiteX6" fmla="*/ 1129168 w 1382621"/>
                <a:gd name="connsiteY6" fmla="*/ 745293 h 1204036"/>
                <a:gd name="connsiteX7" fmla="*/ 721498 w 1382621"/>
                <a:gd name="connsiteY7" fmla="*/ 461448 h 1204036"/>
                <a:gd name="connsiteX8" fmla="*/ 369073 w 1382621"/>
                <a:gd name="connsiteY8" fmla="*/ 219513 h 1204036"/>
                <a:gd name="connsiteX9" fmla="*/ 130948 w 1382621"/>
                <a:gd name="connsiteY9" fmla="*/ 19488 h 1204036"/>
                <a:gd name="connsiteX10" fmla="*/ 5218 w 1382621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86864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91055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9276" h="1206796">
                  <a:moveTo>
                    <a:pt x="1873" y="244278"/>
                  </a:moveTo>
                  <a:cubicBezTo>
                    <a:pt x="13303" y="348418"/>
                    <a:pt x="78073" y="441128"/>
                    <a:pt x="257143" y="419538"/>
                  </a:cubicBezTo>
                  <a:cubicBezTo>
                    <a:pt x="234918" y="564953"/>
                    <a:pt x="376523" y="782758"/>
                    <a:pt x="601948" y="718623"/>
                  </a:cubicBezTo>
                  <a:cubicBezTo>
                    <a:pt x="530828" y="947858"/>
                    <a:pt x="787368" y="1085653"/>
                    <a:pt x="910558" y="994848"/>
                  </a:cubicBezTo>
                  <a:cubicBezTo>
                    <a:pt x="917543" y="1160583"/>
                    <a:pt x="1065498" y="1284408"/>
                    <a:pt x="1282033" y="1149153"/>
                  </a:cubicBezTo>
                  <a:cubicBezTo>
                    <a:pt x="1352518" y="1094543"/>
                    <a:pt x="1381093" y="1009453"/>
                    <a:pt x="1379188" y="928173"/>
                  </a:cubicBezTo>
                  <a:cubicBezTo>
                    <a:pt x="1381093" y="869753"/>
                    <a:pt x="1291558" y="727513"/>
                    <a:pt x="1125823" y="745293"/>
                  </a:cubicBezTo>
                  <a:cubicBezTo>
                    <a:pt x="1156303" y="513518"/>
                    <a:pt x="939133" y="399853"/>
                    <a:pt x="779113" y="484308"/>
                  </a:cubicBezTo>
                  <a:cubicBezTo>
                    <a:pt x="833088" y="333813"/>
                    <a:pt x="574643" y="57588"/>
                    <a:pt x="365728" y="219513"/>
                  </a:cubicBezTo>
                  <a:cubicBezTo>
                    <a:pt x="414623" y="16948"/>
                    <a:pt x="193008" y="-33217"/>
                    <a:pt x="127603" y="19488"/>
                  </a:cubicBezTo>
                  <a:cubicBezTo>
                    <a:pt x="82201" y="42666"/>
                    <a:pt x="-14637" y="116643"/>
                    <a:pt x="1873" y="244278"/>
                  </a:cubicBezTo>
                  <a:close/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E034504E-8BED-4C02-87C1-38036F0AD7E0}"/>
              </a:ext>
            </a:extLst>
          </p:cNvPr>
          <p:cNvSpPr/>
          <p:nvPr/>
        </p:nvSpPr>
        <p:spPr>
          <a:xfrm>
            <a:off x="5508578" y="3032956"/>
            <a:ext cx="828093" cy="828093"/>
          </a:xfrm>
          <a:prstGeom prst="ellipse">
            <a:avLst/>
          </a:prstGeom>
          <a:gradFill>
            <a:gsLst>
              <a:gs pos="0">
                <a:srgbClr val="01D1D3"/>
              </a:gs>
              <a:gs pos="100000">
                <a:srgbClr val="5A28C8"/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E41F920-7BFC-44B0-B04C-BC03155432B2}"/>
              </a:ext>
            </a:extLst>
          </p:cNvPr>
          <p:cNvSpPr/>
          <p:nvPr/>
        </p:nvSpPr>
        <p:spPr>
          <a:xfrm>
            <a:off x="2793104" y="3725353"/>
            <a:ext cx="828093" cy="828093"/>
          </a:xfrm>
          <a:prstGeom prst="ellipse">
            <a:avLst/>
          </a:prstGeom>
          <a:gradFill>
            <a:gsLst>
              <a:gs pos="0">
                <a:srgbClr val="01D1D3"/>
              </a:gs>
              <a:gs pos="100000">
                <a:srgbClr val="5A28C8"/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022530F-84D0-4ADF-8490-766F9A8FE16E}"/>
              </a:ext>
            </a:extLst>
          </p:cNvPr>
          <p:cNvSpPr/>
          <p:nvPr/>
        </p:nvSpPr>
        <p:spPr>
          <a:xfrm>
            <a:off x="4799856" y="5259940"/>
            <a:ext cx="828093" cy="828093"/>
          </a:xfrm>
          <a:prstGeom prst="ellipse">
            <a:avLst/>
          </a:prstGeom>
          <a:gradFill>
            <a:gsLst>
              <a:gs pos="0">
                <a:srgbClr val="01D1D3"/>
              </a:gs>
              <a:gs pos="100000">
                <a:srgbClr val="5A28C8"/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92F501D-3801-4BFC-8447-598C8510B8BC}"/>
              </a:ext>
            </a:extLst>
          </p:cNvPr>
          <p:cNvSpPr txBox="1"/>
          <p:nvPr/>
        </p:nvSpPr>
        <p:spPr>
          <a:xfrm>
            <a:off x="5424456" y="2167897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latin typeface="Arial" pitchFamily="34" charset="0"/>
                <a:cs typeface="Arial" pitchFamily="34" charset="0"/>
              </a:rPr>
              <a:t>01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DC409DB-C146-4983-98EE-F238D007D12A}"/>
              </a:ext>
            </a:extLst>
          </p:cNvPr>
          <p:cNvGrpSpPr/>
          <p:nvPr/>
        </p:nvGrpSpPr>
        <p:grpSpPr>
          <a:xfrm>
            <a:off x="3311314" y="1772292"/>
            <a:ext cx="2212122" cy="1107996"/>
            <a:chOff x="2551705" y="4283314"/>
            <a:chExt cx="2357003" cy="110799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C03141C-854F-406C-8F14-DAF03006E0E3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029A663-EA5C-4B38-9484-217EDBFDB3D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26C85BE-6D05-4C0E-93A1-242009B140D7}"/>
              </a:ext>
            </a:extLst>
          </p:cNvPr>
          <p:cNvGrpSpPr/>
          <p:nvPr/>
        </p:nvGrpSpPr>
        <p:grpSpPr>
          <a:xfrm>
            <a:off x="866456" y="4558959"/>
            <a:ext cx="2126423" cy="1107996"/>
            <a:chOff x="2551705" y="4283314"/>
            <a:chExt cx="2357003" cy="110799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61B9DEC-23B5-42EA-A386-B21A402934C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EA57CDB-421B-4F32-8EF0-6C8D62AB44A6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AF20FA3C-6533-4D1C-BB7B-4534E9E45B80}"/>
              </a:ext>
            </a:extLst>
          </p:cNvPr>
          <p:cNvSpPr txBox="1"/>
          <p:nvPr/>
        </p:nvSpPr>
        <p:spPr>
          <a:xfrm>
            <a:off x="1661981" y="3745783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02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2A1D002-2EBB-4AA1-ADDF-B0EC6A41EF77}"/>
              </a:ext>
            </a:extLst>
          </p:cNvPr>
          <p:cNvSpPr txBox="1"/>
          <p:nvPr/>
        </p:nvSpPr>
        <p:spPr>
          <a:xfrm>
            <a:off x="6447054" y="5239669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latin typeface="Arial" pitchFamily="34" charset="0"/>
                <a:cs typeface="Arial" pitchFamily="34" charset="0"/>
              </a:rPr>
              <a:t>03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59E78DA-199A-43F1-8910-1B5CD1486575}"/>
              </a:ext>
            </a:extLst>
          </p:cNvPr>
          <p:cNvGrpSpPr/>
          <p:nvPr/>
        </p:nvGrpSpPr>
        <p:grpSpPr>
          <a:xfrm>
            <a:off x="7299548" y="5162726"/>
            <a:ext cx="2663906" cy="923330"/>
            <a:chOff x="2551705" y="4283314"/>
            <a:chExt cx="2357003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0EBFD63-8D63-4FBB-9CEA-E741398904A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C83B0C2-BF14-4886-B59D-71D6260314E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2" name="Isosceles Triangle 22">
            <a:extLst>
              <a:ext uri="{FF2B5EF4-FFF2-40B4-BE49-F238E27FC236}">
                <a16:creationId xmlns:a16="http://schemas.microsoft.com/office/drawing/2014/main" id="{5159059D-89C3-43B7-9E26-C92133635152}"/>
              </a:ext>
            </a:extLst>
          </p:cNvPr>
          <p:cNvSpPr/>
          <p:nvPr/>
        </p:nvSpPr>
        <p:spPr>
          <a:xfrm rot="19800000">
            <a:off x="5030275" y="5463417"/>
            <a:ext cx="404325" cy="404258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3" name="Donut 15">
            <a:extLst>
              <a:ext uri="{FF2B5EF4-FFF2-40B4-BE49-F238E27FC236}">
                <a16:creationId xmlns:a16="http://schemas.microsoft.com/office/drawing/2014/main" id="{A38361DA-8BA9-475E-A60D-DD06C7586491}"/>
              </a:ext>
            </a:extLst>
          </p:cNvPr>
          <p:cNvSpPr/>
          <p:nvPr/>
        </p:nvSpPr>
        <p:spPr>
          <a:xfrm>
            <a:off x="5708102" y="3230664"/>
            <a:ext cx="429048" cy="42606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24" name="Oval 21">
            <a:extLst>
              <a:ext uri="{FF2B5EF4-FFF2-40B4-BE49-F238E27FC236}">
                <a16:creationId xmlns:a16="http://schemas.microsoft.com/office/drawing/2014/main" id="{C60B1280-117F-4A7B-AA75-AABA44CBBFE9}"/>
              </a:ext>
            </a:extLst>
          </p:cNvPr>
          <p:cNvSpPr/>
          <p:nvPr/>
        </p:nvSpPr>
        <p:spPr>
          <a:xfrm rot="20700000">
            <a:off x="3008023" y="3964879"/>
            <a:ext cx="398254" cy="349040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7D7CAE9-B346-400A-8CFA-84BE46D149C3}"/>
              </a:ext>
            </a:extLst>
          </p:cNvPr>
          <p:cNvSpPr txBox="1"/>
          <p:nvPr/>
        </p:nvSpPr>
        <p:spPr>
          <a:xfrm>
            <a:off x="8972554" y="2672730"/>
            <a:ext cx="2351365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Easy to change colors, photos and Text.   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29D9C2B-39EE-4C06-8D21-27E6B5A0DDBB}"/>
              </a:ext>
            </a:extLst>
          </p:cNvPr>
          <p:cNvSpPr txBox="1"/>
          <p:nvPr/>
        </p:nvSpPr>
        <p:spPr>
          <a:xfrm>
            <a:off x="8972553" y="1730390"/>
            <a:ext cx="235136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7" name="Freeform: Shape 13">
            <a:extLst>
              <a:ext uri="{FF2B5EF4-FFF2-40B4-BE49-F238E27FC236}">
                <a16:creationId xmlns:a16="http://schemas.microsoft.com/office/drawing/2014/main" id="{9C403045-DB4A-40BB-8E96-40279A8BDB7A}"/>
              </a:ext>
            </a:extLst>
          </p:cNvPr>
          <p:cNvSpPr/>
          <p:nvPr/>
        </p:nvSpPr>
        <p:spPr>
          <a:xfrm rot="5400000">
            <a:off x="2639312" y="3571786"/>
            <a:ext cx="1135675" cy="112936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8" name="Freeform: Shape 13">
            <a:extLst>
              <a:ext uri="{FF2B5EF4-FFF2-40B4-BE49-F238E27FC236}">
                <a16:creationId xmlns:a16="http://schemas.microsoft.com/office/drawing/2014/main" id="{5F8D306A-EE5A-4E57-844D-7B5FC2EDA19F}"/>
              </a:ext>
            </a:extLst>
          </p:cNvPr>
          <p:cNvSpPr/>
          <p:nvPr/>
        </p:nvSpPr>
        <p:spPr>
          <a:xfrm rot="5400000">
            <a:off x="4646064" y="5109129"/>
            <a:ext cx="1135675" cy="112936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9" name="Freeform: Shape 13">
            <a:extLst>
              <a:ext uri="{FF2B5EF4-FFF2-40B4-BE49-F238E27FC236}">
                <a16:creationId xmlns:a16="http://schemas.microsoft.com/office/drawing/2014/main" id="{78624DEF-8956-44C0-8318-7C0F1525D7BC}"/>
              </a:ext>
            </a:extLst>
          </p:cNvPr>
          <p:cNvSpPr/>
          <p:nvPr/>
        </p:nvSpPr>
        <p:spPr>
          <a:xfrm rot="5400000">
            <a:off x="5354786" y="2900495"/>
            <a:ext cx="1135675" cy="112936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A1ABAF16-43C6-4489-AA37-FBDD4405234F}"/>
              </a:ext>
            </a:extLst>
          </p:cNvPr>
          <p:cNvSpPr/>
          <p:nvPr/>
        </p:nvSpPr>
        <p:spPr>
          <a:xfrm>
            <a:off x="0" y="4519749"/>
            <a:ext cx="12192000" cy="2159725"/>
          </a:xfrm>
          <a:prstGeom prst="rect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81777F6-34E5-4AC1-9542-57D7EE7C3B15}"/>
              </a:ext>
            </a:extLst>
          </p:cNvPr>
          <p:cNvSpPr txBox="1"/>
          <p:nvPr/>
        </p:nvSpPr>
        <p:spPr>
          <a:xfrm>
            <a:off x="360815" y="5723399"/>
            <a:ext cx="3008639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Awesome </a:t>
            </a:r>
            <a:r>
              <a:rPr lang="en-GB" altLang="ko-KR" b="1" dirty="0">
                <a:solidFill>
                  <a:schemeClr val="bg1"/>
                </a:solidFill>
                <a:cs typeface="Arial" pitchFamily="34" charset="0"/>
              </a:rPr>
              <a:t>P</a:t>
            </a:r>
            <a:r>
              <a:rPr lang="en-US" altLang="ko-KR" b="1" dirty="0" err="1">
                <a:solidFill>
                  <a:schemeClr val="bg1"/>
                </a:solidFill>
                <a:cs typeface="Arial" pitchFamily="34" charset="0"/>
              </a:rPr>
              <a:t>resentation</a:t>
            </a: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 </a:t>
            </a:r>
          </a:p>
          <a:p>
            <a:r>
              <a:rPr lang="en-GB" altLang="ko-KR" b="1" dirty="0">
                <a:solidFill>
                  <a:schemeClr val="bg1"/>
                </a:solidFill>
                <a:cs typeface="Arial" pitchFamily="34" charset="0"/>
              </a:rPr>
              <a:t>w</a:t>
            </a:r>
            <a:r>
              <a:rPr lang="en-US" altLang="ko-KR" b="1" dirty="0" err="1">
                <a:solidFill>
                  <a:schemeClr val="bg1"/>
                </a:solidFill>
                <a:cs typeface="Arial" pitchFamily="34" charset="0"/>
              </a:rPr>
              <a:t>ith</a:t>
            </a: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GB" altLang="ko-KR" b="1" dirty="0">
                <a:solidFill>
                  <a:schemeClr val="bg1"/>
                </a:solidFill>
                <a:cs typeface="Arial" pitchFamily="34" charset="0"/>
              </a:rPr>
              <a:t>A</a:t>
            </a:r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llppt.com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 Placeholder 20">
            <a:extLst>
              <a:ext uri="{FF2B5EF4-FFF2-40B4-BE49-F238E27FC236}">
                <a16:creationId xmlns:a16="http://schemas.microsoft.com/office/drawing/2014/main" id="{B6364E3E-EAE7-4FF8-8303-59F130240CBC}"/>
              </a:ext>
            </a:extLst>
          </p:cNvPr>
          <p:cNvSpPr txBox="1">
            <a:spLocks/>
          </p:cNvSpPr>
          <p:nvPr/>
        </p:nvSpPr>
        <p:spPr>
          <a:xfrm>
            <a:off x="7696820" y="4829492"/>
            <a:ext cx="4228515" cy="1540238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Time. </a:t>
            </a:r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3D804E7-A449-437A-8154-A80B11704F9D}"/>
              </a:ext>
            </a:extLst>
          </p:cNvPr>
          <p:cNvSpPr txBox="1"/>
          <p:nvPr/>
        </p:nvSpPr>
        <p:spPr>
          <a:xfrm>
            <a:off x="484596" y="437229"/>
            <a:ext cx="2545987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bg1"/>
                </a:solidFill>
                <a:latin typeface="+mj-lt"/>
                <a:cs typeface="Arial" pitchFamily="34" charset="0"/>
              </a:rPr>
              <a:t>ALLPPT Layout</a:t>
            </a:r>
          </a:p>
          <a:p>
            <a:r>
              <a:rPr lang="en-GB" altLang="ko-KR" sz="2400" dirty="0">
                <a:solidFill>
                  <a:schemeClr val="bg1"/>
                </a:solidFill>
                <a:latin typeface="+mj-lt"/>
                <a:cs typeface="Arial" pitchFamily="34" charset="0"/>
              </a:rPr>
              <a:t>Clean Text Slide </a:t>
            </a:r>
          </a:p>
          <a:p>
            <a:r>
              <a:rPr lang="en-GB" altLang="ko-KR" sz="2400" dirty="0">
                <a:solidFill>
                  <a:schemeClr val="bg1"/>
                </a:solidFill>
                <a:latin typeface="+mj-lt"/>
                <a:cs typeface="Arial" pitchFamily="34" charset="0"/>
              </a:rPr>
              <a:t>for your Presentation</a:t>
            </a:r>
            <a:endParaRPr lang="ko-KR" altLang="en-US" sz="2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434264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7" name="자유형: 도형 6">
            <a:extLst>
              <a:ext uri="{FF2B5EF4-FFF2-40B4-BE49-F238E27FC236}">
                <a16:creationId xmlns:a16="http://schemas.microsoft.com/office/drawing/2014/main" id="{1880DF27-0A63-4333-B8E9-437403119092}"/>
              </a:ext>
            </a:extLst>
          </p:cNvPr>
          <p:cNvSpPr/>
          <p:nvPr/>
        </p:nvSpPr>
        <p:spPr>
          <a:xfrm>
            <a:off x="4920298" y="1635788"/>
            <a:ext cx="1161574" cy="1567011"/>
          </a:xfrm>
          <a:custGeom>
            <a:avLst/>
            <a:gdLst>
              <a:gd name="connsiteX0" fmla="*/ 693325 w 914400"/>
              <a:gd name="connsiteY0" fmla="*/ 1096022 h 1233563"/>
              <a:gd name="connsiteX1" fmla="*/ 864680 w 914400"/>
              <a:gd name="connsiteY1" fmla="*/ 1055160 h 1233563"/>
              <a:gd name="connsiteX2" fmla="*/ 914400 w 914400"/>
              <a:gd name="connsiteY2" fmla="*/ 1053160 h 1233563"/>
              <a:gd name="connsiteX3" fmla="*/ 914400 w 914400"/>
              <a:gd name="connsiteY3" fmla="*/ 374408 h 1233563"/>
              <a:gd name="connsiteX4" fmla="*/ 731425 w 914400"/>
              <a:gd name="connsiteY4" fmla="*/ 388982 h 1233563"/>
              <a:gd name="connsiteX5" fmla="*/ 696944 w 914400"/>
              <a:gd name="connsiteY5" fmla="*/ 371741 h 1233563"/>
              <a:gd name="connsiteX6" fmla="*/ 695420 w 914400"/>
              <a:gd name="connsiteY6" fmla="*/ 368693 h 1233563"/>
              <a:gd name="connsiteX7" fmla="*/ 513874 w 914400"/>
              <a:gd name="connsiteY7" fmla="*/ 21698 h 1233563"/>
              <a:gd name="connsiteX8" fmla="*/ 506635 w 914400"/>
              <a:gd name="connsiteY8" fmla="*/ 8744 h 1233563"/>
              <a:gd name="connsiteX9" fmla="*/ 487013 w 914400"/>
              <a:gd name="connsiteY9" fmla="*/ 457 h 1233563"/>
              <a:gd name="connsiteX10" fmla="*/ 477012 w 914400"/>
              <a:gd name="connsiteY10" fmla="*/ 2838 h 1233563"/>
              <a:gd name="connsiteX11" fmla="*/ 399288 w 914400"/>
              <a:gd name="connsiteY11" fmla="*/ 25698 h 1233563"/>
              <a:gd name="connsiteX12" fmla="*/ 35052 w 914400"/>
              <a:gd name="connsiteY12" fmla="*/ 185242 h 1233563"/>
              <a:gd name="connsiteX13" fmla="*/ 29242 w 914400"/>
              <a:gd name="connsiteY13" fmla="*/ 188861 h 1233563"/>
              <a:gd name="connsiteX14" fmla="*/ 23336 w 914400"/>
              <a:gd name="connsiteY14" fmla="*/ 203720 h 1233563"/>
              <a:gd name="connsiteX15" fmla="*/ 27527 w 914400"/>
              <a:gd name="connsiteY15" fmla="*/ 219151 h 1233563"/>
              <a:gd name="connsiteX16" fmla="*/ 141637 w 914400"/>
              <a:gd name="connsiteY16" fmla="*/ 599579 h 1233563"/>
              <a:gd name="connsiteX17" fmla="*/ 127921 w 914400"/>
              <a:gd name="connsiteY17" fmla="*/ 641489 h 1233563"/>
              <a:gd name="connsiteX18" fmla="*/ 123349 w 914400"/>
              <a:gd name="connsiteY18" fmla="*/ 644823 h 1233563"/>
              <a:gd name="connsiteX19" fmla="*/ 8001 w 914400"/>
              <a:gd name="connsiteY19" fmla="*/ 743502 h 1233563"/>
              <a:gd name="connsiteX20" fmla="*/ 0 w 914400"/>
              <a:gd name="connsiteY20" fmla="*/ 751789 h 1233563"/>
              <a:gd name="connsiteX21" fmla="*/ 481774 w 914400"/>
              <a:gd name="connsiteY21" fmla="*/ 1233563 h 1233563"/>
              <a:gd name="connsiteX22" fmla="*/ 693325 w 914400"/>
              <a:gd name="connsiteY22" fmla="*/ 1096022 h 12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14400" h="1233563">
                <a:moveTo>
                  <a:pt x="693325" y="1096022"/>
                </a:moveTo>
                <a:cubicBezTo>
                  <a:pt x="748189" y="1073258"/>
                  <a:pt x="805529" y="1060399"/>
                  <a:pt x="864680" y="1055160"/>
                </a:cubicBezTo>
                <a:cubicBezTo>
                  <a:pt x="881348" y="1053731"/>
                  <a:pt x="897827" y="1053065"/>
                  <a:pt x="914400" y="1053160"/>
                </a:cubicBezTo>
                <a:lnTo>
                  <a:pt x="914400" y="374408"/>
                </a:lnTo>
                <a:cubicBezTo>
                  <a:pt x="853154" y="375075"/>
                  <a:pt x="792194" y="380409"/>
                  <a:pt x="731425" y="388982"/>
                </a:cubicBezTo>
                <a:cubicBezTo>
                  <a:pt x="710374" y="391934"/>
                  <a:pt x="706850" y="390410"/>
                  <a:pt x="696944" y="371741"/>
                </a:cubicBezTo>
                <a:cubicBezTo>
                  <a:pt x="696373" y="370694"/>
                  <a:pt x="695897" y="369741"/>
                  <a:pt x="695420" y="368693"/>
                </a:cubicBezTo>
                <a:cubicBezTo>
                  <a:pt x="634936" y="253060"/>
                  <a:pt x="574357" y="137331"/>
                  <a:pt x="513874" y="21698"/>
                </a:cubicBezTo>
                <a:cubicBezTo>
                  <a:pt x="511588" y="17316"/>
                  <a:pt x="509302" y="12935"/>
                  <a:pt x="506635" y="8744"/>
                </a:cubicBezTo>
                <a:cubicBezTo>
                  <a:pt x="502063" y="1505"/>
                  <a:pt x="495300" y="-1162"/>
                  <a:pt x="487013" y="457"/>
                </a:cubicBezTo>
                <a:cubicBezTo>
                  <a:pt x="483680" y="1124"/>
                  <a:pt x="480346" y="1886"/>
                  <a:pt x="477012" y="2838"/>
                </a:cubicBezTo>
                <a:cubicBezTo>
                  <a:pt x="451104" y="10363"/>
                  <a:pt x="425006" y="17507"/>
                  <a:pt x="399288" y="25698"/>
                </a:cubicBezTo>
                <a:cubicBezTo>
                  <a:pt x="272320" y="66179"/>
                  <a:pt x="151543" y="120758"/>
                  <a:pt x="35052" y="185242"/>
                </a:cubicBezTo>
                <a:cubicBezTo>
                  <a:pt x="33052" y="186385"/>
                  <a:pt x="31052" y="187528"/>
                  <a:pt x="29242" y="188861"/>
                </a:cubicBezTo>
                <a:cubicBezTo>
                  <a:pt x="24194" y="192576"/>
                  <a:pt x="21717" y="197339"/>
                  <a:pt x="23336" y="203720"/>
                </a:cubicBezTo>
                <a:cubicBezTo>
                  <a:pt x="24670" y="208864"/>
                  <a:pt x="26003" y="214007"/>
                  <a:pt x="27527" y="219151"/>
                </a:cubicBezTo>
                <a:cubicBezTo>
                  <a:pt x="65532" y="345929"/>
                  <a:pt x="103632" y="472706"/>
                  <a:pt x="141637" y="599579"/>
                </a:cubicBezTo>
                <a:cubicBezTo>
                  <a:pt x="148304" y="621868"/>
                  <a:pt x="146304" y="627773"/>
                  <a:pt x="127921" y="641489"/>
                </a:cubicBezTo>
                <a:cubicBezTo>
                  <a:pt x="126397" y="642632"/>
                  <a:pt x="124873" y="643680"/>
                  <a:pt x="123349" y="644823"/>
                </a:cubicBezTo>
                <a:cubicBezTo>
                  <a:pt x="82391" y="674827"/>
                  <a:pt x="44101" y="707879"/>
                  <a:pt x="8001" y="743502"/>
                </a:cubicBezTo>
                <a:cubicBezTo>
                  <a:pt x="5239" y="746169"/>
                  <a:pt x="2667" y="749027"/>
                  <a:pt x="0" y="751789"/>
                </a:cubicBezTo>
                <a:lnTo>
                  <a:pt x="481774" y="1233563"/>
                </a:lnTo>
                <a:cubicBezTo>
                  <a:pt x="540734" y="1175937"/>
                  <a:pt x="611315" y="1130027"/>
                  <a:pt x="693325" y="1096022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1898388D-3978-4700-8874-1E4AF7BA8211}"/>
              </a:ext>
            </a:extLst>
          </p:cNvPr>
          <p:cNvSpPr/>
          <p:nvPr/>
        </p:nvSpPr>
        <p:spPr>
          <a:xfrm>
            <a:off x="3910511" y="2643049"/>
            <a:ext cx="1586834" cy="1178997"/>
          </a:xfrm>
          <a:custGeom>
            <a:avLst/>
            <a:gdLst>
              <a:gd name="connsiteX0" fmla="*/ 1103912 w 1249168"/>
              <a:gd name="connsiteY0" fmla="*/ 695325 h 928115"/>
              <a:gd name="connsiteX1" fmla="*/ 1249169 w 1249168"/>
              <a:gd name="connsiteY1" fmla="*/ 481774 h 928115"/>
              <a:gd name="connsiteX2" fmla="*/ 767394 w 1249168"/>
              <a:gd name="connsiteY2" fmla="*/ 0 h 928115"/>
              <a:gd name="connsiteX3" fmla="*/ 648236 w 1249168"/>
              <a:gd name="connsiteY3" fmla="*/ 138208 h 928115"/>
              <a:gd name="connsiteX4" fmla="*/ 606231 w 1249168"/>
              <a:gd name="connsiteY4" fmla="*/ 152400 h 928115"/>
              <a:gd name="connsiteX5" fmla="*/ 604040 w 1249168"/>
              <a:gd name="connsiteY5" fmla="*/ 151733 h 928115"/>
              <a:gd name="connsiteX6" fmla="*/ 278857 w 1249168"/>
              <a:gd name="connsiteY6" fmla="*/ 52578 h 928115"/>
              <a:gd name="connsiteX7" fmla="*/ 215516 w 1249168"/>
              <a:gd name="connsiteY7" fmla="*/ 33623 h 928115"/>
              <a:gd name="connsiteX8" fmla="*/ 192846 w 1249168"/>
              <a:gd name="connsiteY8" fmla="*/ 43244 h 928115"/>
              <a:gd name="connsiteX9" fmla="*/ 188655 w 1249168"/>
              <a:gd name="connsiteY9" fmla="*/ 51340 h 928115"/>
              <a:gd name="connsiteX10" fmla="*/ 132743 w 1249168"/>
              <a:gd name="connsiteY10" fmla="*/ 165068 h 928115"/>
              <a:gd name="connsiteX11" fmla="*/ 78165 w 1249168"/>
              <a:gd name="connsiteY11" fmla="*/ 283178 h 928115"/>
              <a:gd name="connsiteX12" fmla="*/ 23111 w 1249168"/>
              <a:gd name="connsiteY12" fmla="*/ 435483 h 928115"/>
              <a:gd name="connsiteX13" fmla="*/ 2251 w 1249168"/>
              <a:gd name="connsiteY13" fmla="*/ 493395 h 928115"/>
              <a:gd name="connsiteX14" fmla="*/ 10061 w 1249168"/>
              <a:gd name="connsiteY14" fmla="*/ 511969 h 928115"/>
              <a:gd name="connsiteX15" fmla="*/ 374583 w 1249168"/>
              <a:gd name="connsiteY15" fmla="*/ 711613 h 928115"/>
              <a:gd name="connsiteX16" fmla="*/ 387251 w 1249168"/>
              <a:gd name="connsiteY16" fmla="*/ 719233 h 928115"/>
              <a:gd name="connsiteX17" fmla="*/ 396395 w 1249168"/>
              <a:gd name="connsiteY17" fmla="*/ 737807 h 928115"/>
              <a:gd name="connsiteX18" fmla="*/ 394871 w 1249168"/>
              <a:gd name="connsiteY18" fmla="*/ 750284 h 928115"/>
              <a:gd name="connsiteX19" fmla="*/ 378679 w 1249168"/>
              <a:gd name="connsiteY19" fmla="*/ 916019 h 928115"/>
              <a:gd name="connsiteX20" fmla="*/ 378584 w 1249168"/>
              <a:gd name="connsiteY20" fmla="*/ 928116 h 928115"/>
              <a:gd name="connsiteX21" fmla="*/ 1051620 w 1249168"/>
              <a:gd name="connsiteY21" fmla="*/ 928116 h 928115"/>
              <a:gd name="connsiteX22" fmla="*/ 1103912 w 1249168"/>
              <a:gd name="connsiteY22" fmla="*/ 695325 h 928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49168" h="928115">
                <a:moveTo>
                  <a:pt x="1103912" y="695325"/>
                </a:moveTo>
                <a:cubicBezTo>
                  <a:pt x="1140107" y="611981"/>
                  <a:pt x="1188685" y="540734"/>
                  <a:pt x="1249169" y="481774"/>
                </a:cubicBezTo>
                <a:lnTo>
                  <a:pt x="767394" y="0"/>
                </a:lnTo>
                <a:cubicBezTo>
                  <a:pt x="724436" y="43339"/>
                  <a:pt x="685479" y="90011"/>
                  <a:pt x="648236" y="138208"/>
                </a:cubicBezTo>
                <a:cubicBezTo>
                  <a:pt x="633949" y="156781"/>
                  <a:pt x="628329" y="158496"/>
                  <a:pt x="606231" y="152400"/>
                </a:cubicBezTo>
                <a:cubicBezTo>
                  <a:pt x="605469" y="152210"/>
                  <a:pt x="604802" y="151924"/>
                  <a:pt x="604040" y="151733"/>
                </a:cubicBezTo>
                <a:cubicBezTo>
                  <a:pt x="495646" y="118681"/>
                  <a:pt x="387251" y="85630"/>
                  <a:pt x="278857" y="52578"/>
                </a:cubicBezTo>
                <a:cubicBezTo>
                  <a:pt x="257807" y="46196"/>
                  <a:pt x="236661" y="39719"/>
                  <a:pt x="215516" y="33623"/>
                </a:cubicBezTo>
                <a:cubicBezTo>
                  <a:pt x="204086" y="30385"/>
                  <a:pt x="198656" y="32956"/>
                  <a:pt x="192846" y="43244"/>
                </a:cubicBezTo>
                <a:cubicBezTo>
                  <a:pt x="191322" y="45910"/>
                  <a:pt x="189989" y="48673"/>
                  <a:pt x="188655" y="51340"/>
                </a:cubicBezTo>
                <a:cubicBezTo>
                  <a:pt x="169986" y="89249"/>
                  <a:pt x="151222" y="127063"/>
                  <a:pt x="132743" y="165068"/>
                </a:cubicBezTo>
                <a:cubicBezTo>
                  <a:pt x="113693" y="204025"/>
                  <a:pt x="95024" y="243173"/>
                  <a:pt x="78165" y="283178"/>
                </a:cubicBezTo>
                <a:cubicBezTo>
                  <a:pt x="57115" y="332994"/>
                  <a:pt x="40446" y="384334"/>
                  <a:pt x="23111" y="435483"/>
                </a:cubicBezTo>
                <a:cubicBezTo>
                  <a:pt x="16538" y="454914"/>
                  <a:pt x="11014" y="474726"/>
                  <a:pt x="2251" y="493395"/>
                </a:cubicBezTo>
                <a:cubicBezTo>
                  <a:pt x="-2131" y="502825"/>
                  <a:pt x="-416" y="506159"/>
                  <a:pt x="10061" y="511969"/>
                </a:cubicBezTo>
                <a:cubicBezTo>
                  <a:pt x="131600" y="578549"/>
                  <a:pt x="253044" y="645033"/>
                  <a:pt x="374583" y="711613"/>
                </a:cubicBezTo>
                <a:cubicBezTo>
                  <a:pt x="378869" y="713994"/>
                  <a:pt x="383251" y="716470"/>
                  <a:pt x="387251" y="719233"/>
                </a:cubicBezTo>
                <a:cubicBezTo>
                  <a:pt x="393728" y="723614"/>
                  <a:pt x="396967" y="729901"/>
                  <a:pt x="396395" y="737807"/>
                </a:cubicBezTo>
                <a:cubicBezTo>
                  <a:pt x="396110" y="741998"/>
                  <a:pt x="395538" y="746093"/>
                  <a:pt x="394871" y="750284"/>
                </a:cubicBezTo>
                <a:cubicBezTo>
                  <a:pt x="385061" y="805053"/>
                  <a:pt x="379631" y="860298"/>
                  <a:pt x="378679" y="916019"/>
                </a:cubicBezTo>
                <a:cubicBezTo>
                  <a:pt x="378584" y="920020"/>
                  <a:pt x="378679" y="924115"/>
                  <a:pt x="378584" y="928116"/>
                </a:cubicBezTo>
                <a:lnTo>
                  <a:pt x="1051620" y="928116"/>
                </a:lnTo>
                <a:cubicBezTo>
                  <a:pt x="1053620" y="848392"/>
                  <a:pt x="1071051" y="770763"/>
                  <a:pt x="1103912" y="69532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9" name="자유형: 도형 8">
            <a:extLst>
              <a:ext uri="{FF2B5EF4-FFF2-40B4-BE49-F238E27FC236}">
                <a16:creationId xmlns:a16="http://schemas.microsoft.com/office/drawing/2014/main" id="{5467D441-526A-48B9-BCE6-77ABB22A9ED8}"/>
              </a:ext>
            </a:extLst>
          </p:cNvPr>
          <p:cNvSpPr/>
          <p:nvPr/>
        </p:nvSpPr>
        <p:spPr>
          <a:xfrm>
            <a:off x="6133885" y="1642303"/>
            <a:ext cx="1181054" cy="1563036"/>
          </a:xfrm>
          <a:custGeom>
            <a:avLst/>
            <a:gdLst>
              <a:gd name="connsiteX0" fmla="*/ 155353 w 929735"/>
              <a:gd name="connsiteY0" fmla="*/ 1068319 h 1230434"/>
              <a:gd name="connsiteX1" fmla="*/ 354616 w 929735"/>
              <a:gd name="connsiteY1" fmla="*/ 1151472 h 1230434"/>
              <a:gd name="connsiteX2" fmla="*/ 455200 w 929735"/>
              <a:gd name="connsiteY2" fmla="*/ 1230434 h 1230434"/>
              <a:gd name="connsiteX3" fmla="*/ 929735 w 929735"/>
              <a:gd name="connsiteY3" fmla="*/ 755899 h 1230434"/>
              <a:gd name="connsiteX4" fmla="*/ 794385 w 929735"/>
              <a:gd name="connsiteY4" fmla="*/ 639027 h 1230434"/>
              <a:gd name="connsiteX5" fmla="*/ 784765 w 929735"/>
              <a:gd name="connsiteY5" fmla="*/ 611404 h 1230434"/>
              <a:gd name="connsiteX6" fmla="*/ 892493 w 929735"/>
              <a:gd name="connsiteY6" fmla="*/ 270981 h 1230434"/>
              <a:gd name="connsiteX7" fmla="*/ 910685 w 929735"/>
              <a:gd name="connsiteY7" fmla="*/ 213355 h 1230434"/>
              <a:gd name="connsiteX8" fmla="*/ 902303 w 929735"/>
              <a:gd name="connsiteY8" fmla="*/ 188971 h 1230434"/>
              <a:gd name="connsiteX9" fmla="*/ 898493 w 929735"/>
              <a:gd name="connsiteY9" fmla="*/ 186399 h 1230434"/>
              <a:gd name="connsiteX10" fmla="*/ 636556 w 929735"/>
              <a:gd name="connsiteY10" fmla="*/ 61145 h 1230434"/>
              <a:gd name="connsiteX11" fmla="*/ 493014 w 929735"/>
              <a:gd name="connsiteY11" fmla="*/ 15616 h 1230434"/>
              <a:gd name="connsiteX12" fmla="*/ 440531 w 929735"/>
              <a:gd name="connsiteY12" fmla="*/ 280 h 1230434"/>
              <a:gd name="connsiteX13" fmla="*/ 427292 w 929735"/>
              <a:gd name="connsiteY13" fmla="*/ 7043 h 1230434"/>
              <a:gd name="connsiteX14" fmla="*/ 231172 w 929735"/>
              <a:gd name="connsiteY14" fmla="*/ 364326 h 1230434"/>
              <a:gd name="connsiteX15" fmla="*/ 223361 w 929735"/>
              <a:gd name="connsiteY15" fmla="*/ 376899 h 1230434"/>
              <a:gd name="connsiteX16" fmla="*/ 204692 w 929735"/>
              <a:gd name="connsiteY16" fmla="*/ 385852 h 1230434"/>
              <a:gd name="connsiteX17" fmla="*/ 192214 w 929735"/>
              <a:gd name="connsiteY17" fmla="*/ 384614 h 1230434"/>
              <a:gd name="connsiteX18" fmla="*/ 52673 w 929735"/>
              <a:gd name="connsiteY18" fmla="*/ 370041 h 1230434"/>
              <a:gd name="connsiteX19" fmla="*/ 0 w 929735"/>
              <a:gd name="connsiteY19" fmla="*/ 369374 h 1230434"/>
              <a:gd name="connsiteX20" fmla="*/ 0 w 929735"/>
              <a:gd name="connsiteY20" fmla="*/ 1048126 h 1230434"/>
              <a:gd name="connsiteX21" fmla="*/ 155353 w 929735"/>
              <a:gd name="connsiteY21" fmla="*/ 1068319 h 123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29735" h="1230434">
                <a:moveTo>
                  <a:pt x="155353" y="1068319"/>
                </a:moveTo>
                <a:cubicBezTo>
                  <a:pt x="226123" y="1085654"/>
                  <a:pt x="292989" y="1112419"/>
                  <a:pt x="354616" y="1151472"/>
                </a:cubicBezTo>
                <a:cubicBezTo>
                  <a:pt x="391668" y="1174903"/>
                  <a:pt x="425196" y="1201288"/>
                  <a:pt x="455200" y="1230434"/>
                </a:cubicBezTo>
                <a:lnTo>
                  <a:pt x="929735" y="755899"/>
                </a:lnTo>
                <a:cubicBezTo>
                  <a:pt x="888778" y="712274"/>
                  <a:pt x="843629" y="673222"/>
                  <a:pt x="794385" y="639027"/>
                </a:cubicBezTo>
                <a:cubicBezTo>
                  <a:pt x="780574" y="629407"/>
                  <a:pt x="779907" y="626930"/>
                  <a:pt x="784765" y="611404"/>
                </a:cubicBezTo>
                <a:cubicBezTo>
                  <a:pt x="820674" y="497866"/>
                  <a:pt x="856583" y="384424"/>
                  <a:pt x="892493" y="270981"/>
                </a:cubicBezTo>
                <a:cubicBezTo>
                  <a:pt x="898589" y="251740"/>
                  <a:pt x="904875" y="232595"/>
                  <a:pt x="910685" y="213355"/>
                </a:cubicBezTo>
                <a:cubicBezTo>
                  <a:pt x="914495" y="200877"/>
                  <a:pt x="912590" y="196305"/>
                  <a:pt x="902303" y="188971"/>
                </a:cubicBezTo>
                <a:cubicBezTo>
                  <a:pt x="901065" y="188113"/>
                  <a:pt x="899827" y="187256"/>
                  <a:pt x="898493" y="186399"/>
                </a:cubicBezTo>
                <a:cubicBezTo>
                  <a:pt x="816007" y="134583"/>
                  <a:pt x="728853" y="92197"/>
                  <a:pt x="636556" y="61145"/>
                </a:cubicBezTo>
                <a:cubicBezTo>
                  <a:pt x="589026" y="45143"/>
                  <a:pt x="540925" y="30475"/>
                  <a:pt x="493014" y="15616"/>
                </a:cubicBezTo>
                <a:cubicBezTo>
                  <a:pt x="475583" y="10186"/>
                  <a:pt x="458819" y="3043"/>
                  <a:pt x="440531" y="280"/>
                </a:cubicBezTo>
                <a:cubicBezTo>
                  <a:pt x="433578" y="-767"/>
                  <a:pt x="430435" y="1042"/>
                  <a:pt x="427292" y="7043"/>
                </a:cubicBezTo>
                <a:cubicBezTo>
                  <a:pt x="363760" y="127153"/>
                  <a:pt x="295942" y="244882"/>
                  <a:pt x="231172" y="364326"/>
                </a:cubicBezTo>
                <a:cubicBezTo>
                  <a:pt x="228791" y="368707"/>
                  <a:pt x="226219" y="372898"/>
                  <a:pt x="223361" y="376899"/>
                </a:cubicBezTo>
                <a:cubicBezTo>
                  <a:pt x="218884" y="383281"/>
                  <a:pt x="212598" y="386329"/>
                  <a:pt x="204692" y="385852"/>
                </a:cubicBezTo>
                <a:cubicBezTo>
                  <a:pt x="200501" y="385567"/>
                  <a:pt x="196310" y="385376"/>
                  <a:pt x="192214" y="384614"/>
                </a:cubicBezTo>
                <a:cubicBezTo>
                  <a:pt x="146018" y="376327"/>
                  <a:pt x="99536" y="371755"/>
                  <a:pt x="52673" y="370041"/>
                </a:cubicBezTo>
                <a:cubicBezTo>
                  <a:pt x="35147" y="369374"/>
                  <a:pt x="17526" y="369279"/>
                  <a:pt x="0" y="369374"/>
                </a:cubicBezTo>
                <a:lnTo>
                  <a:pt x="0" y="1048126"/>
                </a:lnTo>
                <a:cubicBezTo>
                  <a:pt x="52483" y="1048316"/>
                  <a:pt x="104108" y="1055841"/>
                  <a:pt x="155353" y="106831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3042FD6A-7D59-40F0-ADBC-239E2911BF69}"/>
              </a:ext>
            </a:extLst>
          </p:cNvPr>
          <p:cNvSpPr/>
          <p:nvPr/>
        </p:nvSpPr>
        <p:spPr>
          <a:xfrm>
            <a:off x="6747088" y="2637247"/>
            <a:ext cx="1568733" cy="1167019"/>
          </a:xfrm>
          <a:custGeom>
            <a:avLst/>
            <a:gdLst>
              <a:gd name="connsiteX0" fmla="*/ 848963 w 1234919"/>
              <a:gd name="connsiteY0" fmla="*/ 818483 h 918686"/>
              <a:gd name="connsiteX1" fmla="*/ 839343 w 1234919"/>
              <a:gd name="connsiteY1" fmla="*/ 748379 h 918686"/>
              <a:gd name="connsiteX2" fmla="*/ 850868 w 1234919"/>
              <a:gd name="connsiteY2" fmla="*/ 723424 h 918686"/>
              <a:gd name="connsiteX3" fmla="*/ 865822 w 1234919"/>
              <a:gd name="connsiteY3" fmla="*/ 715137 h 918686"/>
              <a:gd name="connsiteX4" fmla="*/ 1148715 w 1234919"/>
              <a:gd name="connsiteY4" fmla="*/ 566452 h 918686"/>
              <a:gd name="connsiteX5" fmla="*/ 1221391 w 1234919"/>
              <a:gd name="connsiteY5" fmla="*/ 528066 h 918686"/>
              <a:gd name="connsiteX6" fmla="*/ 1233678 w 1234919"/>
              <a:gd name="connsiteY6" fmla="*/ 503111 h 918686"/>
              <a:gd name="connsiteX7" fmla="*/ 1211485 w 1234919"/>
              <a:gd name="connsiteY7" fmla="*/ 421672 h 918686"/>
              <a:gd name="connsiteX8" fmla="*/ 1159669 w 1234919"/>
              <a:gd name="connsiteY8" fmla="*/ 278987 h 918686"/>
              <a:gd name="connsiteX9" fmla="*/ 1057180 w 1234919"/>
              <a:gd name="connsiteY9" fmla="*/ 62865 h 918686"/>
              <a:gd name="connsiteX10" fmla="*/ 1011364 w 1234919"/>
              <a:gd name="connsiteY10" fmla="*/ 45529 h 918686"/>
              <a:gd name="connsiteX11" fmla="*/ 731044 w 1234919"/>
              <a:gd name="connsiteY11" fmla="*/ 131540 h 918686"/>
              <a:gd name="connsiteX12" fmla="*/ 633794 w 1234919"/>
              <a:gd name="connsiteY12" fmla="*/ 160782 h 918686"/>
              <a:gd name="connsiteX13" fmla="*/ 604266 w 1234919"/>
              <a:gd name="connsiteY13" fmla="*/ 152305 h 918686"/>
              <a:gd name="connsiteX14" fmla="*/ 574072 w 1234919"/>
              <a:gd name="connsiteY14" fmla="*/ 116491 h 918686"/>
              <a:gd name="connsiteX15" fmla="*/ 481774 w 1234919"/>
              <a:gd name="connsiteY15" fmla="*/ 7525 h 918686"/>
              <a:gd name="connsiteX16" fmla="*/ 474536 w 1234919"/>
              <a:gd name="connsiteY16" fmla="*/ 0 h 918686"/>
              <a:gd name="connsiteX17" fmla="*/ 0 w 1234919"/>
              <a:gd name="connsiteY17" fmla="*/ 474536 h 918686"/>
              <a:gd name="connsiteX18" fmla="*/ 148876 w 1234919"/>
              <a:gd name="connsiteY18" fmla="*/ 705803 h 918686"/>
              <a:gd name="connsiteX19" fmla="*/ 188976 w 1234919"/>
              <a:gd name="connsiteY19" fmla="*/ 918686 h 918686"/>
              <a:gd name="connsiteX20" fmla="*/ 854392 w 1234919"/>
              <a:gd name="connsiteY20" fmla="*/ 918686 h 918686"/>
              <a:gd name="connsiteX21" fmla="*/ 848963 w 1234919"/>
              <a:gd name="connsiteY21" fmla="*/ 818483 h 918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34919" h="918686">
                <a:moveTo>
                  <a:pt x="848963" y="818483"/>
                </a:moveTo>
                <a:cubicBezTo>
                  <a:pt x="846772" y="794957"/>
                  <a:pt x="843629" y="771620"/>
                  <a:pt x="839343" y="748379"/>
                </a:cubicBezTo>
                <a:cubicBezTo>
                  <a:pt x="837343" y="737330"/>
                  <a:pt x="841057" y="728948"/>
                  <a:pt x="850868" y="723424"/>
                </a:cubicBezTo>
                <a:cubicBezTo>
                  <a:pt x="855821" y="720662"/>
                  <a:pt x="860774" y="717804"/>
                  <a:pt x="865822" y="715137"/>
                </a:cubicBezTo>
                <a:cubicBezTo>
                  <a:pt x="960120" y="665512"/>
                  <a:pt x="1054417" y="615982"/>
                  <a:pt x="1148715" y="566452"/>
                </a:cubicBezTo>
                <a:cubicBezTo>
                  <a:pt x="1173004" y="553688"/>
                  <a:pt x="1197292" y="541020"/>
                  <a:pt x="1221391" y="528066"/>
                </a:cubicBezTo>
                <a:cubicBezTo>
                  <a:pt x="1233869" y="521399"/>
                  <a:pt x="1237012" y="515493"/>
                  <a:pt x="1233678" y="503111"/>
                </a:cubicBezTo>
                <a:cubicBezTo>
                  <a:pt x="1226344" y="475964"/>
                  <a:pt x="1221200" y="448151"/>
                  <a:pt x="1211485" y="421672"/>
                </a:cubicBezTo>
                <a:cubicBezTo>
                  <a:pt x="1193959" y="374237"/>
                  <a:pt x="1176242" y="326803"/>
                  <a:pt x="1159669" y="278987"/>
                </a:cubicBezTo>
                <a:cubicBezTo>
                  <a:pt x="1133380" y="203168"/>
                  <a:pt x="1100138" y="130778"/>
                  <a:pt x="1057180" y="62865"/>
                </a:cubicBezTo>
                <a:cubicBezTo>
                  <a:pt x="1042511" y="39624"/>
                  <a:pt x="1037368" y="37624"/>
                  <a:pt x="1011364" y="45529"/>
                </a:cubicBezTo>
                <a:cubicBezTo>
                  <a:pt x="917924" y="74200"/>
                  <a:pt x="824484" y="102870"/>
                  <a:pt x="731044" y="131540"/>
                </a:cubicBezTo>
                <a:cubicBezTo>
                  <a:pt x="698659" y="141446"/>
                  <a:pt x="666274" y="151162"/>
                  <a:pt x="633794" y="160782"/>
                </a:cubicBezTo>
                <a:cubicBezTo>
                  <a:pt x="622173" y="164211"/>
                  <a:pt x="612267" y="162401"/>
                  <a:pt x="604266" y="152305"/>
                </a:cubicBezTo>
                <a:cubicBezTo>
                  <a:pt x="594550" y="140017"/>
                  <a:pt x="584168" y="128397"/>
                  <a:pt x="574072" y="116491"/>
                </a:cubicBezTo>
                <a:cubicBezTo>
                  <a:pt x="543401" y="80105"/>
                  <a:pt x="513969" y="42672"/>
                  <a:pt x="481774" y="7525"/>
                </a:cubicBezTo>
                <a:cubicBezTo>
                  <a:pt x="479393" y="4953"/>
                  <a:pt x="476917" y="2572"/>
                  <a:pt x="474536" y="0"/>
                </a:cubicBezTo>
                <a:lnTo>
                  <a:pt x="0" y="474536"/>
                </a:lnTo>
                <a:cubicBezTo>
                  <a:pt x="66008" y="538448"/>
                  <a:pt x="115348" y="615791"/>
                  <a:pt x="148876" y="705803"/>
                </a:cubicBezTo>
                <a:cubicBezTo>
                  <a:pt x="173069" y="770668"/>
                  <a:pt x="186023" y="837724"/>
                  <a:pt x="188976" y="918686"/>
                </a:cubicBezTo>
                <a:lnTo>
                  <a:pt x="854392" y="918686"/>
                </a:lnTo>
                <a:cubicBezTo>
                  <a:pt x="854012" y="885254"/>
                  <a:pt x="852106" y="851916"/>
                  <a:pt x="848963" y="81848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B1BDE9EB-1569-447F-8F6C-96DC070A2D64}"/>
              </a:ext>
            </a:extLst>
          </p:cNvPr>
          <p:cNvSpPr/>
          <p:nvPr/>
        </p:nvSpPr>
        <p:spPr>
          <a:xfrm>
            <a:off x="6765116" y="3856641"/>
            <a:ext cx="1539341" cy="1172056"/>
          </a:xfrm>
          <a:custGeom>
            <a:avLst/>
            <a:gdLst>
              <a:gd name="connsiteX0" fmla="*/ 175355 w 1211781"/>
              <a:gd name="connsiteY0" fmla="*/ 27337 h 922651"/>
              <a:gd name="connsiteX1" fmla="*/ 41338 w 1211781"/>
              <a:gd name="connsiteY1" fmla="*/ 407289 h 922651"/>
              <a:gd name="connsiteX2" fmla="*/ 0 w 1211781"/>
              <a:gd name="connsiteY2" fmla="*/ 455867 h 922651"/>
              <a:gd name="connsiteX3" fmla="*/ 463772 w 1211781"/>
              <a:gd name="connsiteY3" fmla="*/ 919639 h 922651"/>
              <a:gd name="connsiteX4" fmla="*/ 562737 w 1211781"/>
              <a:gd name="connsiteY4" fmla="*/ 808577 h 922651"/>
              <a:gd name="connsiteX5" fmla="*/ 596265 w 1211781"/>
              <a:gd name="connsiteY5" fmla="*/ 799338 h 922651"/>
              <a:gd name="connsiteX6" fmla="*/ 662845 w 1211781"/>
              <a:gd name="connsiteY6" fmla="*/ 819531 h 922651"/>
              <a:gd name="connsiteX7" fmla="*/ 996887 w 1211781"/>
              <a:gd name="connsiteY7" fmla="*/ 920782 h 922651"/>
              <a:gd name="connsiteX8" fmla="*/ 1012984 w 1211781"/>
              <a:gd name="connsiteY8" fmla="*/ 914781 h 922651"/>
              <a:gd name="connsiteX9" fmla="*/ 1104329 w 1211781"/>
              <a:gd name="connsiteY9" fmla="*/ 746188 h 922651"/>
              <a:gd name="connsiteX10" fmla="*/ 1209961 w 1211781"/>
              <a:gd name="connsiteY10" fmla="*/ 465487 h 922651"/>
              <a:gd name="connsiteX11" fmla="*/ 1200150 w 1211781"/>
              <a:gd name="connsiteY11" fmla="*/ 439388 h 922651"/>
              <a:gd name="connsiteX12" fmla="*/ 1192149 w 1211781"/>
              <a:gd name="connsiteY12" fmla="*/ 434911 h 922651"/>
              <a:gd name="connsiteX13" fmla="*/ 1087469 w 1211781"/>
              <a:gd name="connsiteY13" fmla="*/ 378905 h 922651"/>
              <a:gd name="connsiteX14" fmla="*/ 841820 w 1211781"/>
              <a:gd name="connsiteY14" fmla="*/ 247555 h 922651"/>
              <a:gd name="connsiteX15" fmla="*/ 824103 w 1211781"/>
              <a:gd name="connsiteY15" fmla="*/ 212884 h 922651"/>
              <a:gd name="connsiteX16" fmla="*/ 831723 w 1211781"/>
              <a:gd name="connsiteY16" fmla="*/ 151733 h 922651"/>
              <a:gd name="connsiteX17" fmla="*/ 839819 w 1211781"/>
              <a:gd name="connsiteY17" fmla="*/ 30956 h 922651"/>
              <a:gd name="connsiteX18" fmla="*/ 840200 w 1211781"/>
              <a:gd name="connsiteY18" fmla="*/ 0 h 922651"/>
              <a:gd name="connsiteX19" fmla="*/ 174784 w 1211781"/>
              <a:gd name="connsiteY19" fmla="*/ 0 h 922651"/>
              <a:gd name="connsiteX20" fmla="*/ 175355 w 1211781"/>
              <a:gd name="connsiteY20" fmla="*/ 27337 h 922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1781" h="922651">
                <a:moveTo>
                  <a:pt x="175355" y="27337"/>
                </a:moveTo>
                <a:cubicBezTo>
                  <a:pt x="171641" y="156686"/>
                  <a:pt x="130397" y="290227"/>
                  <a:pt x="41338" y="407289"/>
                </a:cubicBezTo>
                <a:cubicBezTo>
                  <a:pt x="28289" y="424339"/>
                  <a:pt x="14478" y="440531"/>
                  <a:pt x="0" y="455867"/>
                </a:cubicBezTo>
                <a:lnTo>
                  <a:pt x="463772" y="919639"/>
                </a:lnTo>
                <a:cubicBezTo>
                  <a:pt x="498062" y="883825"/>
                  <a:pt x="530733" y="846487"/>
                  <a:pt x="562737" y="808577"/>
                </a:cubicBezTo>
                <a:cubicBezTo>
                  <a:pt x="572262" y="797242"/>
                  <a:pt x="582835" y="795052"/>
                  <a:pt x="596265" y="799338"/>
                </a:cubicBezTo>
                <a:cubicBezTo>
                  <a:pt x="618363" y="806387"/>
                  <a:pt x="640652" y="812768"/>
                  <a:pt x="662845" y="819531"/>
                </a:cubicBezTo>
                <a:cubicBezTo>
                  <a:pt x="774192" y="853249"/>
                  <a:pt x="885539" y="887063"/>
                  <a:pt x="996887" y="920782"/>
                </a:cubicBezTo>
                <a:cubicBezTo>
                  <a:pt x="1007269" y="923925"/>
                  <a:pt x="1007364" y="923830"/>
                  <a:pt x="1012984" y="914781"/>
                </a:cubicBezTo>
                <a:cubicBezTo>
                  <a:pt x="1046417" y="860203"/>
                  <a:pt x="1076515" y="803815"/>
                  <a:pt x="1104329" y="746188"/>
                </a:cubicBezTo>
                <a:cubicBezTo>
                  <a:pt x="1148048" y="655796"/>
                  <a:pt x="1178052" y="560260"/>
                  <a:pt x="1209961" y="465487"/>
                </a:cubicBezTo>
                <a:cubicBezTo>
                  <a:pt x="1214152" y="453009"/>
                  <a:pt x="1211199" y="446246"/>
                  <a:pt x="1200150" y="439388"/>
                </a:cubicBezTo>
                <a:cubicBezTo>
                  <a:pt x="1197578" y="437769"/>
                  <a:pt x="1194816" y="436340"/>
                  <a:pt x="1192149" y="434911"/>
                </a:cubicBezTo>
                <a:cubicBezTo>
                  <a:pt x="1157288" y="416242"/>
                  <a:pt x="1122331" y="397573"/>
                  <a:pt x="1087469" y="378905"/>
                </a:cubicBezTo>
                <a:cubicBezTo>
                  <a:pt x="1005554" y="335185"/>
                  <a:pt x="923639" y="291370"/>
                  <a:pt x="841820" y="247555"/>
                </a:cubicBezTo>
                <a:cubicBezTo>
                  <a:pt x="823817" y="237934"/>
                  <a:pt x="821341" y="232600"/>
                  <a:pt x="824103" y="212884"/>
                </a:cubicBezTo>
                <a:cubicBezTo>
                  <a:pt x="826865" y="192500"/>
                  <a:pt x="829437" y="172117"/>
                  <a:pt x="831723" y="151733"/>
                </a:cubicBezTo>
                <a:cubicBezTo>
                  <a:pt x="836295" y="111633"/>
                  <a:pt x="838676" y="71342"/>
                  <a:pt x="839819" y="30956"/>
                </a:cubicBezTo>
                <a:cubicBezTo>
                  <a:pt x="840105" y="20669"/>
                  <a:pt x="840200" y="10287"/>
                  <a:pt x="840200" y="0"/>
                </a:cubicBezTo>
                <a:lnTo>
                  <a:pt x="174784" y="0"/>
                </a:lnTo>
                <a:cubicBezTo>
                  <a:pt x="174974" y="8953"/>
                  <a:pt x="175260" y="18002"/>
                  <a:pt x="175355" y="27337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2" name="자유형: 도형 11">
            <a:extLst>
              <a:ext uri="{FF2B5EF4-FFF2-40B4-BE49-F238E27FC236}">
                <a16:creationId xmlns:a16="http://schemas.microsoft.com/office/drawing/2014/main" id="{9D5D6FFE-4BAC-40A3-BF98-A2273B8F9356}"/>
              </a:ext>
            </a:extLst>
          </p:cNvPr>
          <p:cNvSpPr/>
          <p:nvPr/>
        </p:nvSpPr>
        <p:spPr>
          <a:xfrm>
            <a:off x="3904433" y="3874059"/>
            <a:ext cx="1573069" cy="1178513"/>
          </a:xfrm>
          <a:custGeom>
            <a:avLst/>
            <a:gdLst>
              <a:gd name="connsiteX0" fmla="*/ 1065739 w 1238332"/>
              <a:gd name="connsiteY0" fmla="*/ 123825 h 927734"/>
              <a:gd name="connsiteX1" fmla="*/ 1056405 w 1238332"/>
              <a:gd name="connsiteY1" fmla="*/ 0 h 927734"/>
              <a:gd name="connsiteX2" fmla="*/ 383368 w 1238332"/>
              <a:gd name="connsiteY2" fmla="*/ 0 h 927734"/>
              <a:gd name="connsiteX3" fmla="*/ 399180 w 1238332"/>
              <a:gd name="connsiteY3" fmla="*/ 179927 h 927734"/>
              <a:gd name="connsiteX4" fmla="*/ 376224 w 1238332"/>
              <a:gd name="connsiteY4" fmla="*/ 225838 h 927734"/>
              <a:gd name="connsiteX5" fmla="*/ 74949 w 1238332"/>
              <a:gd name="connsiteY5" fmla="*/ 381381 h 927734"/>
              <a:gd name="connsiteX6" fmla="*/ 5130 w 1238332"/>
              <a:gd name="connsiteY6" fmla="*/ 417862 h 927734"/>
              <a:gd name="connsiteX7" fmla="*/ 749 w 1238332"/>
              <a:gd name="connsiteY7" fmla="*/ 427387 h 927734"/>
              <a:gd name="connsiteX8" fmla="*/ 34944 w 1238332"/>
              <a:gd name="connsiteY8" fmla="*/ 539782 h 927734"/>
              <a:gd name="connsiteX9" fmla="*/ 187820 w 1238332"/>
              <a:gd name="connsiteY9" fmla="*/ 876872 h 927734"/>
              <a:gd name="connsiteX10" fmla="*/ 231825 w 1238332"/>
              <a:gd name="connsiteY10" fmla="*/ 894397 h 927734"/>
              <a:gd name="connsiteX11" fmla="*/ 608063 w 1238332"/>
              <a:gd name="connsiteY11" fmla="*/ 782669 h 927734"/>
              <a:gd name="connsiteX12" fmla="*/ 612445 w 1238332"/>
              <a:gd name="connsiteY12" fmla="*/ 781336 h 927734"/>
              <a:gd name="connsiteX13" fmla="*/ 625875 w 1238332"/>
              <a:gd name="connsiteY13" fmla="*/ 779050 h 927734"/>
              <a:gd name="connsiteX14" fmla="*/ 638829 w 1238332"/>
              <a:gd name="connsiteY14" fmla="*/ 782574 h 927734"/>
              <a:gd name="connsiteX15" fmla="*/ 642543 w 1238332"/>
              <a:gd name="connsiteY15" fmla="*/ 785336 h 927734"/>
              <a:gd name="connsiteX16" fmla="*/ 654545 w 1238332"/>
              <a:gd name="connsiteY16" fmla="*/ 799052 h 927734"/>
              <a:gd name="connsiteX17" fmla="*/ 738555 w 1238332"/>
              <a:gd name="connsiteY17" fmla="*/ 898398 h 927734"/>
              <a:gd name="connsiteX18" fmla="*/ 769702 w 1238332"/>
              <a:gd name="connsiteY18" fmla="*/ 927735 h 927734"/>
              <a:gd name="connsiteX19" fmla="*/ 1238332 w 1238332"/>
              <a:gd name="connsiteY19" fmla="*/ 459105 h 927734"/>
              <a:gd name="connsiteX20" fmla="*/ 1065739 w 1238332"/>
              <a:gd name="connsiteY20" fmla="*/ 123825 h 927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38332" h="927734">
                <a:moveTo>
                  <a:pt x="1065739" y="123825"/>
                </a:moveTo>
                <a:cubicBezTo>
                  <a:pt x="1058405" y="82105"/>
                  <a:pt x="1055452" y="40862"/>
                  <a:pt x="1056405" y="0"/>
                </a:cubicBezTo>
                <a:lnTo>
                  <a:pt x="383368" y="0"/>
                </a:lnTo>
                <a:cubicBezTo>
                  <a:pt x="383082" y="60388"/>
                  <a:pt x="388702" y="120396"/>
                  <a:pt x="399180" y="179927"/>
                </a:cubicBezTo>
                <a:cubicBezTo>
                  <a:pt x="404133" y="208217"/>
                  <a:pt x="401942" y="212598"/>
                  <a:pt x="376224" y="225838"/>
                </a:cubicBezTo>
                <a:cubicBezTo>
                  <a:pt x="275831" y="277654"/>
                  <a:pt x="175342" y="329470"/>
                  <a:pt x="74949" y="381381"/>
                </a:cubicBezTo>
                <a:cubicBezTo>
                  <a:pt x="51612" y="393478"/>
                  <a:pt x="28467" y="405765"/>
                  <a:pt x="5130" y="417862"/>
                </a:cubicBezTo>
                <a:cubicBezTo>
                  <a:pt x="939" y="420052"/>
                  <a:pt x="-1251" y="421957"/>
                  <a:pt x="749" y="427387"/>
                </a:cubicBezTo>
                <a:cubicBezTo>
                  <a:pt x="14370" y="464153"/>
                  <a:pt x="23323" y="502444"/>
                  <a:pt x="34944" y="539782"/>
                </a:cubicBezTo>
                <a:cubicBezTo>
                  <a:pt x="71805" y="658559"/>
                  <a:pt x="124098" y="770287"/>
                  <a:pt x="187820" y="876872"/>
                </a:cubicBezTo>
                <a:cubicBezTo>
                  <a:pt x="202298" y="901065"/>
                  <a:pt x="205155" y="902303"/>
                  <a:pt x="231825" y="894397"/>
                </a:cubicBezTo>
                <a:cubicBezTo>
                  <a:pt x="357270" y="857155"/>
                  <a:pt x="482619" y="819912"/>
                  <a:pt x="608063" y="782669"/>
                </a:cubicBezTo>
                <a:cubicBezTo>
                  <a:pt x="609492" y="782193"/>
                  <a:pt x="611016" y="781812"/>
                  <a:pt x="612445" y="781336"/>
                </a:cubicBezTo>
                <a:cubicBezTo>
                  <a:pt x="616826" y="780097"/>
                  <a:pt x="621207" y="778955"/>
                  <a:pt x="625875" y="779050"/>
                </a:cubicBezTo>
                <a:cubicBezTo>
                  <a:pt x="630637" y="778955"/>
                  <a:pt x="634924" y="780193"/>
                  <a:pt x="638829" y="782574"/>
                </a:cubicBezTo>
                <a:cubicBezTo>
                  <a:pt x="640162" y="783336"/>
                  <a:pt x="641401" y="784288"/>
                  <a:pt x="642543" y="785336"/>
                </a:cubicBezTo>
                <a:cubicBezTo>
                  <a:pt x="647211" y="789337"/>
                  <a:pt x="650830" y="794290"/>
                  <a:pt x="654545" y="799052"/>
                </a:cubicBezTo>
                <a:cubicBezTo>
                  <a:pt x="680834" y="833628"/>
                  <a:pt x="707313" y="868013"/>
                  <a:pt x="738555" y="898398"/>
                </a:cubicBezTo>
                <a:cubicBezTo>
                  <a:pt x="748747" y="908304"/>
                  <a:pt x="759225" y="918115"/>
                  <a:pt x="769702" y="927735"/>
                </a:cubicBezTo>
                <a:lnTo>
                  <a:pt x="1238332" y="459105"/>
                </a:lnTo>
                <a:cubicBezTo>
                  <a:pt x="1147178" y="366331"/>
                  <a:pt x="1088695" y="254794"/>
                  <a:pt x="1065739" y="12382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FF8C8B4A-F32B-4A35-B8E7-5D566C840185}"/>
              </a:ext>
            </a:extLst>
          </p:cNvPr>
          <p:cNvSpPr/>
          <p:nvPr/>
        </p:nvSpPr>
        <p:spPr>
          <a:xfrm>
            <a:off x="6134126" y="4487866"/>
            <a:ext cx="1185288" cy="1573908"/>
          </a:xfrm>
          <a:custGeom>
            <a:avLst/>
            <a:gdLst>
              <a:gd name="connsiteX0" fmla="*/ 302323 w 933068"/>
              <a:gd name="connsiteY0" fmla="*/ 124492 h 1238992"/>
              <a:gd name="connsiteX1" fmla="*/ 114871 w 933068"/>
              <a:gd name="connsiteY1" fmla="*/ 187738 h 1238992"/>
              <a:gd name="connsiteX2" fmla="*/ 0 w 933068"/>
              <a:gd name="connsiteY2" fmla="*/ 197644 h 1238992"/>
              <a:gd name="connsiteX3" fmla="*/ 0 w 933068"/>
              <a:gd name="connsiteY3" fmla="*/ 850487 h 1238992"/>
              <a:gd name="connsiteX4" fmla="*/ 102489 w 933068"/>
              <a:gd name="connsiteY4" fmla="*/ 845630 h 1238992"/>
              <a:gd name="connsiteX5" fmla="*/ 174307 w 933068"/>
              <a:gd name="connsiteY5" fmla="*/ 841629 h 1238992"/>
              <a:gd name="connsiteX6" fmla="*/ 206121 w 933068"/>
              <a:gd name="connsiteY6" fmla="*/ 860393 h 1238992"/>
              <a:gd name="connsiteX7" fmla="*/ 210884 w 933068"/>
              <a:gd name="connsiteY7" fmla="*/ 869537 h 1238992"/>
              <a:gd name="connsiteX8" fmla="*/ 404813 w 933068"/>
              <a:gd name="connsiteY8" fmla="*/ 1230630 h 1238992"/>
              <a:gd name="connsiteX9" fmla="*/ 420434 w 933068"/>
              <a:gd name="connsiteY9" fmla="*/ 1237488 h 1238992"/>
              <a:gd name="connsiteX10" fmla="*/ 845248 w 933068"/>
              <a:gd name="connsiteY10" fmla="*/ 1065371 h 1238992"/>
              <a:gd name="connsiteX11" fmla="*/ 873633 w 933068"/>
              <a:gd name="connsiteY11" fmla="*/ 1048226 h 1238992"/>
              <a:gd name="connsiteX12" fmla="*/ 882587 w 933068"/>
              <a:gd name="connsiteY12" fmla="*/ 1026033 h 1238992"/>
              <a:gd name="connsiteX13" fmla="*/ 879062 w 933068"/>
              <a:gd name="connsiteY13" fmla="*/ 1013936 h 1238992"/>
              <a:gd name="connsiteX14" fmla="*/ 761714 w 933068"/>
              <a:gd name="connsiteY14" fmla="*/ 621411 h 1238992"/>
              <a:gd name="connsiteX15" fmla="*/ 766191 w 933068"/>
              <a:gd name="connsiteY15" fmla="*/ 606647 h 1238992"/>
              <a:gd name="connsiteX16" fmla="*/ 915829 w 933068"/>
              <a:gd name="connsiteY16" fmla="*/ 481679 h 1238992"/>
              <a:gd name="connsiteX17" fmla="*/ 933069 w 933068"/>
              <a:gd name="connsiteY17" fmla="*/ 463772 h 1238992"/>
              <a:gd name="connsiteX18" fmla="*/ 469297 w 933068"/>
              <a:gd name="connsiteY18" fmla="*/ 0 h 1238992"/>
              <a:gd name="connsiteX19" fmla="*/ 302323 w 933068"/>
              <a:gd name="connsiteY19" fmla="*/ 124492 h 1238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33068" h="1238992">
                <a:moveTo>
                  <a:pt x="302323" y="124492"/>
                </a:moveTo>
                <a:cubicBezTo>
                  <a:pt x="243078" y="155067"/>
                  <a:pt x="180403" y="175927"/>
                  <a:pt x="114871" y="187738"/>
                </a:cubicBezTo>
                <a:cubicBezTo>
                  <a:pt x="76295" y="194691"/>
                  <a:pt x="38005" y="197929"/>
                  <a:pt x="0" y="197644"/>
                </a:cubicBezTo>
                <a:lnTo>
                  <a:pt x="0" y="850487"/>
                </a:lnTo>
                <a:cubicBezTo>
                  <a:pt x="34195" y="849249"/>
                  <a:pt x="68294" y="847439"/>
                  <a:pt x="102489" y="845630"/>
                </a:cubicBezTo>
                <a:cubicBezTo>
                  <a:pt x="126397" y="844296"/>
                  <a:pt x="150400" y="843343"/>
                  <a:pt x="174307" y="841629"/>
                </a:cubicBezTo>
                <a:cubicBezTo>
                  <a:pt x="189738" y="840486"/>
                  <a:pt x="199930" y="846677"/>
                  <a:pt x="206121" y="860393"/>
                </a:cubicBezTo>
                <a:cubicBezTo>
                  <a:pt x="207550" y="863536"/>
                  <a:pt x="209264" y="866489"/>
                  <a:pt x="210884" y="869537"/>
                </a:cubicBezTo>
                <a:cubicBezTo>
                  <a:pt x="274606" y="990409"/>
                  <a:pt x="337090" y="1111949"/>
                  <a:pt x="404813" y="1230630"/>
                </a:cubicBezTo>
                <a:cubicBezTo>
                  <a:pt x="410242" y="1240060"/>
                  <a:pt x="410146" y="1240155"/>
                  <a:pt x="420434" y="1237488"/>
                </a:cubicBezTo>
                <a:cubicBezTo>
                  <a:pt x="569976" y="1199674"/>
                  <a:pt x="711994" y="1143286"/>
                  <a:pt x="845248" y="1065371"/>
                </a:cubicBezTo>
                <a:cubicBezTo>
                  <a:pt x="854773" y="1059847"/>
                  <a:pt x="864298" y="1054227"/>
                  <a:pt x="873633" y="1048226"/>
                </a:cubicBezTo>
                <a:cubicBezTo>
                  <a:pt x="883348" y="1042035"/>
                  <a:pt x="885158" y="1037368"/>
                  <a:pt x="882587" y="1026033"/>
                </a:cubicBezTo>
                <a:cubicBezTo>
                  <a:pt x="881634" y="1021937"/>
                  <a:pt x="880300" y="1018032"/>
                  <a:pt x="879062" y="1013936"/>
                </a:cubicBezTo>
                <a:cubicBezTo>
                  <a:pt x="841534" y="882682"/>
                  <a:pt x="803148" y="751618"/>
                  <a:pt x="761714" y="621411"/>
                </a:cubicBezTo>
                <a:cubicBezTo>
                  <a:pt x="758666" y="611696"/>
                  <a:pt x="758666" y="611600"/>
                  <a:pt x="766191" y="606647"/>
                </a:cubicBezTo>
                <a:cubicBezTo>
                  <a:pt x="820864" y="570738"/>
                  <a:pt x="869918" y="528161"/>
                  <a:pt x="915829" y="481679"/>
                </a:cubicBezTo>
                <a:cubicBezTo>
                  <a:pt x="921639" y="475774"/>
                  <a:pt x="927354" y="469773"/>
                  <a:pt x="933069" y="463772"/>
                </a:cubicBezTo>
                <a:lnTo>
                  <a:pt x="469297" y="0"/>
                </a:lnTo>
                <a:cubicBezTo>
                  <a:pt x="421291" y="50673"/>
                  <a:pt x="365379" y="91916"/>
                  <a:pt x="302323" y="124492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020FBFE9-6B91-486A-9C8D-20FB927EC2D2}"/>
              </a:ext>
            </a:extLst>
          </p:cNvPr>
          <p:cNvSpPr/>
          <p:nvPr/>
        </p:nvSpPr>
        <p:spPr>
          <a:xfrm>
            <a:off x="4917032" y="4492222"/>
            <a:ext cx="1164960" cy="1554084"/>
          </a:xfrm>
          <a:custGeom>
            <a:avLst/>
            <a:gdLst>
              <a:gd name="connsiteX0" fmla="*/ 722376 w 917066"/>
              <a:gd name="connsiteY0" fmla="*/ 160306 h 1223387"/>
              <a:gd name="connsiteX1" fmla="*/ 501872 w 917066"/>
              <a:gd name="connsiteY1" fmla="*/ 32004 h 1223387"/>
              <a:gd name="connsiteX2" fmla="*/ 468630 w 917066"/>
              <a:gd name="connsiteY2" fmla="*/ 0 h 1223387"/>
              <a:gd name="connsiteX3" fmla="*/ 0 w 917066"/>
              <a:gd name="connsiteY3" fmla="*/ 468630 h 1223387"/>
              <a:gd name="connsiteX4" fmla="*/ 88297 w 917066"/>
              <a:gd name="connsiteY4" fmla="*/ 545592 h 1223387"/>
              <a:gd name="connsiteX5" fmla="*/ 125063 w 917066"/>
              <a:gd name="connsiteY5" fmla="*/ 576453 h 1223387"/>
              <a:gd name="connsiteX6" fmla="*/ 136303 w 917066"/>
              <a:gd name="connsiteY6" fmla="*/ 613220 h 1223387"/>
              <a:gd name="connsiteX7" fmla="*/ 134112 w 917066"/>
              <a:gd name="connsiteY7" fmla="*/ 620935 h 1223387"/>
              <a:gd name="connsiteX8" fmla="*/ 25813 w 917066"/>
              <a:gd name="connsiteY8" fmla="*/ 962406 h 1223387"/>
              <a:gd name="connsiteX9" fmla="*/ 11811 w 917066"/>
              <a:gd name="connsiteY9" fmla="*/ 1007078 h 1223387"/>
              <a:gd name="connsiteX10" fmla="*/ 22288 w 917066"/>
              <a:gd name="connsiteY10" fmla="*/ 1033367 h 1223387"/>
              <a:gd name="connsiteX11" fmla="*/ 26289 w 917066"/>
              <a:gd name="connsiteY11" fmla="*/ 1035558 h 1223387"/>
              <a:gd name="connsiteX12" fmla="*/ 253270 w 917066"/>
              <a:gd name="connsiteY12" fmla="*/ 1147858 h 1223387"/>
              <a:gd name="connsiteX13" fmla="*/ 466630 w 917066"/>
              <a:gd name="connsiteY13" fmla="*/ 1221391 h 1223387"/>
              <a:gd name="connsiteX14" fmla="*/ 499491 w 917066"/>
              <a:gd name="connsiteY14" fmla="*/ 1207675 h 1223387"/>
              <a:gd name="connsiteX15" fmla="*/ 501110 w 917066"/>
              <a:gd name="connsiteY15" fmla="*/ 1204627 h 1223387"/>
              <a:gd name="connsiteX16" fmla="*/ 659511 w 917066"/>
              <a:gd name="connsiteY16" fmla="*/ 915162 h 1223387"/>
              <a:gd name="connsiteX17" fmla="*/ 695706 w 917066"/>
              <a:gd name="connsiteY17" fmla="*/ 849059 h 1223387"/>
              <a:gd name="connsiteX18" fmla="*/ 724852 w 917066"/>
              <a:gd name="connsiteY18" fmla="*/ 834962 h 1223387"/>
              <a:gd name="connsiteX19" fmla="*/ 742855 w 917066"/>
              <a:gd name="connsiteY19" fmla="*/ 837914 h 1223387"/>
              <a:gd name="connsiteX20" fmla="*/ 831247 w 917066"/>
              <a:gd name="connsiteY20" fmla="*/ 848297 h 1223387"/>
              <a:gd name="connsiteX21" fmla="*/ 917067 w 917066"/>
              <a:gd name="connsiteY21" fmla="*/ 847058 h 1223387"/>
              <a:gd name="connsiteX22" fmla="*/ 917067 w 917066"/>
              <a:gd name="connsiteY22" fmla="*/ 194215 h 1223387"/>
              <a:gd name="connsiteX23" fmla="*/ 722376 w 917066"/>
              <a:gd name="connsiteY23" fmla="*/ 160306 h 122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17066" h="1223387">
                <a:moveTo>
                  <a:pt x="722376" y="160306"/>
                </a:moveTo>
                <a:cubicBezTo>
                  <a:pt x="640271" y="132112"/>
                  <a:pt x="566356" y="89916"/>
                  <a:pt x="501872" y="32004"/>
                </a:cubicBezTo>
                <a:cubicBezTo>
                  <a:pt x="490347" y="21622"/>
                  <a:pt x="479298" y="10954"/>
                  <a:pt x="468630" y="0"/>
                </a:cubicBezTo>
                <a:lnTo>
                  <a:pt x="0" y="468630"/>
                </a:lnTo>
                <a:cubicBezTo>
                  <a:pt x="28765" y="495014"/>
                  <a:pt x="58483" y="520446"/>
                  <a:pt x="88297" y="545592"/>
                </a:cubicBezTo>
                <a:cubicBezTo>
                  <a:pt x="100489" y="555879"/>
                  <a:pt x="112871" y="566071"/>
                  <a:pt x="125063" y="576453"/>
                </a:cubicBezTo>
                <a:cubicBezTo>
                  <a:pt x="136588" y="586264"/>
                  <a:pt x="141161" y="598265"/>
                  <a:pt x="136303" y="613220"/>
                </a:cubicBezTo>
                <a:cubicBezTo>
                  <a:pt x="135445" y="615791"/>
                  <a:pt x="134874" y="618363"/>
                  <a:pt x="134112" y="620935"/>
                </a:cubicBezTo>
                <a:cubicBezTo>
                  <a:pt x="98012" y="734759"/>
                  <a:pt x="61913" y="848582"/>
                  <a:pt x="25813" y="962406"/>
                </a:cubicBezTo>
                <a:cubicBezTo>
                  <a:pt x="21050" y="977265"/>
                  <a:pt x="16288" y="992124"/>
                  <a:pt x="11811" y="1007078"/>
                </a:cubicBezTo>
                <a:cubicBezTo>
                  <a:pt x="7620" y="1021175"/>
                  <a:pt x="9811" y="1026223"/>
                  <a:pt x="22288" y="1033367"/>
                </a:cubicBezTo>
                <a:cubicBezTo>
                  <a:pt x="23622" y="1034129"/>
                  <a:pt x="24955" y="1034891"/>
                  <a:pt x="26289" y="1035558"/>
                </a:cubicBezTo>
                <a:cubicBezTo>
                  <a:pt x="100203" y="1076611"/>
                  <a:pt x="175450" y="1114806"/>
                  <a:pt x="253270" y="1147858"/>
                </a:cubicBezTo>
                <a:cubicBezTo>
                  <a:pt x="322707" y="1177290"/>
                  <a:pt x="393573" y="1202436"/>
                  <a:pt x="466630" y="1221391"/>
                </a:cubicBezTo>
                <a:cubicBezTo>
                  <a:pt x="484346" y="1225963"/>
                  <a:pt x="490633" y="1223201"/>
                  <a:pt x="499491" y="1207675"/>
                </a:cubicBezTo>
                <a:cubicBezTo>
                  <a:pt x="500063" y="1206722"/>
                  <a:pt x="500539" y="1205675"/>
                  <a:pt x="501110" y="1204627"/>
                </a:cubicBezTo>
                <a:cubicBezTo>
                  <a:pt x="553879" y="1108139"/>
                  <a:pt x="606743" y="1011650"/>
                  <a:pt x="659511" y="915162"/>
                </a:cubicBezTo>
                <a:cubicBezTo>
                  <a:pt x="671608" y="893159"/>
                  <a:pt x="683514" y="870966"/>
                  <a:pt x="695706" y="849059"/>
                </a:cubicBezTo>
                <a:cubicBezTo>
                  <a:pt x="703135" y="835723"/>
                  <a:pt x="709803" y="832676"/>
                  <a:pt x="724852" y="834962"/>
                </a:cubicBezTo>
                <a:cubicBezTo>
                  <a:pt x="730853" y="835819"/>
                  <a:pt x="736854" y="837057"/>
                  <a:pt x="742855" y="837914"/>
                </a:cubicBezTo>
                <a:cubicBezTo>
                  <a:pt x="772192" y="842010"/>
                  <a:pt x="801434" y="847915"/>
                  <a:pt x="831247" y="848297"/>
                </a:cubicBezTo>
                <a:cubicBezTo>
                  <a:pt x="859917" y="848678"/>
                  <a:pt x="888492" y="848106"/>
                  <a:pt x="917067" y="847058"/>
                </a:cubicBezTo>
                <a:lnTo>
                  <a:pt x="917067" y="194215"/>
                </a:lnTo>
                <a:cubicBezTo>
                  <a:pt x="851344" y="193548"/>
                  <a:pt x="786384" y="182309"/>
                  <a:pt x="722376" y="16030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6" name="Round Same Side Corner Rectangle 11">
            <a:extLst>
              <a:ext uri="{FF2B5EF4-FFF2-40B4-BE49-F238E27FC236}">
                <a16:creationId xmlns:a16="http://schemas.microsoft.com/office/drawing/2014/main" id="{5D65E3E6-7438-4B2D-A198-B3313B787B19}"/>
              </a:ext>
            </a:extLst>
          </p:cNvPr>
          <p:cNvSpPr>
            <a:spLocks noChangeAspect="1"/>
          </p:cNvSpPr>
          <p:nvPr/>
        </p:nvSpPr>
        <p:spPr>
          <a:xfrm rot="9900000">
            <a:off x="5169781" y="1889015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2"/>
              </a:solidFill>
            </a:endParaRPr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27B71276-A9B0-4F82-958A-C72ED0096A02}"/>
              </a:ext>
            </a:extLst>
          </p:cNvPr>
          <p:cNvSpPr/>
          <p:nvPr/>
        </p:nvSpPr>
        <p:spPr>
          <a:xfrm>
            <a:off x="4170886" y="448106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2"/>
              </a:solidFill>
            </a:endParaRPr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120C1F9C-82EC-48A8-99AF-6A22D828F704}"/>
              </a:ext>
            </a:extLst>
          </p:cNvPr>
          <p:cNvSpPr/>
          <p:nvPr/>
        </p:nvSpPr>
        <p:spPr>
          <a:xfrm>
            <a:off x="6718412" y="1865749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2"/>
              </a:solidFill>
            </a:endParaRPr>
          </a:p>
        </p:txBody>
      </p:sp>
      <p:sp>
        <p:nvSpPr>
          <p:cNvPr id="19" name="Block Arc 10">
            <a:extLst>
              <a:ext uri="{FF2B5EF4-FFF2-40B4-BE49-F238E27FC236}">
                <a16:creationId xmlns:a16="http://schemas.microsoft.com/office/drawing/2014/main" id="{BEE4D04D-9F1E-4B02-8134-F418EE7973E3}"/>
              </a:ext>
            </a:extLst>
          </p:cNvPr>
          <p:cNvSpPr/>
          <p:nvPr/>
        </p:nvSpPr>
        <p:spPr>
          <a:xfrm>
            <a:off x="4137537" y="294026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2"/>
              </a:solidFill>
            </a:endParaRPr>
          </a:p>
        </p:txBody>
      </p:sp>
      <p:sp>
        <p:nvSpPr>
          <p:cNvPr id="20" name="Isosceles Triangle 51">
            <a:extLst>
              <a:ext uri="{FF2B5EF4-FFF2-40B4-BE49-F238E27FC236}">
                <a16:creationId xmlns:a16="http://schemas.microsoft.com/office/drawing/2014/main" id="{C2504BFC-0674-43B8-86EC-9436FB4A4797}"/>
              </a:ext>
            </a:extLst>
          </p:cNvPr>
          <p:cNvSpPr/>
          <p:nvPr/>
        </p:nvSpPr>
        <p:spPr>
          <a:xfrm>
            <a:off x="7783883" y="4502920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Rounded Rectangle 5">
            <a:extLst>
              <a:ext uri="{FF2B5EF4-FFF2-40B4-BE49-F238E27FC236}">
                <a16:creationId xmlns:a16="http://schemas.microsoft.com/office/drawing/2014/main" id="{A118C4EC-E680-445E-BA95-45D25836941A}"/>
              </a:ext>
            </a:extLst>
          </p:cNvPr>
          <p:cNvSpPr/>
          <p:nvPr/>
        </p:nvSpPr>
        <p:spPr>
          <a:xfrm flipH="1">
            <a:off x="6644070" y="550680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Teardrop 1">
            <a:extLst>
              <a:ext uri="{FF2B5EF4-FFF2-40B4-BE49-F238E27FC236}">
                <a16:creationId xmlns:a16="http://schemas.microsoft.com/office/drawing/2014/main" id="{B415CA4B-D6DA-4640-9B51-70935B05EB0F}"/>
              </a:ext>
            </a:extLst>
          </p:cNvPr>
          <p:cNvSpPr/>
          <p:nvPr/>
        </p:nvSpPr>
        <p:spPr>
          <a:xfrm rot="18805991">
            <a:off x="7761972" y="2899941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ectangle 130">
            <a:extLst>
              <a:ext uri="{FF2B5EF4-FFF2-40B4-BE49-F238E27FC236}">
                <a16:creationId xmlns:a16="http://schemas.microsoft.com/office/drawing/2014/main" id="{563DB4EB-4674-48BD-949C-6955AD889D22}"/>
              </a:ext>
            </a:extLst>
          </p:cNvPr>
          <p:cNvSpPr/>
          <p:nvPr/>
        </p:nvSpPr>
        <p:spPr>
          <a:xfrm>
            <a:off x="5198582" y="5475241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2D5EF3C-18AC-40A0-9F5B-2AEBFD5D2F8F}"/>
              </a:ext>
            </a:extLst>
          </p:cNvPr>
          <p:cNvSpPr txBox="1"/>
          <p:nvPr/>
        </p:nvSpPr>
        <p:spPr>
          <a:xfrm>
            <a:off x="5205587" y="2322871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5CFF5E3-0656-49EA-A336-B595857130DD}"/>
              </a:ext>
            </a:extLst>
          </p:cNvPr>
          <p:cNvSpPr txBox="1"/>
          <p:nvPr/>
        </p:nvSpPr>
        <p:spPr>
          <a:xfrm>
            <a:off x="6166674" y="2322871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E66F740-AEAF-41E0-9900-1115D38642C8}"/>
              </a:ext>
            </a:extLst>
          </p:cNvPr>
          <p:cNvSpPr txBox="1"/>
          <p:nvPr/>
        </p:nvSpPr>
        <p:spPr>
          <a:xfrm>
            <a:off x="5202076" y="4788303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B06B70A-29C8-423E-B0C5-8EABEA401A37}"/>
              </a:ext>
            </a:extLst>
          </p:cNvPr>
          <p:cNvSpPr txBox="1"/>
          <p:nvPr/>
        </p:nvSpPr>
        <p:spPr>
          <a:xfrm>
            <a:off x="6163163" y="4788303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C08E60C-151D-48F4-B35F-F82BD61A0785}"/>
              </a:ext>
            </a:extLst>
          </p:cNvPr>
          <p:cNvSpPr txBox="1"/>
          <p:nvPr/>
        </p:nvSpPr>
        <p:spPr>
          <a:xfrm>
            <a:off x="4503677" y="3995747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B72798-0860-4941-B28B-1AAAD8F4AE21}"/>
              </a:ext>
            </a:extLst>
          </p:cNvPr>
          <p:cNvSpPr txBox="1"/>
          <p:nvPr/>
        </p:nvSpPr>
        <p:spPr>
          <a:xfrm>
            <a:off x="6953930" y="3995747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E65EAC2-E0E6-45F1-978E-C9EBA0C81BC7}"/>
              </a:ext>
            </a:extLst>
          </p:cNvPr>
          <p:cNvSpPr txBox="1"/>
          <p:nvPr/>
        </p:nvSpPr>
        <p:spPr>
          <a:xfrm>
            <a:off x="4521530" y="3053334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05B450E-D841-45EA-832D-6F599D807A79}"/>
              </a:ext>
            </a:extLst>
          </p:cNvPr>
          <p:cNvSpPr txBox="1"/>
          <p:nvPr/>
        </p:nvSpPr>
        <p:spPr>
          <a:xfrm>
            <a:off x="6971783" y="3053334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34" name="Block Arc 14">
            <a:extLst>
              <a:ext uri="{FF2B5EF4-FFF2-40B4-BE49-F238E27FC236}">
                <a16:creationId xmlns:a16="http://schemas.microsoft.com/office/drawing/2014/main" id="{91EEAC61-12ED-4DA8-B699-7FAEC3AFE9CA}"/>
              </a:ext>
            </a:extLst>
          </p:cNvPr>
          <p:cNvSpPr/>
          <p:nvPr/>
        </p:nvSpPr>
        <p:spPr>
          <a:xfrm rot="16200000">
            <a:off x="5633835" y="3406943"/>
            <a:ext cx="946592" cy="94721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99D4073-9A00-49B3-8918-C29282F0152D}"/>
              </a:ext>
            </a:extLst>
          </p:cNvPr>
          <p:cNvSpPr txBox="1"/>
          <p:nvPr/>
        </p:nvSpPr>
        <p:spPr>
          <a:xfrm>
            <a:off x="9018123" y="2578128"/>
            <a:ext cx="2351365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Easy to change colors, photos and Text.   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6E58FEB-C4C5-4754-B186-725CDE6A7E9D}"/>
              </a:ext>
            </a:extLst>
          </p:cNvPr>
          <p:cNvSpPr txBox="1"/>
          <p:nvPr/>
        </p:nvSpPr>
        <p:spPr>
          <a:xfrm>
            <a:off x="9018122" y="1635788"/>
            <a:ext cx="235136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5C48648-2717-43D1-8391-89EDDD919A49}"/>
              </a:ext>
            </a:extLst>
          </p:cNvPr>
          <p:cNvSpPr txBox="1"/>
          <p:nvPr/>
        </p:nvSpPr>
        <p:spPr>
          <a:xfrm>
            <a:off x="844775" y="4174887"/>
            <a:ext cx="2351365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Easy to change colors, photos and Text.   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B3BF240-B3D3-48CC-9D3E-BA670E51DDE9}"/>
              </a:ext>
            </a:extLst>
          </p:cNvPr>
          <p:cNvSpPr txBox="1"/>
          <p:nvPr/>
        </p:nvSpPr>
        <p:spPr>
          <a:xfrm>
            <a:off x="844774" y="3232547"/>
            <a:ext cx="235136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301">
            <a:extLst>
              <a:ext uri="{FF2B5EF4-FFF2-40B4-BE49-F238E27FC236}">
                <a16:creationId xmlns:a16="http://schemas.microsoft.com/office/drawing/2014/main" id="{308CC273-80DB-4468-9FCF-119E4EECBE20}"/>
              </a:ext>
            </a:extLst>
          </p:cNvPr>
          <p:cNvGrpSpPr/>
          <p:nvPr/>
        </p:nvGrpSpPr>
        <p:grpSpPr>
          <a:xfrm>
            <a:off x="2032170" y="1630128"/>
            <a:ext cx="8127660" cy="4769872"/>
            <a:chOff x="2687161" y="3731096"/>
            <a:chExt cx="5158677" cy="3027467"/>
          </a:xfrm>
          <a:solidFill>
            <a:schemeClr val="bg1">
              <a:alpha val="40000"/>
            </a:schemeClr>
          </a:solidFill>
        </p:grpSpPr>
        <p:sp>
          <p:nvSpPr>
            <p:cNvPr id="4" name="Freeform: Shape 302">
              <a:extLst>
                <a:ext uri="{FF2B5EF4-FFF2-40B4-BE49-F238E27FC236}">
                  <a16:creationId xmlns:a16="http://schemas.microsoft.com/office/drawing/2014/main" id="{BF272153-B81F-45AB-9B0C-44A7D4FB5C42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310">
              <a:extLst>
                <a:ext uri="{FF2B5EF4-FFF2-40B4-BE49-F238E27FC236}">
                  <a16:creationId xmlns:a16="http://schemas.microsoft.com/office/drawing/2014/main" id="{06A67DC2-25CA-42CA-A9BE-221FC38E7938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311">
              <a:extLst>
                <a:ext uri="{FF2B5EF4-FFF2-40B4-BE49-F238E27FC236}">
                  <a16:creationId xmlns:a16="http://schemas.microsoft.com/office/drawing/2014/main" id="{58EA5BA2-0765-4148-8F09-93F9790EE872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312">
              <a:extLst>
                <a:ext uri="{FF2B5EF4-FFF2-40B4-BE49-F238E27FC236}">
                  <a16:creationId xmlns:a16="http://schemas.microsoft.com/office/drawing/2014/main" id="{E157897F-35B6-46A3-BB12-9EECC986DAF9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313">
              <a:extLst>
                <a:ext uri="{FF2B5EF4-FFF2-40B4-BE49-F238E27FC236}">
                  <a16:creationId xmlns:a16="http://schemas.microsoft.com/office/drawing/2014/main" id="{DEF44385-0B39-4FF9-8C5A-1A9E0DBE7370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314">
              <a:extLst>
                <a:ext uri="{FF2B5EF4-FFF2-40B4-BE49-F238E27FC236}">
                  <a16:creationId xmlns:a16="http://schemas.microsoft.com/office/drawing/2014/main" id="{C4C800FE-66DA-4B00-BDDD-D5E7089FE1B2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315">
              <a:extLst>
                <a:ext uri="{FF2B5EF4-FFF2-40B4-BE49-F238E27FC236}">
                  <a16:creationId xmlns:a16="http://schemas.microsoft.com/office/drawing/2014/main" id="{3AE00D39-4898-43F9-A620-C2CEAE8C2B36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316">
              <a:extLst>
                <a:ext uri="{FF2B5EF4-FFF2-40B4-BE49-F238E27FC236}">
                  <a16:creationId xmlns:a16="http://schemas.microsoft.com/office/drawing/2014/main" id="{C56EBF45-4B33-4A04-A7D4-817DC57D9D2F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317">
              <a:extLst>
                <a:ext uri="{FF2B5EF4-FFF2-40B4-BE49-F238E27FC236}">
                  <a16:creationId xmlns:a16="http://schemas.microsoft.com/office/drawing/2014/main" id="{02923B6E-B3DF-4299-A262-F1A37FEB2E71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318">
              <a:extLst>
                <a:ext uri="{FF2B5EF4-FFF2-40B4-BE49-F238E27FC236}">
                  <a16:creationId xmlns:a16="http://schemas.microsoft.com/office/drawing/2014/main" id="{556E7819-65A5-4ABE-8B32-285477BCCB19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319">
              <a:extLst>
                <a:ext uri="{FF2B5EF4-FFF2-40B4-BE49-F238E27FC236}">
                  <a16:creationId xmlns:a16="http://schemas.microsoft.com/office/drawing/2014/main" id="{599D7D06-0A5D-46B7-AFFF-E3FCC583F4AD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320">
              <a:extLst>
                <a:ext uri="{FF2B5EF4-FFF2-40B4-BE49-F238E27FC236}">
                  <a16:creationId xmlns:a16="http://schemas.microsoft.com/office/drawing/2014/main" id="{47BCA652-34B5-4761-9FE4-7982EFABA7F5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321">
              <a:extLst>
                <a:ext uri="{FF2B5EF4-FFF2-40B4-BE49-F238E27FC236}">
                  <a16:creationId xmlns:a16="http://schemas.microsoft.com/office/drawing/2014/main" id="{13E9BE83-0F51-4FB3-A2BF-F9982B85B7CD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322">
              <a:extLst>
                <a:ext uri="{FF2B5EF4-FFF2-40B4-BE49-F238E27FC236}">
                  <a16:creationId xmlns:a16="http://schemas.microsoft.com/office/drawing/2014/main" id="{79B4933E-005E-4186-8E92-344C87808B27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323">
              <a:extLst>
                <a:ext uri="{FF2B5EF4-FFF2-40B4-BE49-F238E27FC236}">
                  <a16:creationId xmlns:a16="http://schemas.microsoft.com/office/drawing/2014/main" id="{0E2CC2AA-3B90-49BF-9B33-348860DD861D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324">
              <a:extLst>
                <a:ext uri="{FF2B5EF4-FFF2-40B4-BE49-F238E27FC236}">
                  <a16:creationId xmlns:a16="http://schemas.microsoft.com/office/drawing/2014/main" id="{716FAE1B-A91A-4F7E-BBAE-158403F5E292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325">
              <a:extLst>
                <a:ext uri="{FF2B5EF4-FFF2-40B4-BE49-F238E27FC236}">
                  <a16:creationId xmlns:a16="http://schemas.microsoft.com/office/drawing/2014/main" id="{5BAD4F40-9027-4AEB-87A4-774BDAA0E73D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326">
              <a:extLst>
                <a:ext uri="{FF2B5EF4-FFF2-40B4-BE49-F238E27FC236}">
                  <a16:creationId xmlns:a16="http://schemas.microsoft.com/office/drawing/2014/main" id="{4CE820C3-2FC3-41BD-A33E-659DD44F6EC0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327">
              <a:extLst>
                <a:ext uri="{FF2B5EF4-FFF2-40B4-BE49-F238E27FC236}">
                  <a16:creationId xmlns:a16="http://schemas.microsoft.com/office/drawing/2014/main" id="{27A6D807-32E7-4F20-AAC6-61BE83D82CF9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328">
              <a:extLst>
                <a:ext uri="{FF2B5EF4-FFF2-40B4-BE49-F238E27FC236}">
                  <a16:creationId xmlns:a16="http://schemas.microsoft.com/office/drawing/2014/main" id="{9D971D55-1BA8-4BBF-B150-D0D6DEF68AA7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329">
              <a:extLst>
                <a:ext uri="{FF2B5EF4-FFF2-40B4-BE49-F238E27FC236}">
                  <a16:creationId xmlns:a16="http://schemas.microsoft.com/office/drawing/2014/main" id="{19B2F6D2-691F-492E-B534-6AC793912AC6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330">
              <a:extLst>
                <a:ext uri="{FF2B5EF4-FFF2-40B4-BE49-F238E27FC236}">
                  <a16:creationId xmlns:a16="http://schemas.microsoft.com/office/drawing/2014/main" id="{E602D7C1-169E-4C24-AC3F-A4FE49284834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331">
              <a:extLst>
                <a:ext uri="{FF2B5EF4-FFF2-40B4-BE49-F238E27FC236}">
                  <a16:creationId xmlns:a16="http://schemas.microsoft.com/office/drawing/2014/main" id="{BE9CE3C6-3672-47FF-887D-B0A7E23D2180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332">
              <a:extLst>
                <a:ext uri="{FF2B5EF4-FFF2-40B4-BE49-F238E27FC236}">
                  <a16:creationId xmlns:a16="http://schemas.microsoft.com/office/drawing/2014/main" id="{54C6F456-EC77-47F7-B56D-38E040C6A700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333">
              <a:extLst>
                <a:ext uri="{FF2B5EF4-FFF2-40B4-BE49-F238E27FC236}">
                  <a16:creationId xmlns:a16="http://schemas.microsoft.com/office/drawing/2014/main" id="{5E7FFA4E-3EE7-4463-9C74-E7213E504C1B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334">
              <a:extLst>
                <a:ext uri="{FF2B5EF4-FFF2-40B4-BE49-F238E27FC236}">
                  <a16:creationId xmlns:a16="http://schemas.microsoft.com/office/drawing/2014/main" id="{FDBF1FBA-F88C-4891-9BCA-6276E92E94C8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335">
              <a:extLst>
                <a:ext uri="{FF2B5EF4-FFF2-40B4-BE49-F238E27FC236}">
                  <a16:creationId xmlns:a16="http://schemas.microsoft.com/office/drawing/2014/main" id="{A92B2422-5EED-44B1-B91E-C6FF85A1C766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36">
              <a:extLst>
                <a:ext uri="{FF2B5EF4-FFF2-40B4-BE49-F238E27FC236}">
                  <a16:creationId xmlns:a16="http://schemas.microsoft.com/office/drawing/2014/main" id="{BD1513DE-8CBD-47ED-B16E-78DD3BC6009F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37">
              <a:extLst>
                <a:ext uri="{FF2B5EF4-FFF2-40B4-BE49-F238E27FC236}">
                  <a16:creationId xmlns:a16="http://schemas.microsoft.com/office/drawing/2014/main" id="{50100EEF-93D8-4C2F-BBB2-2F746368A2D9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38">
              <a:extLst>
                <a:ext uri="{FF2B5EF4-FFF2-40B4-BE49-F238E27FC236}">
                  <a16:creationId xmlns:a16="http://schemas.microsoft.com/office/drawing/2014/main" id="{8A03186C-2DE6-46F1-A9D3-BBBB5A7CA2D2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9">
              <a:extLst>
                <a:ext uri="{FF2B5EF4-FFF2-40B4-BE49-F238E27FC236}">
                  <a16:creationId xmlns:a16="http://schemas.microsoft.com/office/drawing/2014/main" id="{A175F06E-CD6C-45B3-BB16-5A14F76BE119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0">
              <a:extLst>
                <a:ext uri="{FF2B5EF4-FFF2-40B4-BE49-F238E27FC236}">
                  <a16:creationId xmlns:a16="http://schemas.microsoft.com/office/drawing/2014/main" id="{CE4ACAC6-8400-46F5-860C-282FF1613097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41">
              <a:extLst>
                <a:ext uri="{FF2B5EF4-FFF2-40B4-BE49-F238E27FC236}">
                  <a16:creationId xmlns:a16="http://schemas.microsoft.com/office/drawing/2014/main" id="{F70AB79A-0B63-4E88-8218-7086411CB593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42">
              <a:extLst>
                <a:ext uri="{FF2B5EF4-FFF2-40B4-BE49-F238E27FC236}">
                  <a16:creationId xmlns:a16="http://schemas.microsoft.com/office/drawing/2014/main" id="{7097657D-CA73-4FA4-8146-9D65218417EF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43">
              <a:extLst>
                <a:ext uri="{FF2B5EF4-FFF2-40B4-BE49-F238E27FC236}">
                  <a16:creationId xmlns:a16="http://schemas.microsoft.com/office/drawing/2014/main" id="{2E3A0AB8-46E6-4E10-B4F4-D3B5F86F6F59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44">
              <a:extLst>
                <a:ext uri="{FF2B5EF4-FFF2-40B4-BE49-F238E27FC236}">
                  <a16:creationId xmlns:a16="http://schemas.microsoft.com/office/drawing/2014/main" id="{9F8F9EDE-95B6-461E-895A-4999FA5EBE23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45">
              <a:extLst>
                <a:ext uri="{FF2B5EF4-FFF2-40B4-BE49-F238E27FC236}">
                  <a16:creationId xmlns:a16="http://schemas.microsoft.com/office/drawing/2014/main" id="{15F9EFCB-4122-4E77-94FA-F8E9E12EFFC7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346">
              <a:extLst>
                <a:ext uri="{FF2B5EF4-FFF2-40B4-BE49-F238E27FC236}">
                  <a16:creationId xmlns:a16="http://schemas.microsoft.com/office/drawing/2014/main" id="{05A2CEF0-12D5-4FB5-9C23-ED387474FA10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347">
              <a:extLst>
                <a:ext uri="{FF2B5EF4-FFF2-40B4-BE49-F238E27FC236}">
                  <a16:creationId xmlns:a16="http://schemas.microsoft.com/office/drawing/2014/main" id="{A245C84F-B9B3-47A2-BAAB-5CA48E212356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348">
              <a:extLst>
                <a:ext uri="{FF2B5EF4-FFF2-40B4-BE49-F238E27FC236}">
                  <a16:creationId xmlns:a16="http://schemas.microsoft.com/office/drawing/2014/main" id="{4F20C916-14E9-4C1C-8DF8-30F268709281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349">
              <a:extLst>
                <a:ext uri="{FF2B5EF4-FFF2-40B4-BE49-F238E27FC236}">
                  <a16:creationId xmlns:a16="http://schemas.microsoft.com/office/drawing/2014/main" id="{7835D7D8-D54B-4836-9438-0DD7F2E3F331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350">
              <a:extLst>
                <a:ext uri="{FF2B5EF4-FFF2-40B4-BE49-F238E27FC236}">
                  <a16:creationId xmlns:a16="http://schemas.microsoft.com/office/drawing/2014/main" id="{68B000EC-337E-4150-A473-BAF0C21E2599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351">
              <a:extLst>
                <a:ext uri="{FF2B5EF4-FFF2-40B4-BE49-F238E27FC236}">
                  <a16:creationId xmlns:a16="http://schemas.microsoft.com/office/drawing/2014/main" id="{DFB83E76-2AC0-4A59-89C5-F1110DD1C2C3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352">
              <a:extLst>
                <a:ext uri="{FF2B5EF4-FFF2-40B4-BE49-F238E27FC236}">
                  <a16:creationId xmlns:a16="http://schemas.microsoft.com/office/drawing/2014/main" id="{28EF3D36-84B7-48F4-82CD-B99406CA7034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353">
              <a:extLst>
                <a:ext uri="{FF2B5EF4-FFF2-40B4-BE49-F238E27FC236}">
                  <a16:creationId xmlns:a16="http://schemas.microsoft.com/office/drawing/2014/main" id="{5863A81D-DAE1-4DBC-AC01-A2AF9EA9E9C2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354">
              <a:extLst>
                <a:ext uri="{FF2B5EF4-FFF2-40B4-BE49-F238E27FC236}">
                  <a16:creationId xmlns:a16="http://schemas.microsoft.com/office/drawing/2014/main" id="{4FA674BE-6A7A-441F-8DFF-879C2625632F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355">
              <a:extLst>
                <a:ext uri="{FF2B5EF4-FFF2-40B4-BE49-F238E27FC236}">
                  <a16:creationId xmlns:a16="http://schemas.microsoft.com/office/drawing/2014/main" id="{630500A3-AFDB-426F-A347-206988A6AF9E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356">
              <a:extLst>
                <a:ext uri="{FF2B5EF4-FFF2-40B4-BE49-F238E27FC236}">
                  <a16:creationId xmlns:a16="http://schemas.microsoft.com/office/drawing/2014/main" id="{DE72A8AD-EE2C-48D9-A140-AC1D164C79A8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357">
              <a:extLst>
                <a:ext uri="{FF2B5EF4-FFF2-40B4-BE49-F238E27FC236}">
                  <a16:creationId xmlns:a16="http://schemas.microsoft.com/office/drawing/2014/main" id="{2ED86783-940F-4B5A-99CA-B112E8F560BD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358">
              <a:extLst>
                <a:ext uri="{FF2B5EF4-FFF2-40B4-BE49-F238E27FC236}">
                  <a16:creationId xmlns:a16="http://schemas.microsoft.com/office/drawing/2014/main" id="{302FA380-C3B3-4887-8D21-AC6ECAC66522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359">
              <a:extLst>
                <a:ext uri="{FF2B5EF4-FFF2-40B4-BE49-F238E27FC236}">
                  <a16:creationId xmlns:a16="http://schemas.microsoft.com/office/drawing/2014/main" id="{EFBD879C-C89F-4E01-9AFC-E9EC570A5553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360">
              <a:extLst>
                <a:ext uri="{FF2B5EF4-FFF2-40B4-BE49-F238E27FC236}">
                  <a16:creationId xmlns:a16="http://schemas.microsoft.com/office/drawing/2014/main" id="{603A943E-2E7B-4BA9-AABE-B0E9505DEF03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361">
              <a:extLst>
                <a:ext uri="{FF2B5EF4-FFF2-40B4-BE49-F238E27FC236}">
                  <a16:creationId xmlns:a16="http://schemas.microsoft.com/office/drawing/2014/main" id="{A3502A73-5F12-40F8-89C5-6C9E86B8E450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362">
              <a:extLst>
                <a:ext uri="{FF2B5EF4-FFF2-40B4-BE49-F238E27FC236}">
                  <a16:creationId xmlns:a16="http://schemas.microsoft.com/office/drawing/2014/main" id="{5CC54E2D-8439-4C06-8885-6C4BCE60F437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363">
              <a:extLst>
                <a:ext uri="{FF2B5EF4-FFF2-40B4-BE49-F238E27FC236}">
                  <a16:creationId xmlns:a16="http://schemas.microsoft.com/office/drawing/2014/main" id="{B322E30B-86DD-415E-AD06-E6F507FDCB18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364">
              <a:extLst>
                <a:ext uri="{FF2B5EF4-FFF2-40B4-BE49-F238E27FC236}">
                  <a16:creationId xmlns:a16="http://schemas.microsoft.com/office/drawing/2014/main" id="{6CC314CC-05F2-4EAE-8462-9195CA845C4C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365">
              <a:extLst>
                <a:ext uri="{FF2B5EF4-FFF2-40B4-BE49-F238E27FC236}">
                  <a16:creationId xmlns:a16="http://schemas.microsoft.com/office/drawing/2014/main" id="{855DBC4D-67DD-42AF-803D-C007A50FEE4D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366">
              <a:extLst>
                <a:ext uri="{FF2B5EF4-FFF2-40B4-BE49-F238E27FC236}">
                  <a16:creationId xmlns:a16="http://schemas.microsoft.com/office/drawing/2014/main" id="{8E007725-053A-43E9-80C2-7F01DAF8FAA7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367">
              <a:extLst>
                <a:ext uri="{FF2B5EF4-FFF2-40B4-BE49-F238E27FC236}">
                  <a16:creationId xmlns:a16="http://schemas.microsoft.com/office/drawing/2014/main" id="{60325FC1-4203-48E3-8434-ABABEDA7CF83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368">
              <a:extLst>
                <a:ext uri="{FF2B5EF4-FFF2-40B4-BE49-F238E27FC236}">
                  <a16:creationId xmlns:a16="http://schemas.microsoft.com/office/drawing/2014/main" id="{938CEDB6-5A01-40AB-A37E-9FD9EE57050A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369">
              <a:extLst>
                <a:ext uri="{FF2B5EF4-FFF2-40B4-BE49-F238E27FC236}">
                  <a16:creationId xmlns:a16="http://schemas.microsoft.com/office/drawing/2014/main" id="{D3FB2941-A0B1-4155-956A-73319FBACE4B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370">
              <a:extLst>
                <a:ext uri="{FF2B5EF4-FFF2-40B4-BE49-F238E27FC236}">
                  <a16:creationId xmlns:a16="http://schemas.microsoft.com/office/drawing/2014/main" id="{0D9EF37B-778B-4177-9B25-9058AA033ADB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371">
              <a:extLst>
                <a:ext uri="{FF2B5EF4-FFF2-40B4-BE49-F238E27FC236}">
                  <a16:creationId xmlns:a16="http://schemas.microsoft.com/office/drawing/2014/main" id="{A0EBF7F2-FAB6-4F2A-A6FD-024E8C4BE9AD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372">
              <a:extLst>
                <a:ext uri="{FF2B5EF4-FFF2-40B4-BE49-F238E27FC236}">
                  <a16:creationId xmlns:a16="http://schemas.microsoft.com/office/drawing/2014/main" id="{7AE16450-98F6-4AC5-AA17-29187E5EDF44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373">
              <a:extLst>
                <a:ext uri="{FF2B5EF4-FFF2-40B4-BE49-F238E27FC236}">
                  <a16:creationId xmlns:a16="http://schemas.microsoft.com/office/drawing/2014/main" id="{E534A30E-E8A2-4070-B2DD-F68781A6A3DA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374">
              <a:extLst>
                <a:ext uri="{FF2B5EF4-FFF2-40B4-BE49-F238E27FC236}">
                  <a16:creationId xmlns:a16="http://schemas.microsoft.com/office/drawing/2014/main" id="{51E68972-901E-4631-9F31-03742EF36508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375">
              <a:extLst>
                <a:ext uri="{FF2B5EF4-FFF2-40B4-BE49-F238E27FC236}">
                  <a16:creationId xmlns:a16="http://schemas.microsoft.com/office/drawing/2014/main" id="{C6122AED-6E4B-4E17-9605-F369774A3845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376">
              <a:extLst>
                <a:ext uri="{FF2B5EF4-FFF2-40B4-BE49-F238E27FC236}">
                  <a16:creationId xmlns:a16="http://schemas.microsoft.com/office/drawing/2014/main" id="{B21E8818-8857-4B99-866E-11E6A5976046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377">
              <a:extLst>
                <a:ext uri="{FF2B5EF4-FFF2-40B4-BE49-F238E27FC236}">
                  <a16:creationId xmlns:a16="http://schemas.microsoft.com/office/drawing/2014/main" id="{3698E4C2-5430-47A3-AF3F-4C781ECB3335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378">
              <a:extLst>
                <a:ext uri="{FF2B5EF4-FFF2-40B4-BE49-F238E27FC236}">
                  <a16:creationId xmlns:a16="http://schemas.microsoft.com/office/drawing/2014/main" id="{F05A6A78-69FB-462C-AFFA-F14F5656A7B5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379">
              <a:extLst>
                <a:ext uri="{FF2B5EF4-FFF2-40B4-BE49-F238E27FC236}">
                  <a16:creationId xmlns:a16="http://schemas.microsoft.com/office/drawing/2014/main" id="{2D9031B0-FFE3-45E2-AF6E-6A7D9CD3822E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380">
              <a:extLst>
                <a:ext uri="{FF2B5EF4-FFF2-40B4-BE49-F238E27FC236}">
                  <a16:creationId xmlns:a16="http://schemas.microsoft.com/office/drawing/2014/main" id="{54BE2845-4EEC-4A38-BAC9-918F4834C645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381">
              <a:extLst>
                <a:ext uri="{FF2B5EF4-FFF2-40B4-BE49-F238E27FC236}">
                  <a16:creationId xmlns:a16="http://schemas.microsoft.com/office/drawing/2014/main" id="{05A09422-F8D6-4136-B36C-A6680A86C627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382">
              <a:extLst>
                <a:ext uri="{FF2B5EF4-FFF2-40B4-BE49-F238E27FC236}">
                  <a16:creationId xmlns:a16="http://schemas.microsoft.com/office/drawing/2014/main" id="{B353D879-CBE2-419F-BD13-308272A7C8DF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383">
              <a:extLst>
                <a:ext uri="{FF2B5EF4-FFF2-40B4-BE49-F238E27FC236}">
                  <a16:creationId xmlns:a16="http://schemas.microsoft.com/office/drawing/2014/main" id="{30020850-B83E-4D7D-BAFE-01043EC01641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384">
              <a:extLst>
                <a:ext uri="{FF2B5EF4-FFF2-40B4-BE49-F238E27FC236}">
                  <a16:creationId xmlns:a16="http://schemas.microsoft.com/office/drawing/2014/main" id="{0D388EFB-99D3-4BC9-A27F-2164E42B7F45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385">
              <a:extLst>
                <a:ext uri="{FF2B5EF4-FFF2-40B4-BE49-F238E27FC236}">
                  <a16:creationId xmlns:a16="http://schemas.microsoft.com/office/drawing/2014/main" id="{F764BB73-BE21-42DD-95B1-CAF98C18B63C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386">
              <a:extLst>
                <a:ext uri="{FF2B5EF4-FFF2-40B4-BE49-F238E27FC236}">
                  <a16:creationId xmlns:a16="http://schemas.microsoft.com/office/drawing/2014/main" id="{E3CEA898-868D-42F0-9BB7-0921052B9E4B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387">
              <a:extLst>
                <a:ext uri="{FF2B5EF4-FFF2-40B4-BE49-F238E27FC236}">
                  <a16:creationId xmlns:a16="http://schemas.microsoft.com/office/drawing/2014/main" id="{90246DA3-C8D3-46A5-A788-7780AC6ADF87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388">
              <a:extLst>
                <a:ext uri="{FF2B5EF4-FFF2-40B4-BE49-F238E27FC236}">
                  <a16:creationId xmlns:a16="http://schemas.microsoft.com/office/drawing/2014/main" id="{CC86607D-14B1-4C06-AD08-CDC134C92CE8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389">
              <a:extLst>
                <a:ext uri="{FF2B5EF4-FFF2-40B4-BE49-F238E27FC236}">
                  <a16:creationId xmlns:a16="http://schemas.microsoft.com/office/drawing/2014/main" id="{3FA22B3D-7191-4D35-9156-AE92AD5B5151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390">
              <a:extLst>
                <a:ext uri="{FF2B5EF4-FFF2-40B4-BE49-F238E27FC236}">
                  <a16:creationId xmlns:a16="http://schemas.microsoft.com/office/drawing/2014/main" id="{E1DD5B4F-8645-438F-98BD-AAA6264B06D0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391">
              <a:extLst>
                <a:ext uri="{FF2B5EF4-FFF2-40B4-BE49-F238E27FC236}">
                  <a16:creationId xmlns:a16="http://schemas.microsoft.com/office/drawing/2014/main" id="{5830053A-D957-4986-B08F-6FC25041BDFB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392">
              <a:extLst>
                <a:ext uri="{FF2B5EF4-FFF2-40B4-BE49-F238E27FC236}">
                  <a16:creationId xmlns:a16="http://schemas.microsoft.com/office/drawing/2014/main" id="{7FE044D5-97CE-4CA8-8C5B-E708431032E6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393">
              <a:extLst>
                <a:ext uri="{FF2B5EF4-FFF2-40B4-BE49-F238E27FC236}">
                  <a16:creationId xmlns:a16="http://schemas.microsoft.com/office/drawing/2014/main" id="{C5A6FC47-85A8-454B-BF8E-A01E51AC8924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394">
              <a:extLst>
                <a:ext uri="{FF2B5EF4-FFF2-40B4-BE49-F238E27FC236}">
                  <a16:creationId xmlns:a16="http://schemas.microsoft.com/office/drawing/2014/main" id="{4C2A3C49-E083-406F-BDF5-15F8166F8198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395">
              <a:extLst>
                <a:ext uri="{FF2B5EF4-FFF2-40B4-BE49-F238E27FC236}">
                  <a16:creationId xmlns:a16="http://schemas.microsoft.com/office/drawing/2014/main" id="{3C78B0CC-CAF1-4312-9AF9-DB3F43B21C2A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396">
              <a:extLst>
                <a:ext uri="{FF2B5EF4-FFF2-40B4-BE49-F238E27FC236}">
                  <a16:creationId xmlns:a16="http://schemas.microsoft.com/office/drawing/2014/main" id="{E8496080-FCBB-4495-89DC-BB5A9FAE7A71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397">
              <a:extLst>
                <a:ext uri="{FF2B5EF4-FFF2-40B4-BE49-F238E27FC236}">
                  <a16:creationId xmlns:a16="http://schemas.microsoft.com/office/drawing/2014/main" id="{11A07FD6-B447-4450-AEBB-C5BC1382AEDD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398">
              <a:extLst>
                <a:ext uri="{FF2B5EF4-FFF2-40B4-BE49-F238E27FC236}">
                  <a16:creationId xmlns:a16="http://schemas.microsoft.com/office/drawing/2014/main" id="{39E8A60C-75A1-494F-B715-009E16D56E45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399">
              <a:extLst>
                <a:ext uri="{FF2B5EF4-FFF2-40B4-BE49-F238E27FC236}">
                  <a16:creationId xmlns:a16="http://schemas.microsoft.com/office/drawing/2014/main" id="{B6A44AFA-8C87-4822-A8ED-0CDF472EE6C5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400">
              <a:extLst>
                <a:ext uri="{FF2B5EF4-FFF2-40B4-BE49-F238E27FC236}">
                  <a16:creationId xmlns:a16="http://schemas.microsoft.com/office/drawing/2014/main" id="{B5D58E3A-A784-44F0-9975-D8F86FB8C3AA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401">
              <a:extLst>
                <a:ext uri="{FF2B5EF4-FFF2-40B4-BE49-F238E27FC236}">
                  <a16:creationId xmlns:a16="http://schemas.microsoft.com/office/drawing/2014/main" id="{86719863-698E-4C53-82CF-D17B317C3FCC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402">
              <a:extLst>
                <a:ext uri="{FF2B5EF4-FFF2-40B4-BE49-F238E27FC236}">
                  <a16:creationId xmlns:a16="http://schemas.microsoft.com/office/drawing/2014/main" id="{C3ABD4BA-17E5-458B-8C3A-F3DC9DACF698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403">
              <a:extLst>
                <a:ext uri="{FF2B5EF4-FFF2-40B4-BE49-F238E27FC236}">
                  <a16:creationId xmlns:a16="http://schemas.microsoft.com/office/drawing/2014/main" id="{C08DE0B1-4A4F-401B-AA91-7A23A3A8004F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404">
              <a:extLst>
                <a:ext uri="{FF2B5EF4-FFF2-40B4-BE49-F238E27FC236}">
                  <a16:creationId xmlns:a16="http://schemas.microsoft.com/office/drawing/2014/main" id="{9F6F6B98-13CC-4294-9AEB-FE161599183B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405">
              <a:extLst>
                <a:ext uri="{FF2B5EF4-FFF2-40B4-BE49-F238E27FC236}">
                  <a16:creationId xmlns:a16="http://schemas.microsoft.com/office/drawing/2014/main" id="{2C8C5208-E9FE-4BA5-B9E3-07ABBC97F707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406">
              <a:extLst>
                <a:ext uri="{FF2B5EF4-FFF2-40B4-BE49-F238E27FC236}">
                  <a16:creationId xmlns:a16="http://schemas.microsoft.com/office/drawing/2014/main" id="{CA7BC3B2-CCA1-4338-84D8-227F8BE3CB85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407">
              <a:extLst>
                <a:ext uri="{FF2B5EF4-FFF2-40B4-BE49-F238E27FC236}">
                  <a16:creationId xmlns:a16="http://schemas.microsoft.com/office/drawing/2014/main" id="{E459E763-F1F0-4F12-8D52-77180B0A8B01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408">
              <a:extLst>
                <a:ext uri="{FF2B5EF4-FFF2-40B4-BE49-F238E27FC236}">
                  <a16:creationId xmlns:a16="http://schemas.microsoft.com/office/drawing/2014/main" id="{D138FC49-A9D2-48B4-8778-1ED4A4CC1E9F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409">
              <a:extLst>
                <a:ext uri="{FF2B5EF4-FFF2-40B4-BE49-F238E27FC236}">
                  <a16:creationId xmlns:a16="http://schemas.microsoft.com/office/drawing/2014/main" id="{4AFA22F1-E12E-4272-94CF-D23FABC01408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410">
              <a:extLst>
                <a:ext uri="{FF2B5EF4-FFF2-40B4-BE49-F238E27FC236}">
                  <a16:creationId xmlns:a16="http://schemas.microsoft.com/office/drawing/2014/main" id="{1BB6165A-863F-4747-A291-1D4613EE0F58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411">
              <a:extLst>
                <a:ext uri="{FF2B5EF4-FFF2-40B4-BE49-F238E27FC236}">
                  <a16:creationId xmlns:a16="http://schemas.microsoft.com/office/drawing/2014/main" id="{95927CAA-5F1C-4FFE-BE2E-BDF8E8964F88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412">
              <a:extLst>
                <a:ext uri="{FF2B5EF4-FFF2-40B4-BE49-F238E27FC236}">
                  <a16:creationId xmlns:a16="http://schemas.microsoft.com/office/drawing/2014/main" id="{D7477DD3-52BF-45B2-A49A-9398CABD3F21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413">
              <a:extLst>
                <a:ext uri="{FF2B5EF4-FFF2-40B4-BE49-F238E27FC236}">
                  <a16:creationId xmlns:a16="http://schemas.microsoft.com/office/drawing/2014/main" id="{F8EB924C-0F93-4695-8AA6-BF5AA55451C2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414">
              <a:extLst>
                <a:ext uri="{FF2B5EF4-FFF2-40B4-BE49-F238E27FC236}">
                  <a16:creationId xmlns:a16="http://schemas.microsoft.com/office/drawing/2014/main" id="{B9515807-1C53-4AF7-A36D-6A47B7F5B602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415">
              <a:extLst>
                <a:ext uri="{FF2B5EF4-FFF2-40B4-BE49-F238E27FC236}">
                  <a16:creationId xmlns:a16="http://schemas.microsoft.com/office/drawing/2014/main" id="{263E3EE9-D633-4839-8108-69B3D91DABE0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416">
              <a:extLst>
                <a:ext uri="{FF2B5EF4-FFF2-40B4-BE49-F238E27FC236}">
                  <a16:creationId xmlns:a16="http://schemas.microsoft.com/office/drawing/2014/main" id="{64EAD533-31D5-4734-916F-459471C0CD4B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417">
              <a:extLst>
                <a:ext uri="{FF2B5EF4-FFF2-40B4-BE49-F238E27FC236}">
                  <a16:creationId xmlns:a16="http://schemas.microsoft.com/office/drawing/2014/main" id="{64B0CBBD-62DD-40D4-A1F7-BE539F5E31B5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418">
              <a:extLst>
                <a:ext uri="{FF2B5EF4-FFF2-40B4-BE49-F238E27FC236}">
                  <a16:creationId xmlns:a16="http://schemas.microsoft.com/office/drawing/2014/main" id="{D90DB5FC-2F4F-442B-81AD-780B05D1AA9B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419">
              <a:extLst>
                <a:ext uri="{FF2B5EF4-FFF2-40B4-BE49-F238E27FC236}">
                  <a16:creationId xmlns:a16="http://schemas.microsoft.com/office/drawing/2014/main" id="{0C1C4B7E-6CB0-4676-A2FB-77A69A16199D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420">
              <a:extLst>
                <a:ext uri="{FF2B5EF4-FFF2-40B4-BE49-F238E27FC236}">
                  <a16:creationId xmlns:a16="http://schemas.microsoft.com/office/drawing/2014/main" id="{84B84E51-A432-42AE-ADE1-EDD82C82E8AC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6" name="Group 15">
            <a:extLst>
              <a:ext uri="{FF2B5EF4-FFF2-40B4-BE49-F238E27FC236}">
                <a16:creationId xmlns:a16="http://schemas.microsoft.com/office/drawing/2014/main" id="{BB41D559-E7BC-400E-82C1-0B2701BB9C40}"/>
              </a:ext>
            </a:extLst>
          </p:cNvPr>
          <p:cNvGrpSpPr/>
          <p:nvPr/>
        </p:nvGrpSpPr>
        <p:grpSpPr>
          <a:xfrm>
            <a:off x="669662" y="4406774"/>
            <a:ext cx="2222200" cy="1114294"/>
            <a:chOff x="803640" y="3362835"/>
            <a:chExt cx="2059657" cy="1114294"/>
          </a:xfrm>
        </p:grpSpPr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87AF49A0-2830-4837-9507-0E56DB3B0477}"/>
                </a:ext>
              </a:extLst>
            </p:cNvPr>
            <p:cNvSpPr txBox="1"/>
            <p:nvPr/>
          </p:nvSpPr>
          <p:spPr>
            <a:xfrm>
              <a:off x="803640" y="364613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8588E3A-D85F-410A-AC00-6591A099D8F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9" name="Group 18">
            <a:extLst>
              <a:ext uri="{FF2B5EF4-FFF2-40B4-BE49-F238E27FC236}">
                <a16:creationId xmlns:a16="http://schemas.microsoft.com/office/drawing/2014/main" id="{87A33079-3BE4-44B7-AE81-8F71A177161E}"/>
              </a:ext>
            </a:extLst>
          </p:cNvPr>
          <p:cNvGrpSpPr/>
          <p:nvPr/>
        </p:nvGrpSpPr>
        <p:grpSpPr>
          <a:xfrm>
            <a:off x="3541113" y="4406774"/>
            <a:ext cx="2222200" cy="1114294"/>
            <a:chOff x="803640" y="3362835"/>
            <a:chExt cx="2059657" cy="1114294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A18096FD-F41F-4FDB-AAE6-2657B8E544E1}"/>
                </a:ext>
              </a:extLst>
            </p:cNvPr>
            <p:cNvSpPr txBox="1"/>
            <p:nvPr/>
          </p:nvSpPr>
          <p:spPr>
            <a:xfrm>
              <a:off x="803640" y="364613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CD8DDDF9-9232-432B-9392-0BC8429862DE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2" name="Group 21">
            <a:extLst>
              <a:ext uri="{FF2B5EF4-FFF2-40B4-BE49-F238E27FC236}">
                <a16:creationId xmlns:a16="http://schemas.microsoft.com/office/drawing/2014/main" id="{A413071F-B8E7-4FCB-955E-A10F6634B094}"/>
              </a:ext>
            </a:extLst>
          </p:cNvPr>
          <p:cNvGrpSpPr/>
          <p:nvPr/>
        </p:nvGrpSpPr>
        <p:grpSpPr>
          <a:xfrm>
            <a:off x="9284015" y="4406774"/>
            <a:ext cx="2222200" cy="1114294"/>
            <a:chOff x="803640" y="3362835"/>
            <a:chExt cx="2059657" cy="1114294"/>
          </a:xfrm>
        </p:grpSpPr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7708BEF3-29E9-4A5A-9112-24A73BD866D8}"/>
                </a:ext>
              </a:extLst>
            </p:cNvPr>
            <p:cNvSpPr txBox="1"/>
            <p:nvPr/>
          </p:nvSpPr>
          <p:spPr>
            <a:xfrm>
              <a:off x="803640" y="364613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B569DD5D-468C-45AB-96B5-388F74ACC5DB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5" name="Group 304">
            <a:extLst>
              <a:ext uri="{FF2B5EF4-FFF2-40B4-BE49-F238E27FC236}">
                <a16:creationId xmlns:a16="http://schemas.microsoft.com/office/drawing/2014/main" id="{32EC6F3F-6112-45C1-A1C2-F9A2DFF7C1B0}"/>
              </a:ext>
            </a:extLst>
          </p:cNvPr>
          <p:cNvGrpSpPr/>
          <p:nvPr/>
        </p:nvGrpSpPr>
        <p:grpSpPr>
          <a:xfrm>
            <a:off x="6412564" y="4406774"/>
            <a:ext cx="2222200" cy="1114294"/>
            <a:chOff x="803640" y="3362835"/>
            <a:chExt cx="2059657" cy="1114294"/>
          </a:xfrm>
        </p:grpSpPr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DA759776-248A-4AAA-8CE0-27D748C08627}"/>
                </a:ext>
              </a:extLst>
            </p:cNvPr>
            <p:cNvSpPr txBox="1"/>
            <p:nvPr/>
          </p:nvSpPr>
          <p:spPr>
            <a:xfrm>
              <a:off x="803640" y="3646132"/>
              <a:ext cx="205965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2640F04D-67BD-4463-9EBE-A6E4D7DC117E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5B136D4C-AAA1-4E03-A03C-C7335EC89852}"/>
              </a:ext>
            </a:extLst>
          </p:cNvPr>
          <p:cNvGrpSpPr/>
          <p:nvPr/>
        </p:nvGrpSpPr>
        <p:grpSpPr>
          <a:xfrm>
            <a:off x="3912476" y="2511985"/>
            <a:ext cx="1479474" cy="1478112"/>
            <a:chOff x="1454939" y="3059338"/>
            <a:chExt cx="1479474" cy="1478112"/>
          </a:xfrm>
        </p:grpSpPr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C4640DCD-89F9-4F70-BC0D-657F43D6635F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58CEB377-CED6-4631-8521-F77F2A8863C3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D74AFADF-04A0-49C5-88D8-49C3ECECBDEC}"/>
              </a:ext>
            </a:extLst>
          </p:cNvPr>
          <p:cNvGrpSpPr/>
          <p:nvPr/>
        </p:nvGrpSpPr>
        <p:grpSpPr>
          <a:xfrm>
            <a:off x="6783927" y="2511985"/>
            <a:ext cx="1479474" cy="1478112"/>
            <a:chOff x="1454939" y="3059338"/>
            <a:chExt cx="1479474" cy="1478112"/>
          </a:xfrm>
        </p:grpSpPr>
        <p:sp>
          <p:nvSpPr>
            <p:cNvPr id="132" name="자유형: 도형 131">
              <a:extLst>
                <a:ext uri="{FF2B5EF4-FFF2-40B4-BE49-F238E27FC236}">
                  <a16:creationId xmlns:a16="http://schemas.microsoft.com/office/drawing/2014/main" id="{3B1F6DB3-135D-45A9-9740-92F34D072CFC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133" name="자유형: 도형 132">
              <a:extLst>
                <a:ext uri="{FF2B5EF4-FFF2-40B4-BE49-F238E27FC236}">
                  <a16:creationId xmlns:a16="http://schemas.microsoft.com/office/drawing/2014/main" id="{B8E31428-33FB-454D-BE1D-EDD75402836A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34" name="그룹 133">
            <a:extLst>
              <a:ext uri="{FF2B5EF4-FFF2-40B4-BE49-F238E27FC236}">
                <a16:creationId xmlns:a16="http://schemas.microsoft.com/office/drawing/2014/main" id="{4F839DD8-CDC2-4E25-BCC4-15532E6A8758}"/>
              </a:ext>
            </a:extLst>
          </p:cNvPr>
          <p:cNvGrpSpPr/>
          <p:nvPr/>
        </p:nvGrpSpPr>
        <p:grpSpPr>
          <a:xfrm>
            <a:off x="9655378" y="2511985"/>
            <a:ext cx="1479474" cy="1478112"/>
            <a:chOff x="1454939" y="3059338"/>
            <a:chExt cx="1479474" cy="1478112"/>
          </a:xfrm>
        </p:grpSpPr>
        <p:sp>
          <p:nvSpPr>
            <p:cNvPr id="135" name="자유형: 도형 134">
              <a:extLst>
                <a:ext uri="{FF2B5EF4-FFF2-40B4-BE49-F238E27FC236}">
                  <a16:creationId xmlns:a16="http://schemas.microsoft.com/office/drawing/2014/main" id="{79F1B9C1-B8CF-4A2B-A14E-6331BDF12132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136" name="자유형: 도형 135">
              <a:extLst>
                <a:ext uri="{FF2B5EF4-FFF2-40B4-BE49-F238E27FC236}">
                  <a16:creationId xmlns:a16="http://schemas.microsoft.com/office/drawing/2014/main" id="{FB0BDA01-36E7-4E80-94E4-09541BC30509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37" name="그룹 136">
            <a:extLst>
              <a:ext uri="{FF2B5EF4-FFF2-40B4-BE49-F238E27FC236}">
                <a16:creationId xmlns:a16="http://schemas.microsoft.com/office/drawing/2014/main" id="{BFA4F59E-2067-4B2C-B579-061F6DD6CB17}"/>
              </a:ext>
            </a:extLst>
          </p:cNvPr>
          <p:cNvGrpSpPr/>
          <p:nvPr/>
        </p:nvGrpSpPr>
        <p:grpSpPr>
          <a:xfrm>
            <a:off x="1041025" y="2511985"/>
            <a:ext cx="1479474" cy="1478112"/>
            <a:chOff x="1302539" y="2906938"/>
            <a:chExt cx="1479474" cy="1478112"/>
          </a:xfrm>
        </p:grpSpPr>
        <p:sp>
          <p:nvSpPr>
            <p:cNvPr id="138" name="자유형: 도형 137">
              <a:extLst>
                <a:ext uri="{FF2B5EF4-FFF2-40B4-BE49-F238E27FC236}">
                  <a16:creationId xmlns:a16="http://schemas.microsoft.com/office/drawing/2014/main" id="{7F0FE7F1-340B-4EBD-8CF1-E8C589A9121C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139" name="자유형: 도형 138">
              <a:extLst>
                <a:ext uri="{FF2B5EF4-FFF2-40B4-BE49-F238E27FC236}">
                  <a16:creationId xmlns:a16="http://schemas.microsoft.com/office/drawing/2014/main" id="{74E2208F-441F-4407-9731-13D64553D401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40" name="Round Same Side Corner Rectangle 11">
            <a:extLst>
              <a:ext uri="{FF2B5EF4-FFF2-40B4-BE49-F238E27FC236}">
                <a16:creationId xmlns:a16="http://schemas.microsoft.com/office/drawing/2014/main" id="{6716EC86-770D-4548-8933-5307D2A068FE}"/>
              </a:ext>
            </a:extLst>
          </p:cNvPr>
          <p:cNvSpPr>
            <a:spLocks noChangeAspect="1"/>
          </p:cNvSpPr>
          <p:nvPr/>
        </p:nvSpPr>
        <p:spPr>
          <a:xfrm rot="9900000">
            <a:off x="10235736" y="308936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1" name="Rounded Rectangle 27">
            <a:extLst>
              <a:ext uri="{FF2B5EF4-FFF2-40B4-BE49-F238E27FC236}">
                <a16:creationId xmlns:a16="http://schemas.microsoft.com/office/drawing/2014/main" id="{EB03C96C-B0DF-461F-9D72-AAC7315FE23C}"/>
              </a:ext>
            </a:extLst>
          </p:cNvPr>
          <p:cNvSpPr/>
          <p:nvPr/>
        </p:nvSpPr>
        <p:spPr>
          <a:xfrm>
            <a:off x="1603838" y="3104816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2" name="Rounded Rectangle 7">
            <a:extLst>
              <a:ext uri="{FF2B5EF4-FFF2-40B4-BE49-F238E27FC236}">
                <a16:creationId xmlns:a16="http://schemas.microsoft.com/office/drawing/2014/main" id="{3F6941E1-4448-423F-80E1-8DC1019A61FF}"/>
              </a:ext>
            </a:extLst>
          </p:cNvPr>
          <p:cNvSpPr/>
          <p:nvPr/>
        </p:nvSpPr>
        <p:spPr>
          <a:xfrm>
            <a:off x="7361097" y="3085550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3" name="Block Arc 10">
            <a:extLst>
              <a:ext uri="{FF2B5EF4-FFF2-40B4-BE49-F238E27FC236}">
                <a16:creationId xmlns:a16="http://schemas.microsoft.com/office/drawing/2014/main" id="{D1F890B7-8D65-4D40-8EB4-4CD79D75D2C4}"/>
              </a:ext>
            </a:extLst>
          </p:cNvPr>
          <p:cNvSpPr/>
          <p:nvPr/>
        </p:nvSpPr>
        <p:spPr>
          <a:xfrm>
            <a:off x="4438081" y="311138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921F66-BAC6-4F31-93F7-933A712655F5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en-US" altLang="ko-KR" dirty="0"/>
              <a:t>Infographic Style</a:t>
            </a:r>
          </a:p>
        </p:txBody>
      </p:sp>
      <p:sp>
        <p:nvSpPr>
          <p:cNvPr id="6" name="직사각형 1">
            <a:extLst>
              <a:ext uri="{FF2B5EF4-FFF2-40B4-BE49-F238E27FC236}">
                <a16:creationId xmlns:a16="http://schemas.microsoft.com/office/drawing/2014/main" id="{472CF17F-17B2-4E3F-A945-439B6FF62171}"/>
              </a:ext>
            </a:extLst>
          </p:cNvPr>
          <p:cNvSpPr/>
          <p:nvPr/>
        </p:nvSpPr>
        <p:spPr>
          <a:xfrm>
            <a:off x="7187836" y="1487714"/>
            <a:ext cx="294298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b="1" dirty="0">
                <a:solidFill>
                  <a:schemeClr val="accent1"/>
                </a:solidFill>
              </a:rPr>
              <a:t>PRESENTATION</a:t>
            </a:r>
          </a:p>
        </p:txBody>
      </p:sp>
      <p:sp>
        <p:nvSpPr>
          <p:cNvPr id="7" name="직사각형 2">
            <a:extLst>
              <a:ext uri="{FF2B5EF4-FFF2-40B4-BE49-F238E27FC236}">
                <a16:creationId xmlns:a16="http://schemas.microsoft.com/office/drawing/2014/main" id="{DA1F24F5-A843-4135-AF2C-4E80EDFC8057}"/>
              </a:ext>
            </a:extLst>
          </p:cNvPr>
          <p:cNvSpPr/>
          <p:nvPr/>
        </p:nvSpPr>
        <p:spPr>
          <a:xfrm>
            <a:off x="7187836" y="2004888"/>
            <a:ext cx="229487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</a:t>
            </a:r>
          </a:p>
        </p:txBody>
      </p:sp>
      <p:sp>
        <p:nvSpPr>
          <p:cNvPr id="8" name="직사각형 15">
            <a:extLst>
              <a:ext uri="{FF2B5EF4-FFF2-40B4-BE49-F238E27FC236}">
                <a16:creationId xmlns:a16="http://schemas.microsoft.com/office/drawing/2014/main" id="{920BE7E4-9C37-480A-89F6-132BFE73EA59}"/>
              </a:ext>
            </a:extLst>
          </p:cNvPr>
          <p:cNvSpPr/>
          <p:nvPr/>
        </p:nvSpPr>
        <p:spPr>
          <a:xfrm>
            <a:off x="8549911" y="5193942"/>
            <a:ext cx="294298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ko-KR" sz="2800" b="1" dirty="0">
                <a:solidFill>
                  <a:schemeClr val="accent3"/>
                </a:solidFill>
              </a:rPr>
              <a:t>PRESENTATION</a:t>
            </a:r>
          </a:p>
        </p:txBody>
      </p:sp>
      <p:sp>
        <p:nvSpPr>
          <p:cNvPr id="9" name="직사각형 16">
            <a:extLst>
              <a:ext uri="{FF2B5EF4-FFF2-40B4-BE49-F238E27FC236}">
                <a16:creationId xmlns:a16="http://schemas.microsoft.com/office/drawing/2014/main" id="{CD8A115C-4266-4758-B0A6-FC8EDFF0925C}"/>
              </a:ext>
            </a:extLst>
          </p:cNvPr>
          <p:cNvSpPr/>
          <p:nvPr/>
        </p:nvSpPr>
        <p:spPr>
          <a:xfrm>
            <a:off x="8549911" y="5711116"/>
            <a:ext cx="229487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</a:t>
            </a:r>
          </a:p>
        </p:txBody>
      </p:sp>
      <p:sp>
        <p:nvSpPr>
          <p:cNvPr id="10" name="직사각형 17">
            <a:extLst>
              <a:ext uri="{FF2B5EF4-FFF2-40B4-BE49-F238E27FC236}">
                <a16:creationId xmlns:a16="http://schemas.microsoft.com/office/drawing/2014/main" id="{9D02813C-6C9C-4BD0-9386-5DB317FDD265}"/>
              </a:ext>
            </a:extLst>
          </p:cNvPr>
          <p:cNvSpPr/>
          <p:nvPr/>
        </p:nvSpPr>
        <p:spPr>
          <a:xfrm>
            <a:off x="599227" y="5174892"/>
            <a:ext cx="294298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3"/>
                </a:solidFill>
              </a:rPr>
              <a:t>PRESENTATION</a:t>
            </a:r>
          </a:p>
        </p:txBody>
      </p:sp>
      <p:sp>
        <p:nvSpPr>
          <p:cNvPr id="11" name="직사각형 21">
            <a:extLst>
              <a:ext uri="{FF2B5EF4-FFF2-40B4-BE49-F238E27FC236}">
                <a16:creationId xmlns:a16="http://schemas.microsoft.com/office/drawing/2014/main" id="{682EB075-4485-4B2B-9182-B368BC067F1D}"/>
              </a:ext>
            </a:extLst>
          </p:cNvPr>
          <p:cNvSpPr/>
          <p:nvPr/>
        </p:nvSpPr>
        <p:spPr>
          <a:xfrm>
            <a:off x="1247338" y="5692066"/>
            <a:ext cx="229487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</a:t>
            </a:r>
          </a:p>
        </p:txBody>
      </p: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AE8B43B5-0D4E-4F52-BCE2-EEFEA7C0C562}"/>
              </a:ext>
            </a:extLst>
          </p:cNvPr>
          <p:cNvSpPr>
            <a:spLocks noGrp="1"/>
          </p:cNvSpPr>
          <p:nvPr>
            <p:ph type="pic" sz="quarter" idx="48"/>
          </p:nvPr>
        </p:nvSpPr>
        <p:spPr/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614B11F9-55BD-4FA1-B24B-565C35F3CBAD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/>
      </p:sp>
      <p:sp>
        <p:nvSpPr>
          <p:cNvPr id="16" name="그림 개체 틀 15">
            <a:extLst>
              <a:ext uri="{FF2B5EF4-FFF2-40B4-BE49-F238E27FC236}">
                <a16:creationId xmlns:a16="http://schemas.microsoft.com/office/drawing/2014/main" id="{92DF17EB-3571-4430-831C-EF9FA13C8E7D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/>
      </p:sp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18">
            <a:extLst>
              <a:ext uri="{FF2B5EF4-FFF2-40B4-BE49-F238E27FC236}">
                <a16:creationId xmlns:a16="http://schemas.microsoft.com/office/drawing/2014/main" id="{9517E775-AC63-4EB8-9BE4-B257507CD838}"/>
              </a:ext>
            </a:extLst>
          </p:cNvPr>
          <p:cNvSpPr>
            <a:spLocks/>
          </p:cNvSpPr>
          <p:nvPr/>
        </p:nvSpPr>
        <p:spPr bwMode="auto">
          <a:xfrm>
            <a:off x="3741176" y="2106694"/>
            <a:ext cx="3338727" cy="3723835"/>
          </a:xfrm>
          <a:custGeom>
            <a:avLst/>
            <a:gdLst/>
            <a:ahLst/>
            <a:cxnLst/>
            <a:rect l="l" t="t" r="r" b="b"/>
            <a:pathLst>
              <a:path w="3243960" h="3618138">
                <a:moveTo>
                  <a:pt x="1764407" y="0"/>
                </a:moveTo>
                <a:lnTo>
                  <a:pt x="1913381" y="1203"/>
                </a:lnTo>
                <a:lnTo>
                  <a:pt x="2053042" y="12022"/>
                </a:lnTo>
                <a:lnTo>
                  <a:pt x="2185723" y="30056"/>
                </a:lnTo>
                <a:lnTo>
                  <a:pt x="2312583" y="56506"/>
                </a:lnTo>
                <a:lnTo>
                  <a:pt x="2433624" y="88967"/>
                </a:lnTo>
                <a:lnTo>
                  <a:pt x="2545354" y="131046"/>
                </a:lnTo>
                <a:lnTo>
                  <a:pt x="2653593" y="176731"/>
                </a:lnTo>
                <a:lnTo>
                  <a:pt x="2752521" y="230833"/>
                </a:lnTo>
                <a:lnTo>
                  <a:pt x="2763561" y="238103"/>
                </a:lnTo>
                <a:lnTo>
                  <a:pt x="2764776" y="236609"/>
                </a:lnTo>
                <a:cubicBezTo>
                  <a:pt x="3318761" y="687035"/>
                  <a:pt x="3404939" y="1500322"/>
                  <a:pt x="2957653" y="2056846"/>
                </a:cubicBezTo>
                <a:lnTo>
                  <a:pt x="2794867" y="1926012"/>
                </a:lnTo>
                <a:cubicBezTo>
                  <a:pt x="3170184" y="1459033"/>
                  <a:pt x="3097872" y="776605"/>
                  <a:pt x="2633024" y="398652"/>
                </a:cubicBezTo>
                <a:lnTo>
                  <a:pt x="2635535" y="395564"/>
                </a:lnTo>
                <a:cubicBezTo>
                  <a:pt x="2458856" y="294299"/>
                  <a:pt x="2250796" y="159602"/>
                  <a:pt x="1912553" y="162771"/>
                </a:cubicBezTo>
                <a:cubicBezTo>
                  <a:pt x="1018501" y="171149"/>
                  <a:pt x="651082" y="745769"/>
                  <a:pt x="651082" y="1464934"/>
                </a:cubicBezTo>
                <a:cubicBezTo>
                  <a:pt x="651082" y="2065638"/>
                  <a:pt x="1045124" y="2571338"/>
                  <a:pt x="1581345" y="2720212"/>
                </a:cubicBezTo>
                <a:cubicBezTo>
                  <a:pt x="2189761" y="2865156"/>
                  <a:pt x="2916596" y="3085457"/>
                  <a:pt x="3019039" y="3381117"/>
                </a:cubicBezTo>
                <a:lnTo>
                  <a:pt x="3030682" y="3420409"/>
                </a:lnTo>
                <a:lnTo>
                  <a:pt x="3049304" y="3486532"/>
                </a:lnTo>
                <a:lnTo>
                  <a:pt x="3067926" y="3553859"/>
                </a:lnTo>
                <a:lnTo>
                  <a:pt x="3088874" y="3615173"/>
                </a:lnTo>
                <a:lnTo>
                  <a:pt x="3090086" y="3618138"/>
                </a:lnTo>
                <a:lnTo>
                  <a:pt x="1487028" y="3618138"/>
                </a:lnTo>
                <a:lnTo>
                  <a:pt x="1482754" y="3594736"/>
                </a:lnTo>
                <a:lnTo>
                  <a:pt x="1471115" y="3529813"/>
                </a:lnTo>
                <a:lnTo>
                  <a:pt x="1458312" y="3466094"/>
                </a:lnTo>
                <a:lnTo>
                  <a:pt x="1443182" y="3404780"/>
                </a:lnTo>
                <a:lnTo>
                  <a:pt x="1428052" y="3345869"/>
                </a:lnTo>
                <a:lnTo>
                  <a:pt x="1409430" y="3294173"/>
                </a:lnTo>
                <a:lnTo>
                  <a:pt x="1389645" y="3249689"/>
                </a:lnTo>
                <a:lnTo>
                  <a:pt x="1368696" y="3214824"/>
                </a:lnTo>
                <a:lnTo>
                  <a:pt x="1345419" y="3193183"/>
                </a:lnTo>
                <a:lnTo>
                  <a:pt x="1319814" y="3182363"/>
                </a:lnTo>
                <a:lnTo>
                  <a:pt x="1290717" y="3177554"/>
                </a:lnTo>
                <a:lnTo>
                  <a:pt x="1256965" y="3179958"/>
                </a:lnTo>
                <a:lnTo>
                  <a:pt x="1223213" y="3184767"/>
                </a:lnTo>
                <a:lnTo>
                  <a:pt x="1191790" y="3193183"/>
                </a:lnTo>
                <a:lnTo>
                  <a:pt x="1161529" y="3201598"/>
                </a:lnTo>
                <a:lnTo>
                  <a:pt x="1133597" y="3210015"/>
                </a:lnTo>
                <a:lnTo>
                  <a:pt x="1112647" y="3217228"/>
                </a:lnTo>
                <a:lnTo>
                  <a:pt x="1062602" y="3234059"/>
                </a:lnTo>
                <a:lnTo>
                  <a:pt x="1005573" y="3249689"/>
                </a:lnTo>
                <a:lnTo>
                  <a:pt x="941560" y="3262914"/>
                </a:lnTo>
                <a:lnTo>
                  <a:pt x="874056" y="3271330"/>
                </a:lnTo>
                <a:lnTo>
                  <a:pt x="806552" y="3278543"/>
                </a:lnTo>
                <a:lnTo>
                  <a:pt x="737886" y="3280948"/>
                </a:lnTo>
                <a:lnTo>
                  <a:pt x="672709" y="3276139"/>
                </a:lnTo>
                <a:lnTo>
                  <a:pt x="611025" y="3265318"/>
                </a:lnTo>
                <a:lnTo>
                  <a:pt x="577273" y="3256902"/>
                </a:lnTo>
                <a:lnTo>
                  <a:pt x="543521" y="3241274"/>
                </a:lnTo>
                <a:lnTo>
                  <a:pt x="509769" y="3223240"/>
                </a:lnTo>
                <a:lnTo>
                  <a:pt x="480674" y="3201598"/>
                </a:lnTo>
                <a:lnTo>
                  <a:pt x="450413" y="3175149"/>
                </a:lnTo>
                <a:lnTo>
                  <a:pt x="427136" y="3147498"/>
                </a:lnTo>
                <a:lnTo>
                  <a:pt x="410841" y="3112633"/>
                </a:lnTo>
                <a:lnTo>
                  <a:pt x="398039" y="3072958"/>
                </a:lnTo>
                <a:lnTo>
                  <a:pt x="393384" y="3029676"/>
                </a:lnTo>
                <a:lnTo>
                  <a:pt x="398039" y="2981586"/>
                </a:lnTo>
                <a:lnTo>
                  <a:pt x="403859" y="2947924"/>
                </a:lnTo>
                <a:lnTo>
                  <a:pt x="412006" y="2910653"/>
                </a:lnTo>
                <a:lnTo>
                  <a:pt x="421316" y="2872182"/>
                </a:lnTo>
                <a:lnTo>
                  <a:pt x="424808" y="2834911"/>
                </a:lnTo>
                <a:lnTo>
                  <a:pt x="424808" y="2795237"/>
                </a:lnTo>
                <a:lnTo>
                  <a:pt x="414333" y="2760372"/>
                </a:lnTo>
                <a:lnTo>
                  <a:pt x="403859" y="2741136"/>
                </a:lnTo>
                <a:lnTo>
                  <a:pt x="385236" y="2723102"/>
                </a:lnTo>
                <a:lnTo>
                  <a:pt x="365452" y="2709877"/>
                </a:lnTo>
                <a:lnTo>
                  <a:pt x="344502" y="2699057"/>
                </a:lnTo>
                <a:lnTo>
                  <a:pt x="323552" y="2683427"/>
                </a:lnTo>
                <a:lnTo>
                  <a:pt x="307259" y="2666596"/>
                </a:lnTo>
                <a:lnTo>
                  <a:pt x="294455" y="2644956"/>
                </a:lnTo>
                <a:lnTo>
                  <a:pt x="289800" y="2620911"/>
                </a:lnTo>
                <a:lnTo>
                  <a:pt x="292128" y="2596866"/>
                </a:lnTo>
                <a:lnTo>
                  <a:pt x="300275" y="2574023"/>
                </a:lnTo>
                <a:lnTo>
                  <a:pt x="310750" y="2554786"/>
                </a:lnTo>
                <a:lnTo>
                  <a:pt x="317733" y="2535551"/>
                </a:lnTo>
                <a:lnTo>
                  <a:pt x="283982" y="2511505"/>
                </a:lnTo>
                <a:lnTo>
                  <a:pt x="260703" y="2487461"/>
                </a:lnTo>
                <a:lnTo>
                  <a:pt x="247901" y="2463416"/>
                </a:lnTo>
                <a:lnTo>
                  <a:pt x="245574" y="2436966"/>
                </a:lnTo>
                <a:lnTo>
                  <a:pt x="249066" y="2412922"/>
                </a:lnTo>
                <a:lnTo>
                  <a:pt x="258376" y="2386471"/>
                </a:lnTo>
                <a:lnTo>
                  <a:pt x="271178" y="2360023"/>
                </a:lnTo>
                <a:lnTo>
                  <a:pt x="285145" y="2333572"/>
                </a:lnTo>
                <a:lnTo>
                  <a:pt x="297948" y="2305921"/>
                </a:lnTo>
                <a:lnTo>
                  <a:pt x="310750" y="2279471"/>
                </a:lnTo>
                <a:lnTo>
                  <a:pt x="317733" y="2250617"/>
                </a:lnTo>
                <a:lnTo>
                  <a:pt x="294455" y="2228976"/>
                </a:lnTo>
                <a:lnTo>
                  <a:pt x="261868" y="2212145"/>
                </a:lnTo>
                <a:lnTo>
                  <a:pt x="225789" y="2196515"/>
                </a:lnTo>
                <a:lnTo>
                  <a:pt x="188545" y="2183290"/>
                </a:lnTo>
                <a:lnTo>
                  <a:pt x="150138" y="2170066"/>
                </a:lnTo>
                <a:lnTo>
                  <a:pt x="111731" y="2156841"/>
                </a:lnTo>
                <a:lnTo>
                  <a:pt x="75651" y="2141212"/>
                </a:lnTo>
                <a:lnTo>
                  <a:pt x="46554" y="2124381"/>
                </a:lnTo>
                <a:lnTo>
                  <a:pt x="20950" y="2100335"/>
                </a:lnTo>
                <a:lnTo>
                  <a:pt x="5820" y="2071482"/>
                </a:lnTo>
                <a:lnTo>
                  <a:pt x="0" y="2041425"/>
                </a:lnTo>
                <a:lnTo>
                  <a:pt x="4656" y="2012571"/>
                </a:lnTo>
                <a:lnTo>
                  <a:pt x="15130" y="1986122"/>
                </a:lnTo>
                <a:lnTo>
                  <a:pt x="31424" y="1964481"/>
                </a:lnTo>
                <a:lnTo>
                  <a:pt x="51209" y="1942841"/>
                </a:lnTo>
                <a:lnTo>
                  <a:pt x="69831" y="1924807"/>
                </a:lnTo>
                <a:lnTo>
                  <a:pt x="84961" y="1910380"/>
                </a:lnTo>
                <a:lnTo>
                  <a:pt x="129188" y="1857481"/>
                </a:lnTo>
                <a:lnTo>
                  <a:pt x="175742" y="1809391"/>
                </a:lnTo>
                <a:lnTo>
                  <a:pt x="222297" y="1761301"/>
                </a:lnTo>
                <a:lnTo>
                  <a:pt x="266523" y="1708402"/>
                </a:lnTo>
                <a:lnTo>
                  <a:pt x="308423" y="1656704"/>
                </a:lnTo>
                <a:lnTo>
                  <a:pt x="346829" y="1597795"/>
                </a:lnTo>
                <a:lnTo>
                  <a:pt x="378254" y="1534075"/>
                </a:lnTo>
                <a:lnTo>
                  <a:pt x="395711" y="1481176"/>
                </a:lnTo>
                <a:lnTo>
                  <a:pt x="401531" y="1429479"/>
                </a:lnTo>
                <a:lnTo>
                  <a:pt x="401531" y="1374175"/>
                </a:lnTo>
                <a:cubicBezTo>
                  <a:pt x="401143" y="1354538"/>
                  <a:pt x="400754" y="1334901"/>
                  <a:pt x="400367" y="1315264"/>
                </a:cubicBezTo>
                <a:lnTo>
                  <a:pt x="398039" y="1256355"/>
                </a:lnTo>
                <a:lnTo>
                  <a:pt x="400367" y="1192635"/>
                </a:lnTo>
                <a:lnTo>
                  <a:pt x="406186" y="1125309"/>
                </a:lnTo>
                <a:lnTo>
                  <a:pt x="471362" y="847589"/>
                </a:lnTo>
                <a:lnTo>
                  <a:pt x="512097" y="746600"/>
                </a:lnTo>
                <a:lnTo>
                  <a:pt x="560979" y="652824"/>
                </a:lnTo>
                <a:lnTo>
                  <a:pt x="618008" y="565059"/>
                </a:lnTo>
                <a:lnTo>
                  <a:pt x="683184" y="482103"/>
                </a:lnTo>
                <a:lnTo>
                  <a:pt x="755343" y="406361"/>
                </a:lnTo>
                <a:lnTo>
                  <a:pt x="833322" y="336631"/>
                </a:lnTo>
                <a:lnTo>
                  <a:pt x="918283" y="272912"/>
                </a:lnTo>
                <a:lnTo>
                  <a:pt x="1006736" y="216405"/>
                </a:lnTo>
                <a:lnTo>
                  <a:pt x="1102172" y="165911"/>
                </a:lnTo>
                <a:lnTo>
                  <a:pt x="1199936" y="123832"/>
                </a:lnTo>
                <a:lnTo>
                  <a:pt x="1298864" y="86563"/>
                </a:lnTo>
                <a:lnTo>
                  <a:pt x="1631727" y="10821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ko-KR" altLang="en-US" dirty="0"/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22F5E002-B2E1-4269-990B-2A1159C3BB3E}"/>
              </a:ext>
            </a:extLst>
          </p:cNvPr>
          <p:cNvSpPr/>
          <p:nvPr/>
        </p:nvSpPr>
        <p:spPr>
          <a:xfrm>
            <a:off x="5589127" y="4214795"/>
            <a:ext cx="1037562" cy="756407"/>
          </a:xfrm>
          <a:custGeom>
            <a:avLst/>
            <a:gdLst>
              <a:gd name="connsiteX0" fmla="*/ 772266 w 1037562"/>
              <a:gd name="connsiteY0" fmla="*/ 493246 h 756407"/>
              <a:gd name="connsiteX1" fmla="*/ 649415 w 1037562"/>
              <a:gd name="connsiteY1" fmla="*/ 720184 h 756407"/>
              <a:gd name="connsiteX2" fmla="*/ 391365 w 1037562"/>
              <a:gd name="connsiteY2" fmla="*/ 722085 h 756407"/>
              <a:gd name="connsiteX3" fmla="*/ 265184 w 1037562"/>
              <a:gd name="connsiteY3" fmla="*/ 496981 h 756407"/>
              <a:gd name="connsiteX4" fmla="*/ 166790 w 1037562"/>
              <a:gd name="connsiteY4" fmla="*/ 251745 h 756407"/>
              <a:gd name="connsiteX5" fmla="*/ 870772 w 1037562"/>
              <a:gd name="connsiteY5" fmla="*/ 251745 h 756407"/>
              <a:gd name="connsiteX6" fmla="*/ 963401 w 1037562"/>
              <a:gd name="connsiteY6" fmla="*/ 344374 h 756407"/>
              <a:gd name="connsiteX7" fmla="*/ 870772 w 1037562"/>
              <a:gd name="connsiteY7" fmla="*/ 437003 h 756407"/>
              <a:gd name="connsiteX8" fmla="*/ 166790 w 1037562"/>
              <a:gd name="connsiteY8" fmla="*/ 437003 h 756407"/>
              <a:gd name="connsiteX9" fmla="*/ 74161 w 1037562"/>
              <a:gd name="connsiteY9" fmla="*/ 344374 h 756407"/>
              <a:gd name="connsiteX10" fmla="*/ 166790 w 1037562"/>
              <a:gd name="connsiteY10" fmla="*/ 251745 h 756407"/>
              <a:gd name="connsiteX11" fmla="*/ 92629 w 1037562"/>
              <a:gd name="connsiteY11" fmla="*/ 0 h 756407"/>
              <a:gd name="connsiteX12" fmla="*/ 944933 w 1037562"/>
              <a:gd name="connsiteY12" fmla="*/ 0 h 756407"/>
              <a:gd name="connsiteX13" fmla="*/ 1037562 w 1037562"/>
              <a:gd name="connsiteY13" fmla="*/ 92629 h 756407"/>
              <a:gd name="connsiteX14" fmla="*/ 944933 w 1037562"/>
              <a:gd name="connsiteY14" fmla="*/ 185258 h 756407"/>
              <a:gd name="connsiteX15" fmla="*/ 92629 w 1037562"/>
              <a:gd name="connsiteY15" fmla="*/ 185258 h 756407"/>
              <a:gd name="connsiteX16" fmla="*/ 0 w 1037562"/>
              <a:gd name="connsiteY16" fmla="*/ 92629 h 756407"/>
              <a:gd name="connsiteX17" fmla="*/ 92629 w 1037562"/>
              <a:gd name="connsiteY17" fmla="*/ 0 h 756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7562" h="756407">
                <a:moveTo>
                  <a:pt x="772266" y="493246"/>
                </a:moveTo>
                <a:cubicBezTo>
                  <a:pt x="775728" y="585627"/>
                  <a:pt x="728659" y="672576"/>
                  <a:pt x="649415" y="720184"/>
                </a:cubicBezTo>
                <a:cubicBezTo>
                  <a:pt x="570171" y="767792"/>
                  <a:pt x="471302" y="768521"/>
                  <a:pt x="391365" y="722085"/>
                </a:cubicBezTo>
                <a:cubicBezTo>
                  <a:pt x="311428" y="675649"/>
                  <a:pt x="263083" y="589403"/>
                  <a:pt x="265184" y="496981"/>
                </a:cubicBezTo>
                <a:close/>
                <a:moveTo>
                  <a:pt x="166790" y="251745"/>
                </a:moveTo>
                <a:lnTo>
                  <a:pt x="870772" y="251745"/>
                </a:lnTo>
                <a:cubicBezTo>
                  <a:pt x="921930" y="251745"/>
                  <a:pt x="963401" y="293216"/>
                  <a:pt x="963401" y="344374"/>
                </a:cubicBezTo>
                <a:cubicBezTo>
                  <a:pt x="963401" y="395532"/>
                  <a:pt x="921930" y="437003"/>
                  <a:pt x="870772" y="437003"/>
                </a:cubicBezTo>
                <a:lnTo>
                  <a:pt x="166790" y="437003"/>
                </a:lnTo>
                <a:cubicBezTo>
                  <a:pt x="115632" y="437003"/>
                  <a:pt x="74161" y="395532"/>
                  <a:pt x="74161" y="344374"/>
                </a:cubicBezTo>
                <a:cubicBezTo>
                  <a:pt x="74161" y="293216"/>
                  <a:pt x="115632" y="251745"/>
                  <a:pt x="166790" y="251745"/>
                </a:cubicBezTo>
                <a:close/>
                <a:moveTo>
                  <a:pt x="92629" y="0"/>
                </a:moveTo>
                <a:lnTo>
                  <a:pt x="944933" y="0"/>
                </a:lnTo>
                <a:cubicBezTo>
                  <a:pt x="996091" y="0"/>
                  <a:pt x="1037562" y="41471"/>
                  <a:pt x="1037562" y="92629"/>
                </a:cubicBezTo>
                <a:cubicBezTo>
                  <a:pt x="1037562" y="143787"/>
                  <a:pt x="996091" y="185258"/>
                  <a:pt x="944933" y="185258"/>
                </a:cubicBezTo>
                <a:lnTo>
                  <a:pt x="92629" y="185258"/>
                </a:lnTo>
                <a:cubicBezTo>
                  <a:pt x="41471" y="185258"/>
                  <a:pt x="0" y="143787"/>
                  <a:pt x="0" y="92629"/>
                </a:cubicBezTo>
                <a:cubicBezTo>
                  <a:pt x="0" y="41471"/>
                  <a:pt x="41471" y="0"/>
                  <a:pt x="9262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7" name="Freeform 18">
            <a:extLst>
              <a:ext uri="{FF2B5EF4-FFF2-40B4-BE49-F238E27FC236}">
                <a16:creationId xmlns:a16="http://schemas.microsoft.com/office/drawing/2014/main" id="{73E483DC-6DDF-41F5-BD33-8ACD924DC4CC}"/>
              </a:ext>
            </a:extLst>
          </p:cNvPr>
          <p:cNvSpPr>
            <a:spLocks/>
          </p:cNvSpPr>
          <p:nvPr/>
        </p:nvSpPr>
        <p:spPr bwMode="auto">
          <a:xfrm flipH="1">
            <a:off x="5112097" y="2106694"/>
            <a:ext cx="3338727" cy="3723835"/>
          </a:xfrm>
          <a:custGeom>
            <a:avLst/>
            <a:gdLst/>
            <a:ahLst/>
            <a:cxnLst/>
            <a:rect l="l" t="t" r="r" b="b"/>
            <a:pathLst>
              <a:path w="3243960" h="3618138">
                <a:moveTo>
                  <a:pt x="1764407" y="0"/>
                </a:moveTo>
                <a:lnTo>
                  <a:pt x="1631727" y="10821"/>
                </a:lnTo>
                <a:lnTo>
                  <a:pt x="1298864" y="86563"/>
                </a:lnTo>
                <a:lnTo>
                  <a:pt x="1199936" y="123832"/>
                </a:lnTo>
                <a:lnTo>
                  <a:pt x="1102172" y="165911"/>
                </a:lnTo>
                <a:lnTo>
                  <a:pt x="1006736" y="216405"/>
                </a:lnTo>
                <a:lnTo>
                  <a:pt x="918283" y="272912"/>
                </a:lnTo>
                <a:lnTo>
                  <a:pt x="833322" y="336631"/>
                </a:lnTo>
                <a:lnTo>
                  <a:pt x="755343" y="406361"/>
                </a:lnTo>
                <a:lnTo>
                  <a:pt x="683184" y="482103"/>
                </a:lnTo>
                <a:lnTo>
                  <a:pt x="618008" y="565059"/>
                </a:lnTo>
                <a:lnTo>
                  <a:pt x="560979" y="652824"/>
                </a:lnTo>
                <a:lnTo>
                  <a:pt x="512097" y="746600"/>
                </a:lnTo>
                <a:lnTo>
                  <a:pt x="471362" y="847589"/>
                </a:lnTo>
                <a:lnTo>
                  <a:pt x="406186" y="1125309"/>
                </a:lnTo>
                <a:lnTo>
                  <a:pt x="400367" y="1192635"/>
                </a:lnTo>
                <a:lnTo>
                  <a:pt x="398039" y="1256355"/>
                </a:lnTo>
                <a:lnTo>
                  <a:pt x="400367" y="1315264"/>
                </a:lnTo>
                <a:cubicBezTo>
                  <a:pt x="400754" y="1334901"/>
                  <a:pt x="401143" y="1354538"/>
                  <a:pt x="401531" y="1374175"/>
                </a:cubicBezTo>
                <a:lnTo>
                  <a:pt x="401531" y="1429479"/>
                </a:lnTo>
                <a:lnTo>
                  <a:pt x="395711" y="1481176"/>
                </a:lnTo>
                <a:lnTo>
                  <a:pt x="378254" y="1534075"/>
                </a:lnTo>
                <a:lnTo>
                  <a:pt x="346829" y="1597795"/>
                </a:lnTo>
                <a:lnTo>
                  <a:pt x="308423" y="1656704"/>
                </a:lnTo>
                <a:lnTo>
                  <a:pt x="266523" y="1708402"/>
                </a:lnTo>
                <a:lnTo>
                  <a:pt x="222297" y="1761301"/>
                </a:lnTo>
                <a:lnTo>
                  <a:pt x="175742" y="1809391"/>
                </a:lnTo>
                <a:lnTo>
                  <a:pt x="129188" y="1857481"/>
                </a:lnTo>
                <a:lnTo>
                  <a:pt x="84961" y="1910380"/>
                </a:lnTo>
                <a:lnTo>
                  <a:pt x="69831" y="1924807"/>
                </a:lnTo>
                <a:lnTo>
                  <a:pt x="51209" y="1942841"/>
                </a:lnTo>
                <a:lnTo>
                  <a:pt x="31424" y="1964481"/>
                </a:lnTo>
                <a:lnTo>
                  <a:pt x="15130" y="1986122"/>
                </a:lnTo>
                <a:lnTo>
                  <a:pt x="4656" y="2012571"/>
                </a:lnTo>
                <a:lnTo>
                  <a:pt x="0" y="2041425"/>
                </a:lnTo>
                <a:lnTo>
                  <a:pt x="5820" y="2071482"/>
                </a:lnTo>
                <a:lnTo>
                  <a:pt x="20950" y="2100335"/>
                </a:lnTo>
                <a:lnTo>
                  <a:pt x="46554" y="2124381"/>
                </a:lnTo>
                <a:lnTo>
                  <a:pt x="75651" y="2141212"/>
                </a:lnTo>
                <a:lnTo>
                  <a:pt x="111731" y="2156841"/>
                </a:lnTo>
                <a:lnTo>
                  <a:pt x="150138" y="2170066"/>
                </a:lnTo>
                <a:lnTo>
                  <a:pt x="188545" y="2183290"/>
                </a:lnTo>
                <a:lnTo>
                  <a:pt x="225789" y="2196515"/>
                </a:lnTo>
                <a:lnTo>
                  <a:pt x="261868" y="2212145"/>
                </a:lnTo>
                <a:lnTo>
                  <a:pt x="294455" y="2228976"/>
                </a:lnTo>
                <a:lnTo>
                  <a:pt x="317733" y="2250617"/>
                </a:lnTo>
                <a:lnTo>
                  <a:pt x="310750" y="2279471"/>
                </a:lnTo>
                <a:lnTo>
                  <a:pt x="297948" y="2305921"/>
                </a:lnTo>
                <a:lnTo>
                  <a:pt x="285145" y="2333572"/>
                </a:lnTo>
                <a:lnTo>
                  <a:pt x="271178" y="2360023"/>
                </a:lnTo>
                <a:lnTo>
                  <a:pt x="258376" y="2386471"/>
                </a:lnTo>
                <a:lnTo>
                  <a:pt x="249066" y="2412922"/>
                </a:lnTo>
                <a:lnTo>
                  <a:pt x="245574" y="2436966"/>
                </a:lnTo>
                <a:lnTo>
                  <a:pt x="247901" y="2463416"/>
                </a:lnTo>
                <a:lnTo>
                  <a:pt x="260703" y="2487461"/>
                </a:lnTo>
                <a:lnTo>
                  <a:pt x="283982" y="2511505"/>
                </a:lnTo>
                <a:lnTo>
                  <a:pt x="317733" y="2535551"/>
                </a:lnTo>
                <a:lnTo>
                  <a:pt x="310750" y="2554786"/>
                </a:lnTo>
                <a:lnTo>
                  <a:pt x="300275" y="2574023"/>
                </a:lnTo>
                <a:lnTo>
                  <a:pt x="292128" y="2596866"/>
                </a:lnTo>
                <a:lnTo>
                  <a:pt x="289800" y="2620911"/>
                </a:lnTo>
                <a:lnTo>
                  <a:pt x="294455" y="2644956"/>
                </a:lnTo>
                <a:lnTo>
                  <a:pt x="307259" y="2666596"/>
                </a:lnTo>
                <a:lnTo>
                  <a:pt x="323552" y="2683427"/>
                </a:lnTo>
                <a:lnTo>
                  <a:pt x="344502" y="2699057"/>
                </a:lnTo>
                <a:lnTo>
                  <a:pt x="365452" y="2709877"/>
                </a:lnTo>
                <a:lnTo>
                  <a:pt x="385236" y="2723102"/>
                </a:lnTo>
                <a:lnTo>
                  <a:pt x="403859" y="2741136"/>
                </a:lnTo>
                <a:lnTo>
                  <a:pt x="414333" y="2760372"/>
                </a:lnTo>
                <a:lnTo>
                  <a:pt x="424808" y="2795237"/>
                </a:lnTo>
                <a:lnTo>
                  <a:pt x="424808" y="2834911"/>
                </a:lnTo>
                <a:lnTo>
                  <a:pt x="421316" y="2872182"/>
                </a:lnTo>
                <a:lnTo>
                  <a:pt x="412006" y="2910653"/>
                </a:lnTo>
                <a:lnTo>
                  <a:pt x="403859" y="2947924"/>
                </a:lnTo>
                <a:lnTo>
                  <a:pt x="398039" y="2981586"/>
                </a:lnTo>
                <a:lnTo>
                  <a:pt x="393384" y="3029676"/>
                </a:lnTo>
                <a:lnTo>
                  <a:pt x="398039" y="3072958"/>
                </a:lnTo>
                <a:lnTo>
                  <a:pt x="410841" y="3112633"/>
                </a:lnTo>
                <a:lnTo>
                  <a:pt x="427136" y="3147498"/>
                </a:lnTo>
                <a:lnTo>
                  <a:pt x="450413" y="3175149"/>
                </a:lnTo>
                <a:lnTo>
                  <a:pt x="480674" y="3201598"/>
                </a:lnTo>
                <a:lnTo>
                  <a:pt x="509769" y="3223240"/>
                </a:lnTo>
                <a:lnTo>
                  <a:pt x="543521" y="3241274"/>
                </a:lnTo>
                <a:lnTo>
                  <a:pt x="577273" y="3256902"/>
                </a:lnTo>
                <a:lnTo>
                  <a:pt x="611025" y="3265318"/>
                </a:lnTo>
                <a:lnTo>
                  <a:pt x="672709" y="3276139"/>
                </a:lnTo>
                <a:lnTo>
                  <a:pt x="737886" y="3280948"/>
                </a:lnTo>
                <a:lnTo>
                  <a:pt x="806552" y="3278543"/>
                </a:lnTo>
                <a:lnTo>
                  <a:pt x="874056" y="3271330"/>
                </a:lnTo>
                <a:lnTo>
                  <a:pt x="941560" y="3262914"/>
                </a:lnTo>
                <a:lnTo>
                  <a:pt x="1005573" y="3249689"/>
                </a:lnTo>
                <a:lnTo>
                  <a:pt x="1062602" y="3234059"/>
                </a:lnTo>
                <a:lnTo>
                  <a:pt x="1112647" y="3217228"/>
                </a:lnTo>
                <a:lnTo>
                  <a:pt x="1133597" y="3210015"/>
                </a:lnTo>
                <a:lnTo>
                  <a:pt x="1161529" y="3201598"/>
                </a:lnTo>
                <a:lnTo>
                  <a:pt x="1191790" y="3193183"/>
                </a:lnTo>
                <a:lnTo>
                  <a:pt x="1223213" y="3184767"/>
                </a:lnTo>
                <a:lnTo>
                  <a:pt x="1256965" y="3179958"/>
                </a:lnTo>
                <a:lnTo>
                  <a:pt x="1290717" y="3177554"/>
                </a:lnTo>
                <a:lnTo>
                  <a:pt x="1319814" y="3182363"/>
                </a:lnTo>
                <a:lnTo>
                  <a:pt x="1345419" y="3193183"/>
                </a:lnTo>
                <a:lnTo>
                  <a:pt x="1368696" y="3214824"/>
                </a:lnTo>
                <a:lnTo>
                  <a:pt x="1389645" y="3249689"/>
                </a:lnTo>
                <a:lnTo>
                  <a:pt x="1409430" y="3294173"/>
                </a:lnTo>
                <a:lnTo>
                  <a:pt x="1428052" y="3345869"/>
                </a:lnTo>
                <a:lnTo>
                  <a:pt x="1443182" y="3404780"/>
                </a:lnTo>
                <a:lnTo>
                  <a:pt x="1458312" y="3466094"/>
                </a:lnTo>
                <a:lnTo>
                  <a:pt x="1471115" y="3529813"/>
                </a:lnTo>
                <a:lnTo>
                  <a:pt x="1482754" y="3594736"/>
                </a:lnTo>
                <a:lnTo>
                  <a:pt x="1487029" y="3618138"/>
                </a:lnTo>
                <a:lnTo>
                  <a:pt x="3090086" y="3618138"/>
                </a:lnTo>
                <a:lnTo>
                  <a:pt x="3088874" y="3615173"/>
                </a:lnTo>
                <a:lnTo>
                  <a:pt x="3067926" y="3553859"/>
                </a:lnTo>
                <a:lnTo>
                  <a:pt x="3049304" y="3486532"/>
                </a:lnTo>
                <a:lnTo>
                  <a:pt x="3030682" y="3420409"/>
                </a:lnTo>
                <a:lnTo>
                  <a:pt x="3019039" y="3381117"/>
                </a:lnTo>
                <a:cubicBezTo>
                  <a:pt x="2916596" y="3085457"/>
                  <a:pt x="2189761" y="2865156"/>
                  <a:pt x="1581345" y="2720212"/>
                </a:cubicBezTo>
                <a:cubicBezTo>
                  <a:pt x="1045124" y="2571338"/>
                  <a:pt x="651082" y="2065638"/>
                  <a:pt x="651082" y="1464934"/>
                </a:cubicBezTo>
                <a:cubicBezTo>
                  <a:pt x="651082" y="745769"/>
                  <a:pt x="1018501" y="171149"/>
                  <a:pt x="1912553" y="162771"/>
                </a:cubicBezTo>
                <a:cubicBezTo>
                  <a:pt x="2250796" y="159602"/>
                  <a:pt x="2458856" y="294299"/>
                  <a:pt x="2635535" y="395564"/>
                </a:cubicBezTo>
                <a:lnTo>
                  <a:pt x="2633024" y="398652"/>
                </a:lnTo>
                <a:cubicBezTo>
                  <a:pt x="3097872" y="776605"/>
                  <a:pt x="3170184" y="1459033"/>
                  <a:pt x="2794867" y="1926012"/>
                </a:cubicBezTo>
                <a:lnTo>
                  <a:pt x="2957653" y="2056846"/>
                </a:lnTo>
                <a:cubicBezTo>
                  <a:pt x="3404939" y="1500322"/>
                  <a:pt x="3318761" y="687035"/>
                  <a:pt x="2764776" y="236609"/>
                </a:cubicBezTo>
                <a:lnTo>
                  <a:pt x="2763561" y="238103"/>
                </a:lnTo>
                <a:lnTo>
                  <a:pt x="2752521" y="230833"/>
                </a:lnTo>
                <a:lnTo>
                  <a:pt x="2653593" y="176731"/>
                </a:lnTo>
                <a:lnTo>
                  <a:pt x="2545354" y="131046"/>
                </a:lnTo>
                <a:lnTo>
                  <a:pt x="2433624" y="88967"/>
                </a:lnTo>
                <a:lnTo>
                  <a:pt x="2312583" y="56506"/>
                </a:lnTo>
                <a:lnTo>
                  <a:pt x="2185723" y="30056"/>
                </a:lnTo>
                <a:lnTo>
                  <a:pt x="2053042" y="12022"/>
                </a:lnTo>
                <a:lnTo>
                  <a:pt x="1913381" y="1203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ko-KR" altLang="en-US" dirty="0"/>
          </a:p>
        </p:txBody>
      </p:sp>
      <p:grpSp>
        <p:nvGrpSpPr>
          <p:cNvPr id="10" name="Graphic 33">
            <a:extLst>
              <a:ext uri="{FF2B5EF4-FFF2-40B4-BE49-F238E27FC236}">
                <a16:creationId xmlns:a16="http://schemas.microsoft.com/office/drawing/2014/main" id="{D1139C5B-86B3-42CE-83CC-91200E9A393E}"/>
              </a:ext>
            </a:extLst>
          </p:cNvPr>
          <p:cNvGrpSpPr/>
          <p:nvPr/>
        </p:nvGrpSpPr>
        <p:grpSpPr>
          <a:xfrm>
            <a:off x="5396784" y="2778453"/>
            <a:ext cx="1364502" cy="1261798"/>
            <a:chOff x="7424910" y="2405641"/>
            <a:chExt cx="1771650" cy="1638300"/>
          </a:xfrm>
          <a:solidFill>
            <a:schemeClr val="accent2"/>
          </a:solidFill>
        </p:grpSpPr>
        <p:sp>
          <p:nvSpPr>
            <p:cNvPr id="11" name="Freeform: Shape 46">
              <a:extLst>
                <a:ext uri="{FF2B5EF4-FFF2-40B4-BE49-F238E27FC236}">
                  <a16:creationId xmlns:a16="http://schemas.microsoft.com/office/drawing/2014/main" id="{2E71B05E-60CE-48F2-8F27-7596323476DD}"/>
                </a:ext>
              </a:extLst>
            </p:cNvPr>
            <p:cNvSpPr/>
            <p:nvPr/>
          </p:nvSpPr>
          <p:spPr>
            <a:xfrm>
              <a:off x="7417766" y="2398092"/>
              <a:ext cx="885825" cy="1647825"/>
            </a:xfrm>
            <a:custGeom>
              <a:avLst/>
              <a:gdLst>
                <a:gd name="connsiteX0" fmla="*/ 749141 w 885825"/>
                <a:gd name="connsiteY0" fmla="*/ 1281042 h 1647825"/>
                <a:gd name="connsiteX1" fmla="*/ 858679 w 885825"/>
                <a:gd name="connsiteY1" fmla="*/ 1312474 h 1647825"/>
                <a:gd name="connsiteX2" fmla="*/ 858679 w 885825"/>
                <a:gd name="connsiteY2" fmla="*/ 1287709 h 1647825"/>
                <a:gd name="connsiteX3" fmla="*/ 861536 w 885825"/>
                <a:gd name="connsiteY3" fmla="*/ 1006722 h 1647825"/>
                <a:gd name="connsiteX4" fmla="*/ 855821 w 885825"/>
                <a:gd name="connsiteY4" fmla="*/ 975289 h 1647825"/>
                <a:gd name="connsiteX5" fmla="*/ 791051 w 885825"/>
                <a:gd name="connsiteY5" fmla="*/ 885754 h 1647825"/>
                <a:gd name="connsiteX6" fmla="*/ 770096 w 885825"/>
                <a:gd name="connsiteY6" fmla="*/ 880039 h 1647825"/>
                <a:gd name="connsiteX7" fmla="*/ 745331 w 885825"/>
                <a:gd name="connsiteY7" fmla="*/ 880039 h 1647825"/>
                <a:gd name="connsiteX8" fmla="*/ 718661 w 885825"/>
                <a:gd name="connsiteY8" fmla="*/ 884802 h 1647825"/>
                <a:gd name="connsiteX9" fmla="*/ 630079 w 885825"/>
                <a:gd name="connsiteY9" fmla="*/ 1042917 h 1647825"/>
                <a:gd name="connsiteX10" fmla="*/ 618649 w 885825"/>
                <a:gd name="connsiteY10" fmla="*/ 1060062 h 1647825"/>
                <a:gd name="connsiteX11" fmla="*/ 604361 w 885825"/>
                <a:gd name="connsiteY11" fmla="*/ 1049584 h 1647825"/>
                <a:gd name="connsiteX12" fmla="*/ 711041 w 885825"/>
                <a:gd name="connsiteY12" fmla="*/ 859084 h 1647825"/>
                <a:gd name="connsiteX13" fmla="*/ 737711 w 885825"/>
                <a:gd name="connsiteY13" fmla="*/ 854322 h 1647825"/>
                <a:gd name="connsiteX14" fmla="*/ 768191 w 885825"/>
                <a:gd name="connsiteY14" fmla="*/ 857179 h 1647825"/>
                <a:gd name="connsiteX15" fmla="*/ 846296 w 885825"/>
                <a:gd name="connsiteY15" fmla="*/ 891469 h 1647825"/>
                <a:gd name="connsiteX16" fmla="*/ 855821 w 885825"/>
                <a:gd name="connsiteY16" fmla="*/ 707637 h 1647825"/>
                <a:gd name="connsiteX17" fmla="*/ 856774 w 885825"/>
                <a:gd name="connsiteY17" fmla="*/ 681919 h 1647825"/>
                <a:gd name="connsiteX18" fmla="*/ 863441 w 885825"/>
                <a:gd name="connsiteY18" fmla="*/ 650487 h 1647825"/>
                <a:gd name="connsiteX19" fmla="*/ 868204 w 885825"/>
                <a:gd name="connsiteY19" fmla="*/ 619054 h 1647825"/>
                <a:gd name="connsiteX20" fmla="*/ 856774 w 885825"/>
                <a:gd name="connsiteY20" fmla="*/ 311397 h 1647825"/>
                <a:gd name="connsiteX21" fmla="*/ 856774 w 885825"/>
                <a:gd name="connsiteY21" fmla="*/ 280917 h 1647825"/>
                <a:gd name="connsiteX22" fmla="*/ 856774 w 885825"/>
                <a:gd name="connsiteY22" fmla="*/ 220909 h 1647825"/>
                <a:gd name="connsiteX23" fmla="*/ 854869 w 885825"/>
                <a:gd name="connsiteY23" fmla="*/ 221862 h 1647825"/>
                <a:gd name="connsiteX24" fmla="*/ 776764 w 885825"/>
                <a:gd name="connsiteY24" fmla="*/ 71367 h 1647825"/>
                <a:gd name="connsiteX25" fmla="*/ 750094 w 885825"/>
                <a:gd name="connsiteY25" fmla="*/ 50412 h 1647825"/>
                <a:gd name="connsiteX26" fmla="*/ 656749 w 885825"/>
                <a:gd name="connsiteY26" fmla="*/ 12312 h 1647825"/>
                <a:gd name="connsiteX27" fmla="*/ 623411 w 885825"/>
                <a:gd name="connsiteY27" fmla="*/ 8502 h 1647825"/>
                <a:gd name="connsiteX28" fmla="*/ 391954 w 885825"/>
                <a:gd name="connsiteY28" fmla="*/ 227577 h 1647825"/>
                <a:gd name="connsiteX29" fmla="*/ 405289 w 885825"/>
                <a:gd name="connsiteY29" fmla="*/ 253294 h 1647825"/>
                <a:gd name="connsiteX30" fmla="*/ 520541 w 885825"/>
                <a:gd name="connsiteY30" fmla="*/ 332352 h 1647825"/>
                <a:gd name="connsiteX31" fmla="*/ 551021 w 885825"/>
                <a:gd name="connsiteY31" fmla="*/ 335209 h 1647825"/>
                <a:gd name="connsiteX32" fmla="*/ 718661 w 885825"/>
                <a:gd name="connsiteY32" fmla="*/ 198049 h 1647825"/>
                <a:gd name="connsiteX33" fmla="*/ 722471 w 885825"/>
                <a:gd name="connsiteY33" fmla="*/ 163759 h 1647825"/>
                <a:gd name="connsiteX34" fmla="*/ 743426 w 885825"/>
                <a:gd name="connsiteY34" fmla="*/ 146614 h 1647825"/>
                <a:gd name="connsiteX35" fmla="*/ 758666 w 885825"/>
                <a:gd name="connsiteY35" fmla="*/ 164712 h 1647825"/>
                <a:gd name="connsiteX36" fmla="*/ 635794 w 885825"/>
                <a:gd name="connsiteY36" fmla="*/ 353307 h 1647825"/>
                <a:gd name="connsiteX37" fmla="*/ 708184 w 885825"/>
                <a:gd name="connsiteY37" fmla="*/ 407599 h 1647825"/>
                <a:gd name="connsiteX38" fmla="*/ 726281 w 885825"/>
                <a:gd name="connsiteY38" fmla="*/ 432364 h 1647825"/>
                <a:gd name="connsiteX39" fmla="*/ 757714 w 885825"/>
                <a:gd name="connsiteY39" fmla="*/ 584764 h 1647825"/>
                <a:gd name="connsiteX40" fmla="*/ 751046 w 885825"/>
                <a:gd name="connsiteY40" fmla="*/ 611434 h 1647825"/>
                <a:gd name="connsiteX41" fmla="*/ 741521 w 885825"/>
                <a:gd name="connsiteY41" fmla="*/ 637152 h 1647825"/>
                <a:gd name="connsiteX42" fmla="*/ 727234 w 885825"/>
                <a:gd name="connsiteY42" fmla="*/ 661917 h 1647825"/>
                <a:gd name="connsiteX43" fmla="*/ 687229 w 885825"/>
                <a:gd name="connsiteY43" fmla="*/ 706684 h 1647825"/>
                <a:gd name="connsiteX44" fmla="*/ 737711 w 885825"/>
                <a:gd name="connsiteY44" fmla="*/ 786694 h 1647825"/>
                <a:gd name="connsiteX45" fmla="*/ 760571 w 885825"/>
                <a:gd name="connsiteY45" fmla="*/ 796219 h 1647825"/>
                <a:gd name="connsiteX46" fmla="*/ 788194 w 885825"/>
                <a:gd name="connsiteY46" fmla="*/ 799077 h 1647825"/>
                <a:gd name="connsiteX47" fmla="*/ 783431 w 885825"/>
                <a:gd name="connsiteY47" fmla="*/ 835272 h 1647825"/>
                <a:gd name="connsiteX48" fmla="*/ 752951 w 885825"/>
                <a:gd name="connsiteY48" fmla="*/ 830509 h 1647825"/>
                <a:gd name="connsiteX49" fmla="*/ 724376 w 885825"/>
                <a:gd name="connsiteY49" fmla="*/ 820032 h 1647825"/>
                <a:gd name="connsiteX50" fmla="*/ 653891 w 885825"/>
                <a:gd name="connsiteY50" fmla="*/ 728592 h 1647825"/>
                <a:gd name="connsiteX51" fmla="*/ 381476 w 885825"/>
                <a:gd name="connsiteY51" fmla="*/ 658107 h 1647825"/>
                <a:gd name="connsiteX52" fmla="*/ 384334 w 885825"/>
                <a:gd name="connsiteY52" fmla="*/ 635247 h 1647825"/>
                <a:gd name="connsiteX53" fmla="*/ 411004 w 885825"/>
                <a:gd name="connsiteY53" fmla="*/ 639057 h 1647825"/>
                <a:gd name="connsiteX54" fmla="*/ 541496 w 885825"/>
                <a:gd name="connsiteY54" fmla="*/ 717162 h 1647825"/>
                <a:gd name="connsiteX55" fmla="*/ 552926 w 885825"/>
                <a:gd name="connsiteY55" fmla="*/ 716209 h 1647825"/>
                <a:gd name="connsiteX56" fmla="*/ 693896 w 885825"/>
                <a:gd name="connsiteY56" fmla="*/ 638104 h 1647825"/>
                <a:gd name="connsiteX57" fmla="*/ 710089 w 885825"/>
                <a:gd name="connsiteY57" fmla="*/ 608577 h 1647825"/>
                <a:gd name="connsiteX58" fmla="*/ 710089 w 885825"/>
                <a:gd name="connsiteY58" fmla="*/ 475227 h 1647825"/>
                <a:gd name="connsiteX59" fmla="*/ 693896 w 885825"/>
                <a:gd name="connsiteY59" fmla="*/ 445699 h 1647825"/>
                <a:gd name="connsiteX60" fmla="*/ 551974 w 885825"/>
                <a:gd name="connsiteY60" fmla="*/ 370452 h 1647825"/>
                <a:gd name="connsiteX61" fmla="*/ 532924 w 885825"/>
                <a:gd name="connsiteY61" fmla="*/ 368547 h 1647825"/>
                <a:gd name="connsiteX62" fmla="*/ 397669 w 885825"/>
                <a:gd name="connsiteY62" fmla="*/ 301872 h 1647825"/>
                <a:gd name="connsiteX63" fmla="*/ 371951 w 885825"/>
                <a:gd name="connsiteY63" fmla="*/ 293299 h 1647825"/>
                <a:gd name="connsiteX64" fmla="*/ 180499 w 885825"/>
                <a:gd name="connsiteY64" fmla="*/ 376167 h 1647825"/>
                <a:gd name="connsiteX65" fmla="*/ 175736 w 885825"/>
                <a:gd name="connsiteY65" fmla="*/ 505707 h 1647825"/>
                <a:gd name="connsiteX66" fmla="*/ 181451 w 885825"/>
                <a:gd name="connsiteY66" fmla="*/ 532377 h 1647825"/>
                <a:gd name="connsiteX67" fmla="*/ 202406 w 885825"/>
                <a:gd name="connsiteY67" fmla="*/ 580954 h 1647825"/>
                <a:gd name="connsiteX68" fmla="*/ 217646 w 885825"/>
                <a:gd name="connsiteY68" fmla="*/ 581907 h 1647825"/>
                <a:gd name="connsiteX69" fmla="*/ 239554 w 885825"/>
                <a:gd name="connsiteY69" fmla="*/ 580002 h 1647825"/>
                <a:gd name="connsiteX70" fmla="*/ 260509 w 885825"/>
                <a:gd name="connsiteY70" fmla="*/ 575239 h 1647825"/>
                <a:gd name="connsiteX71" fmla="*/ 344329 w 885825"/>
                <a:gd name="connsiteY71" fmla="*/ 490467 h 1647825"/>
                <a:gd name="connsiteX72" fmla="*/ 351949 w 885825"/>
                <a:gd name="connsiteY72" fmla="*/ 465702 h 1647825"/>
                <a:gd name="connsiteX73" fmla="*/ 361474 w 885825"/>
                <a:gd name="connsiteY73" fmla="*/ 415219 h 1647825"/>
                <a:gd name="connsiteX74" fmla="*/ 390049 w 885825"/>
                <a:gd name="connsiteY74" fmla="*/ 424744 h 1647825"/>
                <a:gd name="connsiteX75" fmla="*/ 325279 w 885825"/>
                <a:gd name="connsiteY75" fmla="*/ 580954 h 1647825"/>
                <a:gd name="connsiteX76" fmla="*/ 301466 w 885825"/>
                <a:gd name="connsiteY76" fmla="*/ 597147 h 1647825"/>
                <a:gd name="connsiteX77" fmla="*/ 218599 w 885825"/>
                <a:gd name="connsiteY77" fmla="*/ 618102 h 1647825"/>
                <a:gd name="connsiteX78" fmla="*/ 145256 w 885825"/>
                <a:gd name="connsiteY78" fmla="*/ 600957 h 1647825"/>
                <a:gd name="connsiteX79" fmla="*/ 7144 w 885825"/>
                <a:gd name="connsiteY79" fmla="*/ 817174 h 1647825"/>
                <a:gd name="connsiteX80" fmla="*/ 164306 w 885825"/>
                <a:gd name="connsiteY80" fmla="*/ 1041964 h 1647825"/>
                <a:gd name="connsiteX81" fmla="*/ 174784 w 885825"/>
                <a:gd name="connsiteY81" fmla="*/ 1041964 h 1647825"/>
                <a:gd name="connsiteX82" fmla="*/ 346234 w 885825"/>
                <a:gd name="connsiteY82" fmla="*/ 870514 h 1647825"/>
                <a:gd name="connsiteX83" fmla="*/ 367189 w 885825"/>
                <a:gd name="connsiteY83" fmla="*/ 853369 h 1647825"/>
                <a:gd name="connsiteX84" fmla="*/ 382429 w 885825"/>
                <a:gd name="connsiteY84" fmla="*/ 871467 h 1647825"/>
                <a:gd name="connsiteX85" fmla="*/ 346234 w 885825"/>
                <a:gd name="connsiteY85" fmla="*/ 987672 h 1647825"/>
                <a:gd name="connsiteX86" fmla="*/ 350044 w 885825"/>
                <a:gd name="connsiteY86" fmla="*/ 1021009 h 1647825"/>
                <a:gd name="connsiteX87" fmla="*/ 360521 w 885825"/>
                <a:gd name="connsiteY87" fmla="*/ 1052442 h 1647825"/>
                <a:gd name="connsiteX88" fmla="*/ 451009 w 885825"/>
                <a:gd name="connsiteY88" fmla="*/ 1141024 h 1647825"/>
                <a:gd name="connsiteX89" fmla="*/ 482441 w 885825"/>
                <a:gd name="connsiteY89" fmla="*/ 1150549 h 1647825"/>
                <a:gd name="connsiteX90" fmla="*/ 516731 w 885825"/>
                <a:gd name="connsiteY90" fmla="*/ 1154359 h 1647825"/>
                <a:gd name="connsiteX91" fmla="*/ 688181 w 885825"/>
                <a:gd name="connsiteY91" fmla="*/ 982909 h 1647825"/>
                <a:gd name="connsiteX92" fmla="*/ 709136 w 885825"/>
                <a:gd name="connsiteY92" fmla="*/ 965764 h 1647825"/>
                <a:gd name="connsiteX93" fmla="*/ 724376 w 885825"/>
                <a:gd name="connsiteY93" fmla="*/ 983862 h 1647825"/>
                <a:gd name="connsiteX94" fmla="*/ 721519 w 885825"/>
                <a:gd name="connsiteY94" fmla="*/ 1017199 h 1647825"/>
                <a:gd name="connsiteX95" fmla="*/ 684371 w 885825"/>
                <a:gd name="connsiteY95" fmla="*/ 1105782 h 1647825"/>
                <a:gd name="connsiteX96" fmla="*/ 663416 w 885825"/>
                <a:gd name="connsiteY96" fmla="*/ 1129595 h 1647825"/>
                <a:gd name="connsiteX97" fmla="*/ 517684 w 885825"/>
                <a:gd name="connsiteY97" fmla="*/ 1189602 h 1647825"/>
                <a:gd name="connsiteX98" fmla="*/ 488156 w 885825"/>
                <a:gd name="connsiteY98" fmla="*/ 1187697 h 1647825"/>
                <a:gd name="connsiteX99" fmla="*/ 459581 w 885825"/>
                <a:gd name="connsiteY99" fmla="*/ 1181982 h 1647825"/>
                <a:gd name="connsiteX100" fmla="*/ 315754 w 885825"/>
                <a:gd name="connsiteY100" fmla="*/ 1023867 h 1647825"/>
                <a:gd name="connsiteX101" fmla="*/ 172879 w 885825"/>
                <a:gd name="connsiteY101" fmla="*/ 1185792 h 1647825"/>
                <a:gd name="connsiteX102" fmla="*/ 341471 w 885825"/>
                <a:gd name="connsiteY102" fmla="*/ 1345812 h 1647825"/>
                <a:gd name="connsiteX103" fmla="*/ 373856 w 885825"/>
                <a:gd name="connsiteY103" fmla="*/ 1348670 h 1647825"/>
                <a:gd name="connsiteX104" fmla="*/ 386239 w 885825"/>
                <a:gd name="connsiteY104" fmla="*/ 1348670 h 1647825"/>
                <a:gd name="connsiteX105" fmla="*/ 383381 w 885825"/>
                <a:gd name="connsiteY105" fmla="*/ 1369624 h 1647825"/>
                <a:gd name="connsiteX106" fmla="*/ 382429 w 885825"/>
                <a:gd name="connsiteY106" fmla="*/ 1391532 h 1647825"/>
                <a:gd name="connsiteX107" fmla="*/ 527209 w 885825"/>
                <a:gd name="connsiteY107" fmla="*/ 1625847 h 1647825"/>
                <a:gd name="connsiteX108" fmla="*/ 558641 w 885825"/>
                <a:gd name="connsiteY108" fmla="*/ 1636324 h 1647825"/>
                <a:gd name="connsiteX109" fmla="*/ 756761 w 885825"/>
                <a:gd name="connsiteY109" fmla="*/ 1596320 h 1647825"/>
                <a:gd name="connsiteX110" fmla="*/ 777716 w 885825"/>
                <a:gd name="connsiteY110" fmla="*/ 1584890 h 1647825"/>
                <a:gd name="connsiteX111" fmla="*/ 858679 w 885825"/>
                <a:gd name="connsiteY111" fmla="*/ 1491545 h 1647825"/>
                <a:gd name="connsiteX112" fmla="*/ 791051 w 885825"/>
                <a:gd name="connsiteY112" fmla="*/ 1321999 h 1647825"/>
                <a:gd name="connsiteX113" fmla="*/ 771049 w 885825"/>
                <a:gd name="connsiteY113" fmla="*/ 1318190 h 1647825"/>
                <a:gd name="connsiteX114" fmla="*/ 750094 w 885825"/>
                <a:gd name="connsiteY114" fmla="*/ 1317237 h 1647825"/>
                <a:gd name="connsiteX115" fmla="*/ 608171 w 885825"/>
                <a:gd name="connsiteY115" fmla="*/ 1392484 h 1647825"/>
                <a:gd name="connsiteX116" fmla="*/ 591979 w 885825"/>
                <a:gd name="connsiteY116" fmla="*/ 1422012 h 1647825"/>
                <a:gd name="connsiteX117" fmla="*/ 576739 w 885825"/>
                <a:gd name="connsiteY117" fmla="*/ 1497259 h 1647825"/>
                <a:gd name="connsiteX118" fmla="*/ 552926 w 885825"/>
                <a:gd name="connsiteY118" fmla="*/ 1501070 h 1647825"/>
                <a:gd name="connsiteX119" fmla="*/ 546259 w 885825"/>
                <a:gd name="connsiteY119" fmla="*/ 1447729 h 1647825"/>
                <a:gd name="connsiteX120" fmla="*/ 552926 w 885825"/>
                <a:gd name="connsiteY120" fmla="*/ 1422965 h 1647825"/>
                <a:gd name="connsiteX121" fmla="*/ 565309 w 885825"/>
                <a:gd name="connsiteY121" fmla="*/ 1393437 h 1647825"/>
                <a:gd name="connsiteX122" fmla="*/ 749141 w 885825"/>
                <a:gd name="connsiteY122" fmla="*/ 1281042 h 1647825"/>
                <a:gd name="connsiteX123" fmla="*/ 164306 w 885825"/>
                <a:gd name="connsiteY123" fmla="*/ 969574 h 1647825"/>
                <a:gd name="connsiteX124" fmla="*/ 140494 w 885825"/>
                <a:gd name="connsiteY124" fmla="*/ 968622 h 1647825"/>
                <a:gd name="connsiteX125" fmla="*/ 118586 w 885825"/>
                <a:gd name="connsiteY125" fmla="*/ 678109 h 1647825"/>
                <a:gd name="connsiteX126" fmla="*/ 133826 w 885825"/>
                <a:gd name="connsiteY126" fmla="*/ 661917 h 1647825"/>
                <a:gd name="connsiteX127" fmla="*/ 134779 w 885825"/>
                <a:gd name="connsiteY127" fmla="*/ 661917 h 1647825"/>
                <a:gd name="connsiteX128" fmla="*/ 153829 w 885825"/>
                <a:gd name="connsiteY128" fmla="*/ 691444 h 1647825"/>
                <a:gd name="connsiteX129" fmla="*/ 153829 w 885825"/>
                <a:gd name="connsiteY129" fmla="*/ 692397 h 1647825"/>
                <a:gd name="connsiteX130" fmla="*/ 146209 w 885825"/>
                <a:gd name="connsiteY130" fmla="*/ 700969 h 1647825"/>
                <a:gd name="connsiteX131" fmla="*/ 165259 w 885825"/>
                <a:gd name="connsiteY131" fmla="*/ 942904 h 1647825"/>
                <a:gd name="connsiteX132" fmla="*/ 164306 w 885825"/>
                <a:gd name="connsiteY132" fmla="*/ 969574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885825" h="1647825">
                  <a:moveTo>
                    <a:pt x="749141" y="1281042"/>
                  </a:moveTo>
                  <a:cubicBezTo>
                    <a:pt x="789146" y="1281042"/>
                    <a:pt x="827246" y="1292472"/>
                    <a:pt x="858679" y="1312474"/>
                  </a:cubicBezTo>
                  <a:cubicBezTo>
                    <a:pt x="858679" y="1312474"/>
                    <a:pt x="858679" y="1302949"/>
                    <a:pt x="858679" y="1287709"/>
                  </a:cubicBezTo>
                  <a:cubicBezTo>
                    <a:pt x="874871" y="1196270"/>
                    <a:pt x="875824" y="1101972"/>
                    <a:pt x="861536" y="1006722"/>
                  </a:cubicBezTo>
                  <a:cubicBezTo>
                    <a:pt x="859631" y="996244"/>
                    <a:pt x="857726" y="985767"/>
                    <a:pt x="855821" y="975289"/>
                  </a:cubicBezTo>
                  <a:cubicBezTo>
                    <a:pt x="847249" y="938142"/>
                    <a:pt x="828199" y="900042"/>
                    <a:pt x="791051" y="885754"/>
                  </a:cubicBezTo>
                  <a:cubicBezTo>
                    <a:pt x="784384" y="882897"/>
                    <a:pt x="777716" y="880992"/>
                    <a:pt x="770096" y="880039"/>
                  </a:cubicBezTo>
                  <a:cubicBezTo>
                    <a:pt x="762476" y="879087"/>
                    <a:pt x="753904" y="879087"/>
                    <a:pt x="745331" y="880039"/>
                  </a:cubicBezTo>
                  <a:cubicBezTo>
                    <a:pt x="736759" y="880992"/>
                    <a:pt x="727234" y="881944"/>
                    <a:pt x="718661" y="884802"/>
                  </a:cubicBezTo>
                  <a:cubicBezTo>
                    <a:pt x="651034" y="903852"/>
                    <a:pt x="611029" y="975289"/>
                    <a:pt x="630079" y="1042917"/>
                  </a:cubicBezTo>
                  <a:cubicBezTo>
                    <a:pt x="631984" y="1050537"/>
                    <a:pt x="627221" y="1059109"/>
                    <a:pt x="618649" y="1060062"/>
                  </a:cubicBezTo>
                  <a:cubicBezTo>
                    <a:pt x="611981" y="1061014"/>
                    <a:pt x="606266" y="1056252"/>
                    <a:pt x="604361" y="1049584"/>
                  </a:cubicBezTo>
                  <a:cubicBezTo>
                    <a:pt x="581501" y="967669"/>
                    <a:pt x="629126" y="881944"/>
                    <a:pt x="711041" y="859084"/>
                  </a:cubicBezTo>
                  <a:cubicBezTo>
                    <a:pt x="719614" y="856227"/>
                    <a:pt x="729139" y="855274"/>
                    <a:pt x="737711" y="854322"/>
                  </a:cubicBezTo>
                  <a:cubicBezTo>
                    <a:pt x="748189" y="854322"/>
                    <a:pt x="758666" y="855274"/>
                    <a:pt x="768191" y="857179"/>
                  </a:cubicBezTo>
                  <a:cubicBezTo>
                    <a:pt x="798671" y="853369"/>
                    <a:pt x="817721" y="891469"/>
                    <a:pt x="846296" y="891469"/>
                  </a:cubicBezTo>
                  <a:cubicBezTo>
                    <a:pt x="827246" y="834319"/>
                    <a:pt x="855821" y="767644"/>
                    <a:pt x="855821" y="707637"/>
                  </a:cubicBezTo>
                  <a:cubicBezTo>
                    <a:pt x="856774" y="699064"/>
                    <a:pt x="856774" y="690492"/>
                    <a:pt x="856774" y="681919"/>
                  </a:cubicBezTo>
                  <a:cubicBezTo>
                    <a:pt x="859631" y="671442"/>
                    <a:pt x="861536" y="660964"/>
                    <a:pt x="863441" y="650487"/>
                  </a:cubicBezTo>
                  <a:cubicBezTo>
                    <a:pt x="865346" y="640009"/>
                    <a:pt x="866299" y="629532"/>
                    <a:pt x="868204" y="619054"/>
                  </a:cubicBezTo>
                  <a:cubicBezTo>
                    <a:pt x="893921" y="510469"/>
                    <a:pt x="865346" y="415219"/>
                    <a:pt x="856774" y="311397"/>
                  </a:cubicBezTo>
                  <a:cubicBezTo>
                    <a:pt x="856774" y="300919"/>
                    <a:pt x="856774" y="290442"/>
                    <a:pt x="856774" y="280917"/>
                  </a:cubicBezTo>
                  <a:cubicBezTo>
                    <a:pt x="856774" y="243769"/>
                    <a:pt x="856774" y="220909"/>
                    <a:pt x="856774" y="220909"/>
                  </a:cubicBezTo>
                  <a:lnTo>
                    <a:pt x="854869" y="221862"/>
                  </a:lnTo>
                  <a:cubicBezTo>
                    <a:pt x="848201" y="162807"/>
                    <a:pt x="819626" y="109467"/>
                    <a:pt x="776764" y="71367"/>
                  </a:cubicBezTo>
                  <a:cubicBezTo>
                    <a:pt x="768191" y="63747"/>
                    <a:pt x="759619" y="57079"/>
                    <a:pt x="750094" y="50412"/>
                  </a:cubicBezTo>
                  <a:cubicBezTo>
                    <a:pt x="721519" y="31362"/>
                    <a:pt x="690086" y="18027"/>
                    <a:pt x="656749" y="12312"/>
                  </a:cubicBezTo>
                  <a:cubicBezTo>
                    <a:pt x="645319" y="10407"/>
                    <a:pt x="634841" y="9454"/>
                    <a:pt x="623411" y="8502"/>
                  </a:cubicBezTo>
                  <a:cubicBezTo>
                    <a:pt x="502444" y="-4833"/>
                    <a:pt x="359569" y="80892"/>
                    <a:pt x="391954" y="227577"/>
                  </a:cubicBezTo>
                  <a:cubicBezTo>
                    <a:pt x="395764" y="236149"/>
                    <a:pt x="399574" y="244722"/>
                    <a:pt x="405289" y="253294"/>
                  </a:cubicBezTo>
                  <a:cubicBezTo>
                    <a:pt x="427196" y="290442"/>
                    <a:pt x="474821" y="328542"/>
                    <a:pt x="520541" y="332352"/>
                  </a:cubicBezTo>
                  <a:cubicBezTo>
                    <a:pt x="530066" y="334257"/>
                    <a:pt x="540544" y="335209"/>
                    <a:pt x="551021" y="335209"/>
                  </a:cubicBezTo>
                  <a:cubicBezTo>
                    <a:pt x="633889" y="335209"/>
                    <a:pt x="702469" y="276154"/>
                    <a:pt x="718661" y="198049"/>
                  </a:cubicBezTo>
                  <a:cubicBezTo>
                    <a:pt x="720566" y="186619"/>
                    <a:pt x="722471" y="175189"/>
                    <a:pt x="722471" y="163759"/>
                  </a:cubicBezTo>
                  <a:cubicBezTo>
                    <a:pt x="722471" y="153282"/>
                    <a:pt x="731996" y="144709"/>
                    <a:pt x="743426" y="146614"/>
                  </a:cubicBezTo>
                  <a:cubicBezTo>
                    <a:pt x="751999" y="147567"/>
                    <a:pt x="758666" y="156139"/>
                    <a:pt x="758666" y="164712"/>
                  </a:cubicBezTo>
                  <a:cubicBezTo>
                    <a:pt x="758666" y="248532"/>
                    <a:pt x="708184" y="320922"/>
                    <a:pt x="635794" y="353307"/>
                  </a:cubicBezTo>
                  <a:cubicBezTo>
                    <a:pt x="664369" y="365689"/>
                    <a:pt x="689134" y="384739"/>
                    <a:pt x="708184" y="407599"/>
                  </a:cubicBezTo>
                  <a:cubicBezTo>
                    <a:pt x="714851" y="415219"/>
                    <a:pt x="720566" y="423792"/>
                    <a:pt x="726281" y="432364"/>
                  </a:cubicBezTo>
                  <a:cubicBezTo>
                    <a:pt x="771049" y="473322"/>
                    <a:pt x="761524" y="530472"/>
                    <a:pt x="757714" y="584764"/>
                  </a:cubicBezTo>
                  <a:cubicBezTo>
                    <a:pt x="755809" y="593337"/>
                    <a:pt x="753904" y="602862"/>
                    <a:pt x="751046" y="611434"/>
                  </a:cubicBezTo>
                  <a:cubicBezTo>
                    <a:pt x="748189" y="620007"/>
                    <a:pt x="745331" y="628579"/>
                    <a:pt x="741521" y="637152"/>
                  </a:cubicBezTo>
                  <a:cubicBezTo>
                    <a:pt x="737711" y="645724"/>
                    <a:pt x="732949" y="654297"/>
                    <a:pt x="727234" y="661917"/>
                  </a:cubicBezTo>
                  <a:cubicBezTo>
                    <a:pt x="716756" y="678109"/>
                    <a:pt x="703421" y="693349"/>
                    <a:pt x="687229" y="706684"/>
                  </a:cubicBezTo>
                  <a:cubicBezTo>
                    <a:pt x="689134" y="740974"/>
                    <a:pt x="709136" y="771454"/>
                    <a:pt x="737711" y="786694"/>
                  </a:cubicBezTo>
                  <a:cubicBezTo>
                    <a:pt x="744379" y="790504"/>
                    <a:pt x="752951" y="794314"/>
                    <a:pt x="760571" y="796219"/>
                  </a:cubicBezTo>
                  <a:cubicBezTo>
                    <a:pt x="771049" y="791457"/>
                    <a:pt x="780574" y="794314"/>
                    <a:pt x="788194" y="799077"/>
                  </a:cubicBezTo>
                  <a:cubicBezTo>
                    <a:pt x="810101" y="816222"/>
                    <a:pt x="800576" y="825747"/>
                    <a:pt x="783431" y="835272"/>
                  </a:cubicBezTo>
                  <a:cubicBezTo>
                    <a:pt x="773906" y="838129"/>
                    <a:pt x="762476" y="837177"/>
                    <a:pt x="752951" y="830509"/>
                  </a:cubicBezTo>
                  <a:cubicBezTo>
                    <a:pt x="743426" y="827652"/>
                    <a:pt x="733901" y="824794"/>
                    <a:pt x="724376" y="820032"/>
                  </a:cubicBezTo>
                  <a:cubicBezTo>
                    <a:pt x="689134" y="801934"/>
                    <a:pt x="662464" y="768597"/>
                    <a:pt x="653891" y="728592"/>
                  </a:cubicBezTo>
                  <a:cubicBezTo>
                    <a:pt x="559594" y="780027"/>
                    <a:pt x="439579" y="750499"/>
                    <a:pt x="381476" y="658107"/>
                  </a:cubicBezTo>
                  <a:cubicBezTo>
                    <a:pt x="376714" y="650487"/>
                    <a:pt x="377666" y="640962"/>
                    <a:pt x="384334" y="635247"/>
                  </a:cubicBezTo>
                  <a:cubicBezTo>
                    <a:pt x="392906" y="627627"/>
                    <a:pt x="405289" y="629532"/>
                    <a:pt x="411004" y="639057"/>
                  </a:cubicBezTo>
                  <a:cubicBezTo>
                    <a:pt x="440531" y="685729"/>
                    <a:pt x="490061" y="713352"/>
                    <a:pt x="541496" y="717162"/>
                  </a:cubicBezTo>
                  <a:cubicBezTo>
                    <a:pt x="545306" y="715257"/>
                    <a:pt x="548164" y="716209"/>
                    <a:pt x="552926" y="716209"/>
                  </a:cubicBezTo>
                  <a:cubicBezTo>
                    <a:pt x="611981" y="716209"/>
                    <a:pt x="663416" y="684777"/>
                    <a:pt x="693896" y="638104"/>
                  </a:cubicBezTo>
                  <a:cubicBezTo>
                    <a:pt x="699611" y="628579"/>
                    <a:pt x="705326" y="619054"/>
                    <a:pt x="710089" y="608577"/>
                  </a:cubicBezTo>
                  <a:cubicBezTo>
                    <a:pt x="732949" y="557142"/>
                    <a:pt x="723424" y="519042"/>
                    <a:pt x="710089" y="475227"/>
                  </a:cubicBezTo>
                  <a:cubicBezTo>
                    <a:pt x="705326" y="464749"/>
                    <a:pt x="700564" y="455224"/>
                    <a:pt x="693896" y="445699"/>
                  </a:cubicBezTo>
                  <a:cubicBezTo>
                    <a:pt x="663416" y="399979"/>
                    <a:pt x="611029" y="370452"/>
                    <a:pt x="551974" y="370452"/>
                  </a:cubicBezTo>
                  <a:cubicBezTo>
                    <a:pt x="546259" y="370452"/>
                    <a:pt x="539591" y="369499"/>
                    <a:pt x="532924" y="368547"/>
                  </a:cubicBezTo>
                  <a:cubicBezTo>
                    <a:pt x="485299" y="347592"/>
                    <a:pt x="440531" y="319017"/>
                    <a:pt x="397669" y="301872"/>
                  </a:cubicBezTo>
                  <a:cubicBezTo>
                    <a:pt x="389096" y="298062"/>
                    <a:pt x="380524" y="295204"/>
                    <a:pt x="371951" y="293299"/>
                  </a:cubicBezTo>
                  <a:cubicBezTo>
                    <a:pt x="294799" y="280917"/>
                    <a:pt x="209074" y="299967"/>
                    <a:pt x="180499" y="376167"/>
                  </a:cubicBezTo>
                  <a:cubicBezTo>
                    <a:pt x="170974" y="423792"/>
                    <a:pt x="161449" y="461892"/>
                    <a:pt x="175736" y="505707"/>
                  </a:cubicBezTo>
                  <a:cubicBezTo>
                    <a:pt x="177641" y="515232"/>
                    <a:pt x="179546" y="523804"/>
                    <a:pt x="181451" y="532377"/>
                  </a:cubicBezTo>
                  <a:cubicBezTo>
                    <a:pt x="186214" y="549522"/>
                    <a:pt x="193834" y="565714"/>
                    <a:pt x="202406" y="580954"/>
                  </a:cubicBezTo>
                  <a:cubicBezTo>
                    <a:pt x="207169" y="581907"/>
                    <a:pt x="211931" y="581907"/>
                    <a:pt x="217646" y="581907"/>
                  </a:cubicBezTo>
                  <a:cubicBezTo>
                    <a:pt x="225266" y="581907"/>
                    <a:pt x="231934" y="580954"/>
                    <a:pt x="239554" y="580002"/>
                  </a:cubicBezTo>
                  <a:cubicBezTo>
                    <a:pt x="247174" y="579049"/>
                    <a:pt x="253841" y="577144"/>
                    <a:pt x="260509" y="575239"/>
                  </a:cubicBezTo>
                  <a:cubicBezTo>
                    <a:pt x="305276" y="563809"/>
                    <a:pt x="330041" y="530472"/>
                    <a:pt x="344329" y="490467"/>
                  </a:cubicBezTo>
                  <a:cubicBezTo>
                    <a:pt x="347186" y="482847"/>
                    <a:pt x="350044" y="474274"/>
                    <a:pt x="351949" y="465702"/>
                  </a:cubicBezTo>
                  <a:cubicBezTo>
                    <a:pt x="361474" y="443794"/>
                    <a:pt x="361474" y="434269"/>
                    <a:pt x="361474" y="415219"/>
                  </a:cubicBezTo>
                  <a:cubicBezTo>
                    <a:pt x="370999" y="415219"/>
                    <a:pt x="390049" y="415219"/>
                    <a:pt x="390049" y="424744"/>
                  </a:cubicBezTo>
                  <a:cubicBezTo>
                    <a:pt x="399574" y="481894"/>
                    <a:pt x="361474" y="539044"/>
                    <a:pt x="325279" y="580954"/>
                  </a:cubicBezTo>
                  <a:cubicBezTo>
                    <a:pt x="317659" y="587622"/>
                    <a:pt x="310039" y="592384"/>
                    <a:pt x="301466" y="597147"/>
                  </a:cubicBezTo>
                  <a:cubicBezTo>
                    <a:pt x="276701" y="610482"/>
                    <a:pt x="248126" y="618102"/>
                    <a:pt x="218599" y="618102"/>
                  </a:cubicBezTo>
                  <a:cubicBezTo>
                    <a:pt x="191929" y="618102"/>
                    <a:pt x="168116" y="611434"/>
                    <a:pt x="145256" y="600957"/>
                  </a:cubicBezTo>
                  <a:cubicBezTo>
                    <a:pt x="64294" y="638104"/>
                    <a:pt x="7144" y="720972"/>
                    <a:pt x="7144" y="817174"/>
                  </a:cubicBezTo>
                  <a:cubicBezTo>
                    <a:pt x="7144" y="920044"/>
                    <a:pt x="72866" y="1008627"/>
                    <a:pt x="164306" y="1041964"/>
                  </a:cubicBezTo>
                  <a:cubicBezTo>
                    <a:pt x="168116" y="1041964"/>
                    <a:pt x="170974" y="1041964"/>
                    <a:pt x="174784" y="1041964"/>
                  </a:cubicBezTo>
                  <a:cubicBezTo>
                    <a:pt x="269081" y="1041964"/>
                    <a:pt x="346234" y="964812"/>
                    <a:pt x="346234" y="870514"/>
                  </a:cubicBezTo>
                  <a:cubicBezTo>
                    <a:pt x="346234" y="860037"/>
                    <a:pt x="355759" y="851464"/>
                    <a:pt x="367189" y="853369"/>
                  </a:cubicBezTo>
                  <a:cubicBezTo>
                    <a:pt x="375761" y="854322"/>
                    <a:pt x="382429" y="862894"/>
                    <a:pt x="382429" y="871467"/>
                  </a:cubicBezTo>
                  <a:cubicBezTo>
                    <a:pt x="382429" y="914329"/>
                    <a:pt x="369094" y="954334"/>
                    <a:pt x="346234" y="987672"/>
                  </a:cubicBezTo>
                  <a:cubicBezTo>
                    <a:pt x="346234" y="999102"/>
                    <a:pt x="348139" y="1010532"/>
                    <a:pt x="350044" y="1021009"/>
                  </a:cubicBezTo>
                  <a:cubicBezTo>
                    <a:pt x="352901" y="1031487"/>
                    <a:pt x="355759" y="1041964"/>
                    <a:pt x="360521" y="1052442"/>
                  </a:cubicBezTo>
                  <a:cubicBezTo>
                    <a:pt x="372904" y="1100067"/>
                    <a:pt x="401479" y="1128642"/>
                    <a:pt x="451009" y="1141024"/>
                  </a:cubicBezTo>
                  <a:cubicBezTo>
                    <a:pt x="461486" y="1144834"/>
                    <a:pt x="471964" y="1148645"/>
                    <a:pt x="482441" y="1150549"/>
                  </a:cubicBezTo>
                  <a:cubicBezTo>
                    <a:pt x="493871" y="1152454"/>
                    <a:pt x="504349" y="1154359"/>
                    <a:pt x="516731" y="1154359"/>
                  </a:cubicBezTo>
                  <a:cubicBezTo>
                    <a:pt x="611029" y="1154359"/>
                    <a:pt x="688181" y="1077207"/>
                    <a:pt x="688181" y="982909"/>
                  </a:cubicBezTo>
                  <a:cubicBezTo>
                    <a:pt x="688181" y="972432"/>
                    <a:pt x="697706" y="963859"/>
                    <a:pt x="709136" y="965764"/>
                  </a:cubicBezTo>
                  <a:cubicBezTo>
                    <a:pt x="717709" y="966717"/>
                    <a:pt x="724376" y="975289"/>
                    <a:pt x="724376" y="983862"/>
                  </a:cubicBezTo>
                  <a:cubicBezTo>
                    <a:pt x="724376" y="995292"/>
                    <a:pt x="723424" y="1006722"/>
                    <a:pt x="721519" y="1017199"/>
                  </a:cubicBezTo>
                  <a:cubicBezTo>
                    <a:pt x="725329" y="1052442"/>
                    <a:pt x="696754" y="1071492"/>
                    <a:pt x="684371" y="1105782"/>
                  </a:cubicBezTo>
                  <a:cubicBezTo>
                    <a:pt x="677704" y="1114354"/>
                    <a:pt x="671036" y="1121974"/>
                    <a:pt x="663416" y="1129595"/>
                  </a:cubicBezTo>
                  <a:cubicBezTo>
                    <a:pt x="626269" y="1166742"/>
                    <a:pt x="574834" y="1189602"/>
                    <a:pt x="517684" y="1189602"/>
                  </a:cubicBezTo>
                  <a:cubicBezTo>
                    <a:pt x="507206" y="1189602"/>
                    <a:pt x="497681" y="1188649"/>
                    <a:pt x="488156" y="1187697"/>
                  </a:cubicBezTo>
                  <a:cubicBezTo>
                    <a:pt x="478631" y="1186745"/>
                    <a:pt x="469106" y="1183887"/>
                    <a:pt x="459581" y="1181982"/>
                  </a:cubicBezTo>
                  <a:cubicBezTo>
                    <a:pt x="382429" y="1166742"/>
                    <a:pt x="334804" y="1100067"/>
                    <a:pt x="315754" y="1023867"/>
                  </a:cubicBezTo>
                  <a:cubicBezTo>
                    <a:pt x="249079" y="1071492"/>
                    <a:pt x="153829" y="1071492"/>
                    <a:pt x="172879" y="1185792"/>
                  </a:cubicBezTo>
                  <a:cubicBezTo>
                    <a:pt x="191929" y="1271517"/>
                    <a:pt x="258604" y="1338192"/>
                    <a:pt x="341471" y="1345812"/>
                  </a:cubicBezTo>
                  <a:cubicBezTo>
                    <a:pt x="351949" y="1347717"/>
                    <a:pt x="362426" y="1348670"/>
                    <a:pt x="373856" y="1348670"/>
                  </a:cubicBezTo>
                  <a:cubicBezTo>
                    <a:pt x="377666" y="1348670"/>
                    <a:pt x="381476" y="1348670"/>
                    <a:pt x="386239" y="1348670"/>
                  </a:cubicBezTo>
                  <a:cubicBezTo>
                    <a:pt x="385286" y="1355337"/>
                    <a:pt x="384334" y="1362957"/>
                    <a:pt x="383381" y="1369624"/>
                  </a:cubicBezTo>
                  <a:cubicBezTo>
                    <a:pt x="382429" y="1376292"/>
                    <a:pt x="382429" y="1383912"/>
                    <a:pt x="382429" y="1391532"/>
                  </a:cubicBezTo>
                  <a:cubicBezTo>
                    <a:pt x="373856" y="1500117"/>
                    <a:pt x="421481" y="1595367"/>
                    <a:pt x="527209" y="1625847"/>
                  </a:cubicBezTo>
                  <a:cubicBezTo>
                    <a:pt x="537686" y="1629657"/>
                    <a:pt x="548164" y="1633467"/>
                    <a:pt x="558641" y="1636324"/>
                  </a:cubicBezTo>
                  <a:cubicBezTo>
                    <a:pt x="623411" y="1652517"/>
                    <a:pt x="698659" y="1636324"/>
                    <a:pt x="756761" y="1596320"/>
                  </a:cubicBezTo>
                  <a:cubicBezTo>
                    <a:pt x="764381" y="1592509"/>
                    <a:pt x="771049" y="1588699"/>
                    <a:pt x="777716" y="1584890"/>
                  </a:cubicBezTo>
                  <a:cubicBezTo>
                    <a:pt x="812006" y="1563934"/>
                    <a:pt x="841534" y="1533454"/>
                    <a:pt x="858679" y="1491545"/>
                  </a:cubicBezTo>
                  <a:cubicBezTo>
                    <a:pt x="887254" y="1424870"/>
                    <a:pt x="877729" y="1339145"/>
                    <a:pt x="791051" y="1321999"/>
                  </a:cubicBezTo>
                  <a:cubicBezTo>
                    <a:pt x="784384" y="1320095"/>
                    <a:pt x="777716" y="1319142"/>
                    <a:pt x="771049" y="1318190"/>
                  </a:cubicBezTo>
                  <a:cubicBezTo>
                    <a:pt x="764381" y="1317237"/>
                    <a:pt x="757714" y="1317237"/>
                    <a:pt x="750094" y="1317237"/>
                  </a:cubicBezTo>
                  <a:cubicBezTo>
                    <a:pt x="691039" y="1317237"/>
                    <a:pt x="638651" y="1347717"/>
                    <a:pt x="608171" y="1392484"/>
                  </a:cubicBezTo>
                  <a:cubicBezTo>
                    <a:pt x="602456" y="1402009"/>
                    <a:pt x="596741" y="1411534"/>
                    <a:pt x="591979" y="1422012"/>
                  </a:cubicBezTo>
                  <a:cubicBezTo>
                    <a:pt x="577691" y="1445824"/>
                    <a:pt x="590074" y="1483924"/>
                    <a:pt x="576739" y="1497259"/>
                  </a:cubicBezTo>
                  <a:cubicBezTo>
                    <a:pt x="571976" y="1502022"/>
                    <a:pt x="565309" y="1503927"/>
                    <a:pt x="552926" y="1501070"/>
                  </a:cubicBezTo>
                  <a:cubicBezTo>
                    <a:pt x="543401" y="1482020"/>
                    <a:pt x="543401" y="1462970"/>
                    <a:pt x="546259" y="1447729"/>
                  </a:cubicBezTo>
                  <a:cubicBezTo>
                    <a:pt x="548164" y="1439157"/>
                    <a:pt x="551021" y="1430584"/>
                    <a:pt x="552926" y="1422965"/>
                  </a:cubicBezTo>
                  <a:cubicBezTo>
                    <a:pt x="556736" y="1412487"/>
                    <a:pt x="560546" y="1402962"/>
                    <a:pt x="565309" y="1393437"/>
                  </a:cubicBezTo>
                  <a:cubicBezTo>
                    <a:pt x="600551" y="1326762"/>
                    <a:pt x="669131" y="1281042"/>
                    <a:pt x="749141" y="1281042"/>
                  </a:cubicBezTo>
                  <a:close/>
                  <a:moveTo>
                    <a:pt x="164306" y="969574"/>
                  </a:moveTo>
                  <a:cubicBezTo>
                    <a:pt x="157639" y="975289"/>
                    <a:pt x="147161" y="975289"/>
                    <a:pt x="140494" y="968622"/>
                  </a:cubicBezTo>
                  <a:cubicBezTo>
                    <a:pt x="54769" y="894327"/>
                    <a:pt x="45244" y="763834"/>
                    <a:pt x="118586" y="678109"/>
                  </a:cubicBezTo>
                  <a:cubicBezTo>
                    <a:pt x="123349" y="672394"/>
                    <a:pt x="129064" y="667632"/>
                    <a:pt x="133826" y="661917"/>
                  </a:cubicBezTo>
                  <a:cubicBezTo>
                    <a:pt x="133826" y="661917"/>
                    <a:pt x="134779" y="661917"/>
                    <a:pt x="134779" y="661917"/>
                  </a:cubicBezTo>
                  <a:lnTo>
                    <a:pt x="153829" y="691444"/>
                  </a:lnTo>
                  <a:cubicBezTo>
                    <a:pt x="153829" y="691444"/>
                    <a:pt x="153829" y="691444"/>
                    <a:pt x="153829" y="692397"/>
                  </a:cubicBezTo>
                  <a:cubicBezTo>
                    <a:pt x="150971" y="695254"/>
                    <a:pt x="148114" y="698112"/>
                    <a:pt x="146209" y="700969"/>
                  </a:cubicBezTo>
                  <a:cubicBezTo>
                    <a:pt x="84296" y="772407"/>
                    <a:pt x="92869" y="880992"/>
                    <a:pt x="165259" y="942904"/>
                  </a:cubicBezTo>
                  <a:cubicBezTo>
                    <a:pt x="172879" y="949572"/>
                    <a:pt x="172879" y="961954"/>
                    <a:pt x="164306" y="96957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2" name="Freeform: Shape 47">
              <a:extLst>
                <a:ext uri="{FF2B5EF4-FFF2-40B4-BE49-F238E27FC236}">
                  <a16:creationId xmlns:a16="http://schemas.microsoft.com/office/drawing/2014/main" id="{DFD81F6E-E874-4731-A6EB-9BB749E965B3}"/>
                </a:ext>
              </a:extLst>
            </p:cNvPr>
            <p:cNvSpPr/>
            <p:nvPr/>
          </p:nvSpPr>
          <p:spPr>
            <a:xfrm>
              <a:off x="8319409" y="2396187"/>
              <a:ext cx="885825" cy="1647825"/>
            </a:xfrm>
            <a:custGeom>
              <a:avLst/>
              <a:gdLst>
                <a:gd name="connsiteX0" fmla="*/ 320891 w 885825"/>
                <a:gd name="connsiteY0" fmla="*/ 1394389 h 1647825"/>
                <a:gd name="connsiteX1" fmla="*/ 333274 w 885825"/>
                <a:gd name="connsiteY1" fmla="*/ 1423917 h 1647825"/>
                <a:gd name="connsiteX2" fmla="*/ 339941 w 885825"/>
                <a:gd name="connsiteY2" fmla="*/ 1448682 h 1647825"/>
                <a:gd name="connsiteX3" fmla="*/ 333274 w 885825"/>
                <a:gd name="connsiteY3" fmla="*/ 1502022 h 1647825"/>
                <a:gd name="connsiteX4" fmla="*/ 309461 w 885825"/>
                <a:gd name="connsiteY4" fmla="*/ 1498212 h 1647825"/>
                <a:gd name="connsiteX5" fmla="*/ 294221 w 885825"/>
                <a:gd name="connsiteY5" fmla="*/ 1422964 h 1647825"/>
                <a:gd name="connsiteX6" fmla="*/ 278029 w 885825"/>
                <a:gd name="connsiteY6" fmla="*/ 1393437 h 1647825"/>
                <a:gd name="connsiteX7" fmla="*/ 136106 w 885825"/>
                <a:gd name="connsiteY7" fmla="*/ 1318189 h 1647825"/>
                <a:gd name="connsiteX8" fmla="*/ 115151 w 885825"/>
                <a:gd name="connsiteY8" fmla="*/ 1319142 h 1647825"/>
                <a:gd name="connsiteX9" fmla="*/ 95149 w 885825"/>
                <a:gd name="connsiteY9" fmla="*/ 1322952 h 1647825"/>
                <a:gd name="connsiteX10" fmla="*/ 27521 w 885825"/>
                <a:gd name="connsiteY10" fmla="*/ 1492497 h 1647825"/>
                <a:gd name="connsiteX11" fmla="*/ 108484 w 885825"/>
                <a:gd name="connsiteY11" fmla="*/ 1585842 h 1647825"/>
                <a:gd name="connsiteX12" fmla="*/ 129439 w 885825"/>
                <a:gd name="connsiteY12" fmla="*/ 1597272 h 1647825"/>
                <a:gd name="connsiteX13" fmla="*/ 327559 w 885825"/>
                <a:gd name="connsiteY13" fmla="*/ 1637277 h 1647825"/>
                <a:gd name="connsiteX14" fmla="*/ 358991 w 885825"/>
                <a:gd name="connsiteY14" fmla="*/ 1626800 h 1647825"/>
                <a:gd name="connsiteX15" fmla="*/ 503771 w 885825"/>
                <a:gd name="connsiteY15" fmla="*/ 1392484 h 1647825"/>
                <a:gd name="connsiteX16" fmla="*/ 502819 w 885825"/>
                <a:gd name="connsiteY16" fmla="*/ 1370577 h 1647825"/>
                <a:gd name="connsiteX17" fmla="*/ 499961 w 885825"/>
                <a:gd name="connsiteY17" fmla="*/ 1349622 h 1647825"/>
                <a:gd name="connsiteX18" fmla="*/ 512344 w 885825"/>
                <a:gd name="connsiteY18" fmla="*/ 1349622 h 1647825"/>
                <a:gd name="connsiteX19" fmla="*/ 544729 w 885825"/>
                <a:gd name="connsiteY19" fmla="*/ 1346764 h 1647825"/>
                <a:gd name="connsiteX20" fmla="*/ 713321 w 885825"/>
                <a:gd name="connsiteY20" fmla="*/ 1186744 h 1647825"/>
                <a:gd name="connsiteX21" fmla="*/ 570446 w 885825"/>
                <a:gd name="connsiteY21" fmla="*/ 1024819 h 1647825"/>
                <a:gd name="connsiteX22" fmla="*/ 426619 w 885825"/>
                <a:gd name="connsiteY22" fmla="*/ 1182934 h 1647825"/>
                <a:gd name="connsiteX23" fmla="*/ 398044 w 885825"/>
                <a:gd name="connsiteY23" fmla="*/ 1188650 h 1647825"/>
                <a:gd name="connsiteX24" fmla="*/ 368516 w 885825"/>
                <a:gd name="connsiteY24" fmla="*/ 1190554 h 1647825"/>
                <a:gd name="connsiteX25" fmla="*/ 222784 w 885825"/>
                <a:gd name="connsiteY25" fmla="*/ 1130547 h 1647825"/>
                <a:gd name="connsiteX26" fmla="*/ 201829 w 885825"/>
                <a:gd name="connsiteY26" fmla="*/ 1106734 h 1647825"/>
                <a:gd name="connsiteX27" fmla="*/ 164681 w 885825"/>
                <a:gd name="connsiteY27" fmla="*/ 1018152 h 1647825"/>
                <a:gd name="connsiteX28" fmla="*/ 161824 w 885825"/>
                <a:gd name="connsiteY28" fmla="*/ 984814 h 1647825"/>
                <a:gd name="connsiteX29" fmla="*/ 177064 w 885825"/>
                <a:gd name="connsiteY29" fmla="*/ 966717 h 1647825"/>
                <a:gd name="connsiteX30" fmla="*/ 198019 w 885825"/>
                <a:gd name="connsiteY30" fmla="*/ 983862 h 1647825"/>
                <a:gd name="connsiteX31" fmla="*/ 369469 w 885825"/>
                <a:gd name="connsiteY31" fmla="*/ 1155312 h 1647825"/>
                <a:gd name="connsiteX32" fmla="*/ 403759 w 885825"/>
                <a:gd name="connsiteY32" fmla="*/ 1151502 h 1647825"/>
                <a:gd name="connsiteX33" fmla="*/ 435191 w 885825"/>
                <a:gd name="connsiteY33" fmla="*/ 1141977 h 1647825"/>
                <a:gd name="connsiteX34" fmla="*/ 525679 w 885825"/>
                <a:gd name="connsiteY34" fmla="*/ 1053394 h 1647825"/>
                <a:gd name="connsiteX35" fmla="*/ 536156 w 885825"/>
                <a:gd name="connsiteY35" fmla="*/ 1021962 h 1647825"/>
                <a:gd name="connsiteX36" fmla="*/ 539966 w 885825"/>
                <a:gd name="connsiteY36" fmla="*/ 988624 h 1647825"/>
                <a:gd name="connsiteX37" fmla="*/ 503771 w 885825"/>
                <a:gd name="connsiteY37" fmla="*/ 872419 h 1647825"/>
                <a:gd name="connsiteX38" fmla="*/ 519011 w 885825"/>
                <a:gd name="connsiteY38" fmla="*/ 854322 h 1647825"/>
                <a:gd name="connsiteX39" fmla="*/ 539966 w 885825"/>
                <a:gd name="connsiteY39" fmla="*/ 871467 h 1647825"/>
                <a:gd name="connsiteX40" fmla="*/ 711416 w 885825"/>
                <a:gd name="connsiteY40" fmla="*/ 1042917 h 1647825"/>
                <a:gd name="connsiteX41" fmla="*/ 721894 w 885825"/>
                <a:gd name="connsiteY41" fmla="*/ 1042917 h 1647825"/>
                <a:gd name="connsiteX42" fmla="*/ 879056 w 885825"/>
                <a:gd name="connsiteY42" fmla="*/ 818127 h 1647825"/>
                <a:gd name="connsiteX43" fmla="*/ 739991 w 885825"/>
                <a:gd name="connsiteY43" fmla="*/ 600957 h 1647825"/>
                <a:gd name="connsiteX44" fmla="*/ 666649 w 885825"/>
                <a:gd name="connsiteY44" fmla="*/ 618102 h 1647825"/>
                <a:gd name="connsiteX45" fmla="*/ 583781 w 885825"/>
                <a:gd name="connsiteY45" fmla="*/ 597147 h 1647825"/>
                <a:gd name="connsiteX46" fmla="*/ 559969 w 885825"/>
                <a:gd name="connsiteY46" fmla="*/ 580954 h 1647825"/>
                <a:gd name="connsiteX47" fmla="*/ 495199 w 885825"/>
                <a:gd name="connsiteY47" fmla="*/ 424744 h 1647825"/>
                <a:gd name="connsiteX48" fmla="*/ 523774 w 885825"/>
                <a:gd name="connsiteY48" fmla="*/ 415219 h 1647825"/>
                <a:gd name="connsiteX49" fmla="*/ 533299 w 885825"/>
                <a:gd name="connsiteY49" fmla="*/ 465702 h 1647825"/>
                <a:gd name="connsiteX50" fmla="*/ 540919 w 885825"/>
                <a:gd name="connsiteY50" fmla="*/ 490467 h 1647825"/>
                <a:gd name="connsiteX51" fmla="*/ 624739 w 885825"/>
                <a:gd name="connsiteY51" fmla="*/ 575239 h 1647825"/>
                <a:gd name="connsiteX52" fmla="*/ 645694 w 885825"/>
                <a:gd name="connsiteY52" fmla="*/ 580002 h 1647825"/>
                <a:gd name="connsiteX53" fmla="*/ 667601 w 885825"/>
                <a:gd name="connsiteY53" fmla="*/ 581907 h 1647825"/>
                <a:gd name="connsiteX54" fmla="*/ 682841 w 885825"/>
                <a:gd name="connsiteY54" fmla="*/ 580954 h 1647825"/>
                <a:gd name="connsiteX55" fmla="*/ 703796 w 885825"/>
                <a:gd name="connsiteY55" fmla="*/ 532377 h 1647825"/>
                <a:gd name="connsiteX56" fmla="*/ 709511 w 885825"/>
                <a:gd name="connsiteY56" fmla="*/ 505707 h 1647825"/>
                <a:gd name="connsiteX57" fmla="*/ 704749 w 885825"/>
                <a:gd name="connsiteY57" fmla="*/ 376167 h 1647825"/>
                <a:gd name="connsiteX58" fmla="*/ 513296 w 885825"/>
                <a:gd name="connsiteY58" fmla="*/ 293299 h 1647825"/>
                <a:gd name="connsiteX59" fmla="*/ 487579 w 885825"/>
                <a:gd name="connsiteY59" fmla="*/ 301872 h 1647825"/>
                <a:gd name="connsiteX60" fmla="*/ 352324 w 885825"/>
                <a:gd name="connsiteY60" fmla="*/ 368547 h 1647825"/>
                <a:gd name="connsiteX61" fmla="*/ 333274 w 885825"/>
                <a:gd name="connsiteY61" fmla="*/ 370452 h 1647825"/>
                <a:gd name="connsiteX62" fmla="*/ 191351 w 885825"/>
                <a:gd name="connsiteY62" fmla="*/ 445699 h 1647825"/>
                <a:gd name="connsiteX63" fmla="*/ 175159 w 885825"/>
                <a:gd name="connsiteY63" fmla="*/ 475227 h 1647825"/>
                <a:gd name="connsiteX64" fmla="*/ 175159 w 885825"/>
                <a:gd name="connsiteY64" fmla="*/ 608577 h 1647825"/>
                <a:gd name="connsiteX65" fmla="*/ 191351 w 885825"/>
                <a:gd name="connsiteY65" fmla="*/ 638104 h 1647825"/>
                <a:gd name="connsiteX66" fmla="*/ 332321 w 885825"/>
                <a:gd name="connsiteY66" fmla="*/ 716209 h 1647825"/>
                <a:gd name="connsiteX67" fmla="*/ 343751 w 885825"/>
                <a:gd name="connsiteY67" fmla="*/ 717162 h 1647825"/>
                <a:gd name="connsiteX68" fmla="*/ 474244 w 885825"/>
                <a:gd name="connsiteY68" fmla="*/ 639057 h 1647825"/>
                <a:gd name="connsiteX69" fmla="*/ 500914 w 885825"/>
                <a:gd name="connsiteY69" fmla="*/ 635247 h 1647825"/>
                <a:gd name="connsiteX70" fmla="*/ 503771 w 885825"/>
                <a:gd name="connsiteY70" fmla="*/ 658107 h 1647825"/>
                <a:gd name="connsiteX71" fmla="*/ 231356 w 885825"/>
                <a:gd name="connsiteY71" fmla="*/ 728592 h 1647825"/>
                <a:gd name="connsiteX72" fmla="*/ 160871 w 885825"/>
                <a:gd name="connsiteY72" fmla="*/ 820032 h 1647825"/>
                <a:gd name="connsiteX73" fmla="*/ 132296 w 885825"/>
                <a:gd name="connsiteY73" fmla="*/ 830509 h 1647825"/>
                <a:gd name="connsiteX74" fmla="*/ 101816 w 885825"/>
                <a:gd name="connsiteY74" fmla="*/ 835272 h 1647825"/>
                <a:gd name="connsiteX75" fmla="*/ 97054 w 885825"/>
                <a:gd name="connsiteY75" fmla="*/ 799077 h 1647825"/>
                <a:gd name="connsiteX76" fmla="*/ 124676 w 885825"/>
                <a:gd name="connsiteY76" fmla="*/ 796219 h 1647825"/>
                <a:gd name="connsiteX77" fmla="*/ 147536 w 885825"/>
                <a:gd name="connsiteY77" fmla="*/ 786694 h 1647825"/>
                <a:gd name="connsiteX78" fmla="*/ 198019 w 885825"/>
                <a:gd name="connsiteY78" fmla="*/ 706684 h 1647825"/>
                <a:gd name="connsiteX79" fmla="*/ 158014 w 885825"/>
                <a:gd name="connsiteY79" fmla="*/ 661917 h 1647825"/>
                <a:gd name="connsiteX80" fmla="*/ 143726 w 885825"/>
                <a:gd name="connsiteY80" fmla="*/ 637152 h 1647825"/>
                <a:gd name="connsiteX81" fmla="*/ 134201 w 885825"/>
                <a:gd name="connsiteY81" fmla="*/ 611434 h 1647825"/>
                <a:gd name="connsiteX82" fmla="*/ 127534 w 885825"/>
                <a:gd name="connsiteY82" fmla="*/ 584764 h 1647825"/>
                <a:gd name="connsiteX83" fmla="*/ 158966 w 885825"/>
                <a:gd name="connsiteY83" fmla="*/ 432364 h 1647825"/>
                <a:gd name="connsiteX84" fmla="*/ 177064 w 885825"/>
                <a:gd name="connsiteY84" fmla="*/ 407599 h 1647825"/>
                <a:gd name="connsiteX85" fmla="*/ 249454 w 885825"/>
                <a:gd name="connsiteY85" fmla="*/ 353307 h 1647825"/>
                <a:gd name="connsiteX86" fmla="*/ 126581 w 885825"/>
                <a:gd name="connsiteY86" fmla="*/ 164712 h 1647825"/>
                <a:gd name="connsiteX87" fmla="*/ 141821 w 885825"/>
                <a:gd name="connsiteY87" fmla="*/ 146614 h 1647825"/>
                <a:gd name="connsiteX88" fmla="*/ 162776 w 885825"/>
                <a:gd name="connsiteY88" fmla="*/ 163759 h 1647825"/>
                <a:gd name="connsiteX89" fmla="*/ 166586 w 885825"/>
                <a:gd name="connsiteY89" fmla="*/ 198049 h 1647825"/>
                <a:gd name="connsiteX90" fmla="*/ 334226 w 885825"/>
                <a:gd name="connsiteY90" fmla="*/ 335209 h 1647825"/>
                <a:gd name="connsiteX91" fmla="*/ 364706 w 885825"/>
                <a:gd name="connsiteY91" fmla="*/ 332352 h 1647825"/>
                <a:gd name="connsiteX92" fmla="*/ 479959 w 885825"/>
                <a:gd name="connsiteY92" fmla="*/ 253294 h 1647825"/>
                <a:gd name="connsiteX93" fmla="*/ 493294 w 885825"/>
                <a:gd name="connsiteY93" fmla="*/ 227577 h 1647825"/>
                <a:gd name="connsiteX94" fmla="*/ 261836 w 885825"/>
                <a:gd name="connsiteY94" fmla="*/ 8502 h 1647825"/>
                <a:gd name="connsiteX95" fmla="*/ 228499 w 885825"/>
                <a:gd name="connsiteY95" fmla="*/ 12312 h 1647825"/>
                <a:gd name="connsiteX96" fmla="*/ 135154 w 885825"/>
                <a:gd name="connsiteY96" fmla="*/ 50412 h 1647825"/>
                <a:gd name="connsiteX97" fmla="*/ 108484 w 885825"/>
                <a:gd name="connsiteY97" fmla="*/ 71367 h 1647825"/>
                <a:gd name="connsiteX98" fmla="*/ 30379 w 885825"/>
                <a:gd name="connsiteY98" fmla="*/ 221862 h 1647825"/>
                <a:gd name="connsiteX99" fmla="*/ 28474 w 885825"/>
                <a:gd name="connsiteY99" fmla="*/ 220909 h 1647825"/>
                <a:gd name="connsiteX100" fmla="*/ 28474 w 885825"/>
                <a:gd name="connsiteY100" fmla="*/ 280917 h 1647825"/>
                <a:gd name="connsiteX101" fmla="*/ 28474 w 885825"/>
                <a:gd name="connsiteY101" fmla="*/ 311397 h 1647825"/>
                <a:gd name="connsiteX102" fmla="*/ 17044 w 885825"/>
                <a:gd name="connsiteY102" fmla="*/ 619054 h 1647825"/>
                <a:gd name="connsiteX103" fmla="*/ 21806 w 885825"/>
                <a:gd name="connsiteY103" fmla="*/ 650487 h 1647825"/>
                <a:gd name="connsiteX104" fmla="*/ 28474 w 885825"/>
                <a:gd name="connsiteY104" fmla="*/ 681919 h 1647825"/>
                <a:gd name="connsiteX105" fmla="*/ 29426 w 885825"/>
                <a:gd name="connsiteY105" fmla="*/ 707637 h 1647825"/>
                <a:gd name="connsiteX106" fmla="*/ 38951 w 885825"/>
                <a:gd name="connsiteY106" fmla="*/ 891469 h 1647825"/>
                <a:gd name="connsiteX107" fmla="*/ 117056 w 885825"/>
                <a:gd name="connsiteY107" fmla="*/ 857179 h 1647825"/>
                <a:gd name="connsiteX108" fmla="*/ 147536 w 885825"/>
                <a:gd name="connsiteY108" fmla="*/ 854322 h 1647825"/>
                <a:gd name="connsiteX109" fmla="*/ 174206 w 885825"/>
                <a:gd name="connsiteY109" fmla="*/ 859084 h 1647825"/>
                <a:gd name="connsiteX110" fmla="*/ 280886 w 885825"/>
                <a:gd name="connsiteY110" fmla="*/ 1049584 h 1647825"/>
                <a:gd name="connsiteX111" fmla="*/ 266599 w 885825"/>
                <a:gd name="connsiteY111" fmla="*/ 1060062 h 1647825"/>
                <a:gd name="connsiteX112" fmla="*/ 255169 w 885825"/>
                <a:gd name="connsiteY112" fmla="*/ 1042917 h 1647825"/>
                <a:gd name="connsiteX113" fmla="*/ 166586 w 885825"/>
                <a:gd name="connsiteY113" fmla="*/ 884802 h 1647825"/>
                <a:gd name="connsiteX114" fmla="*/ 139916 w 885825"/>
                <a:gd name="connsiteY114" fmla="*/ 880039 h 1647825"/>
                <a:gd name="connsiteX115" fmla="*/ 115151 w 885825"/>
                <a:gd name="connsiteY115" fmla="*/ 880039 h 1647825"/>
                <a:gd name="connsiteX116" fmla="*/ 94196 w 885825"/>
                <a:gd name="connsiteY116" fmla="*/ 885754 h 1647825"/>
                <a:gd name="connsiteX117" fmla="*/ 29426 w 885825"/>
                <a:gd name="connsiteY117" fmla="*/ 975289 h 1647825"/>
                <a:gd name="connsiteX118" fmla="*/ 23711 w 885825"/>
                <a:gd name="connsiteY118" fmla="*/ 1006722 h 1647825"/>
                <a:gd name="connsiteX119" fmla="*/ 26569 w 885825"/>
                <a:gd name="connsiteY119" fmla="*/ 1287709 h 1647825"/>
                <a:gd name="connsiteX120" fmla="*/ 26569 w 885825"/>
                <a:gd name="connsiteY120" fmla="*/ 1312475 h 1647825"/>
                <a:gd name="connsiteX121" fmla="*/ 136106 w 885825"/>
                <a:gd name="connsiteY121" fmla="*/ 1281042 h 1647825"/>
                <a:gd name="connsiteX122" fmla="*/ 320891 w 885825"/>
                <a:gd name="connsiteY122" fmla="*/ 1394389 h 1647825"/>
                <a:gd name="connsiteX123" fmla="*/ 721894 w 885825"/>
                <a:gd name="connsiteY123" fmla="*/ 944809 h 1647825"/>
                <a:gd name="connsiteX124" fmla="*/ 740944 w 885825"/>
                <a:gd name="connsiteY124" fmla="*/ 702874 h 1647825"/>
                <a:gd name="connsiteX125" fmla="*/ 733324 w 885825"/>
                <a:gd name="connsiteY125" fmla="*/ 694302 h 1647825"/>
                <a:gd name="connsiteX126" fmla="*/ 733324 w 885825"/>
                <a:gd name="connsiteY126" fmla="*/ 693349 h 1647825"/>
                <a:gd name="connsiteX127" fmla="*/ 752374 w 885825"/>
                <a:gd name="connsiteY127" fmla="*/ 663822 h 1647825"/>
                <a:gd name="connsiteX128" fmla="*/ 753326 w 885825"/>
                <a:gd name="connsiteY128" fmla="*/ 663822 h 1647825"/>
                <a:gd name="connsiteX129" fmla="*/ 768566 w 885825"/>
                <a:gd name="connsiteY129" fmla="*/ 680014 h 1647825"/>
                <a:gd name="connsiteX130" fmla="*/ 746659 w 885825"/>
                <a:gd name="connsiteY130" fmla="*/ 970527 h 1647825"/>
                <a:gd name="connsiteX131" fmla="*/ 722846 w 885825"/>
                <a:gd name="connsiteY131" fmla="*/ 971479 h 1647825"/>
                <a:gd name="connsiteX132" fmla="*/ 721894 w 885825"/>
                <a:gd name="connsiteY132" fmla="*/ 94480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885825" h="1647825">
                  <a:moveTo>
                    <a:pt x="320891" y="1394389"/>
                  </a:moveTo>
                  <a:cubicBezTo>
                    <a:pt x="325654" y="1403914"/>
                    <a:pt x="330416" y="1413439"/>
                    <a:pt x="333274" y="1423917"/>
                  </a:cubicBezTo>
                  <a:cubicBezTo>
                    <a:pt x="336131" y="1431537"/>
                    <a:pt x="338036" y="1440109"/>
                    <a:pt x="339941" y="1448682"/>
                  </a:cubicBezTo>
                  <a:cubicBezTo>
                    <a:pt x="342799" y="1463922"/>
                    <a:pt x="342799" y="1482972"/>
                    <a:pt x="333274" y="1502022"/>
                  </a:cubicBezTo>
                  <a:cubicBezTo>
                    <a:pt x="320891" y="1503927"/>
                    <a:pt x="314224" y="1502022"/>
                    <a:pt x="309461" y="1498212"/>
                  </a:cubicBezTo>
                  <a:cubicBezTo>
                    <a:pt x="296126" y="1484877"/>
                    <a:pt x="308509" y="1446777"/>
                    <a:pt x="294221" y="1422964"/>
                  </a:cubicBezTo>
                  <a:cubicBezTo>
                    <a:pt x="289459" y="1412487"/>
                    <a:pt x="284696" y="1402962"/>
                    <a:pt x="278029" y="1393437"/>
                  </a:cubicBezTo>
                  <a:cubicBezTo>
                    <a:pt x="247549" y="1347717"/>
                    <a:pt x="195161" y="1318189"/>
                    <a:pt x="136106" y="1318189"/>
                  </a:cubicBezTo>
                  <a:cubicBezTo>
                    <a:pt x="129439" y="1318189"/>
                    <a:pt x="121819" y="1318189"/>
                    <a:pt x="115151" y="1319142"/>
                  </a:cubicBezTo>
                  <a:cubicBezTo>
                    <a:pt x="108484" y="1320095"/>
                    <a:pt x="101816" y="1321047"/>
                    <a:pt x="95149" y="1322952"/>
                  </a:cubicBezTo>
                  <a:cubicBezTo>
                    <a:pt x="8471" y="1340097"/>
                    <a:pt x="-1054" y="1425822"/>
                    <a:pt x="27521" y="1492497"/>
                  </a:cubicBezTo>
                  <a:cubicBezTo>
                    <a:pt x="45619" y="1534407"/>
                    <a:pt x="74194" y="1564887"/>
                    <a:pt x="108484" y="1585842"/>
                  </a:cubicBezTo>
                  <a:cubicBezTo>
                    <a:pt x="115151" y="1589652"/>
                    <a:pt x="122771" y="1593462"/>
                    <a:pt x="129439" y="1597272"/>
                  </a:cubicBezTo>
                  <a:cubicBezTo>
                    <a:pt x="187541" y="1637277"/>
                    <a:pt x="262789" y="1653470"/>
                    <a:pt x="327559" y="1637277"/>
                  </a:cubicBezTo>
                  <a:cubicBezTo>
                    <a:pt x="338036" y="1634420"/>
                    <a:pt x="348514" y="1631562"/>
                    <a:pt x="358991" y="1626800"/>
                  </a:cubicBezTo>
                  <a:cubicBezTo>
                    <a:pt x="464719" y="1596320"/>
                    <a:pt x="512344" y="1501070"/>
                    <a:pt x="503771" y="1392484"/>
                  </a:cubicBezTo>
                  <a:cubicBezTo>
                    <a:pt x="503771" y="1384864"/>
                    <a:pt x="503771" y="1378197"/>
                    <a:pt x="502819" y="1370577"/>
                  </a:cubicBezTo>
                  <a:cubicBezTo>
                    <a:pt x="501866" y="1362957"/>
                    <a:pt x="500914" y="1356289"/>
                    <a:pt x="499961" y="1349622"/>
                  </a:cubicBezTo>
                  <a:cubicBezTo>
                    <a:pt x="503771" y="1349622"/>
                    <a:pt x="507581" y="1349622"/>
                    <a:pt x="512344" y="1349622"/>
                  </a:cubicBezTo>
                  <a:cubicBezTo>
                    <a:pt x="522821" y="1349622"/>
                    <a:pt x="534251" y="1348670"/>
                    <a:pt x="544729" y="1346764"/>
                  </a:cubicBezTo>
                  <a:cubicBezTo>
                    <a:pt x="627596" y="1339145"/>
                    <a:pt x="694271" y="1272470"/>
                    <a:pt x="713321" y="1186744"/>
                  </a:cubicBezTo>
                  <a:cubicBezTo>
                    <a:pt x="732371" y="1072444"/>
                    <a:pt x="637121" y="1072444"/>
                    <a:pt x="570446" y="1024819"/>
                  </a:cubicBezTo>
                  <a:cubicBezTo>
                    <a:pt x="551396" y="1101019"/>
                    <a:pt x="503771" y="1167694"/>
                    <a:pt x="426619" y="1182934"/>
                  </a:cubicBezTo>
                  <a:cubicBezTo>
                    <a:pt x="417094" y="1185792"/>
                    <a:pt x="407569" y="1187697"/>
                    <a:pt x="398044" y="1188650"/>
                  </a:cubicBezTo>
                  <a:cubicBezTo>
                    <a:pt x="388519" y="1189602"/>
                    <a:pt x="378994" y="1190554"/>
                    <a:pt x="368516" y="1190554"/>
                  </a:cubicBezTo>
                  <a:cubicBezTo>
                    <a:pt x="311366" y="1190554"/>
                    <a:pt x="259931" y="1167694"/>
                    <a:pt x="222784" y="1130547"/>
                  </a:cubicBezTo>
                  <a:cubicBezTo>
                    <a:pt x="215164" y="1122927"/>
                    <a:pt x="208496" y="1115307"/>
                    <a:pt x="201829" y="1106734"/>
                  </a:cubicBezTo>
                  <a:cubicBezTo>
                    <a:pt x="189446" y="1072444"/>
                    <a:pt x="160871" y="1053394"/>
                    <a:pt x="164681" y="1018152"/>
                  </a:cubicBezTo>
                  <a:cubicBezTo>
                    <a:pt x="162776" y="1007674"/>
                    <a:pt x="161824" y="996244"/>
                    <a:pt x="161824" y="984814"/>
                  </a:cubicBezTo>
                  <a:cubicBezTo>
                    <a:pt x="161824" y="976242"/>
                    <a:pt x="168491" y="967669"/>
                    <a:pt x="177064" y="966717"/>
                  </a:cubicBezTo>
                  <a:cubicBezTo>
                    <a:pt x="188494" y="964812"/>
                    <a:pt x="198019" y="973384"/>
                    <a:pt x="198019" y="983862"/>
                  </a:cubicBezTo>
                  <a:cubicBezTo>
                    <a:pt x="198019" y="1078159"/>
                    <a:pt x="275171" y="1155312"/>
                    <a:pt x="369469" y="1155312"/>
                  </a:cubicBezTo>
                  <a:cubicBezTo>
                    <a:pt x="380899" y="1155312"/>
                    <a:pt x="392329" y="1154359"/>
                    <a:pt x="403759" y="1151502"/>
                  </a:cubicBezTo>
                  <a:cubicBezTo>
                    <a:pt x="415189" y="1149597"/>
                    <a:pt x="425666" y="1145787"/>
                    <a:pt x="435191" y="1141977"/>
                  </a:cubicBezTo>
                  <a:cubicBezTo>
                    <a:pt x="485674" y="1129594"/>
                    <a:pt x="514249" y="1101019"/>
                    <a:pt x="525679" y="1053394"/>
                  </a:cubicBezTo>
                  <a:cubicBezTo>
                    <a:pt x="530441" y="1042917"/>
                    <a:pt x="533299" y="1032439"/>
                    <a:pt x="536156" y="1021962"/>
                  </a:cubicBezTo>
                  <a:cubicBezTo>
                    <a:pt x="539014" y="1011484"/>
                    <a:pt x="539966" y="1000054"/>
                    <a:pt x="539966" y="988624"/>
                  </a:cubicBezTo>
                  <a:cubicBezTo>
                    <a:pt x="517106" y="955287"/>
                    <a:pt x="503771" y="915282"/>
                    <a:pt x="503771" y="872419"/>
                  </a:cubicBezTo>
                  <a:cubicBezTo>
                    <a:pt x="503771" y="863847"/>
                    <a:pt x="510439" y="855274"/>
                    <a:pt x="519011" y="854322"/>
                  </a:cubicBezTo>
                  <a:cubicBezTo>
                    <a:pt x="530441" y="852417"/>
                    <a:pt x="539966" y="860989"/>
                    <a:pt x="539966" y="871467"/>
                  </a:cubicBezTo>
                  <a:cubicBezTo>
                    <a:pt x="539966" y="965764"/>
                    <a:pt x="617119" y="1042917"/>
                    <a:pt x="711416" y="1042917"/>
                  </a:cubicBezTo>
                  <a:cubicBezTo>
                    <a:pt x="715226" y="1042917"/>
                    <a:pt x="718084" y="1042917"/>
                    <a:pt x="721894" y="1042917"/>
                  </a:cubicBezTo>
                  <a:cubicBezTo>
                    <a:pt x="813334" y="1009579"/>
                    <a:pt x="879056" y="921949"/>
                    <a:pt x="879056" y="818127"/>
                  </a:cubicBezTo>
                  <a:cubicBezTo>
                    <a:pt x="879056" y="721924"/>
                    <a:pt x="821906" y="639057"/>
                    <a:pt x="739991" y="600957"/>
                  </a:cubicBezTo>
                  <a:cubicBezTo>
                    <a:pt x="718084" y="612387"/>
                    <a:pt x="693319" y="618102"/>
                    <a:pt x="666649" y="618102"/>
                  </a:cubicBezTo>
                  <a:cubicBezTo>
                    <a:pt x="637121" y="618102"/>
                    <a:pt x="608546" y="610482"/>
                    <a:pt x="583781" y="597147"/>
                  </a:cubicBezTo>
                  <a:cubicBezTo>
                    <a:pt x="575209" y="592384"/>
                    <a:pt x="567589" y="587622"/>
                    <a:pt x="559969" y="580954"/>
                  </a:cubicBezTo>
                  <a:cubicBezTo>
                    <a:pt x="523774" y="539044"/>
                    <a:pt x="485674" y="481894"/>
                    <a:pt x="495199" y="424744"/>
                  </a:cubicBezTo>
                  <a:cubicBezTo>
                    <a:pt x="495199" y="415219"/>
                    <a:pt x="514249" y="415219"/>
                    <a:pt x="523774" y="415219"/>
                  </a:cubicBezTo>
                  <a:cubicBezTo>
                    <a:pt x="523774" y="434269"/>
                    <a:pt x="523774" y="443794"/>
                    <a:pt x="533299" y="465702"/>
                  </a:cubicBezTo>
                  <a:cubicBezTo>
                    <a:pt x="535204" y="474274"/>
                    <a:pt x="538061" y="482847"/>
                    <a:pt x="540919" y="490467"/>
                  </a:cubicBezTo>
                  <a:cubicBezTo>
                    <a:pt x="555206" y="530472"/>
                    <a:pt x="579019" y="564762"/>
                    <a:pt x="624739" y="575239"/>
                  </a:cubicBezTo>
                  <a:cubicBezTo>
                    <a:pt x="631406" y="577144"/>
                    <a:pt x="639026" y="579049"/>
                    <a:pt x="645694" y="580002"/>
                  </a:cubicBezTo>
                  <a:cubicBezTo>
                    <a:pt x="653314" y="580954"/>
                    <a:pt x="659981" y="581907"/>
                    <a:pt x="667601" y="581907"/>
                  </a:cubicBezTo>
                  <a:cubicBezTo>
                    <a:pt x="672364" y="581907"/>
                    <a:pt x="677126" y="581907"/>
                    <a:pt x="682841" y="580954"/>
                  </a:cubicBezTo>
                  <a:cubicBezTo>
                    <a:pt x="692366" y="565714"/>
                    <a:pt x="699034" y="549522"/>
                    <a:pt x="703796" y="532377"/>
                  </a:cubicBezTo>
                  <a:cubicBezTo>
                    <a:pt x="706654" y="523804"/>
                    <a:pt x="708559" y="515232"/>
                    <a:pt x="709511" y="505707"/>
                  </a:cubicBezTo>
                  <a:cubicBezTo>
                    <a:pt x="723799" y="461892"/>
                    <a:pt x="714274" y="423792"/>
                    <a:pt x="704749" y="376167"/>
                  </a:cubicBezTo>
                  <a:cubicBezTo>
                    <a:pt x="676174" y="299967"/>
                    <a:pt x="590449" y="280917"/>
                    <a:pt x="513296" y="293299"/>
                  </a:cubicBezTo>
                  <a:cubicBezTo>
                    <a:pt x="504724" y="295204"/>
                    <a:pt x="496151" y="299014"/>
                    <a:pt x="487579" y="301872"/>
                  </a:cubicBezTo>
                  <a:cubicBezTo>
                    <a:pt x="444716" y="319017"/>
                    <a:pt x="399949" y="347592"/>
                    <a:pt x="352324" y="368547"/>
                  </a:cubicBezTo>
                  <a:cubicBezTo>
                    <a:pt x="345656" y="369499"/>
                    <a:pt x="338989" y="370452"/>
                    <a:pt x="333274" y="370452"/>
                  </a:cubicBezTo>
                  <a:cubicBezTo>
                    <a:pt x="274219" y="370452"/>
                    <a:pt x="221831" y="400932"/>
                    <a:pt x="191351" y="445699"/>
                  </a:cubicBezTo>
                  <a:cubicBezTo>
                    <a:pt x="185636" y="455224"/>
                    <a:pt x="179921" y="464749"/>
                    <a:pt x="175159" y="475227"/>
                  </a:cubicBezTo>
                  <a:cubicBezTo>
                    <a:pt x="161824" y="519042"/>
                    <a:pt x="152299" y="557142"/>
                    <a:pt x="175159" y="608577"/>
                  </a:cubicBezTo>
                  <a:cubicBezTo>
                    <a:pt x="179921" y="619054"/>
                    <a:pt x="184684" y="628579"/>
                    <a:pt x="191351" y="638104"/>
                  </a:cubicBezTo>
                  <a:cubicBezTo>
                    <a:pt x="221831" y="684777"/>
                    <a:pt x="274219" y="715257"/>
                    <a:pt x="332321" y="716209"/>
                  </a:cubicBezTo>
                  <a:cubicBezTo>
                    <a:pt x="336131" y="716209"/>
                    <a:pt x="339941" y="714304"/>
                    <a:pt x="343751" y="717162"/>
                  </a:cubicBezTo>
                  <a:cubicBezTo>
                    <a:pt x="395186" y="712399"/>
                    <a:pt x="444716" y="685729"/>
                    <a:pt x="474244" y="639057"/>
                  </a:cubicBezTo>
                  <a:cubicBezTo>
                    <a:pt x="479959" y="630484"/>
                    <a:pt x="492341" y="627627"/>
                    <a:pt x="500914" y="635247"/>
                  </a:cubicBezTo>
                  <a:cubicBezTo>
                    <a:pt x="507581" y="640962"/>
                    <a:pt x="508534" y="651439"/>
                    <a:pt x="503771" y="658107"/>
                  </a:cubicBezTo>
                  <a:cubicBezTo>
                    <a:pt x="444716" y="749547"/>
                    <a:pt x="325654" y="779074"/>
                    <a:pt x="231356" y="728592"/>
                  </a:cubicBezTo>
                  <a:cubicBezTo>
                    <a:pt x="222784" y="768597"/>
                    <a:pt x="196114" y="801934"/>
                    <a:pt x="160871" y="820032"/>
                  </a:cubicBezTo>
                  <a:cubicBezTo>
                    <a:pt x="152299" y="824794"/>
                    <a:pt x="142774" y="828604"/>
                    <a:pt x="132296" y="830509"/>
                  </a:cubicBezTo>
                  <a:cubicBezTo>
                    <a:pt x="123724" y="837177"/>
                    <a:pt x="111341" y="838129"/>
                    <a:pt x="101816" y="835272"/>
                  </a:cubicBezTo>
                  <a:cubicBezTo>
                    <a:pt x="85624" y="824794"/>
                    <a:pt x="76099" y="815269"/>
                    <a:pt x="97054" y="799077"/>
                  </a:cubicBezTo>
                  <a:cubicBezTo>
                    <a:pt x="104674" y="794314"/>
                    <a:pt x="114199" y="791457"/>
                    <a:pt x="124676" y="796219"/>
                  </a:cubicBezTo>
                  <a:cubicBezTo>
                    <a:pt x="132296" y="794314"/>
                    <a:pt x="140869" y="790504"/>
                    <a:pt x="147536" y="786694"/>
                  </a:cubicBezTo>
                  <a:cubicBezTo>
                    <a:pt x="176111" y="770502"/>
                    <a:pt x="196114" y="740974"/>
                    <a:pt x="198019" y="706684"/>
                  </a:cubicBezTo>
                  <a:cubicBezTo>
                    <a:pt x="181826" y="693349"/>
                    <a:pt x="168491" y="678109"/>
                    <a:pt x="158014" y="661917"/>
                  </a:cubicBezTo>
                  <a:cubicBezTo>
                    <a:pt x="152299" y="653344"/>
                    <a:pt x="147536" y="645724"/>
                    <a:pt x="143726" y="637152"/>
                  </a:cubicBezTo>
                  <a:cubicBezTo>
                    <a:pt x="139916" y="628579"/>
                    <a:pt x="137059" y="620007"/>
                    <a:pt x="134201" y="611434"/>
                  </a:cubicBezTo>
                  <a:cubicBezTo>
                    <a:pt x="131344" y="602862"/>
                    <a:pt x="129439" y="593337"/>
                    <a:pt x="127534" y="584764"/>
                  </a:cubicBezTo>
                  <a:cubicBezTo>
                    <a:pt x="123724" y="530472"/>
                    <a:pt x="114199" y="473322"/>
                    <a:pt x="158966" y="432364"/>
                  </a:cubicBezTo>
                  <a:cubicBezTo>
                    <a:pt x="164681" y="423792"/>
                    <a:pt x="170396" y="415219"/>
                    <a:pt x="177064" y="407599"/>
                  </a:cubicBezTo>
                  <a:cubicBezTo>
                    <a:pt x="197066" y="384739"/>
                    <a:pt x="221831" y="365689"/>
                    <a:pt x="249454" y="353307"/>
                  </a:cubicBezTo>
                  <a:cubicBezTo>
                    <a:pt x="177064" y="320922"/>
                    <a:pt x="126581" y="248532"/>
                    <a:pt x="126581" y="164712"/>
                  </a:cubicBezTo>
                  <a:cubicBezTo>
                    <a:pt x="126581" y="156139"/>
                    <a:pt x="133249" y="147567"/>
                    <a:pt x="141821" y="146614"/>
                  </a:cubicBezTo>
                  <a:cubicBezTo>
                    <a:pt x="153251" y="144709"/>
                    <a:pt x="162776" y="153282"/>
                    <a:pt x="162776" y="163759"/>
                  </a:cubicBezTo>
                  <a:cubicBezTo>
                    <a:pt x="162776" y="175189"/>
                    <a:pt x="163729" y="187572"/>
                    <a:pt x="166586" y="198049"/>
                  </a:cubicBezTo>
                  <a:cubicBezTo>
                    <a:pt x="182779" y="276154"/>
                    <a:pt x="251359" y="335209"/>
                    <a:pt x="334226" y="335209"/>
                  </a:cubicBezTo>
                  <a:cubicBezTo>
                    <a:pt x="344704" y="335209"/>
                    <a:pt x="354229" y="334257"/>
                    <a:pt x="364706" y="332352"/>
                  </a:cubicBezTo>
                  <a:cubicBezTo>
                    <a:pt x="410426" y="328542"/>
                    <a:pt x="458051" y="290442"/>
                    <a:pt x="479959" y="253294"/>
                  </a:cubicBezTo>
                  <a:cubicBezTo>
                    <a:pt x="484721" y="244722"/>
                    <a:pt x="489484" y="236149"/>
                    <a:pt x="493294" y="227577"/>
                  </a:cubicBezTo>
                  <a:cubicBezTo>
                    <a:pt x="524726" y="80892"/>
                    <a:pt x="381851" y="-4833"/>
                    <a:pt x="261836" y="8502"/>
                  </a:cubicBezTo>
                  <a:cubicBezTo>
                    <a:pt x="250406" y="8502"/>
                    <a:pt x="239929" y="10407"/>
                    <a:pt x="228499" y="12312"/>
                  </a:cubicBezTo>
                  <a:cubicBezTo>
                    <a:pt x="195161" y="18027"/>
                    <a:pt x="163729" y="30409"/>
                    <a:pt x="135154" y="50412"/>
                  </a:cubicBezTo>
                  <a:cubicBezTo>
                    <a:pt x="125629" y="57079"/>
                    <a:pt x="117056" y="63747"/>
                    <a:pt x="108484" y="71367"/>
                  </a:cubicBezTo>
                  <a:cubicBezTo>
                    <a:pt x="66574" y="109467"/>
                    <a:pt x="37046" y="161854"/>
                    <a:pt x="30379" y="221862"/>
                  </a:cubicBezTo>
                  <a:lnTo>
                    <a:pt x="28474" y="220909"/>
                  </a:lnTo>
                  <a:cubicBezTo>
                    <a:pt x="28474" y="220909"/>
                    <a:pt x="28474" y="243769"/>
                    <a:pt x="28474" y="280917"/>
                  </a:cubicBezTo>
                  <a:cubicBezTo>
                    <a:pt x="28474" y="290442"/>
                    <a:pt x="28474" y="299967"/>
                    <a:pt x="28474" y="311397"/>
                  </a:cubicBezTo>
                  <a:cubicBezTo>
                    <a:pt x="20854" y="415219"/>
                    <a:pt x="-7721" y="510469"/>
                    <a:pt x="17044" y="619054"/>
                  </a:cubicBezTo>
                  <a:cubicBezTo>
                    <a:pt x="17996" y="629532"/>
                    <a:pt x="19901" y="640009"/>
                    <a:pt x="21806" y="650487"/>
                  </a:cubicBezTo>
                  <a:cubicBezTo>
                    <a:pt x="23711" y="660964"/>
                    <a:pt x="25616" y="671442"/>
                    <a:pt x="28474" y="681919"/>
                  </a:cubicBezTo>
                  <a:cubicBezTo>
                    <a:pt x="28474" y="690492"/>
                    <a:pt x="29426" y="699064"/>
                    <a:pt x="29426" y="707637"/>
                  </a:cubicBezTo>
                  <a:cubicBezTo>
                    <a:pt x="29426" y="767644"/>
                    <a:pt x="58001" y="834319"/>
                    <a:pt x="38951" y="891469"/>
                  </a:cubicBezTo>
                  <a:cubicBezTo>
                    <a:pt x="67526" y="891469"/>
                    <a:pt x="86576" y="853369"/>
                    <a:pt x="117056" y="857179"/>
                  </a:cubicBezTo>
                  <a:cubicBezTo>
                    <a:pt x="126581" y="855274"/>
                    <a:pt x="137059" y="854322"/>
                    <a:pt x="147536" y="854322"/>
                  </a:cubicBezTo>
                  <a:cubicBezTo>
                    <a:pt x="156109" y="855274"/>
                    <a:pt x="165634" y="857179"/>
                    <a:pt x="174206" y="859084"/>
                  </a:cubicBezTo>
                  <a:cubicBezTo>
                    <a:pt x="256121" y="881944"/>
                    <a:pt x="303746" y="967669"/>
                    <a:pt x="280886" y="1049584"/>
                  </a:cubicBezTo>
                  <a:cubicBezTo>
                    <a:pt x="278981" y="1056252"/>
                    <a:pt x="273266" y="1060062"/>
                    <a:pt x="266599" y="1060062"/>
                  </a:cubicBezTo>
                  <a:cubicBezTo>
                    <a:pt x="258026" y="1059109"/>
                    <a:pt x="253264" y="1050537"/>
                    <a:pt x="255169" y="1042917"/>
                  </a:cubicBezTo>
                  <a:cubicBezTo>
                    <a:pt x="274219" y="974337"/>
                    <a:pt x="235166" y="903852"/>
                    <a:pt x="166586" y="884802"/>
                  </a:cubicBezTo>
                  <a:cubicBezTo>
                    <a:pt x="158014" y="881944"/>
                    <a:pt x="148489" y="880992"/>
                    <a:pt x="139916" y="880039"/>
                  </a:cubicBezTo>
                  <a:cubicBezTo>
                    <a:pt x="131344" y="879087"/>
                    <a:pt x="122771" y="879087"/>
                    <a:pt x="115151" y="880039"/>
                  </a:cubicBezTo>
                  <a:cubicBezTo>
                    <a:pt x="107531" y="880992"/>
                    <a:pt x="99911" y="882897"/>
                    <a:pt x="94196" y="885754"/>
                  </a:cubicBezTo>
                  <a:cubicBezTo>
                    <a:pt x="57049" y="900042"/>
                    <a:pt x="37999" y="938142"/>
                    <a:pt x="29426" y="975289"/>
                  </a:cubicBezTo>
                  <a:cubicBezTo>
                    <a:pt x="27521" y="985767"/>
                    <a:pt x="25616" y="996244"/>
                    <a:pt x="23711" y="1006722"/>
                  </a:cubicBezTo>
                  <a:cubicBezTo>
                    <a:pt x="9424" y="1101019"/>
                    <a:pt x="11329" y="1195317"/>
                    <a:pt x="26569" y="1287709"/>
                  </a:cubicBezTo>
                  <a:cubicBezTo>
                    <a:pt x="26569" y="1302950"/>
                    <a:pt x="26569" y="1312475"/>
                    <a:pt x="26569" y="1312475"/>
                  </a:cubicBezTo>
                  <a:cubicBezTo>
                    <a:pt x="58001" y="1292472"/>
                    <a:pt x="96101" y="1281042"/>
                    <a:pt x="136106" y="1281042"/>
                  </a:cubicBezTo>
                  <a:cubicBezTo>
                    <a:pt x="217069" y="1282947"/>
                    <a:pt x="285649" y="1328667"/>
                    <a:pt x="320891" y="1394389"/>
                  </a:cubicBezTo>
                  <a:close/>
                  <a:moveTo>
                    <a:pt x="721894" y="944809"/>
                  </a:moveTo>
                  <a:cubicBezTo>
                    <a:pt x="793331" y="882897"/>
                    <a:pt x="801904" y="775264"/>
                    <a:pt x="740944" y="702874"/>
                  </a:cubicBezTo>
                  <a:cubicBezTo>
                    <a:pt x="738086" y="700017"/>
                    <a:pt x="736181" y="697159"/>
                    <a:pt x="733324" y="694302"/>
                  </a:cubicBezTo>
                  <a:cubicBezTo>
                    <a:pt x="733324" y="694302"/>
                    <a:pt x="733324" y="694302"/>
                    <a:pt x="733324" y="693349"/>
                  </a:cubicBezTo>
                  <a:lnTo>
                    <a:pt x="752374" y="663822"/>
                  </a:lnTo>
                  <a:cubicBezTo>
                    <a:pt x="752374" y="663822"/>
                    <a:pt x="753326" y="663822"/>
                    <a:pt x="753326" y="663822"/>
                  </a:cubicBezTo>
                  <a:cubicBezTo>
                    <a:pt x="759041" y="668584"/>
                    <a:pt x="763804" y="674299"/>
                    <a:pt x="768566" y="680014"/>
                  </a:cubicBezTo>
                  <a:cubicBezTo>
                    <a:pt x="842861" y="766692"/>
                    <a:pt x="832384" y="896232"/>
                    <a:pt x="746659" y="970527"/>
                  </a:cubicBezTo>
                  <a:cubicBezTo>
                    <a:pt x="739991" y="976242"/>
                    <a:pt x="729514" y="977194"/>
                    <a:pt x="722846" y="971479"/>
                  </a:cubicBezTo>
                  <a:cubicBezTo>
                    <a:pt x="713321" y="963859"/>
                    <a:pt x="714274" y="951477"/>
                    <a:pt x="721894" y="94480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3" name="Group 20">
            <a:extLst>
              <a:ext uri="{FF2B5EF4-FFF2-40B4-BE49-F238E27FC236}">
                <a16:creationId xmlns:a16="http://schemas.microsoft.com/office/drawing/2014/main" id="{E1F74665-2646-4683-9993-1A637761DCAC}"/>
              </a:ext>
            </a:extLst>
          </p:cNvPr>
          <p:cNvGrpSpPr/>
          <p:nvPr/>
        </p:nvGrpSpPr>
        <p:grpSpPr>
          <a:xfrm>
            <a:off x="8743953" y="2501388"/>
            <a:ext cx="2654101" cy="1056545"/>
            <a:chOff x="-475010" y="1114178"/>
            <a:chExt cx="4241713" cy="105654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6F0319F-300F-42A0-99F9-07F486DA1EFE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13E61B3-8212-4136-90F3-7246DF59C6D8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16" name="Group 29">
            <a:extLst>
              <a:ext uri="{FF2B5EF4-FFF2-40B4-BE49-F238E27FC236}">
                <a16:creationId xmlns:a16="http://schemas.microsoft.com/office/drawing/2014/main" id="{B28AC24E-D87B-4300-9D0C-2A7CD3ABF934}"/>
              </a:ext>
            </a:extLst>
          </p:cNvPr>
          <p:cNvGrpSpPr/>
          <p:nvPr/>
        </p:nvGrpSpPr>
        <p:grpSpPr>
          <a:xfrm>
            <a:off x="8743953" y="5030199"/>
            <a:ext cx="2654101" cy="1056545"/>
            <a:chOff x="-475010" y="1114178"/>
            <a:chExt cx="4241713" cy="105654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C2993B1-5D81-4E2C-93B9-78162901E899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F852DB0-3BBD-4423-8438-88350BD76875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19" name="Group 33">
            <a:extLst>
              <a:ext uri="{FF2B5EF4-FFF2-40B4-BE49-F238E27FC236}">
                <a16:creationId xmlns:a16="http://schemas.microsoft.com/office/drawing/2014/main" id="{44DF70CC-1DE8-4A07-B778-B55747E51857}"/>
              </a:ext>
            </a:extLst>
          </p:cNvPr>
          <p:cNvGrpSpPr/>
          <p:nvPr/>
        </p:nvGrpSpPr>
        <p:grpSpPr>
          <a:xfrm>
            <a:off x="840558" y="2510280"/>
            <a:ext cx="2654101" cy="1056545"/>
            <a:chOff x="-475010" y="1114178"/>
            <a:chExt cx="4241713" cy="105654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50DF58B-F6C1-4CFA-A3A1-E2A0B8203552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1BDB974-A3DE-4D0D-895D-80690043F656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22" name="Group 37">
            <a:extLst>
              <a:ext uri="{FF2B5EF4-FFF2-40B4-BE49-F238E27FC236}">
                <a16:creationId xmlns:a16="http://schemas.microsoft.com/office/drawing/2014/main" id="{B3ADD269-EB46-44E5-8FCB-3C9EA3A5C52A}"/>
              </a:ext>
            </a:extLst>
          </p:cNvPr>
          <p:cNvGrpSpPr/>
          <p:nvPr/>
        </p:nvGrpSpPr>
        <p:grpSpPr>
          <a:xfrm>
            <a:off x="840558" y="5039092"/>
            <a:ext cx="2654101" cy="1056545"/>
            <a:chOff x="-475010" y="1114178"/>
            <a:chExt cx="4241713" cy="105654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468276-6CD4-4C86-88C1-691ABB7CA180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1239C57-9022-4441-BD1F-32A54D0C2A61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</a:p>
          </p:txBody>
        </p: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BAA24241-C85C-4AE6-9E06-DD1FE72FCE76}"/>
              </a:ext>
            </a:extLst>
          </p:cNvPr>
          <p:cNvGrpSpPr/>
          <p:nvPr/>
        </p:nvGrpSpPr>
        <p:grpSpPr>
          <a:xfrm>
            <a:off x="1689143" y="1543232"/>
            <a:ext cx="956931" cy="956050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17D791D7-500F-4737-A60E-B4C3FB993B6D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D4D748CB-27BE-4208-9A22-B32E0D2BDB5D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5C8F7346-9602-4448-9EC6-11A2637A7B63}"/>
              </a:ext>
            </a:extLst>
          </p:cNvPr>
          <p:cNvGrpSpPr/>
          <p:nvPr/>
        </p:nvGrpSpPr>
        <p:grpSpPr>
          <a:xfrm>
            <a:off x="1689143" y="4043026"/>
            <a:ext cx="956931" cy="956050"/>
            <a:chOff x="1302539" y="2906938"/>
            <a:chExt cx="1479474" cy="1478112"/>
          </a:xfrm>
        </p:grpSpPr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E76473B8-BD26-4597-9EF8-D72AE217A867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3D6B3843-310C-4F79-93C4-20AC46B7A57F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43CD0D6D-A8F7-4253-A4D1-1DC23526D32B}"/>
              </a:ext>
            </a:extLst>
          </p:cNvPr>
          <p:cNvGrpSpPr/>
          <p:nvPr/>
        </p:nvGrpSpPr>
        <p:grpSpPr>
          <a:xfrm>
            <a:off x="9592538" y="1543232"/>
            <a:ext cx="956931" cy="956050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A1A91F93-E7CE-4495-8D69-87D544FE4683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07A68EFA-4403-4C18-9110-CF0B1988CEF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0078F53F-BD5A-4DD8-8AD0-E5EC7E225BE3}"/>
              </a:ext>
            </a:extLst>
          </p:cNvPr>
          <p:cNvGrpSpPr/>
          <p:nvPr/>
        </p:nvGrpSpPr>
        <p:grpSpPr>
          <a:xfrm>
            <a:off x="9592538" y="4043026"/>
            <a:ext cx="956931" cy="956050"/>
            <a:chOff x="1302539" y="2906938"/>
            <a:chExt cx="1479474" cy="1478112"/>
          </a:xfrm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D4C15BBE-081F-4C58-B56C-EDB4C5CEC5D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A9A0C632-D8EB-4D95-861F-0BD902FAC325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37" name="Rounded Rectangle 24">
            <a:extLst>
              <a:ext uri="{FF2B5EF4-FFF2-40B4-BE49-F238E27FC236}">
                <a16:creationId xmlns:a16="http://schemas.microsoft.com/office/drawing/2014/main" id="{8DBBD7FA-576F-442C-9DE8-20302B36846C}"/>
              </a:ext>
            </a:extLst>
          </p:cNvPr>
          <p:cNvSpPr/>
          <p:nvPr/>
        </p:nvSpPr>
        <p:spPr>
          <a:xfrm>
            <a:off x="9928300" y="1911995"/>
            <a:ext cx="285406" cy="208600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8" name="Oval 21">
            <a:extLst>
              <a:ext uri="{FF2B5EF4-FFF2-40B4-BE49-F238E27FC236}">
                <a16:creationId xmlns:a16="http://schemas.microsoft.com/office/drawing/2014/main" id="{471F8592-7DB3-4A96-AEE5-A04F63A4F86D}"/>
              </a:ext>
            </a:extLst>
          </p:cNvPr>
          <p:cNvSpPr/>
          <p:nvPr/>
        </p:nvSpPr>
        <p:spPr>
          <a:xfrm rot="20700000">
            <a:off x="2000472" y="4365649"/>
            <a:ext cx="337277" cy="295599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39" name="Pie 2">
            <a:extLst>
              <a:ext uri="{FF2B5EF4-FFF2-40B4-BE49-F238E27FC236}">
                <a16:creationId xmlns:a16="http://schemas.microsoft.com/office/drawing/2014/main" id="{3ED2558B-6C16-49EA-85AF-4ACF44B02B95}"/>
              </a:ext>
            </a:extLst>
          </p:cNvPr>
          <p:cNvSpPr/>
          <p:nvPr/>
        </p:nvSpPr>
        <p:spPr>
          <a:xfrm>
            <a:off x="9923080" y="4346844"/>
            <a:ext cx="338883" cy="333208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40" name="Donut 15">
            <a:extLst>
              <a:ext uri="{FF2B5EF4-FFF2-40B4-BE49-F238E27FC236}">
                <a16:creationId xmlns:a16="http://schemas.microsoft.com/office/drawing/2014/main" id="{B0D4EEAB-9BA2-4CA0-951F-2A66F81750B6}"/>
              </a:ext>
            </a:extLst>
          </p:cNvPr>
          <p:cNvSpPr/>
          <p:nvPr/>
        </p:nvSpPr>
        <p:spPr>
          <a:xfrm>
            <a:off x="1982316" y="1842690"/>
            <a:ext cx="360149" cy="35764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9C8E2713-4F10-4ADE-A650-C50E048FFDAF}"/>
              </a:ext>
            </a:extLst>
          </p:cNvPr>
          <p:cNvSpPr/>
          <p:nvPr/>
        </p:nvSpPr>
        <p:spPr>
          <a:xfrm rot="14319839">
            <a:off x="2452470" y="4473311"/>
            <a:ext cx="1352583" cy="2130165"/>
          </a:xfrm>
          <a:custGeom>
            <a:avLst/>
            <a:gdLst>
              <a:gd name="connsiteX0" fmla="*/ 1318585 w 1352583"/>
              <a:gd name="connsiteY0" fmla="*/ 0 h 2130165"/>
              <a:gd name="connsiteX1" fmla="*/ 1352583 w 1352583"/>
              <a:gd name="connsiteY1" fmla="*/ 105574 h 2130165"/>
              <a:gd name="connsiteX2" fmla="*/ 1284364 w 1352583"/>
              <a:gd name="connsiteY2" fmla="*/ 37355 h 2130165"/>
              <a:gd name="connsiteX3" fmla="*/ 1284364 w 1352583"/>
              <a:gd name="connsiteY3" fmla="*/ 473398 h 2130165"/>
              <a:gd name="connsiteX4" fmla="*/ 1201470 w 1352583"/>
              <a:gd name="connsiteY4" fmla="*/ 513316 h 2130165"/>
              <a:gd name="connsiteX5" fmla="*/ 428244 w 1352583"/>
              <a:gd name="connsiteY5" fmla="*/ 1822220 h 2130165"/>
              <a:gd name="connsiteX6" fmla="*/ 432356 w 1352583"/>
              <a:gd name="connsiteY6" fmla="*/ 1905652 h 2130165"/>
              <a:gd name="connsiteX7" fmla="*/ 62895 w 1352583"/>
              <a:gd name="connsiteY7" fmla="*/ 2124096 h 2130165"/>
              <a:gd name="connsiteX8" fmla="*/ 27412 w 1352583"/>
              <a:gd name="connsiteY8" fmla="*/ 2130165 h 2130165"/>
              <a:gd name="connsiteX9" fmla="*/ 1318585 w 1352583"/>
              <a:gd name="connsiteY9" fmla="*/ 0 h 2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2583" h="2130165">
                <a:moveTo>
                  <a:pt x="1318585" y="0"/>
                </a:moveTo>
                <a:lnTo>
                  <a:pt x="1352583" y="105574"/>
                </a:lnTo>
                <a:lnTo>
                  <a:pt x="1284364" y="37355"/>
                </a:lnTo>
                <a:lnTo>
                  <a:pt x="1284364" y="473398"/>
                </a:lnTo>
                <a:lnTo>
                  <a:pt x="1201470" y="513316"/>
                </a:lnTo>
                <a:cubicBezTo>
                  <a:pt x="722606" y="771449"/>
                  <a:pt x="423182" y="1276518"/>
                  <a:pt x="428244" y="1822220"/>
                </a:cubicBezTo>
                <a:lnTo>
                  <a:pt x="432356" y="1905652"/>
                </a:lnTo>
                <a:lnTo>
                  <a:pt x="62895" y="2124096"/>
                </a:lnTo>
                <a:lnTo>
                  <a:pt x="27412" y="2130165"/>
                </a:lnTo>
                <a:cubicBezTo>
                  <a:pt x="-132077" y="1197770"/>
                  <a:pt x="418184" y="289955"/>
                  <a:pt x="1318585" y="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826CBD41-9FC4-4D49-B8CC-751002C2964F}"/>
              </a:ext>
            </a:extLst>
          </p:cNvPr>
          <p:cNvSpPr/>
          <p:nvPr/>
        </p:nvSpPr>
        <p:spPr>
          <a:xfrm>
            <a:off x="1224374" y="2248172"/>
            <a:ext cx="1352583" cy="2130165"/>
          </a:xfrm>
          <a:custGeom>
            <a:avLst/>
            <a:gdLst>
              <a:gd name="connsiteX0" fmla="*/ 1318585 w 1352583"/>
              <a:gd name="connsiteY0" fmla="*/ 0 h 2130165"/>
              <a:gd name="connsiteX1" fmla="*/ 1352583 w 1352583"/>
              <a:gd name="connsiteY1" fmla="*/ 105574 h 2130165"/>
              <a:gd name="connsiteX2" fmla="*/ 1284364 w 1352583"/>
              <a:gd name="connsiteY2" fmla="*/ 37355 h 2130165"/>
              <a:gd name="connsiteX3" fmla="*/ 1284364 w 1352583"/>
              <a:gd name="connsiteY3" fmla="*/ 473398 h 2130165"/>
              <a:gd name="connsiteX4" fmla="*/ 1201470 w 1352583"/>
              <a:gd name="connsiteY4" fmla="*/ 513316 h 2130165"/>
              <a:gd name="connsiteX5" fmla="*/ 428244 w 1352583"/>
              <a:gd name="connsiteY5" fmla="*/ 1822220 h 2130165"/>
              <a:gd name="connsiteX6" fmla="*/ 432356 w 1352583"/>
              <a:gd name="connsiteY6" fmla="*/ 1905652 h 2130165"/>
              <a:gd name="connsiteX7" fmla="*/ 62895 w 1352583"/>
              <a:gd name="connsiteY7" fmla="*/ 2124096 h 2130165"/>
              <a:gd name="connsiteX8" fmla="*/ 27412 w 1352583"/>
              <a:gd name="connsiteY8" fmla="*/ 2130165 h 2130165"/>
              <a:gd name="connsiteX9" fmla="*/ 1318585 w 1352583"/>
              <a:gd name="connsiteY9" fmla="*/ 0 h 2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2583" h="2130165">
                <a:moveTo>
                  <a:pt x="1318585" y="0"/>
                </a:moveTo>
                <a:lnTo>
                  <a:pt x="1352583" y="105574"/>
                </a:lnTo>
                <a:lnTo>
                  <a:pt x="1284364" y="37355"/>
                </a:lnTo>
                <a:lnTo>
                  <a:pt x="1284364" y="473398"/>
                </a:lnTo>
                <a:lnTo>
                  <a:pt x="1201470" y="513316"/>
                </a:lnTo>
                <a:cubicBezTo>
                  <a:pt x="722606" y="771449"/>
                  <a:pt x="423182" y="1276518"/>
                  <a:pt x="428244" y="1822220"/>
                </a:cubicBezTo>
                <a:lnTo>
                  <a:pt x="432356" y="1905652"/>
                </a:lnTo>
                <a:lnTo>
                  <a:pt x="62895" y="2124096"/>
                </a:lnTo>
                <a:lnTo>
                  <a:pt x="27412" y="2130165"/>
                </a:lnTo>
                <a:cubicBezTo>
                  <a:pt x="-132077" y="1197770"/>
                  <a:pt x="418184" y="289955"/>
                  <a:pt x="1318585" y="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0" name="자유형: 도형 39">
            <a:extLst>
              <a:ext uri="{FF2B5EF4-FFF2-40B4-BE49-F238E27FC236}">
                <a16:creationId xmlns:a16="http://schemas.microsoft.com/office/drawing/2014/main" id="{CCAF5081-9F8C-410D-B64E-E46225E8400C}"/>
              </a:ext>
            </a:extLst>
          </p:cNvPr>
          <p:cNvSpPr>
            <a:spLocks/>
          </p:cNvSpPr>
          <p:nvPr/>
        </p:nvSpPr>
        <p:spPr bwMode="auto">
          <a:xfrm flipH="1">
            <a:off x="1086052" y="1857365"/>
            <a:ext cx="4049984" cy="3705716"/>
          </a:xfrm>
          <a:custGeom>
            <a:avLst/>
            <a:gdLst>
              <a:gd name="connsiteX0" fmla="*/ 3289834 w 4049984"/>
              <a:gd name="connsiteY0" fmla="*/ 2326049 h 3705716"/>
              <a:gd name="connsiteX1" fmla="*/ 3921644 w 4049984"/>
              <a:gd name="connsiteY1" fmla="*/ 2957859 h 3705716"/>
              <a:gd name="connsiteX2" fmla="*/ 3289834 w 4049984"/>
              <a:gd name="connsiteY2" fmla="*/ 3589669 h 3705716"/>
              <a:gd name="connsiteX3" fmla="*/ 2658024 w 4049984"/>
              <a:gd name="connsiteY3" fmla="*/ 2957859 h 3705716"/>
              <a:gd name="connsiteX4" fmla="*/ 3289834 w 4049984"/>
              <a:gd name="connsiteY4" fmla="*/ 2326049 h 3705716"/>
              <a:gd name="connsiteX5" fmla="*/ 761148 w 4049984"/>
              <a:gd name="connsiteY5" fmla="*/ 2315108 h 3705716"/>
              <a:gd name="connsiteX6" fmla="*/ 1392958 w 4049984"/>
              <a:gd name="connsiteY6" fmla="*/ 2946918 h 3705716"/>
              <a:gd name="connsiteX7" fmla="*/ 761148 w 4049984"/>
              <a:gd name="connsiteY7" fmla="*/ 3578728 h 3705716"/>
              <a:gd name="connsiteX8" fmla="*/ 129338 w 4049984"/>
              <a:gd name="connsiteY8" fmla="*/ 2946918 h 3705716"/>
              <a:gd name="connsiteX9" fmla="*/ 761148 w 4049984"/>
              <a:gd name="connsiteY9" fmla="*/ 2315108 h 3705716"/>
              <a:gd name="connsiteX10" fmla="*/ 1725216 w 4049984"/>
              <a:gd name="connsiteY10" fmla="*/ 2037439 h 3705716"/>
              <a:gd name="connsiteX11" fmla="*/ 1727839 w 4049984"/>
              <a:gd name="connsiteY11" fmla="*/ 2037531 h 3705716"/>
              <a:gd name="connsiteX12" fmla="*/ 1846397 w 4049984"/>
              <a:gd name="connsiteY12" fmla="*/ 2041675 h 3705716"/>
              <a:gd name="connsiteX13" fmla="*/ 2168171 w 4049984"/>
              <a:gd name="connsiteY13" fmla="*/ 2049197 h 3705716"/>
              <a:gd name="connsiteX14" fmla="*/ 2272821 w 4049984"/>
              <a:gd name="connsiteY14" fmla="*/ 2051265 h 3705716"/>
              <a:gd name="connsiteX15" fmla="*/ 2273317 w 4049984"/>
              <a:gd name="connsiteY15" fmla="*/ 2051275 h 3705716"/>
              <a:gd name="connsiteX16" fmla="*/ 2258392 w 4049984"/>
              <a:gd name="connsiteY16" fmla="*/ 2077679 h 3705716"/>
              <a:gd name="connsiteX17" fmla="*/ 2225764 w 4049984"/>
              <a:gd name="connsiteY17" fmla="*/ 2135403 h 3705716"/>
              <a:gd name="connsiteX18" fmla="*/ 2067487 w 4049984"/>
              <a:gd name="connsiteY18" fmla="*/ 2417827 h 3705716"/>
              <a:gd name="connsiteX19" fmla="*/ 2001389 w 4049984"/>
              <a:gd name="connsiteY19" fmla="*/ 2539086 h 3705716"/>
              <a:gd name="connsiteX20" fmla="*/ 1999706 w 4049984"/>
              <a:gd name="connsiteY20" fmla="*/ 2542173 h 3705716"/>
              <a:gd name="connsiteX21" fmla="*/ 1998064 w 4049984"/>
              <a:gd name="connsiteY21" fmla="*/ 2539086 h 3705716"/>
              <a:gd name="connsiteX22" fmla="*/ 1933596 w 4049984"/>
              <a:gd name="connsiteY22" fmla="*/ 2417827 h 3705716"/>
              <a:gd name="connsiteX23" fmla="*/ 1779223 w 4049984"/>
              <a:gd name="connsiteY23" fmla="*/ 2135403 h 3705716"/>
              <a:gd name="connsiteX24" fmla="*/ 1728689 w 4049984"/>
              <a:gd name="connsiteY24" fmla="*/ 2043740 h 3705716"/>
              <a:gd name="connsiteX25" fmla="*/ 1981006 w 4049984"/>
              <a:gd name="connsiteY25" fmla="*/ 121267 h 3705716"/>
              <a:gd name="connsiteX26" fmla="*/ 2612816 w 4049984"/>
              <a:gd name="connsiteY26" fmla="*/ 753078 h 3705716"/>
              <a:gd name="connsiteX27" fmla="*/ 1981006 w 4049984"/>
              <a:gd name="connsiteY27" fmla="*/ 1384887 h 3705716"/>
              <a:gd name="connsiteX28" fmla="*/ 1349195 w 4049984"/>
              <a:gd name="connsiteY28" fmla="*/ 753078 h 3705716"/>
              <a:gd name="connsiteX29" fmla="*/ 1981006 w 4049984"/>
              <a:gd name="connsiteY29" fmla="*/ 121267 h 3705716"/>
              <a:gd name="connsiteX30" fmla="*/ 1967155 w 4049984"/>
              <a:gd name="connsiteY30" fmla="*/ 46 h 3705716"/>
              <a:gd name="connsiteX31" fmla="*/ 1890086 w 4049984"/>
              <a:gd name="connsiteY31" fmla="*/ 4820 h 3705716"/>
              <a:gd name="connsiteX32" fmla="*/ 1223816 w 4049984"/>
              <a:gd name="connsiteY32" fmla="*/ 839571 h 3705716"/>
              <a:gd name="connsiteX33" fmla="*/ 1479918 w 4049984"/>
              <a:gd name="connsiteY33" fmla="*/ 1325709 h 3705716"/>
              <a:gd name="connsiteX34" fmla="*/ 1656360 w 4049984"/>
              <a:gd name="connsiteY34" fmla="*/ 1476193 h 3705716"/>
              <a:gd name="connsiteX35" fmla="*/ 1750552 w 4049984"/>
              <a:gd name="connsiteY35" fmla="*/ 1870879 h 3705716"/>
              <a:gd name="connsiteX36" fmla="*/ 1703579 w 4049984"/>
              <a:gd name="connsiteY36" fmla="*/ 1987324 h 3705716"/>
              <a:gd name="connsiteX37" fmla="*/ 1698752 w 4049984"/>
              <a:gd name="connsiteY37" fmla="*/ 2003465 h 3705716"/>
              <a:gd name="connsiteX38" fmla="*/ 1693649 w 4049984"/>
              <a:gd name="connsiteY38" fmla="*/ 2008416 h 3705716"/>
              <a:gd name="connsiteX39" fmla="*/ 1591520 w 4049984"/>
              <a:gd name="connsiteY39" fmla="*/ 2138911 h 3705716"/>
              <a:gd name="connsiteX40" fmla="*/ 1209097 w 4049984"/>
              <a:gd name="connsiteY40" fmla="*/ 2302051 h 3705716"/>
              <a:gd name="connsiteX41" fmla="*/ 1067004 w 4049984"/>
              <a:gd name="connsiteY41" fmla="*/ 2261705 h 3705716"/>
              <a:gd name="connsiteX42" fmla="*/ 937190 w 4049984"/>
              <a:gd name="connsiteY42" fmla="*/ 2216096 h 3705716"/>
              <a:gd name="connsiteX43" fmla="*/ 921402 w 4049984"/>
              <a:gd name="connsiteY43" fmla="*/ 2210833 h 3705716"/>
              <a:gd name="connsiteX44" fmla="*/ 921402 w 4049984"/>
              <a:gd name="connsiteY44" fmla="*/ 2212587 h 3705716"/>
              <a:gd name="connsiteX45" fmla="*/ 305665 w 4049984"/>
              <a:gd name="connsiteY45" fmla="*/ 2342397 h 3705716"/>
              <a:gd name="connsiteX46" fmla="*/ 147784 w 4049984"/>
              <a:gd name="connsiteY46" fmla="*/ 3398419 h 3705716"/>
              <a:gd name="connsiteX47" fmla="*/ 1203834 w 4049984"/>
              <a:gd name="connsiteY47" fmla="*/ 3558050 h 3705716"/>
              <a:gd name="connsiteX48" fmla="*/ 1496791 w 4049984"/>
              <a:gd name="connsiteY48" fmla="*/ 3093190 h 3705716"/>
              <a:gd name="connsiteX49" fmla="*/ 1538893 w 4049984"/>
              <a:gd name="connsiteY49" fmla="*/ 2865146 h 3705716"/>
              <a:gd name="connsiteX50" fmla="*/ 1833605 w 4049984"/>
              <a:gd name="connsiteY50" fmla="*/ 2586230 h 3705716"/>
              <a:gd name="connsiteX51" fmla="*/ 1994200 w 4049984"/>
              <a:gd name="connsiteY51" fmla="*/ 2560081 h 3705716"/>
              <a:gd name="connsiteX52" fmla="*/ 1999706 w 4049984"/>
              <a:gd name="connsiteY52" fmla="*/ 2558534 h 3705716"/>
              <a:gd name="connsiteX53" fmla="*/ 2005351 w 4049984"/>
              <a:gd name="connsiteY53" fmla="*/ 2560081 h 3705716"/>
              <a:gd name="connsiteX54" fmla="*/ 2170008 w 4049984"/>
              <a:gd name="connsiteY54" fmla="*/ 2586230 h 3705716"/>
              <a:gd name="connsiteX55" fmla="*/ 2472172 w 4049984"/>
              <a:gd name="connsiteY55" fmla="*/ 2865146 h 3705716"/>
              <a:gd name="connsiteX56" fmla="*/ 2515339 w 4049984"/>
              <a:gd name="connsiteY56" fmla="*/ 3093190 h 3705716"/>
              <a:gd name="connsiteX57" fmla="*/ 2815705 w 4049984"/>
              <a:gd name="connsiteY57" fmla="*/ 3558050 h 3705716"/>
              <a:gd name="connsiteX58" fmla="*/ 3898462 w 4049984"/>
              <a:gd name="connsiteY58" fmla="*/ 3398419 h 3705716"/>
              <a:gd name="connsiteX59" fmla="*/ 3736588 w 4049984"/>
              <a:gd name="connsiteY59" fmla="*/ 2342397 h 3705716"/>
              <a:gd name="connsiteX60" fmla="*/ 3105280 w 4049984"/>
              <a:gd name="connsiteY60" fmla="*/ 2212587 h 3705716"/>
              <a:gd name="connsiteX61" fmla="*/ 3105280 w 4049984"/>
              <a:gd name="connsiteY61" fmla="*/ 2210833 h 3705716"/>
              <a:gd name="connsiteX62" fmla="*/ 3089092 w 4049984"/>
              <a:gd name="connsiteY62" fmla="*/ 2216096 h 3705716"/>
              <a:gd name="connsiteX63" fmla="*/ 2955996 w 4049984"/>
              <a:gd name="connsiteY63" fmla="*/ 2261705 h 3705716"/>
              <a:gd name="connsiteX64" fmla="*/ 2810309 w 4049984"/>
              <a:gd name="connsiteY64" fmla="*/ 2302051 h 3705716"/>
              <a:gd name="connsiteX65" fmla="*/ 2418214 w 4049984"/>
              <a:gd name="connsiteY65" fmla="*/ 2138911 h 3705716"/>
              <a:gd name="connsiteX66" fmla="*/ 2313502 w 4049984"/>
              <a:gd name="connsiteY66" fmla="*/ 2008416 h 3705716"/>
              <a:gd name="connsiteX67" fmla="*/ 2311037 w 4049984"/>
              <a:gd name="connsiteY67" fmla="*/ 2006083 h 3705716"/>
              <a:gd name="connsiteX68" fmla="*/ 2309731 w 4049984"/>
              <a:gd name="connsiteY68" fmla="*/ 2001793 h 3705716"/>
              <a:gd name="connsiteX69" fmla="*/ 2258985 w 4049984"/>
              <a:gd name="connsiteY69" fmla="*/ 1884887 h 3705716"/>
              <a:gd name="connsiteX70" fmla="*/ 2308913 w 4049984"/>
              <a:gd name="connsiteY70" fmla="*/ 1472129 h 3705716"/>
              <a:gd name="connsiteX71" fmla="*/ 2414901 w 4049984"/>
              <a:gd name="connsiteY71" fmla="*/ 1369246 h 3705716"/>
              <a:gd name="connsiteX72" fmla="*/ 2519306 w 4049984"/>
              <a:gd name="connsiteY72" fmla="*/ 1279628 h 3705716"/>
              <a:gd name="connsiteX73" fmla="*/ 2531757 w 4049984"/>
              <a:gd name="connsiteY73" fmla="*/ 1268587 h 3705716"/>
              <a:gd name="connsiteX74" fmla="*/ 2530238 w 4049984"/>
              <a:gd name="connsiteY74" fmla="*/ 1267710 h 3705716"/>
              <a:gd name="connsiteX75" fmla="*/ 2725688 w 4049984"/>
              <a:gd name="connsiteY75" fmla="*/ 669561 h 3705716"/>
              <a:gd name="connsiteX76" fmla="*/ 2042892 w 4049984"/>
              <a:gd name="connsiteY76" fmla="*/ 3006 h 3705716"/>
              <a:gd name="connsiteX77" fmla="*/ 1967155 w 4049984"/>
              <a:gd name="connsiteY77" fmla="*/ 46 h 3705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049984" h="3705716">
                <a:moveTo>
                  <a:pt x="3289834" y="2326049"/>
                </a:moveTo>
                <a:cubicBezTo>
                  <a:pt x="3638773" y="2326049"/>
                  <a:pt x="3921644" y="2608920"/>
                  <a:pt x="3921644" y="2957859"/>
                </a:cubicBezTo>
                <a:cubicBezTo>
                  <a:pt x="3921644" y="3306798"/>
                  <a:pt x="3638773" y="3589669"/>
                  <a:pt x="3289834" y="3589669"/>
                </a:cubicBezTo>
                <a:cubicBezTo>
                  <a:pt x="2940895" y="3589669"/>
                  <a:pt x="2658024" y="3306798"/>
                  <a:pt x="2658024" y="2957859"/>
                </a:cubicBezTo>
                <a:cubicBezTo>
                  <a:pt x="2658024" y="2608920"/>
                  <a:pt x="2940895" y="2326049"/>
                  <a:pt x="3289834" y="2326049"/>
                </a:cubicBezTo>
                <a:close/>
                <a:moveTo>
                  <a:pt x="761148" y="2315108"/>
                </a:moveTo>
                <a:cubicBezTo>
                  <a:pt x="1110087" y="2315108"/>
                  <a:pt x="1392958" y="2597979"/>
                  <a:pt x="1392958" y="2946918"/>
                </a:cubicBezTo>
                <a:cubicBezTo>
                  <a:pt x="1392958" y="3295857"/>
                  <a:pt x="1110087" y="3578728"/>
                  <a:pt x="761148" y="3578728"/>
                </a:cubicBezTo>
                <a:cubicBezTo>
                  <a:pt x="412209" y="3578728"/>
                  <a:pt x="129338" y="3295857"/>
                  <a:pt x="129338" y="2946918"/>
                </a:cubicBezTo>
                <a:cubicBezTo>
                  <a:pt x="129338" y="2597979"/>
                  <a:pt x="412209" y="2315108"/>
                  <a:pt x="761148" y="2315108"/>
                </a:cubicBezTo>
                <a:close/>
                <a:moveTo>
                  <a:pt x="1725216" y="2037439"/>
                </a:moveTo>
                <a:lnTo>
                  <a:pt x="1727839" y="2037531"/>
                </a:lnTo>
                <a:cubicBezTo>
                  <a:pt x="1750815" y="2038334"/>
                  <a:pt x="1787577" y="2039619"/>
                  <a:pt x="1846397" y="2041675"/>
                </a:cubicBezTo>
                <a:cubicBezTo>
                  <a:pt x="1846397" y="2041675"/>
                  <a:pt x="1846397" y="2041675"/>
                  <a:pt x="2168171" y="2049197"/>
                </a:cubicBezTo>
                <a:cubicBezTo>
                  <a:pt x="2168171" y="2049197"/>
                  <a:pt x="2168171" y="2049197"/>
                  <a:pt x="2272821" y="2051265"/>
                </a:cubicBezTo>
                <a:lnTo>
                  <a:pt x="2273317" y="2051275"/>
                </a:lnTo>
                <a:lnTo>
                  <a:pt x="2258392" y="2077679"/>
                </a:lnTo>
                <a:cubicBezTo>
                  <a:pt x="2225764" y="2135403"/>
                  <a:pt x="2225764" y="2135403"/>
                  <a:pt x="2225764" y="2135403"/>
                </a:cubicBezTo>
                <a:cubicBezTo>
                  <a:pt x="2067487" y="2417827"/>
                  <a:pt x="2067487" y="2417827"/>
                  <a:pt x="2067487" y="2417827"/>
                </a:cubicBezTo>
                <a:cubicBezTo>
                  <a:pt x="2029717" y="2487118"/>
                  <a:pt x="2010831" y="2521763"/>
                  <a:pt x="2001389" y="2539086"/>
                </a:cubicBezTo>
                <a:lnTo>
                  <a:pt x="1999706" y="2542173"/>
                </a:lnTo>
                <a:lnTo>
                  <a:pt x="1998064" y="2539086"/>
                </a:lnTo>
                <a:cubicBezTo>
                  <a:pt x="1988854" y="2521763"/>
                  <a:pt x="1970435" y="2487118"/>
                  <a:pt x="1933596" y="2417827"/>
                </a:cubicBezTo>
                <a:cubicBezTo>
                  <a:pt x="1933596" y="2417827"/>
                  <a:pt x="1933596" y="2417827"/>
                  <a:pt x="1779223" y="2135403"/>
                </a:cubicBezTo>
                <a:cubicBezTo>
                  <a:pt x="1779223" y="2135403"/>
                  <a:pt x="1779223" y="2135403"/>
                  <a:pt x="1728689" y="2043740"/>
                </a:cubicBezTo>
                <a:close/>
                <a:moveTo>
                  <a:pt x="1981006" y="121267"/>
                </a:moveTo>
                <a:cubicBezTo>
                  <a:pt x="2329945" y="121268"/>
                  <a:pt x="2612816" y="404139"/>
                  <a:pt x="2612816" y="753078"/>
                </a:cubicBezTo>
                <a:cubicBezTo>
                  <a:pt x="2612816" y="1102017"/>
                  <a:pt x="2329945" y="1384888"/>
                  <a:pt x="1981006" y="1384887"/>
                </a:cubicBezTo>
                <a:cubicBezTo>
                  <a:pt x="1632067" y="1384888"/>
                  <a:pt x="1349196" y="1102017"/>
                  <a:pt x="1349195" y="753078"/>
                </a:cubicBezTo>
                <a:cubicBezTo>
                  <a:pt x="1349196" y="404139"/>
                  <a:pt x="1632067" y="121268"/>
                  <a:pt x="1981006" y="121267"/>
                </a:cubicBezTo>
                <a:close/>
                <a:moveTo>
                  <a:pt x="1967155" y="46"/>
                </a:moveTo>
                <a:cubicBezTo>
                  <a:pt x="1941663" y="330"/>
                  <a:pt x="1915950" y="1903"/>
                  <a:pt x="1890086" y="4820"/>
                </a:cubicBezTo>
                <a:cubicBezTo>
                  <a:pt x="1474731" y="50627"/>
                  <a:pt x="1177142" y="425731"/>
                  <a:pt x="1223816" y="839571"/>
                </a:cubicBezTo>
                <a:cubicBezTo>
                  <a:pt x="1245783" y="1036585"/>
                  <a:pt x="1342505" y="1205862"/>
                  <a:pt x="1479918" y="1325709"/>
                </a:cubicBezTo>
                <a:cubicBezTo>
                  <a:pt x="1514154" y="1357629"/>
                  <a:pt x="1581640" y="1398618"/>
                  <a:pt x="1656360" y="1476193"/>
                </a:cubicBezTo>
                <a:cubicBezTo>
                  <a:pt x="1754682" y="1579548"/>
                  <a:pt x="1814473" y="1735606"/>
                  <a:pt x="1750552" y="1870879"/>
                </a:cubicBezTo>
                <a:cubicBezTo>
                  <a:pt x="1728593" y="1915930"/>
                  <a:pt x="1713341" y="1957259"/>
                  <a:pt x="1703579" y="1987324"/>
                </a:cubicBezTo>
                <a:lnTo>
                  <a:pt x="1698752" y="2003465"/>
                </a:lnTo>
                <a:lnTo>
                  <a:pt x="1693649" y="2008416"/>
                </a:lnTo>
                <a:cubicBezTo>
                  <a:pt x="1674407" y="2027740"/>
                  <a:pt x="1630990" y="2074445"/>
                  <a:pt x="1591520" y="2138911"/>
                </a:cubicBezTo>
                <a:cubicBezTo>
                  <a:pt x="1538893" y="2223112"/>
                  <a:pt x="1347681" y="2328364"/>
                  <a:pt x="1209097" y="2302051"/>
                </a:cubicBezTo>
                <a:cubicBezTo>
                  <a:pt x="1165241" y="2293280"/>
                  <a:pt x="1114368" y="2277492"/>
                  <a:pt x="1067004" y="2261705"/>
                </a:cubicBezTo>
                <a:cubicBezTo>
                  <a:pt x="1024902" y="2242408"/>
                  <a:pt x="982800" y="2228375"/>
                  <a:pt x="937190" y="2216096"/>
                </a:cubicBezTo>
                <a:cubicBezTo>
                  <a:pt x="931927" y="2214341"/>
                  <a:pt x="924910" y="2212587"/>
                  <a:pt x="921402" y="2210833"/>
                </a:cubicBezTo>
                <a:cubicBezTo>
                  <a:pt x="921402" y="2210833"/>
                  <a:pt x="921402" y="2210833"/>
                  <a:pt x="921402" y="2212587"/>
                </a:cubicBezTo>
                <a:cubicBezTo>
                  <a:pt x="714402" y="2166978"/>
                  <a:pt x="489860" y="2207325"/>
                  <a:pt x="305665" y="2342397"/>
                </a:cubicBezTo>
                <a:cubicBezTo>
                  <a:pt x="-29394" y="2589738"/>
                  <a:pt x="-99563" y="3063369"/>
                  <a:pt x="147784" y="3398419"/>
                </a:cubicBezTo>
                <a:cubicBezTo>
                  <a:pt x="395131" y="3735224"/>
                  <a:pt x="868775" y="3805391"/>
                  <a:pt x="1203834" y="3558050"/>
                </a:cubicBezTo>
                <a:cubicBezTo>
                  <a:pt x="1363469" y="3440520"/>
                  <a:pt x="1461707" y="3272118"/>
                  <a:pt x="1496791" y="3093190"/>
                </a:cubicBezTo>
                <a:cubicBezTo>
                  <a:pt x="1507317" y="3047581"/>
                  <a:pt x="1509071" y="2968643"/>
                  <a:pt x="1538893" y="2865146"/>
                </a:cubicBezTo>
                <a:cubicBezTo>
                  <a:pt x="1579240" y="2728319"/>
                  <a:pt x="1684495" y="2598509"/>
                  <a:pt x="1833605" y="2586230"/>
                </a:cubicBezTo>
                <a:cubicBezTo>
                  <a:pt x="1908598" y="2580968"/>
                  <a:pt x="1968790" y="2566824"/>
                  <a:pt x="1994200" y="2560081"/>
                </a:cubicBezTo>
                <a:lnTo>
                  <a:pt x="1999706" y="2558534"/>
                </a:lnTo>
                <a:lnTo>
                  <a:pt x="2005351" y="2560081"/>
                </a:lnTo>
                <a:cubicBezTo>
                  <a:pt x="2031403" y="2566824"/>
                  <a:pt x="2093117" y="2580968"/>
                  <a:pt x="2170008" y="2586230"/>
                </a:cubicBezTo>
                <a:cubicBezTo>
                  <a:pt x="2322889" y="2598509"/>
                  <a:pt x="2430805" y="2728319"/>
                  <a:pt x="2472172" y="2865146"/>
                </a:cubicBezTo>
                <a:cubicBezTo>
                  <a:pt x="2502749" y="2968643"/>
                  <a:pt x="2504547" y="3047581"/>
                  <a:pt x="2515339" y="3093190"/>
                </a:cubicBezTo>
                <a:cubicBezTo>
                  <a:pt x="2551311" y="3272118"/>
                  <a:pt x="2652032" y="3440520"/>
                  <a:pt x="2815705" y="3558050"/>
                </a:cubicBezTo>
                <a:cubicBezTo>
                  <a:pt x="3159238" y="3805391"/>
                  <a:pt x="3644860" y="3735224"/>
                  <a:pt x="3898462" y="3398419"/>
                </a:cubicBezTo>
                <a:cubicBezTo>
                  <a:pt x="4152065" y="3063369"/>
                  <a:pt x="4080121" y="2589738"/>
                  <a:pt x="3736588" y="2342397"/>
                </a:cubicBezTo>
                <a:cubicBezTo>
                  <a:pt x="3547735" y="2207325"/>
                  <a:pt x="3317515" y="2166978"/>
                  <a:pt x="3105280" y="2212587"/>
                </a:cubicBezTo>
                <a:cubicBezTo>
                  <a:pt x="3105280" y="2210833"/>
                  <a:pt x="3105280" y="2210833"/>
                  <a:pt x="3105280" y="2210833"/>
                </a:cubicBezTo>
                <a:cubicBezTo>
                  <a:pt x="3101682" y="2212587"/>
                  <a:pt x="3094488" y="2214341"/>
                  <a:pt x="3089092" y="2216096"/>
                </a:cubicBezTo>
                <a:cubicBezTo>
                  <a:pt x="3042329" y="2228375"/>
                  <a:pt x="2999162" y="2242408"/>
                  <a:pt x="2955996" y="2261705"/>
                </a:cubicBezTo>
                <a:cubicBezTo>
                  <a:pt x="2907434" y="2277492"/>
                  <a:pt x="2855274" y="2293280"/>
                  <a:pt x="2810309" y="2302051"/>
                </a:cubicBezTo>
                <a:cubicBezTo>
                  <a:pt x="2668220" y="2328364"/>
                  <a:pt x="2472172" y="2223112"/>
                  <a:pt x="2418214" y="2138911"/>
                </a:cubicBezTo>
                <a:cubicBezTo>
                  <a:pt x="2377746" y="2074445"/>
                  <a:pt x="2333230" y="2027740"/>
                  <a:pt x="2313502" y="2008416"/>
                </a:cubicBezTo>
                <a:lnTo>
                  <a:pt x="2311037" y="2006083"/>
                </a:lnTo>
                <a:lnTo>
                  <a:pt x="2309731" y="2001793"/>
                </a:lnTo>
                <a:cubicBezTo>
                  <a:pt x="2299397" y="1971013"/>
                  <a:pt x="2283047" y="1929164"/>
                  <a:pt x="2258985" y="1884887"/>
                </a:cubicBezTo>
                <a:cubicBezTo>
                  <a:pt x="2212378" y="1797210"/>
                  <a:pt x="2216833" y="1578989"/>
                  <a:pt x="2308913" y="1472129"/>
                </a:cubicBezTo>
                <a:cubicBezTo>
                  <a:pt x="2338437" y="1438534"/>
                  <a:pt x="2377546" y="1402370"/>
                  <a:pt x="2414901" y="1369246"/>
                </a:cubicBezTo>
                <a:cubicBezTo>
                  <a:pt x="2452663" y="1342433"/>
                  <a:pt x="2485867" y="1312988"/>
                  <a:pt x="2519306" y="1279628"/>
                </a:cubicBezTo>
                <a:cubicBezTo>
                  <a:pt x="2523457" y="1275947"/>
                  <a:pt x="2528484" y="1270748"/>
                  <a:pt x="2531757" y="1268587"/>
                </a:cubicBezTo>
                <a:cubicBezTo>
                  <a:pt x="2531757" y="1268587"/>
                  <a:pt x="2531757" y="1268587"/>
                  <a:pt x="2530238" y="1267710"/>
                </a:cubicBezTo>
                <a:cubicBezTo>
                  <a:pt x="2673237" y="1111247"/>
                  <a:pt x="2750566" y="896614"/>
                  <a:pt x="2725688" y="669561"/>
                </a:cubicBezTo>
                <a:cubicBezTo>
                  <a:pt x="2684848" y="307451"/>
                  <a:pt x="2392564" y="34349"/>
                  <a:pt x="2042892" y="3006"/>
                </a:cubicBezTo>
                <a:cubicBezTo>
                  <a:pt x="2017916" y="768"/>
                  <a:pt x="1992646" y="-238"/>
                  <a:pt x="1967155" y="4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 sz="2700"/>
          </a:p>
        </p:txBody>
      </p:sp>
      <p:sp>
        <p:nvSpPr>
          <p:cNvPr id="15" name="Oval 6">
            <a:extLst>
              <a:ext uri="{FF2B5EF4-FFF2-40B4-BE49-F238E27FC236}">
                <a16:creationId xmlns:a16="http://schemas.microsoft.com/office/drawing/2014/main" id="{AA2D6038-7417-4254-A391-E4DA2C3555F3}"/>
              </a:ext>
            </a:extLst>
          </p:cNvPr>
          <p:cNvSpPr/>
          <p:nvPr/>
        </p:nvSpPr>
        <p:spPr>
          <a:xfrm>
            <a:off x="2764150" y="3660623"/>
            <a:ext cx="746227" cy="746227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07097EC-1C51-453E-9B98-01CA39DF9FDC}"/>
              </a:ext>
            </a:extLst>
          </p:cNvPr>
          <p:cNvSpPr/>
          <p:nvPr/>
        </p:nvSpPr>
        <p:spPr>
          <a:xfrm>
            <a:off x="2817194" y="3719086"/>
            <a:ext cx="629881" cy="62988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" name="Arc 18">
            <a:extLst>
              <a:ext uri="{FF2B5EF4-FFF2-40B4-BE49-F238E27FC236}">
                <a16:creationId xmlns:a16="http://schemas.microsoft.com/office/drawing/2014/main" id="{B1454FA9-AA81-48F3-B14E-BE87620EC083}"/>
              </a:ext>
            </a:extLst>
          </p:cNvPr>
          <p:cNvSpPr/>
          <p:nvPr/>
        </p:nvSpPr>
        <p:spPr>
          <a:xfrm>
            <a:off x="1493982" y="2377915"/>
            <a:ext cx="3332763" cy="3332763"/>
          </a:xfrm>
          <a:prstGeom prst="arc">
            <a:avLst>
              <a:gd name="adj1" fmla="val 18179519"/>
              <a:gd name="adj2" fmla="val 21517766"/>
            </a:avLst>
          </a:prstGeom>
          <a:ln w="12700">
            <a:solidFill>
              <a:schemeClr val="bg1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Arc 21">
            <a:extLst>
              <a:ext uri="{FF2B5EF4-FFF2-40B4-BE49-F238E27FC236}">
                <a16:creationId xmlns:a16="http://schemas.microsoft.com/office/drawing/2014/main" id="{0A35660D-A833-426C-81BF-0EE0632E2238}"/>
              </a:ext>
            </a:extLst>
          </p:cNvPr>
          <p:cNvSpPr/>
          <p:nvPr/>
        </p:nvSpPr>
        <p:spPr>
          <a:xfrm rot="14360900">
            <a:off x="1416102" y="2439841"/>
            <a:ext cx="3332763" cy="3332763"/>
          </a:xfrm>
          <a:prstGeom prst="arc">
            <a:avLst>
              <a:gd name="adj1" fmla="val 18179519"/>
              <a:gd name="adj2" fmla="val 21517766"/>
            </a:avLst>
          </a:prstGeom>
          <a:ln w="12700">
            <a:solidFill>
              <a:schemeClr val="bg1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Arc 22">
            <a:extLst>
              <a:ext uri="{FF2B5EF4-FFF2-40B4-BE49-F238E27FC236}">
                <a16:creationId xmlns:a16="http://schemas.microsoft.com/office/drawing/2014/main" id="{C3AE60C1-439D-449D-9E56-EEEF272730AD}"/>
              </a:ext>
            </a:extLst>
          </p:cNvPr>
          <p:cNvSpPr/>
          <p:nvPr/>
        </p:nvSpPr>
        <p:spPr>
          <a:xfrm rot="7097419">
            <a:off x="1442103" y="2413840"/>
            <a:ext cx="3332763" cy="3332763"/>
          </a:xfrm>
          <a:prstGeom prst="arc">
            <a:avLst>
              <a:gd name="adj1" fmla="val 18179519"/>
              <a:gd name="adj2" fmla="val 21517766"/>
            </a:avLst>
          </a:prstGeom>
          <a:ln w="12700">
            <a:solidFill>
              <a:schemeClr val="bg1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6398939-DF61-4737-BE88-E73438E6F6F9}"/>
              </a:ext>
            </a:extLst>
          </p:cNvPr>
          <p:cNvSpPr txBox="1"/>
          <p:nvPr/>
        </p:nvSpPr>
        <p:spPr>
          <a:xfrm>
            <a:off x="6318917" y="1775965"/>
            <a:ext cx="48924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Example Text : </a:t>
            </a:r>
          </a:p>
          <a:p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solidFill>
                <a:schemeClr val="bg1"/>
              </a:solidFill>
            </a:endParaRPr>
          </a:p>
        </p:txBody>
      </p:sp>
      <p:sp>
        <p:nvSpPr>
          <p:cNvPr id="18" name="Rectangle 23">
            <a:extLst>
              <a:ext uri="{FF2B5EF4-FFF2-40B4-BE49-F238E27FC236}">
                <a16:creationId xmlns:a16="http://schemas.microsoft.com/office/drawing/2014/main" id="{91C1662C-2A3C-4B6A-9DB5-23B5C3E6FF02}"/>
              </a:ext>
            </a:extLst>
          </p:cNvPr>
          <p:cNvSpPr/>
          <p:nvPr/>
        </p:nvSpPr>
        <p:spPr>
          <a:xfrm>
            <a:off x="5772205" y="1844262"/>
            <a:ext cx="474703" cy="3600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/>
              <a:t>01</a:t>
            </a:r>
            <a:endParaRPr lang="ko-KR" altLang="en-US" sz="2000" b="1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B7377B6-F192-4C83-B51E-712BF2AB17B2}"/>
              </a:ext>
            </a:extLst>
          </p:cNvPr>
          <p:cNvSpPr txBox="1"/>
          <p:nvPr/>
        </p:nvSpPr>
        <p:spPr>
          <a:xfrm>
            <a:off x="6318917" y="3515342"/>
            <a:ext cx="48924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Example Text : </a:t>
            </a:r>
          </a:p>
          <a:p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solidFill>
                <a:schemeClr val="bg1"/>
              </a:solidFill>
            </a:endParaRPr>
          </a:p>
        </p:txBody>
      </p:sp>
      <p:sp>
        <p:nvSpPr>
          <p:cNvPr id="20" name="Rectangle 25">
            <a:extLst>
              <a:ext uri="{FF2B5EF4-FFF2-40B4-BE49-F238E27FC236}">
                <a16:creationId xmlns:a16="http://schemas.microsoft.com/office/drawing/2014/main" id="{36761056-EFAB-4333-BFCD-4EF217035CA1}"/>
              </a:ext>
            </a:extLst>
          </p:cNvPr>
          <p:cNvSpPr/>
          <p:nvPr/>
        </p:nvSpPr>
        <p:spPr>
          <a:xfrm>
            <a:off x="5772205" y="3583639"/>
            <a:ext cx="474703" cy="3600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/>
              <a:t>02</a:t>
            </a:r>
            <a:endParaRPr lang="ko-KR" altLang="en-US" sz="2000" b="1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D1CB034-9B36-4036-9F63-0393953E02EB}"/>
              </a:ext>
            </a:extLst>
          </p:cNvPr>
          <p:cNvSpPr txBox="1"/>
          <p:nvPr/>
        </p:nvSpPr>
        <p:spPr>
          <a:xfrm>
            <a:off x="6318917" y="5254719"/>
            <a:ext cx="48924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Example Text : </a:t>
            </a:r>
          </a:p>
          <a:p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solidFill>
                <a:schemeClr val="bg1"/>
              </a:solidFill>
            </a:endParaRPr>
          </a:p>
        </p:txBody>
      </p:sp>
      <p:sp>
        <p:nvSpPr>
          <p:cNvPr id="22" name="Rectangle 27">
            <a:extLst>
              <a:ext uri="{FF2B5EF4-FFF2-40B4-BE49-F238E27FC236}">
                <a16:creationId xmlns:a16="http://schemas.microsoft.com/office/drawing/2014/main" id="{ADF27530-915A-4929-9FA4-4FF8109AE164}"/>
              </a:ext>
            </a:extLst>
          </p:cNvPr>
          <p:cNvSpPr/>
          <p:nvPr/>
        </p:nvSpPr>
        <p:spPr>
          <a:xfrm>
            <a:off x="5772205" y="5323016"/>
            <a:ext cx="474703" cy="3600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000" b="1" dirty="0"/>
              <a:t>03</a:t>
            </a:r>
            <a:endParaRPr lang="ko-KR" altLang="en-US" sz="2000" b="1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27884E7-A065-4980-B82A-FC04796A224C}"/>
              </a:ext>
            </a:extLst>
          </p:cNvPr>
          <p:cNvSpPr txBox="1"/>
          <p:nvPr/>
        </p:nvSpPr>
        <p:spPr>
          <a:xfrm>
            <a:off x="2615796" y="2763939"/>
            <a:ext cx="1100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1"/>
                </a:solidFill>
                <a:cs typeface="Calibri" pitchFamily="34" charset="0"/>
              </a:rPr>
              <a:t>Contents</a:t>
            </a:r>
            <a:endParaRPr lang="ko-KR" altLang="en-US" sz="1200" b="1" dirty="0">
              <a:solidFill>
                <a:schemeClr val="accent1"/>
              </a:solidFill>
              <a:cs typeface="Calibri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745A8AC-6B1C-400A-B8F0-DED60F27D30E}"/>
              </a:ext>
            </a:extLst>
          </p:cNvPr>
          <p:cNvSpPr txBox="1"/>
          <p:nvPr/>
        </p:nvSpPr>
        <p:spPr>
          <a:xfrm>
            <a:off x="1286824" y="5002332"/>
            <a:ext cx="1100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2"/>
                </a:solidFill>
                <a:cs typeface="Calibri" pitchFamily="34" charset="0"/>
              </a:rPr>
              <a:t>Contents</a:t>
            </a:r>
            <a:endParaRPr lang="ko-KR" altLang="en-US" sz="1200" b="1" dirty="0">
              <a:solidFill>
                <a:schemeClr val="accent2"/>
              </a:solidFill>
              <a:cs typeface="Calibri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5C9FF1-E788-4E3E-9DCE-7880B7F88A88}"/>
              </a:ext>
            </a:extLst>
          </p:cNvPr>
          <p:cNvSpPr txBox="1"/>
          <p:nvPr/>
        </p:nvSpPr>
        <p:spPr>
          <a:xfrm>
            <a:off x="3836411" y="5002332"/>
            <a:ext cx="1100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Calibri" pitchFamily="34" charset="0"/>
              </a:rPr>
              <a:t>Contents</a:t>
            </a:r>
            <a:endParaRPr lang="ko-KR" altLang="en-US" sz="1200" b="1" dirty="0">
              <a:solidFill>
                <a:schemeClr val="accent4"/>
              </a:solidFill>
              <a:cs typeface="Calibri" pitchFamily="34" charset="0"/>
            </a:endParaRPr>
          </a:p>
        </p:txBody>
      </p:sp>
      <p:sp>
        <p:nvSpPr>
          <p:cNvPr id="26" name="Rectangle 16">
            <a:extLst>
              <a:ext uri="{FF2B5EF4-FFF2-40B4-BE49-F238E27FC236}">
                <a16:creationId xmlns:a16="http://schemas.microsoft.com/office/drawing/2014/main" id="{26BAA3B7-C6DA-4566-82FC-F941264F4831}"/>
              </a:ext>
            </a:extLst>
          </p:cNvPr>
          <p:cNvSpPr/>
          <p:nvPr/>
        </p:nvSpPr>
        <p:spPr>
          <a:xfrm rot="2700000">
            <a:off x="1649003" y="4380004"/>
            <a:ext cx="342187" cy="61347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ectangle 9">
            <a:extLst>
              <a:ext uri="{FF2B5EF4-FFF2-40B4-BE49-F238E27FC236}">
                <a16:creationId xmlns:a16="http://schemas.microsoft.com/office/drawing/2014/main" id="{22371918-84E5-4744-B273-FF2E76683BE9}"/>
              </a:ext>
            </a:extLst>
          </p:cNvPr>
          <p:cNvSpPr/>
          <p:nvPr/>
        </p:nvSpPr>
        <p:spPr>
          <a:xfrm>
            <a:off x="2953871" y="2248454"/>
            <a:ext cx="423955" cy="39686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Oval 21">
            <a:extLst>
              <a:ext uri="{FF2B5EF4-FFF2-40B4-BE49-F238E27FC236}">
                <a16:creationId xmlns:a16="http://schemas.microsoft.com/office/drawing/2014/main" id="{AA3A148E-BB16-4EF8-9D12-33F598DA80A3}"/>
              </a:ext>
            </a:extLst>
          </p:cNvPr>
          <p:cNvSpPr>
            <a:spLocks noChangeAspect="1"/>
          </p:cNvSpPr>
          <p:nvPr/>
        </p:nvSpPr>
        <p:spPr>
          <a:xfrm>
            <a:off x="4152224" y="4453110"/>
            <a:ext cx="456399" cy="46021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ECAFFF06-469B-4859-A92D-901ABA1AC794}"/>
              </a:ext>
            </a:extLst>
          </p:cNvPr>
          <p:cNvSpPr/>
          <p:nvPr/>
        </p:nvSpPr>
        <p:spPr>
          <a:xfrm rot="7245286">
            <a:off x="3745331" y="2288395"/>
            <a:ext cx="1352583" cy="2130165"/>
          </a:xfrm>
          <a:custGeom>
            <a:avLst/>
            <a:gdLst>
              <a:gd name="connsiteX0" fmla="*/ 1318585 w 1352583"/>
              <a:gd name="connsiteY0" fmla="*/ 0 h 2130165"/>
              <a:gd name="connsiteX1" fmla="*/ 1352583 w 1352583"/>
              <a:gd name="connsiteY1" fmla="*/ 105574 h 2130165"/>
              <a:gd name="connsiteX2" fmla="*/ 1284364 w 1352583"/>
              <a:gd name="connsiteY2" fmla="*/ 37355 h 2130165"/>
              <a:gd name="connsiteX3" fmla="*/ 1284364 w 1352583"/>
              <a:gd name="connsiteY3" fmla="*/ 473398 h 2130165"/>
              <a:gd name="connsiteX4" fmla="*/ 1201470 w 1352583"/>
              <a:gd name="connsiteY4" fmla="*/ 513316 h 2130165"/>
              <a:gd name="connsiteX5" fmla="*/ 428244 w 1352583"/>
              <a:gd name="connsiteY5" fmla="*/ 1822220 h 2130165"/>
              <a:gd name="connsiteX6" fmla="*/ 432356 w 1352583"/>
              <a:gd name="connsiteY6" fmla="*/ 1905652 h 2130165"/>
              <a:gd name="connsiteX7" fmla="*/ 62895 w 1352583"/>
              <a:gd name="connsiteY7" fmla="*/ 2124096 h 2130165"/>
              <a:gd name="connsiteX8" fmla="*/ 27412 w 1352583"/>
              <a:gd name="connsiteY8" fmla="*/ 2130165 h 2130165"/>
              <a:gd name="connsiteX9" fmla="*/ 1318585 w 1352583"/>
              <a:gd name="connsiteY9" fmla="*/ 0 h 2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2583" h="2130165">
                <a:moveTo>
                  <a:pt x="1318585" y="0"/>
                </a:moveTo>
                <a:lnTo>
                  <a:pt x="1352583" y="105574"/>
                </a:lnTo>
                <a:lnTo>
                  <a:pt x="1284364" y="37355"/>
                </a:lnTo>
                <a:lnTo>
                  <a:pt x="1284364" y="473398"/>
                </a:lnTo>
                <a:lnTo>
                  <a:pt x="1201470" y="513316"/>
                </a:lnTo>
                <a:cubicBezTo>
                  <a:pt x="722606" y="771449"/>
                  <a:pt x="423182" y="1276518"/>
                  <a:pt x="428244" y="1822220"/>
                </a:cubicBezTo>
                <a:lnTo>
                  <a:pt x="432356" y="1905652"/>
                </a:lnTo>
                <a:lnTo>
                  <a:pt x="62895" y="2124096"/>
                </a:lnTo>
                <a:lnTo>
                  <a:pt x="27412" y="2130165"/>
                </a:lnTo>
                <a:cubicBezTo>
                  <a:pt x="-132077" y="1197770"/>
                  <a:pt x="418184" y="289955"/>
                  <a:pt x="1318585" y="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1">
            <a:extLst>
              <a:ext uri="{FF2B5EF4-FFF2-40B4-BE49-F238E27FC236}">
                <a16:creationId xmlns:a16="http://schemas.microsoft.com/office/drawing/2014/main" id="{B4733B19-25FA-45BC-977D-CE92E5EF76A3}"/>
              </a:ext>
            </a:extLst>
          </p:cNvPr>
          <p:cNvSpPr/>
          <p:nvPr/>
        </p:nvSpPr>
        <p:spPr>
          <a:xfrm rot="5400000">
            <a:off x="1502198" y="-1502199"/>
            <a:ext cx="3263053" cy="6267450"/>
          </a:xfrm>
          <a:prstGeom prst="rtTriangle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ight Triangle 3">
            <a:extLst>
              <a:ext uri="{FF2B5EF4-FFF2-40B4-BE49-F238E27FC236}">
                <a16:creationId xmlns:a16="http://schemas.microsoft.com/office/drawing/2014/main" id="{3EEBB3C6-D30E-4F49-8297-A93DCB089690}"/>
              </a:ext>
            </a:extLst>
          </p:cNvPr>
          <p:cNvSpPr/>
          <p:nvPr/>
        </p:nvSpPr>
        <p:spPr>
          <a:xfrm rot="16200000">
            <a:off x="6036280" y="702280"/>
            <a:ext cx="4215190" cy="8096250"/>
          </a:xfrm>
          <a:prstGeom prst="rtTriangle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58F1C1-493A-425B-9CB8-4A42528F5FD2}"/>
              </a:ext>
            </a:extLst>
          </p:cNvPr>
          <p:cNvSpPr txBox="1"/>
          <p:nvPr/>
        </p:nvSpPr>
        <p:spPr>
          <a:xfrm>
            <a:off x="291737" y="212063"/>
            <a:ext cx="3003913" cy="18158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b="1" dirty="0">
                <a:solidFill>
                  <a:schemeClr val="bg1"/>
                </a:solidFill>
                <a:cs typeface="Arial" pitchFamily="34" charset="0"/>
              </a:rPr>
              <a:t>ALLPPT </a:t>
            </a:r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Layout</a:t>
            </a:r>
          </a:p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Clean </a:t>
            </a:r>
            <a:r>
              <a:rPr lang="en-GB" altLang="ko-KR" sz="2800" b="1" dirty="0">
                <a:solidFill>
                  <a:schemeClr val="bg1"/>
                </a:solidFill>
                <a:cs typeface="Arial" pitchFamily="34" charset="0"/>
              </a:rPr>
              <a:t>Text Slide </a:t>
            </a:r>
          </a:p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for your Presentation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" name="Group 7">
            <a:extLst>
              <a:ext uri="{FF2B5EF4-FFF2-40B4-BE49-F238E27FC236}">
                <a16:creationId xmlns:a16="http://schemas.microsoft.com/office/drawing/2014/main" id="{2BFFBA5D-EE14-44F0-BB65-EB176EC41BEC}"/>
              </a:ext>
            </a:extLst>
          </p:cNvPr>
          <p:cNvGrpSpPr/>
          <p:nvPr/>
        </p:nvGrpSpPr>
        <p:grpSpPr>
          <a:xfrm>
            <a:off x="8686800" y="4370488"/>
            <a:ext cx="3141677" cy="1929700"/>
            <a:chOff x="4822352" y="1916832"/>
            <a:chExt cx="3422056" cy="1929700"/>
          </a:xfrm>
        </p:grpSpPr>
        <p:sp>
          <p:nvSpPr>
            <p:cNvPr id="8" name="Text Placeholder 10">
              <a:extLst>
                <a:ext uri="{FF2B5EF4-FFF2-40B4-BE49-F238E27FC236}">
                  <a16:creationId xmlns:a16="http://schemas.microsoft.com/office/drawing/2014/main" id="{3DDCD9E7-ED94-4414-B5B1-C72185453427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00D4E8A-CE8A-450D-B5E6-F6CDD75873D2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     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D9271D8D-584F-466A-A791-9AE0BBD6BC0F}"/>
              </a:ext>
            </a:extLst>
          </p:cNvPr>
          <p:cNvSpPr txBox="1"/>
          <p:nvPr/>
        </p:nvSpPr>
        <p:spPr>
          <a:xfrm>
            <a:off x="8900637" y="6148236"/>
            <a:ext cx="2927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spc="-150" dirty="0">
                <a:solidFill>
                  <a:schemeClr val="bg1"/>
                </a:solidFill>
                <a:latin typeface="Brush Script Std" panose="03060802040607070404" pitchFamily="66" charset="0"/>
                <a:cs typeface="Arial" pitchFamily="34" charset="0"/>
              </a:rPr>
              <a:t>PowerPoint  Presentation</a:t>
            </a:r>
            <a:endParaRPr lang="ko-KR" altLang="en-US" sz="2400" spc="-150" dirty="0">
              <a:solidFill>
                <a:schemeClr val="bg1"/>
              </a:solidFill>
              <a:latin typeface="Brush Script Std" panose="03060802040607070404" pitchFamily="66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1203298B-F84D-485B-B975-BE6C07F246C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02187268"/>
              </p:ext>
            </p:extLst>
          </p:nvPr>
        </p:nvGraphicFramePr>
        <p:xfrm>
          <a:off x="505098" y="1805387"/>
          <a:ext cx="10885719" cy="4114800"/>
        </p:xfrm>
        <a:graphic>
          <a:graphicData uri="http://schemas.openxmlformats.org/drawingml/2006/table">
            <a:tbl>
              <a:tblPr firstRow="1" lastCol="1" bandRow="1" bandCol="1">
                <a:tableStyleId>{912C8C85-51F0-491E-9774-3900AFEF0FD7}</a:tableStyleId>
              </a:tblPr>
              <a:tblGrid>
                <a:gridCol w="1053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323617347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73733316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72566955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4286593148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575241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400738787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163120081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34565618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898321756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123025674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5107587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1573561088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725451340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55320425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312285501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11394070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89446972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12044630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3025910940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</a:rPr>
                        <a:t>JANUARY</a:t>
                      </a: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30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31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ctr"/>
                      <a:r>
                        <a:rPr lang="en-JM" sz="1200" baseline="0" dirty="0">
                          <a:solidFill>
                            <a:schemeClr val="bg1"/>
                          </a:solidFill>
                        </a:rPr>
                        <a:t>Type</a:t>
                      </a:r>
                      <a:endParaRPr lang="en-JM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aseline="0" dirty="0">
                          <a:solidFill>
                            <a:schemeClr val="bg1"/>
                          </a:solidFill>
                        </a:rPr>
                        <a:t>Type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aseline="0" dirty="0">
                          <a:solidFill>
                            <a:schemeClr val="bg1"/>
                          </a:solidFill>
                        </a:rPr>
                        <a:t>Type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aseline="0" dirty="0">
                          <a:solidFill>
                            <a:schemeClr val="bg1"/>
                          </a:solidFill>
                        </a:rPr>
                        <a:t>Type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aseline="0" dirty="0">
                          <a:solidFill>
                            <a:schemeClr val="bg1"/>
                          </a:solidFill>
                        </a:rPr>
                        <a:t>Type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aseline="0" dirty="0">
                          <a:solidFill>
                            <a:schemeClr val="bg1"/>
                          </a:solidFill>
                        </a:rPr>
                        <a:t>Type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8500358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aseline="0" dirty="0">
                          <a:solidFill>
                            <a:schemeClr val="bg1"/>
                          </a:solidFill>
                        </a:rPr>
                        <a:t>Type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913083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aseline="0" dirty="0">
                          <a:solidFill>
                            <a:schemeClr val="bg1"/>
                          </a:solidFill>
                        </a:rPr>
                        <a:t>Type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Rectangle: Folded Corner 2">
            <a:extLst>
              <a:ext uri="{FF2B5EF4-FFF2-40B4-BE49-F238E27FC236}">
                <a16:creationId xmlns:a16="http://schemas.microsoft.com/office/drawing/2014/main" id="{AD86BD64-6BAC-41D3-A4A8-BCE879B5D46D}"/>
              </a:ext>
            </a:extLst>
          </p:cNvPr>
          <p:cNvSpPr/>
          <p:nvPr/>
        </p:nvSpPr>
        <p:spPr>
          <a:xfrm>
            <a:off x="4090307" y="4170365"/>
            <a:ext cx="5700416" cy="274320"/>
          </a:xfrm>
          <a:prstGeom prst="foldedCorner">
            <a:avLst>
              <a:gd name="adj" fmla="val 38645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Text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5" name="Rectangle: Folded Corner 3">
            <a:extLst>
              <a:ext uri="{FF2B5EF4-FFF2-40B4-BE49-F238E27FC236}">
                <a16:creationId xmlns:a16="http://schemas.microsoft.com/office/drawing/2014/main" id="{A2FEA57A-5AA4-437B-8631-68AC19CEA272}"/>
              </a:ext>
            </a:extLst>
          </p:cNvPr>
          <p:cNvSpPr/>
          <p:nvPr/>
        </p:nvSpPr>
        <p:spPr>
          <a:xfrm>
            <a:off x="7287128" y="5572567"/>
            <a:ext cx="4103683" cy="274320"/>
          </a:xfrm>
          <a:prstGeom prst="foldedCorner">
            <a:avLst>
              <a:gd name="adj" fmla="val 44140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>
                <a:solidFill>
                  <a:schemeClr val="tx1"/>
                </a:solidFill>
              </a:rPr>
              <a:t>Text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6" name="Rectangle: Folded Corner 4">
            <a:extLst>
              <a:ext uri="{FF2B5EF4-FFF2-40B4-BE49-F238E27FC236}">
                <a16:creationId xmlns:a16="http://schemas.microsoft.com/office/drawing/2014/main" id="{D48D0B37-04A9-4CFA-884B-89EE7CD2DE0C}"/>
              </a:ext>
            </a:extLst>
          </p:cNvPr>
          <p:cNvSpPr/>
          <p:nvPr/>
        </p:nvSpPr>
        <p:spPr>
          <a:xfrm>
            <a:off x="3141839" y="3714686"/>
            <a:ext cx="2097920" cy="274320"/>
          </a:xfrm>
          <a:prstGeom prst="foldedCorner">
            <a:avLst>
              <a:gd name="adj" fmla="val 33150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>
                <a:solidFill>
                  <a:schemeClr val="tx1"/>
                </a:solidFill>
              </a:rPr>
              <a:t>Text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7" name="Rectangle: Folded Corner 5">
            <a:extLst>
              <a:ext uri="{FF2B5EF4-FFF2-40B4-BE49-F238E27FC236}">
                <a16:creationId xmlns:a16="http://schemas.microsoft.com/office/drawing/2014/main" id="{24D5966D-9928-4656-8912-36C65EC8D7E6}"/>
              </a:ext>
            </a:extLst>
          </p:cNvPr>
          <p:cNvSpPr/>
          <p:nvPr/>
        </p:nvSpPr>
        <p:spPr>
          <a:xfrm>
            <a:off x="1555377" y="2347649"/>
            <a:ext cx="2219963" cy="274320"/>
          </a:xfrm>
          <a:prstGeom prst="foldedCorner">
            <a:avLst>
              <a:gd name="adj" fmla="val 33150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>
                <a:solidFill>
                  <a:schemeClr val="tx1"/>
                </a:solidFill>
              </a:rPr>
              <a:t>Text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8" name="Rectangle: Folded Corner 6">
            <a:extLst>
              <a:ext uri="{FF2B5EF4-FFF2-40B4-BE49-F238E27FC236}">
                <a16:creationId xmlns:a16="http://schemas.microsoft.com/office/drawing/2014/main" id="{671AC04F-FD1E-43A7-A62E-296C4322C882}"/>
              </a:ext>
            </a:extLst>
          </p:cNvPr>
          <p:cNvSpPr/>
          <p:nvPr/>
        </p:nvSpPr>
        <p:spPr>
          <a:xfrm>
            <a:off x="2519460" y="3259007"/>
            <a:ext cx="3493095" cy="274320"/>
          </a:xfrm>
          <a:prstGeom prst="foldedCorner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>
                <a:solidFill>
                  <a:schemeClr val="tx1"/>
                </a:solidFill>
              </a:rPr>
              <a:t>Text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9" name="Rectangle: Folded Corner 7">
            <a:extLst>
              <a:ext uri="{FF2B5EF4-FFF2-40B4-BE49-F238E27FC236}">
                <a16:creationId xmlns:a16="http://schemas.microsoft.com/office/drawing/2014/main" id="{CB5602F0-2807-460D-A408-28B7154BC187}"/>
              </a:ext>
            </a:extLst>
          </p:cNvPr>
          <p:cNvSpPr/>
          <p:nvPr/>
        </p:nvSpPr>
        <p:spPr>
          <a:xfrm>
            <a:off x="5056706" y="4626044"/>
            <a:ext cx="2855618" cy="274320"/>
          </a:xfrm>
          <a:prstGeom prst="foldedCorner">
            <a:avLst>
              <a:gd name="adj" fmla="val 36814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>
                <a:solidFill>
                  <a:schemeClr val="tx1"/>
                </a:solidFill>
              </a:rPr>
              <a:t>Text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0" name="Rectangle: Folded Corner 8">
            <a:extLst>
              <a:ext uri="{FF2B5EF4-FFF2-40B4-BE49-F238E27FC236}">
                <a16:creationId xmlns:a16="http://schemas.microsoft.com/office/drawing/2014/main" id="{83F4E221-98E6-4147-AC16-9614B7A0D4AF}"/>
              </a:ext>
            </a:extLst>
          </p:cNvPr>
          <p:cNvSpPr/>
          <p:nvPr/>
        </p:nvSpPr>
        <p:spPr>
          <a:xfrm>
            <a:off x="6325870" y="5081723"/>
            <a:ext cx="3490200" cy="274320"/>
          </a:xfrm>
          <a:prstGeom prst="foldedCorner">
            <a:avLst>
              <a:gd name="adj" fmla="val 34982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 dirty="0">
                <a:solidFill>
                  <a:schemeClr val="tx1"/>
                </a:solidFill>
              </a:rPr>
              <a:t>Text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1" name="Rectangle: Folded Corner 9">
            <a:extLst>
              <a:ext uri="{FF2B5EF4-FFF2-40B4-BE49-F238E27FC236}">
                <a16:creationId xmlns:a16="http://schemas.microsoft.com/office/drawing/2014/main" id="{07E04E15-826F-4107-A773-7D0B2C596852}"/>
              </a:ext>
            </a:extLst>
          </p:cNvPr>
          <p:cNvSpPr/>
          <p:nvPr/>
        </p:nvSpPr>
        <p:spPr>
          <a:xfrm>
            <a:off x="2189958" y="2803328"/>
            <a:ext cx="3493095" cy="274320"/>
          </a:xfrm>
          <a:prstGeom prst="foldedCorner">
            <a:avLst>
              <a:gd name="adj" fmla="val 34982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>
                <a:solidFill>
                  <a:schemeClr val="tx1"/>
                </a:solidFill>
              </a:rPr>
              <a:t>Text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2" name="Rectangle: Folded Corner 10">
            <a:extLst>
              <a:ext uri="{FF2B5EF4-FFF2-40B4-BE49-F238E27FC236}">
                <a16:creationId xmlns:a16="http://schemas.microsoft.com/office/drawing/2014/main" id="{0CFA84FA-1EF4-4DB9-AD4F-DEEB5348A061}"/>
              </a:ext>
            </a:extLst>
          </p:cNvPr>
          <p:cNvSpPr/>
          <p:nvPr/>
        </p:nvSpPr>
        <p:spPr>
          <a:xfrm>
            <a:off x="6929250" y="2803328"/>
            <a:ext cx="2886819" cy="274320"/>
          </a:xfrm>
          <a:prstGeom prst="foldedCorner">
            <a:avLst>
              <a:gd name="adj" fmla="val 4047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>
                <a:solidFill>
                  <a:schemeClr val="tx1"/>
                </a:solidFill>
              </a:rPr>
              <a:t>Text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3" name="Rectangle: Folded Corner 11">
            <a:extLst>
              <a:ext uri="{FF2B5EF4-FFF2-40B4-BE49-F238E27FC236}">
                <a16:creationId xmlns:a16="http://schemas.microsoft.com/office/drawing/2014/main" id="{4A476D33-9EDB-44B1-881A-6036069AF54D}"/>
              </a:ext>
            </a:extLst>
          </p:cNvPr>
          <p:cNvSpPr/>
          <p:nvPr/>
        </p:nvSpPr>
        <p:spPr>
          <a:xfrm>
            <a:off x="9169563" y="3259007"/>
            <a:ext cx="2221248" cy="274320"/>
          </a:xfrm>
          <a:prstGeom prst="foldedCorner">
            <a:avLst>
              <a:gd name="adj" fmla="val 34982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>
                <a:solidFill>
                  <a:schemeClr val="tx1"/>
                </a:solidFill>
              </a:rPr>
              <a:t>Text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  <p:sp>
        <p:nvSpPr>
          <p:cNvPr id="14" name="Rectangle: Folded Corner 12">
            <a:extLst>
              <a:ext uri="{FF2B5EF4-FFF2-40B4-BE49-F238E27FC236}">
                <a16:creationId xmlns:a16="http://schemas.microsoft.com/office/drawing/2014/main" id="{61A4FC03-45BD-47B1-AD46-5E2DA97D1AC1}"/>
              </a:ext>
            </a:extLst>
          </p:cNvPr>
          <p:cNvSpPr/>
          <p:nvPr/>
        </p:nvSpPr>
        <p:spPr>
          <a:xfrm>
            <a:off x="9169562" y="4626044"/>
            <a:ext cx="1621392" cy="274320"/>
          </a:xfrm>
          <a:prstGeom prst="foldedCorner">
            <a:avLst>
              <a:gd name="adj" fmla="val 2765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400">
                <a:solidFill>
                  <a:schemeClr val="tx1"/>
                </a:solidFill>
              </a:rPr>
              <a:t>Text</a:t>
            </a:r>
            <a:endParaRPr lang="ko-KR" altLang="en-US" sz="1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19">
            <a:extLst>
              <a:ext uri="{FF2B5EF4-FFF2-40B4-BE49-F238E27FC236}">
                <a16:creationId xmlns:a16="http://schemas.microsoft.com/office/drawing/2014/main" id="{E2ED1FE8-415F-44F6-8047-8C953F210481}"/>
              </a:ext>
            </a:extLst>
          </p:cNvPr>
          <p:cNvGrpSpPr/>
          <p:nvPr/>
        </p:nvGrpSpPr>
        <p:grpSpPr>
          <a:xfrm>
            <a:off x="625200" y="2015559"/>
            <a:ext cx="2457633" cy="3947995"/>
            <a:chOff x="4355694" y="2026940"/>
            <a:chExt cx="2592289" cy="4164309"/>
          </a:xfrm>
          <a:solidFill>
            <a:schemeClr val="accent4">
              <a:alpha val="40000"/>
            </a:schemeClr>
          </a:solidFill>
        </p:grpSpPr>
        <p:sp>
          <p:nvSpPr>
            <p:cNvPr id="4" name="Rounded Rectangle 7">
              <a:extLst>
                <a:ext uri="{FF2B5EF4-FFF2-40B4-BE49-F238E27FC236}">
                  <a16:creationId xmlns:a16="http://schemas.microsoft.com/office/drawing/2014/main" id="{DBA96A17-69DE-4013-B27D-726F144BE0BD}"/>
                </a:ext>
              </a:extLst>
            </p:cNvPr>
            <p:cNvSpPr/>
            <p:nvPr/>
          </p:nvSpPr>
          <p:spPr>
            <a:xfrm>
              <a:off x="5111839" y="5139075"/>
              <a:ext cx="1080000" cy="184666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" name="Rounded Rectangle 14">
              <a:extLst>
                <a:ext uri="{FF2B5EF4-FFF2-40B4-BE49-F238E27FC236}">
                  <a16:creationId xmlns:a16="http://schemas.microsoft.com/office/drawing/2014/main" id="{047A2617-4D7C-4B87-ABDF-9D0ABCD48136}"/>
                </a:ext>
              </a:extLst>
            </p:cNvPr>
            <p:cNvSpPr/>
            <p:nvPr/>
          </p:nvSpPr>
          <p:spPr>
            <a:xfrm>
              <a:off x="5111839" y="5383808"/>
              <a:ext cx="1080000" cy="184666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" name="Rounded Rectangle 15">
              <a:extLst>
                <a:ext uri="{FF2B5EF4-FFF2-40B4-BE49-F238E27FC236}">
                  <a16:creationId xmlns:a16="http://schemas.microsoft.com/office/drawing/2014/main" id="{C3A69698-23EA-4B4B-AF44-7021B7E95847}"/>
                </a:ext>
              </a:extLst>
            </p:cNvPr>
            <p:cNvSpPr/>
            <p:nvPr/>
          </p:nvSpPr>
          <p:spPr>
            <a:xfrm>
              <a:off x="5111839" y="5628541"/>
              <a:ext cx="1080000" cy="184666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7" name="Chord 8">
              <a:extLst>
                <a:ext uri="{FF2B5EF4-FFF2-40B4-BE49-F238E27FC236}">
                  <a16:creationId xmlns:a16="http://schemas.microsoft.com/office/drawing/2014/main" id="{5F10FDB4-19F6-4A4C-BDF1-BCFE339DA165}"/>
                </a:ext>
              </a:extLst>
            </p:cNvPr>
            <p:cNvSpPr/>
            <p:nvPr/>
          </p:nvSpPr>
          <p:spPr>
            <a:xfrm rot="19366553">
              <a:off x="5324020" y="5615837"/>
              <a:ext cx="698218" cy="575412"/>
            </a:xfrm>
            <a:custGeom>
              <a:avLst/>
              <a:gdLst/>
              <a:ahLst/>
              <a:cxnLst/>
              <a:rect l="l" t="t" r="r" b="b"/>
              <a:pathLst>
                <a:path w="808567" h="666352">
                  <a:moveTo>
                    <a:pt x="11238" y="0"/>
                  </a:moveTo>
                  <a:lnTo>
                    <a:pt x="808567" y="605735"/>
                  </a:lnTo>
                  <a:cubicBezTo>
                    <a:pt x="631295" y="696452"/>
                    <a:pt x="413578" y="686352"/>
                    <a:pt x="241904" y="568647"/>
                  </a:cubicBezTo>
                  <a:cubicBezTo>
                    <a:pt x="54716" y="440307"/>
                    <a:pt x="-32876" y="214793"/>
                    <a:pt x="1123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8" name="Freeform 19">
              <a:extLst>
                <a:ext uri="{FF2B5EF4-FFF2-40B4-BE49-F238E27FC236}">
                  <a16:creationId xmlns:a16="http://schemas.microsoft.com/office/drawing/2014/main" id="{50258443-02AA-427F-8C10-9908138AF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694" y="2026940"/>
              <a:ext cx="2592289" cy="3048732"/>
            </a:xfrm>
            <a:custGeom>
              <a:avLst/>
              <a:gdLst>
                <a:gd name="T0" fmla="*/ 1239 w 2141"/>
                <a:gd name="T1" fmla="*/ 16 h 2665"/>
                <a:gd name="T2" fmla="*/ 1465 w 2141"/>
                <a:gd name="T3" fmla="*/ 82 h 2665"/>
                <a:gd name="T4" fmla="*/ 1673 w 2141"/>
                <a:gd name="T5" fmla="*/ 194 h 2665"/>
                <a:gd name="T6" fmla="*/ 1855 w 2141"/>
                <a:gd name="T7" fmla="*/ 349 h 2665"/>
                <a:gd name="T8" fmla="*/ 2000 w 2141"/>
                <a:gd name="T9" fmla="*/ 546 h 2665"/>
                <a:gd name="T10" fmla="*/ 2099 w 2141"/>
                <a:gd name="T11" fmla="*/ 777 h 2665"/>
                <a:gd name="T12" fmla="*/ 2141 w 2141"/>
                <a:gd name="T13" fmla="*/ 1039 h 2665"/>
                <a:gd name="T14" fmla="*/ 2119 w 2141"/>
                <a:gd name="T15" fmla="*/ 1331 h 2665"/>
                <a:gd name="T16" fmla="*/ 2051 w 2141"/>
                <a:gd name="T17" fmla="*/ 1562 h 2665"/>
                <a:gd name="T18" fmla="*/ 1959 w 2141"/>
                <a:gd name="T19" fmla="*/ 1722 h 2665"/>
                <a:gd name="T20" fmla="*/ 1853 w 2141"/>
                <a:gd name="T21" fmla="*/ 1859 h 2665"/>
                <a:gd name="T22" fmla="*/ 1743 w 2141"/>
                <a:gd name="T23" fmla="*/ 1990 h 2665"/>
                <a:gd name="T24" fmla="*/ 1644 w 2141"/>
                <a:gd name="T25" fmla="*/ 2133 h 2665"/>
                <a:gd name="T26" fmla="*/ 1578 w 2141"/>
                <a:gd name="T27" fmla="*/ 2265 h 2665"/>
                <a:gd name="T28" fmla="*/ 1542 w 2141"/>
                <a:gd name="T29" fmla="*/ 2384 h 2665"/>
                <a:gd name="T30" fmla="*/ 1535 w 2141"/>
                <a:gd name="T31" fmla="*/ 2512 h 2665"/>
                <a:gd name="T32" fmla="*/ 1495 w 2141"/>
                <a:gd name="T33" fmla="*/ 2608 h 2665"/>
                <a:gd name="T34" fmla="*/ 1430 w 2141"/>
                <a:gd name="T35" fmla="*/ 2661 h 2665"/>
                <a:gd name="T36" fmla="*/ 1302 w 2141"/>
                <a:gd name="T37" fmla="*/ 2665 h 2665"/>
                <a:gd name="T38" fmla="*/ 1103 w 2141"/>
                <a:gd name="T39" fmla="*/ 2664 h 2665"/>
                <a:gd name="T40" fmla="*/ 893 w 2141"/>
                <a:gd name="T41" fmla="*/ 2664 h 2665"/>
                <a:gd name="T42" fmla="*/ 736 w 2141"/>
                <a:gd name="T43" fmla="*/ 2664 h 2665"/>
                <a:gd name="T44" fmla="*/ 668 w 2141"/>
                <a:gd name="T45" fmla="*/ 2629 h 2665"/>
                <a:gd name="T46" fmla="*/ 633 w 2141"/>
                <a:gd name="T47" fmla="*/ 2573 h 2665"/>
                <a:gd name="T48" fmla="*/ 621 w 2141"/>
                <a:gd name="T49" fmla="*/ 2514 h 2665"/>
                <a:gd name="T50" fmla="*/ 621 w 2141"/>
                <a:gd name="T51" fmla="*/ 2441 h 2665"/>
                <a:gd name="T52" fmla="*/ 615 w 2141"/>
                <a:gd name="T53" fmla="*/ 2358 h 2665"/>
                <a:gd name="T54" fmla="*/ 589 w 2141"/>
                <a:gd name="T55" fmla="*/ 2258 h 2665"/>
                <a:gd name="T56" fmla="*/ 522 w 2141"/>
                <a:gd name="T57" fmla="*/ 2136 h 2665"/>
                <a:gd name="T58" fmla="*/ 429 w 2141"/>
                <a:gd name="T59" fmla="*/ 2015 h 2665"/>
                <a:gd name="T60" fmla="*/ 351 w 2141"/>
                <a:gd name="T61" fmla="*/ 1917 h 2665"/>
                <a:gd name="T62" fmla="*/ 250 w 2141"/>
                <a:gd name="T63" fmla="*/ 1794 h 2665"/>
                <a:gd name="T64" fmla="*/ 145 w 2141"/>
                <a:gd name="T65" fmla="*/ 1641 h 2665"/>
                <a:gd name="T66" fmla="*/ 58 w 2141"/>
                <a:gd name="T67" fmla="*/ 1458 h 2665"/>
                <a:gd name="T68" fmla="*/ 6 w 2141"/>
                <a:gd name="T69" fmla="*/ 1244 h 2665"/>
                <a:gd name="T70" fmla="*/ 7 w 2141"/>
                <a:gd name="T71" fmla="*/ 988 h 2665"/>
                <a:gd name="T72" fmla="*/ 58 w 2141"/>
                <a:gd name="T73" fmla="*/ 742 h 2665"/>
                <a:gd name="T74" fmla="*/ 145 w 2141"/>
                <a:gd name="T75" fmla="*/ 540 h 2665"/>
                <a:gd name="T76" fmla="*/ 260 w 2141"/>
                <a:gd name="T77" fmla="*/ 376 h 2665"/>
                <a:gd name="T78" fmla="*/ 394 w 2141"/>
                <a:gd name="T79" fmla="*/ 249 h 2665"/>
                <a:gd name="T80" fmla="*/ 537 w 2141"/>
                <a:gd name="T81" fmla="*/ 152 h 2665"/>
                <a:gd name="T82" fmla="*/ 679 w 2141"/>
                <a:gd name="T83" fmla="*/ 83 h 2665"/>
                <a:gd name="T84" fmla="*/ 813 w 2141"/>
                <a:gd name="T85" fmla="*/ 37 h 2665"/>
                <a:gd name="T86" fmla="*/ 928 w 2141"/>
                <a:gd name="T87" fmla="*/ 9 h 2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1" h="2665">
                  <a:moveTo>
                    <a:pt x="1084" y="0"/>
                  </a:moveTo>
                  <a:lnTo>
                    <a:pt x="1162" y="6"/>
                  </a:lnTo>
                  <a:lnTo>
                    <a:pt x="1239" y="16"/>
                  </a:lnTo>
                  <a:lnTo>
                    <a:pt x="1316" y="32"/>
                  </a:lnTo>
                  <a:lnTo>
                    <a:pt x="1391" y="54"/>
                  </a:lnTo>
                  <a:lnTo>
                    <a:pt x="1465" y="82"/>
                  </a:lnTo>
                  <a:lnTo>
                    <a:pt x="1537" y="114"/>
                  </a:lnTo>
                  <a:lnTo>
                    <a:pt x="1606" y="152"/>
                  </a:lnTo>
                  <a:lnTo>
                    <a:pt x="1673" y="194"/>
                  </a:lnTo>
                  <a:lnTo>
                    <a:pt x="1737" y="242"/>
                  </a:lnTo>
                  <a:lnTo>
                    <a:pt x="1798" y="293"/>
                  </a:lnTo>
                  <a:lnTo>
                    <a:pt x="1855" y="349"/>
                  </a:lnTo>
                  <a:lnTo>
                    <a:pt x="1907" y="410"/>
                  </a:lnTo>
                  <a:lnTo>
                    <a:pt x="1956" y="476"/>
                  </a:lnTo>
                  <a:lnTo>
                    <a:pt x="2000" y="546"/>
                  </a:lnTo>
                  <a:lnTo>
                    <a:pt x="2038" y="618"/>
                  </a:lnTo>
                  <a:lnTo>
                    <a:pt x="2071" y="696"/>
                  </a:lnTo>
                  <a:lnTo>
                    <a:pt x="2099" y="777"/>
                  </a:lnTo>
                  <a:lnTo>
                    <a:pt x="2119" y="861"/>
                  </a:lnTo>
                  <a:lnTo>
                    <a:pt x="2134" y="949"/>
                  </a:lnTo>
                  <a:lnTo>
                    <a:pt x="2141" y="1039"/>
                  </a:lnTo>
                  <a:lnTo>
                    <a:pt x="2141" y="1133"/>
                  </a:lnTo>
                  <a:lnTo>
                    <a:pt x="2135" y="1231"/>
                  </a:lnTo>
                  <a:lnTo>
                    <a:pt x="2119" y="1331"/>
                  </a:lnTo>
                  <a:lnTo>
                    <a:pt x="2096" y="1433"/>
                  </a:lnTo>
                  <a:lnTo>
                    <a:pt x="2076" y="1500"/>
                  </a:lnTo>
                  <a:lnTo>
                    <a:pt x="2051" y="1562"/>
                  </a:lnTo>
                  <a:lnTo>
                    <a:pt x="2023" y="1619"/>
                  </a:lnTo>
                  <a:lnTo>
                    <a:pt x="1993" y="1672"/>
                  </a:lnTo>
                  <a:lnTo>
                    <a:pt x="1959" y="1722"/>
                  </a:lnTo>
                  <a:lnTo>
                    <a:pt x="1926" y="1769"/>
                  </a:lnTo>
                  <a:lnTo>
                    <a:pt x="1889" y="1816"/>
                  </a:lnTo>
                  <a:lnTo>
                    <a:pt x="1853" y="1859"/>
                  </a:lnTo>
                  <a:lnTo>
                    <a:pt x="1815" y="1903"/>
                  </a:lnTo>
                  <a:lnTo>
                    <a:pt x="1779" y="1945"/>
                  </a:lnTo>
                  <a:lnTo>
                    <a:pt x="1743" y="1990"/>
                  </a:lnTo>
                  <a:lnTo>
                    <a:pt x="1708" y="2035"/>
                  </a:lnTo>
                  <a:lnTo>
                    <a:pt x="1676" y="2082"/>
                  </a:lnTo>
                  <a:lnTo>
                    <a:pt x="1644" y="2133"/>
                  </a:lnTo>
                  <a:lnTo>
                    <a:pt x="1616" y="2185"/>
                  </a:lnTo>
                  <a:lnTo>
                    <a:pt x="1597" y="2226"/>
                  </a:lnTo>
                  <a:lnTo>
                    <a:pt x="1578" y="2265"/>
                  </a:lnTo>
                  <a:lnTo>
                    <a:pt x="1564" y="2304"/>
                  </a:lnTo>
                  <a:lnTo>
                    <a:pt x="1551" y="2344"/>
                  </a:lnTo>
                  <a:lnTo>
                    <a:pt x="1542" y="2384"/>
                  </a:lnTo>
                  <a:lnTo>
                    <a:pt x="1536" y="2428"/>
                  </a:lnTo>
                  <a:lnTo>
                    <a:pt x="1536" y="2473"/>
                  </a:lnTo>
                  <a:lnTo>
                    <a:pt x="1535" y="2512"/>
                  </a:lnTo>
                  <a:lnTo>
                    <a:pt x="1526" y="2549"/>
                  </a:lnTo>
                  <a:lnTo>
                    <a:pt x="1513" y="2581"/>
                  </a:lnTo>
                  <a:lnTo>
                    <a:pt x="1495" y="2608"/>
                  </a:lnTo>
                  <a:lnTo>
                    <a:pt x="1475" y="2632"/>
                  </a:lnTo>
                  <a:lnTo>
                    <a:pt x="1453" y="2649"/>
                  </a:lnTo>
                  <a:lnTo>
                    <a:pt x="1430" y="2661"/>
                  </a:lnTo>
                  <a:lnTo>
                    <a:pt x="1408" y="2665"/>
                  </a:lnTo>
                  <a:lnTo>
                    <a:pt x="1359" y="2665"/>
                  </a:lnTo>
                  <a:lnTo>
                    <a:pt x="1302" y="2665"/>
                  </a:lnTo>
                  <a:lnTo>
                    <a:pt x="1239" y="2665"/>
                  </a:lnTo>
                  <a:lnTo>
                    <a:pt x="1172" y="2665"/>
                  </a:lnTo>
                  <a:lnTo>
                    <a:pt x="1103" y="2664"/>
                  </a:lnTo>
                  <a:lnTo>
                    <a:pt x="1031" y="2664"/>
                  </a:lnTo>
                  <a:lnTo>
                    <a:pt x="961" y="2664"/>
                  </a:lnTo>
                  <a:lnTo>
                    <a:pt x="893" y="2664"/>
                  </a:lnTo>
                  <a:lnTo>
                    <a:pt x="828" y="2664"/>
                  </a:lnTo>
                  <a:lnTo>
                    <a:pt x="768" y="2665"/>
                  </a:lnTo>
                  <a:lnTo>
                    <a:pt x="736" y="2664"/>
                  </a:lnTo>
                  <a:lnTo>
                    <a:pt x="708" y="2656"/>
                  </a:lnTo>
                  <a:lnTo>
                    <a:pt x="687" y="2645"/>
                  </a:lnTo>
                  <a:lnTo>
                    <a:pt x="668" y="2629"/>
                  </a:lnTo>
                  <a:lnTo>
                    <a:pt x="652" y="2611"/>
                  </a:lnTo>
                  <a:lnTo>
                    <a:pt x="640" y="2592"/>
                  </a:lnTo>
                  <a:lnTo>
                    <a:pt x="633" y="2573"/>
                  </a:lnTo>
                  <a:lnTo>
                    <a:pt x="627" y="2554"/>
                  </a:lnTo>
                  <a:lnTo>
                    <a:pt x="624" y="2537"/>
                  </a:lnTo>
                  <a:lnTo>
                    <a:pt x="621" y="2514"/>
                  </a:lnTo>
                  <a:lnTo>
                    <a:pt x="621" y="2490"/>
                  </a:lnTo>
                  <a:lnTo>
                    <a:pt x="621" y="2467"/>
                  </a:lnTo>
                  <a:lnTo>
                    <a:pt x="621" y="2441"/>
                  </a:lnTo>
                  <a:lnTo>
                    <a:pt x="621" y="2415"/>
                  </a:lnTo>
                  <a:lnTo>
                    <a:pt x="620" y="2387"/>
                  </a:lnTo>
                  <a:lnTo>
                    <a:pt x="615" y="2358"/>
                  </a:lnTo>
                  <a:lnTo>
                    <a:pt x="609" y="2326"/>
                  </a:lnTo>
                  <a:lnTo>
                    <a:pt x="601" y="2293"/>
                  </a:lnTo>
                  <a:lnTo>
                    <a:pt x="589" y="2258"/>
                  </a:lnTo>
                  <a:lnTo>
                    <a:pt x="572" y="2220"/>
                  </a:lnTo>
                  <a:lnTo>
                    <a:pt x="550" y="2179"/>
                  </a:lnTo>
                  <a:lnTo>
                    <a:pt x="522" y="2136"/>
                  </a:lnTo>
                  <a:lnTo>
                    <a:pt x="489" y="2090"/>
                  </a:lnTo>
                  <a:lnTo>
                    <a:pt x="448" y="2041"/>
                  </a:lnTo>
                  <a:lnTo>
                    <a:pt x="429" y="2015"/>
                  </a:lnTo>
                  <a:lnTo>
                    <a:pt x="407" y="1984"/>
                  </a:lnTo>
                  <a:lnTo>
                    <a:pt x="380" y="1952"/>
                  </a:lnTo>
                  <a:lnTo>
                    <a:pt x="351" y="1917"/>
                  </a:lnTo>
                  <a:lnTo>
                    <a:pt x="319" y="1878"/>
                  </a:lnTo>
                  <a:lnTo>
                    <a:pt x="285" y="1837"/>
                  </a:lnTo>
                  <a:lnTo>
                    <a:pt x="250" y="1794"/>
                  </a:lnTo>
                  <a:lnTo>
                    <a:pt x="214" y="1746"/>
                  </a:lnTo>
                  <a:lnTo>
                    <a:pt x="179" y="1695"/>
                  </a:lnTo>
                  <a:lnTo>
                    <a:pt x="145" y="1641"/>
                  </a:lnTo>
                  <a:lnTo>
                    <a:pt x="113" y="1583"/>
                  </a:lnTo>
                  <a:lnTo>
                    <a:pt x="84" y="1523"/>
                  </a:lnTo>
                  <a:lnTo>
                    <a:pt x="58" y="1458"/>
                  </a:lnTo>
                  <a:lnTo>
                    <a:pt x="36" y="1391"/>
                  </a:lnTo>
                  <a:lnTo>
                    <a:pt x="19" y="1318"/>
                  </a:lnTo>
                  <a:lnTo>
                    <a:pt x="6" y="1244"/>
                  </a:lnTo>
                  <a:lnTo>
                    <a:pt x="0" y="1164"/>
                  </a:lnTo>
                  <a:lnTo>
                    <a:pt x="0" y="1081"/>
                  </a:lnTo>
                  <a:lnTo>
                    <a:pt x="7" y="988"/>
                  </a:lnTo>
                  <a:lnTo>
                    <a:pt x="19" y="901"/>
                  </a:lnTo>
                  <a:lnTo>
                    <a:pt x="36" y="819"/>
                  </a:lnTo>
                  <a:lnTo>
                    <a:pt x="58" y="742"/>
                  </a:lnTo>
                  <a:lnTo>
                    <a:pt x="83" y="669"/>
                  </a:lnTo>
                  <a:lnTo>
                    <a:pt x="112" y="602"/>
                  </a:lnTo>
                  <a:lnTo>
                    <a:pt x="145" y="540"/>
                  </a:lnTo>
                  <a:lnTo>
                    <a:pt x="180" y="480"/>
                  </a:lnTo>
                  <a:lnTo>
                    <a:pt x="220" y="426"/>
                  </a:lnTo>
                  <a:lnTo>
                    <a:pt x="260" y="376"/>
                  </a:lnTo>
                  <a:lnTo>
                    <a:pt x="304" y="330"/>
                  </a:lnTo>
                  <a:lnTo>
                    <a:pt x="348" y="287"/>
                  </a:lnTo>
                  <a:lnTo>
                    <a:pt x="394" y="249"/>
                  </a:lnTo>
                  <a:lnTo>
                    <a:pt x="441" y="213"/>
                  </a:lnTo>
                  <a:lnTo>
                    <a:pt x="489" y="181"/>
                  </a:lnTo>
                  <a:lnTo>
                    <a:pt x="537" y="152"/>
                  </a:lnTo>
                  <a:lnTo>
                    <a:pt x="585" y="125"/>
                  </a:lnTo>
                  <a:lnTo>
                    <a:pt x="633" y="104"/>
                  </a:lnTo>
                  <a:lnTo>
                    <a:pt x="679" y="83"/>
                  </a:lnTo>
                  <a:lnTo>
                    <a:pt x="726" y="64"/>
                  </a:lnTo>
                  <a:lnTo>
                    <a:pt x="769" y="50"/>
                  </a:lnTo>
                  <a:lnTo>
                    <a:pt x="813" y="37"/>
                  </a:lnTo>
                  <a:lnTo>
                    <a:pt x="854" y="25"/>
                  </a:lnTo>
                  <a:lnTo>
                    <a:pt x="892" y="16"/>
                  </a:lnTo>
                  <a:lnTo>
                    <a:pt x="928" y="9"/>
                  </a:lnTo>
                  <a:lnTo>
                    <a:pt x="1007" y="2"/>
                  </a:lnTo>
                  <a:lnTo>
                    <a:pt x="10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1" dirty="0"/>
            </a:p>
          </p:txBody>
        </p:sp>
      </p:grpSp>
      <p:grpSp>
        <p:nvGrpSpPr>
          <p:cNvPr id="10" name="그룹 9">
            <a:extLst>
              <a:ext uri="{FF2B5EF4-FFF2-40B4-BE49-F238E27FC236}">
                <a16:creationId xmlns:a16="http://schemas.microsoft.com/office/drawing/2014/main" id="{BA6E9699-8364-452D-B2B1-9F7924E155DE}"/>
              </a:ext>
            </a:extLst>
          </p:cNvPr>
          <p:cNvGrpSpPr/>
          <p:nvPr/>
        </p:nvGrpSpPr>
        <p:grpSpPr>
          <a:xfrm rot="21262803">
            <a:off x="896156" y="2293808"/>
            <a:ext cx="1908006" cy="1906246"/>
            <a:chOff x="1302539" y="2906938"/>
            <a:chExt cx="1479474" cy="1478112"/>
          </a:xfrm>
        </p:grpSpPr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01993AE2-64CB-487A-B062-2F6DA58823D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1337560C-B358-46EB-9922-FA64A2609CEE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1CCABFE-72BE-422D-9698-DBF243B8D12F}"/>
              </a:ext>
            </a:extLst>
          </p:cNvPr>
          <p:cNvGrpSpPr/>
          <p:nvPr/>
        </p:nvGrpSpPr>
        <p:grpSpPr>
          <a:xfrm rot="21262803">
            <a:off x="2631467" y="1549966"/>
            <a:ext cx="1908006" cy="1906246"/>
            <a:chOff x="1302539" y="2906938"/>
            <a:chExt cx="1479474" cy="1478112"/>
          </a:xfrm>
        </p:grpSpPr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5E51EBAC-A2B8-4EF4-8478-9403991E532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DAA4D677-2BC8-4863-87CD-62AE3606AB9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3D834D91-D4C5-42DB-B3CF-6DE2F4B69096}"/>
              </a:ext>
            </a:extLst>
          </p:cNvPr>
          <p:cNvGrpSpPr/>
          <p:nvPr/>
        </p:nvGrpSpPr>
        <p:grpSpPr>
          <a:xfrm rot="21414625">
            <a:off x="4366778" y="2293808"/>
            <a:ext cx="1908006" cy="1906246"/>
            <a:chOff x="1302539" y="2906938"/>
            <a:chExt cx="1479474" cy="1478112"/>
          </a:xfrm>
        </p:grpSpPr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A9348BCB-D6FB-4F7B-A26D-D289839F70F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CF15E983-1A31-45D9-B67E-1DFEEB4E134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0BBC09F3-5B4C-4278-ACB9-2EB23FA80B01}"/>
              </a:ext>
            </a:extLst>
          </p:cNvPr>
          <p:cNvGrpSpPr/>
          <p:nvPr/>
        </p:nvGrpSpPr>
        <p:grpSpPr>
          <a:xfrm rot="21262803">
            <a:off x="6102089" y="1549966"/>
            <a:ext cx="1908006" cy="1906246"/>
            <a:chOff x="1302539" y="2906938"/>
            <a:chExt cx="1479474" cy="1478112"/>
          </a:xfrm>
        </p:grpSpPr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D2A07DAE-95D8-4C16-A322-1ED8337A9AF9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272EE8B9-6095-4131-8324-B77F0B36646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1F79B5AE-E30C-4C5B-88A3-3A5A8645C71B}"/>
              </a:ext>
            </a:extLst>
          </p:cNvPr>
          <p:cNvGrpSpPr/>
          <p:nvPr/>
        </p:nvGrpSpPr>
        <p:grpSpPr>
          <a:xfrm rot="21373244">
            <a:off x="7837400" y="2293808"/>
            <a:ext cx="1908006" cy="1906246"/>
            <a:chOff x="1302539" y="2906938"/>
            <a:chExt cx="1479474" cy="1478112"/>
          </a:xfrm>
        </p:grpSpPr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933ED5ED-6D12-4400-918D-F1CE58667D82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E52F91F0-73E4-449F-872B-BF49C355FA47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C4F39A6B-C519-4537-B7D0-DFF8A2E516D7}"/>
              </a:ext>
            </a:extLst>
          </p:cNvPr>
          <p:cNvGrpSpPr/>
          <p:nvPr/>
        </p:nvGrpSpPr>
        <p:grpSpPr>
          <a:xfrm rot="21262803">
            <a:off x="9572709" y="1549966"/>
            <a:ext cx="1908006" cy="1906246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75FBD028-4175-4C05-84DF-40D4D6B3E22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632CEC2F-9E6C-4323-A740-372C1D8DDBA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8" name="Group 44">
            <a:extLst>
              <a:ext uri="{FF2B5EF4-FFF2-40B4-BE49-F238E27FC236}">
                <a16:creationId xmlns:a16="http://schemas.microsoft.com/office/drawing/2014/main" id="{91445A16-1CC2-4480-964C-94B71E712EC6}"/>
              </a:ext>
            </a:extLst>
          </p:cNvPr>
          <p:cNvGrpSpPr/>
          <p:nvPr/>
        </p:nvGrpSpPr>
        <p:grpSpPr>
          <a:xfrm>
            <a:off x="2903627" y="3954739"/>
            <a:ext cx="1353984" cy="1661995"/>
            <a:chOff x="5839016" y="1694031"/>
            <a:chExt cx="2277032" cy="166199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8A7E395-070F-4E96-8E56-B303B64C0036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D3952A4-347B-4A1B-8D63-C9BCD2579425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44">
            <a:extLst>
              <a:ext uri="{FF2B5EF4-FFF2-40B4-BE49-F238E27FC236}">
                <a16:creationId xmlns:a16="http://schemas.microsoft.com/office/drawing/2014/main" id="{FC136BF8-8F50-4B0B-9BFB-93ED62255700}"/>
              </a:ext>
            </a:extLst>
          </p:cNvPr>
          <p:cNvGrpSpPr/>
          <p:nvPr/>
        </p:nvGrpSpPr>
        <p:grpSpPr>
          <a:xfrm>
            <a:off x="4644394" y="4534614"/>
            <a:ext cx="1353984" cy="1661995"/>
            <a:chOff x="5839016" y="1694031"/>
            <a:chExt cx="2277032" cy="166199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B0920EB-FB30-4DEE-A359-FA9A65002FAE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904641F-3673-4CAA-BE8B-65245870EFC2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44">
            <a:extLst>
              <a:ext uri="{FF2B5EF4-FFF2-40B4-BE49-F238E27FC236}">
                <a16:creationId xmlns:a16="http://schemas.microsoft.com/office/drawing/2014/main" id="{2BA9A15E-00F7-4C62-9B61-360E7CD16928}"/>
              </a:ext>
            </a:extLst>
          </p:cNvPr>
          <p:cNvGrpSpPr/>
          <p:nvPr/>
        </p:nvGrpSpPr>
        <p:grpSpPr>
          <a:xfrm>
            <a:off x="6379100" y="3954739"/>
            <a:ext cx="1353984" cy="1661995"/>
            <a:chOff x="5839016" y="1694031"/>
            <a:chExt cx="2277032" cy="166199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1622518-4967-475A-8DE3-D5502CB7E5BC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FC6D6CA-618A-4F51-8382-E038C9A38278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44">
            <a:extLst>
              <a:ext uri="{FF2B5EF4-FFF2-40B4-BE49-F238E27FC236}">
                <a16:creationId xmlns:a16="http://schemas.microsoft.com/office/drawing/2014/main" id="{AB59E908-0703-4D65-A057-82C5327C4914}"/>
              </a:ext>
            </a:extLst>
          </p:cNvPr>
          <p:cNvGrpSpPr/>
          <p:nvPr/>
        </p:nvGrpSpPr>
        <p:grpSpPr>
          <a:xfrm>
            <a:off x="8114411" y="4534614"/>
            <a:ext cx="1353984" cy="1661995"/>
            <a:chOff x="5839016" y="1694031"/>
            <a:chExt cx="2277032" cy="1661995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DA2EA77-6849-4B15-A258-97518123D8BA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C6873D3-0A51-4C22-B72C-2D573649DFE4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44">
            <a:extLst>
              <a:ext uri="{FF2B5EF4-FFF2-40B4-BE49-F238E27FC236}">
                <a16:creationId xmlns:a16="http://schemas.microsoft.com/office/drawing/2014/main" id="{581299D3-0933-4CF7-8436-1CF00A72007B}"/>
              </a:ext>
            </a:extLst>
          </p:cNvPr>
          <p:cNvGrpSpPr/>
          <p:nvPr/>
        </p:nvGrpSpPr>
        <p:grpSpPr>
          <a:xfrm>
            <a:off x="9849720" y="3954739"/>
            <a:ext cx="1353984" cy="1661995"/>
            <a:chOff x="5839016" y="1694031"/>
            <a:chExt cx="2277032" cy="166199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1546CDA-9D41-415C-A04B-22CF59261544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F367F0A-007F-41FF-ABB6-C9DFF42A70D4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3" name="Rectangle 16">
            <a:extLst>
              <a:ext uri="{FF2B5EF4-FFF2-40B4-BE49-F238E27FC236}">
                <a16:creationId xmlns:a16="http://schemas.microsoft.com/office/drawing/2014/main" id="{382C4ED9-DD1B-4AFC-B578-20195A7069A7}"/>
              </a:ext>
            </a:extLst>
          </p:cNvPr>
          <p:cNvSpPr/>
          <p:nvPr/>
        </p:nvSpPr>
        <p:spPr>
          <a:xfrm rot="2700000">
            <a:off x="5141248" y="2957044"/>
            <a:ext cx="323388" cy="57977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AE52683F-C9A3-4065-9E7F-2F73EFFB270D}"/>
              </a:ext>
            </a:extLst>
          </p:cNvPr>
          <p:cNvSpPr/>
          <p:nvPr/>
        </p:nvSpPr>
        <p:spPr>
          <a:xfrm>
            <a:off x="3357577" y="2271814"/>
            <a:ext cx="400663" cy="37505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ounded Rectangle 5">
            <a:extLst>
              <a:ext uri="{FF2B5EF4-FFF2-40B4-BE49-F238E27FC236}">
                <a16:creationId xmlns:a16="http://schemas.microsoft.com/office/drawing/2014/main" id="{B955F96E-5FAD-4C92-A7F3-10DCB9AD765B}"/>
              </a:ext>
            </a:extLst>
          </p:cNvPr>
          <p:cNvSpPr/>
          <p:nvPr/>
        </p:nvSpPr>
        <p:spPr>
          <a:xfrm flipH="1">
            <a:off x="6812546" y="2306618"/>
            <a:ext cx="476328" cy="39294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Oval 7">
            <a:extLst>
              <a:ext uri="{FF2B5EF4-FFF2-40B4-BE49-F238E27FC236}">
                <a16:creationId xmlns:a16="http://schemas.microsoft.com/office/drawing/2014/main" id="{D9E4905C-08BB-4E7F-B090-3AC4565ACC5E}"/>
              </a:ext>
            </a:extLst>
          </p:cNvPr>
          <p:cNvSpPr/>
          <p:nvPr/>
        </p:nvSpPr>
        <p:spPr>
          <a:xfrm>
            <a:off x="10313635" y="2260208"/>
            <a:ext cx="439352" cy="43935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Rounded Rectangle 7">
            <a:extLst>
              <a:ext uri="{FF2B5EF4-FFF2-40B4-BE49-F238E27FC236}">
                <a16:creationId xmlns:a16="http://schemas.microsoft.com/office/drawing/2014/main" id="{3F796E0F-A293-42EB-A9E8-ED17D5B1E67A}"/>
              </a:ext>
            </a:extLst>
          </p:cNvPr>
          <p:cNvSpPr/>
          <p:nvPr/>
        </p:nvSpPr>
        <p:spPr>
          <a:xfrm>
            <a:off x="8606598" y="3000099"/>
            <a:ext cx="428284" cy="36960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8" name="Block Arc 14">
            <a:extLst>
              <a:ext uri="{FF2B5EF4-FFF2-40B4-BE49-F238E27FC236}">
                <a16:creationId xmlns:a16="http://schemas.microsoft.com/office/drawing/2014/main" id="{44E93A7B-C39B-41F4-A365-4AA5F21C2ACC}"/>
              </a:ext>
            </a:extLst>
          </p:cNvPr>
          <p:cNvSpPr/>
          <p:nvPr/>
        </p:nvSpPr>
        <p:spPr>
          <a:xfrm rot="16200000">
            <a:off x="1512205" y="2908755"/>
            <a:ext cx="675908" cy="676352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>
            <a:extLst>
              <a:ext uri="{FF2B5EF4-FFF2-40B4-BE49-F238E27FC236}">
                <a16:creationId xmlns:a16="http://schemas.microsoft.com/office/drawing/2014/main" id="{F1F921C4-069F-4DCF-9676-732A733FD8B5}"/>
              </a:ext>
            </a:extLst>
          </p:cNvPr>
          <p:cNvGrpSpPr/>
          <p:nvPr/>
        </p:nvGrpSpPr>
        <p:grpSpPr>
          <a:xfrm>
            <a:off x="2617231" y="1180323"/>
            <a:ext cx="3068653" cy="4761564"/>
            <a:chOff x="3027347" y="1196652"/>
            <a:chExt cx="3068653" cy="4761564"/>
          </a:xfrm>
        </p:grpSpPr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C90A3EA6-6720-4CC1-BD0A-9BBAC45B4FAB}"/>
                </a:ext>
              </a:extLst>
            </p:cNvPr>
            <p:cNvSpPr/>
            <p:nvPr/>
          </p:nvSpPr>
          <p:spPr>
            <a:xfrm flipH="1">
              <a:off x="4803286" y="1196652"/>
              <a:ext cx="1292714" cy="1291524"/>
            </a:xfrm>
            <a:custGeom>
              <a:avLst/>
              <a:gdLst>
                <a:gd name="connsiteX0" fmla="*/ 826188 w 1857200"/>
                <a:gd name="connsiteY0" fmla="*/ 1242524 h 1855491"/>
                <a:gd name="connsiteX1" fmla="*/ 714639 w 1857200"/>
                <a:gd name="connsiteY1" fmla="*/ 1349619 h 1855491"/>
                <a:gd name="connsiteX2" fmla="*/ 822797 w 1857200"/>
                <a:gd name="connsiteY2" fmla="*/ 1461776 h 1855491"/>
                <a:gd name="connsiteX3" fmla="*/ 936118 w 1857200"/>
                <a:gd name="connsiteY3" fmla="*/ 1355996 h 1855491"/>
                <a:gd name="connsiteX4" fmla="*/ 826188 w 1857200"/>
                <a:gd name="connsiteY4" fmla="*/ 1242524 h 1855491"/>
                <a:gd name="connsiteX5" fmla="*/ 1162658 w 1857200"/>
                <a:gd name="connsiteY5" fmla="*/ 1188369 h 1855491"/>
                <a:gd name="connsiteX6" fmla="*/ 1051665 w 1857200"/>
                <a:gd name="connsiteY6" fmla="*/ 1304068 h 1855491"/>
                <a:gd name="connsiteX7" fmla="*/ 1162354 w 1857200"/>
                <a:gd name="connsiteY7" fmla="*/ 1405394 h 1855491"/>
                <a:gd name="connsiteX8" fmla="*/ 1268893 w 1857200"/>
                <a:gd name="connsiteY8" fmla="*/ 1297134 h 1855491"/>
                <a:gd name="connsiteX9" fmla="*/ 1162658 w 1857200"/>
                <a:gd name="connsiteY9" fmla="*/ 1188369 h 1855491"/>
                <a:gd name="connsiteX10" fmla="*/ 545543 w 1857200"/>
                <a:gd name="connsiteY10" fmla="*/ 1041492 h 1855491"/>
                <a:gd name="connsiteX11" fmla="*/ 439865 w 1857200"/>
                <a:gd name="connsiteY11" fmla="*/ 1155015 h 1855491"/>
                <a:gd name="connsiteX12" fmla="*/ 554502 w 1857200"/>
                <a:gd name="connsiteY12" fmla="*/ 1262010 h 1855491"/>
                <a:gd name="connsiteX13" fmla="*/ 659471 w 1857200"/>
                <a:gd name="connsiteY13" fmla="*/ 1149600 h 1855491"/>
                <a:gd name="connsiteX14" fmla="*/ 545543 w 1857200"/>
                <a:gd name="connsiteY14" fmla="*/ 1041492 h 1855491"/>
                <a:gd name="connsiteX15" fmla="*/ 1358881 w 1857200"/>
                <a:gd name="connsiteY15" fmla="*/ 906661 h 1855491"/>
                <a:gd name="connsiteX16" fmla="*/ 1249660 w 1857200"/>
                <a:gd name="connsiteY16" fmla="*/ 1018211 h 1855491"/>
                <a:gd name="connsiteX17" fmla="*/ 1357059 w 1857200"/>
                <a:gd name="connsiteY17" fmla="*/ 1130469 h 1855491"/>
                <a:gd name="connsiteX18" fmla="*/ 1468761 w 1857200"/>
                <a:gd name="connsiteY18" fmla="*/ 1019071 h 1855491"/>
                <a:gd name="connsiteX19" fmla="*/ 1358881 w 1857200"/>
                <a:gd name="connsiteY19" fmla="*/ 906661 h 1855491"/>
                <a:gd name="connsiteX20" fmla="*/ 492907 w 1857200"/>
                <a:gd name="connsiteY20" fmla="*/ 705832 h 1855491"/>
                <a:gd name="connsiteX21" fmla="*/ 381914 w 1857200"/>
                <a:gd name="connsiteY21" fmla="*/ 816470 h 1855491"/>
                <a:gd name="connsiteX22" fmla="*/ 489769 w 1857200"/>
                <a:gd name="connsiteY22" fmla="*/ 924983 h 1855491"/>
                <a:gd name="connsiteX23" fmla="*/ 602938 w 1857200"/>
                <a:gd name="connsiteY23" fmla="*/ 818748 h 1855491"/>
                <a:gd name="connsiteX24" fmla="*/ 492907 w 1857200"/>
                <a:gd name="connsiteY24" fmla="*/ 705832 h 1855491"/>
                <a:gd name="connsiteX25" fmla="*/ 927817 w 1857200"/>
                <a:gd name="connsiteY25" fmla="*/ 661344 h 1855491"/>
                <a:gd name="connsiteX26" fmla="*/ 668531 w 1857200"/>
                <a:gd name="connsiteY26" fmla="*/ 917796 h 1855491"/>
                <a:gd name="connsiteX27" fmla="*/ 924376 w 1857200"/>
                <a:gd name="connsiteY27" fmla="*/ 1176424 h 1855491"/>
                <a:gd name="connsiteX28" fmla="*/ 1185029 w 1857200"/>
                <a:gd name="connsiteY28" fmla="*/ 915822 h 1855491"/>
                <a:gd name="connsiteX29" fmla="*/ 927817 w 1857200"/>
                <a:gd name="connsiteY29" fmla="*/ 661344 h 1855491"/>
                <a:gd name="connsiteX30" fmla="*/ 1302702 w 1857200"/>
                <a:gd name="connsiteY30" fmla="*/ 574089 h 1855491"/>
                <a:gd name="connsiteX31" fmla="*/ 1195303 w 1857200"/>
                <a:gd name="connsiteY31" fmla="*/ 682399 h 1855491"/>
                <a:gd name="connsiteX32" fmla="*/ 1309231 w 1857200"/>
                <a:gd name="connsiteY32" fmla="*/ 796074 h 1855491"/>
                <a:gd name="connsiteX33" fmla="*/ 1414049 w 1857200"/>
                <a:gd name="connsiteY33" fmla="*/ 687156 h 1855491"/>
                <a:gd name="connsiteX34" fmla="*/ 1302702 w 1857200"/>
                <a:gd name="connsiteY34" fmla="*/ 574089 h 1855491"/>
                <a:gd name="connsiteX35" fmla="*/ 695356 w 1857200"/>
                <a:gd name="connsiteY35" fmla="*/ 428427 h 1855491"/>
                <a:gd name="connsiteX36" fmla="*/ 584160 w 1857200"/>
                <a:gd name="connsiteY36" fmla="*/ 542051 h 1855491"/>
                <a:gd name="connsiteX37" fmla="*/ 695254 w 1857200"/>
                <a:gd name="connsiteY37" fmla="*/ 649197 h 1855491"/>
                <a:gd name="connsiteX38" fmla="*/ 803412 w 1857200"/>
                <a:gd name="connsiteY38" fmla="*/ 535876 h 1855491"/>
                <a:gd name="connsiteX39" fmla="*/ 695356 w 1857200"/>
                <a:gd name="connsiteY39" fmla="*/ 428427 h 1855491"/>
                <a:gd name="connsiteX40" fmla="*/ 1029497 w 1857200"/>
                <a:gd name="connsiteY40" fmla="*/ 372095 h 1855491"/>
                <a:gd name="connsiteX41" fmla="*/ 920631 w 1857200"/>
                <a:gd name="connsiteY41" fmla="*/ 478533 h 1855491"/>
                <a:gd name="connsiteX42" fmla="*/ 1029042 w 1857200"/>
                <a:gd name="connsiteY42" fmla="*/ 593878 h 1855491"/>
                <a:gd name="connsiteX43" fmla="*/ 1141148 w 1857200"/>
                <a:gd name="connsiteY43" fmla="*/ 484201 h 1855491"/>
                <a:gd name="connsiteX44" fmla="*/ 1029497 w 1857200"/>
                <a:gd name="connsiteY44" fmla="*/ 372095 h 1855491"/>
                <a:gd name="connsiteX45" fmla="*/ 942191 w 1857200"/>
                <a:gd name="connsiteY45" fmla="*/ 289193 h 1855491"/>
                <a:gd name="connsiteX46" fmla="*/ 1554143 w 1857200"/>
                <a:gd name="connsiteY46" fmla="*/ 912633 h 1855491"/>
                <a:gd name="connsiteX47" fmla="*/ 928880 w 1857200"/>
                <a:gd name="connsiteY47" fmla="*/ 1539617 h 1855491"/>
                <a:gd name="connsiteX48" fmla="*/ 300378 w 1857200"/>
                <a:gd name="connsiteY48" fmla="*/ 910154 h 1855491"/>
                <a:gd name="connsiteX49" fmla="*/ 942191 w 1857200"/>
                <a:gd name="connsiteY49" fmla="*/ 289193 h 1855491"/>
                <a:gd name="connsiteX50" fmla="*/ 923111 w 1857200"/>
                <a:gd name="connsiteY50" fmla="*/ 257358 h 1855491"/>
                <a:gd name="connsiteX51" fmla="*/ 265709 w 1857200"/>
                <a:gd name="connsiteY51" fmla="*/ 920428 h 1855491"/>
                <a:gd name="connsiteX52" fmla="*/ 928779 w 1857200"/>
                <a:gd name="connsiteY52" fmla="*/ 1577678 h 1855491"/>
                <a:gd name="connsiteX53" fmla="*/ 1586232 w 1857200"/>
                <a:gd name="connsiteY53" fmla="*/ 912381 h 1855491"/>
                <a:gd name="connsiteX54" fmla="*/ 923111 w 1857200"/>
                <a:gd name="connsiteY54" fmla="*/ 257358 h 1855491"/>
                <a:gd name="connsiteX55" fmla="*/ 974128 w 1857200"/>
                <a:gd name="connsiteY55" fmla="*/ 96 h 1855491"/>
                <a:gd name="connsiteX56" fmla="*/ 1064673 w 1857200"/>
                <a:gd name="connsiteY56" fmla="*/ 8447 h 1855491"/>
                <a:gd name="connsiteX57" fmla="*/ 1091143 w 1857200"/>
                <a:gd name="connsiteY57" fmla="*/ 33702 h 1855491"/>
                <a:gd name="connsiteX58" fmla="*/ 1105517 w 1857200"/>
                <a:gd name="connsiteY58" fmla="*/ 143126 h 1855491"/>
                <a:gd name="connsiteX59" fmla="*/ 1146867 w 1857200"/>
                <a:gd name="connsiteY59" fmla="*/ 194345 h 1855491"/>
                <a:gd name="connsiteX60" fmla="*/ 1258417 w 1857200"/>
                <a:gd name="connsiteY60" fmla="*/ 226484 h 1855491"/>
                <a:gd name="connsiteX61" fmla="*/ 1288177 w 1857200"/>
                <a:gd name="connsiteY61" fmla="*/ 218386 h 1855491"/>
                <a:gd name="connsiteX62" fmla="*/ 1382922 w 1857200"/>
                <a:gd name="connsiteY62" fmla="*/ 127639 h 1855491"/>
                <a:gd name="connsiteX63" fmla="*/ 1418402 w 1857200"/>
                <a:gd name="connsiteY63" fmla="*/ 126626 h 1855491"/>
                <a:gd name="connsiteX64" fmla="*/ 1488904 w 1857200"/>
                <a:gd name="connsiteY64" fmla="*/ 175619 h 1855491"/>
                <a:gd name="connsiteX65" fmla="*/ 1507429 w 1857200"/>
                <a:gd name="connsiteY65" fmla="*/ 231292 h 1855491"/>
                <a:gd name="connsiteX66" fmla="*/ 1459600 w 1857200"/>
                <a:gd name="connsiteY66" fmla="*/ 327759 h 1855491"/>
                <a:gd name="connsiteX67" fmla="*/ 1461118 w 1857200"/>
                <a:gd name="connsiteY67" fmla="*/ 372146 h 1855491"/>
                <a:gd name="connsiteX68" fmla="*/ 1557282 w 1857200"/>
                <a:gd name="connsiteY68" fmla="*/ 486276 h 1855491"/>
                <a:gd name="connsiteX69" fmla="*/ 1584106 w 1857200"/>
                <a:gd name="connsiteY69" fmla="*/ 494375 h 1855491"/>
                <a:gd name="connsiteX70" fmla="*/ 1711446 w 1857200"/>
                <a:gd name="connsiteY70" fmla="*/ 461983 h 1855491"/>
                <a:gd name="connsiteX71" fmla="*/ 1752898 w 1857200"/>
                <a:gd name="connsiteY71" fmla="*/ 479899 h 1855491"/>
                <a:gd name="connsiteX72" fmla="*/ 1791059 w 1857200"/>
                <a:gd name="connsiteY72" fmla="*/ 567914 h 1855491"/>
                <a:gd name="connsiteX73" fmla="*/ 1784884 w 1857200"/>
                <a:gd name="connsiteY73" fmla="*/ 596054 h 1855491"/>
                <a:gd name="connsiteX74" fmla="*/ 1671817 w 1857200"/>
                <a:gd name="connsiteY74" fmla="*/ 672529 h 1855491"/>
                <a:gd name="connsiteX75" fmla="*/ 1660227 w 1857200"/>
                <a:gd name="connsiteY75" fmla="*/ 693027 h 1855491"/>
                <a:gd name="connsiteX76" fmla="*/ 1692112 w 1857200"/>
                <a:gd name="connsiteY76" fmla="*/ 864400 h 1855491"/>
                <a:gd name="connsiteX77" fmla="*/ 1711750 w 1857200"/>
                <a:gd name="connsiteY77" fmla="*/ 878673 h 1855491"/>
                <a:gd name="connsiteX78" fmla="*/ 1820870 w 1857200"/>
                <a:gd name="connsiteY78" fmla="*/ 909091 h 1855491"/>
                <a:gd name="connsiteX79" fmla="*/ 1856501 w 1857200"/>
                <a:gd name="connsiteY79" fmla="*/ 969269 h 1855491"/>
                <a:gd name="connsiteX80" fmla="*/ 1850427 w 1857200"/>
                <a:gd name="connsiteY80" fmla="*/ 1039822 h 1855491"/>
                <a:gd name="connsiteX81" fmla="*/ 1814391 w 1857200"/>
                <a:gd name="connsiteY81" fmla="*/ 1076314 h 1855491"/>
                <a:gd name="connsiteX82" fmla="*/ 1675562 w 1857200"/>
                <a:gd name="connsiteY82" fmla="*/ 1086031 h 1855491"/>
                <a:gd name="connsiteX83" fmla="*/ 1612499 w 1857200"/>
                <a:gd name="connsiteY83" fmla="*/ 1261757 h 1855491"/>
                <a:gd name="connsiteX84" fmla="*/ 1710940 w 1857200"/>
                <a:gd name="connsiteY84" fmla="*/ 1360855 h 1855491"/>
                <a:gd name="connsiteX85" fmla="*/ 1714888 w 1857200"/>
                <a:gd name="connsiteY85" fmla="*/ 1415112 h 1855491"/>
                <a:gd name="connsiteX86" fmla="*/ 1668173 w 1857200"/>
                <a:gd name="connsiteY86" fmla="*/ 1484096 h 1855491"/>
                <a:gd name="connsiteX87" fmla="*/ 1622470 w 1857200"/>
                <a:gd name="connsiteY87" fmla="*/ 1500241 h 1855491"/>
                <a:gd name="connsiteX88" fmla="*/ 1517500 w 1857200"/>
                <a:gd name="connsiteY88" fmla="*/ 1451400 h 1855491"/>
                <a:gd name="connsiteX89" fmla="*/ 1472607 w 1857200"/>
                <a:gd name="connsiteY89" fmla="*/ 1453425 h 1855491"/>
                <a:gd name="connsiteX90" fmla="*/ 1363892 w 1857200"/>
                <a:gd name="connsiteY90" fmla="*/ 1544223 h 1855491"/>
                <a:gd name="connsiteX91" fmla="*/ 1353669 w 1857200"/>
                <a:gd name="connsiteY91" fmla="*/ 1589774 h 1855491"/>
                <a:gd name="connsiteX92" fmla="*/ 1383935 w 1857200"/>
                <a:gd name="connsiteY92" fmla="*/ 1711800 h 1855491"/>
                <a:gd name="connsiteX93" fmla="*/ 1359438 w 1857200"/>
                <a:gd name="connsiteY93" fmla="*/ 1751227 h 1855491"/>
                <a:gd name="connsiteX94" fmla="*/ 1288025 w 1857200"/>
                <a:gd name="connsiteY94" fmla="*/ 1783467 h 1855491"/>
                <a:gd name="connsiteX95" fmla="*/ 1242271 w 1857200"/>
                <a:gd name="connsiteY95" fmla="*/ 1775217 h 1855491"/>
                <a:gd name="connsiteX96" fmla="*/ 1175868 w 1857200"/>
                <a:gd name="connsiteY96" fmla="*/ 1667109 h 1855491"/>
                <a:gd name="connsiteX97" fmla="*/ 1137656 w 1857200"/>
                <a:gd name="connsiteY97" fmla="*/ 1657341 h 1855491"/>
                <a:gd name="connsiteX98" fmla="*/ 988603 w 1857200"/>
                <a:gd name="connsiteY98" fmla="*/ 1684773 h 1855491"/>
                <a:gd name="connsiteX99" fmla="*/ 962841 w 1857200"/>
                <a:gd name="connsiteY99" fmla="*/ 1716608 h 1855491"/>
                <a:gd name="connsiteX100" fmla="*/ 935308 w 1857200"/>
                <a:gd name="connsiteY100" fmla="*/ 1828512 h 1855491"/>
                <a:gd name="connsiteX101" fmla="*/ 892237 w 1857200"/>
                <a:gd name="connsiteY101" fmla="*/ 1855083 h 1855491"/>
                <a:gd name="connsiteX102" fmla="*/ 811612 w 1857200"/>
                <a:gd name="connsiteY102" fmla="*/ 1848301 h 1855491"/>
                <a:gd name="connsiteX103" fmla="*/ 778917 w 1857200"/>
                <a:gd name="connsiteY103" fmla="*/ 1822185 h 1855491"/>
                <a:gd name="connsiteX104" fmla="*/ 763379 w 1857200"/>
                <a:gd name="connsiteY104" fmla="*/ 1707852 h 1855491"/>
                <a:gd name="connsiteX105" fmla="*/ 730126 w 1857200"/>
                <a:gd name="connsiteY105" fmla="*/ 1659417 h 1855491"/>
                <a:gd name="connsiteX106" fmla="*/ 603242 w 1857200"/>
                <a:gd name="connsiteY106" fmla="*/ 1616497 h 1855491"/>
                <a:gd name="connsiteX107" fmla="*/ 564220 w 1857200"/>
                <a:gd name="connsiteY107" fmla="*/ 1626215 h 1855491"/>
                <a:gd name="connsiteX108" fmla="*/ 481266 w 1857200"/>
                <a:gd name="connsiteY108" fmla="*/ 1710889 h 1855491"/>
                <a:gd name="connsiteX109" fmla="*/ 436677 w 1857200"/>
                <a:gd name="connsiteY109" fmla="*/ 1712104 h 1855491"/>
                <a:gd name="connsiteX110" fmla="*/ 371944 w 1857200"/>
                <a:gd name="connsiteY110" fmla="*/ 1667919 h 1855491"/>
                <a:gd name="connsiteX111" fmla="*/ 355849 w 1857200"/>
                <a:gd name="connsiteY111" fmla="*/ 1601870 h 1855491"/>
                <a:gd name="connsiteX112" fmla="*/ 404488 w 1857200"/>
                <a:gd name="connsiteY112" fmla="*/ 1513249 h 1855491"/>
                <a:gd name="connsiteX113" fmla="*/ 401502 w 1857200"/>
                <a:gd name="connsiteY113" fmla="*/ 1474429 h 1855491"/>
                <a:gd name="connsiteX114" fmla="*/ 298658 w 1857200"/>
                <a:gd name="connsiteY114" fmla="*/ 1356199 h 1855491"/>
                <a:gd name="connsiteX115" fmla="*/ 277350 w 1857200"/>
                <a:gd name="connsiteY115" fmla="*/ 1352454 h 1855491"/>
                <a:gd name="connsiteX116" fmla="*/ 178605 w 1857200"/>
                <a:gd name="connsiteY116" fmla="*/ 1383226 h 1855491"/>
                <a:gd name="connsiteX117" fmla="*/ 98790 w 1857200"/>
                <a:gd name="connsiteY117" fmla="*/ 1337169 h 1855491"/>
                <a:gd name="connsiteX118" fmla="*/ 76015 w 1857200"/>
                <a:gd name="connsiteY118" fmla="*/ 1286455 h 1855491"/>
                <a:gd name="connsiteX119" fmla="*/ 83859 w 1857200"/>
                <a:gd name="connsiteY119" fmla="*/ 1238222 h 1855491"/>
                <a:gd name="connsiteX120" fmla="*/ 172836 w 1857200"/>
                <a:gd name="connsiteY120" fmla="*/ 1173033 h 1855491"/>
                <a:gd name="connsiteX121" fmla="*/ 196522 w 1857200"/>
                <a:gd name="connsiteY121" fmla="*/ 1129203 h 1855491"/>
                <a:gd name="connsiteX122" fmla="*/ 172734 w 1857200"/>
                <a:gd name="connsiteY122" fmla="*/ 997308 h 1855491"/>
                <a:gd name="connsiteX123" fmla="*/ 138824 w 1857200"/>
                <a:gd name="connsiteY123" fmla="*/ 962132 h 1855491"/>
                <a:gd name="connsiteX124" fmla="*/ 26111 w 1857200"/>
                <a:gd name="connsiteY124" fmla="*/ 933840 h 1855491"/>
                <a:gd name="connsiteX125" fmla="*/ 96 w 1857200"/>
                <a:gd name="connsiteY125" fmla="*/ 899576 h 1855491"/>
                <a:gd name="connsiteX126" fmla="*/ 7992 w 1857200"/>
                <a:gd name="connsiteY126" fmla="*/ 801287 h 1855491"/>
                <a:gd name="connsiteX127" fmla="*/ 51569 w 1857200"/>
                <a:gd name="connsiteY127" fmla="*/ 771324 h 1855491"/>
                <a:gd name="connsiteX128" fmla="*/ 160233 w 1857200"/>
                <a:gd name="connsiteY128" fmla="*/ 767225 h 1855491"/>
                <a:gd name="connsiteX129" fmla="*/ 198395 w 1857200"/>
                <a:gd name="connsiteY129" fmla="*/ 739034 h 1855491"/>
                <a:gd name="connsiteX130" fmla="*/ 237063 w 1857200"/>
                <a:gd name="connsiteY130" fmla="*/ 618728 h 1855491"/>
                <a:gd name="connsiteX131" fmla="*/ 250475 w 1857200"/>
                <a:gd name="connsiteY131" fmla="*/ 578846 h 1855491"/>
                <a:gd name="connsiteX132" fmla="*/ 148491 w 1857200"/>
                <a:gd name="connsiteY132" fmla="*/ 480304 h 1855491"/>
                <a:gd name="connsiteX133" fmla="*/ 148997 w 1857200"/>
                <a:gd name="connsiteY133" fmla="*/ 445584 h 1855491"/>
                <a:gd name="connsiteX134" fmla="*/ 201887 w 1857200"/>
                <a:gd name="connsiteY134" fmla="*/ 365617 h 1855491"/>
                <a:gd name="connsiteX135" fmla="*/ 247387 w 1857200"/>
                <a:gd name="connsiteY135" fmla="*/ 354634 h 1855491"/>
                <a:gd name="connsiteX136" fmla="*/ 337680 w 1857200"/>
                <a:gd name="connsiteY136" fmla="*/ 399578 h 1855491"/>
                <a:gd name="connsiteX137" fmla="*/ 406107 w 1857200"/>
                <a:gd name="connsiteY137" fmla="*/ 391986 h 1855491"/>
                <a:gd name="connsiteX138" fmla="*/ 507332 w 1857200"/>
                <a:gd name="connsiteY138" fmla="*/ 304073 h 1855491"/>
                <a:gd name="connsiteX139" fmla="*/ 514974 w 1857200"/>
                <a:gd name="connsiteY139" fmla="*/ 273807 h 1855491"/>
                <a:gd name="connsiteX140" fmla="*/ 481165 w 1857200"/>
                <a:gd name="connsiteY140" fmla="*/ 154767 h 1855491"/>
                <a:gd name="connsiteX141" fmla="*/ 502473 w 1857200"/>
                <a:gd name="connsiteY141" fmla="*/ 109013 h 1855491"/>
                <a:gd name="connsiteX142" fmla="*/ 591753 w 1857200"/>
                <a:gd name="connsiteY142" fmla="*/ 74040 h 1855491"/>
                <a:gd name="connsiteX143" fmla="*/ 628497 w 1857200"/>
                <a:gd name="connsiteY143" fmla="*/ 86592 h 1855491"/>
                <a:gd name="connsiteX144" fmla="*/ 694496 w 1857200"/>
                <a:gd name="connsiteY144" fmla="*/ 178959 h 1855491"/>
                <a:gd name="connsiteX145" fmla="*/ 743539 w 1857200"/>
                <a:gd name="connsiteY145" fmla="*/ 200773 h 1855491"/>
                <a:gd name="connsiteX146" fmla="*/ 875130 w 1857200"/>
                <a:gd name="connsiteY146" fmla="*/ 175619 h 1855491"/>
                <a:gd name="connsiteX147" fmla="*/ 906713 w 1857200"/>
                <a:gd name="connsiteY147" fmla="*/ 140190 h 1855491"/>
                <a:gd name="connsiteX148" fmla="*/ 935157 w 1857200"/>
                <a:gd name="connsiteY148" fmla="*/ 25604 h 1855491"/>
                <a:gd name="connsiteX149" fmla="*/ 974128 w 1857200"/>
                <a:gd name="connsiteY149" fmla="*/ 96 h 1855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857200" h="1855491">
                  <a:moveTo>
                    <a:pt x="826188" y="1242524"/>
                  </a:moveTo>
                  <a:cubicBezTo>
                    <a:pt x="758621" y="1242726"/>
                    <a:pt x="713981" y="1285595"/>
                    <a:pt x="714639" y="1349619"/>
                  </a:cubicBezTo>
                  <a:cubicBezTo>
                    <a:pt x="715297" y="1414049"/>
                    <a:pt x="761860" y="1462333"/>
                    <a:pt x="822797" y="1461776"/>
                  </a:cubicBezTo>
                  <a:cubicBezTo>
                    <a:pt x="884493" y="1461219"/>
                    <a:pt x="935713" y="1413441"/>
                    <a:pt x="936118" y="1355996"/>
                  </a:cubicBezTo>
                  <a:cubicBezTo>
                    <a:pt x="936522" y="1297742"/>
                    <a:pt x="882924" y="1242372"/>
                    <a:pt x="826188" y="1242524"/>
                  </a:cubicBezTo>
                  <a:close/>
                  <a:moveTo>
                    <a:pt x="1162658" y="1188369"/>
                  </a:moveTo>
                  <a:cubicBezTo>
                    <a:pt x="1099342" y="1187458"/>
                    <a:pt x="1051716" y="1237108"/>
                    <a:pt x="1051665" y="1304068"/>
                  </a:cubicBezTo>
                  <a:cubicBezTo>
                    <a:pt x="1051564" y="1359995"/>
                    <a:pt x="1100607" y="1404888"/>
                    <a:pt x="1162354" y="1405394"/>
                  </a:cubicBezTo>
                  <a:cubicBezTo>
                    <a:pt x="1222026" y="1405900"/>
                    <a:pt x="1267577" y="1359590"/>
                    <a:pt x="1268893" y="1297134"/>
                  </a:cubicBezTo>
                  <a:cubicBezTo>
                    <a:pt x="1270108" y="1237209"/>
                    <a:pt x="1223291" y="1189229"/>
                    <a:pt x="1162658" y="1188369"/>
                  </a:cubicBezTo>
                  <a:close/>
                  <a:moveTo>
                    <a:pt x="545543" y="1041492"/>
                  </a:moveTo>
                  <a:cubicBezTo>
                    <a:pt x="486783" y="1043264"/>
                    <a:pt x="438397" y="1095242"/>
                    <a:pt x="439865" y="1155015"/>
                  </a:cubicBezTo>
                  <a:cubicBezTo>
                    <a:pt x="441333" y="1215446"/>
                    <a:pt x="492198" y="1262921"/>
                    <a:pt x="554502" y="1262010"/>
                  </a:cubicBezTo>
                  <a:cubicBezTo>
                    <a:pt x="615236" y="1261099"/>
                    <a:pt x="660534" y="1212511"/>
                    <a:pt x="659471" y="1149600"/>
                  </a:cubicBezTo>
                  <a:cubicBezTo>
                    <a:pt x="658409" y="1089472"/>
                    <a:pt x="605924" y="1039670"/>
                    <a:pt x="545543" y="1041492"/>
                  </a:cubicBezTo>
                  <a:close/>
                  <a:moveTo>
                    <a:pt x="1358881" y="906661"/>
                  </a:moveTo>
                  <a:cubicBezTo>
                    <a:pt x="1302651" y="906813"/>
                    <a:pt x="1249154" y="961424"/>
                    <a:pt x="1249660" y="1018211"/>
                  </a:cubicBezTo>
                  <a:cubicBezTo>
                    <a:pt x="1250217" y="1079603"/>
                    <a:pt x="1298855" y="1130469"/>
                    <a:pt x="1357059" y="1130469"/>
                  </a:cubicBezTo>
                  <a:cubicBezTo>
                    <a:pt x="1416478" y="1130469"/>
                    <a:pt x="1469317" y="1077730"/>
                    <a:pt x="1468761" y="1019071"/>
                  </a:cubicBezTo>
                  <a:cubicBezTo>
                    <a:pt x="1468103" y="951605"/>
                    <a:pt x="1424019" y="906510"/>
                    <a:pt x="1358881" y="906661"/>
                  </a:cubicBezTo>
                  <a:close/>
                  <a:moveTo>
                    <a:pt x="492907" y="705832"/>
                  </a:moveTo>
                  <a:cubicBezTo>
                    <a:pt x="432020" y="705579"/>
                    <a:pt x="381611" y="755837"/>
                    <a:pt x="381914" y="816470"/>
                  </a:cubicBezTo>
                  <a:cubicBezTo>
                    <a:pt x="382167" y="875029"/>
                    <a:pt x="431565" y="924730"/>
                    <a:pt x="489769" y="924983"/>
                  </a:cubicBezTo>
                  <a:cubicBezTo>
                    <a:pt x="550250" y="925287"/>
                    <a:pt x="603089" y="875687"/>
                    <a:pt x="602938" y="818748"/>
                  </a:cubicBezTo>
                  <a:cubicBezTo>
                    <a:pt x="602786" y="757710"/>
                    <a:pt x="552477" y="706034"/>
                    <a:pt x="492907" y="705832"/>
                  </a:cubicBezTo>
                  <a:close/>
                  <a:moveTo>
                    <a:pt x="927817" y="661344"/>
                  </a:moveTo>
                  <a:cubicBezTo>
                    <a:pt x="787419" y="660787"/>
                    <a:pt x="668734" y="778207"/>
                    <a:pt x="668531" y="917796"/>
                  </a:cubicBezTo>
                  <a:cubicBezTo>
                    <a:pt x="668329" y="1060522"/>
                    <a:pt x="783067" y="1176475"/>
                    <a:pt x="924376" y="1176424"/>
                  </a:cubicBezTo>
                  <a:cubicBezTo>
                    <a:pt x="1068165" y="1176374"/>
                    <a:pt x="1185282" y="1059257"/>
                    <a:pt x="1185029" y="915822"/>
                  </a:cubicBezTo>
                  <a:cubicBezTo>
                    <a:pt x="1184776" y="775070"/>
                    <a:pt x="1070392" y="661901"/>
                    <a:pt x="927817" y="661344"/>
                  </a:cubicBezTo>
                  <a:close/>
                  <a:moveTo>
                    <a:pt x="1302702" y="574089"/>
                  </a:moveTo>
                  <a:cubicBezTo>
                    <a:pt x="1243891" y="574342"/>
                    <a:pt x="1195353" y="623334"/>
                    <a:pt x="1195303" y="682399"/>
                  </a:cubicBezTo>
                  <a:cubicBezTo>
                    <a:pt x="1195303" y="745968"/>
                    <a:pt x="1245561" y="796124"/>
                    <a:pt x="1309231" y="796074"/>
                  </a:cubicBezTo>
                  <a:cubicBezTo>
                    <a:pt x="1369662" y="795972"/>
                    <a:pt x="1414099" y="749814"/>
                    <a:pt x="1414049" y="687156"/>
                  </a:cubicBezTo>
                  <a:cubicBezTo>
                    <a:pt x="1413998" y="624245"/>
                    <a:pt x="1364348" y="573835"/>
                    <a:pt x="1302702" y="574089"/>
                  </a:cubicBezTo>
                  <a:close/>
                  <a:moveTo>
                    <a:pt x="695356" y="428427"/>
                  </a:moveTo>
                  <a:cubicBezTo>
                    <a:pt x="632900" y="428376"/>
                    <a:pt x="583401" y="478938"/>
                    <a:pt x="584160" y="542051"/>
                  </a:cubicBezTo>
                  <a:cubicBezTo>
                    <a:pt x="584920" y="603191"/>
                    <a:pt x="632647" y="649248"/>
                    <a:pt x="695254" y="649197"/>
                  </a:cubicBezTo>
                  <a:cubicBezTo>
                    <a:pt x="756242" y="649146"/>
                    <a:pt x="804020" y="599091"/>
                    <a:pt x="803412" y="535876"/>
                  </a:cubicBezTo>
                  <a:cubicBezTo>
                    <a:pt x="802856" y="475800"/>
                    <a:pt x="755280" y="428528"/>
                    <a:pt x="695356" y="428427"/>
                  </a:cubicBezTo>
                  <a:close/>
                  <a:moveTo>
                    <a:pt x="1029497" y="372095"/>
                  </a:moveTo>
                  <a:cubicBezTo>
                    <a:pt x="967548" y="372905"/>
                    <a:pt x="920934" y="418456"/>
                    <a:pt x="920631" y="478533"/>
                  </a:cubicBezTo>
                  <a:cubicBezTo>
                    <a:pt x="920327" y="538559"/>
                    <a:pt x="972508" y="594131"/>
                    <a:pt x="1029042" y="593878"/>
                  </a:cubicBezTo>
                  <a:cubicBezTo>
                    <a:pt x="1085221" y="593676"/>
                    <a:pt x="1141502" y="538559"/>
                    <a:pt x="1141148" y="484201"/>
                  </a:cubicBezTo>
                  <a:cubicBezTo>
                    <a:pt x="1140794" y="425440"/>
                    <a:pt x="1086891" y="371387"/>
                    <a:pt x="1029497" y="372095"/>
                  </a:cubicBezTo>
                  <a:close/>
                  <a:moveTo>
                    <a:pt x="942191" y="289193"/>
                  </a:moveTo>
                  <a:cubicBezTo>
                    <a:pt x="1261453" y="294254"/>
                    <a:pt x="1555510" y="573481"/>
                    <a:pt x="1554143" y="912633"/>
                  </a:cubicBezTo>
                  <a:cubicBezTo>
                    <a:pt x="1551258" y="1264388"/>
                    <a:pt x="1274005" y="1538706"/>
                    <a:pt x="928880" y="1539617"/>
                  </a:cubicBezTo>
                  <a:cubicBezTo>
                    <a:pt x="581275" y="1540478"/>
                    <a:pt x="298657" y="1257100"/>
                    <a:pt x="300378" y="910154"/>
                  </a:cubicBezTo>
                  <a:cubicBezTo>
                    <a:pt x="302099" y="569078"/>
                    <a:pt x="585881" y="283575"/>
                    <a:pt x="942191" y="289193"/>
                  </a:cubicBezTo>
                  <a:close/>
                  <a:moveTo>
                    <a:pt x="923111" y="257358"/>
                  </a:moveTo>
                  <a:cubicBezTo>
                    <a:pt x="613010" y="255687"/>
                    <a:pt x="268493" y="501612"/>
                    <a:pt x="265709" y="920428"/>
                  </a:cubicBezTo>
                  <a:cubicBezTo>
                    <a:pt x="263229" y="1286556"/>
                    <a:pt x="557893" y="1577678"/>
                    <a:pt x="928779" y="1577678"/>
                  </a:cubicBezTo>
                  <a:cubicBezTo>
                    <a:pt x="1292630" y="1577678"/>
                    <a:pt x="1585574" y="1281242"/>
                    <a:pt x="1586232" y="912381"/>
                  </a:cubicBezTo>
                  <a:cubicBezTo>
                    <a:pt x="1586890" y="547973"/>
                    <a:pt x="1293136" y="257813"/>
                    <a:pt x="923111" y="257358"/>
                  </a:cubicBezTo>
                  <a:close/>
                  <a:moveTo>
                    <a:pt x="974128" y="96"/>
                  </a:moveTo>
                  <a:cubicBezTo>
                    <a:pt x="1004394" y="1817"/>
                    <a:pt x="1035014" y="2879"/>
                    <a:pt x="1064673" y="8447"/>
                  </a:cubicBezTo>
                  <a:cubicBezTo>
                    <a:pt x="1075048" y="10370"/>
                    <a:pt x="1089068" y="23580"/>
                    <a:pt x="1091143" y="33702"/>
                  </a:cubicBezTo>
                  <a:cubicBezTo>
                    <a:pt x="1098583" y="69688"/>
                    <a:pt x="1103897" y="106432"/>
                    <a:pt x="1105517" y="143126"/>
                  </a:cubicBezTo>
                  <a:cubicBezTo>
                    <a:pt x="1107086" y="178757"/>
                    <a:pt x="1112046" y="186096"/>
                    <a:pt x="1146867" y="194345"/>
                  </a:cubicBezTo>
                  <a:cubicBezTo>
                    <a:pt x="1184472" y="203253"/>
                    <a:pt x="1221672" y="214489"/>
                    <a:pt x="1258417" y="226484"/>
                  </a:cubicBezTo>
                  <a:cubicBezTo>
                    <a:pt x="1271778" y="230837"/>
                    <a:pt x="1278307" y="228711"/>
                    <a:pt x="1288177" y="218386"/>
                  </a:cubicBezTo>
                  <a:cubicBezTo>
                    <a:pt x="1318341" y="186754"/>
                    <a:pt x="1349772" y="156083"/>
                    <a:pt x="1382922" y="127639"/>
                  </a:cubicBezTo>
                  <a:cubicBezTo>
                    <a:pt x="1390160" y="121464"/>
                    <a:pt x="1409292" y="121464"/>
                    <a:pt x="1418402" y="126626"/>
                  </a:cubicBezTo>
                  <a:cubicBezTo>
                    <a:pt x="1443202" y="140646"/>
                    <a:pt x="1465674" y="158866"/>
                    <a:pt x="1488904" y="175619"/>
                  </a:cubicBezTo>
                  <a:cubicBezTo>
                    <a:pt x="1508390" y="189689"/>
                    <a:pt x="1515982" y="210187"/>
                    <a:pt x="1507429" y="231292"/>
                  </a:cubicBezTo>
                  <a:cubicBezTo>
                    <a:pt x="1494016" y="264494"/>
                    <a:pt x="1477972" y="296987"/>
                    <a:pt x="1459600" y="327759"/>
                  </a:cubicBezTo>
                  <a:cubicBezTo>
                    <a:pt x="1449326" y="344967"/>
                    <a:pt x="1447200" y="356254"/>
                    <a:pt x="1461118" y="372146"/>
                  </a:cubicBezTo>
                  <a:cubicBezTo>
                    <a:pt x="1493915" y="409549"/>
                    <a:pt x="1524434" y="448925"/>
                    <a:pt x="1557282" y="486276"/>
                  </a:cubicBezTo>
                  <a:cubicBezTo>
                    <a:pt x="1562646" y="492401"/>
                    <a:pt x="1575957" y="496197"/>
                    <a:pt x="1584106" y="494375"/>
                  </a:cubicBezTo>
                  <a:cubicBezTo>
                    <a:pt x="1626823" y="484859"/>
                    <a:pt x="1669236" y="473725"/>
                    <a:pt x="1711446" y="461983"/>
                  </a:cubicBezTo>
                  <a:cubicBezTo>
                    <a:pt x="1731084" y="456516"/>
                    <a:pt x="1744699" y="462033"/>
                    <a:pt x="1752898" y="479899"/>
                  </a:cubicBezTo>
                  <a:cubicBezTo>
                    <a:pt x="1766259" y="508951"/>
                    <a:pt x="1780026" y="537952"/>
                    <a:pt x="1791059" y="567914"/>
                  </a:cubicBezTo>
                  <a:cubicBezTo>
                    <a:pt x="1793944" y="575708"/>
                    <a:pt x="1790806" y="590386"/>
                    <a:pt x="1784884" y="596054"/>
                  </a:cubicBezTo>
                  <a:cubicBezTo>
                    <a:pt x="1752847" y="629459"/>
                    <a:pt x="1737663" y="639581"/>
                    <a:pt x="1671817" y="672529"/>
                  </a:cubicBezTo>
                  <a:cubicBezTo>
                    <a:pt x="1666907" y="673187"/>
                    <a:pt x="1659215" y="686701"/>
                    <a:pt x="1660227" y="693027"/>
                  </a:cubicBezTo>
                  <a:cubicBezTo>
                    <a:pt x="1669641" y="750371"/>
                    <a:pt x="1680269" y="807512"/>
                    <a:pt x="1692112" y="864400"/>
                  </a:cubicBezTo>
                  <a:cubicBezTo>
                    <a:pt x="1693378" y="870372"/>
                    <a:pt x="1704209" y="876446"/>
                    <a:pt x="1711750" y="878673"/>
                  </a:cubicBezTo>
                  <a:cubicBezTo>
                    <a:pt x="1747988" y="889301"/>
                    <a:pt x="1785644" y="895932"/>
                    <a:pt x="1820870" y="909091"/>
                  </a:cubicBezTo>
                  <a:cubicBezTo>
                    <a:pt x="1856298" y="922301"/>
                    <a:pt x="1859031" y="930905"/>
                    <a:pt x="1856501" y="969269"/>
                  </a:cubicBezTo>
                  <a:cubicBezTo>
                    <a:pt x="1854932" y="992803"/>
                    <a:pt x="1851389" y="1016237"/>
                    <a:pt x="1850427" y="1039822"/>
                  </a:cubicBezTo>
                  <a:cubicBezTo>
                    <a:pt x="1849415" y="1063762"/>
                    <a:pt x="1837572" y="1074846"/>
                    <a:pt x="1814391" y="1076314"/>
                  </a:cubicBezTo>
                  <a:cubicBezTo>
                    <a:pt x="1768942" y="1079299"/>
                    <a:pt x="1723644" y="1082691"/>
                    <a:pt x="1675562" y="1086031"/>
                  </a:cubicBezTo>
                  <a:cubicBezTo>
                    <a:pt x="1654103" y="1145855"/>
                    <a:pt x="1632491" y="1205982"/>
                    <a:pt x="1612499" y="1261757"/>
                  </a:cubicBezTo>
                  <a:cubicBezTo>
                    <a:pt x="1647118" y="1296527"/>
                    <a:pt x="1679307" y="1328413"/>
                    <a:pt x="1710940" y="1360855"/>
                  </a:cubicBezTo>
                  <a:cubicBezTo>
                    <a:pt x="1727085" y="1377405"/>
                    <a:pt x="1729768" y="1395069"/>
                    <a:pt x="1714888" y="1415112"/>
                  </a:cubicBezTo>
                  <a:cubicBezTo>
                    <a:pt x="1698338" y="1437381"/>
                    <a:pt x="1683407" y="1460865"/>
                    <a:pt x="1668173" y="1484096"/>
                  </a:cubicBezTo>
                  <a:cubicBezTo>
                    <a:pt x="1656886" y="1501304"/>
                    <a:pt x="1641146" y="1508187"/>
                    <a:pt x="1622470" y="1500241"/>
                  </a:cubicBezTo>
                  <a:cubicBezTo>
                    <a:pt x="1586940" y="1485209"/>
                    <a:pt x="1551309" y="1469874"/>
                    <a:pt x="1517500" y="1451400"/>
                  </a:cubicBezTo>
                  <a:cubicBezTo>
                    <a:pt x="1500140" y="1441885"/>
                    <a:pt x="1488044" y="1440013"/>
                    <a:pt x="1472607" y="1453425"/>
                  </a:cubicBezTo>
                  <a:cubicBezTo>
                    <a:pt x="1436976" y="1484400"/>
                    <a:pt x="1400687" y="1514666"/>
                    <a:pt x="1363892" y="1544223"/>
                  </a:cubicBezTo>
                  <a:cubicBezTo>
                    <a:pt x="1347393" y="1557484"/>
                    <a:pt x="1346634" y="1569276"/>
                    <a:pt x="1353669" y="1589774"/>
                  </a:cubicBezTo>
                  <a:cubicBezTo>
                    <a:pt x="1368194" y="1641753"/>
                    <a:pt x="1375432" y="1670754"/>
                    <a:pt x="1383935" y="1711800"/>
                  </a:cubicBezTo>
                  <a:cubicBezTo>
                    <a:pt x="1387832" y="1730527"/>
                    <a:pt x="1377102" y="1743635"/>
                    <a:pt x="1359438" y="1751227"/>
                  </a:cubicBezTo>
                  <a:cubicBezTo>
                    <a:pt x="1335448" y="1761552"/>
                    <a:pt x="1311509" y="1772029"/>
                    <a:pt x="1288025" y="1783467"/>
                  </a:cubicBezTo>
                  <a:cubicBezTo>
                    <a:pt x="1270159" y="1792172"/>
                    <a:pt x="1255683" y="1788731"/>
                    <a:pt x="1242271" y="1775217"/>
                  </a:cubicBezTo>
                  <a:cubicBezTo>
                    <a:pt x="1206235" y="1732905"/>
                    <a:pt x="1191052" y="1707599"/>
                    <a:pt x="1175868" y="1667109"/>
                  </a:cubicBezTo>
                  <a:cubicBezTo>
                    <a:pt x="1173236" y="1660125"/>
                    <a:pt x="1160684" y="1646865"/>
                    <a:pt x="1137656" y="1657341"/>
                  </a:cubicBezTo>
                  <a:cubicBezTo>
                    <a:pt x="1087752" y="1665136"/>
                    <a:pt x="1038254" y="1675511"/>
                    <a:pt x="988603" y="1684773"/>
                  </a:cubicBezTo>
                  <a:cubicBezTo>
                    <a:pt x="970534" y="1688114"/>
                    <a:pt x="966030" y="1699501"/>
                    <a:pt x="962841" y="1716608"/>
                  </a:cubicBezTo>
                  <a:cubicBezTo>
                    <a:pt x="955806" y="1754315"/>
                    <a:pt x="946089" y="1791666"/>
                    <a:pt x="935308" y="1828512"/>
                  </a:cubicBezTo>
                  <a:cubicBezTo>
                    <a:pt x="929488" y="1848352"/>
                    <a:pt x="914254" y="1857614"/>
                    <a:pt x="892237" y="1855083"/>
                  </a:cubicBezTo>
                  <a:cubicBezTo>
                    <a:pt x="865463" y="1851996"/>
                    <a:pt x="838538" y="1850022"/>
                    <a:pt x="811612" y="1848301"/>
                  </a:cubicBezTo>
                  <a:cubicBezTo>
                    <a:pt x="794201" y="1847188"/>
                    <a:pt x="781802" y="1839140"/>
                    <a:pt x="778917" y="1822185"/>
                  </a:cubicBezTo>
                  <a:cubicBezTo>
                    <a:pt x="772489" y="1784226"/>
                    <a:pt x="764796" y="1746115"/>
                    <a:pt x="763379" y="1707852"/>
                  </a:cubicBezTo>
                  <a:cubicBezTo>
                    <a:pt x="762417" y="1681787"/>
                    <a:pt x="755382" y="1667160"/>
                    <a:pt x="730126" y="1659417"/>
                  </a:cubicBezTo>
                  <a:cubicBezTo>
                    <a:pt x="687460" y="1646308"/>
                    <a:pt x="645149" y="1631833"/>
                    <a:pt x="603242" y="1616497"/>
                  </a:cubicBezTo>
                  <a:cubicBezTo>
                    <a:pt x="586742" y="1610474"/>
                    <a:pt x="576518" y="1612296"/>
                    <a:pt x="564220" y="1626215"/>
                  </a:cubicBezTo>
                  <a:cubicBezTo>
                    <a:pt x="538053" y="1655772"/>
                    <a:pt x="509558" y="1683305"/>
                    <a:pt x="481266" y="1710889"/>
                  </a:cubicBezTo>
                  <a:cubicBezTo>
                    <a:pt x="467550" y="1724251"/>
                    <a:pt x="453176" y="1725111"/>
                    <a:pt x="436677" y="1712104"/>
                  </a:cubicBezTo>
                  <a:cubicBezTo>
                    <a:pt x="416179" y="1695959"/>
                    <a:pt x="393252" y="1683052"/>
                    <a:pt x="371944" y="1667919"/>
                  </a:cubicBezTo>
                  <a:cubicBezTo>
                    <a:pt x="342285" y="1646915"/>
                    <a:pt x="339097" y="1633351"/>
                    <a:pt x="355849" y="1601870"/>
                  </a:cubicBezTo>
                  <a:cubicBezTo>
                    <a:pt x="371691" y="1572111"/>
                    <a:pt x="387330" y="1542199"/>
                    <a:pt x="404488" y="1513249"/>
                  </a:cubicBezTo>
                  <a:cubicBezTo>
                    <a:pt x="413193" y="1498520"/>
                    <a:pt x="412383" y="1486981"/>
                    <a:pt x="401502" y="1474429"/>
                  </a:cubicBezTo>
                  <a:cubicBezTo>
                    <a:pt x="367186" y="1435053"/>
                    <a:pt x="333529" y="1395069"/>
                    <a:pt x="298658" y="1356199"/>
                  </a:cubicBezTo>
                  <a:cubicBezTo>
                    <a:pt x="294760" y="1351897"/>
                    <a:pt x="283727" y="1350581"/>
                    <a:pt x="277350" y="1352454"/>
                  </a:cubicBezTo>
                  <a:cubicBezTo>
                    <a:pt x="251588" y="1360197"/>
                    <a:pt x="186147" y="1382264"/>
                    <a:pt x="178605" y="1383226"/>
                  </a:cubicBezTo>
                  <a:cubicBezTo>
                    <a:pt x="124349" y="1390261"/>
                    <a:pt x="119693" y="1387376"/>
                    <a:pt x="98790" y="1337169"/>
                  </a:cubicBezTo>
                  <a:cubicBezTo>
                    <a:pt x="91654" y="1320062"/>
                    <a:pt x="84163" y="1303107"/>
                    <a:pt x="76015" y="1286455"/>
                  </a:cubicBezTo>
                  <a:cubicBezTo>
                    <a:pt x="67056" y="1268184"/>
                    <a:pt x="68423" y="1250673"/>
                    <a:pt x="83859" y="1238222"/>
                  </a:cubicBezTo>
                  <a:cubicBezTo>
                    <a:pt x="112455" y="1215092"/>
                    <a:pt x="141405" y="1191861"/>
                    <a:pt x="172836" y="1173033"/>
                  </a:cubicBezTo>
                  <a:cubicBezTo>
                    <a:pt x="191663" y="1161747"/>
                    <a:pt x="200723" y="1151068"/>
                    <a:pt x="196522" y="1129203"/>
                  </a:cubicBezTo>
                  <a:cubicBezTo>
                    <a:pt x="188070" y="1085322"/>
                    <a:pt x="180174" y="1041340"/>
                    <a:pt x="172734" y="997308"/>
                  </a:cubicBezTo>
                  <a:cubicBezTo>
                    <a:pt x="169343" y="977265"/>
                    <a:pt x="158917" y="966687"/>
                    <a:pt x="138824" y="962132"/>
                  </a:cubicBezTo>
                  <a:cubicBezTo>
                    <a:pt x="101017" y="953630"/>
                    <a:pt x="63868" y="942495"/>
                    <a:pt x="26111" y="933840"/>
                  </a:cubicBezTo>
                  <a:cubicBezTo>
                    <a:pt x="6726" y="929386"/>
                    <a:pt x="-967" y="917695"/>
                    <a:pt x="96" y="899576"/>
                  </a:cubicBezTo>
                  <a:cubicBezTo>
                    <a:pt x="2070" y="866779"/>
                    <a:pt x="3943" y="833881"/>
                    <a:pt x="7992" y="801287"/>
                  </a:cubicBezTo>
                  <a:cubicBezTo>
                    <a:pt x="11028" y="776791"/>
                    <a:pt x="31577" y="772539"/>
                    <a:pt x="51569" y="771324"/>
                  </a:cubicBezTo>
                  <a:cubicBezTo>
                    <a:pt x="87757" y="769148"/>
                    <a:pt x="124045" y="766870"/>
                    <a:pt x="160233" y="767225"/>
                  </a:cubicBezTo>
                  <a:cubicBezTo>
                    <a:pt x="181794" y="767427"/>
                    <a:pt x="192423" y="758924"/>
                    <a:pt x="198395" y="739034"/>
                  </a:cubicBezTo>
                  <a:cubicBezTo>
                    <a:pt x="210491" y="698696"/>
                    <a:pt x="223853" y="658712"/>
                    <a:pt x="237063" y="618728"/>
                  </a:cubicBezTo>
                  <a:cubicBezTo>
                    <a:pt x="241567" y="605063"/>
                    <a:pt x="253765" y="589778"/>
                    <a:pt x="250475" y="578846"/>
                  </a:cubicBezTo>
                  <a:cubicBezTo>
                    <a:pt x="247235" y="568218"/>
                    <a:pt x="169293" y="506521"/>
                    <a:pt x="148491" y="480304"/>
                  </a:cubicBezTo>
                  <a:cubicBezTo>
                    <a:pt x="142721" y="473067"/>
                    <a:pt x="143835" y="454745"/>
                    <a:pt x="148997" y="445584"/>
                  </a:cubicBezTo>
                  <a:cubicBezTo>
                    <a:pt x="164637" y="417798"/>
                    <a:pt x="183160" y="391531"/>
                    <a:pt x="201887" y="365617"/>
                  </a:cubicBezTo>
                  <a:cubicBezTo>
                    <a:pt x="213173" y="349978"/>
                    <a:pt x="230533" y="346941"/>
                    <a:pt x="247387" y="354634"/>
                  </a:cubicBezTo>
                  <a:cubicBezTo>
                    <a:pt x="277957" y="368603"/>
                    <a:pt x="307818" y="384141"/>
                    <a:pt x="337680" y="399578"/>
                  </a:cubicBezTo>
                  <a:cubicBezTo>
                    <a:pt x="375031" y="418912"/>
                    <a:pt x="375335" y="418962"/>
                    <a:pt x="406107" y="391986"/>
                  </a:cubicBezTo>
                  <a:cubicBezTo>
                    <a:pt x="439714" y="362479"/>
                    <a:pt x="473168" y="332871"/>
                    <a:pt x="507332" y="304073"/>
                  </a:cubicBezTo>
                  <a:cubicBezTo>
                    <a:pt x="518011" y="295064"/>
                    <a:pt x="519327" y="287371"/>
                    <a:pt x="514974" y="273807"/>
                  </a:cubicBezTo>
                  <a:cubicBezTo>
                    <a:pt x="502372" y="234531"/>
                    <a:pt x="492351" y="194447"/>
                    <a:pt x="481165" y="154767"/>
                  </a:cubicBezTo>
                  <a:cubicBezTo>
                    <a:pt x="475092" y="133206"/>
                    <a:pt x="483645" y="117567"/>
                    <a:pt x="502473" y="109013"/>
                  </a:cubicBezTo>
                  <a:cubicBezTo>
                    <a:pt x="531625" y="95804"/>
                    <a:pt x="561132" y="82695"/>
                    <a:pt x="591753" y="74040"/>
                  </a:cubicBezTo>
                  <a:cubicBezTo>
                    <a:pt x="602331" y="71054"/>
                    <a:pt x="621209" y="77786"/>
                    <a:pt x="628497" y="86592"/>
                  </a:cubicBezTo>
                  <a:cubicBezTo>
                    <a:pt x="652589" y="115694"/>
                    <a:pt x="674504" y="146871"/>
                    <a:pt x="694496" y="178959"/>
                  </a:cubicBezTo>
                  <a:cubicBezTo>
                    <a:pt x="706946" y="198850"/>
                    <a:pt x="718890" y="206897"/>
                    <a:pt x="743539" y="200773"/>
                  </a:cubicBezTo>
                  <a:cubicBezTo>
                    <a:pt x="786812" y="190043"/>
                    <a:pt x="831098" y="183059"/>
                    <a:pt x="875130" y="175619"/>
                  </a:cubicBezTo>
                  <a:cubicBezTo>
                    <a:pt x="896185" y="172076"/>
                    <a:pt x="903018" y="160789"/>
                    <a:pt x="906713" y="140190"/>
                  </a:cubicBezTo>
                  <a:cubicBezTo>
                    <a:pt x="913646" y="101522"/>
                    <a:pt x="924730" y="63563"/>
                    <a:pt x="935157" y="25604"/>
                  </a:cubicBezTo>
                  <a:cubicBezTo>
                    <a:pt x="940369" y="6675"/>
                    <a:pt x="955604" y="-967"/>
                    <a:pt x="974128" y="9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B6000B11-0BB1-4828-8438-F41E33BBCC20}"/>
                </a:ext>
              </a:extLst>
            </p:cNvPr>
            <p:cNvSpPr/>
            <p:nvPr/>
          </p:nvSpPr>
          <p:spPr>
            <a:xfrm flipH="1">
              <a:off x="3246628" y="1236368"/>
              <a:ext cx="1989569" cy="1984557"/>
            </a:xfrm>
            <a:custGeom>
              <a:avLst/>
              <a:gdLst>
                <a:gd name="connsiteX0" fmla="*/ 1802423 w 3219215"/>
                <a:gd name="connsiteY0" fmla="*/ 0 h 3211105"/>
                <a:gd name="connsiteX1" fmla="*/ 1896413 w 3219215"/>
                <a:gd name="connsiteY1" fmla="*/ 15474 h 3211105"/>
                <a:gd name="connsiteX2" fmla="*/ 1944947 w 3219215"/>
                <a:gd name="connsiteY2" fmla="*/ 72273 h 3211105"/>
                <a:gd name="connsiteX3" fmla="*/ 1943803 w 3219215"/>
                <a:gd name="connsiteY3" fmla="*/ 234843 h 3211105"/>
                <a:gd name="connsiteX4" fmla="*/ 1975456 w 3219215"/>
                <a:gd name="connsiteY4" fmla="*/ 282761 h 3211105"/>
                <a:gd name="connsiteX5" fmla="*/ 2115254 w 3219215"/>
                <a:gd name="connsiteY5" fmla="*/ 322941 h 3211105"/>
                <a:gd name="connsiteX6" fmla="*/ 2211178 w 3219215"/>
                <a:gd name="connsiteY6" fmla="*/ 214181 h 3211105"/>
                <a:gd name="connsiteX7" fmla="*/ 2359943 w 3219215"/>
                <a:gd name="connsiteY7" fmla="*/ 178748 h 3211105"/>
                <a:gd name="connsiteX8" fmla="*/ 2413049 w 3219215"/>
                <a:gd name="connsiteY8" fmla="*/ 302983 h 3211105"/>
                <a:gd name="connsiteX9" fmla="*/ 2372516 w 3219215"/>
                <a:gd name="connsiteY9" fmla="*/ 437505 h 3211105"/>
                <a:gd name="connsiteX10" fmla="*/ 2382012 w 3219215"/>
                <a:gd name="connsiteY10" fmla="*/ 477246 h 3211105"/>
                <a:gd name="connsiteX11" fmla="*/ 2502291 w 3219215"/>
                <a:gd name="connsiteY11" fmla="*/ 571588 h 3211105"/>
                <a:gd name="connsiteX12" fmla="*/ 2705745 w 3219215"/>
                <a:gd name="connsiteY12" fmla="*/ 439000 h 3211105"/>
                <a:gd name="connsiteX13" fmla="*/ 2843520 w 3219215"/>
                <a:gd name="connsiteY13" fmla="*/ 565873 h 3211105"/>
                <a:gd name="connsiteX14" fmla="*/ 2689215 w 3219215"/>
                <a:gd name="connsiteY14" fmla="*/ 775306 h 3211105"/>
                <a:gd name="connsiteX15" fmla="*/ 2770017 w 3219215"/>
                <a:gd name="connsiteY15" fmla="*/ 898662 h 3211105"/>
                <a:gd name="connsiteX16" fmla="*/ 2811253 w 3219215"/>
                <a:gd name="connsiteY16" fmla="*/ 914136 h 3211105"/>
                <a:gd name="connsiteX17" fmla="*/ 3033962 w 3219215"/>
                <a:gd name="connsiteY17" fmla="*/ 861382 h 3211105"/>
                <a:gd name="connsiteX18" fmla="*/ 3112829 w 3219215"/>
                <a:gd name="connsiteY18" fmla="*/ 1026150 h 3211105"/>
                <a:gd name="connsiteX19" fmla="*/ 2934785 w 3219215"/>
                <a:gd name="connsiteY19" fmla="*/ 1147220 h 3211105"/>
                <a:gd name="connsiteX20" fmla="*/ 2906649 w 3219215"/>
                <a:gd name="connsiteY20" fmla="*/ 1220460 h 3211105"/>
                <a:gd name="connsiteX21" fmla="*/ 2917903 w 3219215"/>
                <a:gd name="connsiteY21" fmla="*/ 1262839 h 3211105"/>
                <a:gd name="connsiteX22" fmla="*/ 3022883 w 3219215"/>
                <a:gd name="connsiteY22" fmla="*/ 1352872 h 3211105"/>
                <a:gd name="connsiteX23" fmla="*/ 3199433 w 3219215"/>
                <a:gd name="connsiteY23" fmla="*/ 1370633 h 3211105"/>
                <a:gd name="connsiteX24" fmla="*/ 3219216 w 3219215"/>
                <a:gd name="connsiteY24" fmla="*/ 1547974 h 3211105"/>
                <a:gd name="connsiteX25" fmla="*/ 3000463 w 3219215"/>
                <a:gd name="connsiteY25" fmla="*/ 1612509 h 3211105"/>
                <a:gd name="connsiteX26" fmla="*/ 2953952 w 3219215"/>
                <a:gd name="connsiteY26" fmla="*/ 1668956 h 3211105"/>
                <a:gd name="connsiteX27" fmla="*/ 2952281 w 3219215"/>
                <a:gd name="connsiteY27" fmla="*/ 1788619 h 3211105"/>
                <a:gd name="connsiteX28" fmla="*/ 3058756 w 3219215"/>
                <a:gd name="connsiteY28" fmla="*/ 1843659 h 3211105"/>
                <a:gd name="connsiteX29" fmla="*/ 3187827 w 3219215"/>
                <a:gd name="connsiteY29" fmla="*/ 1900457 h 3211105"/>
                <a:gd name="connsiteX30" fmla="*/ 3146415 w 3219215"/>
                <a:gd name="connsiteY30" fmla="*/ 2061445 h 3211105"/>
                <a:gd name="connsiteX31" fmla="*/ 3111950 w 3219215"/>
                <a:gd name="connsiteY31" fmla="*/ 2075864 h 3211105"/>
                <a:gd name="connsiteX32" fmla="*/ 2910078 w 3219215"/>
                <a:gd name="connsiteY32" fmla="*/ 2064522 h 3211105"/>
                <a:gd name="connsiteX33" fmla="*/ 2863303 w 3219215"/>
                <a:gd name="connsiteY33" fmla="*/ 2092218 h 3211105"/>
                <a:gd name="connsiteX34" fmla="*/ 2804658 w 3219215"/>
                <a:gd name="connsiteY34" fmla="*/ 2215925 h 3211105"/>
                <a:gd name="connsiteX35" fmla="*/ 3003101 w 3219215"/>
                <a:gd name="connsiteY35" fmla="*/ 2402498 h 3211105"/>
                <a:gd name="connsiteX36" fmla="*/ 2902341 w 3219215"/>
                <a:gd name="connsiteY36" fmla="*/ 2559001 h 3211105"/>
                <a:gd name="connsiteX37" fmla="*/ 2693611 w 3219215"/>
                <a:gd name="connsiteY37" fmla="*/ 2467561 h 3211105"/>
                <a:gd name="connsiteX38" fmla="*/ 2626614 w 3219215"/>
                <a:gd name="connsiteY38" fmla="*/ 2480750 h 3211105"/>
                <a:gd name="connsiteX39" fmla="*/ 2546956 w 3219215"/>
                <a:gd name="connsiteY39" fmla="*/ 2575883 h 3211105"/>
                <a:gd name="connsiteX40" fmla="*/ 2599534 w 3219215"/>
                <a:gd name="connsiteY40" fmla="*/ 2687633 h 3211105"/>
                <a:gd name="connsiteX41" fmla="*/ 2667059 w 3219215"/>
                <a:gd name="connsiteY41" fmla="*/ 2814242 h 3211105"/>
                <a:gd name="connsiteX42" fmla="*/ 2521019 w 3219215"/>
                <a:gd name="connsiteY42" fmla="*/ 2928982 h 3211105"/>
                <a:gd name="connsiteX43" fmla="*/ 2349129 w 3219215"/>
                <a:gd name="connsiteY43" fmla="*/ 2774325 h 3211105"/>
                <a:gd name="connsiteX44" fmla="*/ 2285473 w 3219215"/>
                <a:gd name="connsiteY44" fmla="*/ 2765269 h 3211105"/>
                <a:gd name="connsiteX45" fmla="*/ 2179437 w 3219215"/>
                <a:gd name="connsiteY45" fmla="*/ 2836135 h 3211105"/>
                <a:gd name="connsiteX46" fmla="*/ 2192362 w 3219215"/>
                <a:gd name="connsiteY46" fmla="*/ 2959843 h 3211105"/>
                <a:gd name="connsiteX47" fmla="*/ 2213727 w 3219215"/>
                <a:gd name="connsiteY47" fmla="*/ 3088562 h 3211105"/>
                <a:gd name="connsiteX48" fmla="*/ 2200979 w 3219215"/>
                <a:gd name="connsiteY48" fmla="*/ 3097354 h 3211105"/>
                <a:gd name="connsiteX49" fmla="*/ 2039728 w 3219215"/>
                <a:gd name="connsiteY49" fmla="*/ 3157230 h 3211105"/>
                <a:gd name="connsiteX50" fmla="*/ 1929208 w 3219215"/>
                <a:gd name="connsiteY50" fmla="*/ 2958260 h 3211105"/>
                <a:gd name="connsiteX51" fmla="*/ 1870564 w 3219215"/>
                <a:gd name="connsiteY51" fmla="*/ 2928102 h 3211105"/>
                <a:gd name="connsiteX52" fmla="*/ 1725139 w 3219215"/>
                <a:gd name="connsiteY52" fmla="*/ 3060954 h 3211105"/>
                <a:gd name="connsiteX53" fmla="*/ 1695597 w 3219215"/>
                <a:gd name="connsiteY53" fmla="*/ 3210687 h 3211105"/>
                <a:gd name="connsiteX54" fmla="*/ 1531884 w 3219215"/>
                <a:gd name="connsiteY54" fmla="*/ 3209280 h 3211105"/>
                <a:gd name="connsiteX55" fmla="*/ 1505419 w 3219215"/>
                <a:gd name="connsiteY55" fmla="*/ 3178859 h 3211105"/>
                <a:gd name="connsiteX56" fmla="*/ 1467172 w 3219215"/>
                <a:gd name="connsiteY56" fmla="*/ 2984989 h 3211105"/>
                <a:gd name="connsiteX57" fmla="*/ 1426552 w 3219215"/>
                <a:gd name="connsiteY57" fmla="*/ 2943665 h 3211105"/>
                <a:gd name="connsiteX58" fmla="*/ 1303460 w 3219215"/>
                <a:gd name="connsiteY58" fmla="*/ 2930476 h 3211105"/>
                <a:gd name="connsiteX59" fmla="*/ 1237078 w 3219215"/>
                <a:gd name="connsiteY59" fmla="*/ 3035193 h 3211105"/>
                <a:gd name="connsiteX60" fmla="*/ 1167970 w 3219215"/>
                <a:gd name="connsiteY60" fmla="*/ 3142811 h 3211105"/>
                <a:gd name="connsiteX61" fmla="*/ 1044790 w 3219215"/>
                <a:gd name="connsiteY61" fmla="*/ 3112477 h 3211105"/>
                <a:gd name="connsiteX62" fmla="*/ 991948 w 3219215"/>
                <a:gd name="connsiteY62" fmla="*/ 3095156 h 3211105"/>
                <a:gd name="connsiteX63" fmla="*/ 1025447 w 3219215"/>
                <a:gd name="connsiteY63" fmla="*/ 2872447 h 3211105"/>
                <a:gd name="connsiteX64" fmla="*/ 1000037 w 3219215"/>
                <a:gd name="connsiteY64" fmla="*/ 2816352 h 3211105"/>
                <a:gd name="connsiteX65" fmla="*/ 888287 w 3219215"/>
                <a:gd name="connsiteY65" fmla="*/ 2762631 h 3211105"/>
                <a:gd name="connsiteX66" fmla="*/ 795088 w 3219215"/>
                <a:gd name="connsiteY66" fmla="*/ 2837366 h 3211105"/>
                <a:gd name="connsiteX67" fmla="*/ 694329 w 3219215"/>
                <a:gd name="connsiteY67" fmla="*/ 2928718 h 3211105"/>
                <a:gd name="connsiteX68" fmla="*/ 618891 w 3219215"/>
                <a:gd name="connsiteY68" fmla="*/ 2869546 h 3211105"/>
                <a:gd name="connsiteX69" fmla="*/ 546090 w 3219215"/>
                <a:gd name="connsiteY69" fmla="*/ 2812308 h 3211105"/>
                <a:gd name="connsiteX70" fmla="*/ 648609 w 3219215"/>
                <a:gd name="connsiteY70" fmla="*/ 2610876 h 3211105"/>
                <a:gd name="connsiteX71" fmla="*/ 640696 w 3219215"/>
                <a:gd name="connsiteY71" fmla="*/ 2557682 h 3211105"/>
                <a:gd name="connsiteX72" fmla="*/ 551278 w 3219215"/>
                <a:gd name="connsiteY72" fmla="*/ 2462022 h 3211105"/>
                <a:gd name="connsiteX73" fmla="*/ 316347 w 3219215"/>
                <a:gd name="connsiteY73" fmla="*/ 2560760 h 3211105"/>
                <a:gd name="connsiteX74" fmla="*/ 208905 w 3219215"/>
                <a:gd name="connsiteY74" fmla="*/ 2405224 h 3211105"/>
                <a:gd name="connsiteX75" fmla="*/ 370244 w 3219215"/>
                <a:gd name="connsiteY75" fmla="*/ 2253117 h 3211105"/>
                <a:gd name="connsiteX76" fmla="*/ 382553 w 3219215"/>
                <a:gd name="connsiteY76" fmla="*/ 2200451 h 3211105"/>
                <a:gd name="connsiteX77" fmla="*/ 208993 w 3219215"/>
                <a:gd name="connsiteY77" fmla="*/ 2085184 h 3211105"/>
                <a:gd name="connsiteX78" fmla="*/ 187012 w 3219215"/>
                <a:gd name="connsiteY78" fmla="*/ 2085887 h 3211105"/>
                <a:gd name="connsiteX79" fmla="*/ 81681 w 3219215"/>
                <a:gd name="connsiteY79" fmla="*/ 2083777 h 3211105"/>
                <a:gd name="connsiteX80" fmla="*/ 47478 w 3219215"/>
                <a:gd name="connsiteY80" fmla="*/ 1982929 h 3211105"/>
                <a:gd name="connsiteX81" fmla="*/ 30070 w 3219215"/>
                <a:gd name="connsiteY81" fmla="*/ 1911448 h 3211105"/>
                <a:gd name="connsiteX82" fmla="*/ 222006 w 3219215"/>
                <a:gd name="connsiteY82" fmla="*/ 1822997 h 3211105"/>
                <a:gd name="connsiteX83" fmla="*/ 252779 w 3219215"/>
                <a:gd name="connsiteY83" fmla="*/ 1769628 h 3211105"/>
                <a:gd name="connsiteX84" fmla="*/ 248471 w 3219215"/>
                <a:gd name="connsiteY84" fmla="*/ 1721446 h 3211105"/>
                <a:gd name="connsiteX85" fmla="*/ 165120 w 3219215"/>
                <a:gd name="connsiteY85" fmla="*/ 1619367 h 3211105"/>
                <a:gd name="connsiteX86" fmla="*/ 0 w 3219215"/>
                <a:gd name="connsiteY86" fmla="*/ 1573823 h 3211105"/>
                <a:gd name="connsiteX87" fmla="*/ 0 w 3219215"/>
                <a:gd name="connsiteY87" fmla="*/ 1521069 h 3211105"/>
                <a:gd name="connsiteX88" fmla="*/ 19431 w 3219215"/>
                <a:gd name="connsiteY88" fmla="*/ 1383382 h 3211105"/>
                <a:gd name="connsiteX89" fmla="*/ 122213 w 3219215"/>
                <a:gd name="connsiteY89" fmla="*/ 1372040 h 3211105"/>
                <a:gd name="connsiteX90" fmla="*/ 292432 w 3219215"/>
                <a:gd name="connsiteY90" fmla="*/ 1219933 h 3211105"/>
                <a:gd name="connsiteX91" fmla="*/ 271506 w 3219215"/>
                <a:gd name="connsiteY91" fmla="*/ 1170872 h 3211105"/>
                <a:gd name="connsiteX92" fmla="*/ 96100 w 3219215"/>
                <a:gd name="connsiteY92" fmla="*/ 1058594 h 3211105"/>
                <a:gd name="connsiteX93" fmla="*/ 168812 w 3219215"/>
                <a:gd name="connsiteY93" fmla="*/ 880462 h 3211105"/>
                <a:gd name="connsiteX94" fmla="*/ 377981 w 3219215"/>
                <a:gd name="connsiteY94" fmla="*/ 927325 h 3211105"/>
                <a:gd name="connsiteX95" fmla="*/ 417898 w 3219215"/>
                <a:gd name="connsiteY95" fmla="*/ 915807 h 3211105"/>
                <a:gd name="connsiteX96" fmla="*/ 501074 w 3219215"/>
                <a:gd name="connsiteY96" fmla="*/ 791484 h 3211105"/>
                <a:gd name="connsiteX97" fmla="*/ 352747 w 3219215"/>
                <a:gd name="connsiteY97" fmla="*/ 596294 h 3211105"/>
                <a:gd name="connsiteX98" fmla="*/ 478917 w 3219215"/>
                <a:gd name="connsiteY98" fmla="*/ 454826 h 3211105"/>
                <a:gd name="connsiteX99" fmla="*/ 568511 w 3219215"/>
                <a:gd name="connsiteY99" fmla="*/ 511185 h 3211105"/>
                <a:gd name="connsiteX100" fmla="*/ 684305 w 3219215"/>
                <a:gd name="connsiteY100" fmla="*/ 574929 h 3211105"/>
                <a:gd name="connsiteX101" fmla="*/ 797111 w 3219215"/>
                <a:gd name="connsiteY101" fmla="*/ 497029 h 3211105"/>
                <a:gd name="connsiteX102" fmla="*/ 811266 w 3219215"/>
                <a:gd name="connsiteY102" fmla="*/ 445067 h 3211105"/>
                <a:gd name="connsiteX103" fmla="*/ 754028 w 3219215"/>
                <a:gd name="connsiteY103" fmla="*/ 274496 h 3211105"/>
                <a:gd name="connsiteX104" fmla="*/ 761766 w 3219215"/>
                <a:gd name="connsiteY104" fmla="*/ 235194 h 3211105"/>
                <a:gd name="connsiteX105" fmla="*/ 911411 w 3219215"/>
                <a:gd name="connsiteY105" fmla="*/ 147975 h 3211105"/>
                <a:gd name="connsiteX106" fmla="*/ 1039515 w 3219215"/>
                <a:gd name="connsiteY106" fmla="*/ 312567 h 3211105"/>
                <a:gd name="connsiteX107" fmla="*/ 1090598 w 3219215"/>
                <a:gd name="connsiteY107" fmla="*/ 328744 h 3211105"/>
                <a:gd name="connsiteX108" fmla="*/ 1205777 w 3219215"/>
                <a:gd name="connsiteY108" fmla="*/ 286190 h 3211105"/>
                <a:gd name="connsiteX109" fmla="*/ 1231011 w 3219215"/>
                <a:gd name="connsiteY109" fmla="*/ 249526 h 3211105"/>
                <a:gd name="connsiteX110" fmla="*/ 1231627 w 3219215"/>
                <a:gd name="connsiteY110" fmla="*/ 65063 h 3211105"/>
                <a:gd name="connsiteX111" fmla="*/ 1265829 w 3219215"/>
                <a:gd name="connsiteY111" fmla="*/ 26201 h 3211105"/>
                <a:gd name="connsiteX112" fmla="*/ 1389185 w 3219215"/>
                <a:gd name="connsiteY112" fmla="*/ 0 h 3211105"/>
                <a:gd name="connsiteX113" fmla="*/ 1415562 w 3219215"/>
                <a:gd name="connsiteY113" fmla="*/ 0 h 3211105"/>
                <a:gd name="connsiteX114" fmla="*/ 1490032 w 3219215"/>
                <a:gd name="connsiteY114" fmla="*/ 200728 h 3211105"/>
                <a:gd name="connsiteX115" fmla="*/ 1525465 w 3219215"/>
                <a:gd name="connsiteY115" fmla="*/ 227809 h 3211105"/>
                <a:gd name="connsiteX116" fmla="*/ 1656559 w 3219215"/>
                <a:gd name="connsiteY116" fmla="*/ 228072 h 3211105"/>
                <a:gd name="connsiteX117" fmla="*/ 1686892 w 3219215"/>
                <a:gd name="connsiteY117" fmla="*/ 206355 h 3211105"/>
                <a:gd name="connsiteX118" fmla="*/ 1758462 w 3219215"/>
                <a:gd name="connsiteY118" fmla="*/ 0 h 3211105"/>
                <a:gd name="connsiteX119" fmla="*/ 1802423 w 3219215"/>
                <a:gd name="connsiteY119" fmla="*/ 0 h 3211105"/>
                <a:gd name="connsiteX120" fmla="*/ 1609520 w 3219215"/>
                <a:gd name="connsiteY120" fmla="*/ 1345135 h 3211105"/>
                <a:gd name="connsiteX121" fmla="*/ 1350499 w 3219215"/>
                <a:gd name="connsiteY121" fmla="*/ 1604684 h 3211105"/>
                <a:gd name="connsiteX122" fmla="*/ 1609256 w 3219215"/>
                <a:gd name="connsiteY122" fmla="*/ 1871794 h 3211105"/>
                <a:gd name="connsiteX123" fmla="*/ 1871003 w 3219215"/>
                <a:gd name="connsiteY123" fmla="*/ 1606970 h 3211105"/>
                <a:gd name="connsiteX124" fmla="*/ 1609520 w 3219215"/>
                <a:gd name="connsiteY124" fmla="*/ 1345135 h 3211105"/>
                <a:gd name="connsiteX125" fmla="*/ 878615 w 3219215"/>
                <a:gd name="connsiteY125" fmla="*/ 2153764 h 3211105"/>
                <a:gd name="connsiteX126" fmla="*/ 1493374 w 3219215"/>
                <a:gd name="connsiteY126" fmla="*/ 2515040 h 3211105"/>
                <a:gd name="connsiteX127" fmla="*/ 1492494 w 3219215"/>
                <a:gd name="connsiteY127" fmla="*/ 2140400 h 3211105"/>
                <a:gd name="connsiteX128" fmla="*/ 1472536 w 3219215"/>
                <a:gd name="connsiteY128" fmla="*/ 2106285 h 3211105"/>
                <a:gd name="connsiteX129" fmla="*/ 1238485 w 3219215"/>
                <a:gd name="connsiteY129" fmla="*/ 1967455 h 3211105"/>
                <a:gd name="connsiteX130" fmla="*/ 1199271 w 3219215"/>
                <a:gd name="connsiteY130" fmla="*/ 1968598 h 3211105"/>
                <a:gd name="connsiteX131" fmla="*/ 878615 w 3219215"/>
                <a:gd name="connsiteY131" fmla="*/ 2153764 h 3211105"/>
                <a:gd name="connsiteX132" fmla="*/ 1731118 w 3219215"/>
                <a:gd name="connsiteY132" fmla="*/ 2518645 h 3211105"/>
                <a:gd name="connsiteX133" fmla="*/ 2344996 w 3219215"/>
                <a:gd name="connsiteY133" fmla="*/ 2153500 h 3211105"/>
                <a:gd name="connsiteX134" fmla="*/ 2015725 w 3219215"/>
                <a:gd name="connsiteY134" fmla="*/ 1963234 h 3211105"/>
                <a:gd name="connsiteX135" fmla="*/ 1987501 w 3219215"/>
                <a:gd name="connsiteY135" fmla="*/ 1965696 h 3211105"/>
                <a:gd name="connsiteX136" fmla="*/ 1749845 w 3219215"/>
                <a:gd name="connsiteY136" fmla="*/ 2107252 h 3211105"/>
                <a:gd name="connsiteX137" fmla="*/ 1731909 w 3219215"/>
                <a:gd name="connsiteY137" fmla="*/ 2138201 h 3211105"/>
                <a:gd name="connsiteX138" fmla="*/ 1731118 w 3219215"/>
                <a:gd name="connsiteY138" fmla="*/ 2518645 h 3211105"/>
                <a:gd name="connsiteX139" fmla="*/ 768887 w 3219215"/>
                <a:gd name="connsiteY139" fmla="*/ 1948376 h 3211105"/>
                <a:gd name="connsiteX140" fmla="*/ 989926 w 3219215"/>
                <a:gd name="connsiteY140" fmla="*/ 1819216 h 3211105"/>
                <a:gd name="connsiteX141" fmla="*/ 1108710 w 3219215"/>
                <a:gd name="connsiteY141" fmla="*/ 1741405 h 3211105"/>
                <a:gd name="connsiteX142" fmla="*/ 1115392 w 3219215"/>
                <a:gd name="connsiteY142" fmla="*/ 1599321 h 3211105"/>
                <a:gd name="connsiteX143" fmla="*/ 1108270 w 3219215"/>
                <a:gd name="connsiteY143" fmla="*/ 1444488 h 3211105"/>
                <a:gd name="connsiteX144" fmla="*/ 974803 w 3219215"/>
                <a:gd name="connsiteY144" fmla="*/ 1358060 h 3211105"/>
                <a:gd name="connsiteX145" fmla="*/ 774075 w 3219215"/>
                <a:gd name="connsiteY145" fmla="*/ 1242881 h 3211105"/>
                <a:gd name="connsiteX146" fmla="*/ 768887 w 3219215"/>
                <a:gd name="connsiteY146" fmla="*/ 1948376 h 3211105"/>
                <a:gd name="connsiteX147" fmla="*/ 2456835 w 3219215"/>
                <a:gd name="connsiteY147" fmla="*/ 1949870 h 3211105"/>
                <a:gd name="connsiteX148" fmla="*/ 2446548 w 3219215"/>
                <a:gd name="connsiteY148" fmla="*/ 1241298 h 3211105"/>
                <a:gd name="connsiteX149" fmla="*/ 2127826 w 3219215"/>
                <a:gd name="connsiteY149" fmla="*/ 1427783 h 3211105"/>
                <a:gd name="connsiteX150" fmla="*/ 2109714 w 3219215"/>
                <a:gd name="connsiteY150" fmla="*/ 1467085 h 3211105"/>
                <a:gd name="connsiteX151" fmla="*/ 2109538 w 3219215"/>
                <a:gd name="connsiteY151" fmla="*/ 1717314 h 3211105"/>
                <a:gd name="connsiteX152" fmla="*/ 2123958 w 3219215"/>
                <a:gd name="connsiteY152" fmla="*/ 1754417 h 3211105"/>
                <a:gd name="connsiteX153" fmla="*/ 2456835 w 3219215"/>
                <a:gd name="connsiteY153" fmla="*/ 1949870 h 3211105"/>
                <a:gd name="connsiteX154" fmla="*/ 1731205 w 3219215"/>
                <a:gd name="connsiteY154" fmla="*/ 703912 h 3211105"/>
                <a:gd name="connsiteX155" fmla="*/ 1732173 w 3219215"/>
                <a:gd name="connsiteY155" fmla="*/ 1084795 h 3211105"/>
                <a:gd name="connsiteX156" fmla="*/ 1754241 w 3219215"/>
                <a:gd name="connsiteY156" fmla="*/ 1113018 h 3211105"/>
                <a:gd name="connsiteX157" fmla="*/ 1964553 w 3219215"/>
                <a:gd name="connsiteY157" fmla="*/ 1231187 h 3211105"/>
                <a:gd name="connsiteX158" fmla="*/ 1999810 w 3219215"/>
                <a:gd name="connsiteY158" fmla="*/ 1233297 h 3211105"/>
                <a:gd name="connsiteX159" fmla="*/ 2329786 w 3219215"/>
                <a:gd name="connsiteY159" fmla="*/ 1043471 h 3211105"/>
                <a:gd name="connsiteX160" fmla="*/ 1731205 w 3219215"/>
                <a:gd name="connsiteY160" fmla="*/ 703912 h 3211105"/>
                <a:gd name="connsiteX161" fmla="*/ 1493286 w 3219215"/>
                <a:gd name="connsiteY161" fmla="*/ 715870 h 3211105"/>
                <a:gd name="connsiteX162" fmla="*/ 903234 w 3219215"/>
                <a:gd name="connsiteY162" fmla="*/ 1047516 h 3211105"/>
                <a:gd name="connsiteX163" fmla="*/ 1228461 w 3219215"/>
                <a:gd name="connsiteY163" fmla="*/ 1236199 h 3211105"/>
                <a:gd name="connsiteX164" fmla="*/ 1260026 w 3219215"/>
                <a:gd name="connsiteY164" fmla="*/ 1231011 h 3211105"/>
                <a:gd name="connsiteX165" fmla="*/ 1469107 w 3219215"/>
                <a:gd name="connsiteY165" fmla="*/ 1110644 h 3211105"/>
                <a:gd name="connsiteX166" fmla="*/ 1492231 w 3219215"/>
                <a:gd name="connsiteY166" fmla="*/ 1078640 h 3211105"/>
                <a:gd name="connsiteX167" fmla="*/ 1493286 w 3219215"/>
                <a:gd name="connsiteY167" fmla="*/ 715870 h 321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3219215" h="3211105">
                  <a:moveTo>
                    <a:pt x="1802423" y="0"/>
                  </a:moveTo>
                  <a:cubicBezTo>
                    <a:pt x="1833724" y="5539"/>
                    <a:pt x="1865024" y="15299"/>
                    <a:pt x="1896413" y="15474"/>
                  </a:cubicBezTo>
                  <a:cubicBezTo>
                    <a:pt x="1938528" y="15738"/>
                    <a:pt x="1946881" y="34905"/>
                    <a:pt x="1944947" y="72273"/>
                  </a:cubicBezTo>
                  <a:cubicBezTo>
                    <a:pt x="1942133" y="126345"/>
                    <a:pt x="1945210" y="180682"/>
                    <a:pt x="1943803" y="234843"/>
                  </a:cubicBezTo>
                  <a:cubicBezTo>
                    <a:pt x="1943100" y="259813"/>
                    <a:pt x="1948463" y="275199"/>
                    <a:pt x="1975456" y="282761"/>
                  </a:cubicBezTo>
                  <a:cubicBezTo>
                    <a:pt x="2023198" y="296125"/>
                    <a:pt x="2075776" y="334196"/>
                    <a:pt x="2115254" y="322941"/>
                  </a:cubicBezTo>
                  <a:cubicBezTo>
                    <a:pt x="2154467" y="311687"/>
                    <a:pt x="2180844" y="253218"/>
                    <a:pt x="2211178" y="214181"/>
                  </a:cubicBezTo>
                  <a:cubicBezTo>
                    <a:pt x="2272636" y="135138"/>
                    <a:pt x="2272196" y="134786"/>
                    <a:pt x="2359943" y="178748"/>
                  </a:cubicBezTo>
                  <a:cubicBezTo>
                    <a:pt x="2438283" y="217961"/>
                    <a:pt x="2438459" y="218049"/>
                    <a:pt x="2413049" y="302983"/>
                  </a:cubicBezTo>
                  <a:cubicBezTo>
                    <a:pt x="2399597" y="347824"/>
                    <a:pt x="2384034" y="392137"/>
                    <a:pt x="2372516" y="437505"/>
                  </a:cubicBezTo>
                  <a:cubicBezTo>
                    <a:pt x="2369439" y="449551"/>
                    <a:pt x="2373484" y="469773"/>
                    <a:pt x="2382012" y="477246"/>
                  </a:cubicBezTo>
                  <a:cubicBezTo>
                    <a:pt x="2419555" y="509778"/>
                    <a:pt x="2460000" y="538968"/>
                    <a:pt x="2502291" y="571588"/>
                  </a:cubicBezTo>
                  <a:cubicBezTo>
                    <a:pt x="2572102" y="526044"/>
                    <a:pt x="2641737" y="480675"/>
                    <a:pt x="2705745" y="439000"/>
                  </a:cubicBezTo>
                  <a:cubicBezTo>
                    <a:pt x="2752080" y="481643"/>
                    <a:pt x="2796921" y="522966"/>
                    <a:pt x="2843520" y="565873"/>
                  </a:cubicBezTo>
                  <a:cubicBezTo>
                    <a:pt x="2791294" y="636739"/>
                    <a:pt x="2740299" y="706022"/>
                    <a:pt x="2689215" y="775306"/>
                  </a:cubicBezTo>
                  <a:cubicBezTo>
                    <a:pt x="2716823" y="818300"/>
                    <a:pt x="2741442" y="859976"/>
                    <a:pt x="2770017" y="898662"/>
                  </a:cubicBezTo>
                  <a:cubicBezTo>
                    <a:pt x="2777490" y="908861"/>
                    <a:pt x="2798768" y="916774"/>
                    <a:pt x="2811253" y="914136"/>
                  </a:cubicBezTo>
                  <a:cubicBezTo>
                    <a:pt x="2884229" y="898926"/>
                    <a:pt x="2956414" y="880198"/>
                    <a:pt x="3033962" y="861382"/>
                  </a:cubicBezTo>
                  <a:cubicBezTo>
                    <a:pt x="3059811" y="915367"/>
                    <a:pt x="3085485" y="968912"/>
                    <a:pt x="3112829" y="1026150"/>
                  </a:cubicBezTo>
                  <a:cubicBezTo>
                    <a:pt x="3053041" y="1067122"/>
                    <a:pt x="2995100" y="1109150"/>
                    <a:pt x="2934785" y="1147220"/>
                  </a:cubicBezTo>
                  <a:cubicBezTo>
                    <a:pt x="2904715" y="1166212"/>
                    <a:pt x="2889592" y="1184939"/>
                    <a:pt x="2906649" y="1220460"/>
                  </a:cubicBezTo>
                  <a:cubicBezTo>
                    <a:pt x="2912892" y="1233385"/>
                    <a:pt x="2914474" y="1248596"/>
                    <a:pt x="2917903" y="1262839"/>
                  </a:cubicBezTo>
                  <a:cubicBezTo>
                    <a:pt x="2937686" y="1345311"/>
                    <a:pt x="2937686" y="1344959"/>
                    <a:pt x="3022883" y="1352872"/>
                  </a:cubicBezTo>
                  <a:cubicBezTo>
                    <a:pt x="3080913" y="1358236"/>
                    <a:pt x="3138854" y="1364478"/>
                    <a:pt x="3199433" y="1370633"/>
                  </a:cubicBezTo>
                  <a:cubicBezTo>
                    <a:pt x="3206115" y="1430421"/>
                    <a:pt x="3212358" y="1486779"/>
                    <a:pt x="3219216" y="1547974"/>
                  </a:cubicBezTo>
                  <a:cubicBezTo>
                    <a:pt x="3145448" y="1570043"/>
                    <a:pt x="3073439" y="1593166"/>
                    <a:pt x="3000463" y="1612509"/>
                  </a:cubicBezTo>
                  <a:cubicBezTo>
                    <a:pt x="2968811" y="1620950"/>
                    <a:pt x="2953424" y="1634578"/>
                    <a:pt x="2953952" y="1668956"/>
                  </a:cubicBezTo>
                  <a:cubicBezTo>
                    <a:pt x="2954479" y="1709664"/>
                    <a:pt x="2934872" y="1759517"/>
                    <a:pt x="2952281" y="1788619"/>
                  </a:cubicBezTo>
                  <a:cubicBezTo>
                    <a:pt x="2969690" y="1817810"/>
                    <a:pt x="3021565" y="1826778"/>
                    <a:pt x="3058756" y="1843659"/>
                  </a:cubicBezTo>
                  <a:cubicBezTo>
                    <a:pt x="3099992" y="1862475"/>
                    <a:pt x="3141668" y="1880235"/>
                    <a:pt x="3187827" y="1900457"/>
                  </a:cubicBezTo>
                  <a:cubicBezTo>
                    <a:pt x="3174287" y="1954882"/>
                    <a:pt x="3162242" y="2008691"/>
                    <a:pt x="3146415" y="2061445"/>
                  </a:cubicBezTo>
                  <a:cubicBezTo>
                    <a:pt x="3144041" y="2069270"/>
                    <a:pt x="3123731" y="2076216"/>
                    <a:pt x="3111950" y="2075864"/>
                  </a:cubicBezTo>
                  <a:cubicBezTo>
                    <a:pt x="3044600" y="2073490"/>
                    <a:pt x="2977339" y="2069358"/>
                    <a:pt x="2910078" y="2064522"/>
                  </a:cubicBezTo>
                  <a:cubicBezTo>
                    <a:pt x="2886691" y="2062851"/>
                    <a:pt x="2872887" y="2068390"/>
                    <a:pt x="2863303" y="2092218"/>
                  </a:cubicBezTo>
                  <a:cubicBezTo>
                    <a:pt x="2846949" y="2132838"/>
                    <a:pt x="2826024" y="2171612"/>
                    <a:pt x="2804658" y="2215925"/>
                  </a:cubicBezTo>
                  <a:cubicBezTo>
                    <a:pt x="2869370" y="2276768"/>
                    <a:pt x="2935136" y="2338666"/>
                    <a:pt x="3003101" y="2402498"/>
                  </a:cubicBezTo>
                  <a:cubicBezTo>
                    <a:pt x="2969338" y="2454988"/>
                    <a:pt x="2937070" y="2505017"/>
                    <a:pt x="2902341" y="2559001"/>
                  </a:cubicBezTo>
                  <a:cubicBezTo>
                    <a:pt x="2832003" y="2528404"/>
                    <a:pt x="2762016" y="2499741"/>
                    <a:pt x="2693611" y="2467561"/>
                  </a:cubicBezTo>
                  <a:cubicBezTo>
                    <a:pt x="2665476" y="2454373"/>
                    <a:pt x="2646924" y="2455076"/>
                    <a:pt x="2626614" y="2480750"/>
                  </a:cubicBezTo>
                  <a:cubicBezTo>
                    <a:pt x="2600501" y="2513897"/>
                    <a:pt x="2551704" y="2541329"/>
                    <a:pt x="2546956" y="2575883"/>
                  </a:cubicBezTo>
                  <a:cubicBezTo>
                    <a:pt x="2542296" y="2610084"/>
                    <a:pt x="2579927" y="2650353"/>
                    <a:pt x="2599534" y="2687633"/>
                  </a:cubicBezTo>
                  <a:cubicBezTo>
                    <a:pt x="2621251" y="2728957"/>
                    <a:pt x="2643407" y="2770017"/>
                    <a:pt x="2667059" y="2814242"/>
                  </a:cubicBezTo>
                  <a:cubicBezTo>
                    <a:pt x="2619053" y="2851961"/>
                    <a:pt x="2572190" y="2888713"/>
                    <a:pt x="2521019" y="2928982"/>
                  </a:cubicBezTo>
                  <a:cubicBezTo>
                    <a:pt x="2463517" y="2877635"/>
                    <a:pt x="2404960" y="2827343"/>
                    <a:pt x="2349129" y="2774325"/>
                  </a:cubicBezTo>
                  <a:cubicBezTo>
                    <a:pt x="2327852" y="2754103"/>
                    <a:pt x="2311762" y="2746981"/>
                    <a:pt x="2285473" y="2765269"/>
                  </a:cubicBezTo>
                  <a:cubicBezTo>
                    <a:pt x="2249952" y="2790063"/>
                    <a:pt x="2195879" y="2803164"/>
                    <a:pt x="2179437" y="2836135"/>
                  </a:cubicBezTo>
                  <a:cubicBezTo>
                    <a:pt x="2163787" y="2867523"/>
                    <a:pt x="2185944" y="2917903"/>
                    <a:pt x="2192362" y="2959843"/>
                  </a:cubicBezTo>
                  <a:cubicBezTo>
                    <a:pt x="2198956" y="3003013"/>
                    <a:pt x="2206606" y="3046095"/>
                    <a:pt x="2213727" y="3088562"/>
                  </a:cubicBezTo>
                  <a:cubicBezTo>
                    <a:pt x="2208012" y="3092606"/>
                    <a:pt x="2204847" y="3095947"/>
                    <a:pt x="2200979" y="3097354"/>
                  </a:cubicBezTo>
                  <a:cubicBezTo>
                    <a:pt x="2149016" y="3116873"/>
                    <a:pt x="2096965" y="3136040"/>
                    <a:pt x="2039728" y="3157230"/>
                  </a:cubicBezTo>
                  <a:cubicBezTo>
                    <a:pt x="2002360" y="3090496"/>
                    <a:pt x="1963850" y="3025345"/>
                    <a:pt x="1929208" y="2958260"/>
                  </a:cubicBezTo>
                  <a:cubicBezTo>
                    <a:pt x="1915316" y="2931355"/>
                    <a:pt x="1899666" y="2924673"/>
                    <a:pt x="1870564" y="2928102"/>
                  </a:cubicBezTo>
                  <a:cubicBezTo>
                    <a:pt x="1732261" y="2953952"/>
                    <a:pt x="1748263" y="2941643"/>
                    <a:pt x="1725139" y="3060954"/>
                  </a:cubicBezTo>
                  <a:cubicBezTo>
                    <a:pt x="1715731" y="3109663"/>
                    <a:pt x="1705972" y="3158197"/>
                    <a:pt x="1695597" y="3210687"/>
                  </a:cubicBezTo>
                  <a:cubicBezTo>
                    <a:pt x="1639678" y="3210687"/>
                    <a:pt x="1585605" y="3212270"/>
                    <a:pt x="1531884" y="3209280"/>
                  </a:cubicBezTo>
                  <a:cubicBezTo>
                    <a:pt x="1522212" y="3208753"/>
                    <a:pt x="1508057" y="3190817"/>
                    <a:pt x="1505419" y="3178859"/>
                  </a:cubicBezTo>
                  <a:cubicBezTo>
                    <a:pt x="1490912" y="3114587"/>
                    <a:pt x="1479042" y="3049788"/>
                    <a:pt x="1467172" y="2984989"/>
                  </a:cubicBezTo>
                  <a:cubicBezTo>
                    <a:pt x="1462864" y="2961162"/>
                    <a:pt x="1455391" y="2945775"/>
                    <a:pt x="1426552" y="2943665"/>
                  </a:cubicBezTo>
                  <a:cubicBezTo>
                    <a:pt x="1384613" y="2940588"/>
                    <a:pt x="1335024" y="2915353"/>
                    <a:pt x="1303460" y="2930476"/>
                  </a:cubicBezTo>
                  <a:cubicBezTo>
                    <a:pt x="1271895" y="2945599"/>
                    <a:pt x="1258531" y="2998705"/>
                    <a:pt x="1237078" y="3035193"/>
                  </a:cubicBezTo>
                  <a:cubicBezTo>
                    <a:pt x="1214833" y="3072912"/>
                    <a:pt x="1200326" y="3129534"/>
                    <a:pt x="1167970" y="3142811"/>
                  </a:cubicBezTo>
                  <a:cubicBezTo>
                    <a:pt x="1136318" y="3155735"/>
                    <a:pt x="1086553" y="3124698"/>
                    <a:pt x="1044790" y="3112477"/>
                  </a:cubicBezTo>
                  <a:cubicBezTo>
                    <a:pt x="1028085" y="3107641"/>
                    <a:pt x="1011731" y="3101662"/>
                    <a:pt x="991948" y="3095156"/>
                  </a:cubicBezTo>
                  <a:cubicBezTo>
                    <a:pt x="1003114" y="3019630"/>
                    <a:pt x="1012874" y="2945775"/>
                    <a:pt x="1025447" y="2872447"/>
                  </a:cubicBezTo>
                  <a:cubicBezTo>
                    <a:pt x="1030019" y="2845806"/>
                    <a:pt x="1026854" y="2828661"/>
                    <a:pt x="1000037" y="2816352"/>
                  </a:cubicBezTo>
                  <a:cubicBezTo>
                    <a:pt x="961703" y="2798680"/>
                    <a:pt x="923808" y="2759818"/>
                    <a:pt x="888287" y="2762631"/>
                  </a:cubicBezTo>
                  <a:cubicBezTo>
                    <a:pt x="855404" y="2765181"/>
                    <a:pt x="825686" y="2810373"/>
                    <a:pt x="795088" y="2837366"/>
                  </a:cubicBezTo>
                  <a:cubicBezTo>
                    <a:pt x="762205" y="2866468"/>
                    <a:pt x="730025" y="2896274"/>
                    <a:pt x="694329" y="2928718"/>
                  </a:cubicBezTo>
                  <a:cubicBezTo>
                    <a:pt x="668919" y="2908759"/>
                    <a:pt x="643861" y="2889152"/>
                    <a:pt x="618891" y="2869546"/>
                  </a:cubicBezTo>
                  <a:cubicBezTo>
                    <a:pt x="594888" y="2850642"/>
                    <a:pt x="570885" y="2831739"/>
                    <a:pt x="546090" y="2812308"/>
                  </a:cubicBezTo>
                  <a:cubicBezTo>
                    <a:pt x="580908" y="2743376"/>
                    <a:pt x="613615" y="2676467"/>
                    <a:pt x="648609" y="2610876"/>
                  </a:cubicBezTo>
                  <a:cubicBezTo>
                    <a:pt x="660214" y="2589071"/>
                    <a:pt x="658544" y="2575003"/>
                    <a:pt x="640696" y="2557682"/>
                  </a:cubicBezTo>
                  <a:cubicBezTo>
                    <a:pt x="610274" y="2528140"/>
                    <a:pt x="582666" y="2495872"/>
                    <a:pt x="551278" y="2462022"/>
                  </a:cubicBezTo>
                  <a:cubicBezTo>
                    <a:pt x="474960" y="2494114"/>
                    <a:pt x="398467" y="2526206"/>
                    <a:pt x="316347" y="2560760"/>
                  </a:cubicBezTo>
                  <a:cubicBezTo>
                    <a:pt x="281266" y="2509940"/>
                    <a:pt x="245833" y="2458681"/>
                    <a:pt x="208905" y="2405224"/>
                  </a:cubicBezTo>
                  <a:cubicBezTo>
                    <a:pt x="263769" y="2353261"/>
                    <a:pt x="316259" y="2302354"/>
                    <a:pt x="370244" y="2253117"/>
                  </a:cubicBezTo>
                  <a:cubicBezTo>
                    <a:pt x="387829" y="2237027"/>
                    <a:pt x="391434" y="2224014"/>
                    <a:pt x="382553" y="2200451"/>
                  </a:cubicBezTo>
                  <a:cubicBezTo>
                    <a:pt x="325315" y="2048608"/>
                    <a:pt x="360485" y="2066192"/>
                    <a:pt x="208993" y="2085184"/>
                  </a:cubicBezTo>
                  <a:cubicBezTo>
                    <a:pt x="201696" y="2086063"/>
                    <a:pt x="194310" y="2085799"/>
                    <a:pt x="187012" y="2085887"/>
                  </a:cubicBezTo>
                  <a:cubicBezTo>
                    <a:pt x="150964" y="2086503"/>
                    <a:pt x="104453" y="2100922"/>
                    <a:pt x="81681" y="2083777"/>
                  </a:cubicBezTo>
                  <a:cubicBezTo>
                    <a:pt x="58205" y="2066192"/>
                    <a:pt x="57326" y="2017923"/>
                    <a:pt x="47478" y="1982929"/>
                  </a:cubicBezTo>
                  <a:cubicBezTo>
                    <a:pt x="41148" y="1960597"/>
                    <a:pt x="36488" y="1937825"/>
                    <a:pt x="30070" y="1911448"/>
                  </a:cubicBezTo>
                  <a:cubicBezTo>
                    <a:pt x="94869" y="1881290"/>
                    <a:pt x="157646" y="1850253"/>
                    <a:pt x="222006" y="1822997"/>
                  </a:cubicBezTo>
                  <a:cubicBezTo>
                    <a:pt x="248559" y="1811743"/>
                    <a:pt x="257527" y="1796620"/>
                    <a:pt x="252779" y="1769628"/>
                  </a:cubicBezTo>
                  <a:cubicBezTo>
                    <a:pt x="250053" y="1753802"/>
                    <a:pt x="248998" y="1737624"/>
                    <a:pt x="248471" y="1721446"/>
                  </a:cubicBezTo>
                  <a:cubicBezTo>
                    <a:pt x="246185" y="1644162"/>
                    <a:pt x="281881" y="1646184"/>
                    <a:pt x="165120" y="1619367"/>
                  </a:cubicBezTo>
                  <a:cubicBezTo>
                    <a:pt x="110168" y="1603717"/>
                    <a:pt x="55040" y="1588946"/>
                    <a:pt x="0" y="1573823"/>
                  </a:cubicBezTo>
                  <a:cubicBezTo>
                    <a:pt x="0" y="1556239"/>
                    <a:pt x="0" y="1538654"/>
                    <a:pt x="0" y="1521069"/>
                  </a:cubicBezTo>
                  <a:cubicBezTo>
                    <a:pt x="6418" y="1475525"/>
                    <a:pt x="12837" y="1429981"/>
                    <a:pt x="19431" y="1383382"/>
                  </a:cubicBezTo>
                  <a:cubicBezTo>
                    <a:pt x="55479" y="1379337"/>
                    <a:pt x="88714" y="1373710"/>
                    <a:pt x="122213" y="1372040"/>
                  </a:cubicBezTo>
                  <a:cubicBezTo>
                    <a:pt x="316523" y="1362808"/>
                    <a:pt x="263769" y="1389185"/>
                    <a:pt x="292432" y="1219933"/>
                  </a:cubicBezTo>
                  <a:cubicBezTo>
                    <a:pt x="296652" y="1194963"/>
                    <a:pt x="292168" y="1183533"/>
                    <a:pt x="271506" y="1170872"/>
                  </a:cubicBezTo>
                  <a:cubicBezTo>
                    <a:pt x="212950" y="1135175"/>
                    <a:pt x="155800" y="1097016"/>
                    <a:pt x="96100" y="1058594"/>
                  </a:cubicBezTo>
                  <a:cubicBezTo>
                    <a:pt x="120806" y="998015"/>
                    <a:pt x="144370" y="940337"/>
                    <a:pt x="168812" y="880462"/>
                  </a:cubicBezTo>
                  <a:cubicBezTo>
                    <a:pt x="241261" y="896991"/>
                    <a:pt x="309313" y="913609"/>
                    <a:pt x="377981" y="927325"/>
                  </a:cubicBezTo>
                  <a:cubicBezTo>
                    <a:pt x="390378" y="929787"/>
                    <a:pt x="411128" y="924863"/>
                    <a:pt x="417898" y="915807"/>
                  </a:cubicBezTo>
                  <a:cubicBezTo>
                    <a:pt x="447441" y="876241"/>
                    <a:pt x="473202" y="833862"/>
                    <a:pt x="501074" y="791484"/>
                  </a:cubicBezTo>
                  <a:cubicBezTo>
                    <a:pt x="451045" y="725629"/>
                    <a:pt x="402600" y="661885"/>
                    <a:pt x="352747" y="596294"/>
                  </a:cubicBezTo>
                  <a:cubicBezTo>
                    <a:pt x="395830" y="548025"/>
                    <a:pt x="437241" y="501601"/>
                    <a:pt x="478917" y="454826"/>
                  </a:cubicBezTo>
                  <a:cubicBezTo>
                    <a:pt x="511536" y="475400"/>
                    <a:pt x="539760" y="493688"/>
                    <a:pt x="568511" y="511185"/>
                  </a:cubicBezTo>
                  <a:cubicBezTo>
                    <a:pt x="607021" y="534660"/>
                    <a:pt x="647729" y="578006"/>
                    <a:pt x="684305" y="574929"/>
                  </a:cubicBezTo>
                  <a:cubicBezTo>
                    <a:pt x="723695" y="571588"/>
                    <a:pt x="758776" y="523582"/>
                    <a:pt x="797111" y="497029"/>
                  </a:cubicBezTo>
                  <a:cubicBezTo>
                    <a:pt x="818124" y="482522"/>
                    <a:pt x="819619" y="467663"/>
                    <a:pt x="811266" y="445067"/>
                  </a:cubicBezTo>
                  <a:cubicBezTo>
                    <a:pt x="790516" y="388796"/>
                    <a:pt x="771261" y="331910"/>
                    <a:pt x="754028" y="274496"/>
                  </a:cubicBezTo>
                  <a:cubicBezTo>
                    <a:pt x="750511" y="262802"/>
                    <a:pt x="753765" y="240382"/>
                    <a:pt x="761766" y="235194"/>
                  </a:cubicBezTo>
                  <a:cubicBezTo>
                    <a:pt x="809508" y="204597"/>
                    <a:pt x="859536" y="177605"/>
                    <a:pt x="911411" y="147975"/>
                  </a:cubicBezTo>
                  <a:cubicBezTo>
                    <a:pt x="955284" y="204157"/>
                    <a:pt x="998191" y="257790"/>
                    <a:pt x="1039515" y="312567"/>
                  </a:cubicBezTo>
                  <a:cubicBezTo>
                    <a:pt x="1053670" y="331294"/>
                    <a:pt x="1066155" y="339295"/>
                    <a:pt x="1090598" y="328744"/>
                  </a:cubicBezTo>
                  <a:cubicBezTo>
                    <a:pt x="1128141" y="312567"/>
                    <a:pt x="1168498" y="302807"/>
                    <a:pt x="1205777" y="286190"/>
                  </a:cubicBezTo>
                  <a:cubicBezTo>
                    <a:pt x="1217647" y="280826"/>
                    <a:pt x="1230484" y="262450"/>
                    <a:pt x="1231011" y="249526"/>
                  </a:cubicBezTo>
                  <a:cubicBezTo>
                    <a:pt x="1233649" y="188155"/>
                    <a:pt x="1233385" y="126521"/>
                    <a:pt x="1231627" y="65063"/>
                  </a:cubicBezTo>
                  <a:cubicBezTo>
                    <a:pt x="1230835" y="38686"/>
                    <a:pt x="1240595" y="29982"/>
                    <a:pt x="1265829" y="26201"/>
                  </a:cubicBezTo>
                  <a:cubicBezTo>
                    <a:pt x="1307328" y="19783"/>
                    <a:pt x="1348125" y="8968"/>
                    <a:pt x="1389185" y="0"/>
                  </a:cubicBezTo>
                  <a:cubicBezTo>
                    <a:pt x="1397977" y="0"/>
                    <a:pt x="1406769" y="0"/>
                    <a:pt x="1415562" y="0"/>
                  </a:cubicBezTo>
                  <a:cubicBezTo>
                    <a:pt x="1440004" y="67085"/>
                    <a:pt x="1463392" y="134522"/>
                    <a:pt x="1490032" y="200728"/>
                  </a:cubicBezTo>
                  <a:cubicBezTo>
                    <a:pt x="1494956" y="212950"/>
                    <a:pt x="1512717" y="226842"/>
                    <a:pt x="1525465" y="227809"/>
                  </a:cubicBezTo>
                  <a:cubicBezTo>
                    <a:pt x="1568987" y="231150"/>
                    <a:pt x="1612949" y="230534"/>
                    <a:pt x="1656559" y="228072"/>
                  </a:cubicBezTo>
                  <a:cubicBezTo>
                    <a:pt x="1667373" y="227457"/>
                    <a:pt x="1683199" y="216379"/>
                    <a:pt x="1686892" y="206355"/>
                  </a:cubicBezTo>
                  <a:cubicBezTo>
                    <a:pt x="1712214" y="138127"/>
                    <a:pt x="1734898" y="68932"/>
                    <a:pt x="1758462" y="0"/>
                  </a:cubicBezTo>
                  <a:cubicBezTo>
                    <a:pt x="1773145" y="0"/>
                    <a:pt x="1787740" y="0"/>
                    <a:pt x="1802423" y="0"/>
                  </a:cubicBezTo>
                  <a:close/>
                  <a:moveTo>
                    <a:pt x="1609520" y="1345135"/>
                  </a:moveTo>
                  <a:cubicBezTo>
                    <a:pt x="1464711" y="1344959"/>
                    <a:pt x="1349531" y="1460402"/>
                    <a:pt x="1350499" y="1604684"/>
                  </a:cubicBezTo>
                  <a:cubicBezTo>
                    <a:pt x="1351466" y="1752835"/>
                    <a:pt x="1466381" y="1871531"/>
                    <a:pt x="1609256" y="1871794"/>
                  </a:cubicBezTo>
                  <a:cubicBezTo>
                    <a:pt x="1751692" y="1872058"/>
                    <a:pt x="1870739" y="1751604"/>
                    <a:pt x="1871003" y="1606970"/>
                  </a:cubicBezTo>
                  <a:cubicBezTo>
                    <a:pt x="1871267" y="1458908"/>
                    <a:pt x="1757846" y="1345311"/>
                    <a:pt x="1609520" y="1345135"/>
                  </a:cubicBezTo>
                  <a:close/>
                  <a:moveTo>
                    <a:pt x="878615" y="2153764"/>
                  </a:moveTo>
                  <a:cubicBezTo>
                    <a:pt x="1037668" y="2355635"/>
                    <a:pt x="1235495" y="2481365"/>
                    <a:pt x="1493374" y="2515040"/>
                  </a:cubicBezTo>
                  <a:cubicBezTo>
                    <a:pt x="1493374" y="2386057"/>
                    <a:pt x="1493901" y="2263228"/>
                    <a:pt x="1492494" y="2140400"/>
                  </a:cubicBezTo>
                  <a:cubicBezTo>
                    <a:pt x="1492318" y="2128706"/>
                    <a:pt x="1482647" y="2112528"/>
                    <a:pt x="1472536" y="2106285"/>
                  </a:cubicBezTo>
                  <a:cubicBezTo>
                    <a:pt x="1395339" y="2058631"/>
                    <a:pt x="1317352" y="2012295"/>
                    <a:pt x="1238485" y="1967455"/>
                  </a:cubicBezTo>
                  <a:cubicBezTo>
                    <a:pt x="1228549" y="1961828"/>
                    <a:pt x="1209558" y="1962707"/>
                    <a:pt x="1199271" y="1968598"/>
                  </a:cubicBezTo>
                  <a:cubicBezTo>
                    <a:pt x="1093499" y="2028298"/>
                    <a:pt x="988871" y="2089756"/>
                    <a:pt x="878615" y="2153764"/>
                  </a:cubicBezTo>
                  <a:close/>
                  <a:moveTo>
                    <a:pt x="1731118" y="2518645"/>
                  </a:moveTo>
                  <a:cubicBezTo>
                    <a:pt x="1986710" y="2477233"/>
                    <a:pt x="2187614" y="2357130"/>
                    <a:pt x="2344996" y="2153500"/>
                  </a:cubicBezTo>
                  <a:cubicBezTo>
                    <a:pt x="2232983" y="2088437"/>
                    <a:pt x="2124661" y="2025220"/>
                    <a:pt x="2015725" y="1963234"/>
                  </a:cubicBezTo>
                  <a:cubicBezTo>
                    <a:pt x="2008867" y="1959278"/>
                    <a:pt x="1995063" y="1961300"/>
                    <a:pt x="1987501" y="1965696"/>
                  </a:cubicBezTo>
                  <a:cubicBezTo>
                    <a:pt x="1907755" y="2012032"/>
                    <a:pt x="1828360" y="2058983"/>
                    <a:pt x="1749845" y="2107252"/>
                  </a:cubicBezTo>
                  <a:cubicBezTo>
                    <a:pt x="1740701" y="2112880"/>
                    <a:pt x="1732085" y="2127563"/>
                    <a:pt x="1731909" y="2138201"/>
                  </a:cubicBezTo>
                  <a:cubicBezTo>
                    <a:pt x="1730678" y="2262349"/>
                    <a:pt x="1731118" y="2386672"/>
                    <a:pt x="1731118" y="2518645"/>
                  </a:cubicBezTo>
                  <a:close/>
                  <a:moveTo>
                    <a:pt x="768887" y="1948376"/>
                  </a:moveTo>
                  <a:cubicBezTo>
                    <a:pt x="843710" y="1904678"/>
                    <a:pt x="917038" y="1862299"/>
                    <a:pt x="989926" y="1819216"/>
                  </a:cubicBezTo>
                  <a:cubicBezTo>
                    <a:pt x="1031338" y="1794686"/>
                    <a:pt x="1087872" y="1778068"/>
                    <a:pt x="1108710" y="1741405"/>
                  </a:cubicBezTo>
                  <a:cubicBezTo>
                    <a:pt x="1129636" y="1704653"/>
                    <a:pt x="1115392" y="1647503"/>
                    <a:pt x="1115392" y="1599321"/>
                  </a:cubicBezTo>
                  <a:cubicBezTo>
                    <a:pt x="1115392" y="1546743"/>
                    <a:pt x="1131570" y="1483702"/>
                    <a:pt x="1108270" y="1444488"/>
                  </a:cubicBezTo>
                  <a:cubicBezTo>
                    <a:pt x="1084004" y="1403604"/>
                    <a:pt x="1021315" y="1385228"/>
                    <a:pt x="974803" y="1358060"/>
                  </a:cubicBezTo>
                  <a:cubicBezTo>
                    <a:pt x="908245" y="1319198"/>
                    <a:pt x="841072" y="1281303"/>
                    <a:pt x="774075" y="1242881"/>
                  </a:cubicBezTo>
                  <a:cubicBezTo>
                    <a:pt x="677799" y="1425321"/>
                    <a:pt x="675161" y="1751164"/>
                    <a:pt x="768887" y="1948376"/>
                  </a:cubicBezTo>
                  <a:close/>
                  <a:moveTo>
                    <a:pt x="2456835" y="1949870"/>
                  </a:moveTo>
                  <a:cubicBezTo>
                    <a:pt x="2547923" y="1708257"/>
                    <a:pt x="2547835" y="1476404"/>
                    <a:pt x="2446548" y="1241298"/>
                  </a:cubicBezTo>
                  <a:cubicBezTo>
                    <a:pt x="2336732" y="1305042"/>
                    <a:pt x="2231576" y="1365357"/>
                    <a:pt x="2127826" y="1427783"/>
                  </a:cubicBezTo>
                  <a:cubicBezTo>
                    <a:pt x="2117452" y="1434026"/>
                    <a:pt x="2109978" y="1453544"/>
                    <a:pt x="2109714" y="1467085"/>
                  </a:cubicBezTo>
                  <a:cubicBezTo>
                    <a:pt x="2108044" y="1550436"/>
                    <a:pt x="2108308" y="1633875"/>
                    <a:pt x="2109538" y="1717314"/>
                  </a:cubicBezTo>
                  <a:cubicBezTo>
                    <a:pt x="2109714" y="1730062"/>
                    <a:pt x="2114814" y="1748878"/>
                    <a:pt x="2123958" y="1754417"/>
                  </a:cubicBezTo>
                  <a:cubicBezTo>
                    <a:pt x="2232631" y="1819744"/>
                    <a:pt x="2342623" y="1883224"/>
                    <a:pt x="2456835" y="1949870"/>
                  </a:cubicBezTo>
                  <a:close/>
                  <a:moveTo>
                    <a:pt x="1731205" y="703912"/>
                  </a:moveTo>
                  <a:cubicBezTo>
                    <a:pt x="1731205" y="830785"/>
                    <a:pt x="1730678" y="957834"/>
                    <a:pt x="1732173" y="1084795"/>
                  </a:cubicBezTo>
                  <a:cubicBezTo>
                    <a:pt x="1732261" y="1094467"/>
                    <a:pt x="1744394" y="1107303"/>
                    <a:pt x="1754241" y="1113018"/>
                  </a:cubicBezTo>
                  <a:cubicBezTo>
                    <a:pt x="1823788" y="1153463"/>
                    <a:pt x="1893863" y="1192940"/>
                    <a:pt x="1964553" y="1231187"/>
                  </a:cubicBezTo>
                  <a:cubicBezTo>
                    <a:pt x="1974137" y="1236374"/>
                    <a:pt x="1991018" y="1238309"/>
                    <a:pt x="1999810" y="1233297"/>
                  </a:cubicBezTo>
                  <a:cubicBezTo>
                    <a:pt x="2110242" y="1170960"/>
                    <a:pt x="2219794" y="1107040"/>
                    <a:pt x="2329786" y="1043471"/>
                  </a:cubicBezTo>
                  <a:cubicBezTo>
                    <a:pt x="2201066" y="861822"/>
                    <a:pt x="1923230" y="703736"/>
                    <a:pt x="1731205" y="703912"/>
                  </a:cubicBezTo>
                  <a:close/>
                  <a:moveTo>
                    <a:pt x="1493286" y="715870"/>
                  </a:moveTo>
                  <a:cubicBezTo>
                    <a:pt x="1324561" y="689581"/>
                    <a:pt x="1002939" y="870351"/>
                    <a:pt x="903234" y="1047516"/>
                  </a:cubicBezTo>
                  <a:cubicBezTo>
                    <a:pt x="1011379" y="1110644"/>
                    <a:pt x="1119525" y="1174125"/>
                    <a:pt x="1228461" y="1236199"/>
                  </a:cubicBezTo>
                  <a:cubicBezTo>
                    <a:pt x="1235759" y="1240331"/>
                    <a:pt x="1251057" y="1236023"/>
                    <a:pt x="1260026" y="1231011"/>
                  </a:cubicBezTo>
                  <a:cubicBezTo>
                    <a:pt x="1330188" y="1191709"/>
                    <a:pt x="1400087" y="1151968"/>
                    <a:pt x="1469107" y="1110644"/>
                  </a:cubicBezTo>
                  <a:cubicBezTo>
                    <a:pt x="1479745" y="1104314"/>
                    <a:pt x="1492055" y="1089631"/>
                    <a:pt x="1492231" y="1078640"/>
                  </a:cubicBezTo>
                  <a:cubicBezTo>
                    <a:pt x="1493901" y="957482"/>
                    <a:pt x="1493286" y="836324"/>
                    <a:pt x="1493286" y="71587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075F45D3-1548-4546-8A4A-5D6F6BC9B798}"/>
                </a:ext>
              </a:extLst>
            </p:cNvPr>
            <p:cNvSpPr/>
            <p:nvPr/>
          </p:nvSpPr>
          <p:spPr>
            <a:xfrm flipH="1">
              <a:off x="3027347" y="2681487"/>
              <a:ext cx="1112517" cy="1112730"/>
            </a:xfrm>
            <a:custGeom>
              <a:avLst/>
              <a:gdLst>
                <a:gd name="connsiteX0" fmla="*/ 1779651 w 3214291"/>
                <a:gd name="connsiteY0" fmla="*/ 0 h 3214907"/>
                <a:gd name="connsiteX1" fmla="*/ 1939935 w 3214291"/>
                <a:gd name="connsiteY1" fmla="*/ 29982 h 3214907"/>
                <a:gd name="connsiteX2" fmla="*/ 1939319 w 3214291"/>
                <a:gd name="connsiteY2" fmla="*/ 237920 h 3214907"/>
                <a:gd name="connsiteX3" fmla="*/ 1974576 w 3214291"/>
                <a:gd name="connsiteY3" fmla="*/ 287157 h 3214907"/>
                <a:gd name="connsiteX4" fmla="*/ 2041310 w 3214291"/>
                <a:gd name="connsiteY4" fmla="*/ 308786 h 3214907"/>
                <a:gd name="connsiteX5" fmla="*/ 2166161 w 3214291"/>
                <a:gd name="connsiteY5" fmla="*/ 270803 h 3214907"/>
                <a:gd name="connsiteX6" fmla="*/ 2270174 w 3214291"/>
                <a:gd name="connsiteY6" fmla="*/ 137600 h 3214907"/>
                <a:gd name="connsiteX7" fmla="*/ 2436612 w 3214291"/>
                <a:gd name="connsiteY7" fmla="*/ 219368 h 3214907"/>
                <a:gd name="connsiteX8" fmla="*/ 2370758 w 3214291"/>
                <a:gd name="connsiteY8" fmla="*/ 425636 h 3214907"/>
                <a:gd name="connsiteX9" fmla="*/ 2391684 w 3214291"/>
                <a:gd name="connsiteY9" fmla="*/ 491226 h 3214907"/>
                <a:gd name="connsiteX10" fmla="*/ 2495960 w 3214291"/>
                <a:gd name="connsiteY10" fmla="*/ 565961 h 3214907"/>
                <a:gd name="connsiteX11" fmla="*/ 2611316 w 3214291"/>
                <a:gd name="connsiteY11" fmla="*/ 500810 h 3214907"/>
                <a:gd name="connsiteX12" fmla="*/ 2711284 w 3214291"/>
                <a:gd name="connsiteY12" fmla="*/ 443924 h 3214907"/>
                <a:gd name="connsiteX13" fmla="*/ 2798416 w 3214291"/>
                <a:gd name="connsiteY13" fmla="*/ 518219 h 3214907"/>
                <a:gd name="connsiteX14" fmla="*/ 2843169 w 3214291"/>
                <a:gd name="connsiteY14" fmla="*/ 564466 h 3214907"/>
                <a:gd name="connsiteX15" fmla="*/ 2684116 w 3214291"/>
                <a:gd name="connsiteY15" fmla="*/ 776361 h 3214907"/>
                <a:gd name="connsiteX16" fmla="*/ 2765972 w 3214291"/>
                <a:gd name="connsiteY16" fmla="*/ 905168 h 3214907"/>
                <a:gd name="connsiteX17" fmla="*/ 2805538 w 3214291"/>
                <a:gd name="connsiteY17" fmla="*/ 916686 h 3214907"/>
                <a:gd name="connsiteX18" fmla="*/ 2993693 w 3214291"/>
                <a:gd name="connsiteY18" fmla="*/ 872900 h 3214907"/>
                <a:gd name="connsiteX19" fmla="*/ 3047326 w 3214291"/>
                <a:gd name="connsiteY19" fmla="*/ 898310 h 3214907"/>
                <a:gd name="connsiteX20" fmla="*/ 3108169 w 3214291"/>
                <a:gd name="connsiteY20" fmla="*/ 1031777 h 3214907"/>
                <a:gd name="connsiteX21" fmla="*/ 2920893 w 3214291"/>
                <a:gd name="connsiteY21" fmla="*/ 1157947 h 3214907"/>
                <a:gd name="connsiteX22" fmla="*/ 2898648 w 3214291"/>
                <a:gd name="connsiteY22" fmla="*/ 1211756 h 3214907"/>
                <a:gd name="connsiteX23" fmla="*/ 2926080 w 3214291"/>
                <a:gd name="connsiteY23" fmla="*/ 1322539 h 3214907"/>
                <a:gd name="connsiteX24" fmla="*/ 2968195 w 3214291"/>
                <a:gd name="connsiteY24" fmla="*/ 1355334 h 3214907"/>
                <a:gd name="connsiteX25" fmla="*/ 3195916 w 3214291"/>
                <a:gd name="connsiteY25" fmla="*/ 1373271 h 3214907"/>
                <a:gd name="connsiteX26" fmla="*/ 3214292 w 3214291"/>
                <a:gd name="connsiteY26" fmla="*/ 1553073 h 3214907"/>
                <a:gd name="connsiteX27" fmla="*/ 2992814 w 3214291"/>
                <a:gd name="connsiteY27" fmla="*/ 1614532 h 3214907"/>
                <a:gd name="connsiteX28" fmla="*/ 2949028 w 3214291"/>
                <a:gd name="connsiteY28" fmla="*/ 1667022 h 3214907"/>
                <a:gd name="connsiteX29" fmla="*/ 3067812 w 3214291"/>
                <a:gd name="connsiteY29" fmla="*/ 1857463 h 3214907"/>
                <a:gd name="connsiteX30" fmla="*/ 3190201 w 3214291"/>
                <a:gd name="connsiteY30" fmla="*/ 1912855 h 3214907"/>
                <a:gd name="connsiteX31" fmla="*/ 3148262 w 3214291"/>
                <a:gd name="connsiteY31" fmla="*/ 2067160 h 3214907"/>
                <a:gd name="connsiteX32" fmla="*/ 3110631 w 3214291"/>
                <a:gd name="connsiteY32" fmla="*/ 2084393 h 3214907"/>
                <a:gd name="connsiteX33" fmla="*/ 2913067 w 3214291"/>
                <a:gd name="connsiteY33" fmla="*/ 2075248 h 3214907"/>
                <a:gd name="connsiteX34" fmla="*/ 2862248 w 3214291"/>
                <a:gd name="connsiteY34" fmla="*/ 2104967 h 3214907"/>
                <a:gd name="connsiteX35" fmla="*/ 2900231 w 3214291"/>
                <a:gd name="connsiteY35" fmla="*/ 2313872 h 3214907"/>
                <a:gd name="connsiteX36" fmla="*/ 3003013 w 3214291"/>
                <a:gd name="connsiteY36" fmla="*/ 2408741 h 3214907"/>
                <a:gd name="connsiteX37" fmla="*/ 2904539 w 3214291"/>
                <a:gd name="connsiteY37" fmla="*/ 2567442 h 3214907"/>
                <a:gd name="connsiteX38" fmla="*/ 2687281 w 3214291"/>
                <a:gd name="connsiteY38" fmla="*/ 2478288 h 3214907"/>
                <a:gd name="connsiteX39" fmla="*/ 2626438 w 3214291"/>
                <a:gd name="connsiteY39" fmla="*/ 2490773 h 3214907"/>
                <a:gd name="connsiteX40" fmla="*/ 2536669 w 3214291"/>
                <a:gd name="connsiteY40" fmla="*/ 2586609 h 3214907"/>
                <a:gd name="connsiteX41" fmla="*/ 2667410 w 3214291"/>
                <a:gd name="connsiteY41" fmla="*/ 2826288 h 3214907"/>
                <a:gd name="connsiteX42" fmla="*/ 2518821 w 3214291"/>
                <a:gd name="connsiteY42" fmla="*/ 2941027 h 3214907"/>
                <a:gd name="connsiteX43" fmla="*/ 2344293 w 3214291"/>
                <a:gd name="connsiteY43" fmla="*/ 2785052 h 3214907"/>
                <a:gd name="connsiteX44" fmla="*/ 2287231 w 3214291"/>
                <a:gd name="connsiteY44" fmla="*/ 2777666 h 3214907"/>
                <a:gd name="connsiteX45" fmla="*/ 2184273 w 3214291"/>
                <a:gd name="connsiteY45" fmla="*/ 2839740 h 3214907"/>
                <a:gd name="connsiteX46" fmla="*/ 2191483 w 3214291"/>
                <a:gd name="connsiteY46" fmla="*/ 2957996 h 3214907"/>
                <a:gd name="connsiteX47" fmla="*/ 2193945 w 3214291"/>
                <a:gd name="connsiteY47" fmla="*/ 2979801 h 3214907"/>
                <a:gd name="connsiteX48" fmla="*/ 2206430 w 3214291"/>
                <a:gd name="connsiteY48" fmla="*/ 3105004 h 3214907"/>
                <a:gd name="connsiteX49" fmla="*/ 2055026 w 3214291"/>
                <a:gd name="connsiteY49" fmla="*/ 3162593 h 3214907"/>
                <a:gd name="connsiteX50" fmla="*/ 2021352 w 3214291"/>
                <a:gd name="connsiteY50" fmla="*/ 3140085 h 3214907"/>
                <a:gd name="connsiteX51" fmla="*/ 1924460 w 3214291"/>
                <a:gd name="connsiteY51" fmla="*/ 2962832 h 3214907"/>
                <a:gd name="connsiteX52" fmla="*/ 1876190 w 3214291"/>
                <a:gd name="connsiteY52" fmla="*/ 2937774 h 3214907"/>
                <a:gd name="connsiteX53" fmla="*/ 1776310 w 3214291"/>
                <a:gd name="connsiteY53" fmla="*/ 2952809 h 3214907"/>
                <a:gd name="connsiteX54" fmla="*/ 1734283 w 3214291"/>
                <a:gd name="connsiteY54" fmla="*/ 2997562 h 3214907"/>
                <a:gd name="connsiteX55" fmla="*/ 1698674 w 3214291"/>
                <a:gd name="connsiteY55" fmla="*/ 3205324 h 3214907"/>
                <a:gd name="connsiteX56" fmla="*/ 1693223 w 3214291"/>
                <a:gd name="connsiteY56" fmla="*/ 3214907 h 3214907"/>
                <a:gd name="connsiteX57" fmla="*/ 1509727 w 3214291"/>
                <a:gd name="connsiteY57" fmla="*/ 3214907 h 3214907"/>
                <a:gd name="connsiteX58" fmla="*/ 1465766 w 3214291"/>
                <a:gd name="connsiteY58" fmla="*/ 2998441 h 3214907"/>
                <a:gd name="connsiteX59" fmla="*/ 1421892 w 3214291"/>
                <a:gd name="connsiteY59" fmla="*/ 2954040 h 3214907"/>
                <a:gd name="connsiteX60" fmla="*/ 1239540 w 3214291"/>
                <a:gd name="connsiteY60" fmla="*/ 3036072 h 3214907"/>
                <a:gd name="connsiteX61" fmla="*/ 1172366 w 3214291"/>
                <a:gd name="connsiteY61" fmla="*/ 3162681 h 3214907"/>
                <a:gd name="connsiteX62" fmla="*/ 1083564 w 3214291"/>
                <a:gd name="connsiteY62" fmla="*/ 3134985 h 3214907"/>
                <a:gd name="connsiteX63" fmla="*/ 993091 w 3214291"/>
                <a:gd name="connsiteY63" fmla="*/ 3103421 h 3214907"/>
                <a:gd name="connsiteX64" fmla="*/ 1026326 w 3214291"/>
                <a:gd name="connsiteY64" fmla="*/ 2876404 h 3214907"/>
                <a:gd name="connsiteX65" fmla="*/ 1000301 w 3214291"/>
                <a:gd name="connsiteY65" fmla="*/ 2825232 h 3214907"/>
                <a:gd name="connsiteX66" fmla="*/ 792979 w 3214291"/>
                <a:gd name="connsiteY66" fmla="*/ 2848444 h 3214907"/>
                <a:gd name="connsiteX67" fmla="*/ 692834 w 3214291"/>
                <a:gd name="connsiteY67" fmla="*/ 2939708 h 3214907"/>
                <a:gd name="connsiteX68" fmla="*/ 539320 w 3214291"/>
                <a:gd name="connsiteY68" fmla="*/ 2820133 h 3214907"/>
                <a:gd name="connsiteX69" fmla="*/ 661709 w 3214291"/>
                <a:gd name="connsiteY69" fmla="*/ 2592236 h 3214907"/>
                <a:gd name="connsiteX70" fmla="*/ 559279 w 3214291"/>
                <a:gd name="connsiteY70" fmla="*/ 2483563 h 3214907"/>
                <a:gd name="connsiteX71" fmla="*/ 517867 w 3214291"/>
                <a:gd name="connsiteY71" fmla="*/ 2481717 h 3214907"/>
                <a:gd name="connsiteX72" fmla="*/ 313182 w 3214291"/>
                <a:gd name="connsiteY72" fmla="*/ 2570871 h 3214907"/>
                <a:gd name="connsiteX73" fmla="*/ 206971 w 3214291"/>
                <a:gd name="connsiteY73" fmla="*/ 2410411 h 3214907"/>
                <a:gd name="connsiteX74" fmla="*/ 368661 w 3214291"/>
                <a:gd name="connsiteY74" fmla="*/ 2261030 h 3214907"/>
                <a:gd name="connsiteX75" fmla="*/ 380355 w 3214291"/>
                <a:gd name="connsiteY75" fmla="*/ 2205551 h 3214907"/>
                <a:gd name="connsiteX76" fmla="*/ 350286 w 3214291"/>
                <a:gd name="connsiteY76" fmla="*/ 2142158 h 3214907"/>
                <a:gd name="connsiteX77" fmla="*/ 252867 w 3214291"/>
                <a:gd name="connsiteY77" fmla="*/ 2088261 h 3214907"/>
                <a:gd name="connsiteX78" fmla="*/ 74383 w 3214291"/>
                <a:gd name="connsiteY78" fmla="*/ 2103208 h 3214907"/>
                <a:gd name="connsiteX79" fmla="*/ 30509 w 3214291"/>
                <a:gd name="connsiteY79" fmla="*/ 1936066 h 3214907"/>
                <a:gd name="connsiteX80" fmla="*/ 52754 w 3214291"/>
                <a:gd name="connsiteY80" fmla="*/ 1903535 h 3214907"/>
                <a:gd name="connsiteX81" fmla="*/ 220687 w 3214291"/>
                <a:gd name="connsiteY81" fmla="*/ 1827218 h 3214907"/>
                <a:gd name="connsiteX82" fmla="*/ 248646 w 3214291"/>
                <a:gd name="connsiteY82" fmla="*/ 1780706 h 3214907"/>
                <a:gd name="connsiteX83" fmla="*/ 243371 w 3214291"/>
                <a:gd name="connsiteY83" fmla="*/ 1719424 h 3214907"/>
                <a:gd name="connsiteX84" fmla="*/ 164944 w 3214291"/>
                <a:gd name="connsiteY84" fmla="*/ 1624906 h 3214907"/>
                <a:gd name="connsiteX85" fmla="*/ 0 w 3214291"/>
                <a:gd name="connsiteY85" fmla="*/ 1580241 h 3214907"/>
                <a:gd name="connsiteX86" fmla="*/ 12485 w 3214291"/>
                <a:gd name="connsiteY86" fmla="*/ 1413627 h 3214907"/>
                <a:gd name="connsiteX87" fmla="*/ 40796 w 3214291"/>
                <a:gd name="connsiteY87" fmla="*/ 1390328 h 3214907"/>
                <a:gd name="connsiteX88" fmla="*/ 228072 w 3214291"/>
                <a:gd name="connsiteY88" fmla="*/ 1366061 h 3214907"/>
                <a:gd name="connsiteX89" fmla="*/ 267462 w 3214291"/>
                <a:gd name="connsiteY89" fmla="*/ 1329661 h 3214907"/>
                <a:gd name="connsiteX90" fmla="*/ 288476 w 3214291"/>
                <a:gd name="connsiteY90" fmla="*/ 1198568 h 3214907"/>
                <a:gd name="connsiteX91" fmla="*/ 185078 w 3214291"/>
                <a:gd name="connsiteY91" fmla="*/ 1122866 h 3214907"/>
                <a:gd name="connsiteX92" fmla="*/ 93023 w 3214291"/>
                <a:gd name="connsiteY92" fmla="*/ 1062111 h 3214907"/>
                <a:gd name="connsiteX93" fmla="*/ 164768 w 3214291"/>
                <a:gd name="connsiteY93" fmla="*/ 886880 h 3214907"/>
                <a:gd name="connsiteX94" fmla="*/ 369013 w 3214291"/>
                <a:gd name="connsiteY94" fmla="*/ 931545 h 3214907"/>
                <a:gd name="connsiteX95" fmla="*/ 422646 w 3214291"/>
                <a:gd name="connsiteY95" fmla="*/ 910531 h 3214907"/>
                <a:gd name="connsiteX96" fmla="*/ 497557 w 3214291"/>
                <a:gd name="connsiteY96" fmla="*/ 792627 h 3214907"/>
                <a:gd name="connsiteX97" fmla="*/ 349758 w 3214291"/>
                <a:gd name="connsiteY97" fmla="*/ 599811 h 3214907"/>
                <a:gd name="connsiteX98" fmla="*/ 477071 w 3214291"/>
                <a:gd name="connsiteY98" fmla="*/ 458079 h 3214907"/>
                <a:gd name="connsiteX99" fmla="*/ 642278 w 3214291"/>
                <a:gd name="connsiteY99" fmla="*/ 563059 h 3214907"/>
                <a:gd name="connsiteX100" fmla="*/ 717276 w 3214291"/>
                <a:gd name="connsiteY100" fmla="*/ 557432 h 3214907"/>
                <a:gd name="connsiteX101" fmla="*/ 754820 w 3214291"/>
                <a:gd name="connsiteY101" fmla="*/ 527099 h 3214907"/>
                <a:gd name="connsiteX102" fmla="*/ 793682 w 3214291"/>
                <a:gd name="connsiteY102" fmla="*/ 399347 h 3214907"/>
                <a:gd name="connsiteX103" fmla="*/ 755347 w 3214291"/>
                <a:gd name="connsiteY103" fmla="*/ 277925 h 3214907"/>
                <a:gd name="connsiteX104" fmla="*/ 774251 w 3214291"/>
                <a:gd name="connsiteY104" fmla="*/ 224995 h 3214907"/>
                <a:gd name="connsiteX105" fmla="*/ 896200 w 3214291"/>
                <a:gd name="connsiteY105" fmla="*/ 155096 h 3214907"/>
                <a:gd name="connsiteX106" fmla="*/ 907191 w 3214291"/>
                <a:gd name="connsiteY106" fmla="*/ 150700 h 3214907"/>
                <a:gd name="connsiteX107" fmla="*/ 1035119 w 3214291"/>
                <a:gd name="connsiteY107" fmla="*/ 310544 h 3214907"/>
                <a:gd name="connsiteX108" fmla="*/ 1097632 w 3214291"/>
                <a:gd name="connsiteY108" fmla="*/ 328920 h 3214907"/>
                <a:gd name="connsiteX109" fmla="*/ 1219669 w 3214291"/>
                <a:gd name="connsiteY109" fmla="*/ 276166 h 3214907"/>
                <a:gd name="connsiteX110" fmla="*/ 1227758 w 3214291"/>
                <a:gd name="connsiteY110" fmla="*/ 148326 h 3214907"/>
                <a:gd name="connsiteX111" fmla="*/ 1227846 w 3214291"/>
                <a:gd name="connsiteY111" fmla="*/ 37631 h 3214907"/>
                <a:gd name="connsiteX112" fmla="*/ 1383294 w 3214291"/>
                <a:gd name="connsiteY112" fmla="*/ 11078 h 3214907"/>
                <a:gd name="connsiteX113" fmla="*/ 1415737 w 3214291"/>
                <a:gd name="connsiteY113" fmla="*/ 8968 h 3214907"/>
                <a:gd name="connsiteX114" fmla="*/ 1485109 w 3214291"/>
                <a:gd name="connsiteY114" fmla="*/ 198794 h 3214907"/>
                <a:gd name="connsiteX115" fmla="*/ 1529334 w 3214291"/>
                <a:gd name="connsiteY115" fmla="*/ 229831 h 3214907"/>
                <a:gd name="connsiteX116" fmla="*/ 1666758 w 3214291"/>
                <a:gd name="connsiteY116" fmla="*/ 223237 h 3214907"/>
                <a:gd name="connsiteX117" fmla="*/ 1721182 w 3214291"/>
                <a:gd name="connsiteY117" fmla="*/ 99617 h 3214907"/>
                <a:gd name="connsiteX118" fmla="*/ 1753362 w 3214291"/>
                <a:gd name="connsiteY118" fmla="*/ 264 h 3214907"/>
                <a:gd name="connsiteX119" fmla="*/ 1779651 w 3214291"/>
                <a:gd name="connsiteY119" fmla="*/ 0 h 3214907"/>
                <a:gd name="connsiteX120" fmla="*/ 1603893 w 3214291"/>
                <a:gd name="connsiteY120" fmla="*/ 1891929 h 3214907"/>
                <a:gd name="connsiteX121" fmla="*/ 1892281 w 3214291"/>
                <a:gd name="connsiteY121" fmla="*/ 1604420 h 3214907"/>
                <a:gd name="connsiteX122" fmla="*/ 1607762 w 3214291"/>
                <a:gd name="connsiteY122" fmla="*/ 1326408 h 3214907"/>
                <a:gd name="connsiteX123" fmla="*/ 1323243 w 3214291"/>
                <a:gd name="connsiteY123" fmla="*/ 1604069 h 3214907"/>
                <a:gd name="connsiteX124" fmla="*/ 1603893 w 3214291"/>
                <a:gd name="connsiteY124" fmla="*/ 1891929 h 3214907"/>
                <a:gd name="connsiteX125" fmla="*/ 1579099 w 3214291"/>
                <a:gd name="connsiteY125" fmla="*/ 2795602 h 3214907"/>
                <a:gd name="connsiteX126" fmla="*/ 1745449 w 3214291"/>
                <a:gd name="connsiteY126" fmla="*/ 2767203 h 3214907"/>
                <a:gd name="connsiteX127" fmla="*/ 1862386 w 3214291"/>
                <a:gd name="connsiteY127" fmla="*/ 2571838 h 3214907"/>
                <a:gd name="connsiteX128" fmla="*/ 1735338 w 3214291"/>
                <a:gd name="connsiteY128" fmla="*/ 2305167 h 3214907"/>
                <a:gd name="connsiteX129" fmla="*/ 1441763 w 3214291"/>
                <a:gd name="connsiteY129" fmla="*/ 2294089 h 3214907"/>
                <a:gd name="connsiteX130" fmla="*/ 1308120 w 3214291"/>
                <a:gd name="connsiteY130" fmla="*/ 2584323 h 3214907"/>
                <a:gd name="connsiteX131" fmla="*/ 1413803 w 3214291"/>
                <a:gd name="connsiteY131" fmla="*/ 2760785 h 3214907"/>
                <a:gd name="connsiteX132" fmla="*/ 1579099 w 3214291"/>
                <a:gd name="connsiteY132" fmla="*/ 2795602 h 3214907"/>
                <a:gd name="connsiteX133" fmla="*/ 949833 w 3214291"/>
                <a:gd name="connsiteY133" fmla="*/ 1372567 h 3214907"/>
                <a:gd name="connsiteX134" fmla="*/ 1103698 w 3214291"/>
                <a:gd name="connsiteY134" fmla="*/ 1151265 h 3214907"/>
                <a:gd name="connsiteX135" fmla="*/ 917565 w 3214291"/>
                <a:gd name="connsiteY135" fmla="*/ 872021 h 3214907"/>
                <a:gd name="connsiteX136" fmla="*/ 687734 w 3214291"/>
                <a:gd name="connsiteY136" fmla="*/ 891276 h 3214907"/>
                <a:gd name="connsiteX137" fmla="*/ 543628 w 3214291"/>
                <a:gd name="connsiteY137" fmla="*/ 1115128 h 3214907"/>
                <a:gd name="connsiteX138" fmla="*/ 670677 w 3214291"/>
                <a:gd name="connsiteY138" fmla="*/ 1362720 h 3214907"/>
                <a:gd name="connsiteX139" fmla="*/ 949833 w 3214291"/>
                <a:gd name="connsiteY139" fmla="*/ 1372567 h 3214907"/>
                <a:gd name="connsiteX140" fmla="*/ 515405 w 3214291"/>
                <a:gd name="connsiteY140" fmla="*/ 1994183 h 3214907"/>
                <a:gd name="connsiteX141" fmla="*/ 539936 w 3214291"/>
                <a:gd name="connsiteY141" fmla="*/ 2091075 h 3214907"/>
                <a:gd name="connsiteX142" fmla="*/ 638058 w 3214291"/>
                <a:gd name="connsiteY142" fmla="*/ 2276768 h 3214907"/>
                <a:gd name="connsiteX143" fmla="*/ 918708 w 3214291"/>
                <a:gd name="connsiteY143" fmla="*/ 2308596 h 3214907"/>
                <a:gd name="connsiteX144" fmla="*/ 1081894 w 3214291"/>
                <a:gd name="connsiteY144" fmla="*/ 2018186 h 3214907"/>
                <a:gd name="connsiteX145" fmla="*/ 973133 w 3214291"/>
                <a:gd name="connsiteY145" fmla="*/ 1822909 h 3214907"/>
                <a:gd name="connsiteX146" fmla="*/ 618099 w 3214291"/>
                <a:gd name="connsiteY146" fmla="*/ 1839790 h 3214907"/>
                <a:gd name="connsiteX147" fmla="*/ 515405 w 3214291"/>
                <a:gd name="connsiteY147" fmla="*/ 1994183 h 3214907"/>
                <a:gd name="connsiteX148" fmla="*/ 2380781 w 3214291"/>
                <a:gd name="connsiteY148" fmla="*/ 1836186 h 3214907"/>
                <a:gd name="connsiteX149" fmla="*/ 2257777 w 3214291"/>
                <a:gd name="connsiteY149" fmla="*/ 1849902 h 3214907"/>
                <a:gd name="connsiteX150" fmla="*/ 2111033 w 3214291"/>
                <a:gd name="connsiteY150" fmla="*/ 2083425 h 3214907"/>
                <a:gd name="connsiteX151" fmla="*/ 2305256 w 3214291"/>
                <a:gd name="connsiteY151" fmla="*/ 2357042 h 3214907"/>
                <a:gd name="connsiteX152" fmla="*/ 2524184 w 3214291"/>
                <a:gd name="connsiteY152" fmla="*/ 2334270 h 3214907"/>
                <a:gd name="connsiteX153" fmla="*/ 2666004 w 3214291"/>
                <a:gd name="connsiteY153" fmla="*/ 2109626 h 3214907"/>
                <a:gd name="connsiteX154" fmla="*/ 2544230 w 3214291"/>
                <a:gd name="connsiteY154" fmla="*/ 1863002 h 3214907"/>
                <a:gd name="connsiteX155" fmla="*/ 2380781 w 3214291"/>
                <a:gd name="connsiteY155" fmla="*/ 1836186 h 3214907"/>
                <a:gd name="connsiteX156" fmla="*/ 1901249 w 3214291"/>
                <a:gd name="connsiteY156" fmla="*/ 614494 h 3214907"/>
                <a:gd name="connsiteX157" fmla="*/ 1780443 w 3214291"/>
                <a:gd name="connsiteY157" fmla="*/ 450957 h 3214907"/>
                <a:gd name="connsiteX158" fmla="*/ 1493462 w 3214291"/>
                <a:gd name="connsiteY158" fmla="*/ 444803 h 3214907"/>
                <a:gd name="connsiteX159" fmla="*/ 1363336 w 3214291"/>
                <a:gd name="connsiteY159" fmla="*/ 686415 h 3214907"/>
                <a:gd name="connsiteX160" fmla="*/ 1491176 w 3214291"/>
                <a:gd name="connsiteY160" fmla="*/ 919939 h 3214907"/>
                <a:gd name="connsiteX161" fmla="*/ 1744833 w 3214291"/>
                <a:gd name="connsiteY161" fmla="*/ 947899 h 3214907"/>
                <a:gd name="connsiteX162" fmla="*/ 1901249 w 3214291"/>
                <a:gd name="connsiteY162" fmla="*/ 614494 h 3214907"/>
                <a:gd name="connsiteX163" fmla="*/ 2588720 w 3214291"/>
                <a:gd name="connsiteY163" fmla="*/ 1382239 h 3214907"/>
                <a:gd name="connsiteX164" fmla="*/ 2688863 w 3214291"/>
                <a:gd name="connsiteY164" fmla="*/ 1186610 h 3214907"/>
                <a:gd name="connsiteX165" fmla="*/ 2557331 w 3214291"/>
                <a:gd name="connsiteY165" fmla="*/ 921961 h 3214907"/>
                <a:gd name="connsiteX166" fmla="*/ 2307893 w 3214291"/>
                <a:gd name="connsiteY166" fmla="*/ 903585 h 3214907"/>
                <a:gd name="connsiteX167" fmla="*/ 2129057 w 3214291"/>
                <a:gd name="connsiteY167" fmla="*/ 1222482 h 3214907"/>
                <a:gd name="connsiteX168" fmla="*/ 2221816 w 3214291"/>
                <a:gd name="connsiteY168" fmla="*/ 1388130 h 3214907"/>
                <a:gd name="connsiteX169" fmla="*/ 2588720 w 3214291"/>
                <a:gd name="connsiteY169" fmla="*/ 1382239 h 32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3214291" h="3214907">
                  <a:moveTo>
                    <a:pt x="1779651" y="0"/>
                  </a:moveTo>
                  <a:cubicBezTo>
                    <a:pt x="1830998" y="9584"/>
                    <a:pt x="1882345" y="19167"/>
                    <a:pt x="1939935" y="29982"/>
                  </a:cubicBezTo>
                  <a:cubicBezTo>
                    <a:pt x="1939935" y="98122"/>
                    <a:pt x="1941254" y="168021"/>
                    <a:pt x="1939319" y="237920"/>
                  </a:cubicBezTo>
                  <a:cubicBezTo>
                    <a:pt x="1938528" y="265791"/>
                    <a:pt x="1945562" y="281354"/>
                    <a:pt x="1974576" y="287157"/>
                  </a:cubicBezTo>
                  <a:cubicBezTo>
                    <a:pt x="1997349" y="291641"/>
                    <a:pt x="2019242" y="300961"/>
                    <a:pt x="2041310" y="308786"/>
                  </a:cubicBezTo>
                  <a:cubicBezTo>
                    <a:pt x="2116396" y="335251"/>
                    <a:pt x="2116221" y="335339"/>
                    <a:pt x="2166161" y="270803"/>
                  </a:cubicBezTo>
                  <a:cubicBezTo>
                    <a:pt x="2200099" y="227017"/>
                    <a:pt x="2234389" y="183408"/>
                    <a:pt x="2270174" y="137600"/>
                  </a:cubicBezTo>
                  <a:cubicBezTo>
                    <a:pt x="2326181" y="165120"/>
                    <a:pt x="2379638" y="191409"/>
                    <a:pt x="2436612" y="219368"/>
                  </a:cubicBezTo>
                  <a:cubicBezTo>
                    <a:pt x="2414368" y="289882"/>
                    <a:pt x="2394585" y="358462"/>
                    <a:pt x="2370758" y="425636"/>
                  </a:cubicBezTo>
                  <a:cubicBezTo>
                    <a:pt x="2360120" y="455705"/>
                    <a:pt x="2366362" y="473554"/>
                    <a:pt x="2391684" y="491226"/>
                  </a:cubicBezTo>
                  <a:cubicBezTo>
                    <a:pt x="2427556" y="516284"/>
                    <a:pt x="2460704" y="564994"/>
                    <a:pt x="2495960" y="565961"/>
                  </a:cubicBezTo>
                  <a:cubicBezTo>
                    <a:pt x="2533768" y="567016"/>
                    <a:pt x="2572893" y="524461"/>
                    <a:pt x="2611316" y="500810"/>
                  </a:cubicBezTo>
                  <a:cubicBezTo>
                    <a:pt x="2644814" y="480236"/>
                    <a:pt x="2679896" y="441110"/>
                    <a:pt x="2711284" y="443924"/>
                  </a:cubicBezTo>
                  <a:cubicBezTo>
                    <a:pt x="2742321" y="446737"/>
                    <a:pt x="2769841" y="491402"/>
                    <a:pt x="2798416" y="518219"/>
                  </a:cubicBezTo>
                  <a:cubicBezTo>
                    <a:pt x="2813187" y="532198"/>
                    <a:pt x="2826727" y="547409"/>
                    <a:pt x="2843169" y="564466"/>
                  </a:cubicBezTo>
                  <a:cubicBezTo>
                    <a:pt x="2790767" y="634277"/>
                    <a:pt x="2738277" y="704264"/>
                    <a:pt x="2684116" y="776361"/>
                  </a:cubicBezTo>
                  <a:cubicBezTo>
                    <a:pt x="2711108" y="819619"/>
                    <a:pt x="2736694" y="863668"/>
                    <a:pt x="2765972" y="905168"/>
                  </a:cubicBezTo>
                  <a:cubicBezTo>
                    <a:pt x="2772303" y="914136"/>
                    <a:pt x="2793229" y="919148"/>
                    <a:pt x="2805538" y="916686"/>
                  </a:cubicBezTo>
                  <a:cubicBezTo>
                    <a:pt x="2868666" y="903937"/>
                    <a:pt x="2931355" y="889078"/>
                    <a:pt x="2993693" y="872900"/>
                  </a:cubicBezTo>
                  <a:cubicBezTo>
                    <a:pt x="3020686" y="865867"/>
                    <a:pt x="3036160" y="869647"/>
                    <a:pt x="3047326" y="898310"/>
                  </a:cubicBezTo>
                  <a:cubicBezTo>
                    <a:pt x="3064647" y="942975"/>
                    <a:pt x="3086891" y="985794"/>
                    <a:pt x="3108169" y="1031777"/>
                  </a:cubicBezTo>
                  <a:cubicBezTo>
                    <a:pt x="3044600" y="1074860"/>
                    <a:pt x="2983582" y="1117854"/>
                    <a:pt x="2920893" y="1157947"/>
                  </a:cubicBezTo>
                  <a:cubicBezTo>
                    <a:pt x="2898648" y="1172191"/>
                    <a:pt x="2891351" y="1186522"/>
                    <a:pt x="2898648" y="1211756"/>
                  </a:cubicBezTo>
                  <a:cubicBezTo>
                    <a:pt x="2909287" y="1248244"/>
                    <a:pt x="2918519" y="1285260"/>
                    <a:pt x="2926080" y="1322539"/>
                  </a:cubicBezTo>
                  <a:cubicBezTo>
                    <a:pt x="2931092" y="1347245"/>
                    <a:pt x="2943665" y="1354015"/>
                    <a:pt x="2968195" y="1355334"/>
                  </a:cubicBezTo>
                  <a:cubicBezTo>
                    <a:pt x="3042578" y="1359379"/>
                    <a:pt x="3116697" y="1366764"/>
                    <a:pt x="3195916" y="1373271"/>
                  </a:cubicBezTo>
                  <a:cubicBezTo>
                    <a:pt x="3202071" y="1433410"/>
                    <a:pt x="3207962" y="1491000"/>
                    <a:pt x="3214292" y="1553073"/>
                  </a:cubicBezTo>
                  <a:cubicBezTo>
                    <a:pt x="3138590" y="1574351"/>
                    <a:pt x="3066142" y="1596419"/>
                    <a:pt x="2992814" y="1614532"/>
                  </a:cubicBezTo>
                  <a:cubicBezTo>
                    <a:pt x="2962305" y="1622005"/>
                    <a:pt x="2949995" y="1633962"/>
                    <a:pt x="2949028" y="1667022"/>
                  </a:cubicBezTo>
                  <a:cubicBezTo>
                    <a:pt x="2944983" y="1801720"/>
                    <a:pt x="2943753" y="1801632"/>
                    <a:pt x="3067812" y="1857463"/>
                  </a:cubicBezTo>
                  <a:cubicBezTo>
                    <a:pt x="3107641" y="1875399"/>
                    <a:pt x="3147295" y="1893424"/>
                    <a:pt x="3190201" y="1912855"/>
                  </a:cubicBezTo>
                  <a:cubicBezTo>
                    <a:pt x="3176222" y="1966224"/>
                    <a:pt x="3164528" y="2017395"/>
                    <a:pt x="3148262" y="2067160"/>
                  </a:cubicBezTo>
                  <a:cubicBezTo>
                    <a:pt x="3145272" y="2076303"/>
                    <a:pt x="3123555" y="2084656"/>
                    <a:pt x="3110631" y="2084393"/>
                  </a:cubicBezTo>
                  <a:cubicBezTo>
                    <a:pt x="3044776" y="2083161"/>
                    <a:pt x="2978834" y="2080084"/>
                    <a:pt x="2913067" y="2075248"/>
                  </a:cubicBezTo>
                  <a:cubicBezTo>
                    <a:pt x="2887130" y="2073314"/>
                    <a:pt x="2873854" y="2082106"/>
                    <a:pt x="2862248" y="2104967"/>
                  </a:cubicBezTo>
                  <a:cubicBezTo>
                    <a:pt x="2801933" y="2223838"/>
                    <a:pt x="2801405" y="2223487"/>
                    <a:pt x="2900231" y="2313872"/>
                  </a:cubicBezTo>
                  <a:cubicBezTo>
                    <a:pt x="2933642" y="2344469"/>
                    <a:pt x="2966789" y="2375330"/>
                    <a:pt x="3003013" y="2408741"/>
                  </a:cubicBezTo>
                  <a:cubicBezTo>
                    <a:pt x="2970042" y="2461846"/>
                    <a:pt x="2937950" y="2513545"/>
                    <a:pt x="2904539" y="2567442"/>
                  </a:cubicBezTo>
                  <a:cubicBezTo>
                    <a:pt x="2830156" y="2537108"/>
                    <a:pt x="2758147" y="2509061"/>
                    <a:pt x="2687281" y="2478288"/>
                  </a:cubicBezTo>
                  <a:cubicBezTo>
                    <a:pt x="2661784" y="2467209"/>
                    <a:pt x="2644814" y="2469056"/>
                    <a:pt x="2626438" y="2490773"/>
                  </a:cubicBezTo>
                  <a:cubicBezTo>
                    <a:pt x="2599094" y="2523041"/>
                    <a:pt x="2568673" y="2552759"/>
                    <a:pt x="2536669" y="2586609"/>
                  </a:cubicBezTo>
                  <a:cubicBezTo>
                    <a:pt x="2580015" y="2666092"/>
                    <a:pt x="2623185" y="2745310"/>
                    <a:pt x="2667410" y="2826288"/>
                  </a:cubicBezTo>
                  <a:cubicBezTo>
                    <a:pt x="2617646" y="2864710"/>
                    <a:pt x="2569288" y="2902077"/>
                    <a:pt x="2518821" y="2941027"/>
                  </a:cubicBezTo>
                  <a:cubicBezTo>
                    <a:pt x="2459560" y="2888361"/>
                    <a:pt x="2400828" y="2837805"/>
                    <a:pt x="2344293" y="2785052"/>
                  </a:cubicBezTo>
                  <a:cubicBezTo>
                    <a:pt x="2325038" y="2767115"/>
                    <a:pt x="2309827" y="2763774"/>
                    <a:pt x="2287231" y="2777666"/>
                  </a:cubicBezTo>
                  <a:cubicBezTo>
                    <a:pt x="2252414" y="2799031"/>
                    <a:pt x="2200715" y="2809406"/>
                    <a:pt x="2184273" y="2839740"/>
                  </a:cubicBezTo>
                  <a:cubicBezTo>
                    <a:pt x="2168271" y="2869194"/>
                    <a:pt x="2187614" y="2917815"/>
                    <a:pt x="2191483" y="2957996"/>
                  </a:cubicBezTo>
                  <a:cubicBezTo>
                    <a:pt x="2192186" y="2965294"/>
                    <a:pt x="2193241" y="2972503"/>
                    <a:pt x="2193945" y="2979801"/>
                  </a:cubicBezTo>
                  <a:cubicBezTo>
                    <a:pt x="2198165" y="3021565"/>
                    <a:pt x="2202297" y="3063328"/>
                    <a:pt x="2206430" y="3105004"/>
                  </a:cubicBezTo>
                  <a:cubicBezTo>
                    <a:pt x="2156138" y="3124698"/>
                    <a:pt x="2106286" y="3145800"/>
                    <a:pt x="2055026" y="3162593"/>
                  </a:cubicBezTo>
                  <a:cubicBezTo>
                    <a:pt x="2046849" y="3165231"/>
                    <a:pt x="2027682" y="3150987"/>
                    <a:pt x="2021352" y="3140085"/>
                  </a:cubicBezTo>
                  <a:cubicBezTo>
                    <a:pt x="1987501" y="3081880"/>
                    <a:pt x="1955146" y="3022795"/>
                    <a:pt x="1924460" y="2962832"/>
                  </a:cubicBezTo>
                  <a:cubicBezTo>
                    <a:pt x="1913206" y="2940851"/>
                    <a:pt x="1900194" y="2933114"/>
                    <a:pt x="1876190" y="2937774"/>
                  </a:cubicBezTo>
                  <a:cubicBezTo>
                    <a:pt x="1843131" y="2944280"/>
                    <a:pt x="1809809" y="2950083"/>
                    <a:pt x="1776310" y="2952809"/>
                  </a:cubicBezTo>
                  <a:cubicBezTo>
                    <a:pt x="1746768" y="2955271"/>
                    <a:pt x="1738239" y="2970130"/>
                    <a:pt x="1734283" y="2997562"/>
                  </a:cubicBezTo>
                  <a:cubicBezTo>
                    <a:pt x="1724348" y="3067109"/>
                    <a:pt x="1710895" y="3136128"/>
                    <a:pt x="1698674" y="3205324"/>
                  </a:cubicBezTo>
                  <a:cubicBezTo>
                    <a:pt x="1698234" y="3207961"/>
                    <a:pt x="1695948" y="3210247"/>
                    <a:pt x="1693223" y="3214907"/>
                  </a:cubicBezTo>
                  <a:cubicBezTo>
                    <a:pt x="1634842" y="3214907"/>
                    <a:pt x="1575230" y="3214907"/>
                    <a:pt x="1509727" y="3214907"/>
                  </a:cubicBezTo>
                  <a:cubicBezTo>
                    <a:pt x="1494956" y="3143602"/>
                    <a:pt x="1478251" y="3071417"/>
                    <a:pt x="1465766" y="2998441"/>
                  </a:cubicBezTo>
                  <a:cubicBezTo>
                    <a:pt x="1460930" y="2970218"/>
                    <a:pt x="1448269" y="2959843"/>
                    <a:pt x="1421892" y="2954040"/>
                  </a:cubicBezTo>
                  <a:cubicBezTo>
                    <a:pt x="1298008" y="2926696"/>
                    <a:pt x="1298096" y="2925992"/>
                    <a:pt x="1239540" y="3036072"/>
                  </a:cubicBezTo>
                  <a:cubicBezTo>
                    <a:pt x="1217647" y="3077308"/>
                    <a:pt x="1195754" y="3118544"/>
                    <a:pt x="1172366" y="3162681"/>
                  </a:cubicBezTo>
                  <a:cubicBezTo>
                    <a:pt x="1141505" y="3153097"/>
                    <a:pt x="1112403" y="3144481"/>
                    <a:pt x="1083564" y="3134985"/>
                  </a:cubicBezTo>
                  <a:cubicBezTo>
                    <a:pt x="1054550" y="3125402"/>
                    <a:pt x="1025887" y="3114851"/>
                    <a:pt x="993091" y="3103421"/>
                  </a:cubicBezTo>
                  <a:cubicBezTo>
                    <a:pt x="1003994" y="3026488"/>
                    <a:pt x="1012874" y="2951050"/>
                    <a:pt x="1026326" y="2876404"/>
                  </a:cubicBezTo>
                  <a:cubicBezTo>
                    <a:pt x="1031338" y="2848796"/>
                    <a:pt x="1022282" y="2837542"/>
                    <a:pt x="1000301" y="2825232"/>
                  </a:cubicBezTo>
                  <a:cubicBezTo>
                    <a:pt x="888551" y="2762631"/>
                    <a:pt x="888814" y="2762104"/>
                    <a:pt x="792979" y="2848444"/>
                  </a:cubicBezTo>
                  <a:cubicBezTo>
                    <a:pt x="760359" y="2877810"/>
                    <a:pt x="728091" y="2907528"/>
                    <a:pt x="692834" y="2939708"/>
                  </a:cubicBezTo>
                  <a:cubicBezTo>
                    <a:pt x="641663" y="2899879"/>
                    <a:pt x="591283" y="2860577"/>
                    <a:pt x="539320" y="2820133"/>
                  </a:cubicBezTo>
                  <a:cubicBezTo>
                    <a:pt x="580644" y="2743200"/>
                    <a:pt x="620649" y="2668729"/>
                    <a:pt x="661709" y="2592236"/>
                  </a:cubicBezTo>
                  <a:cubicBezTo>
                    <a:pt x="627507" y="2555309"/>
                    <a:pt x="595064" y="2517677"/>
                    <a:pt x="559279" y="2483563"/>
                  </a:cubicBezTo>
                  <a:cubicBezTo>
                    <a:pt x="551542" y="2476178"/>
                    <a:pt x="529824" y="2476793"/>
                    <a:pt x="517867" y="2481717"/>
                  </a:cubicBezTo>
                  <a:cubicBezTo>
                    <a:pt x="450342" y="2509501"/>
                    <a:pt x="383872" y="2539746"/>
                    <a:pt x="313182" y="2570871"/>
                  </a:cubicBezTo>
                  <a:cubicBezTo>
                    <a:pt x="277837" y="2517414"/>
                    <a:pt x="243459" y="2465451"/>
                    <a:pt x="206971" y="2410411"/>
                  </a:cubicBezTo>
                  <a:cubicBezTo>
                    <a:pt x="261132" y="2360031"/>
                    <a:pt x="314061" y="2309563"/>
                    <a:pt x="368661" y="2261030"/>
                  </a:cubicBezTo>
                  <a:cubicBezTo>
                    <a:pt x="387917" y="2243885"/>
                    <a:pt x="395302" y="2229554"/>
                    <a:pt x="380355" y="2205551"/>
                  </a:cubicBezTo>
                  <a:cubicBezTo>
                    <a:pt x="368046" y="2185856"/>
                    <a:pt x="360045" y="2163435"/>
                    <a:pt x="350286" y="2142158"/>
                  </a:cubicBezTo>
                  <a:cubicBezTo>
                    <a:pt x="322238" y="2080700"/>
                    <a:pt x="322326" y="2081315"/>
                    <a:pt x="252867" y="2088261"/>
                  </a:cubicBezTo>
                  <a:cubicBezTo>
                    <a:pt x="194750" y="2094064"/>
                    <a:pt x="136457" y="2098109"/>
                    <a:pt x="74383" y="2103208"/>
                  </a:cubicBezTo>
                  <a:cubicBezTo>
                    <a:pt x="58821" y="2045882"/>
                    <a:pt x="42643" y="1991458"/>
                    <a:pt x="30509" y="1936066"/>
                  </a:cubicBezTo>
                  <a:cubicBezTo>
                    <a:pt x="28487" y="1926922"/>
                    <a:pt x="42115" y="1908722"/>
                    <a:pt x="52754" y="1903535"/>
                  </a:cubicBezTo>
                  <a:cubicBezTo>
                    <a:pt x="107882" y="1876366"/>
                    <a:pt x="164065" y="1851308"/>
                    <a:pt x="220687" y="1827218"/>
                  </a:cubicBezTo>
                  <a:cubicBezTo>
                    <a:pt x="242756" y="1817810"/>
                    <a:pt x="252955" y="1805412"/>
                    <a:pt x="248646" y="1780706"/>
                  </a:cubicBezTo>
                  <a:cubicBezTo>
                    <a:pt x="245130" y="1760572"/>
                    <a:pt x="244514" y="1739910"/>
                    <a:pt x="243371" y="1719424"/>
                  </a:cubicBezTo>
                  <a:cubicBezTo>
                    <a:pt x="239239" y="1644953"/>
                    <a:pt x="239327" y="1645041"/>
                    <a:pt x="164944" y="1624906"/>
                  </a:cubicBezTo>
                  <a:cubicBezTo>
                    <a:pt x="111399" y="1610487"/>
                    <a:pt x="57854" y="1595892"/>
                    <a:pt x="0" y="1580241"/>
                  </a:cubicBezTo>
                  <a:cubicBezTo>
                    <a:pt x="3781" y="1523795"/>
                    <a:pt x="6242" y="1468491"/>
                    <a:pt x="12485" y="1413627"/>
                  </a:cubicBezTo>
                  <a:cubicBezTo>
                    <a:pt x="13540" y="1404659"/>
                    <a:pt x="29982" y="1392086"/>
                    <a:pt x="40796" y="1390328"/>
                  </a:cubicBezTo>
                  <a:cubicBezTo>
                    <a:pt x="102958" y="1380392"/>
                    <a:pt x="165383" y="1371512"/>
                    <a:pt x="228072" y="1366061"/>
                  </a:cubicBezTo>
                  <a:cubicBezTo>
                    <a:pt x="253922" y="1363775"/>
                    <a:pt x="263417" y="1352960"/>
                    <a:pt x="267462" y="1329661"/>
                  </a:cubicBezTo>
                  <a:cubicBezTo>
                    <a:pt x="275287" y="1285172"/>
                    <a:pt x="302016" y="1234528"/>
                    <a:pt x="288476" y="1198568"/>
                  </a:cubicBezTo>
                  <a:cubicBezTo>
                    <a:pt x="275903" y="1165069"/>
                    <a:pt x="221303" y="1147308"/>
                    <a:pt x="185078" y="1122866"/>
                  </a:cubicBezTo>
                  <a:cubicBezTo>
                    <a:pt x="155975" y="1103259"/>
                    <a:pt x="126521" y="1084180"/>
                    <a:pt x="93023" y="1062111"/>
                  </a:cubicBezTo>
                  <a:cubicBezTo>
                    <a:pt x="116674" y="1004257"/>
                    <a:pt x="140149" y="946844"/>
                    <a:pt x="164768" y="886880"/>
                  </a:cubicBezTo>
                  <a:cubicBezTo>
                    <a:pt x="235106" y="902091"/>
                    <a:pt x="302280" y="915807"/>
                    <a:pt x="369013" y="931545"/>
                  </a:cubicBezTo>
                  <a:cubicBezTo>
                    <a:pt x="393280" y="937260"/>
                    <a:pt x="409106" y="934710"/>
                    <a:pt x="422646" y="910531"/>
                  </a:cubicBezTo>
                  <a:cubicBezTo>
                    <a:pt x="444803" y="871054"/>
                    <a:pt x="471092" y="833862"/>
                    <a:pt x="497557" y="792627"/>
                  </a:cubicBezTo>
                  <a:cubicBezTo>
                    <a:pt x="448759" y="728970"/>
                    <a:pt x="400050" y="665402"/>
                    <a:pt x="349758" y="599811"/>
                  </a:cubicBezTo>
                  <a:cubicBezTo>
                    <a:pt x="392049" y="552684"/>
                    <a:pt x="433725" y="506349"/>
                    <a:pt x="477071" y="458079"/>
                  </a:cubicBezTo>
                  <a:cubicBezTo>
                    <a:pt x="534045" y="493864"/>
                    <a:pt x="590140" y="525692"/>
                    <a:pt x="642278" y="563059"/>
                  </a:cubicBezTo>
                  <a:cubicBezTo>
                    <a:pt x="672348" y="584601"/>
                    <a:pt x="693362" y="583018"/>
                    <a:pt x="717276" y="557432"/>
                  </a:cubicBezTo>
                  <a:cubicBezTo>
                    <a:pt x="728179" y="545827"/>
                    <a:pt x="742159" y="537034"/>
                    <a:pt x="754820" y="527099"/>
                  </a:cubicBezTo>
                  <a:cubicBezTo>
                    <a:pt x="817948" y="477686"/>
                    <a:pt x="817948" y="477686"/>
                    <a:pt x="793682" y="399347"/>
                  </a:cubicBezTo>
                  <a:cubicBezTo>
                    <a:pt x="781109" y="358814"/>
                    <a:pt x="769679" y="317842"/>
                    <a:pt x="755347" y="277925"/>
                  </a:cubicBezTo>
                  <a:cubicBezTo>
                    <a:pt x="746555" y="253306"/>
                    <a:pt x="748753" y="238096"/>
                    <a:pt x="774251" y="224995"/>
                  </a:cubicBezTo>
                  <a:cubicBezTo>
                    <a:pt x="815926" y="203718"/>
                    <a:pt x="855580" y="178572"/>
                    <a:pt x="896200" y="155096"/>
                  </a:cubicBezTo>
                  <a:cubicBezTo>
                    <a:pt x="898662" y="153690"/>
                    <a:pt x="901563" y="152898"/>
                    <a:pt x="907191" y="150700"/>
                  </a:cubicBezTo>
                  <a:cubicBezTo>
                    <a:pt x="949570" y="203366"/>
                    <a:pt x="993531" y="256120"/>
                    <a:pt x="1035119" y="310544"/>
                  </a:cubicBezTo>
                  <a:cubicBezTo>
                    <a:pt x="1052791" y="333668"/>
                    <a:pt x="1068969" y="341933"/>
                    <a:pt x="1097632" y="328920"/>
                  </a:cubicBezTo>
                  <a:cubicBezTo>
                    <a:pt x="1138692" y="310193"/>
                    <a:pt x="1196457" y="306852"/>
                    <a:pt x="1219669" y="276166"/>
                  </a:cubicBezTo>
                  <a:cubicBezTo>
                    <a:pt x="1241122" y="247679"/>
                    <a:pt x="1226967" y="192024"/>
                    <a:pt x="1227758" y="148326"/>
                  </a:cubicBezTo>
                  <a:cubicBezTo>
                    <a:pt x="1228373" y="112014"/>
                    <a:pt x="1227846" y="75614"/>
                    <a:pt x="1227846" y="37631"/>
                  </a:cubicBezTo>
                  <a:cubicBezTo>
                    <a:pt x="1282534" y="28223"/>
                    <a:pt x="1332826" y="19431"/>
                    <a:pt x="1383294" y="11078"/>
                  </a:cubicBezTo>
                  <a:cubicBezTo>
                    <a:pt x="1393141" y="9408"/>
                    <a:pt x="1403428" y="9672"/>
                    <a:pt x="1415737" y="8968"/>
                  </a:cubicBezTo>
                  <a:cubicBezTo>
                    <a:pt x="1439301" y="72888"/>
                    <a:pt x="1463480" y="135402"/>
                    <a:pt x="1485109" y="198794"/>
                  </a:cubicBezTo>
                  <a:cubicBezTo>
                    <a:pt x="1493022" y="222006"/>
                    <a:pt x="1504540" y="231062"/>
                    <a:pt x="1529334" y="229831"/>
                  </a:cubicBezTo>
                  <a:cubicBezTo>
                    <a:pt x="1576109" y="227545"/>
                    <a:pt x="1633875" y="244866"/>
                    <a:pt x="1666758" y="223237"/>
                  </a:cubicBezTo>
                  <a:cubicBezTo>
                    <a:pt x="1698410" y="202311"/>
                    <a:pt x="1705181" y="142787"/>
                    <a:pt x="1721182" y="99617"/>
                  </a:cubicBezTo>
                  <a:cubicBezTo>
                    <a:pt x="1733315" y="66997"/>
                    <a:pt x="1742723" y="33411"/>
                    <a:pt x="1753362" y="264"/>
                  </a:cubicBezTo>
                  <a:cubicBezTo>
                    <a:pt x="1762067" y="0"/>
                    <a:pt x="1770859" y="0"/>
                    <a:pt x="1779651" y="0"/>
                  </a:cubicBezTo>
                  <a:close/>
                  <a:moveTo>
                    <a:pt x="1603893" y="1891929"/>
                  </a:moveTo>
                  <a:cubicBezTo>
                    <a:pt x="1761978" y="1892193"/>
                    <a:pt x="1892808" y="1761715"/>
                    <a:pt x="1892281" y="1604420"/>
                  </a:cubicBezTo>
                  <a:cubicBezTo>
                    <a:pt x="1891841" y="1457325"/>
                    <a:pt x="1758374" y="1326935"/>
                    <a:pt x="1607762" y="1326408"/>
                  </a:cubicBezTo>
                  <a:cubicBezTo>
                    <a:pt x="1458028" y="1325880"/>
                    <a:pt x="1324649" y="1456094"/>
                    <a:pt x="1323243" y="1604069"/>
                  </a:cubicBezTo>
                  <a:cubicBezTo>
                    <a:pt x="1321748" y="1763122"/>
                    <a:pt x="1447038" y="1891665"/>
                    <a:pt x="1603893" y="1891929"/>
                  </a:cubicBezTo>
                  <a:close/>
                  <a:moveTo>
                    <a:pt x="1579099" y="2795602"/>
                  </a:moveTo>
                  <a:cubicBezTo>
                    <a:pt x="1639502" y="2785667"/>
                    <a:pt x="1694014" y="2781886"/>
                    <a:pt x="1745449" y="2767203"/>
                  </a:cubicBezTo>
                  <a:cubicBezTo>
                    <a:pt x="1840846" y="2740035"/>
                    <a:pt x="1881114" y="2669433"/>
                    <a:pt x="1862386" y="2571838"/>
                  </a:cubicBezTo>
                  <a:cubicBezTo>
                    <a:pt x="1843307" y="2472133"/>
                    <a:pt x="1796620" y="2384562"/>
                    <a:pt x="1735338" y="2305167"/>
                  </a:cubicBezTo>
                  <a:cubicBezTo>
                    <a:pt x="1654449" y="2200187"/>
                    <a:pt x="1529774" y="2194472"/>
                    <a:pt x="1441763" y="2294089"/>
                  </a:cubicBezTo>
                  <a:cubicBezTo>
                    <a:pt x="1368875" y="2376561"/>
                    <a:pt x="1321220" y="2473364"/>
                    <a:pt x="1308120" y="2584323"/>
                  </a:cubicBezTo>
                  <a:cubicBezTo>
                    <a:pt x="1298360" y="2667322"/>
                    <a:pt x="1334848" y="2733617"/>
                    <a:pt x="1413803" y="2760785"/>
                  </a:cubicBezTo>
                  <a:cubicBezTo>
                    <a:pt x="1468316" y="2779424"/>
                    <a:pt x="1527136" y="2785139"/>
                    <a:pt x="1579099" y="2795602"/>
                  </a:cubicBezTo>
                  <a:close/>
                  <a:moveTo>
                    <a:pt x="949833" y="1372567"/>
                  </a:moveTo>
                  <a:cubicBezTo>
                    <a:pt x="1067562" y="1353664"/>
                    <a:pt x="1128932" y="1267763"/>
                    <a:pt x="1103698" y="1151265"/>
                  </a:cubicBezTo>
                  <a:cubicBezTo>
                    <a:pt x="1078465" y="1034855"/>
                    <a:pt x="1010412" y="943766"/>
                    <a:pt x="917565" y="872021"/>
                  </a:cubicBezTo>
                  <a:cubicBezTo>
                    <a:pt x="835973" y="808980"/>
                    <a:pt x="753677" y="811970"/>
                    <a:pt x="687734" y="891276"/>
                  </a:cubicBezTo>
                  <a:cubicBezTo>
                    <a:pt x="631288" y="959153"/>
                    <a:pt x="580820" y="1035206"/>
                    <a:pt x="543628" y="1115128"/>
                  </a:cubicBezTo>
                  <a:cubicBezTo>
                    <a:pt x="493073" y="1223889"/>
                    <a:pt x="553476" y="1334497"/>
                    <a:pt x="670677" y="1362720"/>
                  </a:cubicBezTo>
                  <a:cubicBezTo>
                    <a:pt x="724398" y="1375557"/>
                    <a:pt x="912378" y="1378546"/>
                    <a:pt x="949833" y="1372567"/>
                  </a:cubicBezTo>
                  <a:close/>
                  <a:moveTo>
                    <a:pt x="515405" y="1994183"/>
                  </a:moveTo>
                  <a:cubicBezTo>
                    <a:pt x="523230" y="2026627"/>
                    <a:pt x="526132" y="2061357"/>
                    <a:pt x="539936" y="2091075"/>
                  </a:cubicBezTo>
                  <a:cubicBezTo>
                    <a:pt x="569302" y="2154555"/>
                    <a:pt x="599723" y="2218475"/>
                    <a:pt x="638058" y="2276768"/>
                  </a:cubicBezTo>
                  <a:cubicBezTo>
                    <a:pt x="704000" y="2377001"/>
                    <a:pt x="832280" y="2392299"/>
                    <a:pt x="918708" y="2308596"/>
                  </a:cubicBezTo>
                  <a:cubicBezTo>
                    <a:pt x="1000828" y="2229026"/>
                    <a:pt x="1057539" y="2130904"/>
                    <a:pt x="1081894" y="2018186"/>
                  </a:cubicBezTo>
                  <a:cubicBezTo>
                    <a:pt x="1101412" y="1927714"/>
                    <a:pt x="1059649" y="1851836"/>
                    <a:pt x="973133" y="1822909"/>
                  </a:cubicBezTo>
                  <a:cubicBezTo>
                    <a:pt x="853821" y="1782992"/>
                    <a:pt x="733278" y="1787300"/>
                    <a:pt x="618099" y="1839790"/>
                  </a:cubicBezTo>
                  <a:cubicBezTo>
                    <a:pt x="554883" y="1868453"/>
                    <a:pt x="519186" y="1920504"/>
                    <a:pt x="515405" y="1994183"/>
                  </a:cubicBezTo>
                  <a:close/>
                  <a:moveTo>
                    <a:pt x="2380781" y="1836186"/>
                  </a:moveTo>
                  <a:cubicBezTo>
                    <a:pt x="2333303" y="1841285"/>
                    <a:pt x="2295056" y="1843044"/>
                    <a:pt x="2257777" y="1849902"/>
                  </a:cubicBezTo>
                  <a:cubicBezTo>
                    <a:pt x="2139344" y="1871882"/>
                    <a:pt x="2077798" y="1967543"/>
                    <a:pt x="2111033" y="2083425"/>
                  </a:cubicBezTo>
                  <a:cubicBezTo>
                    <a:pt x="2143477" y="2196406"/>
                    <a:pt x="2208716" y="2289077"/>
                    <a:pt x="2305256" y="2357042"/>
                  </a:cubicBezTo>
                  <a:cubicBezTo>
                    <a:pt x="2384738" y="2413049"/>
                    <a:pt x="2463253" y="2409180"/>
                    <a:pt x="2524184" y="2334270"/>
                  </a:cubicBezTo>
                  <a:cubicBezTo>
                    <a:pt x="2579751" y="2265954"/>
                    <a:pt x="2628900" y="2189461"/>
                    <a:pt x="2666004" y="2109626"/>
                  </a:cubicBezTo>
                  <a:cubicBezTo>
                    <a:pt x="2715768" y="2002712"/>
                    <a:pt x="2659233" y="1894479"/>
                    <a:pt x="2544230" y="1863002"/>
                  </a:cubicBezTo>
                  <a:cubicBezTo>
                    <a:pt x="2488399" y="1847703"/>
                    <a:pt x="2429403" y="1843835"/>
                    <a:pt x="2380781" y="1836186"/>
                  </a:cubicBezTo>
                  <a:close/>
                  <a:moveTo>
                    <a:pt x="1901249" y="614494"/>
                  </a:moveTo>
                  <a:cubicBezTo>
                    <a:pt x="1902304" y="527011"/>
                    <a:pt x="1862123" y="471707"/>
                    <a:pt x="1780443" y="450957"/>
                  </a:cubicBezTo>
                  <a:cubicBezTo>
                    <a:pt x="1685573" y="426867"/>
                    <a:pt x="1589297" y="424405"/>
                    <a:pt x="1493462" y="444803"/>
                  </a:cubicBezTo>
                  <a:cubicBezTo>
                    <a:pt x="1362896" y="472587"/>
                    <a:pt x="1311285" y="562796"/>
                    <a:pt x="1363336" y="686415"/>
                  </a:cubicBezTo>
                  <a:cubicBezTo>
                    <a:pt x="1397625" y="767832"/>
                    <a:pt x="1441939" y="846348"/>
                    <a:pt x="1491176" y="919939"/>
                  </a:cubicBezTo>
                  <a:cubicBezTo>
                    <a:pt x="1558612" y="1020787"/>
                    <a:pt x="1653745" y="1028788"/>
                    <a:pt x="1744833" y="947899"/>
                  </a:cubicBezTo>
                  <a:cubicBezTo>
                    <a:pt x="1845329" y="858657"/>
                    <a:pt x="1893863" y="744357"/>
                    <a:pt x="1901249" y="614494"/>
                  </a:cubicBezTo>
                  <a:close/>
                  <a:moveTo>
                    <a:pt x="2588720" y="1382239"/>
                  </a:moveTo>
                  <a:cubicBezTo>
                    <a:pt x="2673829" y="1349268"/>
                    <a:pt x="2708734" y="1275676"/>
                    <a:pt x="2688863" y="1186610"/>
                  </a:cubicBezTo>
                  <a:cubicBezTo>
                    <a:pt x="2666883" y="1088048"/>
                    <a:pt x="2619493" y="1000037"/>
                    <a:pt x="2557331" y="921961"/>
                  </a:cubicBezTo>
                  <a:cubicBezTo>
                    <a:pt x="2494026" y="842391"/>
                    <a:pt x="2385969" y="833071"/>
                    <a:pt x="2307893" y="903585"/>
                  </a:cubicBezTo>
                  <a:cubicBezTo>
                    <a:pt x="2213815" y="988519"/>
                    <a:pt x="2151038" y="1095961"/>
                    <a:pt x="2129057" y="1222482"/>
                  </a:cubicBezTo>
                  <a:cubicBezTo>
                    <a:pt x="2116045" y="1297745"/>
                    <a:pt x="2150159" y="1361225"/>
                    <a:pt x="2221816" y="1388130"/>
                  </a:cubicBezTo>
                  <a:cubicBezTo>
                    <a:pt x="2276768" y="1408704"/>
                    <a:pt x="2528492" y="1405538"/>
                    <a:pt x="2588720" y="138223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9" name="그래픽 5">
              <a:extLst>
                <a:ext uri="{FF2B5EF4-FFF2-40B4-BE49-F238E27FC236}">
                  <a16:creationId xmlns:a16="http://schemas.microsoft.com/office/drawing/2014/main" id="{2CB477F3-DE88-4A38-9E10-35C7B1101DE9}"/>
                </a:ext>
              </a:extLst>
            </p:cNvPr>
            <p:cNvSpPr/>
            <p:nvPr/>
          </p:nvSpPr>
          <p:spPr>
            <a:xfrm flipH="1">
              <a:off x="3897329" y="2870289"/>
              <a:ext cx="1464640" cy="1460202"/>
            </a:xfrm>
            <a:custGeom>
              <a:avLst/>
              <a:gdLst>
                <a:gd name="connsiteX0" fmla="*/ 2629724 w 2636466"/>
                <a:gd name="connsiteY0" fmla="*/ 1216867 h 2628477"/>
                <a:gd name="connsiteX1" fmla="*/ 2617293 w 2636466"/>
                <a:gd name="connsiteY1" fmla="*/ 1201132 h 2628477"/>
                <a:gd name="connsiteX2" fmla="*/ 2439991 w 2636466"/>
                <a:gd name="connsiteY2" fmla="*/ 1156224 h 2628477"/>
                <a:gd name="connsiteX3" fmla="*/ 2411007 w 2636466"/>
                <a:gd name="connsiteY3" fmla="*/ 1114275 h 2628477"/>
                <a:gd name="connsiteX4" fmla="*/ 2408332 w 2636466"/>
                <a:gd name="connsiteY4" fmla="*/ 1100082 h 2628477"/>
                <a:gd name="connsiteX5" fmla="*/ 2423438 w 2636466"/>
                <a:gd name="connsiteY5" fmla="*/ 1058824 h 2628477"/>
                <a:gd name="connsiteX6" fmla="*/ 2430802 w 2636466"/>
                <a:gd name="connsiteY6" fmla="*/ 1053349 h 2628477"/>
                <a:gd name="connsiteX7" fmla="*/ 2571410 w 2636466"/>
                <a:gd name="connsiteY7" fmla="*/ 952550 h 2628477"/>
                <a:gd name="connsiteX8" fmla="*/ 2580977 w 2636466"/>
                <a:gd name="connsiteY8" fmla="*/ 935934 h 2628477"/>
                <a:gd name="connsiteX9" fmla="*/ 2568924 w 2636466"/>
                <a:gd name="connsiteY9" fmla="*/ 903583 h 2628477"/>
                <a:gd name="connsiteX10" fmla="*/ 2533551 w 2636466"/>
                <a:gd name="connsiteY10" fmla="*/ 882026 h 2628477"/>
                <a:gd name="connsiteX11" fmla="*/ 2371921 w 2636466"/>
                <a:gd name="connsiteY11" fmla="*/ 882435 h 2628477"/>
                <a:gd name="connsiteX12" fmla="*/ 2323835 w 2636466"/>
                <a:gd name="connsiteY12" fmla="*/ 848259 h 2628477"/>
                <a:gd name="connsiteX13" fmla="*/ 2314143 w 2636466"/>
                <a:gd name="connsiteY13" fmla="*/ 824121 h 2628477"/>
                <a:gd name="connsiteX14" fmla="*/ 2316755 w 2636466"/>
                <a:gd name="connsiteY14" fmla="*/ 800550 h 2628477"/>
                <a:gd name="connsiteX15" fmla="*/ 2436876 w 2636466"/>
                <a:gd name="connsiteY15" fmla="*/ 656952 h 2628477"/>
                <a:gd name="connsiteX16" fmla="*/ 2442509 w 2636466"/>
                <a:gd name="connsiteY16" fmla="*/ 645466 h 2628477"/>
                <a:gd name="connsiteX17" fmla="*/ 2441911 w 2636466"/>
                <a:gd name="connsiteY17" fmla="*/ 631021 h 2628477"/>
                <a:gd name="connsiteX18" fmla="*/ 2418529 w 2636466"/>
                <a:gd name="connsiteY18" fmla="*/ 594642 h 2628477"/>
                <a:gd name="connsiteX19" fmla="*/ 2403171 w 2636466"/>
                <a:gd name="connsiteY19" fmla="*/ 589512 h 2628477"/>
                <a:gd name="connsiteX20" fmla="*/ 2232352 w 2636466"/>
                <a:gd name="connsiteY20" fmla="*/ 633665 h 2628477"/>
                <a:gd name="connsiteX21" fmla="*/ 2176682 w 2636466"/>
                <a:gd name="connsiteY21" fmla="*/ 616419 h 2628477"/>
                <a:gd name="connsiteX22" fmla="*/ 2160884 w 2636466"/>
                <a:gd name="connsiteY22" fmla="*/ 592722 h 2628477"/>
                <a:gd name="connsiteX23" fmla="*/ 2157202 w 2636466"/>
                <a:gd name="connsiteY23" fmla="*/ 567294 h 2628477"/>
                <a:gd name="connsiteX24" fmla="*/ 2236475 w 2636466"/>
                <a:gd name="connsiteY24" fmla="*/ 401164 h 2628477"/>
                <a:gd name="connsiteX25" fmla="*/ 2239873 w 2636466"/>
                <a:gd name="connsiteY25" fmla="*/ 387349 h 2628477"/>
                <a:gd name="connsiteX26" fmla="*/ 2239716 w 2636466"/>
                <a:gd name="connsiteY26" fmla="*/ 377876 h 2628477"/>
                <a:gd name="connsiteX27" fmla="*/ 2202833 w 2636466"/>
                <a:gd name="connsiteY27" fmla="*/ 342473 h 2628477"/>
                <a:gd name="connsiteX28" fmla="*/ 2187665 w 2636466"/>
                <a:gd name="connsiteY28" fmla="*/ 342473 h 2628477"/>
                <a:gd name="connsiteX29" fmla="*/ 2026412 w 2636466"/>
                <a:gd name="connsiteY29" fmla="*/ 432571 h 2628477"/>
                <a:gd name="connsiteX30" fmla="*/ 1981725 w 2636466"/>
                <a:gd name="connsiteY30" fmla="*/ 429613 h 2628477"/>
                <a:gd name="connsiteX31" fmla="*/ 1968507 w 2636466"/>
                <a:gd name="connsiteY31" fmla="*/ 419008 h 2628477"/>
                <a:gd name="connsiteX32" fmla="*/ 1957713 w 2636466"/>
                <a:gd name="connsiteY32" fmla="*/ 407741 h 2628477"/>
                <a:gd name="connsiteX33" fmla="*/ 1945723 w 2636466"/>
                <a:gd name="connsiteY33" fmla="*/ 375705 h 2628477"/>
                <a:gd name="connsiteX34" fmla="*/ 1978452 w 2636466"/>
                <a:gd name="connsiteY34" fmla="*/ 208033 h 2628477"/>
                <a:gd name="connsiteX35" fmla="*/ 1979113 w 2636466"/>
                <a:gd name="connsiteY35" fmla="*/ 189812 h 2628477"/>
                <a:gd name="connsiteX36" fmla="*/ 1972504 w 2636466"/>
                <a:gd name="connsiteY36" fmla="*/ 174391 h 2628477"/>
                <a:gd name="connsiteX37" fmla="*/ 1934300 w 2636466"/>
                <a:gd name="connsiteY37" fmla="*/ 153904 h 2628477"/>
                <a:gd name="connsiteX38" fmla="*/ 1918470 w 2636466"/>
                <a:gd name="connsiteY38" fmla="*/ 156548 h 2628477"/>
                <a:gd name="connsiteX39" fmla="*/ 1825602 w 2636466"/>
                <a:gd name="connsiteY39" fmla="*/ 243814 h 2628477"/>
                <a:gd name="connsiteX40" fmla="*/ 1769775 w 2636466"/>
                <a:gd name="connsiteY40" fmla="*/ 295645 h 2628477"/>
                <a:gd name="connsiteX41" fmla="*/ 1754417 w 2636466"/>
                <a:gd name="connsiteY41" fmla="*/ 297974 h 2628477"/>
                <a:gd name="connsiteX42" fmla="*/ 1715426 w 2636466"/>
                <a:gd name="connsiteY42" fmla="*/ 282522 h 2628477"/>
                <a:gd name="connsiteX43" fmla="*/ 1697236 w 2636466"/>
                <a:gd name="connsiteY43" fmla="*/ 258983 h 2628477"/>
                <a:gd name="connsiteX44" fmla="*/ 1691288 w 2636466"/>
                <a:gd name="connsiteY44" fmla="*/ 167657 h 2628477"/>
                <a:gd name="connsiteX45" fmla="*/ 1686914 w 2636466"/>
                <a:gd name="connsiteY45" fmla="*/ 107675 h 2628477"/>
                <a:gd name="connsiteX46" fmla="*/ 1675962 w 2636466"/>
                <a:gd name="connsiteY46" fmla="*/ 54585 h 2628477"/>
                <a:gd name="connsiteX47" fmla="*/ 1667906 w 2636466"/>
                <a:gd name="connsiteY47" fmla="*/ 47567 h 2628477"/>
                <a:gd name="connsiteX48" fmla="*/ 1631181 w 2636466"/>
                <a:gd name="connsiteY48" fmla="*/ 38032 h 2628477"/>
                <a:gd name="connsiteX49" fmla="*/ 1608019 w 2636466"/>
                <a:gd name="connsiteY49" fmla="*/ 46686 h 2628477"/>
                <a:gd name="connsiteX50" fmla="*/ 1504388 w 2636466"/>
                <a:gd name="connsiteY50" fmla="*/ 210865 h 2628477"/>
                <a:gd name="connsiteX51" fmla="*/ 1481383 w 2636466"/>
                <a:gd name="connsiteY51" fmla="*/ 220998 h 2628477"/>
                <a:gd name="connsiteX52" fmla="*/ 1443808 w 2636466"/>
                <a:gd name="connsiteY52" fmla="*/ 216184 h 2628477"/>
                <a:gd name="connsiteX53" fmla="*/ 1410607 w 2636466"/>
                <a:gd name="connsiteY53" fmla="*/ 189214 h 2628477"/>
                <a:gd name="connsiteX54" fmla="*/ 1352671 w 2636466"/>
                <a:gd name="connsiteY54" fmla="*/ 12164 h 2628477"/>
                <a:gd name="connsiteX55" fmla="*/ 1336149 w 2636466"/>
                <a:gd name="connsiteY55" fmla="*/ 79 h 2628477"/>
                <a:gd name="connsiteX56" fmla="*/ 1299329 w 2636466"/>
                <a:gd name="connsiteY56" fmla="*/ 79 h 2628477"/>
                <a:gd name="connsiteX57" fmla="*/ 1283752 w 2636466"/>
                <a:gd name="connsiteY57" fmla="*/ 11629 h 2628477"/>
                <a:gd name="connsiteX58" fmla="*/ 1225186 w 2636466"/>
                <a:gd name="connsiteY58" fmla="*/ 192644 h 2628477"/>
                <a:gd name="connsiteX59" fmla="*/ 1201395 w 2636466"/>
                <a:gd name="connsiteY59" fmla="*/ 214484 h 2628477"/>
                <a:gd name="connsiteX60" fmla="*/ 1165236 w 2636466"/>
                <a:gd name="connsiteY60" fmla="*/ 219236 h 2628477"/>
                <a:gd name="connsiteX61" fmla="*/ 1122531 w 2636466"/>
                <a:gd name="connsiteY61" fmla="*/ 196578 h 2628477"/>
                <a:gd name="connsiteX62" fmla="*/ 1025887 w 2636466"/>
                <a:gd name="connsiteY62" fmla="*/ 43445 h 2628477"/>
                <a:gd name="connsiteX63" fmla="*/ 1010183 w 2636466"/>
                <a:gd name="connsiteY63" fmla="*/ 36868 h 2628477"/>
                <a:gd name="connsiteX64" fmla="*/ 968328 w 2636466"/>
                <a:gd name="connsiteY64" fmla="*/ 47536 h 2628477"/>
                <a:gd name="connsiteX65" fmla="*/ 960209 w 2636466"/>
                <a:gd name="connsiteY65" fmla="*/ 54554 h 2628477"/>
                <a:gd name="connsiteX66" fmla="*/ 940540 w 2636466"/>
                <a:gd name="connsiteY66" fmla="*/ 242178 h 2628477"/>
                <a:gd name="connsiteX67" fmla="*/ 936826 w 2636466"/>
                <a:gd name="connsiteY67" fmla="*/ 269211 h 2628477"/>
                <a:gd name="connsiteX68" fmla="*/ 929211 w 2636466"/>
                <a:gd name="connsiteY68" fmla="*/ 278809 h 2628477"/>
                <a:gd name="connsiteX69" fmla="*/ 883076 w 2636466"/>
                <a:gd name="connsiteY69" fmla="*/ 297659 h 2628477"/>
                <a:gd name="connsiteX70" fmla="*/ 865515 w 2636466"/>
                <a:gd name="connsiteY70" fmla="*/ 294733 h 2628477"/>
                <a:gd name="connsiteX71" fmla="*/ 730729 w 2636466"/>
                <a:gd name="connsiteY71" fmla="*/ 167657 h 2628477"/>
                <a:gd name="connsiteX72" fmla="*/ 686766 w 2636466"/>
                <a:gd name="connsiteY72" fmla="*/ 161898 h 2628477"/>
                <a:gd name="connsiteX73" fmla="*/ 666090 w 2636466"/>
                <a:gd name="connsiteY73" fmla="*/ 173321 h 2628477"/>
                <a:gd name="connsiteX74" fmla="*/ 657184 w 2636466"/>
                <a:gd name="connsiteY74" fmla="*/ 189875 h 2628477"/>
                <a:gd name="connsiteX75" fmla="*/ 658034 w 2636466"/>
                <a:gd name="connsiteY75" fmla="*/ 206711 h 2628477"/>
                <a:gd name="connsiteX76" fmla="*/ 691675 w 2636466"/>
                <a:gd name="connsiteY76" fmla="*/ 381590 h 2628477"/>
                <a:gd name="connsiteX77" fmla="*/ 681636 w 2636466"/>
                <a:gd name="connsiteY77" fmla="*/ 405539 h 2628477"/>
                <a:gd name="connsiteX78" fmla="*/ 667695 w 2636466"/>
                <a:gd name="connsiteY78" fmla="*/ 419071 h 2628477"/>
                <a:gd name="connsiteX79" fmla="*/ 640820 w 2636466"/>
                <a:gd name="connsiteY79" fmla="*/ 439715 h 2628477"/>
                <a:gd name="connsiteX80" fmla="*/ 626343 w 2636466"/>
                <a:gd name="connsiteY80" fmla="*/ 440816 h 2628477"/>
                <a:gd name="connsiteX81" fmla="*/ 448853 w 2636466"/>
                <a:gd name="connsiteY81" fmla="*/ 342630 h 2628477"/>
                <a:gd name="connsiteX82" fmla="*/ 432834 w 2636466"/>
                <a:gd name="connsiteY82" fmla="*/ 343385 h 2628477"/>
                <a:gd name="connsiteX83" fmla="*/ 398564 w 2636466"/>
                <a:gd name="connsiteY83" fmla="*/ 375736 h 2628477"/>
                <a:gd name="connsiteX84" fmla="*/ 396424 w 2636466"/>
                <a:gd name="connsiteY84" fmla="*/ 387443 h 2628477"/>
                <a:gd name="connsiteX85" fmla="*/ 403284 w 2636466"/>
                <a:gd name="connsiteY85" fmla="*/ 408339 h 2628477"/>
                <a:gd name="connsiteX86" fmla="*/ 480417 w 2636466"/>
                <a:gd name="connsiteY86" fmla="*/ 570316 h 2628477"/>
                <a:gd name="connsiteX87" fmla="*/ 477711 w 2636466"/>
                <a:gd name="connsiteY87" fmla="*/ 590362 h 2628477"/>
                <a:gd name="connsiteX88" fmla="*/ 462416 w 2636466"/>
                <a:gd name="connsiteY88" fmla="*/ 611321 h 2628477"/>
                <a:gd name="connsiteX89" fmla="*/ 451779 w 2636466"/>
                <a:gd name="connsiteY89" fmla="*/ 626143 h 2628477"/>
                <a:gd name="connsiteX90" fmla="*/ 416911 w 2636466"/>
                <a:gd name="connsiteY90" fmla="*/ 637661 h 2628477"/>
                <a:gd name="connsiteX91" fmla="*/ 251001 w 2636466"/>
                <a:gd name="connsiteY91" fmla="*/ 593949 h 2628477"/>
                <a:gd name="connsiteX92" fmla="*/ 207604 w 2636466"/>
                <a:gd name="connsiteY92" fmla="*/ 609968 h 2628477"/>
                <a:gd name="connsiteX93" fmla="*/ 194292 w 2636466"/>
                <a:gd name="connsiteY93" fmla="*/ 631084 h 2628477"/>
                <a:gd name="connsiteX94" fmla="*/ 193694 w 2636466"/>
                <a:gd name="connsiteY94" fmla="*/ 645560 h 2628477"/>
                <a:gd name="connsiteX95" fmla="*/ 201435 w 2636466"/>
                <a:gd name="connsiteY95" fmla="*/ 659092 h 2628477"/>
                <a:gd name="connsiteX96" fmla="*/ 322941 w 2636466"/>
                <a:gd name="connsiteY96" fmla="*/ 804201 h 2628477"/>
                <a:gd name="connsiteX97" fmla="*/ 324546 w 2636466"/>
                <a:gd name="connsiteY97" fmla="*/ 819558 h 2628477"/>
                <a:gd name="connsiteX98" fmla="*/ 312367 w 2636466"/>
                <a:gd name="connsiteY98" fmla="*/ 848353 h 2628477"/>
                <a:gd name="connsiteX99" fmla="*/ 306640 w 2636466"/>
                <a:gd name="connsiteY99" fmla="*/ 864371 h 2628477"/>
                <a:gd name="connsiteX100" fmla="*/ 278757 w 2636466"/>
                <a:gd name="connsiteY100" fmla="*/ 882970 h 2628477"/>
                <a:gd name="connsiteX101" fmla="*/ 102651 w 2636466"/>
                <a:gd name="connsiteY101" fmla="*/ 882120 h 2628477"/>
                <a:gd name="connsiteX102" fmla="*/ 67405 w 2636466"/>
                <a:gd name="connsiteY102" fmla="*/ 903772 h 2628477"/>
                <a:gd name="connsiteX103" fmla="*/ 57114 w 2636466"/>
                <a:gd name="connsiteY103" fmla="*/ 928979 h 2628477"/>
                <a:gd name="connsiteX104" fmla="*/ 64919 w 2636466"/>
                <a:gd name="connsiteY104" fmla="*/ 952330 h 2628477"/>
                <a:gd name="connsiteX105" fmla="*/ 211884 w 2636466"/>
                <a:gd name="connsiteY105" fmla="*/ 1058195 h 2628477"/>
                <a:gd name="connsiteX106" fmla="*/ 227902 w 2636466"/>
                <a:gd name="connsiteY106" fmla="*/ 1102756 h 2628477"/>
                <a:gd name="connsiteX107" fmla="*/ 198823 w 2636466"/>
                <a:gd name="connsiteY107" fmla="*/ 1156255 h 2628477"/>
                <a:gd name="connsiteX108" fmla="*/ 20420 w 2636466"/>
                <a:gd name="connsiteY108" fmla="*/ 1201100 h 2628477"/>
                <a:gd name="connsiteX109" fmla="*/ 6542 w 2636466"/>
                <a:gd name="connsiteY109" fmla="*/ 1219510 h 2628477"/>
                <a:gd name="connsiteX110" fmla="*/ 625 w 2636466"/>
                <a:gd name="connsiteY110" fmla="*/ 1261743 h 2628477"/>
                <a:gd name="connsiteX111" fmla="*/ 9185 w 2636466"/>
                <a:gd name="connsiteY111" fmla="*/ 1274016 h 2628477"/>
                <a:gd name="connsiteX112" fmla="*/ 180414 w 2636466"/>
                <a:gd name="connsiteY112" fmla="*/ 1341362 h 2628477"/>
                <a:gd name="connsiteX113" fmla="*/ 208516 w 2636466"/>
                <a:gd name="connsiteY113" fmla="*/ 1383217 h 2628477"/>
                <a:gd name="connsiteX114" fmla="*/ 210814 w 2636466"/>
                <a:gd name="connsiteY114" fmla="*/ 1402445 h 2628477"/>
                <a:gd name="connsiteX115" fmla="*/ 195267 w 2636466"/>
                <a:gd name="connsiteY115" fmla="*/ 1434985 h 2628477"/>
                <a:gd name="connsiteX116" fmla="*/ 188533 w 2636466"/>
                <a:gd name="connsiteY116" fmla="*/ 1440933 h 2628477"/>
                <a:gd name="connsiteX117" fmla="*/ 41001 w 2636466"/>
                <a:gd name="connsiteY117" fmla="*/ 1522094 h 2628477"/>
                <a:gd name="connsiteX118" fmla="*/ 22623 w 2636466"/>
                <a:gd name="connsiteY118" fmla="*/ 1554036 h 2628477"/>
                <a:gd name="connsiteX119" fmla="*/ 22277 w 2636466"/>
                <a:gd name="connsiteY119" fmla="*/ 1560456 h 2628477"/>
                <a:gd name="connsiteX120" fmla="*/ 58184 w 2636466"/>
                <a:gd name="connsiteY120" fmla="*/ 1603224 h 2628477"/>
                <a:gd name="connsiteX121" fmla="*/ 231647 w 2636466"/>
                <a:gd name="connsiteY121" fmla="*/ 1624529 h 2628477"/>
                <a:gd name="connsiteX122" fmla="*/ 256854 w 2636466"/>
                <a:gd name="connsiteY122" fmla="*/ 1645457 h 2628477"/>
                <a:gd name="connsiteX123" fmla="*/ 264690 w 2636466"/>
                <a:gd name="connsiteY123" fmla="*/ 1669122 h 2628477"/>
                <a:gd name="connsiteX124" fmla="*/ 259529 w 2636466"/>
                <a:gd name="connsiteY124" fmla="*/ 1712865 h 2628477"/>
                <a:gd name="connsiteX125" fmla="*/ 256697 w 2636466"/>
                <a:gd name="connsiteY125" fmla="*/ 1717240 h 2628477"/>
                <a:gd name="connsiteX126" fmla="*/ 251567 w 2636466"/>
                <a:gd name="connsiteY126" fmla="*/ 1721268 h 2628477"/>
                <a:gd name="connsiteX127" fmla="*/ 114861 w 2636466"/>
                <a:gd name="connsiteY127" fmla="*/ 1851522 h 2628477"/>
                <a:gd name="connsiteX128" fmla="*/ 123642 w 2636466"/>
                <a:gd name="connsiteY128" fmla="*/ 1877548 h 2628477"/>
                <a:gd name="connsiteX129" fmla="*/ 133555 w 2636466"/>
                <a:gd name="connsiteY129" fmla="*/ 1897500 h 2628477"/>
                <a:gd name="connsiteX130" fmla="*/ 155395 w 2636466"/>
                <a:gd name="connsiteY130" fmla="*/ 1909238 h 2628477"/>
                <a:gd name="connsiteX131" fmla="*/ 345222 w 2636466"/>
                <a:gd name="connsiteY131" fmla="*/ 1884345 h 2628477"/>
                <a:gd name="connsiteX132" fmla="*/ 371783 w 2636466"/>
                <a:gd name="connsiteY132" fmla="*/ 1897343 h 2628477"/>
                <a:gd name="connsiteX133" fmla="*/ 392490 w 2636466"/>
                <a:gd name="connsiteY133" fmla="*/ 1930795 h 2628477"/>
                <a:gd name="connsiteX134" fmla="*/ 392805 w 2636466"/>
                <a:gd name="connsiteY134" fmla="*/ 1957104 h 2628477"/>
                <a:gd name="connsiteX135" fmla="*/ 297167 w 2636466"/>
                <a:gd name="connsiteY135" fmla="*/ 2107279 h 2628477"/>
                <a:gd name="connsiteX136" fmla="*/ 299150 w 2636466"/>
                <a:gd name="connsiteY136" fmla="*/ 2154075 h 2628477"/>
                <a:gd name="connsiteX137" fmla="*/ 317025 w 2636466"/>
                <a:gd name="connsiteY137" fmla="*/ 2175034 h 2628477"/>
                <a:gd name="connsiteX138" fmla="*/ 336536 w 2636466"/>
                <a:gd name="connsiteY138" fmla="*/ 2180415 h 2628477"/>
                <a:gd name="connsiteX139" fmla="*/ 359698 w 2636466"/>
                <a:gd name="connsiteY139" fmla="*/ 2171194 h 2628477"/>
                <a:gd name="connsiteX140" fmla="*/ 518024 w 2636466"/>
                <a:gd name="connsiteY140" fmla="*/ 2107657 h 2628477"/>
                <a:gd name="connsiteX141" fmla="*/ 543609 w 2636466"/>
                <a:gd name="connsiteY141" fmla="*/ 2112629 h 2628477"/>
                <a:gd name="connsiteX142" fmla="*/ 569981 w 2636466"/>
                <a:gd name="connsiteY142" fmla="*/ 2136200 h 2628477"/>
                <a:gd name="connsiteX143" fmla="*/ 578100 w 2636466"/>
                <a:gd name="connsiteY143" fmla="*/ 2173649 h 2628477"/>
                <a:gd name="connsiteX144" fmla="*/ 520510 w 2636466"/>
                <a:gd name="connsiteY144" fmla="*/ 2349378 h 2628477"/>
                <a:gd name="connsiteX145" fmla="*/ 519849 w 2636466"/>
                <a:gd name="connsiteY145" fmla="*/ 2365711 h 2628477"/>
                <a:gd name="connsiteX146" fmla="*/ 532185 w 2636466"/>
                <a:gd name="connsiteY146" fmla="*/ 2375403 h 2628477"/>
                <a:gd name="connsiteX147" fmla="*/ 554529 w 2636466"/>
                <a:gd name="connsiteY147" fmla="*/ 2391547 h 2628477"/>
                <a:gd name="connsiteX148" fmla="*/ 589901 w 2636466"/>
                <a:gd name="connsiteY148" fmla="*/ 2391327 h 2628477"/>
                <a:gd name="connsiteX149" fmla="*/ 742562 w 2636466"/>
                <a:gd name="connsiteY149" fmla="*/ 2279923 h 2628477"/>
                <a:gd name="connsiteX150" fmla="*/ 764056 w 2636466"/>
                <a:gd name="connsiteY150" fmla="*/ 2278476 h 2628477"/>
                <a:gd name="connsiteX151" fmla="*/ 790397 w 2636466"/>
                <a:gd name="connsiteY151" fmla="*/ 2293204 h 2628477"/>
                <a:gd name="connsiteX152" fmla="*/ 813338 w 2636466"/>
                <a:gd name="connsiteY152" fmla="*/ 2339748 h 2628477"/>
                <a:gd name="connsiteX153" fmla="*/ 804652 w 2636466"/>
                <a:gd name="connsiteY153" fmla="*/ 2470191 h 2628477"/>
                <a:gd name="connsiteX154" fmla="*/ 802292 w 2636466"/>
                <a:gd name="connsiteY154" fmla="*/ 2526239 h 2628477"/>
                <a:gd name="connsiteX155" fmla="*/ 810286 w 2636466"/>
                <a:gd name="connsiteY155" fmla="*/ 2533666 h 2628477"/>
                <a:gd name="connsiteX156" fmla="*/ 849277 w 2636466"/>
                <a:gd name="connsiteY156" fmla="*/ 2549307 h 2628477"/>
                <a:gd name="connsiteX157" fmla="*/ 877191 w 2636466"/>
                <a:gd name="connsiteY157" fmla="*/ 2541911 h 2628477"/>
                <a:gd name="connsiteX158" fmla="*/ 999074 w 2636466"/>
                <a:gd name="connsiteY158" fmla="*/ 2393971 h 2628477"/>
                <a:gd name="connsiteX159" fmla="*/ 1020662 w 2636466"/>
                <a:gd name="connsiteY159" fmla="*/ 2386355 h 2628477"/>
                <a:gd name="connsiteX160" fmla="*/ 1066420 w 2636466"/>
                <a:gd name="connsiteY160" fmla="*/ 2398093 h 2628477"/>
                <a:gd name="connsiteX161" fmla="*/ 1079606 w 2636466"/>
                <a:gd name="connsiteY161" fmla="*/ 2411971 h 2628477"/>
                <a:gd name="connsiteX162" fmla="*/ 1086498 w 2636466"/>
                <a:gd name="connsiteY162" fmla="*/ 2452033 h 2628477"/>
                <a:gd name="connsiteX163" fmla="*/ 1115167 w 2636466"/>
                <a:gd name="connsiteY163" fmla="*/ 2604411 h 2628477"/>
                <a:gd name="connsiteX164" fmla="*/ 1134741 w 2636466"/>
                <a:gd name="connsiteY164" fmla="*/ 2623355 h 2628477"/>
                <a:gd name="connsiteX165" fmla="*/ 1176471 w 2636466"/>
                <a:gd name="connsiteY165" fmla="*/ 2628328 h 2628477"/>
                <a:gd name="connsiteX166" fmla="*/ 1190349 w 2636466"/>
                <a:gd name="connsiteY166" fmla="*/ 2622915 h 2628477"/>
                <a:gd name="connsiteX167" fmla="*/ 1192331 w 2636466"/>
                <a:gd name="connsiteY167" fmla="*/ 2619485 h 2628477"/>
                <a:gd name="connsiteX168" fmla="*/ 1276262 w 2636466"/>
                <a:gd name="connsiteY168" fmla="*/ 2439602 h 2628477"/>
                <a:gd name="connsiteX169" fmla="*/ 1291997 w 2636466"/>
                <a:gd name="connsiteY169" fmla="*/ 2426448 h 2628477"/>
                <a:gd name="connsiteX170" fmla="*/ 1344615 w 2636466"/>
                <a:gd name="connsiteY170" fmla="*/ 2426511 h 2628477"/>
                <a:gd name="connsiteX171" fmla="*/ 1358052 w 2636466"/>
                <a:gd name="connsiteY171" fmla="*/ 2435008 h 2628477"/>
                <a:gd name="connsiteX172" fmla="*/ 1378193 w 2636466"/>
                <a:gd name="connsiteY172" fmla="*/ 2477838 h 2628477"/>
                <a:gd name="connsiteX173" fmla="*/ 1446168 w 2636466"/>
                <a:gd name="connsiteY173" fmla="*/ 2623041 h 2628477"/>
                <a:gd name="connsiteX174" fmla="*/ 1460078 w 2636466"/>
                <a:gd name="connsiteY174" fmla="*/ 2628328 h 2628477"/>
                <a:gd name="connsiteX175" fmla="*/ 1501807 w 2636466"/>
                <a:gd name="connsiteY175" fmla="*/ 2623324 h 2628477"/>
                <a:gd name="connsiteX176" fmla="*/ 1521539 w 2636466"/>
                <a:gd name="connsiteY176" fmla="*/ 2604442 h 2628477"/>
                <a:gd name="connsiteX177" fmla="*/ 1549862 w 2636466"/>
                <a:gd name="connsiteY177" fmla="*/ 2451907 h 2628477"/>
                <a:gd name="connsiteX178" fmla="*/ 1556911 w 2636466"/>
                <a:gd name="connsiteY178" fmla="*/ 2411720 h 2628477"/>
                <a:gd name="connsiteX179" fmla="*/ 1569531 w 2636466"/>
                <a:gd name="connsiteY179" fmla="*/ 2398502 h 2628477"/>
                <a:gd name="connsiteX180" fmla="*/ 1610410 w 2636466"/>
                <a:gd name="connsiteY180" fmla="*/ 2388243 h 2628477"/>
                <a:gd name="connsiteX181" fmla="*/ 1640622 w 2636466"/>
                <a:gd name="connsiteY181" fmla="*/ 2397621 h 2628477"/>
                <a:gd name="connsiteX182" fmla="*/ 1760868 w 2636466"/>
                <a:gd name="connsiteY182" fmla="*/ 2544145 h 2628477"/>
                <a:gd name="connsiteX183" fmla="*/ 1783684 w 2636466"/>
                <a:gd name="connsiteY183" fmla="*/ 2550786 h 2628477"/>
                <a:gd name="connsiteX184" fmla="*/ 1826389 w 2636466"/>
                <a:gd name="connsiteY184" fmla="*/ 2533572 h 2628477"/>
                <a:gd name="connsiteX185" fmla="*/ 1834257 w 2636466"/>
                <a:gd name="connsiteY185" fmla="*/ 2525987 h 2628477"/>
                <a:gd name="connsiteX186" fmla="*/ 1832777 w 2636466"/>
                <a:gd name="connsiteY186" fmla="*/ 2492314 h 2628477"/>
                <a:gd name="connsiteX187" fmla="*/ 1826672 w 2636466"/>
                <a:gd name="connsiteY187" fmla="*/ 2392145 h 2628477"/>
                <a:gd name="connsiteX188" fmla="*/ 1823651 w 2636466"/>
                <a:gd name="connsiteY188" fmla="*/ 2341384 h 2628477"/>
                <a:gd name="connsiteX189" fmla="*/ 1821700 w 2636466"/>
                <a:gd name="connsiteY189" fmla="*/ 2323163 h 2628477"/>
                <a:gd name="connsiteX190" fmla="*/ 1835358 w 2636466"/>
                <a:gd name="connsiteY190" fmla="*/ 2299183 h 2628477"/>
                <a:gd name="connsiteX191" fmla="*/ 1865317 w 2636466"/>
                <a:gd name="connsiteY191" fmla="*/ 2282850 h 2628477"/>
                <a:gd name="connsiteX192" fmla="*/ 1901319 w 2636466"/>
                <a:gd name="connsiteY192" fmla="*/ 2284738 h 2628477"/>
                <a:gd name="connsiteX193" fmla="*/ 2050581 w 2636466"/>
                <a:gd name="connsiteY193" fmla="*/ 2394663 h 2628477"/>
                <a:gd name="connsiteX194" fmla="*/ 2077708 w 2636466"/>
                <a:gd name="connsiteY194" fmla="*/ 2394694 h 2628477"/>
                <a:gd name="connsiteX195" fmla="*/ 2104269 w 2636466"/>
                <a:gd name="connsiteY195" fmla="*/ 2375372 h 2628477"/>
                <a:gd name="connsiteX196" fmla="*/ 2116133 w 2636466"/>
                <a:gd name="connsiteY196" fmla="*/ 2364861 h 2628477"/>
                <a:gd name="connsiteX197" fmla="*/ 2114308 w 2636466"/>
                <a:gd name="connsiteY197" fmla="*/ 2344783 h 2628477"/>
                <a:gd name="connsiteX198" fmla="*/ 2063169 w 2636466"/>
                <a:gd name="connsiteY198" fmla="*/ 2186804 h 2628477"/>
                <a:gd name="connsiteX199" fmla="*/ 2055113 w 2636466"/>
                <a:gd name="connsiteY199" fmla="*/ 2164743 h 2628477"/>
                <a:gd name="connsiteX200" fmla="*/ 2060022 w 2636466"/>
                <a:gd name="connsiteY200" fmla="*/ 2142683 h 2628477"/>
                <a:gd name="connsiteX201" fmla="*/ 2090926 w 2636466"/>
                <a:gd name="connsiteY201" fmla="*/ 2114360 h 2628477"/>
                <a:gd name="connsiteX202" fmla="*/ 2119690 w 2636466"/>
                <a:gd name="connsiteY202" fmla="*/ 2108097 h 2628477"/>
                <a:gd name="connsiteX203" fmla="*/ 2287739 w 2636466"/>
                <a:gd name="connsiteY203" fmla="*/ 2175600 h 2628477"/>
                <a:gd name="connsiteX204" fmla="*/ 2326825 w 2636466"/>
                <a:gd name="connsiteY204" fmla="*/ 2165939 h 2628477"/>
                <a:gd name="connsiteX205" fmla="*/ 2333088 w 2636466"/>
                <a:gd name="connsiteY205" fmla="*/ 2159204 h 2628477"/>
                <a:gd name="connsiteX206" fmla="*/ 2346620 w 2636466"/>
                <a:gd name="connsiteY206" fmla="*/ 2143847 h 2628477"/>
                <a:gd name="connsiteX207" fmla="*/ 2345927 w 2636466"/>
                <a:gd name="connsiteY207" fmla="*/ 2117570 h 2628477"/>
                <a:gd name="connsiteX208" fmla="*/ 2249692 w 2636466"/>
                <a:gd name="connsiteY208" fmla="*/ 1966765 h 2628477"/>
                <a:gd name="connsiteX209" fmla="*/ 2241667 w 2636466"/>
                <a:gd name="connsiteY209" fmla="*/ 1953359 h 2628477"/>
                <a:gd name="connsiteX210" fmla="*/ 2242706 w 2636466"/>
                <a:gd name="connsiteY210" fmla="*/ 1932746 h 2628477"/>
                <a:gd name="connsiteX211" fmla="*/ 2264200 w 2636466"/>
                <a:gd name="connsiteY211" fmla="*/ 1898287 h 2628477"/>
                <a:gd name="connsiteX212" fmla="*/ 2292712 w 2636466"/>
                <a:gd name="connsiteY212" fmla="*/ 1884503 h 2628477"/>
                <a:gd name="connsiteX213" fmla="*/ 2464380 w 2636466"/>
                <a:gd name="connsiteY213" fmla="*/ 1906815 h 2628477"/>
                <a:gd name="connsiteX214" fmla="*/ 2509823 w 2636466"/>
                <a:gd name="connsiteY214" fmla="*/ 1882929 h 2628477"/>
                <a:gd name="connsiteX215" fmla="*/ 2515456 w 2636466"/>
                <a:gd name="connsiteY215" fmla="*/ 1870530 h 2628477"/>
                <a:gd name="connsiteX216" fmla="*/ 2521498 w 2636466"/>
                <a:gd name="connsiteY216" fmla="*/ 1851459 h 2628477"/>
                <a:gd name="connsiteX217" fmla="*/ 2387153 w 2636466"/>
                <a:gd name="connsiteY217" fmla="*/ 1722527 h 2628477"/>
                <a:gd name="connsiteX218" fmla="*/ 2380261 w 2636466"/>
                <a:gd name="connsiteY218" fmla="*/ 1713149 h 2628477"/>
                <a:gd name="connsiteX219" fmla="*/ 2370977 w 2636466"/>
                <a:gd name="connsiteY219" fmla="*/ 1673150 h 2628477"/>
                <a:gd name="connsiteX220" fmla="*/ 2372299 w 2636466"/>
                <a:gd name="connsiteY220" fmla="*/ 1669500 h 2628477"/>
                <a:gd name="connsiteX221" fmla="*/ 2377901 w 2636466"/>
                <a:gd name="connsiteY221" fmla="*/ 1652034 h 2628477"/>
                <a:gd name="connsiteX222" fmla="*/ 2411322 w 2636466"/>
                <a:gd name="connsiteY222" fmla="*/ 1623868 h 2628477"/>
                <a:gd name="connsiteX223" fmla="*/ 2595075 w 2636466"/>
                <a:gd name="connsiteY223" fmla="*/ 1601241 h 2628477"/>
                <a:gd name="connsiteX224" fmla="*/ 2606688 w 2636466"/>
                <a:gd name="connsiteY224" fmla="*/ 1593720 h 2628477"/>
                <a:gd name="connsiteX225" fmla="*/ 2613894 w 2636466"/>
                <a:gd name="connsiteY225" fmla="*/ 1545948 h 2628477"/>
                <a:gd name="connsiteX226" fmla="*/ 2606688 w 2636466"/>
                <a:gd name="connsiteY226" fmla="*/ 1528766 h 2628477"/>
                <a:gd name="connsiteX227" fmla="*/ 2447796 w 2636466"/>
                <a:gd name="connsiteY227" fmla="*/ 1440807 h 2628477"/>
                <a:gd name="connsiteX228" fmla="*/ 2438827 w 2636466"/>
                <a:gd name="connsiteY228" fmla="*/ 1433506 h 2628477"/>
                <a:gd name="connsiteX229" fmla="*/ 2425420 w 2636466"/>
                <a:gd name="connsiteY229" fmla="*/ 1405938 h 2628477"/>
                <a:gd name="connsiteX230" fmla="*/ 2427749 w 2636466"/>
                <a:gd name="connsiteY230" fmla="*/ 1382839 h 2628477"/>
                <a:gd name="connsiteX231" fmla="*/ 2427718 w 2636466"/>
                <a:gd name="connsiteY231" fmla="*/ 1374972 h 2628477"/>
                <a:gd name="connsiteX232" fmla="*/ 2449054 w 2636466"/>
                <a:gd name="connsiteY232" fmla="*/ 1344006 h 2628477"/>
                <a:gd name="connsiteX233" fmla="*/ 2627301 w 2636466"/>
                <a:gd name="connsiteY233" fmla="*/ 1273796 h 2628477"/>
                <a:gd name="connsiteX234" fmla="*/ 2636144 w 2636466"/>
                <a:gd name="connsiteY234" fmla="*/ 1257526 h 2628477"/>
                <a:gd name="connsiteX235" fmla="*/ 2629724 w 2636466"/>
                <a:gd name="connsiteY235" fmla="*/ 1216867 h 2628477"/>
                <a:gd name="connsiteX236" fmla="*/ 1949940 w 2636466"/>
                <a:gd name="connsiteY236" fmla="*/ 885110 h 2628477"/>
                <a:gd name="connsiteX237" fmla="*/ 2012880 w 2636466"/>
                <a:gd name="connsiteY237" fmla="*/ 948050 h 2628477"/>
                <a:gd name="connsiteX238" fmla="*/ 1949940 w 2636466"/>
                <a:gd name="connsiteY238" fmla="*/ 1010990 h 2628477"/>
                <a:gd name="connsiteX239" fmla="*/ 1887000 w 2636466"/>
                <a:gd name="connsiteY239" fmla="*/ 948050 h 2628477"/>
                <a:gd name="connsiteX240" fmla="*/ 1949940 w 2636466"/>
                <a:gd name="connsiteY240" fmla="*/ 885110 h 2628477"/>
                <a:gd name="connsiteX241" fmla="*/ 1317393 w 2636466"/>
                <a:gd name="connsiteY241" fmla="*/ 409913 h 2628477"/>
                <a:gd name="connsiteX242" fmla="*/ 1789443 w 2636466"/>
                <a:gd name="connsiteY242" fmla="*/ 745068 h 2628477"/>
                <a:gd name="connsiteX243" fmla="*/ 1317393 w 2636466"/>
                <a:gd name="connsiteY243" fmla="*/ 1080224 h 2628477"/>
                <a:gd name="connsiteX244" fmla="*/ 845343 w 2636466"/>
                <a:gd name="connsiteY244" fmla="*/ 745068 h 2628477"/>
                <a:gd name="connsiteX245" fmla="*/ 1317393 w 2636466"/>
                <a:gd name="connsiteY245" fmla="*/ 409913 h 2628477"/>
                <a:gd name="connsiteX246" fmla="*/ 684846 w 2636466"/>
                <a:gd name="connsiteY246" fmla="*/ 885110 h 2628477"/>
                <a:gd name="connsiteX247" fmla="*/ 747786 w 2636466"/>
                <a:gd name="connsiteY247" fmla="*/ 948050 h 2628477"/>
                <a:gd name="connsiteX248" fmla="*/ 684846 w 2636466"/>
                <a:gd name="connsiteY248" fmla="*/ 1010990 h 2628477"/>
                <a:gd name="connsiteX249" fmla="*/ 621906 w 2636466"/>
                <a:gd name="connsiteY249" fmla="*/ 948050 h 2628477"/>
                <a:gd name="connsiteX250" fmla="*/ 684846 w 2636466"/>
                <a:gd name="connsiteY250" fmla="*/ 885110 h 2628477"/>
                <a:gd name="connsiteX251" fmla="*/ 1053926 w 2636466"/>
                <a:gd name="connsiteY251" fmla="*/ 2005473 h 2628477"/>
                <a:gd name="connsiteX252" fmla="*/ 536654 w 2636466"/>
                <a:gd name="connsiteY252" fmla="*/ 1745468 h 2628477"/>
                <a:gd name="connsiteX253" fmla="*/ 611553 w 2636466"/>
                <a:gd name="connsiteY253" fmla="*/ 1171393 h 2628477"/>
                <a:gd name="connsiteX254" fmla="*/ 1128825 w 2636466"/>
                <a:gd name="connsiteY254" fmla="*/ 1431398 h 2628477"/>
                <a:gd name="connsiteX255" fmla="*/ 1053926 w 2636466"/>
                <a:gd name="connsiteY255" fmla="*/ 2005473 h 2628477"/>
                <a:gd name="connsiteX256" fmla="*/ 1318967 w 2636466"/>
                <a:gd name="connsiteY256" fmla="*/ 2109293 h 2628477"/>
                <a:gd name="connsiteX257" fmla="*/ 1254453 w 2636466"/>
                <a:gd name="connsiteY257" fmla="*/ 2044779 h 2628477"/>
                <a:gd name="connsiteX258" fmla="*/ 1318967 w 2636466"/>
                <a:gd name="connsiteY258" fmla="*/ 1980266 h 2628477"/>
                <a:gd name="connsiteX259" fmla="*/ 1383480 w 2636466"/>
                <a:gd name="connsiteY259" fmla="*/ 2044779 h 2628477"/>
                <a:gd name="connsiteX260" fmla="*/ 1318967 w 2636466"/>
                <a:gd name="connsiteY260" fmla="*/ 2109293 h 2628477"/>
                <a:gd name="connsiteX261" fmla="*/ 1318967 w 2636466"/>
                <a:gd name="connsiteY261" fmla="*/ 1442129 h 2628477"/>
                <a:gd name="connsiteX262" fmla="*/ 1188366 w 2636466"/>
                <a:gd name="connsiteY262" fmla="*/ 1311528 h 2628477"/>
                <a:gd name="connsiteX263" fmla="*/ 1318967 w 2636466"/>
                <a:gd name="connsiteY263" fmla="*/ 1180928 h 2628477"/>
                <a:gd name="connsiteX264" fmla="*/ 1449567 w 2636466"/>
                <a:gd name="connsiteY264" fmla="*/ 1311528 h 2628477"/>
                <a:gd name="connsiteX265" fmla="*/ 1318967 w 2636466"/>
                <a:gd name="connsiteY265" fmla="*/ 1442129 h 2628477"/>
                <a:gd name="connsiteX266" fmla="*/ 2098730 w 2636466"/>
                <a:gd name="connsiteY266" fmla="*/ 1745500 h 2628477"/>
                <a:gd name="connsiteX267" fmla="*/ 1581458 w 2636466"/>
                <a:gd name="connsiteY267" fmla="*/ 2005505 h 2628477"/>
                <a:gd name="connsiteX268" fmla="*/ 1506559 w 2636466"/>
                <a:gd name="connsiteY268" fmla="*/ 1431429 h 2628477"/>
                <a:gd name="connsiteX269" fmla="*/ 2023832 w 2636466"/>
                <a:gd name="connsiteY269" fmla="*/ 1171424 h 2628477"/>
                <a:gd name="connsiteX270" fmla="*/ 2098730 w 2636466"/>
                <a:gd name="connsiteY270" fmla="*/ 1745500 h 2628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2636466" h="2628477">
                  <a:moveTo>
                    <a:pt x="2629724" y="1216867"/>
                  </a:moveTo>
                  <a:cubicBezTo>
                    <a:pt x="2631643" y="1206828"/>
                    <a:pt x="2626168" y="1203335"/>
                    <a:pt x="2617293" y="1201132"/>
                  </a:cubicBezTo>
                  <a:cubicBezTo>
                    <a:pt x="2558129" y="1186372"/>
                    <a:pt x="2499092" y="1171235"/>
                    <a:pt x="2439991" y="1156224"/>
                  </a:cubicBezTo>
                  <a:cubicBezTo>
                    <a:pt x="2418214" y="1150622"/>
                    <a:pt x="2411479" y="1134761"/>
                    <a:pt x="2411007" y="1114275"/>
                  </a:cubicBezTo>
                  <a:cubicBezTo>
                    <a:pt x="2410913" y="1109523"/>
                    <a:pt x="2409339" y="1104802"/>
                    <a:pt x="2408332" y="1100082"/>
                  </a:cubicBezTo>
                  <a:cubicBezTo>
                    <a:pt x="2402384" y="1070311"/>
                    <a:pt x="2398073" y="1076762"/>
                    <a:pt x="2423438" y="1058824"/>
                  </a:cubicBezTo>
                  <a:cubicBezTo>
                    <a:pt x="2425924" y="1057062"/>
                    <a:pt x="2428316" y="1055111"/>
                    <a:pt x="2430802" y="1053349"/>
                  </a:cubicBezTo>
                  <a:cubicBezTo>
                    <a:pt x="2477755" y="1019833"/>
                    <a:pt x="2523985" y="985342"/>
                    <a:pt x="2571410" y="952550"/>
                  </a:cubicBezTo>
                  <a:cubicBezTo>
                    <a:pt x="2577232" y="948522"/>
                    <a:pt x="2582928" y="944211"/>
                    <a:pt x="2580977" y="935934"/>
                  </a:cubicBezTo>
                  <a:cubicBezTo>
                    <a:pt x="2578333" y="924668"/>
                    <a:pt x="2576319" y="913118"/>
                    <a:pt x="2568924" y="903583"/>
                  </a:cubicBezTo>
                  <a:cubicBezTo>
                    <a:pt x="2565305" y="882844"/>
                    <a:pt x="2551363" y="881648"/>
                    <a:pt x="2533551" y="882026"/>
                  </a:cubicBezTo>
                  <a:cubicBezTo>
                    <a:pt x="2479706" y="883127"/>
                    <a:pt x="2425798" y="882435"/>
                    <a:pt x="2371921" y="882435"/>
                  </a:cubicBezTo>
                  <a:cubicBezTo>
                    <a:pt x="2336266" y="882435"/>
                    <a:pt x="2336266" y="882404"/>
                    <a:pt x="2323835" y="848259"/>
                  </a:cubicBezTo>
                  <a:cubicBezTo>
                    <a:pt x="2321695" y="839793"/>
                    <a:pt x="2318706" y="831611"/>
                    <a:pt x="2314143" y="824121"/>
                  </a:cubicBezTo>
                  <a:cubicBezTo>
                    <a:pt x="2308856" y="815435"/>
                    <a:pt x="2310052" y="808418"/>
                    <a:pt x="2316755" y="800550"/>
                  </a:cubicBezTo>
                  <a:cubicBezTo>
                    <a:pt x="2357194" y="753030"/>
                    <a:pt x="2395933" y="704063"/>
                    <a:pt x="2436876" y="656952"/>
                  </a:cubicBezTo>
                  <a:cubicBezTo>
                    <a:pt x="2439865" y="653491"/>
                    <a:pt x="2441376" y="649651"/>
                    <a:pt x="2442509" y="645466"/>
                  </a:cubicBezTo>
                  <a:cubicBezTo>
                    <a:pt x="2446537" y="640462"/>
                    <a:pt x="2444963" y="635742"/>
                    <a:pt x="2441911" y="631021"/>
                  </a:cubicBezTo>
                  <a:cubicBezTo>
                    <a:pt x="2434075" y="618937"/>
                    <a:pt x="2426144" y="606884"/>
                    <a:pt x="2418529" y="594642"/>
                  </a:cubicBezTo>
                  <a:cubicBezTo>
                    <a:pt x="2414658" y="588411"/>
                    <a:pt x="2410378" y="587593"/>
                    <a:pt x="2403171" y="589512"/>
                  </a:cubicBezTo>
                  <a:cubicBezTo>
                    <a:pt x="2346305" y="604523"/>
                    <a:pt x="2289187" y="618559"/>
                    <a:pt x="2232352" y="633665"/>
                  </a:cubicBezTo>
                  <a:cubicBezTo>
                    <a:pt x="2198018" y="642791"/>
                    <a:pt x="2198176" y="643420"/>
                    <a:pt x="2176682" y="616419"/>
                  </a:cubicBezTo>
                  <a:cubicBezTo>
                    <a:pt x="2173629" y="607041"/>
                    <a:pt x="2167776" y="599205"/>
                    <a:pt x="2160884" y="592722"/>
                  </a:cubicBezTo>
                  <a:cubicBezTo>
                    <a:pt x="2152355" y="584697"/>
                    <a:pt x="2152135" y="577522"/>
                    <a:pt x="2157202" y="567294"/>
                  </a:cubicBezTo>
                  <a:cubicBezTo>
                    <a:pt x="2184360" y="512285"/>
                    <a:pt x="2209316" y="456205"/>
                    <a:pt x="2236475" y="401164"/>
                  </a:cubicBezTo>
                  <a:cubicBezTo>
                    <a:pt x="2238615" y="396790"/>
                    <a:pt x="2240566" y="392416"/>
                    <a:pt x="2239873" y="387349"/>
                  </a:cubicBezTo>
                  <a:cubicBezTo>
                    <a:pt x="2241321" y="384170"/>
                    <a:pt x="2243146" y="381149"/>
                    <a:pt x="2239716" y="377876"/>
                  </a:cubicBezTo>
                  <a:cubicBezTo>
                    <a:pt x="2227348" y="366138"/>
                    <a:pt x="2214949" y="354431"/>
                    <a:pt x="2202833" y="342473"/>
                  </a:cubicBezTo>
                  <a:cubicBezTo>
                    <a:pt x="2197483" y="337186"/>
                    <a:pt x="2192826" y="339609"/>
                    <a:pt x="2187665" y="342473"/>
                  </a:cubicBezTo>
                  <a:cubicBezTo>
                    <a:pt x="2133851" y="372401"/>
                    <a:pt x="2079565" y="401542"/>
                    <a:pt x="2026412" y="432571"/>
                  </a:cubicBezTo>
                  <a:cubicBezTo>
                    <a:pt x="2009261" y="442579"/>
                    <a:pt x="1995886" y="445443"/>
                    <a:pt x="1981725" y="429613"/>
                  </a:cubicBezTo>
                  <a:cubicBezTo>
                    <a:pt x="1978011" y="425459"/>
                    <a:pt x="1972945" y="422532"/>
                    <a:pt x="1968507" y="419008"/>
                  </a:cubicBezTo>
                  <a:cubicBezTo>
                    <a:pt x="1965864" y="414319"/>
                    <a:pt x="1962371" y="410165"/>
                    <a:pt x="1957713" y="407741"/>
                  </a:cubicBezTo>
                  <a:cubicBezTo>
                    <a:pt x="1943772" y="400566"/>
                    <a:pt x="1942702" y="389835"/>
                    <a:pt x="1945723" y="375705"/>
                  </a:cubicBezTo>
                  <a:cubicBezTo>
                    <a:pt x="1957524" y="320003"/>
                    <a:pt x="1967280" y="263892"/>
                    <a:pt x="1978452" y="208033"/>
                  </a:cubicBezTo>
                  <a:cubicBezTo>
                    <a:pt x="1979679" y="201959"/>
                    <a:pt x="1980529" y="195948"/>
                    <a:pt x="1979113" y="189812"/>
                  </a:cubicBezTo>
                  <a:cubicBezTo>
                    <a:pt x="1979428" y="183612"/>
                    <a:pt x="1979805" y="177948"/>
                    <a:pt x="1972504" y="174391"/>
                  </a:cubicBezTo>
                  <a:cubicBezTo>
                    <a:pt x="1959507" y="168097"/>
                    <a:pt x="1946762" y="161205"/>
                    <a:pt x="1934300" y="153904"/>
                  </a:cubicBezTo>
                  <a:cubicBezTo>
                    <a:pt x="1927691" y="150034"/>
                    <a:pt x="1923726" y="151513"/>
                    <a:pt x="1918470" y="156548"/>
                  </a:cubicBezTo>
                  <a:cubicBezTo>
                    <a:pt x="1887818" y="185972"/>
                    <a:pt x="1857450" y="215743"/>
                    <a:pt x="1825602" y="243814"/>
                  </a:cubicBezTo>
                  <a:cubicBezTo>
                    <a:pt x="1806531" y="260619"/>
                    <a:pt x="1789947" y="280005"/>
                    <a:pt x="1769775" y="295645"/>
                  </a:cubicBezTo>
                  <a:cubicBezTo>
                    <a:pt x="1764393" y="299799"/>
                    <a:pt x="1760271" y="300460"/>
                    <a:pt x="1754417" y="297974"/>
                  </a:cubicBezTo>
                  <a:cubicBezTo>
                    <a:pt x="1741546" y="292498"/>
                    <a:pt x="1728801" y="286425"/>
                    <a:pt x="1715426" y="282522"/>
                  </a:cubicBezTo>
                  <a:cubicBezTo>
                    <a:pt x="1702838" y="278840"/>
                    <a:pt x="1698086" y="271162"/>
                    <a:pt x="1697236" y="258983"/>
                  </a:cubicBezTo>
                  <a:cubicBezTo>
                    <a:pt x="1695096" y="228551"/>
                    <a:pt x="1694058" y="197962"/>
                    <a:pt x="1691288" y="167657"/>
                  </a:cubicBezTo>
                  <a:cubicBezTo>
                    <a:pt x="1689463" y="147673"/>
                    <a:pt x="1692044" y="127407"/>
                    <a:pt x="1686914" y="107675"/>
                  </a:cubicBezTo>
                  <a:cubicBezTo>
                    <a:pt x="1682351" y="90178"/>
                    <a:pt x="1675176" y="73247"/>
                    <a:pt x="1675962" y="54585"/>
                  </a:cubicBezTo>
                  <a:cubicBezTo>
                    <a:pt x="1676183" y="49770"/>
                    <a:pt x="1672060" y="48543"/>
                    <a:pt x="1667906" y="47567"/>
                  </a:cubicBezTo>
                  <a:cubicBezTo>
                    <a:pt x="1655601" y="44641"/>
                    <a:pt x="1643108" y="42123"/>
                    <a:pt x="1631181" y="38032"/>
                  </a:cubicBezTo>
                  <a:cubicBezTo>
                    <a:pt x="1620323" y="34287"/>
                    <a:pt x="1614155" y="36773"/>
                    <a:pt x="1608019" y="46686"/>
                  </a:cubicBezTo>
                  <a:cubicBezTo>
                    <a:pt x="1573779" y="101570"/>
                    <a:pt x="1538596" y="155919"/>
                    <a:pt x="1504388" y="210865"/>
                  </a:cubicBezTo>
                  <a:cubicBezTo>
                    <a:pt x="1498409" y="220495"/>
                    <a:pt x="1491328" y="222446"/>
                    <a:pt x="1481383" y="220998"/>
                  </a:cubicBezTo>
                  <a:cubicBezTo>
                    <a:pt x="1468890" y="219142"/>
                    <a:pt x="1456365" y="217379"/>
                    <a:pt x="1443808" y="216184"/>
                  </a:cubicBezTo>
                  <a:cubicBezTo>
                    <a:pt x="1423856" y="214295"/>
                    <a:pt x="1417153" y="209134"/>
                    <a:pt x="1410607" y="189214"/>
                  </a:cubicBezTo>
                  <a:cubicBezTo>
                    <a:pt x="1391222" y="130239"/>
                    <a:pt x="1371679" y="71296"/>
                    <a:pt x="1352671" y="12164"/>
                  </a:cubicBezTo>
                  <a:cubicBezTo>
                    <a:pt x="1349807" y="3226"/>
                    <a:pt x="1345874" y="-613"/>
                    <a:pt x="1336149" y="79"/>
                  </a:cubicBezTo>
                  <a:cubicBezTo>
                    <a:pt x="1323939" y="992"/>
                    <a:pt x="1311540" y="992"/>
                    <a:pt x="1299329" y="79"/>
                  </a:cubicBezTo>
                  <a:cubicBezTo>
                    <a:pt x="1289983" y="-613"/>
                    <a:pt x="1286395" y="3258"/>
                    <a:pt x="1283752" y="11629"/>
                  </a:cubicBezTo>
                  <a:cubicBezTo>
                    <a:pt x="1264524" y="72051"/>
                    <a:pt x="1245044" y="132410"/>
                    <a:pt x="1225186" y="192644"/>
                  </a:cubicBezTo>
                  <a:cubicBezTo>
                    <a:pt x="1221536" y="203721"/>
                    <a:pt x="1216941" y="214484"/>
                    <a:pt x="1201395" y="214484"/>
                  </a:cubicBezTo>
                  <a:cubicBezTo>
                    <a:pt x="1189310" y="214484"/>
                    <a:pt x="1176565" y="215397"/>
                    <a:pt x="1165236" y="219236"/>
                  </a:cubicBezTo>
                  <a:cubicBezTo>
                    <a:pt x="1141854" y="227135"/>
                    <a:pt x="1132822" y="213320"/>
                    <a:pt x="1122531" y="196578"/>
                  </a:cubicBezTo>
                  <a:cubicBezTo>
                    <a:pt x="1090904" y="145187"/>
                    <a:pt x="1057986" y="94552"/>
                    <a:pt x="1025887" y="43445"/>
                  </a:cubicBezTo>
                  <a:cubicBezTo>
                    <a:pt x="1021827" y="36962"/>
                    <a:pt x="1018113" y="34413"/>
                    <a:pt x="1010183" y="36868"/>
                  </a:cubicBezTo>
                  <a:cubicBezTo>
                    <a:pt x="996462" y="41147"/>
                    <a:pt x="982332" y="44231"/>
                    <a:pt x="968328" y="47536"/>
                  </a:cubicBezTo>
                  <a:cubicBezTo>
                    <a:pt x="964174" y="48511"/>
                    <a:pt x="960209" y="49707"/>
                    <a:pt x="960209" y="54554"/>
                  </a:cubicBezTo>
                  <a:cubicBezTo>
                    <a:pt x="960272" y="71359"/>
                    <a:pt x="941075" y="218575"/>
                    <a:pt x="940540" y="242178"/>
                  </a:cubicBezTo>
                  <a:cubicBezTo>
                    <a:pt x="940320" y="251304"/>
                    <a:pt x="938840" y="260242"/>
                    <a:pt x="936826" y="269211"/>
                  </a:cubicBezTo>
                  <a:cubicBezTo>
                    <a:pt x="935725" y="274057"/>
                    <a:pt x="933711" y="276984"/>
                    <a:pt x="929211" y="278809"/>
                  </a:cubicBezTo>
                  <a:cubicBezTo>
                    <a:pt x="913790" y="284977"/>
                    <a:pt x="898370" y="291177"/>
                    <a:pt x="883076" y="297659"/>
                  </a:cubicBezTo>
                  <a:cubicBezTo>
                    <a:pt x="876373" y="300492"/>
                    <a:pt x="871495" y="300177"/>
                    <a:pt x="865515" y="294733"/>
                  </a:cubicBezTo>
                  <a:cubicBezTo>
                    <a:pt x="837035" y="268738"/>
                    <a:pt x="747849" y="183329"/>
                    <a:pt x="730729" y="167657"/>
                  </a:cubicBezTo>
                  <a:cubicBezTo>
                    <a:pt x="710840" y="149436"/>
                    <a:pt x="710620" y="149562"/>
                    <a:pt x="686766" y="161898"/>
                  </a:cubicBezTo>
                  <a:cubicBezTo>
                    <a:pt x="679779" y="165517"/>
                    <a:pt x="673328" y="170332"/>
                    <a:pt x="666090" y="173321"/>
                  </a:cubicBezTo>
                  <a:cubicBezTo>
                    <a:pt x="658065" y="176657"/>
                    <a:pt x="655831" y="182039"/>
                    <a:pt x="657184" y="189875"/>
                  </a:cubicBezTo>
                  <a:cubicBezTo>
                    <a:pt x="655736" y="195571"/>
                    <a:pt x="656995" y="201109"/>
                    <a:pt x="658034" y="206711"/>
                  </a:cubicBezTo>
                  <a:cubicBezTo>
                    <a:pt x="668734" y="265119"/>
                    <a:pt x="680315" y="323339"/>
                    <a:pt x="691675" y="381590"/>
                  </a:cubicBezTo>
                  <a:cubicBezTo>
                    <a:pt x="693847" y="392762"/>
                    <a:pt x="691455" y="400000"/>
                    <a:pt x="681636" y="405539"/>
                  </a:cubicBezTo>
                  <a:cubicBezTo>
                    <a:pt x="675940" y="408749"/>
                    <a:pt x="670936" y="413123"/>
                    <a:pt x="667695" y="419071"/>
                  </a:cubicBezTo>
                  <a:cubicBezTo>
                    <a:pt x="658695" y="425900"/>
                    <a:pt x="649317" y="432288"/>
                    <a:pt x="640820" y="439715"/>
                  </a:cubicBezTo>
                  <a:cubicBezTo>
                    <a:pt x="635690" y="444215"/>
                    <a:pt x="632417" y="444215"/>
                    <a:pt x="626343" y="440816"/>
                  </a:cubicBezTo>
                  <a:cubicBezTo>
                    <a:pt x="567337" y="407804"/>
                    <a:pt x="508016" y="375327"/>
                    <a:pt x="448853" y="342630"/>
                  </a:cubicBezTo>
                  <a:cubicBezTo>
                    <a:pt x="443157" y="339483"/>
                    <a:pt x="439034" y="338350"/>
                    <a:pt x="432834" y="343385"/>
                  </a:cubicBezTo>
                  <a:cubicBezTo>
                    <a:pt x="420530" y="353361"/>
                    <a:pt x="410365" y="365383"/>
                    <a:pt x="398564" y="375736"/>
                  </a:cubicBezTo>
                  <a:cubicBezTo>
                    <a:pt x="394284" y="379481"/>
                    <a:pt x="395448" y="383258"/>
                    <a:pt x="396424" y="387443"/>
                  </a:cubicBezTo>
                  <a:cubicBezTo>
                    <a:pt x="397242" y="394902"/>
                    <a:pt x="399791" y="401762"/>
                    <a:pt x="403284" y="408339"/>
                  </a:cubicBezTo>
                  <a:cubicBezTo>
                    <a:pt x="417225" y="434585"/>
                    <a:pt x="467577" y="543062"/>
                    <a:pt x="480417" y="570316"/>
                  </a:cubicBezTo>
                  <a:cubicBezTo>
                    <a:pt x="484099" y="578152"/>
                    <a:pt x="483564" y="583816"/>
                    <a:pt x="477711" y="590362"/>
                  </a:cubicBezTo>
                  <a:cubicBezTo>
                    <a:pt x="471983" y="596750"/>
                    <a:pt x="465343" y="602761"/>
                    <a:pt x="462416" y="611321"/>
                  </a:cubicBezTo>
                  <a:cubicBezTo>
                    <a:pt x="459804" y="616986"/>
                    <a:pt x="454391" y="620951"/>
                    <a:pt x="451779" y="626143"/>
                  </a:cubicBezTo>
                  <a:cubicBezTo>
                    <a:pt x="443692" y="642350"/>
                    <a:pt x="431607" y="641627"/>
                    <a:pt x="416911" y="637661"/>
                  </a:cubicBezTo>
                  <a:cubicBezTo>
                    <a:pt x="361681" y="622776"/>
                    <a:pt x="306262" y="608677"/>
                    <a:pt x="251001" y="593949"/>
                  </a:cubicBezTo>
                  <a:cubicBezTo>
                    <a:pt x="223244" y="586554"/>
                    <a:pt x="223307" y="586208"/>
                    <a:pt x="207604" y="609968"/>
                  </a:cubicBezTo>
                  <a:cubicBezTo>
                    <a:pt x="203009" y="616891"/>
                    <a:pt x="198792" y="624066"/>
                    <a:pt x="194292" y="631084"/>
                  </a:cubicBezTo>
                  <a:cubicBezTo>
                    <a:pt x="191239" y="635836"/>
                    <a:pt x="189634" y="640557"/>
                    <a:pt x="193694" y="645560"/>
                  </a:cubicBezTo>
                  <a:cubicBezTo>
                    <a:pt x="195047" y="650753"/>
                    <a:pt x="197974" y="655001"/>
                    <a:pt x="201435" y="659092"/>
                  </a:cubicBezTo>
                  <a:cubicBezTo>
                    <a:pt x="242158" y="707273"/>
                    <a:pt x="282093" y="756146"/>
                    <a:pt x="322941" y="804201"/>
                  </a:cubicBezTo>
                  <a:cubicBezTo>
                    <a:pt x="327378" y="809425"/>
                    <a:pt x="327756" y="813767"/>
                    <a:pt x="324546" y="819558"/>
                  </a:cubicBezTo>
                  <a:cubicBezTo>
                    <a:pt x="319479" y="828684"/>
                    <a:pt x="314255" y="837842"/>
                    <a:pt x="312367" y="848353"/>
                  </a:cubicBezTo>
                  <a:cubicBezTo>
                    <a:pt x="310448" y="853703"/>
                    <a:pt x="308339" y="858958"/>
                    <a:pt x="306640" y="864371"/>
                  </a:cubicBezTo>
                  <a:cubicBezTo>
                    <a:pt x="302297" y="878155"/>
                    <a:pt x="294272" y="883285"/>
                    <a:pt x="278757" y="882970"/>
                  </a:cubicBezTo>
                  <a:cubicBezTo>
                    <a:pt x="220066" y="881806"/>
                    <a:pt x="161343" y="883190"/>
                    <a:pt x="102651" y="882120"/>
                  </a:cubicBezTo>
                  <a:cubicBezTo>
                    <a:pt x="84808" y="881806"/>
                    <a:pt x="70866" y="882970"/>
                    <a:pt x="67405" y="903772"/>
                  </a:cubicBezTo>
                  <a:cubicBezTo>
                    <a:pt x="60639" y="910852"/>
                    <a:pt x="60544" y="920577"/>
                    <a:pt x="57114" y="928979"/>
                  </a:cubicBezTo>
                  <a:cubicBezTo>
                    <a:pt x="52897" y="939333"/>
                    <a:pt x="55698" y="946760"/>
                    <a:pt x="64919" y="952330"/>
                  </a:cubicBezTo>
                  <a:cubicBezTo>
                    <a:pt x="114389" y="986978"/>
                    <a:pt x="162979" y="1022791"/>
                    <a:pt x="211884" y="1058195"/>
                  </a:cubicBezTo>
                  <a:cubicBezTo>
                    <a:pt x="238413" y="1077423"/>
                    <a:pt x="234731" y="1070059"/>
                    <a:pt x="227902" y="1102756"/>
                  </a:cubicBezTo>
                  <a:cubicBezTo>
                    <a:pt x="222929" y="1123149"/>
                    <a:pt x="226486" y="1148199"/>
                    <a:pt x="198823" y="1156255"/>
                  </a:cubicBezTo>
                  <a:cubicBezTo>
                    <a:pt x="139377" y="1171298"/>
                    <a:pt x="79993" y="1186561"/>
                    <a:pt x="20420" y="1201100"/>
                  </a:cubicBezTo>
                  <a:cubicBezTo>
                    <a:pt x="9594" y="1203744"/>
                    <a:pt x="4591" y="1208401"/>
                    <a:pt x="6542" y="1219510"/>
                  </a:cubicBezTo>
                  <a:cubicBezTo>
                    <a:pt x="-1766" y="1232696"/>
                    <a:pt x="-67" y="1247298"/>
                    <a:pt x="625" y="1261743"/>
                  </a:cubicBezTo>
                  <a:cubicBezTo>
                    <a:pt x="909" y="1267470"/>
                    <a:pt x="3930" y="1271593"/>
                    <a:pt x="9185" y="1274016"/>
                  </a:cubicBezTo>
                  <a:cubicBezTo>
                    <a:pt x="66429" y="1296077"/>
                    <a:pt x="123516" y="1318452"/>
                    <a:pt x="180414" y="1341362"/>
                  </a:cubicBezTo>
                  <a:cubicBezTo>
                    <a:pt x="208862" y="1352817"/>
                    <a:pt x="208894" y="1352754"/>
                    <a:pt x="208516" y="1383217"/>
                  </a:cubicBezTo>
                  <a:cubicBezTo>
                    <a:pt x="208327" y="1389731"/>
                    <a:pt x="209995" y="1396057"/>
                    <a:pt x="210814" y="1402445"/>
                  </a:cubicBezTo>
                  <a:cubicBezTo>
                    <a:pt x="212639" y="1416638"/>
                    <a:pt x="211537" y="1429384"/>
                    <a:pt x="195267" y="1434985"/>
                  </a:cubicBezTo>
                  <a:cubicBezTo>
                    <a:pt x="192341" y="1435992"/>
                    <a:pt x="190610" y="1438730"/>
                    <a:pt x="188533" y="1440933"/>
                  </a:cubicBezTo>
                  <a:cubicBezTo>
                    <a:pt x="140384" y="1469886"/>
                    <a:pt x="90535" y="1495691"/>
                    <a:pt x="41001" y="1522094"/>
                  </a:cubicBezTo>
                  <a:cubicBezTo>
                    <a:pt x="27092" y="1529521"/>
                    <a:pt x="17399" y="1536791"/>
                    <a:pt x="22623" y="1554036"/>
                  </a:cubicBezTo>
                  <a:cubicBezTo>
                    <a:pt x="23441" y="1556239"/>
                    <a:pt x="22340" y="1558348"/>
                    <a:pt x="22277" y="1560456"/>
                  </a:cubicBezTo>
                  <a:cubicBezTo>
                    <a:pt x="21490" y="1590793"/>
                    <a:pt x="28508" y="1599542"/>
                    <a:pt x="58184" y="1603224"/>
                  </a:cubicBezTo>
                  <a:cubicBezTo>
                    <a:pt x="115994" y="1610399"/>
                    <a:pt x="173742" y="1618046"/>
                    <a:pt x="231647" y="1624529"/>
                  </a:cubicBezTo>
                  <a:cubicBezTo>
                    <a:pt x="245682" y="1626103"/>
                    <a:pt x="254274" y="1630823"/>
                    <a:pt x="256854" y="1645457"/>
                  </a:cubicBezTo>
                  <a:cubicBezTo>
                    <a:pt x="258270" y="1653576"/>
                    <a:pt x="261354" y="1661538"/>
                    <a:pt x="264690" y="1669122"/>
                  </a:cubicBezTo>
                  <a:cubicBezTo>
                    <a:pt x="271645" y="1684889"/>
                    <a:pt x="274824" y="1699837"/>
                    <a:pt x="259529" y="1712865"/>
                  </a:cubicBezTo>
                  <a:cubicBezTo>
                    <a:pt x="258302" y="1713904"/>
                    <a:pt x="257861" y="1715886"/>
                    <a:pt x="256697" y="1717240"/>
                  </a:cubicBezTo>
                  <a:cubicBezTo>
                    <a:pt x="254997" y="1718593"/>
                    <a:pt x="253172" y="1719789"/>
                    <a:pt x="251567" y="1721268"/>
                  </a:cubicBezTo>
                  <a:cubicBezTo>
                    <a:pt x="226895" y="1744209"/>
                    <a:pt x="133271" y="1828518"/>
                    <a:pt x="114861" y="1851522"/>
                  </a:cubicBezTo>
                  <a:cubicBezTo>
                    <a:pt x="116120" y="1860774"/>
                    <a:pt x="120274" y="1869020"/>
                    <a:pt x="123642" y="1877548"/>
                  </a:cubicBezTo>
                  <a:cubicBezTo>
                    <a:pt x="127009" y="1884157"/>
                    <a:pt x="130565" y="1890702"/>
                    <a:pt x="133555" y="1897500"/>
                  </a:cubicBezTo>
                  <a:cubicBezTo>
                    <a:pt x="137866" y="1907319"/>
                    <a:pt x="144443" y="1910843"/>
                    <a:pt x="155395" y="1909238"/>
                  </a:cubicBezTo>
                  <a:cubicBezTo>
                    <a:pt x="183057" y="1905241"/>
                    <a:pt x="309724" y="1889444"/>
                    <a:pt x="345222" y="1884345"/>
                  </a:cubicBezTo>
                  <a:cubicBezTo>
                    <a:pt x="357653" y="1882552"/>
                    <a:pt x="365992" y="1885573"/>
                    <a:pt x="371783" y="1897343"/>
                  </a:cubicBezTo>
                  <a:cubicBezTo>
                    <a:pt x="377542" y="1909081"/>
                    <a:pt x="385094" y="1919970"/>
                    <a:pt x="392490" y="1930795"/>
                  </a:cubicBezTo>
                  <a:cubicBezTo>
                    <a:pt x="398689" y="1939890"/>
                    <a:pt x="400074" y="1948230"/>
                    <a:pt x="392805" y="1957104"/>
                  </a:cubicBezTo>
                  <a:cubicBezTo>
                    <a:pt x="360862" y="2007141"/>
                    <a:pt x="328826" y="2057116"/>
                    <a:pt x="297167" y="2107279"/>
                  </a:cubicBezTo>
                  <a:cubicBezTo>
                    <a:pt x="280803" y="2133179"/>
                    <a:pt x="277561" y="2126602"/>
                    <a:pt x="299150" y="2154075"/>
                  </a:cubicBezTo>
                  <a:cubicBezTo>
                    <a:pt x="304594" y="2161502"/>
                    <a:pt x="311612" y="2167544"/>
                    <a:pt x="317025" y="2175034"/>
                  </a:cubicBezTo>
                  <a:cubicBezTo>
                    <a:pt x="321997" y="2181926"/>
                    <a:pt x="328323" y="2183971"/>
                    <a:pt x="336536" y="2180415"/>
                  </a:cubicBezTo>
                  <a:cubicBezTo>
                    <a:pt x="344152" y="2177111"/>
                    <a:pt x="351988" y="2174279"/>
                    <a:pt x="359698" y="2171194"/>
                  </a:cubicBezTo>
                  <a:cubicBezTo>
                    <a:pt x="412505" y="2150047"/>
                    <a:pt x="465343" y="2129056"/>
                    <a:pt x="518024" y="2107657"/>
                  </a:cubicBezTo>
                  <a:cubicBezTo>
                    <a:pt x="528346" y="2103471"/>
                    <a:pt x="536245" y="2103723"/>
                    <a:pt x="543609" y="2112629"/>
                  </a:cubicBezTo>
                  <a:cubicBezTo>
                    <a:pt x="551162" y="2121787"/>
                    <a:pt x="560666" y="2129056"/>
                    <a:pt x="569981" y="2136200"/>
                  </a:cubicBezTo>
                  <a:cubicBezTo>
                    <a:pt x="583733" y="2146774"/>
                    <a:pt x="586565" y="2158732"/>
                    <a:pt x="578100" y="2173649"/>
                  </a:cubicBezTo>
                  <a:cubicBezTo>
                    <a:pt x="558463" y="2232089"/>
                    <a:pt x="540588" y="2291095"/>
                    <a:pt x="520510" y="2349378"/>
                  </a:cubicBezTo>
                  <a:cubicBezTo>
                    <a:pt x="518685" y="2354665"/>
                    <a:pt x="516230" y="2360140"/>
                    <a:pt x="519849" y="2365711"/>
                  </a:cubicBezTo>
                  <a:cubicBezTo>
                    <a:pt x="523342" y="2369739"/>
                    <a:pt x="528157" y="2372099"/>
                    <a:pt x="532185" y="2375403"/>
                  </a:cubicBezTo>
                  <a:cubicBezTo>
                    <a:pt x="539266" y="2381288"/>
                    <a:pt x="547165" y="2386040"/>
                    <a:pt x="554529" y="2391547"/>
                  </a:cubicBezTo>
                  <a:cubicBezTo>
                    <a:pt x="571365" y="2404104"/>
                    <a:pt x="572750" y="2403758"/>
                    <a:pt x="589901" y="2391327"/>
                  </a:cubicBezTo>
                  <a:cubicBezTo>
                    <a:pt x="640883" y="2354350"/>
                    <a:pt x="691644" y="2317027"/>
                    <a:pt x="742562" y="2279923"/>
                  </a:cubicBezTo>
                  <a:cubicBezTo>
                    <a:pt x="750021" y="2274479"/>
                    <a:pt x="756283" y="2273692"/>
                    <a:pt x="764056" y="2278476"/>
                  </a:cubicBezTo>
                  <a:cubicBezTo>
                    <a:pt x="772616" y="2283731"/>
                    <a:pt x="781585" y="2288357"/>
                    <a:pt x="790397" y="2293204"/>
                  </a:cubicBezTo>
                  <a:cubicBezTo>
                    <a:pt x="817681" y="2308183"/>
                    <a:pt x="817618" y="2308341"/>
                    <a:pt x="813338" y="2339748"/>
                  </a:cubicBezTo>
                  <a:cubicBezTo>
                    <a:pt x="810474" y="2364011"/>
                    <a:pt x="805817" y="2451089"/>
                    <a:pt x="804652" y="2470191"/>
                  </a:cubicBezTo>
                  <a:cubicBezTo>
                    <a:pt x="803520" y="2488821"/>
                    <a:pt x="800215" y="2507452"/>
                    <a:pt x="802292" y="2526239"/>
                  </a:cubicBezTo>
                  <a:cubicBezTo>
                    <a:pt x="803803" y="2529984"/>
                    <a:pt x="806981" y="2531872"/>
                    <a:pt x="810286" y="2533666"/>
                  </a:cubicBezTo>
                  <a:cubicBezTo>
                    <a:pt x="822905" y="2539866"/>
                    <a:pt x="836185" y="2544366"/>
                    <a:pt x="849277" y="2549307"/>
                  </a:cubicBezTo>
                  <a:cubicBezTo>
                    <a:pt x="864949" y="2555191"/>
                    <a:pt x="866648" y="2554657"/>
                    <a:pt x="877191" y="2541911"/>
                  </a:cubicBezTo>
                  <a:cubicBezTo>
                    <a:pt x="917850" y="2492629"/>
                    <a:pt x="958446" y="2443284"/>
                    <a:pt x="999074" y="2393971"/>
                  </a:cubicBezTo>
                  <a:cubicBezTo>
                    <a:pt x="1005116" y="2386638"/>
                    <a:pt x="1011442" y="2383397"/>
                    <a:pt x="1020662" y="2386355"/>
                  </a:cubicBezTo>
                  <a:cubicBezTo>
                    <a:pt x="1035674" y="2391138"/>
                    <a:pt x="1051094" y="2394506"/>
                    <a:pt x="1066420" y="2398093"/>
                  </a:cubicBezTo>
                  <a:cubicBezTo>
                    <a:pt x="1074350" y="2399950"/>
                    <a:pt x="1078316" y="2403915"/>
                    <a:pt x="1079606" y="2411971"/>
                  </a:cubicBezTo>
                  <a:cubicBezTo>
                    <a:pt x="1081746" y="2425346"/>
                    <a:pt x="1084578" y="2438627"/>
                    <a:pt x="1086498" y="2452033"/>
                  </a:cubicBezTo>
                  <a:cubicBezTo>
                    <a:pt x="1096033" y="2502825"/>
                    <a:pt x="1105852" y="2553586"/>
                    <a:pt x="1115167" y="2604411"/>
                  </a:cubicBezTo>
                  <a:cubicBezTo>
                    <a:pt x="1117338" y="2616212"/>
                    <a:pt x="1122972" y="2621939"/>
                    <a:pt x="1134741" y="2623355"/>
                  </a:cubicBezTo>
                  <a:cubicBezTo>
                    <a:pt x="1148651" y="2624992"/>
                    <a:pt x="1162529" y="2626849"/>
                    <a:pt x="1176471" y="2628328"/>
                  </a:cubicBezTo>
                  <a:cubicBezTo>
                    <a:pt x="1182072" y="2628926"/>
                    <a:pt x="1186950" y="2627856"/>
                    <a:pt x="1190349" y="2622915"/>
                  </a:cubicBezTo>
                  <a:cubicBezTo>
                    <a:pt x="1191073" y="2621782"/>
                    <a:pt x="1191765" y="2620681"/>
                    <a:pt x="1192331" y="2619485"/>
                  </a:cubicBezTo>
                  <a:cubicBezTo>
                    <a:pt x="1220277" y="2559503"/>
                    <a:pt x="1248222" y="2499521"/>
                    <a:pt x="1276262" y="2439602"/>
                  </a:cubicBezTo>
                  <a:cubicBezTo>
                    <a:pt x="1279598" y="2432458"/>
                    <a:pt x="1282619" y="2426353"/>
                    <a:pt x="1291997" y="2426448"/>
                  </a:cubicBezTo>
                  <a:cubicBezTo>
                    <a:pt x="1309526" y="2426668"/>
                    <a:pt x="1327086" y="2426479"/>
                    <a:pt x="1344615" y="2426511"/>
                  </a:cubicBezTo>
                  <a:cubicBezTo>
                    <a:pt x="1350972" y="2426511"/>
                    <a:pt x="1355724" y="2428934"/>
                    <a:pt x="1358052" y="2435008"/>
                  </a:cubicBezTo>
                  <a:cubicBezTo>
                    <a:pt x="1363749" y="2449767"/>
                    <a:pt x="1371616" y="2463488"/>
                    <a:pt x="1378193" y="2477838"/>
                  </a:cubicBezTo>
                  <a:cubicBezTo>
                    <a:pt x="1400474" y="2526396"/>
                    <a:pt x="1423384" y="2574703"/>
                    <a:pt x="1446168" y="2623041"/>
                  </a:cubicBezTo>
                  <a:cubicBezTo>
                    <a:pt x="1449599" y="2627982"/>
                    <a:pt x="1454508" y="2628894"/>
                    <a:pt x="1460078" y="2628328"/>
                  </a:cubicBezTo>
                  <a:cubicBezTo>
                    <a:pt x="1474019" y="2626849"/>
                    <a:pt x="1487929" y="2625055"/>
                    <a:pt x="1501807" y="2623324"/>
                  </a:cubicBezTo>
                  <a:cubicBezTo>
                    <a:pt x="1513451" y="2621845"/>
                    <a:pt x="1519525" y="2616275"/>
                    <a:pt x="1521539" y="2604442"/>
                  </a:cubicBezTo>
                  <a:cubicBezTo>
                    <a:pt x="1530288" y="2553492"/>
                    <a:pt x="1540988" y="2502857"/>
                    <a:pt x="1549862" y="2451907"/>
                  </a:cubicBezTo>
                  <a:cubicBezTo>
                    <a:pt x="1551908" y="2438438"/>
                    <a:pt x="1554362" y="2425063"/>
                    <a:pt x="1556911" y="2411720"/>
                  </a:cubicBezTo>
                  <a:cubicBezTo>
                    <a:pt x="1558296" y="2404419"/>
                    <a:pt x="1562167" y="2400233"/>
                    <a:pt x="1569531" y="2398502"/>
                  </a:cubicBezTo>
                  <a:cubicBezTo>
                    <a:pt x="1583189" y="2395261"/>
                    <a:pt x="1596847" y="2391957"/>
                    <a:pt x="1610410" y="2388243"/>
                  </a:cubicBezTo>
                  <a:cubicBezTo>
                    <a:pt x="1628411" y="2383302"/>
                    <a:pt x="1629166" y="2383648"/>
                    <a:pt x="1640622" y="2397621"/>
                  </a:cubicBezTo>
                  <a:cubicBezTo>
                    <a:pt x="1680588" y="2446557"/>
                    <a:pt x="1721342" y="2494832"/>
                    <a:pt x="1760868" y="2544145"/>
                  </a:cubicBezTo>
                  <a:cubicBezTo>
                    <a:pt x="1767225" y="2552107"/>
                    <a:pt x="1773928" y="2554845"/>
                    <a:pt x="1783684" y="2550786"/>
                  </a:cubicBezTo>
                  <a:cubicBezTo>
                    <a:pt x="1797846" y="2544869"/>
                    <a:pt x="1812574" y="2540306"/>
                    <a:pt x="1826389" y="2533572"/>
                  </a:cubicBezTo>
                  <a:cubicBezTo>
                    <a:pt x="1829693" y="2531746"/>
                    <a:pt x="1832840" y="2529764"/>
                    <a:pt x="1834257" y="2525987"/>
                  </a:cubicBezTo>
                  <a:cubicBezTo>
                    <a:pt x="1837655" y="2514595"/>
                    <a:pt x="1833124" y="2503549"/>
                    <a:pt x="1832777" y="2492314"/>
                  </a:cubicBezTo>
                  <a:cubicBezTo>
                    <a:pt x="1831739" y="2458862"/>
                    <a:pt x="1829442" y="2425441"/>
                    <a:pt x="1826672" y="2392145"/>
                  </a:cubicBezTo>
                  <a:cubicBezTo>
                    <a:pt x="1825256" y="2375215"/>
                    <a:pt x="1826704" y="2358189"/>
                    <a:pt x="1823651" y="2341384"/>
                  </a:cubicBezTo>
                  <a:cubicBezTo>
                    <a:pt x="1821606" y="2335436"/>
                    <a:pt x="1822329" y="2329205"/>
                    <a:pt x="1821700" y="2323163"/>
                  </a:cubicBezTo>
                  <a:cubicBezTo>
                    <a:pt x="1820504" y="2311708"/>
                    <a:pt x="1824658" y="2304439"/>
                    <a:pt x="1835358" y="2299183"/>
                  </a:cubicBezTo>
                  <a:cubicBezTo>
                    <a:pt x="1845523" y="2294179"/>
                    <a:pt x="1856348" y="2289711"/>
                    <a:pt x="1865317" y="2282850"/>
                  </a:cubicBezTo>
                  <a:cubicBezTo>
                    <a:pt x="1878535" y="2272748"/>
                    <a:pt x="1888637" y="2275045"/>
                    <a:pt x="1901319" y="2284738"/>
                  </a:cubicBezTo>
                  <a:cubicBezTo>
                    <a:pt x="1950444" y="2322188"/>
                    <a:pt x="2001268" y="2357434"/>
                    <a:pt x="2050581" y="2394663"/>
                  </a:cubicBezTo>
                  <a:cubicBezTo>
                    <a:pt x="2060274" y="2401964"/>
                    <a:pt x="2068488" y="2402153"/>
                    <a:pt x="2077708" y="2394694"/>
                  </a:cubicBezTo>
                  <a:cubicBezTo>
                    <a:pt x="2086205" y="2387803"/>
                    <a:pt x="2095615" y="2382075"/>
                    <a:pt x="2104269" y="2375372"/>
                  </a:cubicBezTo>
                  <a:cubicBezTo>
                    <a:pt x="2108392" y="2372068"/>
                    <a:pt x="2113144" y="2369424"/>
                    <a:pt x="2116133" y="2364861"/>
                  </a:cubicBezTo>
                  <a:cubicBezTo>
                    <a:pt x="2120256" y="2357749"/>
                    <a:pt x="2116448" y="2351234"/>
                    <a:pt x="2114308" y="2344783"/>
                  </a:cubicBezTo>
                  <a:cubicBezTo>
                    <a:pt x="2096811" y="2292260"/>
                    <a:pt x="2079439" y="2239736"/>
                    <a:pt x="2063169" y="2186804"/>
                  </a:cubicBezTo>
                  <a:cubicBezTo>
                    <a:pt x="2060085" y="2179597"/>
                    <a:pt x="2057316" y="2172265"/>
                    <a:pt x="2055113" y="2164743"/>
                  </a:cubicBezTo>
                  <a:cubicBezTo>
                    <a:pt x="2050676" y="2156026"/>
                    <a:pt x="2052784" y="2149071"/>
                    <a:pt x="2060022" y="2142683"/>
                  </a:cubicBezTo>
                  <a:cubicBezTo>
                    <a:pt x="2070502" y="2133430"/>
                    <a:pt x="2081988" y="2125185"/>
                    <a:pt x="2090926" y="2114360"/>
                  </a:cubicBezTo>
                  <a:cubicBezTo>
                    <a:pt x="2099108" y="2104447"/>
                    <a:pt x="2107636" y="2103156"/>
                    <a:pt x="2119690" y="2108097"/>
                  </a:cubicBezTo>
                  <a:cubicBezTo>
                    <a:pt x="2175517" y="2131039"/>
                    <a:pt x="2231691" y="2153099"/>
                    <a:pt x="2287739" y="2175600"/>
                  </a:cubicBezTo>
                  <a:cubicBezTo>
                    <a:pt x="2311027" y="2184947"/>
                    <a:pt x="2310996" y="2185010"/>
                    <a:pt x="2326825" y="2165939"/>
                  </a:cubicBezTo>
                  <a:cubicBezTo>
                    <a:pt x="2328776" y="2163579"/>
                    <a:pt x="2331105" y="2161565"/>
                    <a:pt x="2333088" y="2159204"/>
                  </a:cubicBezTo>
                  <a:cubicBezTo>
                    <a:pt x="2336990" y="2153540"/>
                    <a:pt x="2341522" y="2148442"/>
                    <a:pt x="2346620" y="2143847"/>
                  </a:cubicBezTo>
                  <a:cubicBezTo>
                    <a:pt x="2353512" y="2134878"/>
                    <a:pt x="2351938" y="2126916"/>
                    <a:pt x="2345927" y="2117570"/>
                  </a:cubicBezTo>
                  <a:cubicBezTo>
                    <a:pt x="2313733" y="2067375"/>
                    <a:pt x="2281917" y="2016929"/>
                    <a:pt x="2249692" y="1966765"/>
                  </a:cubicBezTo>
                  <a:cubicBezTo>
                    <a:pt x="2246576" y="1962580"/>
                    <a:pt x="2243996" y="1958048"/>
                    <a:pt x="2241667" y="1953359"/>
                  </a:cubicBezTo>
                  <a:cubicBezTo>
                    <a:pt x="2236758" y="1946247"/>
                    <a:pt x="2237922" y="1939544"/>
                    <a:pt x="2242706" y="1932746"/>
                  </a:cubicBezTo>
                  <a:cubicBezTo>
                    <a:pt x="2250542" y="1921669"/>
                    <a:pt x="2258441" y="1910403"/>
                    <a:pt x="2264200" y="1898287"/>
                  </a:cubicBezTo>
                  <a:cubicBezTo>
                    <a:pt x="2270494" y="1885006"/>
                    <a:pt x="2279463" y="1882583"/>
                    <a:pt x="2292712" y="1884503"/>
                  </a:cubicBezTo>
                  <a:cubicBezTo>
                    <a:pt x="2349829" y="1892811"/>
                    <a:pt x="2407136" y="1899703"/>
                    <a:pt x="2464380" y="1906815"/>
                  </a:cubicBezTo>
                  <a:cubicBezTo>
                    <a:pt x="2497424" y="1910937"/>
                    <a:pt x="2492955" y="1917231"/>
                    <a:pt x="2509823" y="1882929"/>
                  </a:cubicBezTo>
                  <a:cubicBezTo>
                    <a:pt x="2511743" y="1878807"/>
                    <a:pt x="2513599" y="1874684"/>
                    <a:pt x="2515456" y="1870530"/>
                  </a:cubicBezTo>
                  <a:cubicBezTo>
                    <a:pt x="2517691" y="1864236"/>
                    <a:pt x="2520428" y="1858099"/>
                    <a:pt x="2521498" y="1851459"/>
                  </a:cubicBezTo>
                  <a:cubicBezTo>
                    <a:pt x="2500256" y="1826283"/>
                    <a:pt x="2406979" y="1744209"/>
                    <a:pt x="2387153" y="1722527"/>
                  </a:cubicBezTo>
                  <a:cubicBezTo>
                    <a:pt x="2385076" y="1719254"/>
                    <a:pt x="2383502" y="1715729"/>
                    <a:pt x="2380261" y="1713149"/>
                  </a:cubicBezTo>
                  <a:cubicBezTo>
                    <a:pt x="2356627" y="1694235"/>
                    <a:pt x="2362386" y="1696186"/>
                    <a:pt x="2370977" y="1673150"/>
                  </a:cubicBezTo>
                  <a:cubicBezTo>
                    <a:pt x="2371450" y="1671923"/>
                    <a:pt x="2371953" y="1670727"/>
                    <a:pt x="2372299" y="1669500"/>
                  </a:cubicBezTo>
                  <a:cubicBezTo>
                    <a:pt x="2374282" y="1663741"/>
                    <a:pt x="2376170" y="1657919"/>
                    <a:pt x="2377901" y="1652034"/>
                  </a:cubicBezTo>
                  <a:cubicBezTo>
                    <a:pt x="2385359" y="1626543"/>
                    <a:pt x="2385391" y="1626826"/>
                    <a:pt x="2411322" y="1623868"/>
                  </a:cubicBezTo>
                  <a:cubicBezTo>
                    <a:pt x="2472625" y="1616850"/>
                    <a:pt x="2533803" y="1608668"/>
                    <a:pt x="2595075" y="1601241"/>
                  </a:cubicBezTo>
                  <a:cubicBezTo>
                    <a:pt x="2599638" y="1599731"/>
                    <a:pt x="2605209" y="1598409"/>
                    <a:pt x="2606688" y="1593720"/>
                  </a:cubicBezTo>
                  <a:cubicBezTo>
                    <a:pt x="2611503" y="1578237"/>
                    <a:pt x="2618017" y="1562848"/>
                    <a:pt x="2613894" y="1545948"/>
                  </a:cubicBezTo>
                  <a:cubicBezTo>
                    <a:pt x="2617419" y="1537703"/>
                    <a:pt x="2615122" y="1532857"/>
                    <a:pt x="2606688" y="1528766"/>
                  </a:cubicBezTo>
                  <a:cubicBezTo>
                    <a:pt x="2591016" y="1521182"/>
                    <a:pt x="2485434" y="1461766"/>
                    <a:pt x="2447796" y="1440807"/>
                  </a:cubicBezTo>
                  <a:cubicBezTo>
                    <a:pt x="2445058" y="1438069"/>
                    <a:pt x="2442446" y="1435080"/>
                    <a:pt x="2438827" y="1433506"/>
                  </a:cubicBezTo>
                  <a:cubicBezTo>
                    <a:pt x="2426302" y="1428156"/>
                    <a:pt x="2423690" y="1418180"/>
                    <a:pt x="2425420" y="1405938"/>
                  </a:cubicBezTo>
                  <a:cubicBezTo>
                    <a:pt x="2426522" y="1398291"/>
                    <a:pt x="2428221" y="1390675"/>
                    <a:pt x="2427749" y="1382839"/>
                  </a:cubicBezTo>
                  <a:cubicBezTo>
                    <a:pt x="2427718" y="1380227"/>
                    <a:pt x="2427718" y="1377584"/>
                    <a:pt x="2427718" y="1374972"/>
                  </a:cubicBezTo>
                  <a:cubicBezTo>
                    <a:pt x="2427718" y="1352597"/>
                    <a:pt x="2427655" y="1352502"/>
                    <a:pt x="2449054" y="1344006"/>
                  </a:cubicBezTo>
                  <a:cubicBezTo>
                    <a:pt x="2508438" y="1320466"/>
                    <a:pt x="2567759" y="1296863"/>
                    <a:pt x="2627301" y="1273796"/>
                  </a:cubicBezTo>
                  <a:cubicBezTo>
                    <a:pt x="2634381" y="1270617"/>
                    <a:pt x="2635577" y="1264418"/>
                    <a:pt x="2636144" y="1257526"/>
                  </a:cubicBezTo>
                  <a:cubicBezTo>
                    <a:pt x="2637308" y="1243459"/>
                    <a:pt x="2635357" y="1229895"/>
                    <a:pt x="2629724" y="1216867"/>
                  </a:cubicBezTo>
                  <a:close/>
                  <a:moveTo>
                    <a:pt x="1949940" y="885110"/>
                  </a:moveTo>
                  <a:cubicBezTo>
                    <a:pt x="1984715" y="885110"/>
                    <a:pt x="2012880" y="913276"/>
                    <a:pt x="2012880" y="948050"/>
                  </a:cubicBezTo>
                  <a:cubicBezTo>
                    <a:pt x="2012880" y="982824"/>
                    <a:pt x="1984715" y="1010990"/>
                    <a:pt x="1949940" y="1010990"/>
                  </a:cubicBezTo>
                  <a:cubicBezTo>
                    <a:pt x="1915166" y="1010990"/>
                    <a:pt x="1887000" y="982824"/>
                    <a:pt x="1887000" y="948050"/>
                  </a:cubicBezTo>
                  <a:cubicBezTo>
                    <a:pt x="1887000" y="913276"/>
                    <a:pt x="1915197" y="885110"/>
                    <a:pt x="1949940" y="885110"/>
                  </a:cubicBezTo>
                  <a:close/>
                  <a:moveTo>
                    <a:pt x="1317393" y="409913"/>
                  </a:moveTo>
                  <a:cubicBezTo>
                    <a:pt x="1578091" y="409913"/>
                    <a:pt x="1789443" y="559962"/>
                    <a:pt x="1789443" y="745068"/>
                  </a:cubicBezTo>
                  <a:cubicBezTo>
                    <a:pt x="1789443" y="930175"/>
                    <a:pt x="1578091" y="1080224"/>
                    <a:pt x="1317393" y="1080224"/>
                  </a:cubicBezTo>
                  <a:cubicBezTo>
                    <a:pt x="1056696" y="1080224"/>
                    <a:pt x="845343" y="930175"/>
                    <a:pt x="845343" y="745068"/>
                  </a:cubicBezTo>
                  <a:cubicBezTo>
                    <a:pt x="845343" y="559962"/>
                    <a:pt x="1056696" y="409913"/>
                    <a:pt x="1317393" y="409913"/>
                  </a:cubicBezTo>
                  <a:close/>
                  <a:moveTo>
                    <a:pt x="684846" y="885110"/>
                  </a:moveTo>
                  <a:cubicBezTo>
                    <a:pt x="719621" y="885110"/>
                    <a:pt x="747786" y="913276"/>
                    <a:pt x="747786" y="948050"/>
                  </a:cubicBezTo>
                  <a:cubicBezTo>
                    <a:pt x="747786" y="982824"/>
                    <a:pt x="719621" y="1010990"/>
                    <a:pt x="684846" y="1010990"/>
                  </a:cubicBezTo>
                  <a:cubicBezTo>
                    <a:pt x="650072" y="1010990"/>
                    <a:pt x="621906" y="982824"/>
                    <a:pt x="621906" y="948050"/>
                  </a:cubicBezTo>
                  <a:cubicBezTo>
                    <a:pt x="621906" y="913276"/>
                    <a:pt x="650103" y="885110"/>
                    <a:pt x="684846" y="885110"/>
                  </a:cubicBezTo>
                  <a:close/>
                  <a:moveTo>
                    <a:pt x="1053926" y="2005473"/>
                  </a:moveTo>
                  <a:cubicBezTo>
                    <a:pt x="890408" y="2092205"/>
                    <a:pt x="658820" y="1975797"/>
                    <a:pt x="536654" y="1745468"/>
                  </a:cubicBezTo>
                  <a:cubicBezTo>
                    <a:pt x="414487" y="1515139"/>
                    <a:pt x="448034" y="1258124"/>
                    <a:pt x="611553" y="1171393"/>
                  </a:cubicBezTo>
                  <a:cubicBezTo>
                    <a:pt x="775071" y="1084661"/>
                    <a:pt x="1006658" y="1201069"/>
                    <a:pt x="1128825" y="1431398"/>
                  </a:cubicBezTo>
                  <a:cubicBezTo>
                    <a:pt x="1250991" y="1661727"/>
                    <a:pt x="1217476" y="1918742"/>
                    <a:pt x="1053926" y="2005473"/>
                  </a:cubicBezTo>
                  <a:close/>
                  <a:moveTo>
                    <a:pt x="1318967" y="2109293"/>
                  </a:moveTo>
                  <a:cubicBezTo>
                    <a:pt x="1283343" y="2109293"/>
                    <a:pt x="1254453" y="2080404"/>
                    <a:pt x="1254453" y="2044779"/>
                  </a:cubicBezTo>
                  <a:cubicBezTo>
                    <a:pt x="1254453" y="2009155"/>
                    <a:pt x="1283343" y="1980266"/>
                    <a:pt x="1318967" y="1980266"/>
                  </a:cubicBezTo>
                  <a:cubicBezTo>
                    <a:pt x="1354591" y="1980266"/>
                    <a:pt x="1383480" y="2009155"/>
                    <a:pt x="1383480" y="2044779"/>
                  </a:cubicBezTo>
                  <a:cubicBezTo>
                    <a:pt x="1383480" y="2080404"/>
                    <a:pt x="1354591" y="2109293"/>
                    <a:pt x="1318967" y="2109293"/>
                  </a:cubicBezTo>
                  <a:close/>
                  <a:moveTo>
                    <a:pt x="1318967" y="1442129"/>
                  </a:moveTo>
                  <a:cubicBezTo>
                    <a:pt x="1246837" y="1442129"/>
                    <a:pt x="1188366" y="1383658"/>
                    <a:pt x="1188366" y="1311528"/>
                  </a:cubicBezTo>
                  <a:cubicBezTo>
                    <a:pt x="1188366" y="1239399"/>
                    <a:pt x="1246837" y="1180928"/>
                    <a:pt x="1318967" y="1180928"/>
                  </a:cubicBezTo>
                  <a:cubicBezTo>
                    <a:pt x="1391096" y="1180928"/>
                    <a:pt x="1449567" y="1239399"/>
                    <a:pt x="1449567" y="1311528"/>
                  </a:cubicBezTo>
                  <a:cubicBezTo>
                    <a:pt x="1449567" y="1383626"/>
                    <a:pt x="1391096" y="1442129"/>
                    <a:pt x="1318967" y="1442129"/>
                  </a:cubicBezTo>
                  <a:close/>
                  <a:moveTo>
                    <a:pt x="2098730" y="1745500"/>
                  </a:moveTo>
                  <a:cubicBezTo>
                    <a:pt x="1976564" y="1975829"/>
                    <a:pt x="1744976" y="2092205"/>
                    <a:pt x="1581458" y="2005505"/>
                  </a:cubicBezTo>
                  <a:cubicBezTo>
                    <a:pt x="1417940" y="1918774"/>
                    <a:pt x="1384393" y="1661758"/>
                    <a:pt x="1506559" y="1431429"/>
                  </a:cubicBezTo>
                  <a:cubicBezTo>
                    <a:pt x="1628726" y="1201100"/>
                    <a:pt x="1860314" y="1084724"/>
                    <a:pt x="2023832" y="1171424"/>
                  </a:cubicBezTo>
                  <a:cubicBezTo>
                    <a:pt x="2187350" y="1258155"/>
                    <a:pt x="2220897" y="1515171"/>
                    <a:pt x="2098730" y="174550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7224668-2D2E-47DD-A47A-8FA8C0B5E291}"/>
                </a:ext>
              </a:extLst>
            </p:cNvPr>
            <p:cNvSpPr/>
            <p:nvPr/>
          </p:nvSpPr>
          <p:spPr>
            <a:xfrm flipH="1">
              <a:off x="3384452" y="3628349"/>
              <a:ext cx="967172" cy="964572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AF5B60F8-C2D2-4404-880E-C8EE7361764D}"/>
                </a:ext>
              </a:extLst>
            </p:cNvPr>
            <p:cNvSpPr/>
            <p:nvPr/>
          </p:nvSpPr>
          <p:spPr>
            <a:xfrm flipH="1">
              <a:off x="3916478" y="4114585"/>
              <a:ext cx="1426342" cy="1425410"/>
            </a:xfrm>
            <a:custGeom>
              <a:avLst/>
              <a:gdLst>
                <a:gd name="connsiteX0" fmla="*/ 494065 w 988147"/>
                <a:gd name="connsiteY0" fmla="*/ 418283 h 987501"/>
                <a:gd name="connsiteX1" fmla="*/ 418427 w 988147"/>
                <a:gd name="connsiteY1" fmla="*/ 493594 h 987501"/>
                <a:gd name="connsiteX2" fmla="*/ 493739 w 988147"/>
                <a:gd name="connsiteY2" fmla="*/ 569560 h 987501"/>
                <a:gd name="connsiteX3" fmla="*/ 569541 w 988147"/>
                <a:gd name="connsiteY3" fmla="*/ 494085 h 987501"/>
                <a:gd name="connsiteX4" fmla="*/ 494065 w 988147"/>
                <a:gd name="connsiteY4" fmla="*/ 418283 h 987501"/>
                <a:gd name="connsiteX5" fmla="*/ 494392 w 988147"/>
                <a:gd name="connsiteY5" fmla="*/ 193327 h 987501"/>
                <a:gd name="connsiteX6" fmla="*/ 794660 w 988147"/>
                <a:gd name="connsiteY6" fmla="*/ 494411 h 987501"/>
                <a:gd name="connsiteX7" fmla="*/ 493249 w 988147"/>
                <a:gd name="connsiteY7" fmla="*/ 794353 h 987501"/>
                <a:gd name="connsiteX8" fmla="*/ 193471 w 988147"/>
                <a:gd name="connsiteY8" fmla="*/ 493431 h 987501"/>
                <a:gd name="connsiteX9" fmla="*/ 494392 w 988147"/>
                <a:gd name="connsiteY9" fmla="*/ 193327 h 987501"/>
                <a:gd name="connsiteX10" fmla="*/ 494464 w 988147"/>
                <a:gd name="connsiteY10" fmla="*/ 132604 h 987501"/>
                <a:gd name="connsiteX11" fmla="*/ 133489 w 988147"/>
                <a:gd name="connsiteY11" fmla="*/ 491484 h 987501"/>
                <a:gd name="connsiteX12" fmla="*/ 493893 w 988147"/>
                <a:gd name="connsiteY12" fmla="*/ 853411 h 987501"/>
                <a:gd name="connsiteX13" fmla="*/ 854867 w 988147"/>
                <a:gd name="connsiteY13" fmla="*/ 492817 h 987501"/>
                <a:gd name="connsiteX14" fmla="*/ 494464 w 988147"/>
                <a:gd name="connsiteY14" fmla="*/ 132604 h 987501"/>
                <a:gd name="connsiteX15" fmla="*/ 553293 w 988147"/>
                <a:gd name="connsiteY15" fmla="*/ 95 h 987501"/>
                <a:gd name="connsiteX16" fmla="*/ 558434 w 988147"/>
                <a:gd name="connsiteY16" fmla="*/ 285 h 987501"/>
                <a:gd name="connsiteX17" fmla="*/ 580519 w 988147"/>
                <a:gd name="connsiteY17" fmla="*/ 24083 h 987501"/>
                <a:gd name="connsiteX18" fmla="*/ 581852 w 988147"/>
                <a:gd name="connsiteY18" fmla="*/ 68444 h 987501"/>
                <a:gd name="connsiteX19" fmla="*/ 589657 w 988147"/>
                <a:gd name="connsiteY19" fmla="*/ 81390 h 987501"/>
                <a:gd name="connsiteX20" fmla="*/ 617835 w 988147"/>
                <a:gd name="connsiteY20" fmla="*/ 88815 h 987501"/>
                <a:gd name="connsiteX21" fmla="*/ 631162 w 988147"/>
                <a:gd name="connsiteY21" fmla="*/ 81771 h 987501"/>
                <a:gd name="connsiteX22" fmla="*/ 656483 w 988147"/>
                <a:gd name="connsiteY22" fmla="*/ 41218 h 987501"/>
                <a:gd name="connsiteX23" fmla="*/ 681043 w 988147"/>
                <a:gd name="connsiteY23" fmla="*/ 32651 h 987501"/>
                <a:gd name="connsiteX24" fmla="*/ 685422 w 988147"/>
                <a:gd name="connsiteY24" fmla="*/ 34174 h 987501"/>
                <a:gd name="connsiteX25" fmla="*/ 699321 w 988147"/>
                <a:gd name="connsiteY25" fmla="*/ 61399 h 987501"/>
                <a:gd name="connsiteX26" fmla="*/ 689420 w 988147"/>
                <a:gd name="connsiteY26" fmla="*/ 104046 h 987501"/>
                <a:gd name="connsiteX27" fmla="*/ 696274 w 988147"/>
                <a:gd name="connsiteY27" fmla="*/ 122514 h 987501"/>
                <a:gd name="connsiteX28" fmla="*/ 718359 w 988147"/>
                <a:gd name="connsiteY28" fmla="*/ 134698 h 987501"/>
                <a:gd name="connsiteX29" fmla="*/ 733019 w 988147"/>
                <a:gd name="connsiteY29" fmla="*/ 131272 h 987501"/>
                <a:gd name="connsiteX30" fmla="*/ 768050 w 988147"/>
                <a:gd name="connsiteY30" fmla="*/ 98715 h 987501"/>
                <a:gd name="connsiteX31" fmla="*/ 793943 w 988147"/>
                <a:gd name="connsiteY31" fmla="*/ 96621 h 987501"/>
                <a:gd name="connsiteX32" fmla="*/ 795276 w 988147"/>
                <a:gd name="connsiteY32" fmla="*/ 97573 h 987501"/>
                <a:gd name="connsiteX33" fmla="*/ 803463 w 988147"/>
                <a:gd name="connsiteY33" fmla="*/ 130510 h 987501"/>
                <a:gd name="connsiteX34" fmla="*/ 783091 w 988147"/>
                <a:gd name="connsiteY34" fmla="*/ 168587 h 987501"/>
                <a:gd name="connsiteX35" fmla="*/ 784804 w 988147"/>
                <a:gd name="connsiteY35" fmla="*/ 186674 h 987501"/>
                <a:gd name="connsiteX36" fmla="*/ 801939 w 988147"/>
                <a:gd name="connsiteY36" fmla="*/ 203619 h 987501"/>
                <a:gd name="connsiteX37" fmla="*/ 819074 w 988147"/>
                <a:gd name="connsiteY37" fmla="*/ 205142 h 987501"/>
                <a:gd name="connsiteX38" fmla="*/ 862292 w 988147"/>
                <a:gd name="connsiteY38" fmla="*/ 182295 h 987501"/>
                <a:gd name="connsiteX39" fmla="*/ 885900 w 988147"/>
                <a:gd name="connsiteY39" fmla="*/ 187245 h 987501"/>
                <a:gd name="connsiteX40" fmla="*/ 893135 w 988147"/>
                <a:gd name="connsiteY40" fmla="*/ 196955 h 987501"/>
                <a:gd name="connsiteX41" fmla="*/ 891231 w 988147"/>
                <a:gd name="connsiteY41" fmla="*/ 218278 h 987501"/>
                <a:gd name="connsiteX42" fmla="*/ 856771 w 988147"/>
                <a:gd name="connsiteY42" fmla="*/ 255404 h 987501"/>
                <a:gd name="connsiteX43" fmla="*/ 853725 w 988147"/>
                <a:gd name="connsiteY43" fmla="*/ 270635 h 987501"/>
                <a:gd name="connsiteX44" fmla="*/ 866861 w 988147"/>
                <a:gd name="connsiteY44" fmla="*/ 293481 h 987501"/>
                <a:gd name="connsiteX45" fmla="*/ 883615 w 988147"/>
                <a:gd name="connsiteY45" fmla="*/ 299003 h 987501"/>
                <a:gd name="connsiteX46" fmla="*/ 932354 w 988147"/>
                <a:gd name="connsiteY46" fmla="*/ 287960 h 987501"/>
                <a:gd name="connsiteX47" fmla="*/ 950441 w 988147"/>
                <a:gd name="connsiteY47" fmla="*/ 296337 h 987501"/>
                <a:gd name="connsiteX48" fmla="*/ 956153 w 988147"/>
                <a:gd name="connsiteY48" fmla="*/ 309474 h 987501"/>
                <a:gd name="connsiteX49" fmla="*/ 948347 w 988147"/>
                <a:gd name="connsiteY49" fmla="*/ 330797 h 987501"/>
                <a:gd name="connsiteX50" fmla="*/ 908175 w 988147"/>
                <a:gd name="connsiteY50" fmla="*/ 355738 h 987501"/>
                <a:gd name="connsiteX51" fmla="*/ 899608 w 988147"/>
                <a:gd name="connsiteY51" fmla="*/ 374396 h 987501"/>
                <a:gd name="connsiteX52" fmla="*/ 905510 w 988147"/>
                <a:gd name="connsiteY52" fmla="*/ 396100 h 987501"/>
                <a:gd name="connsiteX53" fmla="*/ 919789 w 988147"/>
                <a:gd name="connsiteY53" fmla="*/ 406191 h 987501"/>
                <a:gd name="connsiteX54" fmla="*/ 969861 w 988147"/>
                <a:gd name="connsiteY54" fmla="*/ 408095 h 987501"/>
                <a:gd name="connsiteX55" fmla="*/ 986044 w 988147"/>
                <a:gd name="connsiteY55" fmla="*/ 420851 h 987501"/>
                <a:gd name="connsiteX56" fmla="*/ 988138 w 988147"/>
                <a:gd name="connsiteY56" fmla="*/ 436272 h 987501"/>
                <a:gd name="connsiteX57" fmla="*/ 975763 w 988147"/>
                <a:gd name="connsiteY57" fmla="*/ 453788 h 987501"/>
                <a:gd name="connsiteX58" fmla="*/ 930641 w 988147"/>
                <a:gd name="connsiteY58" fmla="*/ 467686 h 987501"/>
                <a:gd name="connsiteX59" fmla="*/ 916552 w 988147"/>
                <a:gd name="connsiteY59" fmla="*/ 485582 h 987501"/>
                <a:gd name="connsiteX60" fmla="*/ 917504 w 988147"/>
                <a:gd name="connsiteY60" fmla="*/ 509190 h 987501"/>
                <a:gd name="connsiteX61" fmla="*/ 927214 w 988147"/>
                <a:gd name="connsiteY61" fmla="*/ 519471 h 987501"/>
                <a:gd name="connsiteX62" fmla="*/ 974620 w 988147"/>
                <a:gd name="connsiteY62" fmla="*/ 533941 h 987501"/>
                <a:gd name="connsiteX63" fmla="*/ 988138 w 988147"/>
                <a:gd name="connsiteY63" fmla="*/ 552789 h 987501"/>
                <a:gd name="connsiteX64" fmla="*/ 988138 w 988147"/>
                <a:gd name="connsiteY64" fmla="*/ 556216 h 987501"/>
                <a:gd name="connsiteX65" fmla="*/ 963768 w 988147"/>
                <a:gd name="connsiteY65" fmla="*/ 580395 h 987501"/>
                <a:gd name="connsiteX66" fmla="*/ 918837 w 988147"/>
                <a:gd name="connsiteY66" fmla="*/ 581728 h 987501"/>
                <a:gd name="connsiteX67" fmla="*/ 906843 w 988147"/>
                <a:gd name="connsiteY67" fmla="*/ 589153 h 987501"/>
                <a:gd name="connsiteX68" fmla="*/ 899227 w 988147"/>
                <a:gd name="connsiteY68" fmla="*/ 617330 h 987501"/>
                <a:gd name="connsiteX69" fmla="*/ 906652 w 988147"/>
                <a:gd name="connsiteY69" fmla="*/ 631038 h 987501"/>
                <a:gd name="connsiteX70" fmla="*/ 946253 w 988147"/>
                <a:gd name="connsiteY70" fmla="*/ 655789 h 987501"/>
                <a:gd name="connsiteX71" fmla="*/ 955201 w 988147"/>
                <a:gd name="connsiteY71" fmla="*/ 681110 h 987501"/>
                <a:gd name="connsiteX72" fmla="*/ 948918 w 988147"/>
                <a:gd name="connsiteY72" fmla="*/ 694057 h 987501"/>
                <a:gd name="connsiteX73" fmla="*/ 936734 w 988147"/>
                <a:gd name="connsiteY73" fmla="*/ 700149 h 987501"/>
                <a:gd name="connsiteX74" fmla="*/ 906462 w 988147"/>
                <a:gd name="connsiteY74" fmla="*/ 693485 h 987501"/>
                <a:gd name="connsiteX75" fmla="*/ 881711 w 988147"/>
                <a:gd name="connsiteY75" fmla="*/ 687774 h 987501"/>
                <a:gd name="connsiteX76" fmla="*/ 868765 w 988147"/>
                <a:gd name="connsiteY76" fmla="*/ 691772 h 987501"/>
                <a:gd name="connsiteX77" fmla="*/ 853154 w 988147"/>
                <a:gd name="connsiteY77" fmla="*/ 719759 h 987501"/>
                <a:gd name="connsiteX78" fmla="*/ 856961 w 988147"/>
                <a:gd name="connsiteY78" fmla="*/ 731753 h 987501"/>
                <a:gd name="connsiteX79" fmla="*/ 890279 w 988147"/>
                <a:gd name="connsiteY79" fmla="*/ 767546 h 987501"/>
                <a:gd name="connsiteX80" fmla="*/ 892373 w 988147"/>
                <a:gd name="connsiteY80" fmla="*/ 792106 h 987501"/>
                <a:gd name="connsiteX81" fmla="*/ 891040 w 988147"/>
                <a:gd name="connsiteY81" fmla="*/ 794010 h 987501"/>
                <a:gd name="connsiteX82" fmla="*/ 857532 w 988147"/>
                <a:gd name="connsiteY82" fmla="*/ 802387 h 987501"/>
                <a:gd name="connsiteX83" fmla="*/ 818884 w 988147"/>
                <a:gd name="connsiteY83" fmla="*/ 781825 h 987501"/>
                <a:gd name="connsiteX84" fmla="*/ 803843 w 988147"/>
                <a:gd name="connsiteY84" fmla="*/ 782396 h 987501"/>
                <a:gd name="connsiteX85" fmla="*/ 784233 w 988147"/>
                <a:gd name="connsiteY85" fmla="*/ 801625 h 987501"/>
                <a:gd name="connsiteX86" fmla="*/ 783281 w 988147"/>
                <a:gd name="connsiteY86" fmla="*/ 818189 h 987501"/>
                <a:gd name="connsiteX87" fmla="*/ 806128 w 988147"/>
                <a:gd name="connsiteY87" fmla="*/ 861407 h 987501"/>
                <a:gd name="connsiteX88" fmla="*/ 802320 w 988147"/>
                <a:gd name="connsiteY88" fmla="*/ 883873 h 987501"/>
                <a:gd name="connsiteX89" fmla="*/ 798512 w 988147"/>
                <a:gd name="connsiteY89" fmla="*/ 887300 h 987501"/>
                <a:gd name="connsiteX90" fmla="*/ 765766 w 988147"/>
                <a:gd name="connsiteY90" fmla="*/ 886157 h 987501"/>
                <a:gd name="connsiteX91" fmla="*/ 733781 w 988147"/>
                <a:gd name="connsiteY91" fmla="*/ 856266 h 987501"/>
                <a:gd name="connsiteX92" fmla="*/ 717407 w 988147"/>
                <a:gd name="connsiteY92" fmla="*/ 853030 h 987501"/>
                <a:gd name="connsiteX93" fmla="*/ 694941 w 988147"/>
                <a:gd name="connsiteY93" fmla="*/ 865786 h 987501"/>
                <a:gd name="connsiteX94" fmla="*/ 689420 w 988147"/>
                <a:gd name="connsiteY94" fmla="*/ 882540 h 987501"/>
                <a:gd name="connsiteX95" fmla="*/ 700844 w 988147"/>
                <a:gd name="connsiteY95" fmla="*/ 932421 h 987501"/>
                <a:gd name="connsiteX96" fmla="*/ 693418 w 988147"/>
                <a:gd name="connsiteY96" fmla="*/ 948985 h 987501"/>
                <a:gd name="connsiteX97" fmla="*/ 679330 w 988147"/>
                <a:gd name="connsiteY97" fmla="*/ 955268 h 987501"/>
                <a:gd name="connsiteX98" fmla="*/ 657816 w 988147"/>
                <a:gd name="connsiteY98" fmla="*/ 947653 h 987501"/>
                <a:gd name="connsiteX99" fmla="*/ 632875 w 988147"/>
                <a:gd name="connsiteY99" fmla="*/ 907481 h 987501"/>
                <a:gd name="connsiteX100" fmla="*/ 614217 w 988147"/>
                <a:gd name="connsiteY100" fmla="*/ 898723 h 987501"/>
                <a:gd name="connsiteX101" fmla="*/ 594227 w 988147"/>
                <a:gd name="connsiteY101" fmla="*/ 904054 h 987501"/>
                <a:gd name="connsiteX102" fmla="*/ 582042 w 988147"/>
                <a:gd name="connsiteY102" fmla="*/ 920617 h 987501"/>
                <a:gd name="connsiteX103" fmla="*/ 580709 w 988147"/>
                <a:gd name="connsiteY103" fmla="*/ 965549 h 987501"/>
                <a:gd name="connsiteX104" fmla="*/ 563384 w 988147"/>
                <a:gd name="connsiteY104" fmla="*/ 986111 h 987501"/>
                <a:gd name="connsiteX105" fmla="*/ 552532 w 988147"/>
                <a:gd name="connsiteY105" fmla="*/ 987443 h 987501"/>
                <a:gd name="connsiteX106" fmla="*/ 535016 w 988147"/>
                <a:gd name="connsiteY106" fmla="*/ 975639 h 987501"/>
                <a:gd name="connsiteX107" fmla="*/ 520356 w 988147"/>
                <a:gd name="connsiteY107" fmla="*/ 927852 h 987501"/>
                <a:gd name="connsiteX108" fmla="*/ 506649 w 988147"/>
                <a:gd name="connsiteY108" fmla="*/ 916048 h 987501"/>
                <a:gd name="connsiteX109" fmla="*/ 481517 w 988147"/>
                <a:gd name="connsiteY109" fmla="*/ 916238 h 987501"/>
                <a:gd name="connsiteX110" fmla="*/ 469332 w 988147"/>
                <a:gd name="connsiteY110" fmla="*/ 926710 h 987501"/>
                <a:gd name="connsiteX111" fmla="*/ 455434 w 988147"/>
                <a:gd name="connsiteY111" fmla="*/ 971832 h 987501"/>
                <a:gd name="connsiteX112" fmla="*/ 432017 w 988147"/>
                <a:gd name="connsiteY112" fmla="*/ 986872 h 987501"/>
                <a:gd name="connsiteX113" fmla="*/ 408409 w 988147"/>
                <a:gd name="connsiteY113" fmla="*/ 960218 h 987501"/>
                <a:gd name="connsiteX114" fmla="*/ 407266 w 988147"/>
                <a:gd name="connsiteY114" fmla="*/ 919285 h 987501"/>
                <a:gd name="connsiteX115" fmla="*/ 398699 w 988147"/>
                <a:gd name="connsiteY115" fmla="*/ 905577 h 987501"/>
                <a:gd name="connsiteX116" fmla="*/ 370902 w 988147"/>
                <a:gd name="connsiteY116" fmla="*/ 898532 h 987501"/>
                <a:gd name="connsiteX117" fmla="*/ 357575 w 988147"/>
                <a:gd name="connsiteY117" fmla="*/ 905577 h 987501"/>
                <a:gd name="connsiteX118" fmla="*/ 332254 w 988147"/>
                <a:gd name="connsiteY118" fmla="*/ 946129 h 987501"/>
                <a:gd name="connsiteX119" fmla="*/ 308646 w 988147"/>
                <a:gd name="connsiteY119" fmla="*/ 954697 h 987501"/>
                <a:gd name="connsiteX120" fmla="*/ 306932 w 988147"/>
                <a:gd name="connsiteY120" fmla="*/ 954126 h 987501"/>
                <a:gd name="connsiteX121" fmla="*/ 289797 w 988147"/>
                <a:gd name="connsiteY121" fmla="*/ 924235 h 987501"/>
                <a:gd name="connsiteX122" fmla="*/ 299507 w 988147"/>
                <a:gd name="connsiteY122" fmla="*/ 882159 h 987501"/>
                <a:gd name="connsiteX123" fmla="*/ 293224 w 988147"/>
                <a:gd name="connsiteY123" fmla="*/ 865024 h 987501"/>
                <a:gd name="connsiteX124" fmla="*/ 272853 w 988147"/>
                <a:gd name="connsiteY124" fmla="*/ 853220 h 987501"/>
                <a:gd name="connsiteX125" fmla="*/ 254385 w 988147"/>
                <a:gd name="connsiteY125" fmla="*/ 856647 h 987501"/>
                <a:gd name="connsiteX126" fmla="*/ 219925 w 988147"/>
                <a:gd name="connsiteY126" fmla="*/ 888823 h 987501"/>
                <a:gd name="connsiteX127" fmla="*/ 195746 w 988147"/>
                <a:gd name="connsiteY127" fmla="*/ 891107 h 987501"/>
                <a:gd name="connsiteX128" fmla="*/ 192319 w 988147"/>
                <a:gd name="connsiteY128" fmla="*/ 888823 h 987501"/>
                <a:gd name="connsiteX129" fmla="*/ 184703 w 988147"/>
                <a:gd name="connsiteY129" fmla="*/ 857028 h 987501"/>
                <a:gd name="connsiteX130" fmla="*/ 205265 w 988147"/>
                <a:gd name="connsiteY130" fmla="*/ 818379 h 987501"/>
                <a:gd name="connsiteX131" fmla="*/ 203742 w 988147"/>
                <a:gd name="connsiteY131" fmla="*/ 800293 h 987501"/>
                <a:gd name="connsiteX132" fmla="*/ 186607 w 988147"/>
                <a:gd name="connsiteY132" fmla="*/ 783348 h 987501"/>
                <a:gd name="connsiteX133" fmla="*/ 168901 w 988147"/>
                <a:gd name="connsiteY133" fmla="*/ 782015 h 987501"/>
                <a:gd name="connsiteX134" fmla="*/ 126064 w 988147"/>
                <a:gd name="connsiteY134" fmla="*/ 804672 h 987501"/>
                <a:gd name="connsiteX135" fmla="*/ 102647 w 988147"/>
                <a:gd name="connsiteY135" fmla="*/ 800293 h 987501"/>
                <a:gd name="connsiteX136" fmla="*/ 101123 w 988147"/>
                <a:gd name="connsiteY136" fmla="*/ 798579 h 987501"/>
                <a:gd name="connsiteX137" fmla="*/ 102075 w 988147"/>
                <a:gd name="connsiteY137" fmla="*/ 763548 h 987501"/>
                <a:gd name="connsiteX138" fmla="*/ 130824 w 988147"/>
                <a:gd name="connsiteY138" fmla="*/ 732895 h 987501"/>
                <a:gd name="connsiteX139" fmla="*/ 134251 w 988147"/>
                <a:gd name="connsiteY139" fmla="*/ 716141 h 987501"/>
                <a:gd name="connsiteX140" fmla="*/ 121114 w 988147"/>
                <a:gd name="connsiteY140" fmla="*/ 693295 h 987501"/>
                <a:gd name="connsiteX141" fmla="*/ 104551 w 988147"/>
                <a:gd name="connsiteY141" fmla="*/ 688535 h 987501"/>
                <a:gd name="connsiteX142" fmla="*/ 63046 w 988147"/>
                <a:gd name="connsiteY142" fmla="*/ 698055 h 987501"/>
                <a:gd name="connsiteX143" fmla="*/ 57525 w 988147"/>
                <a:gd name="connsiteY143" fmla="*/ 699387 h 987501"/>
                <a:gd name="connsiteX144" fmla="*/ 36963 w 988147"/>
                <a:gd name="connsiteY144" fmla="*/ 689297 h 987501"/>
                <a:gd name="connsiteX145" fmla="*/ 32203 w 988147"/>
                <a:gd name="connsiteY145" fmla="*/ 678255 h 987501"/>
                <a:gd name="connsiteX146" fmla="*/ 39819 w 988147"/>
                <a:gd name="connsiteY146" fmla="*/ 656741 h 987501"/>
                <a:gd name="connsiteX147" fmla="*/ 78848 w 988147"/>
                <a:gd name="connsiteY147" fmla="*/ 632371 h 987501"/>
                <a:gd name="connsiteX148" fmla="*/ 88177 w 988147"/>
                <a:gd name="connsiteY148" fmla="*/ 610477 h 987501"/>
                <a:gd name="connsiteX149" fmla="*/ 82275 w 988147"/>
                <a:gd name="connsiteY149" fmla="*/ 590676 h 987501"/>
                <a:gd name="connsiteX150" fmla="*/ 67996 w 988147"/>
                <a:gd name="connsiteY150" fmla="*/ 581157 h 987501"/>
                <a:gd name="connsiteX151" fmla="*/ 21923 w 988147"/>
                <a:gd name="connsiteY151" fmla="*/ 579824 h 987501"/>
                <a:gd name="connsiteX152" fmla="*/ 1361 w 988147"/>
                <a:gd name="connsiteY152" fmla="*/ 562499 h 987501"/>
                <a:gd name="connsiteX153" fmla="*/ 599 w 988147"/>
                <a:gd name="connsiteY153" fmla="*/ 558501 h 987501"/>
                <a:gd name="connsiteX154" fmla="*/ 17924 w 988147"/>
                <a:gd name="connsiteY154" fmla="*/ 532227 h 987501"/>
                <a:gd name="connsiteX155" fmla="*/ 59238 w 988147"/>
                <a:gd name="connsiteY155" fmla="*/ 519661 h 987501"/>
                <a:gd name="connsiteX156" fmla="*/ 71614 w 988147"/>
                <a:gd name="connsiteY156" fmla="*/ 505763 h 987501"/>
                <a:gd name="connsiteX157" fmla="*/ 71042 w 988147"/>
                <a:gd name="connsiteY157" fmla="*/ 479299 h 987501"/>
                <a:gd name="connsiteX158" fmla="*/ 61333 w 988147"/>
                <a:gd name="connsiteY158" fmla="*/ 468447 h 987501"/>
                <a:gd name="connsiteX159" fmla="*/ 17353 w 988147"/>
                <a:gd name="connsiteY159" fmla="*/ 454930 h 987501"/>
                <a:gd name="connsiteX160" fmla="*/ 599 w 988147"/>
                <a:gd name="connsiteY160" fmla="*/ 430560 h 987501"/>
                <a:gd name="connsiteX161" fmla="*/ 2313 w 988147"/>
                <a:gd name="connsiteY161" fmla="*/ 420470 h 987501"/>
                <a:gd name="connsiteX162" fmla="*/ 18115 w 988147"/>
                <a:gd name="connsiteY162" fmla="*/ 407904 h 987501"/>
                <a:gd name="connsiteX163" fmla="*/ 60761 w 988147"/>
                <a:gd name="connsiteY163" fmla="*/ 406572 h 987501"/>
                <a:gd name="connsiteX164" fmla="*/ 67044 w 988147"/>
                <a:gd name="connsiteY164" fmla="*/ 406381 h 987501"/>
                <a:gd name="connsiteX165" fmla="*/ 83989 w 988147"/>
                <a:gd name="connsiteY165" fmla="*/ 393054 h 987501"/>
                <a:gd name="connsiteX166" fmla="*/ 88939 w 988147"/>
                <a:gd name="connsiteY166" fmla="*/ 374206 h 987501"/>
                <a:gd name="connsiteX167" fmla="*/ 80943 w 988147"/>
                <a:gd name="connsiteY167" fmla="*/ 356309 h 987501"/>
                <a:gd name="connsiteX168" fmla="*/ 41913 w 988147"/>
                <a:gd name="connsiteY168" fmla="*/ 331940 h 987501"/>
                <a:gd name="connsiteX169" fmla="*/ 33155 w 988147"/>
                <a:gd name="connsiteY169" fmla="*/ 306999 h 987501"/>
                <a:gd name="connsiteX170" fmla="*/ 38676 w 988147"/>
                <a:gd name="connsiteY170" fmla="*/ 295005 h 987501"/>
                <a:gd name="connsiteX171" fmla="*/ 55811 w 988147"/>
                <a:gd name="connsiteY171" fmla="*/ 287770 h 987501"/>
                <a:gd name="connsiteX172" fmla="*/ 104551 w 988147"/>
                <a:gd name="connsiteY172" fmla="*/ 299003 h 987501"/>
                <a:gd name="connsiteX173" fmla="*/ 122256 w 988147"/>
                <a:gd name="connsiteY173" fmla="*/ 293101 h 987501"/>
                <a:gd name="connsiteX174" fmla="*/ 134251 w 988147"/>
                <a:gd name="connsiteY174" fmla="*/ 272158 h 987501"/>
                <a:gd name="connsiteX175" fmla="*/ 130824 w 988147"/>
                <a:gd name="connsiteY175" fmla="*/ 254262 h 987501"/>
                <a:gd name="connsiteX176" fmla="*/ 98458 w 988147"/>
                <a:gd name="connsiteY176" fmla="*/ 219802 h 987501"/>
                <a:gd name="connsiteX177" fmla="*/ 96554 w 988147"/>
                <a:gd name="connsiteY177" fmla="*/ 195242 h 987501"/>
                <a:gd name="connsiteX178" fmla="*/ 99791 w 988147"/>
                <a:gd name="connsiteY178" fmla="*/ 190482 h 987501"/>
                <a:gd name="connsiteX179" fmla="*/ 129110 w 988147"/>
                <a:gd name="connsiteY179" fmla="*/ 184009 h 987501"/>
                <a:gd name="connsiteX180" fmla="*/ 168711 w 988147"/>
                <a:gd name="connsiteY180" fmla="*/ 205142 h 987501"/>
                <a:gd name="connsiteX181" fmla="*/ 187369 w 988147"/>
                <a:gd name="connsiteY181" fmla="*/ 203428 h 987501"/>
                <a:gd name="connsiteX182" fmla="*/ 203362 w 988147"/>
                <a:gd name="connsiteY182" fmla="*/ 187626 h 987501"/>
                <a:gd name="connsiteX183" fmla="*/ 205456 w 988147"/>
                <a:gd name="connsiteY183" fmla="*/ 168587 h 987501"/>
                <a:gd name="connsiteX184" fmla="*/ 182419 w 988147"/>
                <a:gd name="connsiteY184" fmla="*/ 125369 h 987501"/>
                <a:gd name="connsiteX185" fmla="*/ 186417 w 988147"/>
                <a:gd name="connsiteY185" fmla="*/ 103475 h 987501"/>
                <a:gd name="connsiteX186" fmla="*/ 198411 w 988147"/>
                <a:gd name="connsiteY186" fmla="*/ 94527 h 987501"/>
                <a:gd name="connsiteX187" fmla="*/ 217831 w 988147"/>
                <a:gd name="connsiteY187" fmla="*/ 96621 h 987501"/>
                <a:gd name="connsiteX188" fmla="*/ 250768 w 988147"/>
                <a:gd name="connsiteY188" fmla="*/ 127273 h 987501"/>
                <a:gd name="connsiteX189" fmla="*/ 278565 w 988147"/>
                <a:gd name="connsiteY189" fmla="*/ 131272 h 987501"/>
                <a:gd name="connsiteX190" fmla="*/ 294176 w 988147"/>
                <a:gd name="connsiteY190" fmla="*/ 121562 h 987501"/>
                <a:gd name="connsiteX191" fmla="*/ 299507 w 988147"/>
                <a:gd name="connsiteY191" fmla="*/ 105189 h 987501"/>
                <a:gd name="connsiteX192" fmla="*/ 288465 w 988147"/>
                <a:gd name="connsiteY192" fmla="*/ 57591 h 987501"/>
                <a:gd name="connsiteX193" fmla="*/ 297794 w 988147"/>
                <a:gd name="connsiteY193" fmla="*/ 37220 h 987501"/>
                <a:gd name="connsiteX194" fmla="*/ 310550 w 988147"/>
                <a:gd name="connsiteY194" fmla="*/ 31889 h 987501"/>
                <a:gd name="connsiteX195" fmla="*/ 330731 w 988147"/>
                <a:gd name="connsiteY195" fmla="*/ 39124 h 987501"/>
                <a:gd name="connsiteX196" fmla="*/ 356243 w 988147"/>
                <a:gd name="connsiteY196" fmla="*/ 80248 h 987501"/>
                <a:gd name="connsiteX197" fmla="*/ 373949 w 988147"/>
                <a:gd name="connsiteY197" fmla="*/ 88815 h 987501"/>
                <a:gd name="connsiteX198" fmla="*/ 397747 w 988147"/>
                <a:gd name="connsiteY198" fmla="*/ 82151 h 987501"/>
                <a:gd name="connsiteX199" fmla="*/ 406505 w 988147"/>
                <a:gd name="connsiteY199" fmla="*/ 69396 h 987501"/>
                <a:gd name="connsiteX200" fmla="*/ 408409 w 988147"/>
                <a:gd name="connsiteY200" fmla="*/ 19895 h 987501"/>
                <a:gd name="connsiteX201" fmla="*/ 422497 w 988147"/>
                <a:gd name="connsiteY201" fmla="*/ 1808 h 987501"/>
                <a:gd name="connsiteX202" fmla="*/ 427638 w 988147"/>
                <a:gd name="connsiteY202" fmla="*/ 666 h 987501"/>
                <a:gd name="connsiteX203" fmla="*/ 456006 w 988147"/>
                <a:gd name="connsiteY203" fmla="*/ 17991 h 987501"/>
                <a:gd name="connsiteX204" fmla="*/ 468571 w 988147"/>
                <a:gd name="connsiteY204" fmla="*/ 59876 h 987501"/>
                <a:gd name="connsiteX205" fmla="*/ 480946 w 988147"/>
                <a:gd name="connsiteY205" fmla="*/ 71109 h 987501"/>
                <a:gd name="connsiteX206" fmla="*/ 507981 w 988147"/>
                <a:gd name="connsiteY206" fmla="*/ 71109 h 987501"/>
                <a:gd name="connsiteX207" fmla="*/ 519976 w 988147"/>
                <a:gd name="connsiteY207" fmla="*/ 60257 h 987501"/>
                <a:gd name="connsiteX208" fmla="*/ 534064 w 988147"/>
                <a:gd name="connsiteY208" fmla="*/ 13993 h 987501"/>
                <a:gd name="connsiteX209" fmla="*/ 553293 w 988147"/>
                <a:gd name="connsiteY209" fmla="*/ 95 h 98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988147" h="987501">
                  <a:moveTo>
                    <a:pt x="494065" y="418283"/>
                  </a:moveTo>
                  <a:cubicBezTo>
                    <a:pt x="448649" y="418283"/>
                    <a:pt x="418263" y="455530"/>
                    <a:pt x="418427" y="493594"/>
                  </a:cubicBezTo>
                  <a:cubicBezTo>
                    <a:pt x="418590" y="535743"/>
                    <a:pt x="451754" y="569560"/>
                    <a:pt x="493739" y="569560"/>
                  </a:cubicBezTo>
                  <a:cubicBezTo>
                    <a:pt x="535724" y="569560"/>
                    <a:pt x="569377" y="536233"/>
                    <a:pt x="569541" y="494085"/>
                  </a:cubicBezTo>
                  <a:cubicBezTo>
                    <a:pt x="569704" y="452099"/>
                    <a:pt x="536704" y="418283"/>
                    <a:pt x="494065" y="418283"/>
                  </a:cubicBezTo>
                  <a:close/>
                  <a:moveTo>
                    <a:pt x="494392" y="193327"/>
                  </a:moveTo>
                  <a:cubicBezTo>
                    <a:pt x="659556" y="193654"/>
                    <a:pt x="794987" y="328758"/>
                    <a:pt x="794660" y="494411"/>
                  </a:cubicBezTo>
                  <a:cubicBezTo>
                    <a:pt x="794333" y="658268"/>
                    <a:pt x="661353" y="794679"/>
                    <a:pt x="493249" y="794353"/>
                  </a:cubicBezTo>
                  <a:cubicBezTo>
                    <a:pt x="323838" y="793862"/>
                    <a:pt x="192164" y="655654"/>
                    <a:pt x="193471" y="493431"/>
                  </a:cubicBezTo>
                  <a:cubicBezTo>
                    <a:pt x="192491" y="328921"/>
                    <a:pt x="328412" y="193000"/>
                    <a:pt x="494392" y="193327"/>
                  </a:cubicBezTo>
                  <a:close/>
                  <a:moveTo>
                    <a:pt x="494464" y="132604"/>
                  </a:moveTo>
                  <a:cubicBezTo>
                    <a:pt x="293795" y="132414"/>
                    <a:pt x="134251" y="293291"/>
                    <a:pt x="133489" y="491484"/>
                  </a:cubicBezTo>
                  <a:cubicBezTo>
                    <a:pt x="132728" y="694437"/>
                    <a:pt x="297413" y="853982"/>
                    <a:pt x="493893" y="853411"/>
                  </a:cubicBezTo>
                  <a:cubicBezTo>
                    <a:pt x="689801" y="854172"/>
                    <a:pt x="855057" y="696531"/>
                    <a:pt x="854867" y="492817"/>
                  </a:cubicBezTo>
                  <a:cubicBezTo>
                    <a:pt x="854677" y="292529"/>
                    <a:pt x="693990" y="132794"/>
                    <a:pt x="494464" y="132604"/>
                  </a:cubicBezTo>
                  <a:close/>
                  <a:moveTo>
                    <a:pt x="553293" y="95"/>
                  </a:moveTo>
                  <a:cubicBezTo>
                    <a:pt x="555007" y="95"/>
                    <a:pt x="556720" y="95"/>
                    <a:pt x="558434" y="285"/>
                  </a:cubicBezTo>
                  <a:cubicBezTo>
                    <a:pt x="575378" y="1999"/>
                    <a:pt x="580138" y="7139"/>
                    <a:pt x="580519" y="24083"/>
                  </a:cubicBezTo>
                  <a:cubicBezTo>
                    <a:pt x="580900" y="38933"/>
                    <a:pt x="581471" y="53594"/>
                    <a:pt x="581852" y="68444"/>
                  </a:cubicBezTo>
                  <a:cubicBezTo>
                    <a:pt x="582042" y="74346"/>
                    <a:pt x="584136" y="78915"/>
                    <a:pt x="589657" y="81390"/>
                  </a:cubicBezTo>
                  <a:cubicBezTo>
                    <a:pt x="598606" y="85388"/>
                    <a:pt x="607934" y="88054"/>
                    <a:pt x="617835" y="88815"/>
                  </a:cubicBezTo>
                  <a:cubicBezTo>
                    <a:pt x="623927" y="89196"/>
                    <a:pt x="628116" y="86721"/>
                    <a:pt x="631162" y="81771"/>
                  </a:cubicBezTo>
                  <a:cubicBezTo>
                    <a:pt x="639539" y="68253"/>
                    <a:pt x="648106" y="54736"/>
                    <a:pt x="656483" y="41218"/>
                  </a:cubicBezTo>
                  <a:cubicBezTo>
                    <a:pt x="663718" y="29795"/>
                    <a:pt x="668097" y="28272"/>
                    <a:pt x="681043" y="32651"/>
                  </a:cubicBezTo>
                  <a:cubicBezTo>
                    <a:pt x="682566" y="33222"/>
                    <a:pt x="683899" y="33603"/>
                    <a:pt x="685422" y="34174"/>
                  </a:cubicBezTo>
                  <a:cubicBezTo>
                    <a:pt x="700463" y="40647"/>
                    <a:pt x="702938" y="45407"/>
                    <a:pt x="699321" y="61399"/>
                  </a:cubicBezTo>
                  <a:cubicBezTo>
                    <a:pt x="696084" y="75678"/>
                    <a:pt x="692847" y="89767"/>
                    <a:pt x="689420" y="104046"/>
                  </a:cubicBezTo>
                  <a:cubicBezTo>
                    <a:pt x="687516" y="111852"/>
                    <a:pt x="689420" y="117944"/>
                    <a:pt x="696274" y="122514"/>
                  </a:cubicBezTo>
                  <a:cubicBezTo>
                    <a:pt x="703319" y="127273"/>
                    <a:pt x="710363" y="131652"/>
                    <a:pt x="718359" y="134698"/>
                  </a:cubicBezTo>
                  <a:cubicBezTo>
                    <a:pt x="724071" y="136793"/>
                    <a:pt x="728640" y="135460"/>
                    <a:pt x="733019" y="131272"/>
                  </a:cubicBezTo>
                  <a:cubicBezTo>
                    <a:pt x="744632" y="120229"/>
                    <a:pt x="756246" y="109567"/>
                    <a:pt x="768050" y="98715"/>
                  </a:cubicBezTo>
                  <a:cubicBezTo>
                    <a:pt x="777760" y="89576"/>
                    <a:pt x="783091" y="89196"/>
                    <a:pt x="793943" y="96621"/>
                  </a:cubicBezTo>
                  <a:cubicBezTo>
                    <a:pt x="794514" y="97002"/>
                    <a:pt x="794895" y="97192"/>
                    <a:pt x="795276" y="97573"/>
                  </a:cubicBezTo>
                  <a:cubicBezTo>
                    <a:pt x="813744" y="110900"/>
                    <a:pt x="811078" y="116612"/>
                    <a:pt x="803463" y="130510"/>
                  </a:cubicBezTo>
                  <a:cubicBezTo>
                    <a:pt x="796609" y="143075"/>
                    <a:pt x="790135" y="156022"/>
                    <a:pt x="783091" y="168587"/>
                  </a:cubicBezTo>
                  <a:cubicBezTo>
                    <a:pt x="779474" y="175251"/>
                    <a:pt x="780235" y="180963"/>
                    <a:pt x="784804" y="186674"/>
                  </a:cubicBezTo>
                  <a:cubicBezTo>
                    <a:pt x="789945" y="192957"/>
                    <a:pt x="795657" y="198669"/>
                    <a:pt x="801939" y="203619"/>
                  </a:cubicBezTo>
                  <a:cubicBezTo>
                    <a:pt x="807270" y="207807"/>
                    <a:pt x="812792" y="208378"/>
                    <a:pt x="819074" y="205142"/>
                  </a:cubicBezTo>
                  <a:cubicBezTo>
                    <a:pt x="833353" y="197336"/>
                    <a:pt x="847822" y="189721"/>
                    <a:pt x="862292" y="182295"/>
                  </a:cubicBezTo>
                  <a:cubicBezTo>
                    <a:pt x="872573" y="176964"/>
                    <a:pt x="878475" y="178107"/>
                    <a:pt x="885900" y="187245"/>
                  </a:cubicBezTo>
                  <a:cubicBezTo>
                    <a:pt x="888565" y="190291"/>
                    <a:pt x="891040" y="193528"/>
                    <a:pt x="893135" y="196955"/>
                  </a:cubicBezTo>
                  <a:cubicBezTo>
                    <a:pt x="898466" y="205332"/>
                    <a:pt x="897894" y="210853"/>
                    <a:pt x="891231" y="218278"/>
                  </a:cubicBezTo>
                  <a:cubicBezTo>
                    <a:pt x="879807" y="230654"/>
                    <a:pt x="868384" y="243219"/>
                    <a:pt x="856771" y="255404"/>
                  </a:cubicBezTo>
                  <a:cubicBezTo>
                    <a:pt x="852392" y="259973"/>
                    <a:pt x="851440" y="264924"/>
                    <a:pt x="853725" y="270635"/>
                  </a:cubicBezTo>
                  <a:cubicBezTo>
                    <a:pt x="857152" y="278822"/>
                    <a:pt x="861340" y="286437"/>
                    <a:pt x="866861" y="293481"/>
                  </a:cubicBezTo>
                  <a:cubicBezTo>
                    <a:pt x="871240" y="299193"/>
                    <a:pt x="876571" y="300716"/>
                    <a:pt x="883615" y="299003"/>
                  </a:cubicBezTo>
                  <a:cubicBezTo>
                    <a:pt x="899798" y="295005"/>
                    <a:pt x="916172" y="291387"/>
                    <a:pt x="932354" y="287960"/>
                  </a:cubicBezTo>
                  <a:cubicBezTo>
                    <a:pt x="940922" y="286056"/>
                    <a:pt x="946063" y="288531"/>
                    <a:pt x="950441" y="296337"/>
                  </a:cubicBezTo>
                  <a:cubicBezTo>
                    <a:pt x="952726" y="300526"/>
                    <a:pt x="954630" y="304905"/>
                    <a:pt x="956153" y="309474"/>
                  </a:cubicBezTo>
                  <a:cubicBezTo>
                    <a:pt x="959390" y="319945"/>
                    <a:pt x="957676" y="324896"/>
                    <a:pt x="948347" y="330797"/>
                  </a:cubicBezTo>
                  <a:cubicBezTo>
                    <a:pt x="935020" y="339175"/>
                    <a:pt x="921883" y="347932"/>
                    <a:pt x="908175" y="355738"/>
                  </a:cubicBezTo>
                  <a:cubicBezTo>
                    <a:pt x="900369" y="360307"/>
                    <a:pt x="898275" y="366400"/>
                    <a:pt x="899608" y="374396"/>
                  </a:cubicBezTo>
                  <a:cubicBezTo>
                    <a:pt x="900750" y="381821"/>
                    <a:pt x="902845" y="389056"/>
                    <a:pt x="905510" y="396100"/>
                  </a:cubicBezTo>
                  <a:cubicBezTo>
                    <a:pt x="907985" y="402573"/>
                    <a:pt x="912364" y="406000"/>
                    <a:pt x="919789" y="406191"/>
                  </a:cubicBezTo>
                  <a:cubicBezTo>
                    <a:pt x="936543" y="406381"/>
                    <a:pt x="953107" y="407524"/>
                    <a:pt x="969861" y="408095"/>
                  </a:cubicBezTo>
                  <a:cubicBezTo>
                    <a:pt x="978999" y="408476"/>
                    <a:pt x="983569" y="412093"/>
                    <a:pt x="986044" y="420851"/>
                  </a:cubicBezTo>
                  <a:cubicBezTo>
                    <a:pt x="987567" y="425801"/>
                    <a:pt x="988138" y="430941"/>
                    <a:pt x="988138" y="436272"/>
                  </a:cubicBezTo>
                  <a:cubicBezTo>
                    <a:pt x="988138" y="446553"/>
                    <a:pt x="985282" y="450742"/>
                    <a:pt x="975763" y="453788"/>
                  </a:cubicBezTo>
                  <a:cubicBezTo>
                    <a:pt x="960722" y="458547"/>
                    <a:pt x="945681" y="463117"/>
                    <a:pt x="930641" y="467686"/>
                  </a:cubicBezTo>
                  <a:cubicBezTo>
                    <a:pt x="919789" y="470922"/>
                    <a:pt x="916933" y="474350"/>
                    <a:pt x="916552" y="485582"/>
                  </a:cubicBezTo>
                  <a:cubicBezTo>
                    <a:pt x="916362" y="493388"/>
                    <a:pt x="915791" y="501384"/>
                    <a:pt x="917504" y="509190"/>
                  </a:cubicBezTo>
                  <a:cubicBezTo>
                    <a:pt x="918647" y="514521"/>
                    <a:pt x="921883" y="517758"/>
                    <a:pt x="927214" y="519471"/>
                  </a:cubicBezTo>
                  <a:cubicBezTo>
                    <a:pt x="943016" y="524231"/>
                    <a:pt x="958818" y="528991"/>
                    <a:pt x="974620" y="533941"/>
                  </a:cubicBezTo>
                  <a:cubicBezTo>
                    <a:pt x="985663" y="537368"/>
                    <a:pt x="988329" y="541175"/>
                    <a:pt x="988138" y="552789"/>
                  </a:cubicBezTo>
                  <a:cubicBezTo>
                    <a:pt x="988138" y="553931"/>
                    <a:pt x="988138" y="555074"/>
                    <a:pt x="988138" y="556216"/>
                  </a:cubicBezTo>
                  <a:cubicBezTo>
                    <a:pt x="987377" y="574113"/>
                    <a:pt x="981665" y="579824"/>
                    <a:pt x="963768" y="580395"/>
                  </a:cubicBezTo>
                  <a:cubicBezTo>
                    <a:pt x="948728" y="580776"/>
                    <a:pt x="933878" y="581538"/>
                    <a:pt x="918837" y="581728"/>
                  </a:cubicBezTo>
                  <a:cubicBezTo>
                    <a:pt x="913125" y="581918"/>
                    <a:pt x="909127" y="584394"/>
                    <a:pt x="906843" y="589153"/>
                  </a:cubicBezTo>
                  <a:cubicBezTo>
                    <a:pt x="902654" y="598101"/>
                    <a:pt x="899989" y="607430"/>
                    <a:pt x="899227" y="617330"/>
                  </a:cubicBezTo>
                  <a:cubicBezTo>
                    <a:pt x="898656" y="623613"/>
                    <a:pt x="901321" y="627802"/>
                    <a:pt x="906652" y="631038"/>
                  </a:cubicBezTo>
                  <a:cubicBezTo>
                    <a:pt x="919980" y="639225"/>
                    <a:pt x="933116" y="647412"/>
                    <a:pt x="946253" y="655789"/>
                  </a:cubicBezTo>
                  <a:cubicBezTo>
                    <a:pt x="958247" y="663214"/>
                    <a:pt x="959770" y="667783"/>
                    <a:pt x="955201" y="681110"/>
                  </a:cubicBezTo>
                  <a:cubicBezTo>
                    <a:pt x="953678" y="685680"/>
                    <a:pt x="951584" y="690058"/>
                    <a:pt x="948918" y="694057"/>
                  </a:cubicBezTo>
                  <a:cubicBezTo>
                    <a:pt x="946443" y="697674"/>
                    <a:pt x="942445" y="700149"/>
                    <a:pt x="936734" y="700149"/>
                  </a:cubicBezTo>
                  <a:cubicBezTo>
                    <a:pt x="926643" y="697864"/>
                    <a:pt x="916552" y="695579"/>
                    <a:pt x="906462" y="693485"/>
                  </a:cubicBezTo>
                  <a:cubicBezTo>
                    <a:pt x="898275" y="691581"/>
                    <a:pt x="889898" y="689868"/>
                    <a:pt x="881711" y="687774"/>
                  </a:cubicBezTo>
                  <a:cubicBezTo>
                    <a:pt x="876381" y="686441"/>
                    <a:pt x="872192" y="687964"/>
                    <a:pt x="868765" y="691772"/>
                  </a:cubicBezTo>
                  <a:cubicBezTo>
                    <a:pt x="861721" y="699959"/>
                    <a:pt x="856200" y="709288"/>
                    <a:pt x="853154" y="719759"/>
                  </a:cubicBezTo>
                  <a:cubicBezTo>
                    <a:pt x="851630" y="724709"/>
                    <a:pt x="853915" y="728326"/>
                    <a:pt x="856961" y="731753"/>
                  </a:cubicBezTo>
                  <a:cubicBezTo>
                    <a:pt x="868004" y="743748"/>
                    <a:pt x="879236" y="755742"/>
                    <a:pt x="890279" y="767546"/>
                  </a:cubicBezTo>
                  <a:cubicBezTo>
                    <a:pt x="898656" y="776494"/>
                    <a:pt x="899037" y="781825"/>
                    <a:pt x="892373" y="792106"/>
                  </a:cubicBezTo>
                  <a:cubicBezTo>
                    <a:pt x="891992" y="792677"/>
                    <a:pt x="891612" y="793439"/>
                    <a:pt x="891040" y="794010"/>
                  </a:cubicBezTo>
                  <a:cubicBezTo>
                    <a:pt x="878475" y="810954"/>
                    <a:pt x="872954" y="811145"/>
                    <a:pt x="857532" y="802387"/>
                  </a:cubicBezTo>
                  <a:cubicBezTo>
                    <a:pt x="844967" y="795152"/>
                    <a:pt x="831640" y="788679"/>
                    <a:pt x="818884" y="781825"/>
                  </a:cubicBezTo>
                  <a:cubicBezTo>
                    <a:pt x="813553" y="778969"/>
                    <a:pt x="808603" y="778969"/>
                    <a:pt x="803843" y="782396"/>
                  </a:cubicBezTo>
                  <a:cubicBezTo>
                    <a:pt x="796227" y="787727"/>
                    <a:pt x="789754" y="794200"/>
                    <a:pt x="784233" y="801625"/>
                  </a:cubicBezTo>
                  <a:cubicBezTo>
                    <a:pt x="780235" y="806956"/>
                    <a:pt x="780045" y="812287"/>
                    <a:pt x="783281" y="818189"/>
                  </a:cubicBezTo>
                  <a:cubicBezTo>
                    <a:pt x="791087" y="832468"/>
                    <a:pt x="798703" y="846937"/>
                    <a:pt x="806128" y="861407"/>
                  </a:cubicBezTo>
                  <a:cubicBezTo>
                    <a:pt x="811268" y="871498"/>
                    <a:pt x="810507" y="876067"/>
                    <a:pt x="802320" y="883873"/>
                  </a:cubicBezTo>
                  <a:cubicBezTo>
                    <a:pt x="800987" y="885015"/>
                    <a:pt x="799845" y="886348"/>
                    <a:pt x="798512" y="887300"/>
                  </a:cubicBezTo>
                  <a:cubicBezTo>
                    <a:pt x="786328" y="896248"/>
                    <a:pt x="780045" y="900627"/>
                    <a:pt x="765766" y="886157"/>
                  </a:cubicBezTo>
                  <a:cubicBezTo>
                    <a:pt x="755485" y="875686"/>
                    <a:pt x="744442" y="866357"/>
                    <a:pt x="733781" y="856266"/>
                  </a:cubicBezTo>
                  <a:cubicBezTo>
                    <a:pt x="728830" y="851507"/>
                    <a:pt x="723500" y="850555"/>
                    <a:pt x="717407" y="853030"/>
                  </a:cubicBezTo>
                  <a:cubicBezTo>
                    <a:pt x="709411" y="856266"/>
                    <a:pt x="701796" y="860455"/>
                    <a:pt x="694941" y="865786"/>
                  </a:cubicBezTo>
                  <a:cubicBezTo>
                    <a:pt x="689230" y="870165"/>
                    <a:pt x="687707" y="875686"/>
                    <a:pt x="689420" y="882540"/>
                  </a:cubicBezTo>
                  <a:cubicBezTo>
                    <a:pt x="693418" y="899104"/>
                    <a:pt x="697226" y="915858"/>
                    <a:pt x="700844" y="932421"/>
                  </a:cubicBezTo>
                  <a:cubicBezTo>
                    <a:pt x="702367" y="939656"/>
                    <a:pt x="699892" y="945177"/>
                    <a:pt x="693418" y="948985"/>
                  </a:cubicBezTo>
                  <a:cubicBezTo>
                    <a:pt x="689040" y="951651"/>
                    <a:pt x="684280" y="953745"/>
                    <a:pt x="679330" y="955268"/>
                  </a:cubicBezTo>
                  <a:cubicBezTo>
                    <a:pt x="669239" y="958504"/>
                    <a:pt x="663528" y="956600"/>
                    <a:pt x="657816" y="947653"/>
                  </a:cubicBezTo>
                  <a:cubicBezTo>
                    <a:pt x="649439" y="934325"/>
                    <a:pt x="640872" y="921189"/>
                    <a:pt x="632875" y="907481"/>
                  </a:cubicBezTo>
                  <a:cubicBezTo>
                    <a:pt x="628496" y="900056"/>
                    <a:pt x="622785" y="897200"/>
                    <a:pt x="614217" y="898723"/>
                  </a:cubicBezTo>
                  <a:cubicBezTo>
                    <a:pt x="607363" y="900056"/>
                    <a:pt x="600700" y="901769"/>
                    <a:pt x="594227" y="904054"/>
                  </a:cubicBezTo>
                  <a:cubicBezTo>
                    <a:pt x="585279" y="907290"/>
                    <a:pt x="582423" y="911098"/>
                    <a:pt x="582042" y="920617"/>
                  </a:cubicBezTo>
                  <a:cubicBezTo>
                    <a:pt x="581471" y="935658"/>
                    <a:pt x="581090" y="950508"/>
                    <a:pt x="580709" y="965549"/>
                  </a:cubicBezTo>
                  <a:cubicBezTo>
                    <a:pt x="580328" y="979257"/>
                    <a:pt x="576902" y="983636"/>
                    <a:pt x="563384" y="986111"/>
                  </a:cubicBezTo>
                  <a:cubicBezTo>
                    <a:pt x="559767" y="986872"/>
                    <a:pt x="556149" y="987253"/>
                    <a:pt x="552532" y="987443"/>
                  </a:cubicBezTo>
                  <a:cubicBezTo>
                    <a:pt x="543584" y="988015"/>
                    <a:pt x="537872" y="984397"/>
                    <a:pt x="535016" y="975639"/>
                  </a:cubicBezTo>
                  <a:cubicBezTo>
                    <a:pt x="529876" y="959647"/>
                    <a:pt x="524925" y="943845"/>
                    <a:pt x="520356" y="927852"/>
                  </a:cubicBezTo>
                  <a:cubicBezTo>
                    <a:pt x="518262" y="920617"/>
                    <a:pt x="513883" y="917190"/>
                    <a:pt x="506649" y="916048"/>
                  </a:cubicBezTo>
                  <a:cubicBezTo>
                    <a:pt x="498272" y="914906"/>
                    <a:pt x="489894" y="914906"/>
                    <a:pt x="481517" y="916238"/>
                  </a:cubicBezTo>
                  <a:cubicBezTo>
                    <a:pt x="475235" y="917190"/>
                    <a:pt x="471236" y="920427"/>
                    <a:pt x="469332" y="926710"/>
                  </a:cubicBezTo>
                  <a:cubicBezTo>
                    <a:pt x="464954" y="941750"/>
                    <a:pt x="460194" y="956791"/>
                    <a:pt x="455434" y="971832"/>
                  </a:cubicBezTo>
                  <a:cubicBezTo>
                    <a:pt x="451246" y="985349"/>
                    <a:pt x="445915" y="988776"/>
                    <a:pt x="432017" y="986872"/>
                  </a:cubicBezTo>
                  <a:cubicBezTo>
                    <a:pt x="411074" y="984016"/>
                    <a:pt x="408599" y="981160"/>
                    <a:pt x="408409" y="960218"/>
                  </a:cubicBezTo>
                  <a:cubicBezTo>
                    <a:pt x="408218" y="946510"/>
                    <a:pt x="407647" y="932992"/>
                    <a:pt x="407266" y="919285"/>
                  </a:cubicBezTo>
                  <a:cubicBezTo>
                    <a:pt x="407076" y="913002"/>
                    <a:pt x="404601" y="908052"/>
                    <a:pt x="398699" y="905577"/>
                  </a:cubicBezTo>
                  <a:cubicBezTo>
                    <a:pt x="389751" y="901769"/>
                    <a:pt x="380612" y="899104"/>
                    <a:pt x="370902" y="898532"/>
                  </a:cubicBezTo>
                  <a:cubicBezTo>
                    <a:pt x="365000" y="898152"/>
                    <a:pt x="360812" y="900436"/>
                    <a:pt x="357575" y="905577"/>
                  </a:cubicBezTo>
                  <a:cubicBezTo>
                    <a:pt x="349389" y="919285"/>
                    <a:pt x="340631" y="932612"/>
                    <a:pt x="332254" y="946129"/>
                  </a:cubicBezTo>
                  <a:cubicBezTo>
                    <a:pt x="325590" y="956791"/>
                    <a:pt x="320450" y="958695"/>
                    <a:pt x="308646" y="954697"/>
                  </a:cubicBezTo>
                  <a:cubicBezTo>
                    <a:pt x="308074" y="954506"/>
                    <a:pt x="307504" y="954316"/>
                    <a:pt x="306932" y="954126"/>
                  </a:cubicBezTo>
                  <a:cubicBezTo>
                    <a:pt x="288655" y="946701"/>
                    <a:pt x="285038" y="942512"/>
                    <a:pt x="289797" y="924235"/>
                  </a:cubicBezTo>
                  <a:cubicBezTo>
                    <a:pt x="293415" y="910336"/>
                    <a:pt x="296080" y="896248"/>
                    <a:pt x="299507" y="882159"/>
                  </a:cubicBezTo>
                  <a:cubicBezTo>
                    <a:pt x="301220" y="874924"/>
                    <a:pt x="299317" y="869403"/>
                    <a:pt x="293224" y="865024"/>
                  </a:cubicBezTo>
                  <a:cubicBezTo>
                    <a:pt x="286751" y="860455"/>
                    <a:pt x="280088" y="856457"/>
                    <a:pt x="272853" y="853220"/>
                  </a:cubicBezTo>
                  <a:cubicBezTo>
                    <a:pt x="265999" y="850174"/>
                    <a:pt x="260097" y="851316"/>
                    <a:pt x="254385" y="856647"/>
                  </a:cubicBezTo>
                  <a:cubicBezTo>
                    <a:pt x="242962" y="867499"/>
                    <a:pt x="231349" y="878161"/>
                    <a:pt x="219925" y="888823"/>
                  </a:cubicBezTo>
                  <a:cubicBezTo>
                    <a:pt x="211358" y="897010"/>
                    <a:pt x="205837" y="897390"/>
                    <a:pt x="195746" y="891107"/>
                  </a:cubicBezTo>
                  <a:cubicBezTo>
                    <a:pt x="194604" y="890346"/>
                    <a:pt x="193461" y="889584"/>
                    <a:pt x="192319" y="888823"/>
                  </a:cubicBezTo>
                  <a:cubicBezTo>
                    <a:pt x="177659" y="878352"/>
                    <a:pt x="176326" y="872830"/>
                    <a:pt x="184703" y="857028"/>
                  </a:cubicBezTo>
                  <a:cubicBezTo>
                    <a:pt x="191557" y="844082"/>
                    <a:pt x="198221" y="831135"/>
                    <a:pt x="205265" y="818379"/>
                  </a:cubicBezTo>
                  <a:cubicBezTo>
                    <a:pt x="208883" y="811716"/>
                    <a:pt x="208312" y="806004"/>
                    <a:pt x="203742" y="800293"/>
                  </a:cubicBezTo>
                  <a:cubicBezTo>
                    <a:pt x="198792" y="794010"/>
                    <a:pt x="193081" y="788298"/>
                    <a:pt x="186607" y="783348"/>
                  </a:cubicBezTo>
                  <a:cubicBezTo>
                    <a:pt x="180896" y="778969"/>
                    <a:pt x="175184" y="778589"/>
                    <a:pt x="168901" y="782015"/>
                  </a:cubicBezTo>
                  <a:cubicBezTo>
                    <a:pt x="154812" y="789631"/>
                    <a:pt x="140534" y="797246"/>
                    <a:pt x="126064" y="804672"/>
                  </a:cubicBezTo>
                  <a:cubicBezTo>
                    <a:pt x="115974" y="810002"/>
                    <a:pt x="110072" y="808670"/>
                    <a:pt x="102647" y="800293"/>
                  </a:cubicBezTo>
                  <a:cubicBezTo>
                    <a:pt x="102075" y="799721"/>
                    <a:pt x="101695" y="799150"/>
                    <a:pt x="101123" y="798579"/>
                  </a:cubicBezTo>
                  <a:cubicBezTo>
                    <a:pt x="87987" y="783348"/>
                    <a:pt x="88177" y="778017"/>
                    <a:pt x="102075" y="763548"/>
                  </a:cubicBezTo>
                  <a:cubicBezTo>
                    <a:pt x="111785" y="753267"/>
                    <a:pt x="120924" y="742796"/>
                    <a:pt x="130824" y="732895"/>
                  </a:cubicBezTo>
                  <a:cubicBezTo>
                    <a:pt x="135774" y="727755"/>
                    <a:pt x="136726" y="722424"/>
                    <a:pt x="134251" y="716141"/>
                  </a:cubicBezTo>
                  <a:cubicBezTo>
                    <a:pt x="131014" y="707955"/>
                    <a:pt x="126445" y="700339"/>
                    <a:pt x="121114" y="693295"/>
                  </a:cubicBezTo>
                  <a:cubicBezTo>
                    <a:pt x="116735" y="687583"/>
                    <a:pt x="110833" y="687012"/>
                    <a:pt x="104551" y="688535"/>
                  </a:cubicBezTo>
                  <a:cubicBezTo>
                    <a:pt x="90652" y="691772"/>
                    <a:pt x="76944" y="695008"/>
                    <a:pt x="63046" y="698055"/>
                  </a:cubicBezTo>
                  <a:cubicBezTo>
                    <a:pt x="61142" y="698435"/>
                    <a:pt x="59238" y="699007"/>
                    <a:pt x="57525" y="699387"/>
                  </a:cubicBezTo>
                  <a:cubicBezTo>
                    <a:pt x="47053" y="701291"/>
                    <a:pt x="41723" y="698816"/>
                    <a:pt x="36963" y="689297"/>
                  </a:cubicBezTo>
                  <a:cubicBezTo>
                    <a:pt x="35250" y="685680"/>
                    <a:pt x="33536" y="682062"/>
                    <a:pt x="32203" y="678255"/>
                  </a:cubicBezTo>
                  <a:cubicBezTo>
                    <a:pt x="28776" y="668164"/>
                    <a:pt x="30680" y="662452"/>
                    <a:pt x="39819" y="656741"/>
                  </a:cubicBezTo>
                  <a:cubicBezTo>
                    <a:pt x="52765" y="648554"/>
                    <a:pt x="65902" y="640367"/>
                    <a:pt x="78848" y="632371"/>
                  </a:cubicBezTo>
                  <a:cubicBezTo>
                    <a:pt x="89129" y="625898"/>
                    <a:pt x="90652" y="622280"/>
                    <a:pt x="88177" y="610477"/>
                  </a:cubicBezTo>
                  <a:cubicBezTo>
                    <a:pt x="86654" y="603813"/>
                    <a:pt x="84941" y="596959"/>
                    <a:pt x="82275" y="590676"/>
                  </a:cubicBezTo>
                  <a:cubicBezTo>
                    <a:pt x="79610" y="584394"/>
                    <a:pt x="75040" y="581347"/>
                    <a:pt x="67996" y="581157"/>
                  </a:cubicBezTo>
                  <a:cubicBezTo>
                    <a:pt x="52575" y="580966"/>
                    <a:pt x="37344" y="580395"/>
                    <a:pt x="21923" y="579824"/>
                  </a:cubicBezTo>
                  <a:cubicBezTo>
                    <a:pt x="8024" y="579443"/>
                    <a:pt x="3836" y="575826"/>
                    <a:pt x="1361" y="562499"/>
                  </a:cubicBezTo>
                  <a:cubicBezTo>
                    <a:pt x="1170" y="561166"/>
                    <a:pt x="789" y="559834"/>
                    <a:pt x="599" y="558501"/>
                  </a:cubicBezTo>
                  <a:cubicBezTo>
                    <a:pt x="-1496" y="541556"/>
                    <a:pt x="1361" y="537177"/>
                    <a:pt x="17924" y="532227"/>
                  </a:cubicBezTo>
                  <a:cubicBezTo>
                    <a:pt x="31632" y="528039"/>
                    <a:pt x="45340" y="523469"/>
                    <a:pt x="59238" y="519661"/>
                  </a:cubicBezTo>
                  <a:cubicBezTo>
                    <a:pt x="66854" y="517568"/>
                    <a:pt x="70852" y="513188"/>
                    <a:pt x="71614" y="505763"/>
                  </a:cubicBezTo>
                  <a:cubicBezTo>
                    <a:pt x="72375" y="497006"/>
                    <a:pt x="72756" y="488057"/>
                    <a:pt x="71042" y="479299"/>
                  </a:cubicBezTo>
                  <a:cubicBezTo>
                    <a:pt x="70090" y="473588"/>
                    <a:pt x="66854" y="470161"/>
                    <a:pt x="61333" y="468447"/>
                  </a:cubicBezTo>
                  <a:cubicBezTo>
                    <a:pt x="46673" y="464069"/>
                    <a:pt x="32013" y="459499"/>
                    <a:pt x="17353" y="454930"/>
                  </a:cubicBezTo>
                  <a:cubicBezTo>
                    <a:pt x="1361" y="449980"/>
                    <a:pt x="-353" y="447314"/>
                    <a:pt x="599" y="430560"/>
                  </a:cubicBezTo>
                  <a:cubicBezTo>
                    <a:pt x="789" y="427133"/>
                    <a:pt x="1551" y="423707"/>
                    <a:pt x="2313" y="420470"/>
                  </a:cubicBezTo>
                  <a:cubicBezTo>
                    <a:pt x="4597" y="412093"/>
                    <a:pt x="9357" y="408285"/>
                    <a:pt x="18115" y="407904"/>
                  </a:cubicBezTo>
                  <a:cubicBezTo>
                    <a:pt x="32394" y="407333"/>
                    <a:pt x="46482" y="406952"/>
                    <a:pt x="60761" y="406572"/>
                  </a:cubicBezTo>
                  <a:cubicBezTo>
                    <a:pt x="62856" y="406572"/>
                    <a:pt x="64950" y="406381"/>
                    <a:pt x="67044" y="406381"/>
                  </a:cubicBezTo>
                  <a:cubicBezTo>
                    <a:pt x="76564" y="406762"/>
                    <a:pt x="81513" y="401431"/>
                    <a:pt x="83989" y="393054"/>
                  </a:cubicBezTo>
                  <a:cubicBezTo>
                    <a:pt x="85893" y="386771"/>
                    <a:pt x="87606" y="380489"/>
                    <a:pt x="88939" y="374206"/>
                  </a:cubicBezTo>
                  <a:cubicBezTo>
                    <a:pt x="90652" y="365448"/>
                    <a:pt x="88558" y="361259"/>
                    <a:pt x="80943" y="356309"/>
                  </a:cubicBezTo>
                  <a:cubicBezTo>
                    <a:pt x="67996" y="348123"/>
                    <a:pt x="54859" y="339936"/>
                    <a:pt x="41913" y="331940"/>
                  </a:cubicBezTo>
                  <a:cubicBezTo>
                    <a:pt x="30300" y="324705"/>
                    <a:pt x="28586" y="320136"/>
                    <a:pt x="33155" y="306999"/>
                  </a:cubicBezTo>
                  <a:cubicBezTo>
                    <a:pt x="34488" y="302810"/>
                    <a:pt x="36202" y="298622"/>
                    <a:pt x="38676" y="295005"/>
                  </a:cubicBezTo>
                  <a:cubicBezTo>
                    <a:pt x="42675" y="288912"/>
                    <a:pt x="48196" y="285866"/>
                    <a:pt x="55811" y="287770"/>
                  </a:cubicBezTo>
                  <a:cubicBezTo>
                    <a:pt x="71994" y="291577"/>
                    <a:pt x="88368" y="295005"/>
                    <a:pt x="104551" y="299003"/>
                  </a:cubicBezTo>
                  <a:cubicBezTo>
                    <a:pt x="111975" y="300906"/>
                    <a:pt x="117687" y="299193"/>
                    <a:pt x="122256" y="293101"/>
                  </a:cubicBezTo>
                  <a:cubicBezTo>
                    <a:pt x="127016" y="286628"/>
                    <a:pt x="131205" y="279583"/>
                    <a:pt x="134251" y="272158"/>
                  </a:cubicBezTo>
                  <a:cubicBezTo>
                    <a:pt x="136916" y="265495"/>
                    <a:pt x="136155" y="259783"/>
                    <a:pt x="130824" y="254262"/>
                  </a:cubicBezTo>
                  <a:cubicBezTo>
                    <a:pt x="119782" y="243029"/>
                    <a:pt x="109310" y="231415"/>
                    <a:pt x="98458" y="219802"/>
                  </a:cubicBezTo>
                  <a:cubicBezTo>
                    <a:pt x="90081" y="210663"/>
                    <a:pt x="89700" y="205523"/>
                    <a:pt x="96554" y="195242"/>
                  </a:cubicBezTo>
                  <a:cubicBezTo>
                    <a:pt x="97696" y="193718"/>
                    <a:pt x="98648" y="192005"/>
                    <a:pt x="99791" y="190482"/>
                  </a:cubicBezTo>
                  <a:cubicBezTo>
                    <a:pt x="109501" y="177726"/>
                    <a:pt x="114831" y="176584"/>
                    <a:pt x="129110" y="184009"/>
                  </a:cubicBezTo>
                  <a:cubicBezTo>
                    <a:pt x="142437" y="191053"/>
                    <a:pt x="155764" y="197907"/>
                    <a:pt x="168711" y="205142"/>
                  </a:cubicBezTo>
                  <a:cubicBezTo>
                    <a:pt x="175565" y="208949"/>
                    <a:pt x="181658" y="208188"/>
                    <a:pt x="187369" y="203428"/>
                  </a:cubicBezTo>
                  <a:cubicBezTo>
                    <a:pt x="193081" y="198669"/>
                    <a:pt x="198411" y="193338"/>
                    <a:pt x="203362" y="187626"/>
                  </a:cubicBezTo>
                  <a:cubicBezTo>
                    <a:pt x="208312" y="181724"/>
                    <a:pt x="209454" y="175822"/>
                    <a:pt x="205456" y="168587"/>
                  </a:cubicBezTo>
                  <a:cubicBezTo>
                    <a:pt x="197459" y="154308"/>
                    <a:pt x="190034" y="139839"/>
                    <a:pt x="182419" y="125369"/>
                  </a:cubicBezTo>
                  <a:cubicBezTo>
                    <a:pt x="177469" y="115850"/>
                    <a:pt x="178611" y="110710"/>
                    <a:pt x="186417" y="103475"/>
                  </a:cubicBezTo>
                  <a:cubicBezTo>
                    <a:pt x="190034" y="100048"/>
                    <a:pt x="194033" y="97192"/>
                    <a:pt x="198411" y="94527"/>
                  </a:cubicBezTo>
                  <a:cubicBezTo>
                    <a:pt x="206027" y="90148"/>
                    <a:pt x="211358" y="90719"/>
                    <a:pt x="217831" y="96621"/>
                  </a:cubicBezTo>
                  <a:cubicBezTo>
                    <a:pt x="228873" y="106711"/>
                    <a:pt x="239916" y="116992"/>
                    <a:pt x="250768" y="127273"/>
                  </a:cubicBezTo>
                  <a:cubicBezTo>
                    <a:pt x="262191" y="138126"/>
                    <a:pt x="264666" y="138506"/>
                    <a:pt x="278565" y="131272"/>
                  </a:cubicBezTo>
                  <a:cubicBezTo>
                    <a:pt x="284086" y="128416"/>
                    <a:pt x="289226" y="125369"/>
                    <a:pt x="294176" y="121562"/>
                  </a:cubicBezTo>
                  <a:cubicBezTo>
                    <a:pt x="299507" y="117183"/>
                    <a:pt x="301220" y="112042"/>
                    <a:pt x="299507" y="105189"/>
                  </a:cubicBezTo>
                  <a:cubicBezTo>
                    <a:pt x="295509" y="89386"/>
                    <a:pt x="292082" y="73394"/>
                    <a:pt x="288465" y="57591"/>
                  </a:cubicBezTo>
                  <a:cubicBezTo>
                    <a:pt x="286180" y="47310"/>
                    <a:pt x="288655" y="42170"/>
                    <a:pt x="297794" y="37220"/>
                  </a:cubicBezTo>
                  <a:cubicBezTo>
                    <a:pt x="301982" y="35126"/>
                    <a:pt x="306170" y="33412"/>
                    <a:pt x="310550" y="31889"/>
                  </a:cubicBezTo>
                  <a:cubicBezTo>
                    <a:pt x="319879" y="29034"/>
                    <a:pt x="325209" y="30747"/>
                    <a:pt x="330731" y="39124"/>
                  </a:cubicBezTo>
                  <a:cubicBezTo>
                    <a:pt x="339488" y="52642"/>
                    <a:pt x="348246" y="66159"/>
                    <a:pt x="356243" y="80248"/>
                  </a:cubicBezTo>
                  <a:cubicBezTo>
                    <a:pt x="360431" y="87483"/>
                    <a:pt x="366142" y="89957"/>
                    <a:pt x="373949" y="88815"/>
                  </a:cubicBezTo>
                  <a:cubicBezTo>
                    <a:pt x="382135" y="87483"/>
                    <a:pt x="390132" y="85388"/>
                    <a:pt x="397747" y="82151"/>
                  </a:cubicBezTo>
                  <a:cubicBezTo>
                    <a:pt x="403268" y="79677"/>
                    <a:pt x="406314" y="75869"/>
                    <a:pt x="406505" y="69396"/>
                  </a:cubicBezTo>
                  <a:cubicBezTo>
                    <a:pt x="406886" y="52832"/>
                    <a:pt x="407837" y="36459"/>
                    <a:pt x="408409" y="19895"/>
                  </a:cubicBezTo>
                  <a:cubicBezTo>
                    <a:pt x="408789" y="9233"/>
                    <a:pt x="412216" y="4664"/>
                    <a:pt x="422497" y="1808"/>
                  </a:cubicBezTo>
                  <a:cubicBezTo>
                    <a:pt x="424211" y="1427"/>
                    <a:pt x="425924" y="856"/>
                    <a:pt x="427638" y="666"/>
                  </a:cubicBezTo>
                  <a:cubicBezTo>
                    <a:pt x="446486" y="-1429"/>
                    <a:pt x="451056" y="666"/>
                    <a:pt x="456006" y="17991"/>
                  </a:cubicBezTo>
                  <a:cubicBezTo>
                    <a:pt x="460003" y="32080"/>
                    <a:pt x="464763" y="45788"/>
                    <a:pt x="468571" y="59876"/>
                  </a:cubicBezTo>
                  <a:cubicBezTo>
                    <a:pt x="470475" y="66540"/>
                    <a:pt x="474473" y="70157"/>
                    <a:pt x="480946" y="71109"/>
                  </a:cubicBezTo>
                  <a:cubicBezTo>
                    <a:pt x="489894" y="72252"/>
                    <a:pt x="499033" y="72252"/>
                    <a:pt x="507981" y="71109"/>
                  </a:cubicBezTo>
                  <a:cubicBezTo>
                    <a:pt x="514264" y="70348"/>
                    <a:pt x="518072" y="66540"/>
                    <a:pt x="519976" y="60257"/>
                  </a:cubicBezTo>
                  <a:cubicBezTo>
                    <a:pt x="524545" y="44836"/>
                    <a:pt x="529305" y="29414"/>
                    <a:pt x="534064" y="13993"/>
                  </a:cubicBezTo>
                  <a:cubicBezTo>
                    <a:pt x="537682" y="2570"/>
                    <a:pt x="541299" y="-96"/>
                    <a:pt x="553293" y="9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2" name="Freeform: Shape 453">
              <a:extLst>
                <a:ext uri="{FF2B5EF4-FFF2-40B4-BE49-F238E27FC236}">
                  <a16:creationId xmlns:a16="http://schemas.microsoft.com/office/drawing/2014/main" id="{8C4102B2-E329-45D5-8419-4C97F6093B98}"/>
                </a:ext>
              </a:extLst>
            </p:cNvPr>
            <p:cNvSpPr/>
            <p:nvPr/>
          </p:nvSpPr>
          <p:spPr>
            <a:xfrm flipH="1">
              <a:off x="3093867" y="4659007"/>
              <a:ext cx="1300254" cy="1299209"/>
            </a:xfrm>
            <a:custGeom>
              <a:avLst/>
              <a:gdLst>
                <a:gd name="connsiteX0" fmla="*/ 1506364 w 2562218"/>
                <a:gd name="connsiteY0" fmla="*/ 1318537 h 2560160"/>
                <a:gd name="connsiteX1" fmla="*/ 1501790 w 2562218"/>
                <a:gd name="connsiteY1" fmla="*/ 1348793 h 2560160"/>
                <a:gd name="connsiteX2" fmla="*/ 1371051 w 2562218"/>
                <a:gd name="connsiteY2" fmla="*/ 1492991 h 2560160"/>
                <a:gd name="connsiteX3" fmla="*/ 1319564 w 2562218"/>
                <a:gd name="connsiteY3" fmla="*/ 1503386 h 2560160"/>
                <a:gd name="connsiteX4" fmla="*/ 1319564 w 2562218"/>
                <a:gd name="connsiteY4" fmla="*/ 1976337 h 2560160"/>
                <a:gd name="connsiteX5" fmla="*/ 1422210 w 2562218"/>
                <a:gd name="connsiteY5" fmla="*/ 1965990 h 2560160"/>
                <a:gd name="connsiteX6" fmla="*/ 1970307 w 2562218"/>
                <a:gd name="connsiteY6" fmla="*/ 1404015 h 2560160"/>
                <a:gd name="connsiteX7" fmla="*/ 1977849 w 2562218"/>
                <a:gd name="connsiteY7" fmla="*/ 1318537 h 2560160"/>
                <a:gd name="connsiteX8" fmla="*/ 584367 w 2562218"/>
                <a:gd name="connsiteY8" fmla="*/ 1318537 h 2560160"/>
                <a:gd name="connsiteX9" fmla="*/ 591910 w 2562218"/>
                <a:gd name="connsiteY9" fmla="*/ 1404015 h 2560160"/>
                <a:gd name="connsiteX10" fmla="*/ 1140007 w 2562218"/>
                <a:gd name="connsiteY10" fmla="*/ 1965990 h 2560160"/>
                <a:gd name="connsiteX11" fmla="*/ 1242652 w 2562218"/>
                <a:gd name="connsiteY11" fmla="*/ 1976337 h 2560160"/>
                <a:gd name="connsiteX12" fmla="*/ 1242652 w 2562218"/>
                <a:gd name="connsiteY12" fmla="*/ 1503386 h 2560160"/>
                <a:gd name="connsiteX13" fmla="*/ 1191166 w 2562218"/>
                <a:gd name="connsiteY13" fmla="*/ 1492991 h 2560160"/>
                <a:gd name="connsiteX14" fmla="*/ 1060427 w 2562218"/>
                <a:gd name="connsiteY14" fmla="*/ 1348793 h 2560160"/>
                <a:gd name="connsiteX15" fmla="*/ 1055852 w 2562218"/>
                <a:gd name="connsiteY15" fmla="*/ 1318537 h 2560160"/>
                <a:gd name="connsiteX16" fmla="*/ 1281108 w 2562218"/>
                <a:gd name="connsiteY16" fmla="*/ 1121883 h 2560160"/>
                <a:gd name="connsiteX17" fmla="*/ 1122911 w 2562218"/>
                <a:gd name="connsiteY17" fmla="*/ 1280080 h 2560160"/>
                <a:gd name="connsiteX18" fmla="*/ 1281108 w 2562218"/>
                <a:gd name="connsiteY18" fmla="*/ 1438277 h 2560160"/>
                <a:gd name="connsiteX19" fmla="*/ 1439305 w 2562218"/>
                <a:gd name="connsiteY19" fmla="*/ 1280080 h 2560160"/>
                <a:gd name="connsiteX20" fmla="*/ 1281108 w 2562218"/>
                <a:gd name="connsiteY20" fmla="*/ 1121883 h 2560160"/>
                <a:gd name="connsiteX21" fmla="*/ 1319564 w 2562218"/>
                <a:gd name="connsiteY21" fmla="*/ 583823 h 2560160"/>
                <a:gd name="connsiteX22" fmla="*/ 1319564 w 2562218"/>
                <a:gd name="connsiteY22" fmla="*/ 1056774 h 2560160"/>
                <a:gd name="connsiteX23" fmla="*/ 1371051 w 2562218"/>
                <a:gd name="connsiteY23" fmla="*/ 1067169 h 2560160"/>
                <a:gd name="connsiteX24" fmla="*/ 1501790 w 2562218"/>
                <a:gd name="connsiteY24" fmla="*/ 1211367 h 2560160"/>
                <a:gd name="connsiteX25" fmla="*/ 1506364 w 2562218"/>
                <a:gd name="connsiteY25" fmla="*/ 1241625 h 2560160"/>
                <a:gd name="connsiteX26" fmla="*/ 1977849 w 2562218"/>
                <a:gd name="connsiteY26" fmla="*/ 1241625 h 2560160"/>
                <a:gd name="connsiteX27" fmla="*/ 1970307 w 2562218"/>
                <a:gd name="connsiteY27" fmla="*/ 1156145 h 2560160"/>
                <a:gd name="connsiteX28" fmla="*/ 1422210 w 2562218"/>
                <a:gd name="connsiteY28" fmla="*/ 594170 h 2560160"/>
                <a:gd name="connsiteX29" fmla="*/ 1242652 w 2562218"/>
                <a:gd name="connsiteY29" fmla="*/ 583823 h 2560160"/>
                <a:gd name="connsiteX30" fmla="*/ 1140007 w 2562218"/>
                <a:gd name="connsiteY30" fmla="*/ 594170 h 2560160"/>
                <a:gd name="connsiteX31" fmla="*/ 591910 w 2562218"/>
                <a:gd name="connsiteY31" fmla="*/ 1156145 h 2560160"/>
                <a:gd name="connsiteX32" fmla="*/ 584367 w 2562218"/>
                <a:gd name="connsiteY32" fmla="*/ 1241625 h 2560160"/>
                <a:gd name="connsiteX33" fmla="*/ 1055852 w 2562218"/>
                <a:gd name="connsiteY33" fmla="*/ 1241625 h 2560160"/>
                <a:gd name="connsiteX34" fmla="*/ 1060427 w 2562218"/>
                <a:gd name="connsiteY34" fmla="*/ 1211367 h 2560160"/>
                <a:gd name="connsiteX35" fmla="*/ 1191166 w 2562218"/>
                <a:gd name="connsiteY35" fmla="*/ 1067169 h 2560160"/>
                <a:gd name="connsiteX36" fmla="*/ 1242652 w 2562218"/>
                <a:gd name="connsiteY36" fmla="*/ 1056774 h 2560160"/>
                <a:gd name="connsiteX37" fmla="*/ 1224583 w 2562218"/>
                <a:gd name="connsiteY37" fmla="*/ 861 h 2560160"/>
                <a:gd name="connsiteX38" fmla="*/ 1275519 w 2562218"/>
                <a:gd name="connsiteY38" fmla="*/ 42161 h 2560160"/>
                <a:gd name="connsiteX39" fmla="*/ 1325768 w 2562218"/>
                <a:gd name="connsiteY39" fmla="*/ 218379 h 2560160"/>
                <a:gd name="connsiteX40" fmla="*/ 1453805 w 2562218"/>
                <a:gd name="connsiteY40" fmla="*/ 290657 h 2560160"/>
                <a:gd name="connsiteX41" fmla="*/ 1495105 w 2562218"/>
                <a:gd name="connsiteY41" fmla="*/ 254863 h 2560160"/>
                <a:gd name="connsiteX42" fmla="*/ 1591474 w 2562218"/>
                <a:gd name="connsiteY42" fmla="*/ 91723 h 2560160"/>
                <a:gd name="connsiteX43" fmla="*/ 1669259 w 2562218"/>
                <a:gd name="connsiteY43" fmla="*/ 59371 h 2560160"/>
                <a:gd name="connsiteX44" fmla="*/ 1746353 w 2562218"/>
                <a:gd name="connsiteY44" fmla="*/ 183962 h 2560160"/>
                <a:gd name="connsiteX45" fmla="*/ 1727078 w 2562218"/>
                <a:gd name="connsiteY45" fmla="*/ 340909 h 2560160"/>
                <a:gd name="connsiteX46" fmla="*/ 1727078 w 2562218"/>
                <a:gd name="connsiteY46" fmla="*/ 357429 h 2560160"/>
                <a:gd name="connsiteX47" fmla="*/ 1866815 w 2562218"/>
                <a:gd name="connsiteY47" fmla="*/ 419381 h 2560160"/>
                <a:gd name="connsiteX48" fmla="*/ 2020320 w 2562218"/>
                <a:gd name="connsiteY48" fmla="*/ 304425 h 2560160"/>
                <a:gd name="connsiteX49" fmla="*/ 2113243 w 2562218"/>
                <a:gd name="connsiteY49" fmla="*/ 305802 h 2560160"/>
                <a:gd name="connsiteX50" fmla="*/ 2127702 w 2562218"/>
                <a:gd name="connsiteY50" fmla="*/ 318193 h 2560160"/>
                <a:gd name="connsiteX51" fmla="*/ 2143534 w 2562218"/>
                <a:gd name="connsiteY51" fmla="*/ 424197 h 2560160"/>
                <a:gd name="connsiteX52" fmla="*/ 2058865 w 2562218"/>
                <a:gd name="connsiteY52" fmla="*/ 574947 h 2560160"/>
                <a:gd name="connsiteX53" fmla="*/ 2070569 w 2562218"/>
                <a:gd name="connsiteY53" fmla="*/ 672693 h 2560160"/>
                <a:gd name="connsiteX54" fmla="*/ 2160053 w 2562218"/>
                <a:gd name="connsiteY54" fmla="*/ 708487 h 2560160"/>
                <a:gd name="connsiteX55" fmla="*/ 2341091 w 2562218"/>
                <a:gd name="connsiteY55" fmla="*/ 660993 h 2560160"/>
                <a:gd name="connsiteX56" fmla="*/ 2418189 w 2562218"/>
                <a:gd name="connsiteY56" fmla="*/ 690590 h 2560160"/>
                <a:gd name="connsiteX57" fmla="*/ 2441592 w 2562218"/>
                <a:gd name="connsiteY57" fmla="*/ 736710 h 2560160"/>
                <a:gd name="connsiteX58" fmla="*/ 2422317 w 2562218"/>
                <a:gd name="connsiteY58" fmla="*/ 804855 h 2560160"/>
                <a:gd name="connsiteX59" fmla="*/ 2267439 w 2562218"/>
                <a:gd name="connsiteY59" fmla="*/ 928073 h 2560160"/>
                <a:gd name="connsiteX60" fmla="*/ 2239903 w 2562218"/>
                <a:gd name="connsiteY60" fmla="*/ 1003103 h 2560160"/>
                <a:gd name="connsiteX61" fmla="*/ 2248164 w 2562218"/>
                <a:gd name="connsiteY61" fmla="*/ 1033390 h 2560160"/>
                <a:gd name="connsiteX62" fmla="*/ 2311490 w 2562218"/>
                <a:gd name="connsiteY62" fmla="*/ 1087771 h 2560160"/>
                <a:gd name="connsiteX63" fmla="*/ 2498725 w 2562218"/>
                <a:gd name="connsiteY63" fmla="*/ 1113239 h 2560160"/>
                <a:gd name="connsiteX64" fmla="*/ 2559299 w 2562218"/>
                <a:gd name="connsiteY64" fmla="*/ 1173127 h 2560160"/>
                <a:gd name="connsiteX65" fmla="*/ 2561364 w 2562218"/>
                <a:gd name="connsiteY65" fmla="*/ 1226818 h 2560160"/>
                <a:gd name="connsiteX66" fmla="*/ 2517309 w 2562218"/>
                <a:gd name="connsiteY66" fmla="*/ 1278444 h 2560160"/>
                <a:gd name="connsiteX67" fmla="*/ 2341091 w 2562218"/>
                <a:gd name="connsiteY67" fmla="*/ 1328693 h 2560160"/>
                <a:gd name="connsiteX68" fmla="*/ 2269503 w 2562218"/>
                <a:gd name="connsiteY68" fmla="*/ 1447778 h 2560160"/>
                <a:gd name="connsiteX69" fmla="*/ 2305984 w 2562218"/>
                <a:gd name="connsiteY69" fmla="*/ 1495966 h 2560160"/>
                <a:gd name="connsiteX70" fmla="*/ 2467747 w 2562218"/>
                <a:gd name="connsiteY70" fmla="*/ 1590957 h 2560160"/>
                <a:gd name="connsiteX71" fmla="*/ 2502854 w 2562218"/>
                <a:gd name="connsiteY71" fmla="*/ 1672871 h 2560160"/>
                <a:gd name="connsiteX72" fmla="*/ 2501476 w 2562218"/>
                <a:gd name="connsiteY72" fmla="*/ 1681132 h 2560160"/>
                <a:gd name="connsiteX73" fmla="*/ 2404421 w 2562218"/>
                <a:gd name="connsiteY73" fmla="*/ 1750655 h 2560160"/>
                <a:gd name="connsiteX74" fmla="*/ 2235083 w 2562218"/>
                <a:gd name="connsiteY74" fmla="*/ 1729316 h 2560160"/>
                <a:gd name="connsiteX75" fmla="*/ 2149727 w 2562218"/>
                <a:gd name="connsiteY75" fmla="*/ 1773372 h 2560160"/>
                <a:gd name="connsiteX76" fmla="*/ 2148350 w 2562218"/>
                <a:gd name="connsiteY76" fmla="*/ 1875247 h 2560160"/>
                <a:gd name="connsiteX77" fmla="*/ 2257800 w 2562218"/>
                <a:gd name="connsiteY77" fmla="*/ 2019800 h 2560160"/>
                <a:gd name="connsiteX78" fmla="*/ 2257800 w 2562218"/>
                <a:gd name="connsiteY78" fmla="*/ 2114104 h 2560160"/>
                <a:gd name="connsiteX79" fmla="*/ 2253671 w 2562218"/>
                <a:gd name="connsiteY79" fmla="*/ 2118923 h 2560160"/>
                <a:gd name="connsiteX80" fmla="*/ 2135273 w 2562218"/>
                <a:gd name="connsiteY80" fmla="*/ 2142327 h 2560160"/>
                <a:gd name="connsiteX81" fmla="*/ 1988655 w 2562218"/>
                <a:gd name="connsiteY81" fmla="*/ 2059726 h 2560160"/>
                <a:gd name="connsiteX82" fmla="*/ 1888154 w 2562218"/>
                <a:gd name="connsiteY82" fmla="*/ 2074181 h 2560160"/>
                <a:gd name="connsiteX83" fmla="*/ 1855802 w 2562218"/>
                <a:gd name="connsiteY83" fmla="*/ 2165043 h 2560160"/>
                <a:gd name="connsiteX84" fmla="*/ 1903296 w 2562218"/>
                <a:gd name="connsiteY84" fmla="*/ 2348145 h 2560160"/>
                <a:gd name="connsiteX85" fmla="*/ 1876451 w 2562218"/>
                <a:gd name="connsiteY85" fmla="*/ 2416981 h 2560160"/>
                <a:gd name="connsiteX86" fmla="*/ 1828266 w 2562218"/>
                <a:gd name="connsiteY86" fmla="*/ 2441762 h 2560160"/>
                <a:gd name="connsiteX87" fmla="*/ 1755992 w 2562218"/>
                <a:gd name="connsiteY87" fmla="*/ 2421801 h 2560160"/>
                <a:gd name="connsiteX88" fmla="*/ 1642413 w 2562218"/>
                <a:gd name="connsiteY88" fmla="*/ 2277935 h 2560160"/>
                <a:gd name="connsiteX89" fmla="*/ 1495792 w 2562218"/>
                <a:gd name="connsiteY89" fmla="*/ 2265544 h 2560160"/>
                <a:gd name="connsiteX90" fmla="*/ 1476518 w 2562218"/>
                <a:gd name="connsiteY90" fmla="*/ 2304090 h 2560160"/>
                <a:gd name="connsiteX91" fmla="*/ 1450363 w 2562218"/>
                <a:gd name="connsiteY91" fmla="*/ 2493388 h 2560160"/>
                <a:gd name="connsiteX92" fmla="*/ 1400801 w 2562218"/>
                <a:gd name="connsiteY92" fmla="*/ 2560160 h 2560160"/>
                <a:gd name="connsiteX93" fmla="*/ 1317510 w 2562218"/>
                <a:gd name="connsiteY93" fmla="*/ 2560160 h 2560160"/>
                <a:gd name="connsiteX94" fmla="*/ 1281026 w 2562218"/>
                <a:gd name="connsiteY94" fmla="*/ 2509221 h 2560160"/>
                <a:gd name="connsiteX95" fmla="*/ 1229399 w 2562218"/>
                <a:gd name="connsiteY95" fmla="*/ 2326806 h 2560160"/>
                <a:gd name="connsiteX96" fmla="*/ 1168138 w 2562218"/>
                <a:gd name="connsiteY96" fmla="*/ 2273115 h 2560160"/>
                <a:gd name="connsiteX97" fmla="*/ 1130966 w 2562218"/>
                <a:gd name="connsiteY97" fmla="*/ 2268986 h 2560160"/>
                <a:gd name="connsiteX98" fmla="*/ 1067636 w 2562218"/>
                <a:gd name="connsiteY98" fmla="*/ 2304090 h 2560160"/>
                <a:gd name="connsiteX99" fmla="*/ 1051804 w 2562218"/>
                <a:gd name="connsiteY99" fmla="*/ 2330935 h 2560160"/>
                <a:gd name="connsiteX100" fmla="*/ 965074 w 2562218"/>
                <a:gd name="connsiteY100" fmla="*/ 2477556 h 2560160"/>
                <a:gd name="connsiteX101" fmla="*/ 899680 w 2562218"/>
                <a:gd name="connsiteY101" fmla="*/ 2504401 h 2560160"/>
                <a:gd name="connsiteX102" fmla="*/ 846676 w 2562218"/>
                <a:gd name="connsiteY102" fmla="*/ 2486504 h 2560160"/>
                <a:gd name="connsiteX103" fmla="*/ 810883 w 2562218"/>
                <a:gd name="connsiteY103" fmla="*/ 2419733 h 2560160"/>
                <a:gd name="connsiteX104" fmla="*/ 833595 w 2562218"/>
                <a:gd name="connsiteY104" fmla="*/ 2231815 h 2560160"/>
                <a:gd name="connsiteX105" fmla="*/ 781969 w 2562218"/>
                <a:gd name="connsiteY105" fmla="*/ 2144391 h 2560160"/>
                <a:gd name="connsiteX106" fmla="*/ 686291 w 2562218"/>
                <a:gd name="connsiteY106" fmla="*/ 2149211 h 2560160"/>
                <a:gd name="connsiteX107" fmla="*/ 552061 w 2562218"/>
                <a:gd name="connsiteY107" fmla="*/ 2251089 h 2560160"/>
                <a:gd name="connsiteX108" fmla="*/ 432976 w 2562218"/>
                <a:gd name="connsiteY108" fmla="*/ 2244205 h 2560160"/>
                <a:gd name="connsiteX109" fmla="*/ 422650 w 2562218"/>
                <a:gd name="connsiteY109" fmla="*/ 2233879 h 2560160"/>
                <a:gd name="connsiteX110" fmla="*/ 412327 w 2562218"/>
                <a:gd name="connsiteY110" fmla="*/ 2151275 h 2560160"/>
                <a:gd name="connsiteX111" fmla="*/ 501812 w 2562218"/>
                <a:gd name="connsiteY111" fmla="*/ 1991577 h 2560160"/>
                <a:gd name="connsiteX112" fmla="*/ 516954 w 2562218"/>
                <a:gd name="connsiteY112" fmla="*/ 1942706 h 2560160"/>
                <a:gd name="connsiteX113" fmla="*/ 396491 w 2562218"/>
                <a:gd name="connsiteY113" fmla="*/ 1856663 h 2560160"/>
                <a:gd name="connsiteX114" fmla="*/ 211325 w 2562218"/>
                <a:gd name="connsiteY114" fmla="*/ 1904847 h 2560160"/>
                <a:gd name="connsiteX115" fmla="*/ 152128 w 2562218"/>
                <a:gd name="connsiteY115" fmla="*/ 1884886 h 2560160"/>
                <a:gd name="connsiteX116" fmla="*/ 122527 w 2562218"/>
                <a:gd name="connsiteY116" fmla="*/ 1832569 h 2560160"/>
                <a:gd name="connsiteX117" fmla="*/ 142492 w 2562218"/>
                <a:gd name="connsiteY117" fmla="*/ 1755475 h 2560160"/>
                <a:gd name="connsiteX118" fmla="*/ 279474 w 2562218"/>
                <a:gd name="connsiteY118" fmla="*/ 1646716 h 2560160"/>
                <a:gd name="connsiteX119" fmla="*/ 315955 w 2562218"/>
                <a:gd name="connsiteY119" fmla="*/ 1535889 h 2560160"/>
                <a:gd name="connsiteX120" fmla="*/ 242303 w 2562218"/>
                <a:gd name="connsiteY120" fmla="*/ 1473936 h 2560160"/>
                <a:gd name="connsiteX121" fmla="*/ 69523 w 2562218"/>
                <a:gd name="connsiteY121" fmla="*/ 1450533 h 2560160"/>
                <a:gd name="connsiteX122" fmla="*/ 1378 w 2562218"/>
                <a:gd name="connsiteY122" fmla="*/ 1402349 h 2560160"/>
                <a:gd name="connsiteX123" fmla="*/ 0 w 2562218"/>
                <a:gd name="connsiteY123" fmla="*/ 1316993 h 2560160"/>
                <a:gd name="connsiteX124" fmla="*/ 50253 w 2562218"/>
                <a:gd name="connsiteY124" fmla="*/ 1280509 h 2560160"/>
                <a:gd name="connsiteX125" fmla="*/ 226470 w 2562218"/>
                <a:gd name="connsiteY125" fmla="*/ 1230947 h 2560160"/>
                <a:gd name="connsiteX126" fmla="*/ 287045 w 2562218"/>
                <a:gd name="connsiteY126" fmla="*/ 1163488 h 2560160"/>
                <a:gd name="connsiteX127" fmla="*/ 290487 w 2562218"/>
                <a:gd name="connsiteY127" fmla="*/ 1134578 h 2560160"/>
                <a:gd name="connsiteX128" fmla="*/ 252629 w 2562218"/>
                <a:gd name="connsiteY128" fmla="*/ 1064368 h 2560160"/>
                <a:gd name="connsiteX129" fmla="*/ 92930 w 2562218"/>
                <a:gd name="connsiteY129" fmla="*/ 970751 h 2560160"/>
                <a:gd name="connsiteX130" fmla="*/ 58511 w 2562218"/>
                <a:gd name="connsiteY130" fmla="*/ 886773 h 2560160"/>
                <a:gd name="connsiteX131" fmla="*/ 61953 w 2562218"/>
                <a:gd name="connsiteY131" fmla="*/ 875069 h 2560160"/>
                <a:gd name="connsiteX132" fmla="*/ 152815 w 2562218"/>
                <a:gd name="connsiteY132" fmla="*/ 812430 h 2560160"/>
                <a:gd name="connsiteX133" fmla="*/ 322152 w 2562218"/>
                <a:gd name="connsiteY133" fmla="*/ 831704 h 2560160"/>
                <a:gd name="connsiteX134" fmla="*/ 408885 w 2562218"/>
                <a:gd name="connsiteY134" fmla="*/ 791778 h 2560160"/>
                <a:gd name="connsiteX135" fmla="*/ 402001 w 2562218"/>
                <a:gd name="connsiteY135" fmla="*/ 674070 h 2560160"/>
                <a:gd name="connsiteX136" fmla="*/ 296681 w 2562218"/>
                <a:gd name="connsiteY136" fmla="*/ 534333 h 2560160"/>
                <a:gd name="connsiteX137" fmla="*/ 296681 w 2562218"/>
                <a:gd name="connsiteY137" fmla="*/ 456552 h 2560160"/>
                <a:gd name="connsiteX138" fmla="*/ 331100 w 2562218"/>
                <a:gd name="connsiteY138" fmla="*/ 418003 h 2560160"/>
                <a:gd name="connsiteX139" fmla="*/ 404753 w 2562218"/>
                <a:gd name="connsiteY139" fmla="*/ 409742 h 2560160"/>
                <a:gd name="connsiteX140" fmla="*/ 561009 w 2562218"/>
                <a:gd name="connsiteY140" fmla="*/ 497853 h 2560160"/>
                <a:gd name="connsiteX141" fmla="*/ 700746 w 2562218"/>
                <a:gd name="connsiteY141" fmla="*/ 458617 h 2560160"/>
                <a:gd name="connsiteX142" fmla="*/ 704188 w 2562218"/>
                <a:gd name="connsiteY142" fmla="*/ 398042 h 2560160"/>
                <a:gd name="connsiteX143" fmla="*/ 658755 w 2562218"/>
                <a:gd name="connsiteY143" fmla="*/ 222511 h 2560160"/>
                <a:gd name="connsiteX144" fmla="*/ 691798 w 2562218"/>
                <a:gd name="connsiteY144" fmla="*/ 141285 h 2560160"/>
                <a:gd name="connsiteX145" fmla="*/ 717265 w 2562218"/>
                <a:gd name="connsiteY145" fmla="*/ 127517 h 2560160"/>
                <a:gd name="connsiteX146" fmla="*/ 812256 w 2562218"/>
                <a:gd name="connsiteY146" fmla="*/ 150924 h 2560160"/>
                <a:gd name="connsiteX147" fmla="*/ 921706 w 2562218"/>
                <a:gd name="connsiteY147" fmla="*/ 289970 h 2560160"/>
                <a:gd name="connsiteX148" fmla="*/ 1071078 w 2562218"/>
                <a:gd name="connsiteY148" fmla="*/ 289279 h 2560160"/>
                <a:gd name="connsiteX149" fmla="*/ 1088975 w 2562218"/>
                <a:gd name="connsiteY149" fmla="*/ 225953 h 2560160"/>
                <a:gd name="connsiteX150" fmla="*/ 1111005 w 2562218"/>
                <a:gd name="connsiteY150" fmla="*/ 64877 h 2560160"/>
                <a:gd name="connsiteX151" fmla="*/ 1170889 w 2562218"/>
                <a:gd name="connsiteY151" fmla="*/ 2925 h 2560160"/>
                <a:gd name="connsiteX152" fmla="*/ 1224583 w 2562218"/>
                <a:gd name="connsiteY152" fmla="*/ 861 h 256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2562218" h="2560160">
                  <a:moveTo>
                    <a:pt x="1506364" y="1318537"/>
                  </a:moveTo>
                  <a:lnTo>
                    <a:pt x="1501790" y="1348793"/>
                  </a:lnTo>
                  <a:cubicBezTo>
                    <a:pt x="1481535" y="1413912"/>
                    <a:pt x="1433252" y="1466683"/>
                    <a:pt x="1371051" y="1492991"/>
                  </a:cubicBezTo>
                  <a:lnTo>
                    <a:pt x="1319564" y="1503386"/>
                  </a:lnTo>
                  <a:lnTo>
                    <a:pt x="1319564" y="1976337"/>
                  </a:lnTo>
                  <a:lnTo>
                    <a:pt x="1422210" y="1965990"/>
                  </a:lnTo>
                  <a:cubicBezTo>
                    <a:pt x="1701369" y="1908865"/>
                    <a:pt x="1920009" y="1685600"/>
                    <a:pt x="1970307" y="1404015"/>
                  </a:cubicBezTo>
                  <a:lnTo>
                    <a:pt x="1977849" y="1318537"/>
                  </a:lnTo>
                  <a:close/>
                  <a:moveTo>
                    <a:pt x="584367" y="1318537"/>
                  </a:moveTo>
                  <a:lnTo>
                    <a:pt x="591910" y="1404015"/>
                  </a:lnTo>
                  <a:cubicBezTo>
                    <a:pt x="642208" y="1685600"/>
                    <a:pt x="860848" y="1908865"/>
                    <a:pt x="1140007" y="1965990"/>
                  </a:cubicBezTo>
                  <a:lnTo>
                    <a:pt x="1242652" y="1976337"/>
                  </a:lnTo>
                  <a:lnTo>
                    <a:pt x="1242652" y="1503386"/>
                  </a:lnTo>
                  <a:lnTo>
                    <a:pt x="1191166" y="1492991"/>
                  </a:lnTo>
                  <a:cubicBezTo>
                    <a:pt x="1128965" y="1466683"/>
                    <a:pt x="1080681" y="1413912"/>
                    <a:pt x="1060427" y="1348793"/>
                  </a:cubicBezTo>
                  <a:lnTo>
                    <a:pt x="1055852" y="1318537"/>
                  </a:lnTo>
                  <a:close/>
                  <a:moveTo>
                    <a:pt x="1281108" y="1121883"/>
                  </a:moveTo>
                  <a:cubicBezTo>
                    <a:pt x="1193738" y="1121883"/>
                    <a:pt x="1122911" y="1192710"/>
                    <a:pt x="1122911" y="1280080"/>
                  </a:cubicBezTo>
                  <a:cubicBezTo>
                    <a:pt x="1122911" y="1367450"/>
                    <a:pt x="1193738" y="1438277"/>
                    <a:pt x="1281108" y="1438277"/>
                  </a:cubicBezTo>
                  <a:cubicBezTo>
                    <a:pt x="1368478" y="1438277"/>
                    <a:pt x="1439305" y="1367450"/>
                    <a:pt x="1439305" y="1280080"/>
                  </a:cubicBezTo>
                  <a:cubicBezTo>
                    <a:pt x="1439305" y="1192710"/>
                    <a:pt x="1368478" y="1121883"/>
                    <a:pt x="1281108" y="1121883"/>
                  </a:cubicBezTo>
                  <a:close/>
                  <a:moveTo>
                    <a:pt x="1319564" y="583823"/>
                  </a:moveTo>
                  <a:lnTo>
                    <a:pt x="1319564" y="1056774"/>
                  </a:lnTo>
                  <a:lnTo>
                    <a:pt x="1371051" y="1067169"/>
                  </a:lnTo>
                  <a:cubicBezTo>
                    <a:pt x="1433252" y="1093478"/>
                    <a:pt x="1481535" y="1146248"/>
                    <a:pt x="1501790" y="1211367"/>
                  </a:cubicBezTo>
                  <a:lnTo>
                    <a:pt x="1506364" y="1241625"/>
                  </a:lnTo>
                  <a:lnTo>
                    <a:pt x="1977849" y="1241625"/>
                  </a:lnTo>
                  <a:lnTo>
                    <a:pt x="1970307" y="1156145"/>
                  </a:lnTo>
                  <a:cubicBezTo>
                    <a:pt x="1920009" y="874560"/>
                    <a:pt x="1701369" y="651295"/>
                    <a:pt x="1422210" y="594170"/>
                  </a:cubicBezTo>
                  <a:close/>
                  <a:moveTo>
                    <a:pt x="1242652" y="583823"/>
                  </a:moveTo>
                  <a:lnTo>
                    <a:pt x="1140007" y="594170"/>
                  </a:lnTo>
                  <a:cubicBezTo>
                    <a:pt x="860848" y="651295"/>
                    <a:pt x="642208" y="874560"/>
                    <a:pt x="591910" y="1156145"/>
                  </a:cubicBezTo>
                  <a:lnTo>
                    <a:pt x="584367" y="1241625"/>
                  </a:lnTo>
                  <a:lnTo>
                    <a:pt x="1055852" y="1241625"/>
                  </a:lnTo>
                  <a:lnTo>
                    <a:pt x="1060427" y="1211367"/>
                  </a:lnTo>
                  <a:cubicBezTo>
                    <a:pt x="1080681" y="1146248"/>
                    <a:pt x="1128965" y="1093478"/>
                    <a:pt x="1191166" y="1067169"/>
                  </a:cubicBezTo>
                  <a:lnTo>
                    <a:pt x="1242652" y="1056774"/>
                  </a:lnTo>
                  <a:close/>
                  <a:moveTo>
                    <a:pt x="1224583" y="861"/>
                  </a:moveTo>
                  <a:cubicBezTo>
                    <a:pt x="1250738" y="2238"/>
                    <a:pt x="1268639" y="16002"/>
                    <a:pt x="1275519" y="42161"/>
                  </a:cubicBezTo>
                  <a:cubicBezTo>
                    <a:pt x="1292042" y="100671"/>
                    <a:pt x="1309248" y="159868"/>
                    <a:pt x="1325768" y="218379"/>
                  </a:cubicBezTo>
                  <a:cubicBezTo>
                    <a:pt x="1342978" y="278266"/>
                    <a:pt x="1392540" y="306489"/>
                    <a:pt x="1453805" y="290657"/>
                  </a:cubicBezTo>
                  <a:cubicBezTo>
                    <a:pt x="1473766" y="285837"/>
                    <a:pt x="1485466" y="271382"/>
                    <a:pt x="1495105" y="254863"/>
                  </a:cubicBezTo>
                  <a:cubicBezTo>
                    <a:pt x="1526770" y="200482"/>
                    <a:pt x="1559122" y="146104"/>
                    <a:pt x="1591474" y="91723"/>
                  </a:cubicBezTo>
                  <a:cubicBezTo>
                    <a:pt x="1612126" y="56616"/>
                    <a:pt x="1630023" y="49045"/>
                    <a:pt x="1669259" y="59371"/>
                  </a:cubicBezTo>
                  <a:cubicBezTo>
                    <a:pt x="1747730" y="79332"/>
                    <a:pt x="1758056" y="96542"/>
                    <a:pt x="1746353" y="183962"/>
                  </a:cubicBezTo>
                  <a:cubicBezTo>
                    <a:pt x="1739469" y="236279"/>
                    <a:pt x="1733275" y="288592"/>
                    <a:pt x="1727078" y="340909"/>
                  </a:cubicBezTo>
                  <a:cubicBezTo>
                    <a:pt x="1726391" y="346412"/>
                    <a:pt x="1726391" y="351922"/>
                    <a:pt x="1727078" y="357429"/>
                  </a:cubicBezTo>
                  <a:cubicBezTo>
                    <a:pt x="1736027" y="413184"/>
                    <a:pt x="1820695" y="451733"/>
                    <a:pt x="1866815" y="419381"/>
                  </a:cubicBezTo>
                  <a:cubicBezTo>
                    <a:pt x="1919128" y="382210"/>
                    <a:pt x="1969381" y="342970"/>
                    <a:pt x="2020320" y="304425"/>
                  </a:cubicBezTo>
                  <a:cubicBezTo>
                    <a:pt x="2057488" y="276202"/>
                    <a:pt x="2076075" y="276893"/>
                    <a:pt x="2113243" y="305802"/>
                  </a:cubicBezTo>
                  <a:cubicBezTo>
                    <a:pt x="2118066" y="309931"/>
                    <a:pt x="2122882" y="313373"/>
                    <a:pt x="2127702" y="318193"/>
                  </a:cubicBezTo>
                  <a:cubicBezTo>
                    <a:pt x="2171066" y="359493"/>
                    <a:pt x="2173134" y="371884"/>
                    <a:pt x="2143534" y="424197"/>
                  </a:cubicBezTo>
                  <a:cubicBezTo>
                    <a:pt x="2115311" y="474449"/>
                    <a:pt x="2088466" y="525385"/>
                    <a:pt x="2058865" y="574947"/>
                  </a:cubicBezTo>
                  <a:cubicBezTo>
                    <a:pt x="2037527" y="611431"/>
                    <a:pt x="2047166" y="641719"/>
                    <a:pt x="2070569" y="672693"/>
                  </a:cubicBezTo>
                  <a:cubicBezTo>
                    <a:pt x="2093972" y="703671"/>
                    <a:pt x="2120818" y="718813"/>
                    <a:pt x="2160053" y="708487"/>
                  </a:cubicBezTo>
                  <a:cubicBezTo>
                    <a:pt x="2220628" y="692654"/>
                    <a:pt x="2281203" y="677512"/>
                    <a:pt x="2341091" y="660993"/>
                  </a:cubicBezTo>
                  <a:cubicBezTo>
                    <a:pt x="2379640" y="650667"/>
                    <a:pt x="2396850" y="656860"/>
                    <a:pt x="2418189" y="690590"/>
                  </a:cubicBezTo>
                  <a:cubicBezTo>
                    <a:pt x="2427824" y="705048"/>
                    <a:pt x="2436082" y="720190"/>
                    <a:pt x="2441592" y="736710"/>
                  </a:cubicBezTo>
                  <a:cubicBezTo>
                    <a:pt x="2451918" y="766310"/>
                    <a:pt x="2447095" y="784894"/>
                    <a:pt x="2422317" y="804855"/>
                  </a:cubicBezTo>
                  <a:cubicBezTo>
                    <a:pt x="2370691" y="846159"/>
                    <a:pt x="2319752" y="887460"/>
                    <a:pt x="2267439" y="928073"/>
                  </a:cubicBezTo>
                  <a:cubicBezTo>
                    <a:pt x="2241280" y="948034"/>
                    <a:pt x="2234396" y="972815"/>
                    <a:pt x="2239903" y="1003103"/>
                  </a:cubicBezTo>
                  <a:cubicBezTo>
                    <a:pt x="2241967" y="1013429"/>
                    <a:pt x="2245409" y="1023064"/>
                    <a:pt x="2248164" y="1033390"/>
                  </a:cubicBezTo>
                  <a:cubicBezTo>
                    <a:pt x="2257113" y="1065745"/>
                    <a:pt x="2278452" y="1083639"/>
                    <a:pt x="2311490" y="1087771"/>
                  </a:cubicBezTo>
                  <a:cubicBezTo>
                    <a:pt x="2374133" y="1096033"/>
                    <a:pt x="2436772" y="1104978"/>
                    <a:pt x="2498725" y="1113239"/>
                  </a:cubicBezTo>
                  <a:cubicBezTo>
                    <a:pt x="2535896" y="1118059"/>
                    <a:pt x="2555167" y="1135956"/>
                    <a:pt x="2559299" y="1173127"/>
                  </a:cubicBezTo>
                  <a:cubicBezTo>
                    <a:pt x="2561364" y="1191024"/>
                    <a:pt x="2563428" y="1208921"/>
                    <a:pt x="2561364" y="1226818"/>
                  </a:cubicBezTo>
                  <a:cubicBezTo>
                    <a:pt x="2557922" y="1255041"/>
                    <a:pt x="2543467" y="1270873"/>
                    <a:pt x="2517309" y="1278444"/>
                  </a:cubicBezTo>
                  <a:cubicBezTo>
                    <a:pt x="2458798" y="1294964"/>
                    <a:pt x="2399601" y="1311483"/>
                    <a:pt x="2341091" y="1328693"/>
                  </a:cubicBezTo>
                  <a:cubicBezTo>
                    <a:pt x="2283958" y="1345212"/>
                    <a:pt x="2257800" y="1388581"/>
                    <a:pt x="2269503" y="1447778"/>
                  </a:cubicBezTo>
                  <a:cubicBezTo>
                    <a:pt x="2273632" y="1470494"/>
                    <a:pt x="2286709" y="1484949"/>
                    <a:pt x="2305984" y="1495966"/>
                  </a:cubicBezTo>
                  <a:cubicBezTo>
                    <a:pt x="2359678" y="1527631"/>
                    <a:pt x="2413365" y="1559292"/>
                    <a:pt x="2467747" y="1590957"/>
                  </a:cubicBezTo>
                  <a:cubicBezTo>
                    <a:pt x="2507673" y="1614360"/>
                    <a:pt x="2513867" y="1628128"/>
                    <a:pt x="2502854" y="1672871"/>
                  </a:cubicBezTo>
                  <a:cubicBezTo>
                    <a:pt x="2502167" y="1675626"/>
                    <a:pt x="2502167" y="1678377"/>
                    <a:pt x="2501476" y="1681132"/>
                  </a:cubicBezTo>
                  <a:cubicBezTo>
                    <a:pt x="2484957" y="1735510"/>
                    <a:pt x="2466369" y="1762359"/>
                    <a:pt x="2404421" y="1750655"/>
                  </a:cubicBezTo>
                  <a:cubicBezTo>
                    <a:pt x="2348662" y="1739639"/>
                    <a:pt x="2291529" y="1737578"/>
                    <a:pt x="2235083" y="1729316"/>
                  </a:cubicBezTo>
                  <a:cubicBezTo>
                    <a:pt x="2195160" y="1723810"/>
                    <a:pt x="2169002" y="1739639"/>
                    <a:pt x="2149727" y="1773372"/>
                  </a:cubicBezTo>
                  <a:cubicBezTo>
                    <a:pt x="2129766" y="1807788"/>
                    <a:pt x="2120818" y="1840140"/>
                    <a:pt x="2148350" y="1875247"/>
                  </a:cubicBezTo>
                  <a:cubicBezTo>
                    <a:pt x="2185521" y="1922744"/>
                    <a:pt x="2221319" y="1971615"/>
                    <a:pt x="2257800" y="2019800"/>
                  </a:cubicBezTo>
                  <a:cubicBezTo>
                    <a:pt x="2288087" y="2059036"/>
                    <a:pt x="2288087" y="2074872"/>
                    <a:pt x="2257800" y="2114104"/>
                  </a:cubicBezTo>
                  <a:cubicBezTo>
                    <a:pt x="2256422" y="2115481"/>
                    <a:pt x="2255048" y="2117546"/>
                    <a:pt x="2253671" y="2118923"/>
                  </a:cubicBezTo>
                  <a:cubicBezTo>
                    <a:pt x="2213744" y="2161601"/>
                    <a:pt x="2197912" y="2180189"/>
                    <a:pt x="2135273" y="2142327"/>
                  </a:cubicBezTo>
                  <a:cubicBezTo>
                    <a:pt x="2087088" y="2113417"/>
                    <a:pt x="2036149" y="2088636"/>
                    <a:pt x="1988655" y="2059726"/>
                  </a:cubicBezTo>
                  <a:cubicBezTo>
                    <a:pt x="1949416" y="2036323"/>
                    <a:pt x="1919128" y="2050087"/>
                    <a:pt x="1888154" y="2074181"/>
                  </a:cubicBezTo>
                  <a:cubicBezTo>
                    <a:pt x="1857180" y="2097584"/>
                    <a:pt x="1844786" y="2125807"/>
                    <a:pt x="1855802" y="2165043"/>
                  </a:cubicBezTo>
                  <a:cubicBezTo>
                    <a:pt x="1873009" y="2225618"/>
                    <a:pt x="1888154" y="2286883"/>
                    <a:pt x="1903296" y="2348145"/>
                  </a:cubicBezTo>
                  <a:cubicBezTo>
                    <a:pt x="1911558" y="2381187"/>
                    <a:pt x="1904677" y="2399084"/>
                    <a:pt x="1876451" y="2416981"/>
                  </a:cubicBezTo>
                  <a:cubicBezTo>
                    <a:pt x="1861309" y="2426617"/>
                    <a:pt x="1845476" y="2435569"/>
                    <a:pt x="1828266" y="2441762"/>
                  </a:cubicBezTo>
                  <a:cubicBezTo>
                    <a:pt x="1797979" y="2452775"/>
                    <a:pt x="1775953" y="2447269"/>
                    <a:pt x="1755992" y="2421801"/>
                  </a:cubicBezTo>
                  <a:cubicBezTo>
                    <a:pt x="1718130" y="2374303"/>
                    <a:pt x="1680271" y="2326119"/>
                    <a:pt x="1642413" y="2277935"/>
                  </a:cubicBezTo>
                  <a:cubicBezTo>
                    <a:pt x="1605929" y="2232502"/>
                    <a:pt x="1539848" y="2226308"/>
                    <a:pt x="1495792" y="2265544"/>
                  </a:cubicBezTo>
                  <a:cubicBezTo>
                    <a:pt x="1484089" y="2275870"/>
                    <a:pt x="1478586" y="2288948"/>
                    <a:pt x="1476518" y="2304090"/>
                  </a:cubicBezTo>
                  <a:cubicBezTo>
                    <a:pt x="1467569" y="2367419"/>
                    <a:pt x="1457243" y="2430059"/>
                    <a:pt x="1450363" y="2493388"/>
                  </a:cubicBezTo>
                  <a:cubicBezTo>
                    <a:pt x="1446230" y="2526431"/>
                    <a:pt x="1433153" y="2549834"/>
                    <a:pt x="1400801" y="2560160"/>
                  </a:cubicBezTo>
                  <a:cubicBezTo>
                    <a:pt x="1373265" y="2560160"/>
                    <a:pt x="1345042" y="2560160"/>
                    <a:pt x="1317510" y="2560160"/>
                  </a:cubicBezTo>
                  <a:cubicBezTo>
                    <a:pt x="1298235" y="2548457"/>
                    <a:pt x="1287223" y="2531247"/>
                    <a:pt x="1281026" y="2509221"/>
                  </a:cubicBezTo>
                  <a:cubicBezTo>
                    <a:pt x="1264506" y="2448646"/>
                    <a:pt x="1245919" y="2388071"/>
                    <a:pt x="1229399" y="2326806"/>
                  </a:cubicBezTo>
                  <a:cubicBezTo>
                    <a:pt x="1220451" y="2294454"/>
                    <a:pt x="1200489" y="2277244"/>
                    <a:pt x="1168138" y="2273115"/>
                  </a:cubicBezTo>
                  <a:cubicBezTo>
                    <a:pt x="1155747" y="2271738"/>
                    <a:pt x="1143357" y="2269673"/>
                    <a:pt x="1130966" y="2268986"/>
                  </a:cubicBezTo>
                  <a:cubicBezTo>
                    <a:pt x="1102056" y="2266918"/>
                    <a:pt x="1082095" y="2279999"/>
                    <a:pt x="1067636" y="2304090"/>
                  </a:cubicBezTo>
                  <a:cubicBezTo>
                    <a:pt x="1062130" y="2313042"/>
                    <a:pt x="1057310" y="2321986"/>
                    <a:pt x="1051804" y="2330935"/>
                  </a:cubicBezTo>
                  <a:cubicBezTo>
                    <a:pt x="1022894" y="2379810"/>
                    <a:pt x="994671" y="2429372"/>
                    <a:pt x="965074" y="2477556"/>
                  </a:cubicBezTo>
                  <a:cubicBezTo>
                    <a:pt x="949242" y="2504401"/>
                    <a:pt x="929968" y="2511285"/>
                    <a:pt x="899680" y="2504401"/>
                  </a:cubicBezTo>
                  <a:cubicBezTo>
                    <a:pt x="881093" y="2500272"/>
                    <a:pt x="863886" y="2494075"/>
                    <a:pt x="846676" y="2486504"/>
                  </a:cubicBezTo>
                  <a:cubicBezTo>
                    <a:pt x="816389" y="2472049"/>
                    <a:pt x="806754" y="2453462"/>
                    <a:pt x="810883" y="2419733"/>
                  </a:cubicBezTo>
                  <a:cubicBezTo>
                    <a:pt x="818453" y="2357093"/>
                    <a:pt x="824647" y="2294454"/>
                    <a:pt x="833595" y="2231815"/>
                  </a:cubicBezTo>
                  <a:cubicBezTo>
                    <a:pt x="839792" y="2187760"/>
                    <a:pt x="816389" y="2163669"/>
                    <a:pt x="781969" y="2144391"/>
                  </a:cubicBezTo>
                  <a:cubicBezTo>
                    <a:pt x="748243" y="2125807"/>
                    <a:pt x="717956" y="2123056"/>
                    <a:pt x="686291" y="2149211"/>
                  </a:cubicBezTo>
                  <a:cubicBezTo>
                    <a:pt x="642236" y="2184318"/>
                    <a:pt x="596116" y="2216669"/>
                    <a:pt x="552061" y="2251089"/>
                  </a:cubicBezTo>
                  <a:cubicBezTo>
                    <a:pt x="507318" y="2286193"/>
                    <a:pt x="488044" y="2293764"/>
                    <a:pt x="432976" y="2244205"/>
                  </a:cubicBezTo>
                  <a:cubicBezTo>
                    <a:pt x="429534" y="2240763"/>
                    <a:pt x="426092" y="2237321"/>
                    <a:pt x="422650" y="2233879"/>
                  </a:cubicBezTo>
                  <a:cubicBezTo>
                    <a:pt x="395804" y="2206343"/>
                    <a:pt x="393049" y="2185005"/>
                    <a:pt x="412327" y="2151275"/>
                  </a:cubicBezTo>
                  <a:cubicBezTo>
                    <a:pt x="441924" y="2098275"/>
                    <a:pt x="472211" y="2044581"/>
                    <a:pt x="501812" y="1991577"/>
                  </a:cubicBezTo>
                  <a:cubicBezTo>
                    <a:pt x="510070" y="1976435"/>
                    <a:pt x="519018" y="1961289"/>
                    <a:pt x="516954" y="1942706"/>
                  </a:cubicBezTo>
                  <a:cubicBezTo>
                    <a:pt x="512134" y="1886950"/>
                    <a:pt x="450185" y="1842895"/>
                    <a:pt x="396491" y="1856663"/>
                  </a:cubicBezTo>
                  <a:cubicBezTo>
                    <a:pt x="334542" y="1872492"/>
                    <a:pt x="272590" y="1888328"/>
                    <a:pt x="211325" y="1904847"/>
                  </a:cubicBezTo>
                  <a:cubicBezTo>
                    <a:pt x="186544" y="1911731"/>
                    <a:pt x="167960" y="1904157"/>
                    <a:pt x="152128" y="1884886"/>
                  </a:cubicBezTo>
                  <a:cubicBezTo>
                    <a:pt x="139050" y="1869050"/>
                    <a:pt x="130789" y="1851153"/>
                    <a:pt x="122527" y="1832569"/>
                  </a:cubicBezTo>
                  <a:cubicBezTo>
                    <a:pt x="108763" y="1800217"/>
                    <a:pt x="114956" y="1776810"/>
                    <a:pt x="142492" y="1755475"/>
                  </a:cubicBezTo>
                  <a:cubicBezTo>
                    <a:pt x="187922" y="1718990"/>
                    <a:pt x="234041" y="1683197"/>
                    <a:pt x="279474" y="1646716"/>
                  </a:cubicBezTo>
                  <a:cubicBezTo>
                    <a:pt x="327658" y="1609544"/>
                    <a:pt x="331787" y="1593708"/>
                    <a:pt x="315955" y="1535889"/>
                  </a:cubicBezTo>
                  <a:cubicBezTo>
                    <a:pt x="304942" y="1498030"/>
                    <a:pt x="282226" y="1478065"/>
                    <a:pt x="242303" y="1473936"/>
                  </a:cubicBezTo>
                  <a:cubicBezTo>
                    <a:pt x="184480" y="1467739"/>
                    <a:pt x="127347" y="1456730"/>
                    <a:pt x="69523" y="1450533"/>
                  </a:cubicBezTo>
                  <a:cubicBezTo>
                    <a:pt x="36485" y="1447091"/>
                    <a:pt x="13081" y="1434014"/>
                    <a:pt x="1378" y="1402349"/>
                  </a:cubicBezTo>
                  <a:cubicBezTo>
                    <a:pt x="0" y="1372748"/>
                    <a:pt x="0" y="1345212"/>
                    <a:pt x="0" y="1316993"/>
                  </a:cubicBezTo>
                  <a:cubicBezTo>
                    <a:pt x="11017" y="1296341"/>
                    <a:pt x="28223" y="1286019"/>
                    <a:pt x="50253" y="1280509"/>
                  </a:cubicBezTo>
                  <a:cubicBezTo>
                    <a:pt x="109450" y="1264676"/>
                    <a:pt x="167273" y="1246779"/>
                    <a:pt x="226470" y="1230947"/>
                  </a:cubicBezTo>
                  <a:cubicBezTo>
                    <a:pt x="262264" y="1221311"/>
                    <a:pt x="283603" y="1201350"/>
                    <a:pt x="287045" y="1163488"/>
                  </a:cubicBezTo>
                  <a:cubicBezTo>
                    <a:pt x="287732" y="1153853"/>
                    <a:pt x="289110" y="1144217"/>
                    <a:pt x="290487" y="1134578"/>
                  </a:cubicBezTo>
                  <a:cubicBezTo>
                    <a:pt x="293929" y="1102226"/>
                    <a:pt x="279474" y="1080197"/>
                    <a:pt x="252629" y="1064368"/>
                  </a:cubicBezTo>
                  <a:cubicBezTo>
                    <a:pt x="198934" y="1033390"/>
                    <a:pt x="145934" y="1001725"/>
                    <a:pt x="92930" y="970751"/>
                  </a:cubicBezTo>
                  <a:cubicBezTo>
                    <a:pt x="53691" y="948034"/>
                    <a:pt x="46811" y="930824"/>
                    <a:pt x="58511" y="886773"/>
                  </a:cubicBezTo>
                  <a:cubicBezTo>
                    <a:pt x="59888" y="882640"/>
                    <a:pt x="60575" y="878511"/>
                    <a:pt x="61953" y="875069"/>
                  </a:cubicBezTo>
                  <a:cubicBezTo>
                    <a:pt x="79162" y="817936"/>
                    <a:pt x="94304" y="806923"/>
                    <a:pt x="152815" y="812430"/>
                  </a:cubicBezTo>
                  <a:cubicBezTo>
                    <a:pt x="209260" y="817936"/>
                    <a:pt x="265706" y="824133"/>
                    <a:pt x="322152" y="831704"/>
                  </a:cubicBezTo>
                  <a:cubicBezTo>
                    <a:pt x="366894" y="837211"/>
                    <a:pt x="386165" y="829636"/>
                    <a:pt x="408885" y="791778"/>
                  </a:cubicBezTo>
                  <a:cubicBezTo>
                    <a:pt x="441233" y="739465"/>
                    <a:pt x="439860" y="722942"/>
                    <a:pt x="402001" y="674070"/>
                  </a:cubicBezTo>
                  <a:cubicBezTo>
                    <a:pt x="366204" y="627951"/>
                    <a:pt x="331100" y="581144"/>
                    <a:pt x="296681" y="534333"/>
                  </a:cubicBezTo>
                  <a:cubicBezTo>
                    <a:pt x="276032" y="506801"/>
                    <a:pt x="276032" y="484085"/>
                    <a:pt x="296681" y="456552"/>
                  </a:cubicBezTo>
                  <a:cubicBezTo>
                    <a:pt x="307007" y="442784"/>
                    <a:pt x="318019" y="429016"/>
                    <a:pt x="331100" y="418003"/>
                  </a:cubicBezTo>
                  <a:cubicBezTo>
                    <a:pt x="357255" y="395978"/>
                    <a:pt x="375156" y="393223"/>
                    <a:pt x="404753" y="409742"/>
                  </a:cubicBezTo>
                  <a:cubicBezTo>
                    <a:pt x="457069" y="438652"/>
                    <a:pt x="510760" y="465497"/>
                    <a:pt x="561009" y="497853"/>
                  </a:cubicBezTo>
                  <a:cubicBezTo>
                    <a:pt x="618832" y="535024"/>
                    <a:pt x="658755" y="510243"/>
                    <a:pt x="700746" y="458617"/>
                  </a:cubicBezTo>
                  <a:cubicBezTo>
                    <a:pt x="714514" y="441407"/>
                    <a:pt x="709694" y="418690"/>
                    <a:pt x="704188" y="398042"/>
                  </a:cubicBezTo>
                  <a:cubicBezTo>
                    <a:pt x="689042" y="339532"/>
                    <a:pt x="673901" y="281022"/>
                    <a:pt x="658755" y="222511"/>
                  </a:cubicBezTo>
                  <a:cubicBezTo>
                    <a:pt x="647742" y="180520"/>
                    <a:pt x="654626" y="163310"/>
                    <a:pt x="691798" y="141285"/>
                  </a:cubicBezTo>
                  <a:cubicBezTo>
                    <a:pt x="700055" y="136465"/>
                    <a:pt x="708317" y="131645"/>
                    <a:pt x="717265" y="127517"/>
                  </a:cubicBezTo>
                  <a:cubicBezTo>
                    <a:pt x="762008" y="106868"/>
                    <a:pt x="781969" y="111684"/>
                    <a:pt x="812256" y="150924"/>
                  </a:cubicBezTo>
                  <a:cubicBezTo>
                    <a:pt x="848741" y="197040"/>
                    <a:pt x="885225" y="243850"/>
                    <a:pt x="921706" y="289970"/>
                  </a:cubicBezTo>
                  <a:cubicBezTo>
                    <a:pt x="956126" y="332648"/>
                    <a:pt x="1036662" y="332648"/>
                    <a:pt x="1071078" y="289279"/>
                  </a:cubicBezTo>
                  <a:cubicBezTo>
                    <a:pt x="1085533" y="270696"/>
                    <a:pt x="1085533" y="247292"/>
                    <a:pt x="1088975" y="225953"/>
                  </a:cubicBezTo>
                  <a:cubicBezTo>
                    <a:pt x="1097237" y="172259"/>
                    <a:pt x="1104121" y="118568"/>
                    <a:pt x="1111005" y="64877"/>
                  </a:cubicBezTo>
                  <a:cubicBezTo>
                    <a:pt x="1116511" y="22200"/>
                    <a:pt x="1128211" y="10496"/>
                    <a:pt x="1170889" y="2925"/>
                  </a:cubicBezTo>
                  <a:cubicBezTo>
                    <a:pt x="1188786" y="-517"/>
                    <a:pt x="1206686" y="-517"/>
                    <a:pt x="1224583" y="86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" name="Group 5">
            <a:extLst>
              <a:ext uri="{FF2B5EF4-FFF2-40B4-BE49-F238E27FC236}">
                <a16:creationId xmlns:a16="http://schemas.microsoft.com/office/drawing/2014/main" id="{9479A57E-1A17-448F-B2F3-B4AAEBE0EFA3}"/>
              </a:ext>
            </a:extLst>
          </p:cNvPr>
          <p:cNvGrpSpPr/>
          <p:nvPr/>
        </p:nvGrpSpPr>
        <p:grpSpPr>
          <a:xfrm>
            <a:off x="6143827" y="2921519"/>
            <a:ext cx="4797245" cy="1142740"/>
            <a:chOff x="6665542" y="2749602"/>
            <a:chExt cx="4797245" cy="114274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FC4A1E9-F4E5-4CC3-9EAF-2386CCA5B4E4}"/>
                </a:ext>
              </a:extLst>
            </p:cNvPr>
            <p:cNvSpPr txBox="1"/>
            <p:nvPr/>
          </p:nvSpPr>
          <p:spPr>
            <a:xfrm>
              <a:off x="6665542" y="2749602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Section</a:t>
              </a:r>
              <a:r>
                <a:rPr lang="en-US" altLang="ko-KR" sz="4800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 </a:t>
              </a:r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Break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CC58E8F-C918-4068-841C-D2523C9DCD47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745994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363971A4-93B4-41B2-8BED-39A8591490B9}"/>
              </a:ext>
            </a:extLst>
          </p:cNvPr>
          <p:cNvSpPr txBox="1"/>
          <p:nvPr/>
        </p:nvSpPr>
        <p:spPr>
          <a:xfrm>
            <a:off x="857700" y="5133082"/>
            <a:ext cx="4413451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3200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3200" dirty="0">
                <a:solidFill>
                  <a:schemeClr val="bg1"/>
                </a:solidFill>
                <a:cs typeface="Arial" pitchFamily="34" charset="0"/>
              </a:rPr>
              <a:t>DOLOR SIT AMET, 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자유형: 도형 13">
            <a:extLst>
              <a:ext uri="{FF2B5EF4-FFF2-40B4-BE49-F238E27FC236}">
                <a16:creationId xmlns:a16="http://schemas.microsoft.com/office/drawing/2014/main" id="{E32F2F52-C970-4A1F-8FF2-95F20B7F4DAC}"/>
              </a:ext>
            </a:extLst>
          </p:cNvPr>
          <p:cNvSpPr/>
          <p:nvPr/>
        </p:nvSpPr>
        <p:spPr>
          <a:xfrm>
            <a:off x="964875" y="4477016"/>
            <a:ext cx="588430" cy="544215"/>
          </a:xfrm>
          <a:custGeom>
            <a:avLst/>
            <a:gdLst/>
            <a:ahLst/>
            <a:cxnLst/>
            <a:rect l="l" t="t" r="r" b="b"/>
            <a:pathLst>
              <a:path w="282415" h="261194">
                <a:moveTo>
                  <a:pt x="258472" y="0"/>
                </a:moveTo>
                <a:lnTo>
                  <a:pt x="282415" y="38091"/>
                </a:lnTo>
                <a:cubicBezTo>
                  <a:pt x="262463" y="46435"/>
                  <a:pt x="247771" y="58859"/>
                  <a:pt x="238339" y="75365"/>
                </a:cubicBezTo>
                <a:cubicBezTo>
                  <a:pt x="228907" y="91871"/>
                  <a:pt x="223647" y="115905"/>
                  <a:pt x="222558" y="147466"/>
                </a:cubicBezTo>
                <a:lnTo>
                  <a:pt x="273709" y="147466"/>
                </a:lnTo>
                <a:lnTo>
                  <a:pt x="273709" y="261194"/>
                </a:lnTo>
                <a:lnTo>
                  <a:pt x="168687" y="261194"/>
                </a:lnTo>
                <a:lnTo>
                  <a:pt x="168687" y="171408"/>
                </a:lnTo>
                <a:cubicBezTo>
                  <a:pt x="168687" y="122797"/>
                  <a:pt x="174491" y="87609"/>
                  <a:pt x="186100" y="65843"/>
                </a:cubicBezTo>
                <a:cubicBezTo>
                  <a:pt x="201336" y="36821"/>
                  <a:pt x="225460" y="14874"/>
                  <a:pt x="258472" y="0"/>
                </a:cubicBezTo>
                <a:close/>
                <a:moveTo>
                  <a:pt x="89785" y="0"/>
                </a:moveTo>
                <a:lnTo>
                  <a:pt x="113728" y="38091"/>
                </a:lnTo>
                <a:cubicBezTo>
                  <a:pt x="93775" y="46435"/>
                  <a:pt x="79083" y="58859"/>
                  <a:pt x="69651" y="75365"/>
                </a:cubicBezTo>
                <a:cubicBezTo>
                  <a:pt x="60219" y="91871"/>
                  <a:pt x="54959" y="115905"/>
                  <a:pt x="53871" y="147466"/>
                </a:cubicBezTo>
                <a:lnTo>
                  <a:pt x="105021" y="147466"/>
                </a:lnTo>
                <a:lnTo>
                  <a:pt x="105021" y="261194"/>
                </a:lnTo>
                <a:lnTo>
                  <a:pt x="0" y="261194"/>
                </a:lnTo>
                <a:lnTo>
                  <a:pt x="0" y="171408"/>
                </a:lnTo>
                <a:cubicBezTo>
                  <a:pt x="0" y="122797"/>
                  <a:pt x="5804" y="87609"/>
                  <a:pt x="17413" y="65843"/>
                </a:cubicBezTo>
                <a:cubicBezTo>
                  <a:pt x="32649" y="36821"/>
                  <a:pt x="56773" y="14874"/>
                  <a:pt x="897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C671875-C96B-4295-9221-F11A46C7C0E2}"/>
              </a:ext>
            </a:extLst>
          </p:cNvPr>
          <p:cNvSpPr txBox="1"/>
          <p:nvPr/>
        </p:nvSpPr>
        <p:spPr>
          <a:xfrm>
            <a:off x="6096000" y="1278505"/>
            <a:ext cx="526914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35C505B-E239-4609-87B2-DAAFE191357F}"/>
              </a:ext>
            </a:extLst>
          </p:cNvPr>
          <p:cNvSpPr txBox="1"/>
          <p:nvPr/>
        </p:nvSpPr>
        <p:spPr>
          <a:xfrm>
            <a:off x="6145695" y="578993"/>
            <a:ext cx="4900426" cy="615553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We Create Quality Professional </a:t>
            </a:r>
          </a:p>
          <a:p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PPT Presentation</a:t>
            </a:r>
            <a:endParaRPr lang="ko-KR" altLang="en-US" sz="20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30FDCC6-C324-4B95-845F-2CD45441F43E}"/>
              </a:ext>
            </a:extLst>
          </p:cNvPr>
          <p:cNvSpPr txBox="1"/>
          <p:nvPr/>
        </p:nvSpPr>
        <p:spPr>
          <a:xfrm>
            <a:off x="1155063" y="1096236"/>
            <a:ext cx="4010324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54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SLIDE</a:t>
            </a:r>
            <a:endParaRPr lang="ko-KR" altLang="en-US" sz="54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29B073B7-CCDD-49BD-AA50-63B4D88DFF0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60899351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0">
            <a:extLst>
              <a:ext uri="{FF2B5EF4-FFF2-40B4-BE49-F238E27FC236}">
                <a16:creationId xmlns:a16="http://schemas.microsoft.com/office/drawing/2014/main" id="{AC5B2889-9A98-4046-A7B0-5F00A160D13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3002677"/>
              </p:ext>
            </p:extLst>
          </p:nvPr>
        </p:nvGraphicFramePr>
        <p:xfrm>
          <a:off x="5394273" y="1624054"/>
          <a:ext cx="6473185" cy="45381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C03FF666-1C9C-4382-BE80-E0258765DEF4}"/>
              </a:ext>
            </a:extLst>
          </p:cNvPr>
          <p:cNvSpPr txBox="1"/>
          <p:nvPr/>
        </p:nvSpPr>
        <p:spPr>
          <a:xfrm>
            <a:off x="7964784" y="202334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50%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E9FE29-C495-4AF8-B97B-5FA0BA05F5E7}"/>
              </a:ext>
            </a:extLst>
          </p:cNvPr>
          <p:cNvSpPr txBox="1"/>
          <p:nvPr/>
        </p:nvSpPr>
        <p:spPr>
          <a:xfrm>
            <a:off x="8567652" y="287083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60%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E5A89E3-41E6-422E-8D9C-9A1EA98BF576}"/>
              </a:ext>
            </a:extLst>
          </p:cNvPr>
          <p:cNvSpPr txBox="1"/>
          <p:nvPr/>
        </p:nvSpPr>
        <p:spPr>
          <a:xfrm>
            <a:off x="7339347" y="371832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40%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DA141F-09B2-4790-BD38-4406DFFE304E}"/>
              </a:ext>
            </a:extLst>
          </p:cNvPr>
          <p:cNvSpPr txBox="1"/>
          <p:nvPr/>
        </p:nvSpPr>
        <p:spPr>
          <a:xfrm>
            <a:off x="9180344" y="456581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70%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DC08DC7-B484-4256-93EA-FB6294D4F94A}"/>
              </a:ext>
            </a:extLst>
          </p:cNvPr>
          <p:cNvSpPr txBox="1"/>
          <p:nvPr/>
        </p:nvSpPr>
        <p:spPr>
          <a:xfrm>
            <a:off x="9802094" y="541330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80%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BCFBB6B-F4BD-4ECC-92CF-03CA0FE7457C}"/>
              </a:ext>
            </a:extLst>
          </p:cNvPr>
          <p:cNvSpPr txBox="1"/>
          <p:nvPr/>
        </p:nvSpPr>
        <p:spPr>
          <a:xfrm>
            <a:off x="5748860" y="2038738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2AF8FF0-ED3C-4C2B-8E4B-8DFF1E14FDF8}"/>
              </a:ext>
            </a:extLst>
          </p:cNvPr>
          <p:cNvSpPr txBox="1"/>
          <p:nvPr/>
        </p:nvSpPr>
        <p:spPr>
          <a:xfrm>
            <a:off x="5748860" y="2888953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A9D6017-D1B9-4AA3-BF93-A7DA89439B32}"/>
              </a:ext>
            </a:extLst>
          </p:cNvPr>
          <p:cNvSpPr txBox="1"/>
          <p:nvPr/>
        </p:nvSpPr>
        <p:spPr>
          <a:xfrm>
            <a:off x="5748860" y="3739168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BDFD0CF-89F9-44DE-B57B-2B32105C9F89}"/>
              </a:ext>
            </a:extLst>
          </p:cNvPr>
          <p:cNvSpPr txBox="1"/>
          <p:nvPr/>
        </p:nvSpPr>
        <p:spPr>
          <a:xfrm>
            <a:off x="5748860" y="4589383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EFEEA03-ADD1-449B-9951-BC24DF020014}"/>
              </a:ext>
            </a:extLst>
          </p:cNvPr>
          <p:cNvSpPr txBox="1"/>
          <p:nvPr/>
        </p:nvSpPr>
        <p:spPr>
          <a:xfrm>
            <a:off x="5748860" y="5439599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pic>
        <p:nvPicPr>
          <p:cNvPr id="17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69E54E1D-73E8-4DB1-86CC-1ABB8469CB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3348714" y="3630633"/>
            <a:ext cx="4465972" cy="452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" name="Group 2">
            <a:extLst>
              <a:ext uri="{FF2B5EF4-FFF2-40B4-BE49-F238E27FC236}">
                <a16:creationId xmlns:a16="http://schemas.microsoft.com/office/drawing/2014/main" id="{6D517B2E-FCDF-4931-B219-A6E248672612}"/>
              </a:ext>
            </a:extLst>
          </p:cNvPr>
          <p:cNvGrpSpPr/>
          <p:nvPr/>
        </p:nvGrpSpPr>
        <p:grpSpPr>
          <a:xfrm>
            <a:off x="635468" y="1869153"/>
            <a:ext cx="4427981" cy="646947"/>
            <a:chOff x="2695819" y="4283314"/>
            <a:chExt cx="2212889" cy="646947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E343DAF-CAD0-4296-9D97-F46E08B92BA4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D9972AF-777F-4060-B48D-67D245190567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5">
            <a:extLst>
              <a:ext uri="{FF2B5EF4-FFF2-40B4-BE49-F238E27FC236}">
                <a16:creationId xmlns:a16="http://schemas.microsoft.com/office/drawing/2014/main" id="{036FD171-97F3-467F-B35C-160541D5E412}"/>
              </a:ext>
            </a:extLst>
          </p:cNvPr>
          <p:cNvGrpSpPr/>
          <p:nvPr/>
        </p:nvGrpSpPr>
        <p:grpSpPr>
          <a:xfrm>
            <a:off x="635468" y="2720490"/>
            <a:ext cx="4427981" cy="646947"/>
            <a:chOff x="2695819" y="4283314"/>
            <a:chExt cx="2212889" cy="64694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9B9B78A-0001-4CEE-943D-082CEA1D619B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70C8E3B-D968-4B23-AA24-3954FFD31045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8">
            <a:extLst>
              <a:ext uri="{FF2B5EF4-FFF2-40B4-BE49-F238E27FC236}">
                <a16:creationId xmlns:a16="http://schemas.microsoft.com/office/drawing/2014/main" id="{3AD6D282-DD77-4CAF-906B-E35DEC934D6F}"/>
              </a:ext>
            </a:extLst>
          </p:cNvPr>
          <p:cNvGrpSpPr/>
          <p:nvPr/>
        </p:nvGrpSpPr>
        <p:grpSpPr>
          <a:xfrm>
            <a:off x="635468" y="3571827"/>
            <a:ext cx="4427981" cy="646947"/>
            <a:chOff x="2695819" y="4283314"/>
            <a:chExt cx="2212889" cy="646947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3E66FCD-C849-49B4-926E-9770FFB550CB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9817AF6-0166-4887-AA04-AAD491997B37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11">
            <a:extLst>
              <a:ext uri="{FF2B5EF4-FFF2-40B4-BE49-F238E27FC236}">
                <a16:creationId xmlns:a16="http://schemas.microsoft.com/office/drawing/2014/main" id="{D9110D5A-FEBE-436C-B059-C6E1F0AE401D}"/>
              </a:ext>
            </a:extLst>
          </p:cNvPr>
          <p:cNvGrpSpPr/>
          <p:nvPr/>
        </p:nvGrpSpPr>
        <p:grpSpPr>
          <a:xfrm>
            <a:off x="635468" y="4423164"/>
            <a:ext cx="4427981" cy="646947"/>
            <a:chOff x="2695819" y="4283314"/>
            <a:chExt cx="2212889" cy="64694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DD4E57D-3DC4-4235-B7FD-6B294C6FFEF6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0541966-16A2-4FBF-AD98-C5D919AE9E83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14">
            <a:extLst>
              <a:ext uri="{FF2B5EF4-FFF2-40B4-BE49-F238E27FC236}">
                <a16:creationId xmlns:a16="http://schemas.microsoft.com/office/drawing/2014/main" id="{D573C4CB-AD62-4C5A-B480-DFAB2CE81F25}"/>
              </a:ext>
            </a:extLst>
          </p:cNvPr>
          <p:cNvGrpSpPr/>
          <p:nvPr/>
        </p:nvGrpSpPr>
        <p:grpSpPr>
          <a:xfrm>
            <a:off x="635468" y="5274501"/>
            <a:ext cx="4427981" cy="646947"/>
            <a:chOff x="2695819" y="4283314"/>
            <a:chExt cx="2212889" cy="646947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B02DDCF-87DC-4506-913E-DE9600098E96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619B42D-38F7-44B3-A280-F3A8EAD3F6D3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" name="직선 연결선 34">
            <a:extLst>
              <a:ext uri="{FF2B5EF4-FFF2-40B4-BE49-F238E27FC236}">
                <a16:creationId xmlns:a16="http://schemas.microsoft.com/office/drawing/2014/main" id="{3ED48BCD-7C89-44A3-8F21-B2E7604CE645}"/>
              </a:ext>
            </a:extLst>
          </p:cNvPr>
          <p:cNvCxnSpPr>
            <a:cxnSpLocks/>
          </p:cNvCxnSpPr>
          <p:nvPr/>
        </p:nvCxnSpPr>
        <p:spPr>
          <a:xfrm>
            <a:off x="6494878" y="3500438"/>
            <a:ext cx="546426" cy="913812"/>
          </a:xfrm>
          <a:prstGeom prst="line">
            <a:avLst/>
          </a:prstGeom>
          <a:noFill/>
          <a:ln w="158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624E462E-3577-4ED7-9071-57DB81A6A4B4}"/>
              </a:ext>
            </a:extLst>
          </p:cNvPr>
          <p:cNvCxnSpPr>
            <a:cxnSpLocks/>
            <a:endCxn id="37" idx="73"/>
          </p:cNvCxnSpPr>
          <p:nvPr/>
        </p:nvCxnSpPr>
        <p:spPr>
          <a:xfrm flipV="1">
            <a:off x="5496696" y="5232316"/>
            <a:ext cx="1146215" cy="9304"/>
          </a:xfrm>
          <a:prstGeom prst="line">
            <a:avLst/>
          </a:prstGeom>
          <a:noFill/>
          <a:ln w="158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8F813BA9-7EAA-4B43-94A9-A5DBFFB9AC88}"/>
              </a:ext>
            </a:extLst>
          </p:cNvPr>
          <p:cNvCxnSpPr>
            <a:cxnSpLocks/>
          </p:cNvCxnSpPr>
          <p:nvPr/>
        </p:nvCxnSpPr>
        <p:spPr>
          <a:xfrm flipV="1">
            <a:off x="5025020" y="3455879"/>
            <a:ext cx="629489" cy="958371"/>
          </a:xfrm>
          <a:prstGeom prst="line">
            <a:avLst/>
          </a:prstGeom>
          <a:noFill/>
          <a:ln w="158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6" name="Straight Arrow Connector 12">
            <a:extLst>
              <a:ext uri="{FF2B5EF4-FFF2-40B4-BE49-F238E27FC236}">
                <a16:creationId xmlns:a16="http://schemas.microsoft.com/office/drawing/2014/main" id="{EAB61870-65B3-4DA4-B25B-4F6657CB8A3C}"/>
              </a:ext>
            </a:extLst>
          </p:cNvPr>
          <p:cNvCxnSpPr>
            <a:cxnSpLocks/>
          </p:cNvCxnSpPr>
          <p:nvPr/>
        </p:nvCxnSpPr>
        <p:spPr>
          <a:xfrm flipV="1">
            <a:off x="4883840" y="3398828"/>
            <a:ext cx="299860" cy="497145"/>
          </a:xfrm>
          <a:prstGeom prst="straightConnector1">
            <a:avLst/>
          </a:prstGeom>
          <a:ln w="22225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16">
            <a:extLst>
              <a:ext uri="{FF2B5EF4-FFF2-40B4-BE49-F238E27FC236}">
                <a16:creationId xmlns:a16="http://schemas.microsoft.com/office/drawing/2014/main" id="{3FA4EC29-8E7C-418C-B2BD-0F55A05CB52F}"/>
              </a:ext>
            </a:extLst>
          </p:cNvPr>
          <p:cNvCxnSpPr>
            <a:cxnSpLocks/>
          </p:cNvCxnSpPr>
          <p:nvPr/>
        </p:nvCxnSpPr>
        <p:spPr>
          <a:xfrm>
            <a:off x="7023228" y="3500438"/>
            <a:ext cx="318224" cy="470656"/>
          </a:xfrm>
          <a:prstGeom prst="straightConnector1">
            <a:avLst/>
          </a:prstGeom>
          <a:ln w="22225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19">
            <a:extLst>
              <a:ext uri="{FF2B5EF4-FFF2-40B4-BE49-F238E27FC236}">
                <a16:creationId xmlns:a16="http://schemas.microsoft.com/office/drawing/2014/main" id="{2367B8D1-7F92-4069-973B-9EFF2A9E0FD3}"/>
              </a:ext>
            </a:extLst>
          </p:cNvPr>
          <p:cNvCxnSpPr>
            <a:cxnSpLocks/>
          </p:cNvCxnSpPr>
          <p:nvPr/>
        </p:nvCxnSpPr>
        <p:spPr>
          <a:xfrm flipH="1">
            <a:off x="5807101" y="5435925"/>
            <a:ext cx="680785" cy="0"/>
          </a:xfrm>
          <a:prstGeom prst="straightConnector1">
            <a:avLst/>
          </a:prstGeom>
          <a:ln w="22225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643FBEAC-D912-42E5-864B-739329A04484}"/>
              </a:ext>
            </a:extLst>
          </p:cNvPr>
          <p:cNvSpPr txBox="1"/>
          <p:nvPr/>
        </p:nvSpPr>
        <p:spPr>
          <a:xfrm>
            <a:off x="5395742" y="2875018"/>
            <a:ext cx="14005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Add Text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66F2727-362F-49D9-9099-FEB878DFBD4D}"/>
              </a:ext>
            </a:extLst>
          </p:cNvPr>
          <p:cNvSpPr txBox="1"/>
          <p:nvPr/>
        </p:nvSpPr>
        <p:spPr>
          <a:xfrm>
            <a:off x="6706743" y="5120586"/>
            <a:ext cx="14005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Add Text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054A975-084D-4081-B26E-95F50EFE58AB}"/>
              </a:ext>
            </a:extLst>
          </p:cNvPr>
          <p:cNvSpPr txBox="1"/>
          <p:nvPr/>
        </p:nvSpPr>
        <p:spPr>
          <a:xfrm>
            <a:off x="4096177" y="5120586"/>
            <a:ext cx="14005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</a:rPr>
              <a:t>Add Text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B228B4-EF79-4868-81F9-35779B139F53}"/>
              </a:ext>
            </a:extLst>
          </p:cNvPr>
          <p:cNvSpPr txBox="1"/>
          <p:nvPr/>
        </p:nvSpPr>
        <p:spPr>
          <a:xfrm>
            <a:off x="817689" y="1681342"/>
            <a:ext cx="7287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1"/>
                </a:solidFill>
              </a:rPr>
              <a:t>01</a:t>
            </a:r>
            <a:endParaRPr lang="ko-KR" altLang="en-US" sz="3600" b="1" dirty="0">
              <a:solidFill>
                <a:schemeClr val="accent1"/>
              </a:solidFill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CCCA90D2-2463-485C-8F94-70BC640CD37D}"/>
              </a:ext>
            </a:extLst>
          </p:cNvPr>
          <p:cNvGrpSpPr/>
          <p:nvPr/>
        </p:nvGrpSpPr>
        <p:grpSpPr>
          <a:xfrm>
            <a:off x="1590814" y="1809121"/>
            <a:ext cx="2949752" cy="1261884"/>
            <a:chOff x="891295" y="1612564"/>
            <a:chExt cx="2697442" cy="1261884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10252A8-A03B-4F54-898D-140FBC877E4B}"/>
                </a:ext>
              </a:extLst>
            </p:cNvPr>
            <p:cNvSpPr txBox="1"/>
            <p:nvPr/>
          </p:nvSpPr>
          <p:spPr>
            <a:xfrm>
              <a:off x="891295" y="1858785"/>
              <a:ext cx="269744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1F3EEC6-41CE-462C-8BB2-5F5FCA2D1B2A}"/>
                </a:ext>
              </a:extLst>
            </p:cNvPr>
            <p:cNvSpPr txBox="1"/>
            <p:nvPr/>
          </p:nvSpPr>
          <p:spPr>
            <a:xfrm>
              <a:off x="891295" y="1612564"/>
              <a:ext cx="269744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862F2653-CB95-475D-B987-14BEF69260FC}"/>
              </a:ext>
            </a:extLst>
          </p:cNvPr>
          <p:cNvSpPr txBox="1"/>
          <p:nvPr/>
        </p:nvSpPr>
        <p:spPr>
          <a:xfrm>
            <a:off x="817689" y="4126191"/>
            <a:ext cx="7287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</a:rPr>
              <a:t>03</a:t>
            </a:r>
            <a:endParaRPr lang="ko-KR" altLang="en-US" sz="3600" b="1" dirty="0">
              <a:solidFill>
                <a:schemeClr val="accent2"/>
              </a:solidFill>
            </a:endParaRP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4E11C13A-0513-4BEE-840C-D65CB07F5974}"/>
              </a:ext>
            </a:extLst>
          </p:cNvPr>
          <p:cNvGrpSpPr/>
          <p:nvPr/>
        </p:nvGrpSpPr>
        <p:grpSpPr>
          <a:xfrm>
            <a:off x="1590814" y="4253972"/>
            <a:ext cx="2088000" cy="1813728"/>
            <a:chOff x="828813" y="3628788"/>
            <a:chExt cx="1689853" cy="182972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77E1F9F-B048-4E44-B436-1593FB36E500}"/>
                </a:ext>
              </a:extLst>
            </p:cNvPr>
            <p:cNvSpPr txBox="1"/>
            <p:nvPr/>
          </p:nvSpPr>
          <p:spPr>
            <a:xfrm>
              <a:off x="828813" y="3875009"/>
              <a:ext cx="1689853" cy="15835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E2BDEC2-7179-43AF-A1F5-E31504A03ABB}"/>
                </a:ext>
              </a:extLst>
            </p:cNvPr>
            <p:cNvSpPr txBox="1"/>
            <p:nvPr/>
          </p:nvSpPr>
          <p:spPr>
            <a:xfrm>
              <a:off x="828813" y="3628788"/>
              <a:ext cx="1689853" cy="27944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31A6162B-680D-4A4C-A24E-E5741B8A1093}"/>
              </a:ext>
            </a:extLst>
          </p:cNvPr>
          <p:cNvSpPr txBox="1"/>
          <p:nvPr/>
        </p:nvSpPr>
        <p:spPr>
          <a:xfrm>
            <a:off x="8473601" y="4126191"/>
            <a:ext cx="7287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</a:rPr>
              <a:t>02</a:t>
            </a:r>
            <a:endParaRPr lang="ko-KR" altLang="en-US" sz="3600" b="1" dirty="0">
              <a:solidFill>
                <a:schemeClr val="accent4"/>
              </a:solidFill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46F44AC-980D-43D7-B905-20EB3B7332A5}"/>
              </a:ext>
            </a:extLst>
          </p:cNvPr>
          <p:cNvGrpSpPr/>
          <p:nvPr/>
        </p:nvGrpSpPr>
        <p:grpSpPr>
          <a:xfrm>
            <a:off x="9275300" y="4253973"/>
            <a:ext cx="2088000" cy="1772477"/>
            <a:chOff x="7055975" y="3628788"/>
            <a:chExt cx="1689853" cy="215179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ABE373A-214E-4FB5-B7A4-ED08AF17F0C9}"/>
                </a:ext>
              </a:extLst>
            </p:cNvPr>
            <p:cNvSpPr txBox="1"/>
            <p:nvPr/>
          </p:nvSpPr>
          <p:spPr>
            <a:xfrm>
              <a:off x="7055975" y="3875009"/>
              <a:ext cx="1689853" cy="19055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D1B1335-31A9-4255-B37F-5F15F931C5DF}"/>
                </a:ext>
              </a:extLst>
            </p:cNvPr>
            <p:cNvSpPr txBox="1"/>
            <p:nvPr/>
          </p:nvSpPr>
          <p:spPr>
            <a:xfrm>
              <a:off x="7055975" y="3628788"/>
              <a:ext cx="1689853" cy="336278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8" name="Block Arc 5">
            <a:extLst>
              <a:ext uri="{FF2B5EF4-FFF2-40B4-BE49-F238E27FC236}">
                <a16:creationId xmlns:a16="http://schemas.microsoft.com/office/drawing/2014/main" id="{2EF6DEE9-33C2-49FD-AE70-CEBD671013D1}"/>
              </a:ext>
            </a:extLst>
          </p:cNvPr>
          <p:cNvSpPr>
            <a:spLocks noChangeAspect="1"/>
          </p:cNvSpPr>
          <p:nvPr/>
        </p:nvSpPr>
        <p:spPr>
          <a:xfrm rot="10800000">
            <a:off x="4615949" y="4637489"/>
            <a:ext cx="358705" cy="386811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9" name="Block Arc 14">
            <a:extLst>
              <a:ext uri="{FF2B5EF4-FFF2-40B4-BE49-F238E27FC236}">
                <a16:creationId xmlns:a16="http://schemas.microsoft.com/office/drawing/2014/main" id="{BCFFCE3C-F8EE-4B87-920C-F890BCC8BBB5}"/>
              </a:ext>
            </a:extLst>
          </p:cNvPr>
          <p:cNvSpPr>
            <a:spLocks noChangeAspect="1"/>
          </p:cNvSpPr>
          <p:nvPr/>
        </p:nvSpPr>
        <p:spPr>
          <a:xfrm rot="2959349">
            <a:off x="7326870" y="4628184"/>
            <a:ext cx="175947" cy="445262"/>
          </a:xfrm>
          <a:custGeom>
            <a:avLst/>
            <a:gdLst/>
            <a:ahLst/>
            <a:cxnLst/>
            <a:rect l="l" t="t" r="r" b="b"/>
            <a:pathLst>
              <a:path w="1931665" h="4888379">
                <a:moveTo>
                  <a:pt x="151854" y="267667"/>
                </a:moveTo>
                <a:cubicBezTo>
                  <a:pt x="208951" y="194916"/>
                  <a:pt x="280801" y="133050"/>
                  <a:pt x="364551" y="86898"/>
                </a:cubicBezTo>
                <a:cubicBezTo>
                  <a:pt x="587885" y="-36174"/>
                  <a:pt x="860485" y="-28019"/>
                  <a:pt x="1076063" y="108182"/>
                </a:cubicBezTo>
                <a:cubicBezTo>
                  <a:pt x="1275073" y="233916"/>
                  <a:pt x="1396401" y="450393"/>
                  <a:pt x="1400369" y="683211"/>
                </a:cubicBezTo>
                <a:lnTo>
                  <a:pt x="1402075" y="683211"/>
                </a:lnTo>
                <a:lnTo>
                  <a:pt x="1402075" y="3655608"/>
                </a:lnTo>
                <a:lnTo>
                  <a:pt x="1397795" y="3655608"/>
                </a:lnTo>
                <a:cubicBezTo>
                  <a:pt x="1398941" y="3790764"/>
                  <a:pt x="1328820" y="3917751"/>
                  <a:pt x="1211370" y="3994228"/>
                </a:cubicBezTo>
                <a:cubicBezTo>
                  <a:pt x="1080419" y="4079494"/>
                  <a:pt x="912078" y="4087934"/>
                  <a:pt x="772848" y="4016211"/>
                </a:cubicBezTo>
                <a:cubicBezTo>
                  <a:pt x="637454" y="3946465"/>
                  <a:pt x="551119" y="3812059"/>
                  <a:pt x="547713" y="3664121"/>
                </a:cubicBezTo>
                <a:lnTo>
                  <a:pt x="544309" y="3664121"/>
                </a:lnTo>
                <a:lnTo>
                  <a:pt x="544309" y="1460950"/>
                </a:lnTo>
                <a:cubicBezTo>
                  <a:pt x="544309" y="1419500"/>
                  <a:pt x="561110" y="1381974"/>
                  <a:pt x="588274" y="1354810"/>
                </a:cubicBezTo>
                <a:cubicBezTo>
                  <a:pt x="615437" y="1327647"/>
                  <a:pt x="652964" y="1310846"/>
                  <a:pt x="694414" y="1310846"/>
                </a:cubicBezTo>
                <a:cubicBezTo>
                  <a:pt x="777315" y="1310846"/>
                  <a:pt x="844519" y="1378049"/>
                  <a:pt x="844519" y="1460951"/>
                </a:cubicBezTo>
                <a:lnTo>
                  <a:pt x="844519" y="3654437"/>
                </a:lnTo>
                <a:cubicBezTo>
                  <a:pt x="846449" y="3696578"/>
                  <a:pt x="873595" y="3734382"/>
                  <a:pt x="915249" y="3753395"/>
                </a:cubicBezTo>
                <a:cubicBezTo>
                  <a:pt x="955856" y="3771929"/>
                  <a:pt x="1004048" y="3769721"/>
                  <a:pt x="1042443" y="3747570"/>
                </a:cubicBezTo>
                <a:cubicBezTo>
                  <a:pt x="1077757" y="3727197"/>
                  <a:pt x="1099794" y="3692882"/>
                  <a:pt x="1101895" y="3655608"/>
                </a:cubicBezTo>
                <a:lnTo>
                  <a:pt x="1101865" y="3655608"/>
                </a:lnTo>
                <a:lnTo>
                  <a:pt x="1101865" y="723710"/>
                </a:lnTo>
                <a:lnTo>
                  <a:pt x="1099993" y="723598"/>
                </a:lnTo>
                <a:cubicBezTo>
                  <a:pt x="1108672" y="578676"/>
                  <a:pt x="1037831" y="440506"/>
                  <a:pt x="915094" y="362961"/>
                </a:cubicBezTo>
                <a:cubicBezTo>
                  <a:pt x="792357" y="285416"/>
                  <a:pt x="637155" y="280773"/>
                  <a:pt x="510002" y="350843"/>
                </a:cubicBezTo>
                <a:cubicBezTo>
                  <a:pt x="382849" y="420913"/>
                  <a:pt x="303877" y="554601"/>
                  <a:pt x="303877" y="699782"/>
                </a:cubicBezTo>
                <a:lnTo>
                  <a:pt x="302717" y="699782"/>
                </a:lnTo>
                <a:lnTo>
                  <a:pt x="302716" y="3937690"/>
                </a:lnTo>
                <a:lnTo>
                  <a:pt x="302912" y="3937685"/>
                </a:lnTo>
                <a:cubicBezTo>
                  <a:pt x="312411" y="4300658"/>
                  <a:pt x="610315" y="4588915"/>
                  <a:pt x="972227" y="4585327"/>
                </a:cubicBezTo>
                <a:cubicBezTo>
                  <a:pt x="1331780" y="4581762"/>
                  <a:pt x="1622501" y="4291452"/>
                  <a:pt x="1627913" y="3931608"/>
                </a:cubicBezTo>
                <a:lnTo>
                  <a:pt x="1627913" y="1975653"/>
                </a:lnTo>
                <a:cubicBezTo>
                  <a:pt x="1627913" y="1934202"/>
                  <a:pt x="1644714" y="1896676"/>
                  <a:pt x="1671878" y="1869512"/>
                </a:cubicBezTo>
                <a:cubicBezTo>
                  <a:pt x="1699041" y="1842349"/>
                  <a:pt x="1736567" y="1825548"/>
                  <a:pt x="1778018" y="1825548"/>
                </a:cubicBezTo>
                <a:cubicBezTo>
                  <a:pt x="1860919" y="1825548"/>
                  <a:pt x="1928123" y="1892752"/>
                  <a:pt x="1928123" y="1975653"/>
                </a:cubicBezTo>
                <a:lnTo>
                  <a:pt x="1928123" y="3926613"/>
                </a:lnTo>
                <a:lnTo>
                  <a:pt x="1931665" y="3926637"/>
                </a:lnTo>
                <a:lnTo>
                  <a:pt x="1928123" y="3989376"/>
                </a:lnTo>
                <a:lnTo>
                  <a:pt x="1928123" y="4006564"/>
                </a:lnTo>
                <a:lnTo>
                  <a:pt x="1927152" y="4006564"/>
                </a:lnTo>
                <a:cubicBezTo>
                  <a:pt x="1884510" y="4497634"/>
                  <a:pt x="1475609" y="4883380"/>
                  <a:pt x="975212" y="4888331"/>
                </a:cubicBezTo>
                <a:cubicBezTo>
                  <a:pt x="468368" y="4893346"/>
                  <a:pt x="47685" y="4505910"/>
                  <a:pt x="4638" y="4006563"/>
                </a:cubicBezTo>
                <a:lnTo>
                  <a:pt x="2506" y="4006563"/>
                </a:lnTo>
                <a:lnTo>
                  <a:pt x="2506" y="3978569"/>
                </a:lnTo>
                <a:cubicBezTo>
                  <a:pt x="763" y="3967693"/>
                  <a:pt x="290" y="3956702"/>
                  <a:pt x="0" y="3945664"/>
                </a:cubicBezTo>
                <a:lnTo>
                  <a:pt x="2506" y="3945598"/>
                </a:lnTo>
                <a:lnTo>
                  <a:pt x="2506" y="642363"/>
                </a:lnTo>
                <a:lnTo>
                  <a:pt x="7364" y="642363"/>
                </a:lnTo>
                <a:cubicBezTo>
                  <a:pt x="16260" y="504092"/>
                  <a:pt x="68238" y="374207"/>
                  <a:pt x="151854" y="2676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0" name="Freeform 38">
            <a:extLst>
              <a:ext uri="{FF2B5EF4-FFF2-40B4-BE49-F238E27FC236}">
                <a16:creationId xmlns:a16="http://schemas.microsoft.com/office/drawing/2014/main" id="{2B9103A1-E0B9-4ACC-9A87-0681436CBA8B}"/>
              </a:ext>
            </a:extLst>
          </p:cNvPr>
          <p:cNvSpPr>
            <a:spLocks noChangeAspect="1"/>
          </p:cNvSpPr>
          <p:nvPr/>
        </p:nvSpPr>
        <p:spPr>
          <a:xfrm>
            <a:off x="5868198" y="2430443"/>
            <a:ext cx="455607" cy="354511"/>
          </a:xfrm>
          <a:custGeom>
            <a:avLst/>
            <a:gdLst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88910 w 3865288"/>
              <a:gd name="connsiteY20" fmla="*/ 177421 h 3007610"/>
              <a:gd name="connsiteX21" fmla="*/ 682924 w 3865288"/>
              <a:gd name="connsiteY21" fmla="*/ 0 h 3007610"/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62094 w 3865288"/>
              <a:gd name="connsiteY20" fmla="*/ 164013 h 3007610"/>
              <a:gd name="connsiteX21" fmla="*/ 682924 w 3865288"/>
              <a:gd name="connsiteY21" fmla="*/ 0 h 300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65288" h="3007610">
                <a:moveTo>
                  <a:pt x="296870" y="263283"/>
                </a:moveTo>
                <a:lnTo>
                  <a:pt x="1229426" y="364513"/>
                </a:lnTo>
                <a:lnTo>
                  <a:pt x="1461439" y="682388"/>
                </a:lnTo>
                <a:lnTo>
                  <a:pt x="2937058" y="854705"/>
                </a:lnTo>
                <a:cubicBezTo>
                  <a:pt x="3245418" y="884374"/>
                  <a:pt x="3271508" y="1057167"/>
                  <a:pt x="3289645" y="1194179"/>
                </a:cubicBezTo>
                <a:lnTo>
                  <a:pt x="3597846" y="3007610"/>
                </a:lnTo>
                <a:lnTo>
                  <a:pt x="346298" y="2636865"/>
                </a:lnTo>
                <a:lnTo>
                  <a:pt x="0" y="502119"/>
                </a:lnTo>
                <a:lnTo>
                  <a:pt x="282628" y="498143"/>
                </a:lnTo>
                <a:lnTo>
                  <a:pt x="296870" y="263283"/>
                </a:lnTo>
                <a:close/>
                <a:moveTo>
                  <a:pt x="682924" y="0"/>
                </a:moveTo>
                <a:lnTo>
                  <a:pt x="1570028" y="109182"/>
                </a:lnTo>
                <a:lnTo>
                  <a:pt x="1829336" y="436728"/>
                </a:lnTo>
                <a:lnTo>
                  <a:pt x="3664960" y="668740"/>
                </a:lnTo>
                <a:cubicBezTo>
                  <a:pt x="3883700" y="698983"/>
                  <a:pt x="3875827" y="816690"/>
                  <a:pt x="3856028" y="1009934"/>
                </a:cubicBezTo>
                <a:lnTo>
                  <a:pt x="3612623" y="3007017"/>
                </a:lnTo>
                <a:lnTo>
                  <a:pt x="3487539" y="1084997"/>
                </a:lnTo>
                <a:cubicBezTo>
                  <a:pt x="3489715" y="954256"/>
                  <a:pt x="3444181" y="835439"/>
                  <a:pt x="3255527" y="812041"/>
                </a:cubicBezTo>
                <a:lnTo>
                  <a:pt x="1651915" y="614149"/>
                </a:lnTo>
                <a:lnTo>
                  <a:pt x="1372136" y="279779"/>
                </a:lnTo>
                <a:lnTo>
                  <a:pt x="662094" y="164013"/>
                </a:lnTo>
                <a:cubicBezTo>
                  <a:pt x="675742" y="104873"/>
                  <a:pt x="669276" y="59140"/>
                  <a:pt x="6829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1A5ECF6-8E08-4B96-8E7A-4A04A6B0C500}"/>
              </a:ext>
            </a:extLst>
          </p:cNvPr>
          <p:cNvGrpSpPr/>
          <p:nvPr/>
        </p:nvGrpSpPr>
        <p:grpSpPr>
          <a:xfrm rot="21262803">
            <a:off x="5151163" y="1843742"/>
            <a:ext cx="1922966" cy="1921192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4B02FEAF-FA54-4310-B045-442F703EA02E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0A5E8465-9FE2-4881-AC0A-F47608D9188E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D0B8E1D6-A5C4-4C93-923E-1C6B675D76C9}"/>
              </a:ext>
            </a:extLst>
          </p:cNvPr>
          <p:cNvGrpSpPr/>
          <p:nvPr/>
        </p:nvGrpSpPr>
        <p:grpSpPr>
          <a:xfrm rot="21262803">
            <a:off x="6491754" y="4156206"/>
            <a:ext cx="1922966" cy="1921192"/>
            <a:chOff x="1302539" y="2906938"/>
            <a:chExt cx="1479474" cy="1478112"/>
          </a:xfrm>
        </p:grpSpPr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5489C2E3-CEA8-48DC-BEEE-394DAD2E8CCE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BBCEA848-14B1-47B7-B4FD-8C3C536AD05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0982878C-A42B-49CF-A818-1FDEE17161B1}"/>
              </a:ext>
            </a:extLst>
          </p:cNvPr>
          <p:cNvGrpSpPr/>
          <p:nvPr/>
        </p:nvGrpSpPr>
        <p:grpSpPr>
          <a:xfrm rot="21262803">
            <a:off x="3841222" y="4148288"/>
            <a:ext cx="1922966" cy="1921192"/>
            <a:chOff x="1302539" y="2906938"/>
            <a:chExt cx="1479474" cy="1478112"/>
          </a:xfrm>
        </p:grpSpPr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FDF0729A-F4EA-4AEF-80BE-0A25079E51A2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A1B94412-EB6A-4439-BF1A-09A4D47E572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B59EF66-B304-41E2-8194-70440B16401F}"/>
              </a:ext>
            </a:extLst>
          </p:cNvPr>
          <p:cNvSpPr txBox="1"/>
          <p:nvPr/>
        </p:nvSpPr>
        <p:spPr>
          <a:xfrm>
            <a:off x="556629" y="365759"/>
            <a:ext cx="553357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Infographic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4D43566-E881-465F-BD9C-5505AE31B00E}"/>
              </a:ext>
            </a:extLst>
          </p:cNvPr>
          <p:cNvSpPr txBox="1"/>
          <p:nvPr/>
        </p:nvSpPr>
        <p:spPr>
          <a:xfrm>
            <a:off x="556629" y="1245803"/>
            <a:ext cx="55085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E971A60-06E6-4278-AD07-C2C0D0D3748F}"/>
              </a:ext>
            </a:extLst>
          </p:cNvPr>
          <p:cNvSpPr txBox="1"/>
          <p:nvPr/>
        </p:nvSpPr>
        <p:spPr>
          <a:xfrm>
            <a:off x="556629" y="4642701"/>
            <a:ext cx="2355793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2400" b="1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l"/>
            <a:r>
              <a:rPr lang="en-GB" altLang="ko-KR" sz="2400" dirty="0">
                <a:solidFill>
                  <a:schemeClr val="accent3"/>
                </a:solidFill>
                <a:cs typeface="Arial" pitchFamily="34" charset="0"/>
              </a:rPr>
              <a:t>Clean Text Slide for your Presentation</a:t>
            </a:r>
            <a:endParaRPr lang="ko-KR" altLang="en-US" sz="2400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7" name="Group 18">
            <a:extLst>
              <a:ext uri="{FF2B5EF4-FFF2-40B4-BE49-F238E27FC236}">
                <a16:creationId xmlns:a16="http://schemas.microsoft.com/office/drawing/2014/main" id="{CCE085A6-E90F-4775-ABAF-994512FD7FB1}"/>
              </a:ext>
            </a:extLst>
          </p:cNvPr>
          <p:cNvGrpSpPr/>
          <p:nvPr/>
        </p:nvGrpSpPr>
        <p:grpSpPr>
          <a:xfrm>
            <a:off x="8055429" y="4247605"/>
            <a:ext cx="3579942" cy="2190566"/>
            <a:chOff x="4822352" y="1840632"/>
            <a:chExt cx="3422056" cy="2190566"/>
          </a:xfrm>
        </p:grpSpPr>
        <p:sp>
          <p:nvSpPr>
            <p:cNvPr id="8" name="Text Placeholder 10">
              <a:extLst>
                <a:ext uri="{FF2B5EF4-FFF2-40B4-BE49-F238E27FC236}">
                  <a16:creationId xmlns:a16="http://schemas.microsoft.com/office/drawing/2014/main" id="{79622AFA-D486-4255-B9E9-5BE6F0CF7480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8406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800" b="1" dirty="0">
                  <a:solidFill>
                    <a:schemeClr val="accent3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A0E5A6-712C-4CD5-B96D-850F40FF166A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</a:p>
            <a:p>
              <a:pPr algn="r"/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  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   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그룹 50">
            <a:extLst>
              <a:ext uri="{FF2B5EF4-FFF2-40B4-BE49-F238E27FC236}">
                <a16:creationId xmlns:a16="http://schemas.microsoft.com/office/drawing/2014/main" id="{8E1FD7B7-4174-4993-8CB6-E0B49A427D20}"/>
              </a:ext>
            </a:extLst>
          </p:cNvPr>
          <p:cNvGrpSpPr/>
          <p:nvPr/>
        </p:nvGrpSpPr>
        <p:grpSpPr>
          <a:xfrm rot="21262803">
            <a:off x="5297067" y="1444574"/>
            <a:ext cx="1582460" cy="1581000"/>
            <a:chOff x="1302539" y="2906938"/>
            <a:chExt cx="1479474" cy="1478112"/>
          </a:xfrm>
        </p:grpSpPr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016FE90D-27A1-40ED-AFD7-9E9B71EF2FF8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CEC812BF-3EF1-46E8-80F9-64B2C16C5CC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16" name="Oval Callout 46">
            <a:extLst>
              <a:ext uri="{FF2B5EF4-FFF2-40B4-BE49-F238E27FC236}">
                <a16:creationId xmlns:a16="http://schemas.microsoft.com/office/drawing/2014/main" id="{92ABE1DE-1799-46A1-A97F-0AB258883448}"/>
              </a:ext>
            </a:extLst>
          </p:cNvPr>
          <p:cNvSpPr/>
          <p:nvPr/>
        </p:nvSpPr>
        <p:spPr>
          <a:xfrm>
            <a:off x="1760644" y="1727253"/>
            <a:ext cx="1518366" cy="1017305"/>
          </a:xfrm>
          <a:prstGeom prst="wedgeEllipseCallout">
            <a:avLst>
              <a:gd name="adj1" fmla="val 64200"/>
              <a:gd name="adj2" fmla="val 3284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11BBEF83-EC8A-4EFA-8E19-3DE9A74CD703}"/>
              </a:ext>
            </a:extLst>
          </p:cNvPr>
          <p:cNvGrpSpPr/>
          <p:nvPr/>
        </p:nvGrpSpPr>
        <p:grpSpPr>
          <a:xfrm rot="21262803">
            <a:off x="1334913" y="3838474"/>
            <a:ext cx="1293338" cy="1292145"/>
            <a:chOff x="1302539" y="2906938"/>
            <a:chExt cx="1479474" cy="1478112"/>
          </a:xfrm>
        </p:grpSpPr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A550CEF-96F3-4201-A647-5BF2E46C95C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A0C109DD-2B1D-4C3F-825F-FCD892A86B2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A4E31816-B984-457A-9870-049CB5749920}"/>
              </a:ext>
            </a:extLst>
          </p:cNvPr>
          <p:cNvGrpSpPr/>
          <p:nvPr/>
        </p:nvGrpSpPr>
        <p:grpSpPr>
          <a:xfrm rot="21262803">
            <a:off x="4089158" y="3831568"/>
            <a:ext cx="1293338" cy="1292145"/>
            <a:chOff x="1302539" y="2906938"/>
            <a:chExt cx="1479474" cy="1478112"/>
          </a:xfrm>
        </p:grpSpPr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2D4553B4-8E7E-4671-8EF0-F6C9924B9FCB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1FC03B1C-AB19-4F7A-B278-DFC3AEC0928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30E82007-E559-4369-86A9-AE6AD55569FC}"/>
              </a:ext>
            </a:extLst>
          </p:cNvPr>
          <p:cNvGrpSpPr/>
          <p:nvPr/>
        </p:nvGrpSpPr>
        <p:grpSpPr>
          <a:xfrm rot="21262803">
            <a:off x="6828522" y="3826179"/>
            <a:ext cx="1293338" cy="1292145"/>
            <a:chOff x="1302539" y="2906938"/>
            <a:chExt cx="1479474" cy="1478112"/>
          </a:xfrm>
        </p:grpSpPr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81A5EF5A-0F17-4B64-AF55-2FA2EC8A6C3C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0D2B07A4-A07A-4A69-BDFE-19F0BC7EF8E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75DD2007-E5FE-4B01-8ABE-90E7B2521E53}"/>
              </a:ext>
            </a:extLst>
          </p:cNvPr>
          <p:cNvGrpSpPr/>
          <p:nvPr/>
        </p:nvGrpSpPr>
        <p:grpSpPr>
          <a:xfrm rot="21262803">
            <a:off x="9597648" y="3817756"/>
            <a:ext cx="1293338" cy="1292145"/>
            <a:chOff x="1302539" y="2906938"/>
            <a:chExt cx="1479474" cy="1478112"/>
          </a:xfrm>
        </p:grpSpPr>
        <p:sp>
          <p:nvSpPr>
            <p:cNvPr id="45" name="자유형: 도형 44">
              <a:extLst>
                <a:ext uri="{FF2B5EF4-FFF2-40B4-BE49-F238E27FC236}">
                  <a16:creationId xmlns:a16="http://schemas.microsoft.com/office/drawing/2014/main" id="{3B301BD5-B153-4CE9-96BF-7ABCFF5E2D35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F3E09163-6383-49A8-88CB-1E1701F5F21E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7" name="Group 24">
            <a:extLst>
              <a:ext uri="{FF2B5EF4-FFF2-40B4-BE49-F238E27FC236}">
                <a16:creationId xmlns:a16="http://schemas.microsoft.com/office/drawing/2014/main" id="{A0B71F03-6D8B-4A58-A7D3-DA8E1EF44E2D}"/>
              </a:ext>
            </a:extLst>
          </p:cNvPr>
          <p:cNvGrpSpPr/>
          <p:nvPr/>
        </p:nvGrpSpPr>
        <p:grpSpPr>
          <a:xfrm>
            <a:off x="1927322" y="3074389"/>
            <a:ext cx="8334279" cy="803877"/>
            <a:chOff x="403321" y="2996952"/>
            <a:chExt cx="8334279" cy="972782"/>
          </a:xfrm>
          <a:solidFill>
            <a:schemeClr val="bg1">
              <a:alpha val="40000"/>
            </a:schemeClr>
          </a:solidFill>
        </p:grpSpPr>
        <p:cxnSp>
          <p:nvCxnSpPr>
            <p:cNvPr id="8" name="Straight Connector 8">
              <a:extLst>
                <a:ext uri="{FF2B5EF4-FFF2-40B4-BE49-F238E27FC236}">
                  <a16:creationId xmlns:a16="http://schemas.microsoft.com/office/drawing/2014/main" id="{34D690B3-C87D-4A02-BF23-CBA730931EAE}"/>
                </a:ext>
              </a:extLst>
            </p:cNvPr>
            <p:cNvCxnSpPr>
              <a:cxnSpLocks/>
            </p:cNvCxnSpPr>
            <p:nvPr/>
          </p:nvCxnSpPr>
          <p:spPr>
            <a:xfrm>
              <a:off x="403321" y="3639368"/>
              <a:ext cx="8334279" cy="5656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12">
              <a:extLst>
                <a:ext uri="{FF2B5EF4-FFF2-40B4-BE49-F238E27FC236}">
                  <a16:creationId xmlns:a16="http://schemas.microsoft.com/office/drawing/2014/main" id="{B22F1A49-267A-47BC-8FA5-6365590F9393}"/>
                </a:ext>
              </a:extLst>
            </p:cNvPr>
            <p:cNvCxnSpPr/>
            <p:nvPr/>
          </p:nvCxnSpPr>
          <p:spPr>
            <a:xfrm>
              <a:off x="462955" y="3645025"/>
              <a:ext cx="0" cy="313183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15">
              <a:extLst>
                <a:ext uri="{FF2B5EF4-FFF2-40B4-BE49-F238E27FC236}">
                  <a16:creationId xmlns:a16="http://schemas.microsoft.com/office/drawing/2014/main" id="{612C6404-5CA3-4C3E-AA97-61EA973B736F}"/>
                </a:ext>
              </a:extLst>
            </p:cNvPr>
            <p:cNvCxnSpPr/>
            <p:nvPr/>
          </p:nvCxnSpPr>
          <p:spPr>
            <a:xfrm>
              <a:off x="8681045" y="3656551"/>
              <a:ext cx="0" cy="313183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21">
              <a:extLst>
                <a:ext uri="{FF2B5EF4-FFF2-40B4-BE49-F238E27FC236}">
                  <a16:creationId xmlns:a16="http://schemas.microsoft.com/office/drawing/2014/main" id="{50DFCF1C-883A-4B45-AB2A-A74F46309393}"/>
                </a:ext>
              </a:extLst>
            </p:cNvPr>
            <p:cNvCxnSpPr/>
            <p:nvPr/>
          </p:nvCxnSpPr>
          <p:spPr>
            <a:xfrm>
              <a:off x="5941681" y="3645024"/>
              <a:ext cx="0" cy="313185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22">
              <a:extLst>
                <a:ext uri="{FF2B5EF4-FFF2-40B4-BE49-F238E27FC236}">
                  <a16:creationId xmlns:a16="http://schemas.microsoft.com/office/drawing/2014/main" id="{BF48B58C-989F-4B61-8CAF-44F0F01F85C7}"/>
                </a:ext>
              </a:extLst>
            </p:cNvPr>
            <p:cNvCxnSpPr/>
            <p:nvPr/>
          </p:nvCxnSpPr>
          <p:spPr>
            <a:xfrm>
              <a:off x="3202318" y="3645024"/>
              <a:ext cx="0" cy="313185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Down Arrow 23">
              <a:extLst>
                <a:ext uri="{FF2B5EF4-FFF2-40B4-BE49-F238E27FC236}">
                  <a16:creationId xmlns:a16="http://schemas.microsoft.com/office/drawing/2014/main" id="{1A8E78FF-77B8-41F0-8A18-56723AF70A32}"/>
                </a:ext>
              </a:extLst>
            </p:cNvPr>
            <p:cNvSpPr/>
            <p:nvPr/>
          </p:nvSpPr>
          <p:spPr>
            <a:xfrm rot="10800000">
              <a:off x="3799849" y="2996952"/>
              <a:ext cx="1535664" cy="646930"/>
            </a:xfrm>
            <a:prstGeom prst="downArrow">
              <a:avLst>
                <a:gd name="adj1" fmla="val 42557"/>
                <a:gd name="adj2" fmla="val 5874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464B783F-9AE8-4848-8D03-19982E615441}"/>
              </a:ext>
            </a:extLst>
          </p:cNvPr>
          <p:cNvSpPr txBox="1"/>
          <p:nvPr/>
        </p:nvSpPr>
        <p:spPr>
          <a:xfrm>
            <a:off x="3571876" y="1870944"/>
            <a:ext cx="1658581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</a:rPr>
              <a:t>98</a:t>
            </a:r>
            <a:r>
              <a:rPr lang="en-US" altLang="ko-KR" sz="3200" b="1" dirty="0">
                <a:solidFill>
                  <a:schemeClr val="bg1"/>
                </a:solidFill>
              </a:rPr>
              <a:t>%</a:t>
            </a:r>
            <a:endParaRPr lang="ko-KR" altLang="en-US" sz="3200" b="1" dirty="0">
              <a:solidFill>
                <a:schemeClr val="bg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28B12C0-76A0-478C-90F1-011D6FCDE0DE}"/>
              </a:ext>
            </a:extLst>
          </p:cNvPr>
          <p:cNvSpPr txBox="1"/>
          <p:nvPr/>
        </p:nvSpPr>
        <p:spPr>
          <a:xfrm>
            <a:off x="2057402" y="1913716"/>
            <a:ext cx="102503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2">
                    <a:lumMod val="60000"/>
                    <a:lumOff val="40000"/>
                  </a:schemeClr>
                </a:solidFill>
              </a:rPr>
              <a:t>Text Here !</a:t>
            </a:r>
            <a:endParaRPr lang="ko-KR" altLang="en-US" sz="2000" b="1" dirty="0">
              <a:solidFill>
                <a:schemeClr val="tx2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9FED520D-5FE6-407D-8440-CFE39B942AC3}"/>
              </a:ext>
            </a:extLst>
          </p:cNvPr>
          <p:cNvGrpSpPr/>
          <p:nvPr/>
        </p:nvGrpSpPr>
        <p:grpSpPr>
          <a:xfrm>
            <a:off x="846432" y="5184880"/>
            <a:ext cx="2250046" cy="904116"/>
            <a:chOff x="916504" y="5370612"/>
            <a:chExt cx="1711280" cy="90411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EB66F53-EEE9-45CD-87C9-6E68A39CD95A}"/>
                </a:ext>
              </a:extLst>
            </p:cNvPr>
            <p:cNvSpPr txBox="1"/>
            <p:nvPr/>
          </p:nvSpPr>
          <p:spPr>
            <a:xfrm>
              <a:off x="916504" y="5370612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F094C5B-502D-4F72-A4A5-CB80EBF3031D}"/>
                </a:ext>
              </a:extLst>
            </p:cNvPr>
            <p:cNvSpPr txBox="1"/>
            <p:nvPr/>
          </p:nvSpPr>
          <p:spPr>
            <a:xfrm>
              <a:off x="916505" y="5628397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0E4E0D45-2D63-4F54-B7C5-A774A0CF2B5F}"/>
              </a:ext>
            </a:extLst>
          </p:cNvPr>
          <p:cNvGrpSpPr/>
          <p:nvPr/>
        </p:nvGrpSpPr>
        <p:grpSpPr>
          <a:xfrm>
            <a:off x="3593238" y="5184880"/>
            <a:ext cx="2250046" cy="904116"/>
            <a:chOff x="2780184" y="5380137"/>
            <a:chExt cx="1711280" cy="90411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5B7ABEB-CC3C-4913-B818-53406A452754}"/>
                </a:ext>
              </a:extLst>
            </p:cNvPr>
            <p:cNvSpPr txBox="1"/>
            <p:nvPr/>
          </p:nvSpPr>
          <p:spPr>
            <a:xfrm>
              <a:off x="2780184" y="5380137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748AD95-718F-4912-8ACE-AF0265560B1F}"/>
                </a:ext>
              </a:extLst>
            </p:cNvPr>
            <p:cNvSpPr txBox="1"/>
            <p:nvPr/>
          </p:nvSpPr>
          <p:spPr>
            <a:xfrm>
              <a:off x="2780185" y="5637922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4D374E93-0540-4465-95FE-4020C35BE379}"/>
              </a:ext>
            </a:extLst>
          </p:cNvPr>
          <p:cNvGrpSpPr/>
          <p:nvPr/>
        </p:nvGrpSpPr>
        <p:grpSpPr>
          <a:xfrm>
            <a:off x="6340044" y="5184880"/>
            <a:ext cx="2250046" cy="904116"/>
            <a:chOff x="4716016" y="5389662"/>
            <a:chExt cx="1711280" cy="90411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EEB4788-0919-4672-87DA-CCF692D6C5D3}"/>
                </a:ext>
              </a:extLst>
            </p:cNvPr>
            <p:cNvSpPr txBox="1"/>
            <p:nvPr/>
          </p:nvSpPr>
          <p:spPr>
            <a:xfrm>
              <a:off x="4716016" y="5389662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933DFF2-8763-4D8E-9AE3-6E4C4F0F703F}"/>
                </a:ext>
              </a:extLst>
            </p:cNvPr>
            <p:cNvSpPr txBox="1"/>
            <p:nvPr/>
          </p:nvSpPr>
          <p:spPr>
            <a:xfrm>
              <a:off x="4716017" y="5647447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381AFE25-8841-41D2-87EC-DF282374A9DD}"/>
              </a:ext>
            </a:extLst>
          </p:cNvPr>
          <p:cNvGrpSpPr/>
          <p:nvPr/>
        </p:nvGrpSpPr>
        <p:grpSpPr>
          <a:xfrm>
            <a:off x="9086852" y="5184880"/>
            <a:ext cx="2250046" cy="904116"/>
            <a:chOff x="6651848" y="5399187"/>
            <a:chExt cx="1711280" cy="90411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2BAF2D5-BA3E-44B5-A0B2-BD6C708EE5E4}"/>
                </a:ext>
              </a:extLst>
            </p:cNvPr>
            <p:cNvSpPr txBox="1"/>
            <p:nvPr/>
          </p:nvSpPr>
          <p:spPr>
            <a:xfrm>
              <a:off x="6651848" y="5399187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976FB79-E893-4B27-9699-014292584B70}"/>
                </a:ext>
              </a:extLst>
            </p:cNvPr>
            <p:cNvSpPr txBox="1"/>
            <p:nvPr/>
          </p:nvSpPr>
          <p:spPr>
            <a:xfrm>
              <a:off x="6651849" y="5656972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30" name="Rounded Rectangle 32">
            <a:extLst>
              <a:ext uri="{FF2B5EF4-FFF2-40B4-BE49-F238E27FC236}">
                <a16:creationId xmlns:a16="http://schemas.microsoft.com/office/drawing/2014/main" id="{1C89210C-B461-49EE-A9FE-12F029A846A6}"/>
              </a:ext>
            </a:extLst>
          </p:cNvPr>
          <p:cNvSpPr/>
          <p:nvPr/>
        </p:nvSpPr>
        <p:spPr>
          <a:xfrm>
            <a:off x="1797999" y="4328414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1" name="Rectangle 16">
            <a:extLst>
              <a:ext uri="{FF2B5EF4-FFF2-40B4-BE49-F238E27FC236}">
                <a16:creationId xmlns:a16="http://schemas.microsoft.com/office/drawing/2014/main" id="{93A3204C-E191-4C72-942B-322E863726E9}"/>
              </a:ext>
            </a:extLst>
          </p:cNvPr>
          <p:cNvSpPr/>
          <p:nvPr/>
        </p:nvSpPr>
        <p:spPr>
          <a:xfrm rot="2700000">
            <a:off x="7366619" y="420051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CB8945BF-4F5E-4C98-98B5-C6160B180972}"/>
              </a:ext>
            </a:extLst>
          </p:cNvPr>
          <p:cNvSpPr/>
          <p:nvPr/>
        </p:nvSpPr>
        <p:spPr>
          <a:xfrm>
            <a:off x="4561587" y="432859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3" name="Frame 17">
            <a:extLst>
              <a:ext uri="{FF2B5EF4-FFF2-40B4-BE49-F238E27FC236}">
                <a16:creationId xmlns:a16="http://schemas.microsoft.com/office/drawing/2014/main" id="{AF2D79E0-F0CF-466C-BB25-659F3D5BAA61}"/>
              </a:ext>
            </a:extLst>
          </p:cNvPr>
          <p:cNvSpPr/>
          <p:nvPr/>
        </p:nvSpPr>
        <p:spPr>
          <a:xfrm>
            <a:off x="10054620" y="4320516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34" name="자유형 151">
            <a:extLst>
              <a:ext uri="{FF2B5EF4-FFF2-40B4-BE49-F238E27FC236}">
                <a16:creationId xmlns:a16="http://schemas.microsoft.com/office/drawing/2014/main" id="{F307D9E9-8481-4AC5-AE5F-3238A6ADED7F}"/>
              </a:ext>
            </a:extLst>
          </p:cNvPr>
          <p:cNvSpPr/>
          <p:nvPr/>
        </p:nvSpPr>
        <p:spPr>
          <a:xfrm>
            <a:off x="5759610" y="1892705"/>
            <a:ext cx="627178" cy="65826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380D5B87-DF53-4B07-8FF5-A4BA0E49894F}"/>
              </a:ext>
            </a:extLst>
          </p:cNvPr>
          <p:cNvGrpSpPr/>
          <p:nvPr/>
        </p:nvGrpSpPr>
        <p:grpSpPr>
          <a:xfrm flipH="1">
            <a:off x="8912990" y="1759008"/>
            <a:ext cx="1518366" cy="1017305"/>
            <a:chOff x="3530758" y="1284681"/>
            <a:chExt cx="1518366" cy="1017305"/>
          </a:xfrm>
        </p:grpSpPr>
        <p:sp>
          <p:nvSpPr>
            <p:cNvPr id="47" name="Oval Callout 46">
              <a:extLst>
                <a:ext uri="{FF2B5EF4-FFF2-40B4-BE49-F238E27FC236}">
                  <a16:creationId xmlns:a16="http://schemas.microsoft.com/office/drawing/2014/main" id="{768A6E31-9A4F-4775-AF95-7FB6449B1C57}"/>
                </a:ext>
              </a:extLst>
            </p:cNvPr>
            <p:cNvSpPr/>
            <p:nvPr/>
          </p:nvSpPr>
          <p:spPr>
            <a:xfrm>
              <a:off x="3530758" y="1284681"/>
              <a:ext cx="1518366" cy="1017305"/>
            </a:xfrm>
            <a:prstGeom prst="wedgeEllipseCallout">
              <a:avLst>
                <a:gd name="adj1" fmla="val 64200"/>
                <a:gd name="adj2" fmla="val 3284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85DDF13-D9CD-4583-9A40-0E8C2576670F}"/>
                </a:ext>
              </a:extLst>
            </p:cNvPr>
            <p:cNvSpPr txBox="1"/>
            <p:nvPr/>
          </p:nvSpPr>
          <p:spPr>
            <a:xfrm>
              <a:off x="3777426" y="1439389"/>
              <a:ext cx="1025034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Text Here !</a:t>
              </a:r>
              <a:endParaRPr lang="ko-KR" altLang="en-US" sz="2000" b="1" dirty="0">
                <a:solidFill>
                  <a:schemeClr val="tx2">
                    <a:lumMod val="60000"/>
                    <a:lumOff val="4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14">
            <a:extLst>
              <a:ext uri="{FF2B5EF4-FFF2-40B4-BE49-F238E27FC236}">
                <a16:creationId xmlns:a16="http://schemas.microsoft.com/office/drawing/2014/main" id="{DFEE2BE6-DED8-4865-B140-A7D882A79B9C}"/>
              </a:ext>
            </a:extLst>
          </p:cNvPr>
          <p:cNvSpPr/>
          <p:nvPr/>
        </p:nvSpPr>
        <p:spPr>
          <a:xfrm flipV="1">
            <a:off x="1697305" y="2044925"/>
            <a:ext cx="2812211" cy="940280"/>
          </a:xfrm>
          <a:custGeom>
            <a:avLst/>
            <a:gdLst>
              <a:gd name="connsiteX0" fmla="*/ 2812211 w 2812211"/>
              <a:gd name="connsiteY0" fmla="*/ 0 h 940280"/>
              <a:gd name="connsiteX1" fmla="*/ 1949570 w 2812211"/>
              <a:gd name="connsiteY1" fmla="*/ 940280 h 940280"/>
              <a:gd name="connsiteX2" fmla="*/ 0 w 2812211"/>
              <a:gd name="connsiteY2" fmla="*/ 940280 h 940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12211" h="940280">
                <a:moveTo>
                  <a:pt x="2812211" y="0"/>
                </a:moveTo>
                <a:lnTo>
                  <a:pt x="1949570" y="940280"/>
                </a:lnTo>
                <a:lnTo>
                  <a:pt x="0" y="940280"/>
                </a:lnTo>
              </a:path>
            </a:pathLst>
          </a:custGeom>
          <a:ln w="508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4" name="Freeform 13">
            <a:extLst>
              <a:ext uri="{FF2B5EF4-FFF2-40B4-BE49-F238E27FC236}">
                <a16:creationId xmlns:a16="http://schemas.microsoft.com/office/drawing/2014/main" id="{3A816E87-B10F-4FD4-A341-B79630320822}"/>
              </a:ext>
            </a:extLst>
          </p:cNvPr>
          <p:cNvSpPr/>
          <p:nvPr/>
        </p:nvSpPr>
        <p:spPr>
          <a:xfrm flipV="1">
            <a:off x="7826612" y="5082010"/>
            <a:ext cx="2631058" cy="936000"/>
          </a:xfrm>
          <a:custGeom>
            <a:avLst/>
            <a:gdLst>
              <a:gd name="connsiteX0" fmla="*/ 0 w 2631057"/>
              <a:gd name="connsiteY0" fmla="*/ 793631 h 793631"/>
              <a:gd name="connsiteX1" fmla="*/ 603849 w 2631057"/>
              <a:gd name="connsiteY1" fmla="*/ 0 h 793631"/>
              <a:gd name="connsiteX2" fmla="*/ 2631057 w 2631057"/>
              <a:gd name="connsiteY2" fmla="*/ 0 h 79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057" h="793631">
                <a:moveTo>
                  <a:pt x="0" y="793631"/>
                </a:moveTo>
                <a:lnTo>
                  <a:pt x="603849" y="0"/>
                </a:lnTo>
                <a:lnTo>
                  <a:pt x="2631057" y="0"/>
                </a:lnTo>
              </a:path>
            </a:pathLst>
          </a:custGeom>
          <a:ln w="476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1" dirty="0">
              <a:solidFill>
                <a:schemeClr val="bg1"/>
              </a:solidFill>
            </a:endParaRPr>
          </a:p>
        </p:txBody>
      </p:sp>
      <p:grpSp>
        <p:nvGrpSpPr>
          <p:cNvPr id="5" name="Group 45">
            <a:extLst>
              <a:ext uri="{FF2B5EF4-FFF2-40B4-BE49-F238E27FC236}">
                <a16:creationId xmlns:a16="http://schemas.microsoft.com/office/drawing/2014/main" id="{BF51026F-B472-4C74-989B-40A9905BBEBE}"/>
              </a:ext>
            </a:extLst>
          </p:cNvPr>
          <p:cNvGrpSpPr/>
          <p:nvPr/>
        </p:nvGrpSpPr>
        <p:grpSpPr>
          <a:xfrm>
            <a:off x="8526212" y="4966278"/>
            <a:ext cx="2808000" cy="969028"/>
            <a:chOff x="5652121" y="1872653"/>
            <a:chExt cx="2448361" cy="969028"/>
          </a:xfrm>
        </p:grpSpPr>
        <p:sp>
          <p:nvSpPr>
            <p:cNvPr id="6" name="Rectangle 46">
              <a:extLst>
                <a:ext uri="{FF2B5EF4-FFF2-40B4-BE49-F238E27FC236}">
                  <a16:creationId xmlns:a16="http://schemas.microsoft.com/office/drawing/2014/main" id="{AAADDB93-A284-4F0A-97CC-BC812E608C44}"/>
                </a:ext>
              </a:extLst>
            </p:cNvPr>
            <p:cNvSpPr/>
            <p:nvPr/>
          </p:nvSpPr>
          <p:spPr>
            <a:xfrm>
              <a:off x="5652121" y="2195350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095AAC-2642-45B1-98CA-7CE93DDCEF11}"/>
                </a:ext>
              </a:extLst>
            </p:cNvPr>
            <p:cNvSpPr txBox="1"/>
            <p:nvPr/>
          </p:nvSpPr>
          <p:spPr>
            <a:xfrm>
              <a:off x="5652121" y="1872653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48">
            <a:extLst>
              <a:ext uri="{FF2B5EF4-FFF2-40B4-BE49-F238E27FC236}">
                <a16:creationId xmlns:a16="http://schemas.microsoft.com/office/drawing/2014/main" id="{34E9A362-089C-4B6C-BC14-8BAEE1820DEE}"/>
              </a:ext>
            </a:extLst>
          </p:cNvPr>
          <p:cNvGrpSpPr/>
          <p:nvPr/>
        </p:nvGrpSpPr>
        <p:grpSpPr>
          <a:xfrm>
            <a:off x="777559" y="2126666"/>
            <a:ext cx="2812211" cy="969028"/>
            <a:chOff x="5652121" y="1872653"/>
            <a:chExt cx="2448361" cy="969028"/>
          </a:xfrm>
        </p:grpSpPr>
        <p:sp>
          <p:nvSpPr>
            <p:cNvPr id="9" name="Rectangle 49">
              <a:extLst>
                <a:ext uri="{FF2B5EF4-FFF2-40B4-BE49-F238E27FC236}">
                  <a16:creationId xmlns:a16="http://schemas.microsoft.com/office/drawing/2014/main" id="{C37E4E09-6AC4-4EDF-8FB8-3BD07A73EFAF}"/>
                </a:ext>
              </a:extLst>
            </p:cNvPr>
            <p:cNvSpPr/>
            <p:nvPr/>
          </p:nvSpPr>
          <p:spPr>
            <a:xfrm>
              <a:off x="5652121" y="2195350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5C16D8E-141F-40B4-B222-04FE5C96DAAD}"/>
                </a:ext>
              </a:extLst>
            </p:cNvPr>
            <p:cNvSpPr txBox="1"/>
            <p:nvPr/>
          </p:nvSpPr>
          <p:spPr>
            <a:xfrm>
              <a:off x="5652121" y="1872653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90AB5794-F052-416F-84AB-B84E33BC6CA8}"/>
              </a:ext>
            </a:extLst>
          </p:cNvPr>
          <p:cNvSpPr txBox="1"/>
          <p:nvPr/>
        </p:nvSpPr>
        <p:spPr>
          <a:xfrm>
            <a:off x="8986191" y="1690356"/>
            <a:ext cx="234802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ALLPPT Layout Clean Text Slide for your Presentation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8" name="Graphic 2">
            <a:extLst>
              <a:ext uri="{FF2B5EF4-FFF2-40B4-BE49-F238E27FC236}">
                <a16:creationId xmlns:a16="http://schemas.microsoft.com/office/drawing/2014/main" id="{89212BA0-65D8-4AED-9D2A-230A824CF2B0}"/>
              </a:ext>
            </a:extLst>
          </p:cNvPr>
          <p:cNvSpPr/>
          <p:nvPr/>
        </p:nvSpPr>
        <p:spPr>
          <a:xfrm>
            <a:off x="4650950" y="1809137"/>
            <a:ext cx="3273850" cy="3936412"/>
          </a:xfrm>
          <a:custGeom>
            <a:avLst/>
            <a:gdLst>
              <a:gd name="connsiteX0" fmla="*/ 198332 w 800100"/>
              <a:gd name="connsiteY0" fmla="*/ 961703 h 962025"/>
              <a:gd name="connsiteX1" fmla="*/ 646959 w 800100"/>
              <a:gd name="connsiteY1" fmla="*/ 961703 h 962025"/>
              <a:gd name="connsiteX2" fmla="*/ 610764 w 800100"/>
              <a:gd name="connsiteY2" fmla="*/ 885503 h 962025"/>
              <a:gd name="connsiteX3" fmla="*/ 686964 w 800100"/>
              <a:gd name="connsiteY3" fmla="*/ 625471 h 962025"/>
              <a:gd name="connsiteX4" fmla="*/ 786024 w 800100"/>
              <a:gd name="connsiteY4" fmla="*/ 283523 h 962025"/>
              <a:gd name="connsiteX5" fmla="*/ 359304 w 800100"/>
              <a:gd name="connsiteY5" fmla="*/ 14918 h 962025"/>
              <a:gd name="connsiteX6" fmla="*/ 124037 w 800100"/>
              <a:gd name="connsiteY6" fmla="*/ 211133 h 962025"/>
              <a:gd name="connsiteX7" fmla="*/ 116417 w 800100"/>
              <a:gd name="connsiteY7" fmla="*/ 270188 h 962025"/>
              <a:gd name="connsiteX8" fmla="*/ 59267 w 800100"/>
              <a:gd name="connsiteY8" fmla="*/ 367343 h 962025"/>
              <a:gd name="connsiteX9" fmla="*/ 13547 w 800100"/>
              <a:gd name="connsiteY9" fmla="*/ 427351 h 962025"/>
              <a:gd name="connsiteX10" fmla="*/ 24024 w 800100"/>
              <a:gd name="connsiteY10" fmla="*/ 515933 h 962025"/>
              <a:gd name="connsiteX11" fmla="*/ 63077 w 800100"/>
              <a:gd name="connsiteY11" fmla="*/ 552128 h 962025"/>
              <a:gd name="connsiteX12" fmla="*/ 18309 w 800100"/>
              <a:gd name="connsiteY12" fmla="*/ 570226 h 962025"/>
              <a:gd name="connsiteX13" fmla="*/ 30692 w 800100"/>
              <a:gd name="connsiteY13" fmla="*/ 609278 h 962025"/>
              <a:gd name="connsiteX14" fmla="*/ 29739 w 800100"/>
              <a:gd name="connsiteY14" fmla="*/ 673096 h 962025"/>
              <a:gd name="connsiteX15" fmla="*/ 85937 w 800100"/>
              <a:gd name="connsiteY15" fmla="*/ 744533 h 962025"/>
              <a:gd name="connsiteX16" fmla="*/ 225002 w 800100"/>
              <a:gd name="connsiteY16" fmla="*/ 764536 h 962025"/>
              <a:gd name="connsiteX17" fmla="*/ 198332 w 800100"/>
              <a:gd name="connsiteY17" fmla="*/ 961703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00100" h="962025">
                <a:moveTo>
                  <a:pt x="198332" y="961703"/>
                </a:moveTo>
                <a:lnTo>
                  <a:pt x="646959" y="961703"/>
                </a:lnTo>
                <a:cubicBezTo>
                  <a:pt x="633624" y="935986"/>
                  <a:pt x="619337" y="903601"/>
                  <a:pt x="610764" y="885503"/>
                </a:cubicBezTo>
                <a:cubicBezTo>
                  <a:pt x="586952" y="829306"/>
                  <a:pt x="604097" y="706433"/>
                  <a:pt x="686964" y="625471"/>
                </a:cubicBezTo>
                <a:cubicBezTo>
                  <a:pt x="766022" y="548318"/>
                  <a:pt x="817457" y="398776"/>
                  <a:pt x="786024" y="283523"/>
                </a:cubicBezTo>
                <a:cubicBezTo>
                  <a:pt x="734589" y="93023"/>
                  <a:pt x="563139" y="-25087"/>
                  <a:pt x="359304" y="14918"/>
                </a:cubicBezTo>
                <a:cubicBezTo>
                  <a:pt x="359304" y="14918"/>
                  <a:pt x="183092" y="36826"/>
                  <a:pt x="124037" y="211133"/>
                </a:cubicBezTo>
                <a:cubicBezTo>
                  <a:pt x="124037" y="211133"/>
                  <a:pt x="114512" y="236851"/>
                  <a:pt x="116417" y="270188"/>
                </a:cubicBezTo>
                <a:cubicBezTo>
                  <a:pt x="121179" y="323528"/>
                  <a:pt x="83079" y="354961"/>
                  <a:pt x="59267" y="367343"/>
                </a:cubicBezTo>
                <a:cubicBezTo>
                  <a:pt x="34502" y="380678"/>
                  <a:pt x="-9313" y="402586"/>
                  <a:pt x="13547" y="427351"/>
                </a:cubicBezTo>
                <a:cubicBezTo>
                  <a:pt x="41169" y="457831"/>
                  <a:pt x="39264" y="496883"/>
                  <a:pt x="24024" y="515933"/>
                </a:cubicBezTo>
                <a:cubicBezTo>
                  <a:pt x="4974" y="538793"/>
                  <a:pt x="60219" y="539746"/>
                  <a:pt x="63077" y="552128"/>
                </a:cubicBezTo>
                <a:cubicBezTo>
                  <a:pt x="65934" y="565463"/>
                  <a:pt x="22119" y="554986"/>
                  <a:pt x="18309" y="570226"/>
                </a:cubicBezTo>
                <a:cubicBezTo>
                  <a:pt x="14499" y="586418"/>
                  <a:pt x="26882" y="590228"/>
                  <a:pt x="30692" y="609278"/>
                </a:cubicBezTo>
                <a:cubicBezTo>
                  <a:pt x="34502" y="628328"/>
                  <a:pt x="31644" y="663571"/>
                  <a:pt x="29739" y="673096"/>
                </a:cubicBezTo>
                <a:cubicBezTo>
                  <a:pt x="27834" y="682621"/>
                  <a:pt x="33549" y="739771"/>
                  <a:pt x="85937" y="744533"/>
                </a:cubicBezTo>
                <a:cubicBezTo>
                  <a:pt x="138324" y="749296"/>
                  <a:pt x="204047" y="738818"/>
                  <a:pt x="225002" y="764536"/>
                </a:cubicBezTo>
                <a:cubicBezTo>
                  <a:pt x="244052" y="790253"/>
                  <a:pt x="222144" y="890266"/>
                  <a:pt x="198332" y="961703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EF571187-37D7-44B1-968B-5FAD5C07098E}"/>
              </a:ext>
            </a:extLst>
          </p:cNvPr>
          <p:cNvGrpSpPr/>
          <p:nvPr/>
        </p:nvGrpSpPr>
        <p:grpSpPr>
          <a:xfrm rot="4521521">
            <a:off x="5680634" y="2094946"/>
            <a:ext cx="2145749" cy="1961071"/>
            <a:chOff x="2878799" y="0"/>
            <a:chExt cx="7504360" cy="6858482"/>
          </a:xfrm>
        </p:grpSpPr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6BC77DE1-F52B-4B78-8D97-0EF043FCDB0F}"/>
                </a:ext>
              </a:extLst>
            </p:cNvPr>
            <p:cNvSpPr/>
            <p:nvPr/>
          </p:nvSpPr>
          <p:spPr>
            <a:xfrm rot="979105">
              <a:off x="7353589" y="2980428"/>
              <a:ext cx="3029570" cy="3025376"/>
            </a:xfrm>
            <a:custGeom>
              <a:avLst/>
              <a:gdLst>
                <a:gd name="connsiteX0" fmla="*/ 1793403 w 3544526"/>
                <a:gd name="connsiteY0" fmla="*/ 1349025 h 3539619"/>
                <a:gd name="connsiteX1" fmla="*/ 1371306 w 3544526"/>
                <a:gd name="connsiteY1" fmla="*/ 1757181 h 3539619"/>
                <a:gd name="connsiteX2" fmla="*/ 1783590 w 3544526"/>
                <a:gd name="connsiteY2" fmla="*/ 2186409 h 3539619"/>
                <a:gd name="connsiteX3" fmla="*/ 2200968 w 3544526"/>
                <a:gd name="connsiteY3" fmla="*/ 1766832 h 3539619"/>
                <a:gd name="connsiteX4" fmla="*/ 1793403 w 3544526"/>
                <a:gd name="connsiteY4" fmla="*/ 1349025 h 3539619"/>
                <a:gd name="connsiteX5" fmla="*/ 1787183 w 3544526"/>
                <a:gd name="connsiteY5" fmla="*/ 1208165 h 3539619"/>
                <a:gd name="connsiteX6" fmla="*/ 2342204 w 3544526"/>
                <a:gd name="connsiteY6" fmla="*/ 1763133 h 3539619"/>
                <a:gd name="connsiteX7" fmla="*/ 1786914 w 3544526"/>
                <a:gd name="connsiteY7" fmla="*/ 2326786 h 3539619"/>
                <a:gd name="connsiteX8" fmla="*/ 1231357 w 3544526"/>
                <a:gd name="connsiteY8" fmla="*/ 1762864 h 3539619"/>
                <a:gd name="connsiteX9" fmla="*/ 1787183 w 3544526"/>
                <a:gd name="connsiteY9" fmla="*/ 1208165 h 3539619"/>
                <a:gd name="connsiteX10" fmla="*/ 1717381 w 3544526"/>
                <a:gd name="connsiteY10" fmla="*/ 1116737 h 3539619"/>
                <a:gd name="connsiteX11" fmla="*/ 1131410 w 3544526"/>
                <a:gd name="connsiteY11" fmla="*/ 1764582 h 3539619"/>
                <a:gd name="connsiteX12" fmla="*/ 1782893 w 3544526"/>
                <a:gd name="connsiteY12" fmla="*/ 2416977 h 3539619"/>
                <a:gd name="connsiteX13" fmla="*/ 2434323 w 3544526"/>
                <a:gd name="connsiteY13" fmla="*/ 1761097 h 3539619"/>
                <a:gd name="connsiteX14" fmla="*/ 1782089 w 3544526"/>
                <a:gd name="connsiteY14" fmla="*/ 1117228 h 3539619"/>
                <a:gd name="connsiteX15" fmla="*/ 1717381 w 3544526"/>
                <a:gd name="connsiteY15" fmla="*/ 1116737 h 3539619"/>
                <a:gd name="connsiteX16" fmla="*/ 1783872 w 3544526"/>
                <a:gd name="connsiteY16" fmla="*/ 34 h 3539619"/>
                <a:gd name="connsiteX17" fmla="*/ 2025578 w 3544526"/>
                <a:gd name="connsiteY17" fmla="*/ 16891 h 3539619"/>
                <a:gd name="connsiteX18" fmla="*/ 2049653 w 3544526"/>
                <a:gd name="connsiteY18" fmla="*/ 41932 h 3539619"/>
                <a:gd name="connsiteX19" fmla="*/ 2091048 w 3544526"/>
                <a:gd name="connsiteY19" fmla="*/ 441347 h 3539619"/>
                <a:gd name="connsiteX20" fmla="*/ 2132389 w 3544526"/>
                <a:gd name="connsiteY20" fmla="*/ 491857 h 3539619"/>
                <a:gd name="connsiteX21" fmla="*/ 2443492 w 3544526"/>
                <a:gd name="connsiteY21" fmla="*/ 625961 h 3539619"/>
                <a:gd name="connsiteX22" fmla="*/ 2489552 w 3544526"/>
                <a:gd name="connsiteY22" fmla="*/ 622208 h 3539619"/>
                <a:gd name="connsiteX23" fmla="*/ 2821781 w 3544526"/>
                <a:gd name="connsiteY23" fmla="*/ 345904 h 3539619"/>
                <a:gd name="connsiteX24" fmla="*/ 3092455 w 3544526"/>
                <a:gd name="connsiteY24" fmla="*/ 588427 h 3539619"/>
                <a:gd name="connsiteX25" fmla="*/ 3186451 w 3544526"/>
                <a:gd name="connsiteY25" fmla="*/ 698348 h 3539619"/>
                <a:gd name="connsiteX26" fmla="*/ 3186236 w 3544526"/>
                <a:gd name="connsiteY26" fmla="*/ 741137 h 3539619"/>
                <a:gd name="connsiteX27" fmla="*/ 2927091 w 3544526"/>
                <a:gd name="connsiteY27" fmla="*/ 1055243 h 3539619"/>
                <a:gd name="connsiteX28" fmla="*/ 2922641 w 3544526"/>
                <a:gd name="connsiteY28" fmla="*/ 1097066 h 3539619"/>
                <a:gd name="connsiteX29" fmla="*/ 3042910 w 3544526"/>
                <a:gd name="connsiteY29" fmla="*/ 1370850 h 3539619"/>
                <a:gd name="connsiteX30" fmla="*/ 3059693 w 3544526"/>
                <a:gd name="connsiteY30" fmla="*/ 1440878 h 3539619"/>
                <a:gd name="connsiteX31" fmla="*/ 3086825 w 3544526"/>
                <a:gd name="connsiteY31" fmla="*/ 1463666 h 3539619"/>
                <a:gd name="connsiteX32" fmla="*/ 3492461 w 3544526"/>
                <a:gd name="connsiteY32" fmla="*/ 1499860 h 3539619"/>
                <a:gd name="connsiteX33" fmla="*/ 3529244 w 3544526"/>
                <a:gd name="connsiteY33" fmla="*/ 1536429 h 3539619"/>
                <a:gd name="connsiteX34" fmla="*/ 3544526 w 3544526"/>
                <a:gd name="connsiteY34" fmla="*/ 1682383 h 3539619"/>
                <a:gd name="connsiteX35" fmla="*/ 3544472 w 3544526"/>
                <a:gd name="connsiteY35" fmla="*/ 1864637 h 3539619"/>
                <a:gd name="connsiteX36" fmla="*/ 3529727 w 3544526"/>
                <a:gd name="connsiteY36" fmla="*/ 2007642 h 3539619"/>
                <a:gd name="connsiteX37" fmla="*/ 3488922 w 3544526"/>
                <a:gd name="connsiteY37" fmla="*/ 2048607 h 3539619"/>
                <a:gd name="connsiteX38" fmla="*/ 3085914 w 3544526"/>
                <a:gd name="connsiteY38" fmla="*/ 2084372 h 3539619"/>
                <a:gd name="connsiteX39" fmla="*/ 3058353 w 3544526"/>
                <a:gd name="connsiteY39" fmla="*/ 2107321 h 3539619"/>
                <a:gd name="connsiteX40" fmla="*/ 2924625 w 3544526"/>
                <a:gd name="connsiteY40" fmla="*/ 2443787 h 3539619"/>
                <a:gd name="connsiteX41" fmla="*/ 2932882 w 3544526"/>
                <a:gd name="connsiteY41" fmla="*/ 2474779 h 3539619"/>
                <a:gd name="connsiteX42" fmla="*/ 3195996 w 3544526"/>
                <a:gd name="connsiteY42" fmla="*/ 2789100 h 3539619"/>
                <a:gd name="connsiteX43" fmla="*/ 3214227 w 3544526"/>
                <a:gd name="connsiteY43" fmla="*/ 2811942 h 3539619"/>
                <a:gd name="connsiteX44" fmla="*/ 3138193 w 3544526"/>
                <a:gd name="connsiteY44" fmla="*/ 2905509 h 3539619"/>
                <a:gd name="connsiteX45" fmla="*/ 2925483 w 3544526"/>
                <a:gd name="connsiteY45" fmla="*/ 3128139 h 3539619"/>
                <a:gd name="connsiteX46" fmla="*/ 2866125 w 3544526"/>
                <a:gd name="connsiteY46" fmla="*/ 3173716 h 3539619"/>
                <a:gd name="connsiteX47" fmla="*/ 2818403 w 3544526"/>
                <a:gd name="connsiteY47" fmla="*/ 3173019 h 3539619"/>
                <a:gd name="connsiteX48" fmla="*/ 2508426 w 3544526"/>
                <a:gd name="connsiteY48" fmla="*/ 2917359 h 3539619"/>
                <a:gd name="connsiteX49" fmla="*/ 2454109 w 3544526"/>
                <a:gd name="connsiteY49" fmla="*/ 2913659 h 3539619"/>
                <a:gd name="connsiteX50" fmla="*/ 2169226 w 3544526"/>
                <a:gd name="connsiteY50" fmla="*/ 3040417 h 3539619"/>
                <a:gd name="connsiteX51" fmla="*/ 2089975 w 3544526"/>
                <a:gd name="connsiteY51" fmla="*/ 3133286 h 3539619"/>
                <a:gd name="connsiteX52" fmla="*/ 2053353 w 3544526"/>
                <a:gd name="connsiteY52" fmla="*/ 3522836 h 3539619"/>
                <a:gd name="connsiteX53" fmla="*/ 1881662 w 3544526"/>
                <a:gd name="connsiteY53" fmla="*/ 3539619 h 3539619"/>
                <a:gd name="connsiteX54" fmla="*/ 1541711 w 3544526"/>
                <a:gd name="connsiteY54" fmla="*/ 3530611 h 3539619"/>
                <a:gd name="connsiteX55" fmla="*/ 1516187 w 3544526"/>
                <a:gd name="connsiteY55" fmla="*/ 3505034 h 3539619"/>
                <a:gd name="connsiteX56" fmla="*/ 1474632 w 3544526"/>
                <a:gd name="connsiteY56" fmla="*/ 3119077 h 3539619"/>
                <a:gd name="connsiteX57" fmla="*/ 1424658 w 3544526"/>
                <a:gd name="connsiteY57" fmla="*/ 3057361 h 3539619"/>
                <a:gd name="connsiteX58" fmla="*/ 1104708 w 3544526"/>
                <a:gd name="connsiteY58" fmla="*/ 2924061 h 3539619"/>
                <a:gd name="connsiteX59" fmla="*/ 1067656 w 3544526"/>
                <a:gd name="connsiteY59" fmla="*/ 2929209 h 3539619"/>
                <a:gd name="connsiteX60" fmla="*/ 736767 w 3544526"/>
                <a:gd name="connsiteY60" fmla="*/ 3207979 h 3539619"/>
                <a:gd name="connsiteX61" fmla="*/ 359014 w 3544526"/>
                <a:gd name="connsiteY61" fmla="*/ 2828832 h 3539619"/>
                <a:gd name="connsiteX62" fmla="*/ 646310 w 3544526"/>
                <a:gd name="connsiteY62" fmla="*/ 2480409 h 3539619"/>
                <a:gd name="connsiteX63" fmla="*/ 474726 w 3544526"/>
                <a:gd name="connsiteY63" fmla="*/ 2079707 h 3539619"/>
                <a:gd name="connsiteX64" fmla="*/ 238476 w 3544526"/>
                <a:gd name="connsiteY64" fmla="*/ 2057615 h 3539619"/>
                <a:gd name="connsiteX65" fmla="*/ 48983 w 3544526"/>
                <a:gd name="connsiteY65" fmla="*/ 2040511 h 3539619"/>
                <a:gd name="connsiteX66" fmla="*/ 24479 w 3544526"/>
                <a:gd name="connsiteY66" fmla="*/ 2018955 h 3539619"/>
                <a:gd name="connsiteX67" fmla="*/ 16865 w 3544526"/>
                <a:gd name="connsiteY67" fmla="*/ 1531281 h 3539619"/>
                <a:gd name="connsiteX68" fmla="*/ 50860 w 3544526"/>
                <a:gd name="connsiteY68" fmla="*/ 1506562 h 3539619"/>
                <a:gd name="connsiteX69" fmla="*/ 458479 w 3544526"/>
                <a:gd name="connsiteY69" fmla="*/ 1463291 h 3539619"/>
                <a:gd name="connsiteX70" fmla="*/ 473439 w 3544526"/>
                <a:gd name="connsiteY70" fmla="*/ 1461683 h 3539619"/>
                <a:gd name="connsiteX71" fmla="*/ 502769 w 3544526"/>
                <a:gd name="connsiteY71" fmla="*/ 1372459 h 3539619"/>
                <a:gd name="connsiteX72" fmla="*/ 627650 w 3544526"/>
                <a:gd name="connsiteY72" fmla="*/ 1095619 h 3539619"/>
                <a:gd name="connsiteX73" fmla="*/ 625720 w 3544526"/>
                <a:gd name="connsiteY73" fmla="*/ 1056691 h 3539619"/>
                <a:gd name="connsiteX74" fmla="*/ 347432 w 3544526"/>
                <a:gd name="connsiteY74" fmla="*/ 721673 h 3539619"/>
                <a:gd name="connsiteX75" fmla="*/ 717035 w 3544526"/>
                <a:gd name="connsiteY75" fmla="*/ 345153 h 3539619"/>
                <a:gd name="connsiteX76" fmla="*/ 816768 w 3544526"/>
                <a:gd name="connsiteY76" fmla="*/ 426655 h 3539619"/>
                <a:gd name="connsiteX77" fmla="*/ 1054787 w 3544526"/>
                <a:gd name="connsiteY77" fmla="*/ 622315 h 3539619"/>
                <a:gd name="connsiteX78" fmla="*/ 1098220 w 3544526"/>
                <a:gd name="connsiteY78" fmla="*/ 626390 h 3539619"/>
                <a:gd name="connsiteX79" fmla="*/ 1476563 w 3544526"/>
                <a:gd name="connsiteY79" fmla="*/ 475342 h 3539619"/>
                <a:gd name="connsiteX80" fmla="*/ 1485571 w 3544526"/>
                <a:gd name="connsiteY80" fmla="*/ 340863 h 3539619"/>
                <a:gd name="connsiteX81" fmla="*/ 1516134 w 3544526"/>
                <a:gd name="connsiteY81" fmla="*/ 42629 h 3539619"/>
                <a:gd name="connsiteX82" fmla="*/ 1542086 w 3544526"/>
                <a:gd name="connsiteY82" fmla="*/ 16194 h 3539619"/>
                <a:gd name="connsiteX83" fmla="*/ 1783872 w 3544526"/>
                <a:gd name="connsiteY83" fmla="*/ 34 h 35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44526" h="3539619">
                  <a:moveTo>
                    <a:pt x="1793403" y="1349025"/>
                  </a:moveTo>
                  <a:cubicBezTo>
                    <a:pt x="1559619" y="1348703"/>
                    <a:pt x="1376614" y="1526615"/>
                    <a:pt x="1371306" y="1757181"/>
                  </a:cubicBezTo>
                  <a:cubicBezTo>
                    <a:pt x="1365622" y="2003029"/>
                    <a:pt x="1574097" y="2184211"/>
                    <a:pt x="1783590" y="2186409"/>
                  </a:cubicBezTo>
                  <a:cubicBezTo>
                    <a:pt x="1977534" y="2188447"/>
                    <a:pt x="2209923" y="2020294"/>
                    <a:pt x="2200968" y="1766832"/>
                  </a:cubicBezTo>
                  <a:cubicBezTo>
                    <a:pt x="2208582" y="1491815"/>
                    <a:pt x="1971260" y="1349293"/>
                    <a:pt x="1793403" y="1349025"/>
                  </a:cubicBezTo>
                  <a:close/>
                  <a:moveTo>
                    <a:pt x="1787183" y="1208165"/>
                  </a:moveTo>
                  <a:cubicBezTo>
                    <a:pt x="2051690" y="1205270"/>
                    <a:pt x="2346922" y="1423611"/>
                    <a:pt x="2342204" y="1763133"/>
                  </a:cubicBezTo>
                  <a:cubicBezTo>
                    <a:pt x="2350032" y="2087266"/>
                    <a:pt x="2058393" y="2330647"/>
                    <a:pt x="1786914" y="2326786"/>
                  </a:cubicBezTo>
                  <a:cubicBezTo>
                    <a:pt x="1482299" y="2322443"/>
                    <a:pt x="1230982" y="2071340"/>
                    <a:pt x="1231357" y="1762864"/>
                  </a:cubicBezTo>
                  <a:cubicBezTo>
                    <a:pt x="1231733" y="1454603"/>
                    <a:pt x="1478653" y="1211490"/>
                    <a:pt x="1787183" y="1208165"/>
                  </a:cubicBezTo>
                  <a:close/>
                  <a:moveTo>
                    <a:pt x="1717381" y="1116737"/>
                  </a:moveTo>
                  <a:cubicBezTo>
                    <a:pt x="1396918" y="1134181"/>
                    <a:pt x="1127590" y="1443867"/>
                    <a:pt x="1131410" y="1764582"/>
                  </a:cubicBezTo>
                  <a:cubicBezTo>
                    <a:pt x="1135754" y="2128876"/>
                    <a:pt x="1421334" y="2418264"/>
                    <a:pt x="1782893" y="2416977"/>
                  </a:cubicBezTo>
                  <a:cubicBezTo>
                    <a:pt x="2146973" y="2415690"/>
                    <a:pt x="2432286" y="2125498"/>
                    <a:pt x="2434323" y="1761097"/>
                  </a:cubicBezTo>
                  <a:cubicBezTo>
                    <a:pt x="2436254" y="1407205"/>
                    <a:pt x="2118233" y="1094975"/>
                    <a:pt x="1782089" y="1117228"/>
                  </a:cubicBezTo>
                  <a:cubicBezTo>
                    <a:pt x="1760336" y="1115710"/>
                    <a:pt x="1738745" y="1115574"/>
                    <a:pt x="1717381" y="1116737"/>
                  </a:cubicBezTo>
                  <a:close/>
                  <a:moveTo>
                    <a:pt x="1783872" y="34"/>
                  </a:moveTo>
                  <a:cubicBezTo>
                    <a:pt x="1864450" y="537"/>
                    <a:pt x="1945014" y="6543"/>
                    <a:pt x="2025578" y="16891"/>
                  </a:cubicBezTo>
                  <a:cubicBezTo>
                    <a:pt x="2041074" y="18875"/>
                    <a:pt x="2047937" y="25041"/>
                    <a:pt x="2049653" y="41932"/>
                  </a:cubicBezTo>
                  <a:cubicBezTo>
                    <a:pt x="2063058" y="175124"/>
                    <a:pt x="2078554" y="308101"/>
                    <a:pt x="2091048" y="441347"/>
                  </a:cubicBezTo>
                  <a:cubicBezTo>
                    <a:pt x="2093782" y="470570"/>
                    <a:pt x="2099681" y="485155"/>
                    <a:pt x="2132389" y="491857"/>
                  </a:cubicBezTo>
                  <a:cubicBezTo>
                    <a:pt x="2244937" y="514860"/>
                    <a:pt x="2343652" y="572395"/>
                    <a:pt x="2443492" y="625961"/>
                  </a:cubicBezTo>
                  <a:cubicBezTo>
                    <a:pt x="2461562" y="635666"/>
                    <a:pt x="2472447" y="636685"/>
                    <a:pt x="2489552" y="622208"/>
                  </a:cubicBezTo>
                  <a:cubicBezTo>
                    <a:pt x="2599312" y="529391"/>
                    <a:pt x="2710412" y="438184"/>
                    <a:pt x="2821781" y="345904"/>
                  </a:cubicBezTo>
                  <a:cubicBezTo>
                    <a:pt x="2920281" y="420328"/>
                    <a:pt x="3011007" y="499257"/>
                    <a:pt x="3092455" y="588427"/>
                  </a:cubicBezTo>
                  <a:cubicBezTo>
                    <a:pt x="3124949" y="623977"/>
                    <a:pt x="3154333" y="662369"/>
                    <a:pt x="3186451" y="698348"/>
                  </a:cubicBezTo>
                  <a:cubicBezTo>
                    <a:pt x="3200499" y="714059"/>
                    <a:pt x="3199802" y="724836"/>
                    <a:pt x="3186236" y="741137"/>
                  </a:cubicBezTo>
                  <a:cubicBezTo>
                    <a:pt x="3099319" y="845428"/>
                    <a:pt x="3013902" y="950898"/>
                    <a:pt x="2927091" y="1055243"/>
                  </a:cubicBezTo>
                  <a:cubicBezTo>
                    <a:pt x="2914973" y="1069774"/>
                    <a:pt x="2913043" y="1080712"/>
                    <a:pt x="2922641" y="1097066"/>
                  </a:cubicBezTo>
                  <a:cubicBezTo>
                    <a:pt x="2973365" y="1183609"/>
                    <a:pt x="3013580" y="1274924"/>
                    <a:pt x="3042910" y="1370850"/>
                  </a:cubicBezTo>
                  <a:cubicBezTo>
                    <a:pt x="3049935" y="1393800"/>
                    <a:pt x="3054867" y="1417392"/>
                    <a:pt x="3059693" y="1440878"/>
                  </a:cubicBezTo>
                  <a:cubicBezTo>
                    <a:pt x="3062857" y="1456374"/>
                    <a:pt x="3070417" y="1462272"/>
                    <a:pt x="3086825" y="1463666"/>
                  </a:cubicBezTo>
                  <a:cubicBezTo>
                    <a:pt x="3222055" y="1475356"/>
                    <a:pt x="3357177" y="1488975"/>
                    <a:pt x="3492461" y="1499860"/>
                  </a:cubicBezTo>
                  <a:cubicBezTo>
                    <a:pt x="3518949" y="1502005"/>
                    <a:pt x="3527260" y="1512032"/>
                    <a:pt x="3529244" y="1536429"/>
                  </a:cubicBezTo>
                  <a:cubicBezTo>
                    <a:pt x="3533158" y="1585169"/>
                    <a:pt x="3539325" y="1633749"/>
                    <a:pt x="3544526" y="1682383"/>
                  </a:cubicBezTo>
                  <a:cubicBezTo>
                    <a:pt x="3544472" y="1743134"/>
                    <a:pt x="3544472" y="1803886"/>
                    <a:pt x="3544472" y="1864637"/>
                  </a:cubicBezTo>
                  <a:cubicBezTo>
                    <a:pt x="3539378" y="1912305"/>
                    <a:pt x="3532997" y="1959866"/>
                    <a:pt x="3529727" y="2007642"/>
                  </a:cubicBezTo>
                  <a:cubicBezTo>
                    <a:pt x="3527850" y="2035202"/>
                    <a:pt x="3519807" y="2046302"/>
                    <a:pt x="3488922" y="2048607"/>
                  </a:cubicBezTo>
                  <a:cubicBezTo>
                    <a:pt x="3354443" y="2058581"/>
                    <a:pt x="3220286" y="2072736"/>
                    <a:pt x="3085914" y="2084372"/>
                  </a:cubicBezTo>
                  <a:cubicBezTo>
                    <a:pt x="3069506" y="2085819"/>
                    <a:pt x="3061409" y="2092522"/>
                    <a:pt x="3058353" y="2107321"/>
                  </a:cubicBezTo>
                  <a:cubicBezTo>
                    <a:pt x="3033527" y="2227323"/>
                    <a:pt x="2983017" y="2337029"/>
                    <a:pt x="2924625" y="2443787"/>
                  </a:cubicBezTo>
                  <a:cubicBezTo>
                    <a:pt x="2920817" y="2450757"/>
                    <a:pt x="2926501" y="2467058"/>
                    <a:pt x="2932882" y="2474779"/>
                  </a:cubicBezTo>
                  <a:cubicBezTo>
                    <a:pt x="3020068" y="2579982"/>
                    <a:pt x="3108166" y="2684433"/>
                    <a:pt x="3195996" y="2789100"/>
                  </a:cubicBezTo>
                  <a:cubicBezTo>
                    <a:pt x="3201679" y="2795909"/>
                    <a:pt x="3207095" y="2802934"/>
                    <a:pt x="3214227" y="2811942"/>
                  </a:cubicBezTo>
                  <a:cubicBezTo>
                    <a:pt x="3188811" y="2843470"/>
                    <a:pt x="3165379" y="2876232"/>
                    <a:pt x="3138193" y="2905509"/>
                  </a:cubicBezTo>
                  <a:cubicBezTo>
                    <a:pt x="3068326" y="2980684"/>
                    <a:pt x="2997333" y="3054840"/>
                    <a:pt x="2925483" y="3128139"/>
                  </a:cubicBezTo>
                  <a:cubicBezTo>
                    <a:pt x="2908217" y="3145780"/>
                    <a:pt x="2885268" y="3157737"/>
                    <a:pt x="2866125" y="3173716"/>
                  </a:cubicBezTo>
                  <a:cubicBezTo>
                    <a:pt x="2849181" y="3187925"/>
                    <a:pt x="2836313" y="3187979"/>
                    <a:pt x="2818403" y="3173019"/>
                  </a:cubicBezTo>
                  <a:cubicBezTo>
                    <a:pt x="2715560" y="3087227"/>
                    <a:pt x="2611109" y="3003365"/>
                    <a:pt x="2508426" y="2917359"/>
                  </a:cubicBezTo>
                  <a:cubicBezTo>
                    <a:pt x="2488855" y="2901005"/>
                    <a:pt x="2476522" y="2899021"/>
                    <a:pt x="2454109" y="2913659"/>
                  </a:cubicBezTo>
                  <a:cubicBezTo>
                    <a:pt x="2366226" y="2971140"/>
                    <a:pt x="2271640" y="3014625"/>
                    <a:pt x="2169226" y="3040417"/>
                  </a:cubicBezTo>
                  <a:cubicBezTo>
                    <a:pt x="2097000" y="3058647"/>
                    <a:pt x="2097000" y="3059237"/>
                    <a:pt x="2089975" y="3133286"/>
                  </a:cubicBezTo>
                  <a:cubicBezTo>
                    <a:pt x="2077803" y="3261170"/>
                    <a:pt x="2065900" y="3389108"/>
                    <a:pt x="2053353" y="3522836"/>
                  </a:cubicBezTo>
                  <a:cubicBezTo>
                    <a:pt x="1996194" y="3528734"/>
                    <a:pt x="1938928" y="3539565"/>
                    <a:pt x="1881662" y="3539619"/>
                  </a:cubicBezTo>
                  <a:cubicBezTo>
                    <a:pt x="1768363" y="3539673"/>
                    <a:pt x="1655063" y="3533506"/>
                    <a:pt x="1541711" y="3530611"/>
                  </a:cubicBezTo>
                  <a:cubicBezTo>
                    <a:pt x="1523373" y="3530128"/>
                    <a:pt x="1517957" y="3522407"/>
                    <a:pt x="1516187" y="3505034"/>
                  </a:cubicBezTo>
                  <a:cubicBezTo>
                    <a:pt x="1502890" y="3376346"/>
                    <a:pt x="1488680" y="3247712"/>
                    <a:pt x="1474632" y="3119077"/>
                  </a:cubicBezTo>
                  <a:cubicBezTo>
                    <a:pt x="1467983" y="3058165"/>
                    <a:pt x="1477849" y="3070712"/>
                    <a:pt x="1424658" y="3057361"/>
                  </a:cubicBezTo>
                  <a:cubicBezTo>
                    <a:pt x="1311037" y="3028888"/>
                    <a:pt x="1204173" y="2985563"/>
                    <a:pt x="1104708" y="2924061"/>
                  </a:cubicBezTo>
                  <a:cubicBezTo>
                    <a:pt x="1089051" y="2914410"/>
                    <a:pt x="1079935" y="2918806"/>
                    <a:pt x="1067656" y="2929209"/>
                  </a:cubicBezTo>
                  <a:cubicBezTo>
                    <a:pt x="957467" y="3022615"/>
                    <a:pt x="846742" y="3115431"/>
                    <a:pt x="736767" y="3207979"/>
                  </a:cubicBezTo>
                  <a:cubicBezTo>
                    <a:pt x="622824" y="3137737"/>
                    <a:pt x="428827" y="2943257"/>
                    <a:pt x="359014" y="2828832"/>
                  </a:cubicBezTo>
                  <a:cubicBezTo>
                    <a:pt x="453653" y="2714032"/>
                    <a:pt x="549043" y="2598320"/>
                    <a:pt x="646310" y="2480409"/>
                  </a:cubicBezTo>
                  <a:cubicBezTo>
                    <a:pt x="558373" y="2361319"/>
                    <a:pt x="513225" y="2223033"/>
                    <a:pt x="474726" y="2079707"/>
                  </a:cubicBezTo>
                  <a:cubicBezTo>
                    <a:pt x="396548" y="2072414"/>
                    <a:pt x="317512" y="2064961"/>
                    <a:pt x="238476" y="2057615"/>
                  </a:cubicBezTo>
                  <a:cubicBezTo>
                    <a:pt x="175312" y="2051771"/>
                    <a:pt x="112201" y="2045658"/>
                    <a:pt x="48983" y="2040511"/>
                  </a:cubicBezTo>
                  <a:cubicBezTo>
                    <a:pt x="34291" y="2039331"/>
                    <a:pt x="27160" y="2034344"/>
                    <a:pt x="24479" y="2018955"/>
                  </a:cubicBezTo>
                  <a:cubicBezTo>
                    <a:pt x="-3404" y="1856755"/>
                    <a:pt x="-9516" y="1694393"/>
                    <a:pt x="16865" y="1531281"/>
                  </a:cubicBezTo>
                  <a:cubicBezTo>
                    <a:pt x="20511" y="1508868"/>
                    <a:pt x="35042" y="1508278"/>
                    <a:pt x="50860" y="1506562"/>
                  </a:cubicBezTo>
                  <a:cubicBezTo>
                    <a:pt x="186733" y="1492085"/>
                    <a:pt x="322606" y="1477715"/>
                    <a:pt x="458479" y="1463291"/>
                  </a:cubicBezTo>
                  <a:cubicBezTo>
                    <a:pt x="463734" y="1462755"/>
                    <a:pt x="469042" y="1462165"/>
                    <a:pt x="473439" y="1461683"/>
                  </a:cubicBezTo>
                  <a:cubicBezTo>
                    <a:pt x="483573" y="1431173"/>
                    <a:pt x="495263" y="1402325"/>
                    <a:pt x="502769" y="1372459"/>
                  </a:cubicBezTo>
                  <a:cubicBezTo>
                    <a:pt x="527810" y="1272565"/>
                    <a:pt x="571832" y="1181411"/>
                    <a:pt x="627650" y="1095619"/>
                  </a:cubicBezTo>
                  <a:cubicBezTo>
                    <a:pt x="637516" y="1080498"/>
                    <a:pt x="637892" y="1071222"/>
                    <a:pt x="625720" y="1056691"/>
                  </a:cubicBezTo>
                  <a:cubicBezTo>
                    <a:pt x="532689" y="945965"/>
                    <a:pt x="440731" y="834275"/>
                    <a:pt x="347432" y="721673"/>
                  </a:cubicBezTo>
                  <a:cubicBezTo>
                    <a:pt x="453439" y="578668"/>
                    <a:pt x="572744" y="451052"/>
                    <a:pt x="717035" y="345153"/>
                  </a:cubicBezTo>
                  <a:cubicBezTo>
                    <a:pt x="750601" y="372553"/>
                    <a:pt x="783738" y="399577"/>
                    <a:pt x="816768" y="426655"/>
                  </a:cubicBezTo>
                  <a:cubicBezTo>
                    <a:pt x="896233" y="491750"/>
                    <a:pt x="975966" y="556469"/>
                    <a:pt x="1054787" y="622315"/>
                  </a:cubicBezTo>
                  <a:cubicBezTo>
                    <a:pt x="1069908" y="634969"/>
                    <a:pt x="1079667" y="636363"/>
                    <a:pt x="1098220" y="626390"/>
                  </a:cubicBezTo>
                  <a:cubicBezTo>
                    <a:pt x="1217578" y="562207"/>
                    <a:pt x="1336882" y="497166"/>
                    <a:pt x="1476563" y="475342"/>
                  </a:cubicBezTo>
                  <a:cubicBezTo>
                    <a:pt x="1479458" y="430945"/>
                    <a:pt x="1481227" y="385797"/>
                    <a:pt x="1485571" y="340863"/>
                  </a:cubicBezTo>
                  <a:cubicBezTo>
                    <a:pt x="1495222" y="241398"/>
                    <a:pt x="1506590" y="142094"/>
                    <a:pt x="1516134" y="42629"/>
                  </a:cubicBezTo>
                  <a:cubicBezTo>
                    <a:pt x="1517850" y="24720"/>
                    <a:pt x="1525464" y="18607"/>
                    <a:pt x="1542086" y="16194"/>
                  </a:cubicBezTo>
                  <a:cubicBezTo>
                    <a:pt x="1622704" y="4532"/>
                    <a:pt x="1703295" y="-468"/>
                    <a:pt x="1783872" y="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EE1E192-37DC-4BF1-AC06-A59E5393E7E7}"/>
                </a:ext>
              </a:extLst>
            </p:cNvPr>
            <p:cNvSpPr/>
            <p:nvPr/>
          </p:nvSpPr>
          <p:spPr>
            <a:xfrm>
              <a:off x="2878799" y="2293182"/>
              <a:ext cx="4554801" cy="4565300"/>
            </a:xfrm>
            <a:custGeom>
              <a:avLst/>
              <a:gdLst>
                <a:gd name="connsiteX0" fmla="*/ 2291450 w 4554801"/>
                <a:gd name="connsiteY0" fmla="*/ 1732929 h 4565300"/>
                <a:gd name="connsiteX1" fmla="*/ 1754982 w 4554801"/>
                <a:gd name="connsiteY1" fmla="*/ 2269343 h 4565300"/>
                <a:gd name="connsiteX2" fmla="*/ 2302389 w 4554801"/>
                <a:gd name="connsiteY2" fmla="*/ 2815678 h 4565300"/>
                <a:gd name="connsiteX3" fmla="*/ 2837570 w 4554801"/>
                <a:gd name="connsiteY3" fmla="*/ 2272829 h 4565300"/>
                <a:gd name="connsiteX4" fmla="*/ 2291450 w 4554801"/>
                <a:gd name="connsiteY4" fmla="*/ 1732929 h 4565300"/>
                <a:gd name="connsiteX5" fmla="*/ 2286196 w 4554801"/>
                <a:gd name="connsiteY5" fmla="*/ 1550942 h 4565300"/>
                <a:gd name="connsiteX6" fmla="*/ 3019128 w 4554801"/>
                <a:gd name="connsiteY6" fmla="*/ 2274705 h 4565300"/>
                <a:gd name="connsiteX7" fmla="*/ 2309306 w 4554801"/>
                <a:gd name="connsiteY7" fmla="*/ 2995680 h 4565300"/>
                <a:gd name="connsiteX8" fmla="*/ 1574068 w 4554801"/>
                <a:gd name="connsiteY8" fmla="*/ 2297762 h 4565300"/>
                <a:gd name="connsiteX9" fmla="*/ 2286196 w 4554801"/>
                <a:gd name="connsiteY9" fmla="*/ 1550942 h 4565300"/>
                <a:gd name="connsiteX10" fmla="*/ 2293167 w 4554801"/>
                <a:gd name="connsiteY10" fmla="*/ 1431585 h 4565300"/>
                <a:gd name="connsiteX11" fmla="*/ 1444791 w 4554801"/>
                <a:gd name="connsiteY11" fmla="*/ 2284787 h 4565300"/>
                <a:gd name="connsiteX12" fmla="*/ 2295044 w 4554801"/>
                <a:gd name="connsiteY12" fmla="*/ 3114771 h 4565300"/>
                <a:gd name="connsiteX13" fmla="*/ 3133929 w 4554801"/>
                <a:gd name="connsiteY13" fmla="*/ 2262856 h 4565300"/>
                <a:gd name="connsiteX14" fmla="*/ 2293167 w 4554801"/>
                <a:gd name="connsiteY14" fmla="*/ 1431585 h 4565300"/>
                <a:gd name="connsiteX15" fmla="*/ 2572260 w 4554801"/>
                <a:gd name="connsiteY15" fmla="*/ 1325 h 4565300"/>
                <a:gd name="connsiteX16" fmla="*/ 2821754 w 4554801"/>
                <a:gd name="connsiteY16" fmla="*/ 50226 h 4565300"/>
                <a:gd name="connsiteX17" fmla="*/ 3206316 w 4554801"/>
                <a:gd name="connsiteY17" fmla="*/ 181113 h 4565300"/>
                <a:gd name="connsiteX18" fmla="*/ 3183206 w 4554801"/>
                <a:gd name="connsiteY18" fmla="*/ 335699 h 4565300"/>
                <a:gd name="connsiteX19" fmla="*/ 3118594 w 4554801"/>
                <a:gd name="connsiteY19" fmla="*/ 750986 h 4565300"/>
                <a:gd name="connsiteX20" fmla="*/ 3129747 w 4554801"/>
                <a:gd name="connsiteY20" fmla="*/ 778761 h 4565300"/>
                <a:gd name="connsiteX21" fmla="*/ 3527500 w 4554801"/>
                <a:gd name="connsiteY21" fmla="*/ 1094208 h 4565300"/>
                <a:gd name="connsiteX22" fmla="*/ 3759675 w 4554801"/>
                <a:gd name="connsiteY22" fmla="*/ 984769 h 4565300"/>
                <a:gd name="connsiteX23" fmla="*/ 4042735 w 4554801"/>
                <a:gd name="connsiteY23" fmla="*/ 856939 h 4565300"/>
                <a:gd name="connsiteX24" fmla="*/ 4076998 w 4554801"/>
                <a:gd name="connsiteY24" fmla="*/ 862248 h 4565300"/>
                <a:gd name="connsiteX25" fmla="*/ 4414268 w 4554801"/>
                <a:gd name="connsiteY25" fmla="*/ 1433944 h 4565300"/>
                <a:gd name="connsiteX26" fmla="*/ 4289334 w 4554801"/>
                <a:gd name="connsiteY26" fmla="*/ 1529066 h 4565300"/>
                <a:gd name="connsiteX27" fmla="*/ 3953243 w 4554801"/>
                <a:gd name="connsiteY27" fmla="*/ 1772930 h 4565300"/>
                <a:gd name="connsiteX28" fmla="*/ 3936514 w 4554801"/>
                <a:gd name="connsiteY28" fmla="*/ 1816416 h 4565300"/>
                <a:gd name="connsiteX29" fmla="*/ 3996139 w 4554801"/>
                <a:gd name="connsiteY29" fmla="*/ 2137010 h 4565300"/>
                <a:gd name="connsiteX30" fmla="*/ 4000482 w 4554801"/>
                <a:gd name="connsiteY30" fmla="*/ 2297441 h 4565300"/>
                <a:gd name="connsiteX31" fmla="*/ 4023593 w 4554801"/>
                <a:gd name="connsiteY31" fmla="*/ 2332294 h 4565300"/>
                <a:gd name="connsiteX32" fmla="*/ 4532340 w 4554801"/>
                <a:gd name="connsiteY32" fmla="*/ 2523718 h 4565300"/>
                <a:gd name="connsiteX33" fmla="*/ 4554270 w 4554801"/>
                <a:gd name="connsiteY33" fmla="*/ 2560823 h 4565300"/>
                <a:gd name="connsiteX34" fmla="*/ 4389388 w 4554801"/>
                <a:gd name="connsiteY34" fmla="*/ 3182332 h 4565300"/>
                <a:gd name="connsiteX35" fmla="*/ 4358986 w 4554801"/>
                <a:gd name="connsiteY35" fmla="*/ 3198418 h 4565300"/>
                <a:gd name="connsiteX36" fmla="*/ 3825359 w 4554801"/>
                <a:gd name="connsiteY36" fmla="*/ 3108873 h 4565300"/>
                <a:gd name="connsiteX37" fmla="*/ 3770720 w 4554801"/>
                <a:gd name="connsiteY37" fmla="*/ 3133967 h 4565300"/>
                <a:gd name="connsiteX38" fmla="*/ 3623158 w 4554801"/>
                <a:gd name="connsiteY38" fmla="*/ 3359654 h 4565300"/>
                <a:gd name="connsiteX39" fmla="*/ 3501763 w 4554801"/>
                <a:gd name="connsiteY39" fmla="*/ 3495098 h 4565300"/>
                <a:gd name="connsiteX40" fmla="*/ 3493988 w 4554801"/>
                <a:gd name="connsiteY40" fmla="*/ 3547752 h 4565300"/>
                <a:gd name="connsiteX41" fmla="*/ 3716779 w 4554801"/>
                <a:gd name="connsiteY41" fmla="*/ 4034461 h 4565300"/>
                <a:gd name="connsiteX42" fmla="*/ 3707181 w 4554801"/>
                <a:gd name="connsiteY42" fmla="*/ 4076339 h 4565300"/>
                <a:gd name="connsiteX43" fmla="*/ 3213180 w 4554801"/>
                <a:gd name="connsiteY43" fmla="*/ 4378863 h 4565300"/>
                <a:gd name="connsiteX44" fmla="*/ 3136181 w 4554801"/>
                <a:gd name="connsiteY44" fmla="*/ 4416183 h 4565300"/>
                <a:gd name="connsiteX45" fmla="*/ 3117950 w 4554801"/>
                <a:gd name="connsiteY45" fmla="*/ 4391678 h 4565300"/>
                <a:gd name="connsiteX46" fmla="*/ 2804756 w 4554801"/>
                <a:gd name="connsiteY46" fmla="*/ 3950493 h 4565300"/>
                <a:gd name="connsiteX47" fmla="*/ 2756283 w 4554801"/>
                <a:gd name="connsiteY47" fmla="*/ 3933441 h 4565300"/>
                <a:gd name="connsiteX48" fmla="*/ 2271022 w 4554801"/>
                <a:gd name="connsiteY48" fmla="*/ 4002504 h 4565300"/>
                <a:gd name="connsiteX49" fmla="*/ 2233756 w 4554801"/>
                <a:gd name="connsiteY49" fmla="*/ 4029368 h 4565300"/>
                <a:gd name="connsiteX50" fmla="*/ 2032145 w 4554801"/>
                <a:gd name="connsiteY50" fmla="*/ 4565300 h 4565300"/>
                <a:gd name="connsiteX51" fmla="*/ 2016059 w 4554801"/>
                <a:gd name="connsiteY51" fmla="*/ 4565300 h 4565300"/>
                <a:gd name="connsiteX52" fmla="*/ 2006568 w 4554801"/>
                <a:gd name="connsiteY52" fmla="*/ 4561064 h 4565300"/>
                <a:gd name="connsiteX53" fmla="*/ 1723508 w 4554801"/>
                <a:gd name="connsiteY53" fmla="*/ 4503261 h 4565300"/>
                <a:gd name="connsiteX54" fmla="*/ 1392083 w 4554801"/>
                <a:gd name="connsiteY54" fmla="*/ 4398863 h 4565300"/>
                <a:gd name="connsiteX55" fmla="*/ 1373959 w 4554801"/>
                <a:gd name="connsiteY55" fmla="*/ 4367067 h 4565300"/>
                <a:gd name="connsiteX56" fmla="*/ 1454014 w 4554801"/>
                <a:gd name="connsiteY56" fmla="*/ 3853977 h 4565300"/>
                <a:gd name="connsiteX57" fmla="*/ 1418947 w 4554801"/>
                <a:gd name="connsiteY57" fmla="*/ 3777836 h 4565300"/>
                <a:gd name="connsiteX58" fmla="*/ 1054974 w 4554801"/>
                <a:gd name="connsiteY58" fmla="*/ 3502605 h 4565300"/>
                <a:gd name="connsiteX59" fmla="*/ 1006984 w 4554801"/>
                <a:gd name="connsiteY59" fmla="*/ 3494508 h 4565300"/>
                <a:gd name="connsiteX60" fmla="*/ 515932 w 4554801"/>
                <a:gd name="connsiteY60" fmla="*/ 3721267 h 4565300"/>
                <a:gd name="connsiteX61" fmla="*/ 482151 w 4554801"/>
                <a:gd name="connsiteY61" fmla="*/ 3716334 h 4565300"/>
                <a:gd name="connsiteX62" fmla="*/ 156302 w 4554801"/>
                <a:gd name="connsiteY62" fmla="*/ 3161367 h 4565300"/>
                <a:gd name="connsiteX63" fmla="*/ 168742 w 4554801"/>
                <a:gd name="connsiteY63" fmla="*/ 3122760 h 4565300"/>
                <a:gd name="connsiteX64" fmla="*/ 606013 w 4554801"/>
                <a:gd name="connsiteY64" fmla="*/ 2808601 h 4565300"/>
                <a:gd name="connsiteX65" fmla="*/ 619579 w 4554801"/>
                <a:gd name="connsiteY65" fmla="*/ 2771603 h 4565300"/>
                <a:gd name="connsiteX66" fmla="*/ 548586 w 4554801"/>
                <a:gd name="connsiteY66" fmla="*/ 2267628 h 4565300"/>
                <a:gd name="connsiteX67" fmla="*/ 523010 w 4554801"/>
                <a:gd name="connsiteY67" fmla="*/ 2228593 h 4565300"/>
                <a:gd name="connsiteX68" fmla="*/ 160377 w 4554801"/>
                <a:gd name="connsiteY68" fmla="*/ 2089985 h 4565300"/>
                <a:gd name="connsiteX69" fmla="*/ 0 w 4554801"/>
                <a:gd name="connsiteY69" fmla="*/ 2030842 h 4565300"/>
                <a:gd name="connsiteX70" fmla="*/ 0 w 4554801"/>
                <a:gd name="connsiteY70" fmla="*/ 2004032 h 4565300"/>
                <a:gd name="connsiteX71" fmla="*/ 32011 w 4554801"/>
                <a:gd name="connsiteY71" fmla="*/ 1814646 h 4565300"/>
                <a:gd name="connsiteX72" fmla="*/ 159412 w 4554801"/>
                <a:gd name="connsiteY72" fmla="*/ 1382201 h 4565300"/>
                <a:gd name="connsiteX73" fmla="*/ 192925 w 4554801"/>
                <a:gd name="connsiteY73" fmla="*/ 1364024 h 4565300"/>
                <a:gd name="connsiteX74" fmla="*/ 737114 w 4554801"/>
                <a:gd name="connsiteY74" fmla="*/ 1455285 h 4565300"/>
                <a:gd name="connsiteX75" fmla="*/ 766874 w 4554801"/>
                <a:gd name="connsiteY75" fmla="*/ 1443381 h 4565300"/>
                <a:gd name="connsiteX76" fmla="*/ 933578 w 4554801"/>
                <a:gd name="connsiteY76" fmla="*/ 1195282 h 4565300"/>
                <a:gd name="connsiteX77" fmla="*/ 1078459 w 4554801"/>
                <a:gd name="connsiteY77" fmla="*/ 1033885 h 4565300"/>
                <a:gd name="connsiteX78" fmla="*/ 1080443 w 4554801"/>
                <a:gd name="connsiteY78" fmla="*/ 1004555 h 4565300"/>
                <a:gd name="connsiteX79" fmla="*/ 853952 w 4554801"/>
                <a:gd name="connsiteY79" fmla="*/ 519562 h 4565300"/>
                <a:gd name="connsiteX80" fmla="*/ 864301 w 4554801"/>
                <a:gd name="connsiteY80" fmla="*/ 470553 h 4565300"/>
                <a:gd name="connsiteX81" fmla="*/ 1100229 w 4554801"/>
                <a:gd name="connsiteY81" fmla="*/ 308835 h 4565300"/>
                <a:gd name="connsiteX82" fmla="*/ 1322109 w 4554801"/>
                <a:gd name="connsiteY82" fmla="*/ 190657 h 4565300"/>
                <a:gd name="connsiteX83" fmla="*/ 1413102 w 4554801"/>
                <a:gd name="connsiteY83" fmla="*/ 151997 h 4565300"/>
                <a:gd name="connsiteX84" fmla="*/ 1450529 w 4554801"/>
                <a:gd name="connsiteY84" fmla="*/ 163740 h 4565300"/>
                <a:gd name="connsiteX85" fmla="*/ 1723669 w 4554801"/>
                <a:gd name="connsiteY85" fmla="*/ 541386 h 4565300"/>
                <a:gd name="connsiteX86" fmla="*/ 1776753 w 4554801"/>
                <a:gd name="connsiteY86" fmla="*/ 615327 h 4565300"/>
                <a:gd name="connsiteX87" fmla="*/ 1802437 w 4554801"/>
                <a:gd name="connsiteY87" fmla="*/ 624068 h 4565300"/>
                <a:gd name="connsiteX88" fmla="*/ 2314830 w 4554801"/>
                <a:gd name="connsiteY88" fmla="*/ 552914 h 4565300"/>
                <a:gd name="connsiteX89" fmla="*/ 2350809 w 4554801"/>
                <a:gd name="connsiteY89" fmla="*/ 527820 h 4565300"/>
                <a:gd name="connsiteX90" fmla="*/ 2535154 w 4554801"/>
                <a:gd name="connsiteY90" fmla="*/ 22558 h 4565300"/>
                <a:gd name="connsiteX91" fmla="*/ 2572260 w 4554801"/>
                <a:gd name="connsiteY91" fmla="*/ 1325 h 456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4554801" h="4565300">
                  <a:moveTo>
                    <a:pt x="2291450" y="1732929"/>
                  </a:moveTo>
                  <a:cubicBezTo>
                    <a:pt x="2043404" y="1733411"/>
                    <a:pt x="1755679" y="1946176"/>
                    <a:pt x="1754982" y="2269343"/>
                  </a:cubicBezTo>
                  <a:cubicBezTo>
                    <a:pt x="1754285" y="2570044"/>
                    <a:pt x="1998739" y="2814337"/>
                    <a:pt x="2302389" y="2815678"/>
                  </a:cubicBezTo>
                  <a:cubicBezTo>
                    <a:pt x="2585020" y="2816965"/>
                    <a:pt x="2842450" y="2567095"/>
                    <a:pt x="2837570" y="2272829"/>
                  </a:cubicBezTo>
                  <a:cubicBezTo>
                    <a:pt x="2837838" y="1979045"/>
                    <a:pt x="2589524" y="1732339"/>
                    <a:pt x="2291450" y="1732929"/>
                  </a:cubicBezTo>
                  <a:close/>
                  <a:moveTo>
                    <a:pt x="2286196" y="1550942"/>
                  </a:moveTo>
                  <a:cubicBezTo>
                    <a:pt x="2686201" y="1545205"/>
                    <a:pt x="3017895" y="1877274"/>
                    <a:pt x="3019128" y="2274705"/>
                  </a:cubicBezTo>
                  <a:cubicBezTo>
                    <a:pt x="3020361" y="2667525"/>
                    <a:pt x="2698534" y="2992302"/>
                    <a:pt x="2309306" y="2995680"/>
                  </a:cubicBezTo>
                  <a:cubicBezTo>
                    <a:pt x="1899756" y="2999273"/>
                    <a:pt x="1567044" y="2659161"/>
                    <a:pt x="1574068" y="2297762"/>
                  </a:cubicBezTo>
                  <a:cubicBezTo>
                    <a:pt x="1583934" y="1791750"/>
                    <a:pt x="1943028" y="1555822"/>
                    <a:pt x="2286196" y="1550942"/>
                  </a:cubicBezTo>
                  <a:close/>
                  <a:moveTo>
                    <a:pt x="2293167" y="1431585"/>
                  </a:moveTo>
                  <a:cubicBezTo>
                    <a:pt x="1924262" y="1424025"/>
                    <a:pt x="1453156" y="1696843"/>
                    <a:pt x="1444791" y="2284787"/>
                  </a:cubicBezTo>
                  <a:cubicBezTo>
                    <a:pt x="1438411" y="2735838"/>
                    <a:pt x="1831392" y="3114074"/>
                    <a:pt x="2295044" y="3114771"/>
                  </a:cubicBezTo>
                  <a:cubicBezTo>
                    <a:pt x="2757946" y="3115414"/>
                    <a:pt x="3133554" y="2733962"/>
                    <a:pt x="3133929" y="2262856"/>
                  </a:cubicBezTo>
                  <a:cubicBezTo>
                    <a:pt x="3131302" y="1895773"/>
                    <a:pt x="2850547" y="1443006"/>
                    <a:pt x="2293167" y="1431585"/>
                  </a:cubicBezTo>
                  <a:close/>
                  <a:moveTo>
                    <a:pt x="2572260" y="1325"/>
                  </a:moveTo>
                  <a:cubicBezTo>
                    <a:pt x="2655317" y="18161"/>
                    <a:pt x="2739500" y="30172"/>
                    <a:pt x="2821754" y="50226"/>
                  </a:cubicBezTo>
                  <a:cubicBezTo>
                    <a:pt x="2952533" y="82184"/>
                    <a:pt x="3080148" y="124812"/>
                    <a:pt x="3206316" y="181113"/>
                  </a:cubicBezTo>
                  <a:cubicBezTo>
                    <a:pt x="3198702" y="232212"/>
                    <a:pt x="3191303" y="284009"/>
                    <a:pt x="3183206" y="335699"/>
                  </a:cubicBezTo>
                  <a:cubicBezTo>
                    <a:pt x="3161597" y="474146"/>
                    <a:pt x="3139452" y="612486"/>
                    <a:pt x="3118594" y="750986"/>
                  </a:cubicBezTo>
                  <a:cubicBezTo>
                    <a:pt x="3117253" y="759726"/>
                    <a:pt x="3122723" y="774311"/>
                    <a:pt x="3129747" y="778761"/>
                  </a:cubicBezTo>
                  <a:cubicBezTo>
                    <a:pt x="3273341" y="869593"/>
                    <a:pt x="3414898" y="962839"/>
                    <a:pt x="3527500" y="1094208"/>
                  </a:cubicBezTo>
                  <a:cubicBezTo>
                    <a:pt x="3606643" y="1056835"/>
                    <a:pt x="3682837" y="1020051"/>
                    <a:pt x="3759675" y="984769"/>
                  </a:cubicBezTo>
                  <a:cubicBezTo>
                    <a:pt x="3853778" y="941552"/>
                    <a:pt x="3948471" y="899728"/>
                    <a:pt x="4042735" y="856939"/>
                  </a:cubicBezTo>
                  <a:cubicBezTo>
                    <a:pt x="4055979" y="850934"/>
                    <a:pt x="4065309" y="848092"/>
                    <a:pt x="4076998" y="862248"/>
                  </a:cubicBezTo>
                  <a:cubicBezTo>
                    <a:pt x="4219413" y="1034261"/>
                    <a:pt x="4330138" y="1224773"/>
                    <a:pt x="4414268" y="1433944"/>
                  </a:cubicBezTo>
                  <a:cubicBezTo>
                    <a:pt x="4372713" y="1465687"/>
                    <a:pt x="4331586" y="1498127"/>
                    <a:pt x="4289334" y="1529066"/>
                  </a:cubicBezTo>
                  <a:cubicBezTo>
                    <a:pt x="4177697" y="1610890"/>
                    <a:pt x="4065845" y="1692500"/>
                    <a:pt x="3953243" y="1772930"/>
                  </a:cubicBezTo>
                  <a:cubicBezTo>
                    <a:pt x="3935977" y="1785263"/>
                    <a:pt x="3932278" y="1795451"/>
                    <a:pt x="3936514" y="1816416"/>
                  </a:cubicBezTo>
                  <a:cubicBezTo>
                    <a:pt x="3958122" y="1922959"/>
                    <a:pt x="3980000" y="2029555"/>
                    <a:pt x="3996139" y="2137010"/>
                  </a:cubicBezTo>
                  <a:cubicBezTo>
                    <a:pt x="4004021" y="2189558"/>
                    <a:pt x="4000536" y="2243928"/>
                    <a:pt x="4000482" y="2297441"/>
                  </a:cubicBezTo>
                  <a:cubicBezTo>
                    <a:pt x="4000482" y="2315886"/>
                    <a:pt x="4004772" y="2325324"/>
                    <a:pt x="4023593" y="2332294"/>
                  </a:cubicBezTo>
                  <a:cubicBezTo>
                    <a:pt x="4193407" y="2395458"/>
                    <a:pt x="4362632" y="2460231"/>
                    <a:pt x="4532340" y="2523718"/>
                  </a:cubicBezTo>
                  <a:cubicBezTo>
                    <a:pt x="4551750" y="2530956"/>
                    <a:pt x="4556576" y="2539964"/>
                    <a:pt x="4554270" y="2560823"/>
                  </a:cubicBezTo>
                  <a:cubicBezTo>
                    <a:pt x="4529980" y="2776214"/>
                    <a:pt x="4466869" y="2981096"/>
                    <a:pt x="4389388" y="3182332"/>
                  </a:cubicBezTo>
                  <a:cubicBezTo>
                    <a:pt x="4383061" y="3198740"/>
                    <a:pt x="4374321" y="3200992"/>
                    <a:pt x="4358986" y="3198418"/>
                  </a:cubicBezTo>
                  <a:cubicBezTo>
                    <a:pt x="4181128" y="3168552"/>
                    <a:pt x="4003056" y="3139865"/>
                    <a:pt x="3825359" y="3108873"/>
                  </a:cubicBezTo>
                  <a:cubicBezTo>
                    <a:pt x="3798067" y="3104101"/>
                    <a:pt x="3785144" y="3110535"/>
                    <a:pt x="3770720" y="3133967"/>
                  </a:cubicBezTo>
                  <a:cubicBezTo>
                    <a:pt x="3723589" y="3210537"/>
                    <a:pt x="3675974" y="3287052"/>
                    <a:pt x="3623158" y="3359654"/>
                  </a:cubicBezTo>
                  <a:cubicBezTo>
                    <a:pt x="3587662" y="3408448"/>
                    <a:pt x="3544337" y="3451933"/>
                    <a:pt x="3501763" y="3495098"/>
                  </a:cubicBezTo>
                  <a:cubicBezTo>
                    <a:pt x="3483853" y="3513275"/>
                    <a:pt x="3484014" y="3526144"/>
                    <a:pt x="3493988" y="3547752"/>
                  </a:cubicBezTo>
                  <a:cubicBezTo>
                    <a:pt x="3568895" y="3709685"/>
                    <a:pt x="3642032" y="3872422"/>
                    <a:pt x="3716779" y="4034461"/>
                  </a:cubicBezTo>
                  <a:cubicBezTo>
                    <a:pt x="3725412" y="4053228"/>
                    <a:pt x="3723374" y="4063095"/>
                    <a:pt x="3707181" y="4076339"/>
                  </a:cubicBezTo>
                  <a:cubicBezTo>
                    <a:pt x="3556133" y="4199504"/>
                    <a:pt x="3393236" y="4303045"/>
                    <a:pt x="3213180" y="4378863"/>
                  </a:cubicBezTo>
                  <a:cubicBezTo>
                    <a:pt x="3187764" y="4389534"/>
                    <a:pt x="3163474" y="4402831"/>
                    <a:pt x="3136181" y="4416183"/>
                  </a:cubicBezTo>
                  <a:cubicBezTo>
                    <a:pt x="3130337" y="4408354"/>
                    <a:pt x="3123956" y="4400150"/>
                    <a:pt x="3117950" y="4391678"/>
                  </a:cubicBezTo>
                  <a:cubicBezTo>
                    <a:pt x="3013391" y="4244760"/>
                    <a:pt x="2908511" y="4098001"/>
                    <a:pt x="2804756" y="3950493"/>
                  </a:cubicBezTo>
                  <a:cubicBezTo>
                    <a:pt x="2791244" y="3931296"/>
                    <a:pt x="2779072" y="3925667"/>
                    <a:pt x="2756283" y="3933441"/>
                  </a:cubicBezTo>
                  <a:cubicBezTo>
                    <a:pt x="2598962" y="3987008"/>
                    <a:pt x="2436923" y="4009314"/>
                    <a:pt x="2271022" y="4002504"/>
                  </a:cubicBezTo>
                  <a:cubicBezTo>
                    <a:pt x="2248984" y="4001592"/>
                    <a:pt x="2241156" y="4009421"/>
                    <a:pt x="2233756" y="4029368"/>
                  </a:cubicBezTo>
                  <a:cubicBezTo>
                    <a:pt x="2167375" y="4208298"/>
                    <a:pt x="2099545" y="4386745"/>
                    <a:pt x="2032145" y="4565300"/>
                  </a:cubicBezTo>
                  <a:cubicBezTo>
                    <a:pt x="2026783" y="4565300"/>
                    <a:pt x="2021421" y="4565300"/>
                    <a:pt x="2016059" y="4565300"/>
                  </a:cubicBezTo>
                  <a:cubicBezTo>
                    <a:pt x="2012895" y="4563852"/>
                    <a:pt x="2009839" y="4561761"/>
                    <a:pt x="2006568" y="4561064"/>
                  </a:cubicBezTo>
                  <a:cubicBezTo>
                    <a:pt x="1912090" y="4542136"/>
                    <a:pt x="1816324" y="4528195"/>
                    <a:pt x="1723508" y="4503261"/>
                  </a:cubicBezTo>
                  <a:cubicBezTo>
                    <a:pt x="1611764" y="4473288"/>
                    <a:pt x="1502540" y="4433823"/>
                    <a:pt x="1392083" y="4398863"/>
                  </a:cubicBezTo>
                  <a:cubicBezTo>
                    <a:pt x="1375300" y="4393555"/>
                    <a:pt x="1371225" y="4384386"/>
                    <a:pt x="1373959" y="4367067"/>
                  </a:cubicBezTo>
                  <a:cubicBezTo>
                    <a:pt x="1401038" y="4196126"/>
                    <a:pt x="1427204" y="4024970"/>
                    <a:pt x="1454014" y="3853977"/>
                  </a:cubicBezTo>
                  <a:cubicBezTo>
                    <a:pt x="1461896" y="3803735"/>
                    <a:pt x="1463129" y="3802608"/>
                    <a:pt x="1418947" y="3777836"/>
                  </a:cubicBezTo>
                  <a:cubicBezTo>
                    <a:pt x="1284950" y="3702714"/>
                    <a:pt x="1161249" y="3614027"/>
                    <a:pt x="1054974" y="3502605"/>
                  </a:cubicBezTo>
                  <a:cubicBezTo>
                    <a:pt x="1039317" y="3486143"/>
                    <a:pt x="1026770" y="3485285"/>
                    <a:pt x="1006984" y="3494508"/>
                  </a:cubicBezTo>
                  <a:cubicBezTo>
                    <a:pt x="843550" y="3570648"/>
                    <a:pt x="679634" y="3645716"/>
                    <a:pt x="515932" y="3721267"/>
                  </a:cubicBezTo>
                  <a:cubicBezTo>
                    <a:pt x="503170" y="3727165"/>
                    <a:pt x="493840" y="3731777"/>
                    <a:pt x="482151" y="3716334"/>
                  </a:cubicBezTo>
                  <a:cubicBezTo>
                    <a:pt x="351908" y="3543945"/>
                    <a:pt x="240325" y="3360887"/>
                    <a:pt x="156302" y="3161367"/>
                  </a:cubicBezTo>
                  <a:cubicBezTo>
                    <a:pt x="148098" y="3141903"/>
                    <a:pt x="153621" y="3133592"/>
                    <a:pt x="168742" y="3122760"/>
                  </a:cubicBezTo>
                  <a:cubicBezTo>
                    <a:pt x="314696" y="3018309"/>
                    <a:pt x="460006" y="2912945"/>
                    <a:pt x="606013" y="2808601"/>
                  </a:cubicBezTo>
                  <a:cubicBezTo>
                    <a:pt x="620598" y="2798145"/>
                    <a:pt x="624888" y="2789780"/>
                    <a:pt x="619579" y="2771603"/>
                  </a:cubicBezTo>
                  <a:cubicBezTo>
                    <a:pt x="571321" y="2607150"/>
                    <a:pt x="542313" y="2439749"/>
                    <a:pt x="548586" y="2267628"/>
                  </a:cubicBezTo>
                  <a:cubicBezTo>
                    <a:pt x="549337" y="2246824"/>
                    <a:pt x="543707" y="2236314"/>
                    <a:pt x="523010" y="2228593"/>
                  </a:cubicBezTo>
                  <a:cubicBezTo>
                    <a:pt x="401775" y="2183338"/>
                    <a:pt x="281291" y="2136098"/>
                    <a:pt x="160377" y="2089985"/>
                  </a:cubicBezTo>
                  <a:cubicBezTo>
                    <a:pt x="107133" y="2069717"/>
                    <a:pt x="53459" y="2050521"/>
                    <a:pt x="0" y="2030842"/>
                  </a:cubicBezTo>
                  <a:cubicBezTo>
                    <a:pt x="0" y="2021888"/>
                    <a:pt x="0" y="2012987"/>
                    <a:pt x="0" y="2004032"/>
                  </a:cubicBezTo>
                  <a:cubicBezTo>
                    <a:pt x="10724" y="1940922"/>
                    <a:pt x="22574" y="1877971"/>
                    <a:pt x="32011" y="1814646"/>
                  </a:cubicBezTo>
                  <a:cubicBezTo>
                    <a:pt x="54371" y="1664510"/>
                    <a:pt x="97481" y="1520755"/>
                    <a:pt x="159412" y="1382201"/>
                  </a:cubicBezTo>
                  <a:cubicBezTo>
                    <a:pt x="167134" y="1364882"/>
                    <a:pt x="174211" y="1360807"/>
                    <a:pt x="192925" y="1364024"/>
                  </a:cubicBezTo>
                  <a:cubicBezTo>
                    <a:pt x="374214" y="1395070"/>
                    <a:pt x="555718" y="1424829"/>
                    <a:pt x="737114" y="1455285"/>
                  </a:cubicBezTo>
                  <a:cubicBezTo>
                    <a:pt x="750251" y="1457483"/>
                    <a:pt x="759099" y="1459146"/>
                    <a:pt x="766874" y="1443381"/>
                  </a:cubicBezTo>
                  <a:cubicBezTo>
                    <a:pt x="811164" y="1353246"/>
                    <a:pt x="867089" y="1270564"/>
                    <a:pt x="933578" y="1195282"/>
                  </a:cubicBezTo>
                  <a:cubicBezTo>
                    <a:pt x="981461" y="1141125"/>
                    <a:pt x="1030952" y="1088417"/>
                    <a:pt x="1078459" y="1033885"/>
                  </a:cubicBezTo>
                  <a:cubicBezTo>
                    <a:pt x="1083714" y="1027826"/>
                    <a:pt x="1084197" y="1012598"/>
                    <a:pt x="1080443" y="1004555"/>
                  </a:cubicBezTo>
                  <a:cubicBezTo>
                    <a:pt x="1005751" y="842515"/>
                    <a:pt x="930629" y="680637"/>
                    <a:pt x="853952" y="519562"/>
                  </a:cubicBezTo>
                  <a:cubicBezTo>
                    <a:pt x="843389" y="497310"/>
                    <a:pt x="846499" y="485835"/>
                    <a:pt x="864301" y="470553"/>
                  </a:cubicBezTo>
                  <a:cubicBezTo>
                    <a:pt x="937171" y="408086"/>
                    <a:pt x="1015241" y="353554"/>
                    <a:pt x="1100229" y="308835"/>
                  </a:cubicBezTo>
                  <a:cubicBezTo>
                    <a:pt x="1174386" y="269800"/>
                    <a:pt x="1247631" y="229049"/>
                    <a:pt x="1322109" y="190657"/>
                  </a:cubicBezTo>
                  <a:cubicBezTo>
                    <a:pt x="1351332" y="175590"/>
                    <a:pt x="1383182" y="165724"/>
                    <a:pt x="1413102" y="151997"/>
                  </a:cubicBezTo>
                  <a:cubicBezTo>
                    <a:pt x="1430421" y="144061"/>
                    <a:pt x="1439912" y="148994"/>
                    <a:pt x="1450529" y="163740"/>
                  </a:cubicBezTo>
                  <a:cubicBezTo>
                    <a:pt x="1541147" y="289908"/>
                    <a:pt x="1632569" y="415539"/>
                    <a:pt x="1723669" y="541386"/>
                  </a:cubicBezTo>
                  <a:cubicBezTo>
                    <a:pt x="1741471" y="565997"/>
                    <a:pt x="1757825" y="591681"/>
                    <a:pt x="1776753" y="615327"/>
                  </a:cubicBezTo>
                  <a:cubicBezTo>
                    <a:pt x="1781686" y="621440"/>
                    <a:pt x="1795359" y="626427"/>
                    <a:pt x="1802437" y="624068"/>
                  </a:cubicBezTo>
                  <a:cubicBezTo>
                    <a:pt x="1968981" y="569161"/>
                    <a:pt x="2140726" y="552217"/>
                    <a:pt x="2314830" y="552914"/>
                  </a:cubicBezTo>
                  <a:cubicBezTo>
                    <a:pt x="2334991" y="553021"/>
                    <a:pt x="2343785" y="547391"/>
                    <a:pt x="2350809" y="527820"/>
                  </a:cubicBezTo>
                  <a:cubicBezTo>
                    <a:pt x="2411614" y="359131"/>
                    <a:pt x="2474135" y="191140"/>
                    <a:pt x="2535154" y="22558"/>
                  </a:cubicBezTo>
                  <a:cubicBezTo>
                    <a:pt x="2542393" y="2504"/>
                    <a:pt x="2551670" y="-2858"/>
                    <a:pt x="2572260" y="132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56ED3D0B-5076-4CDC-8EC2-B1E8152FFAC0}"/>
                </a:ext>
              </a:extLst>
            </p:cNvPr>
            <p:cNvSpPr/>
            <p:nvPr/>
          </p:nvSpPr>
          <p:spPr>
            <a:xfrm>
              <a:off x="5768729" y="0"/>
              <a:ext cx="3544525" cy="3539619"/>
            </a:xfrm>
            <a:custGeom>
              <a:avLst/>
              <a:gdLst>
                <a:gd name="connsiteX0" fmla="*/ 1793403 w 3544526"/>
                <a:gd name="connsiteY0" fmla="*/ 1349025 h 3539619"/>
                <a:gd name="connsiteX1" fmla="*/ 1371306 w 3544526"/>
                <a:gd name="connsiteY1" fmla="*/ 1757181 h 3539619"/>
                <a:gd name="connsiteX2" fmla="*/ 1783590 w 3544526"/>
                <a:gd name="connsiteY2" fmla="*/ 2186409 h 3539619"/>
                <a:gd name="connsiteX3" fmla="*/ 2200968 w 3544526"/>
                <a:gd name="connsiteY3" fmla="*/ 1766832 h 3539619"/>
                <a:gd name="connsiteX4" fmla="*/ 1793403 w 3544526"/>
                <a:gd name="connsiteY4" fmla="*/ 1349025 h 3539619"/>
                <a:gd name="connsiteX5" fmla="*/ 1787183 w 3544526"/>
                <a:gd name="connsiteY5" fmla="*/ 1208165 h 3539619"/>
                <a:gd name="connsiteX6" fmla="*/ 2342204 w 3544526"/>
                <a:gd name="connsiteY6" fmla="*/ 1763133 h 3539619"/>
                <a:gd name="connsiteX7" fmla="*/ 1786914 w 3544526"/>
                <a:gd name="connsiteY7" fmla="*/ 2326786 h 3539619"/>
                <a:gd name="connsiteX8" fmla="*/ 1231357 w 3544526"/>
                <a:gd name="connsiteY8" fmla="*/ 1762864 h 3539619"/>
                <a:gd name="connsiteX9" fmla="*/ 1787183 w 3544526"/>
                <a:gd name="connsiteY9" fmla="*/ 1208165 h 3539619"/>
                <a:gd name="connsiteX10" fmla="*/ 1717381 w 3544526"/>
                <a:gd name="connsiteY10" fmla="*/ 1116737 h 3539619"/>
                <a:gd name="connsiteX11" fmla="*/ 1131410 w 3544526"/>
                <a:gd name="connsiteY11" fmla="*/ 1764582 h 3539619"/>
                <a:gd name="connsiteX12" fmla="*/ 1782893 w 3544526"/>
                <a:gd name="connsiteY12" fmla="*/ 2416977 h 3539619"/>
                <a:gd name="connsiteX13" fmla="*/ 2434323 w 3544526"/>
                <a:gd name="connsiteY13" fmla="*/ 1761097 h 3539619"/>
                <a:gd name="connsiteX14" fmla="*/ 1782089 w 3544526"/>
                <a:gd name="connsiteY14" fmla="*/ 1117228 h 3539619"/>
                <a:gd name="connsiteX15" fmla="*/ 1717381 w 3544526"/>
                <a:gd name="connsiteY15" fmla="*/ 1116737 h 3539619"/>
                <a:gd name="connsiteX16" fmla="*/ 1783872 w 3544526"/>
                <a:gd name="connsiteY16" fmla="*/ 34 h 3539619"/>
                <a:gd name="connsiteX17" fmla="*/ 2025578 w 3544526"/>
                <a:gd name="connsiteY17" fmla="*/ 16891 h 3539619"/>
                <a:gd name="connsiteX18" fmla="*/ 2049653 w 3544526"/>
                <a:gd name="connsiteY18" fmla="*/ 41932 h 3539619"/>
                <a:gd name="connsiteX19" fmla="*/ 2091048 w 3544526"/>
                <a:gd name="connsiteY19" fmla="*/ 441347 h 3539619"/>
                <a:gd name="connsiteX20" fmla="*/ 2132389 w 3544526"/>
                <a:gd name="connsiteY20" fmla="*/ 491857 h 3539619"/>
                <a:gd name="connsiteX21" fmla="*/ 2443492 w 3544526"/>
                <a:gd name="connsiteY21" fmla="*/ 625961 h 3539619"/>
                <a:gd name="connsiteX22" fmla="*/ 2489552 w 3544526"/>
                <a:gd name="connsiteY22" fmla="*/ 622208 h 3539619"/>
                <a:gd name="connsiteX23" fmla="*/ 2821781 w 3544526"/>
                <a:gd name="connsiteY23" fmla="*/ 345904 h 3539619"/>
                <a:gd name="connsiteX24" fmla="*/ 3092455 w 3544526"/>
                <a:gd name="connsiteY24" fmla="*/ 588427 h 3539619"/>
                <a:gd name="connsiteX25" fmla="*/ 3186451 w 3544526"/>
                <a:gd name="connsiteY25" fmla="*/ 698348 h 3539619"/>
                <a:gd name="connsiteX26" fmla="*/ 3186236 w 3544526"/>
                <a:gd name="connsiteY26" fmla="*/ 741137 h 3539619"/>
                <a:gd name="connsiteX27" fmla="*/ 2927091 w 3544526"/>
                <a:gd name="connsiteY27" fmla="*/ 1055243 h 3539619"/>
                <a:gd name="connsiteX28" fmla="*/ 2922641 w 3544526"/>
                <a:gd name="connsiteY28" fmla="*/ 1097066 h 3539619"/>
                <a:gd name="connsiteX29" fmla="*/ 3042910 w 3544526"/>
                <a:gd name="connsiteY29" fmla="*/ 1370850 h 3539619"/>
                <a:gd name="connsiteX30" fmla="*/ 3059693 w 3544526"/>
                <a:gd name="connsiteY30" fmla="*/ 1440878 h 3539619"/>
                <a:gd name="connsiteX31" fmla="*/ 3086825 w 3544526"/>
                <a:gd name="connsiteY31" fmla="*/ 1463666 h 3539619"/>
                <a:gd name="connsiteX32" fmla="*/ 3492461 w 3544526"/>
                <a:gd name="connsiteY32" fmla="*/ 1499860 h 3539619"/>
                <a:gd name="connsiteX33" fmla="*/ 3529244 w 3544526"/>
                <a:gd name="connsiteY33" fmla="*/ 1536429 h 3539619"/>
                <a:gd name="connsiteX34" fmla="*/ 3544526 w 3544526"/>
                <a:gd name="connsiteY34" fmla="*/ 1682383 h 3539619"/>
                <a:gd name="connsiteX35" fmla="*/ 3544472 w 3544526"/>
                <a:gd name="connsiteY35" fmla="*/ 1864637 h 3539619"/>
                <a:gd name="connsiteX36" fmla="*/ 3529727 w 3544526"/>
                <a:gd name="connsiteY36" fmla="*/ 2007642 h 3539619"/>
                <a:gd name="connsiteX37" fmla="*/ 3488922 w 3544526"/>
                <a:gd name="connsiteY37" fmla="*/ 2048607 h 3539619"/>
                <a:gd name="connsiteX38" fmla="*/ 3085914 w 3544526"/>
                <a:gd name="connsiteY38" fmla="*/ 2084372 h 3539619"/>
                <a:gd name="connsiteX39" fmla="*/ 3058353 w 3544526"/>
                <a:gd name="connsiteY39" fmla="*/ 2107321 h 3539619"/>
                <a:gd name="connsiteX40" fmla="*/ 2924625 w 3544526"/>
                <a:gd name="connsiteY40" fmla="*/ 2443787 h 3539619"/>
                <a:gd name="connsiteX41" fmla="*/ 2932882 w 3544526"/>
                <a:gd name="connsiteY41" fmla="*/ 2474779 h 3539619"/>
                <a:gd name="connsiteX42" fmla="*/ 3195996 w 3544526"/>
                <a:gd name="connsiteY42" fmla="*/ 2789100 h 3539619"/>
                <a:gd name="connsiteX43" fmla="*/ 3214227 w 3544526"/>
                <a:gd name="connsiteY43" fmla="*/ 2811942 h 3539619"/>
                <a:gd name="connsiteX44" fmla="*/ 3138193 w 3544526"/>
                <a:gd name="connsiteY44" fmla="*/ 2905509 h 3539619"/>
                <a:gd name="connsiteX45" fmla="*/ 2925483 w 3544526"/>
                <a:gd name="connsiteY45" fmla="*/ 3128139 h 3539619"/>
                <a:gd name="connsiteX46" fmla="*/ 2866125 w 3544526"/>
                <a:gd name="connsiteY46" fmla="*/ 3173716 h 3539619"/>
                <a:gd name="connsiteX47" fmla="*/ 2818403 w 3544526"/>
                <a:gd name="connsiteY47" fmla="*/ 3173019 h 3539619"/>
                <a:gd name="connsiteX48" fmla="*/ 2508426 w 3544526"/>
                <a:gd name="connsiteY48" fmla="*/ 2917359 h 3539619"/>
                <a:gd name="connsiteX49" fmla="*/ 2454109 w 3544526"/>
                <a:gd name="connsiteY49" fmla="*/ 2913659 h 3539619"/>
                <a:gd name="connsiteX50" fmla="*/ 2169226 w 3544526"/>
                <a:gd name="connsiteY50" fmla="*/ 3040417 h 3539619"/>
                <a:gd name="connsiteX51" fmla="*/ 2089975 w 3544526"/>
                <a:gd name="connsiteY51" fmla="*/ 3133286 h 3539619"/>
                <a:gd name="connsiteX52" fmla="*/ 2053353 w 3544526"/>
                <a:gd name="connsiteY52" fmla="*/ 3522836 h 3539619"/>
                <a:gd name="connsiteX53" fmla="*/ 1881662 w 3544526"/>
                <a:gd name="connsiteY53" fmla="*/ 3539619 h 3539619"/>
                <a:gd name="connsiteX54" fmla="*/ 1541711 w 3544526"/>
                <a:gd name="connsiteY54" fmla="*/ 3530611 h 3539619"/>
                <a:gd name="connsiteX55" fmla="*/ 1516187 w 3544526"/>
                <a:gd name="connsiteY55" fmla="*/ 3505034 h 3539619"/>
                <a:gd name="connsiteX56" fmla="*/ 1474632 w 3544526"/>
                <a:gd name="connsiteY56" fmla="*/ 3119077 h 3539619"/>
                <a:gd name="connsiteX57" fmla="*/ 1424658 w 3544526"/>
                <a:gd name="connsiteY57" fmla="*/ 3057361 h 3539619"/>
                <a:gd name="connsiteX58" fmla="*/ 1104708 w 3544526"/>
                <a:gd name="connsiteY58" fmla="*/ 2924061 h 3539619"/>
                <a:gd name="connsiteX59" fmla="*/ 1067656 w 3544526"/>
                <a:gd name="connsiteY59" fmla="*/ 2929209 h 3539619"/>
                <a:gd name="connsiteX60" fmla="*/ 736767 w 3544526"/>
                <a:gd name="connsiteY60" fmla="*/ 3207979 h 3539619"/>
                <a:gd name="connsiteX61" fmla="*/ 359014 w 3544526"/>
                <a:gd name="connsiteY61" fmla="*/ 2828832 h 3539619"/>
                <a:gd name="connsiteX62" fmla="*/ 646310 w 3544526"/>
                <a:gd name="connsiteY62" fmla="*/ 2480409 h 3539619"/>
                <a:gd name="connsiteX63" fmla="*/ 474726 w 3544526"/>
                <a:gd name="connsiteY63" fmla="*/ 2079707 h 3539619"/>
                <a:gd name="connsiteX64" fmla="*/ 238476 w 3544526"/>
                <a:gd name="connsiteY64" fmla="*/ 2057615 h 3539619"/>
                <a:gd name="connsiteX65" fmla="*/ 48983 w 3544526"/>
                <a:gd name="connsiteY65" fmla="*/ 2040511 h 3539619"/>
                <a:gd name="connsiteX66" fmla="*/ 24479 w 3544526"/>
                <a:gd name="connsiteY66" fmla="*/ 2018955 h 3539619"/>
                <a:gd name="connsiteX67" fmla="*/ 16865 w 3544526"/>
                <a:gd name="connsiteY67" fmla="*/ 1531281 h 3539619"/>
                <a:gd name="connsiteX68" fmla="*/ 50860 w 3544526"/>
                <a:gd name="connsiteY68" fmla="*/ 1506562 h 3539619"/>
                <a:gd name="connsiteX69" fmla="*/ 458479 w 3544526"/>
                <a:gd name="connsiteY69" fmla="*/ 1463291 h 3539619"/>
                <a:gd name="connsiteX70" fmla="*/ 473439 w 3544526"/>
                <a:gd name="connsiteY70" fmla="*/ 1461683 h 3539619"/>
                <a:gd name="connsiteX71" fmla="*/ 502769 w 3544526"/>
                <a:gd name="connsiteY71" fmla="*/ 1372459 h 3539619"/>
                <a:gd name="connsiteX72" fmla="*/ 627650 w 3544526"/>
                <a:gd name="connsiteY72" fmla="*/ 1095619 h 3539619"/>
                <a:gd name="connsiteX73" fmla="*/ 625720 w 3544526"/>
                <a:gd name="connsiteY73" fmla="*/ 1056691 h 3539619"/>
                <a:gd name="connsiteX74" fmla="*/ 347432 w 3544526"/>
                <a:gd name="connsiteY74" fmla="*/ 721673 h 3539619"/>
                <a:gd name="connsiteX75" fmla="*/ 717035 w 3544526"/>
                <a:gd name="connsiteY75" fmla="*/ 345153 h 3539619"/>
                <a:gd name="connsiteX76" fmla="*/ 816768 w 3544526"/>
                <a:gd name="connsiteY76" fmla="*/ 426655 h 3539619"/>
                <a:gd name="connsiteX77" fmla="*/ 1054787 w 3544526"/>
                <a:gd name="connsiteY77" fmla="*/ 622315 h 3539619"/>
                <a:gd name="connsiteX78" fmla="*/ 1098220 w 3544526"/>
                <a:gd name="connsiteY78" fmla="*/ 626390 h 3539619"/>
                <a:gd name="connsiteX79" fmla="*/ 1476563 w 3544526"/>
                <a:gd name="connsiteY79" fmla="*/ 475342 h 3539619"/>
                <a:gd name="connsiteX80" fmla="*/ 1485571 w 3544526"/>
                <a:gd name="connsiteY80" fmla="*/ 340863 h 3539619"/>
                <a:gd name="connsiteX81" fmla="*/ 1516134 w 3544526"/>
                <a:gd name="connsiteY81" fmla="*/ 42629 h 3539619"/>
                <a:gd name="connsiteX82" fmla="*/ 1542086 w 3544526"/>
                <a:gd name="connsiteY82" fmla="*/ 16194 h 3539619"/>
                <a:gd name="connsiteX83" fmla="*/ 1783872 w 3544526"/>
                <a:gd name="connsiteY83" fmla="*/ 34 h 35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44526" h="3539619">
                  <a:moveTo>
                    <a:pt x="1793403" y="1349025"/>
                  </a:moveTo>
                  <a:cubicBezTo>
                    <a:pt x="1559619" y="1348703"/>
                    <a:pt x="1376614" y="1526615"/>
                    <a:pt x="1371306" y="1757181"/>
                  </a:cubicBezTo>
                  <a:cubicBezTo>
                    <a:pt x="1365622" y="2003029"/>
                    <a:pt x="1574097" y="2184211"/>
                    <a:pt x="1783590" y="2186409"/>
                  </a:cubicBezTo>
                  <a:cubicBezTo>
                    <a:pt x="1977534" y="2188447"/>
                    <a:pt x="2209923" y="2020294"/>
                    <a:pt x="2200968" y="1766832"/>
                  </a:cubicBezTo>
                  <a:cubicBezTo>
                    <a:pt x="2208582" y="1491815"/>
                    <a:pt x="1971260" y="1349293"/>
                    <a:pt x="1793403" y="1349025"/>
                  </a:cubicBezTo>
                  <a:close/>
                  <a:moveTo>
                    <a:pt x="1787183" y="1208165"/>
                  </a:moveTo>
                  <a:cubicBezTo>
                    <a:pt x="2051690" y="1205270"/>
                    <a:pt x="2346922" y="1423611"/>
                    <a:pt x="2342204" y="1763133"/>
                  </a:cubicBezTo>
                  <a:cubicBezTo>
                    <a:pt x="2350032" y="2087266"/>
                    <a:pt x="2058393" y="2330647"/>
                    <a:pt x="1786914" y="2326786"/>
                  </a:cubicBezTo>
                  <a:cubicBezTo>
                    <a:pt x="1482299" y="2322443"/>
                    <a:pt x="1230982" y="2071340"/>
                    <a:pt x="1231357" y="1762864"/>
                  </a:cubicBezTo>
                  <a:cubicBezTo>
                    <a:pt x="1231733" y="1454603"/>
                    <a:pt x="1478653" y="1211490"/>
                    <a:pt x="1787183" y="1208165"/>
                  </a:cubicBezTo>
                  <a:close/>
                  <a:moveTo>
                    <a:pt x="1717381" y="1116737"/>
                  </a:moveTo>
                  <a:cubicBezTo>
                    <a:pt x="1396918" y="1134181"/>
                    <a:pt x="1127590" y="1443867"/>
                    <a:pt x="1131410" y="1764582"/>
                  </a:cubicBezTo>
                  <a:cubicBezTo>
                    <a:pt x="1135754" y="2128876"/>
                    <a:pt x="1421334" y="2418264"/>
                    <a:pt x="1782893" y="2416977"/>
                  </a:cubicBezTo>
                  <a:cubicBezTo>
                    <a:pt x="2146973" y="2415690"/>
                    <a:pt x="2432286" y="2125498"/>
                    <a:pt x="2434323" y="1761097"/>
                  </a:cubicBezTo>
                  <a:cubicBezTo>
                    <a:pt x="2436254" y="1407205"/>
                    <a:pt x="2118233" y="1094975"/>
                    <a:pt x="1782089" y="1117228"/>
                  </a:cubicBezTo>
                  <a:cubicBezTo>
                    <a:pt x="1760336" y="1115710"/>
                    <a:pt x="1738745" y="1115574"/>
                    <a:pt x="1717381" y="1116737"/>
                  </a:cubicBezTo>
                  <a:close/>
                  <a:moveTo>
                    <a:pt x="1783872" y="34"/>
                  </a:moveTo>
                  <a:cubicBezTo>
                    <a:pt x="1864450" y="537"/>
                    <a:pt x="1945014" y="6543"/>
                    <a:pt x="2025578" y="16891"/>
                  </a:cubicBezTo>
                  <a:cubicBezTo>
                    <a:pt x="2041074" y="18875"/>
                    <a:pt x="2047937" y="25041"/>
                    <a:pt x="2049653" y="41932"/>
                  </a:cubicBezTo>
                  <a:cubicBezTo>
                    <a:pt x="2063058" y="175124"/>
                    <a:pt x="2078554" y="308101"/>
                    <a:pt x="2091048" y="441347"/>
                  </a:cubicBezTo>
                  <a:cubicBezTo>
                    <a:pt x="2093782" y="470570"/>
                    <a:pt x="2099681" y="485155"/>
                    <a:pt x="2132389" y="491857"/>
                  </a:cubicBezTo>
                  <a:cubicBezTo>
                    <a:pt x="2244937" y="514860"/>
                    <a:pt x="2343652" y="572395"/>
                    <a:pt x="2443492" y="625961"/>
                  </a:cubicBezTo>
                  <a:cubicBezTo>
                    <a:pt x="2461562" y="635666"/>
                    <a:pt x="2472447" y="636685"/>
                    <a:pt x="2489552" y="622208"/>
                  </a:cubicBezTo>
                  <a:cubicBezTo>
                    <a:pt x="2599312" y="529391"/>
                    <a:pt x="2710412" y="438184"/>
                    <a:pt x="2821781" y="345904"/>
                  </a:cubicBezTo>
                  <a:cubicBezTo>
                    <a:pt x="2920281" y="420328"/>
                    <a:pt x="3011007" y="499257"/>
                    <a:pt x="3092455" y="588427"/>
                  </a:cubicBezTo>
                  <a:cubicBezTo>
                    <a:pt x="3124949" y="623977"/>
                    <a:pt x="3154333" y="662369"/>
                    <a:pt x="3186451" y="698348"/>
                  </a:cubicBezTo>
                  <a:cubicBezTo>
                    <a:pt x="3200499" y="714059"/>
                    <a:pt x="3199802" y="724836"/>
                    <a:pt x="3186236" y="741137"/>
                  </a:cubicBezTo>
                  <a:cubicBezTo>
                    <a:pt x="3099319" y="845428"/>
                    <a:pt x="3013902" y="950898"/>
                    <a:pt x="2927091" y="1055243"/>
                  </a:cubicBezTo>
                  <a:cubicBezTo>
                    <a:pt x="2914973" y="1069774"/>
                    <a:pt x="2913043" y="1080712"/>
                    <a:pt x="2922641" y="1097066"/>
                  </a:cubicBezTo>
                  <a:cubicBezTo>
                    <a:pt x="2973365" y="1183609"/>
                    <a:pt x="3013580" y="1274924"/>
                    <a:pt x="3042910" y="1370850"/>
                  </a:cubicBezTo>
                  <a:cubicBezTo>
                    <a:pt x="3049935" y="1393800"/>
                    <a:pt x="3054867" y="1417392"/>
                    <a:pt x="3059693" y="1440878"/>
                  </a:cubicBezTo>
                  <a:cubicBezTo>
                    <a:pt x="3062857" y="1456374"/>
                    <a:pt x="3070417" y="1462272"/>
                    <a:pt x="3086825" y="1463666"/>
                  </a:cubicBezTo>
                  <a:cubicBezTo>
                    <a:pt x="3222055" y="1475356"/>
                    <a:pt x="3357177" y="1488975"/>
                    <a:pt x="3492461" y="1499860"/>
                  </a:cubicBezTo>
                  <a:cubicBezTo>
                    <a:pt x="3518949" y="1502005"/>
                    <a:pt x="3527260" y="1512032"/>
                    <a:pt x="3529244" y="1536429"/>
                  </a:cubicBezTo>
                  <a:cubicBezTo>
                    <a:pt x="3533158" y="1585169"/>
                    <a:pt x="3539325" y="1633749"/>
                    <a:pt x="3544526" y="1682383"/>
                  </a:cubicBezTo>
                  <a:cubicBezTo>
                    <a:pt x="3544472" y="1743134"/>
                    <a:pt x="3544472" y="1803886"/>
                    <a:pt x="3544472" y="1864637"/>
                  </a:cubicBezTo>
                  <a:cubicBezTo>
                    <a:pt x="3539378" y="1912305"/>
                    <a:pt x="3532997" y="1959866"/>
                    <a:pt x="3529727" y="2007642"/>
                  </a:cubicBezTo>
                  <a:cubicBezTo>
                    <a:pt x="3527850" y="2035202"/>
                    <a:pt x="3519807" y="2046302"/>
                    <a:pt x="3488922" y="2048607"/>
                  </a:cubicBezTo>
                  <a:cubicBezTo>
                    <a:pt x="3354443" y="2058581"/>
                    <a:pt x="3220286" y="2072736"/>
                    <a:pt x="3085914" y="2084372"/>
                  </a:cubicBezTo>
                  <a:cubicBezTo>
                    <a:pt x="3069506" y="2085819"/>
                    <a:pt x="3061409" y="2092522"/>
                    <a:pt x="3058353" y="2107321"/>
                  </a:cubicBezTo>
                  <a:cubicBezTo>
                    <a:pt x="3033527" y="2227323"/>
                    <a:pt x="2983017" y="2337029"/>
                    <a:pt x="2924625" y="2443787"/>
                  </a:cubicBezTo>
                  <a:cubicBezTo>
                    <a:pt x="2920817" y="2450757"/>
                    <a:pt x="2926501" y="2467058"/>
                    <a:pt x="2932882" y="2474779"/>
                  </a:cubicBezTo>
                  <a:cubicBezTo>
                    <a:pt x="3020068" y="2579982"/>
                    <a:pt x="3108166" y="2684433"/>
                    <a:pt x="3195996" y="2789100"/>
                  </a:cubicBezTo>
                  <a:cubicBezTo>
                    <a:pt x="3201679" y="2795909"/>
                    <a:pt x="3207095" y="2802934"/>
                    <a:pt x="3214227" y="2811942"/>
                  </a:cubicBezTo>
                  <a:cubicBezTo>
                    <a:pt x="3188811" y="2843470"/>
                    <a:pt x="3165379" y="2876232"/>
                    <a:pt x="3138193" y="2905509"/>
                  </a:cubicBezTo>
                  <a:cubicBezTo>
                    <a:pt x="3068326" y="2980684"/>
                    <a:pt x="2997333" y="3054840"/>
                    <a:pt x="2925483" y="3128139"/>
                  </a:cubicBezTo>
                  <a:cubicBezTo>
                    <a:pt x="2908217" y="3145780"/>
                    <a:pt x="2885268" y="3157737"/>
                    <a:pt x="2866125" y="3173716"/>
                  </a:cubicBezTo>
                  <a:cubicBezTo>
                    <a:pt x="2849181" y="3187925"/>
                    <a:pt x="2836313" y="3187979"/>
                    <a:pt x="2818403" y="3173019"/>
                  </a:cubicBezTo>
                  <a:cubicBezTo>
                    <a:pt x="2715560" y="3087227"/>
                    <a:pt x="2611109" y="3003365"/>
                    <a:pt x="2508426" y="2917359"/>
                  </a:cubicBezTo>
                  <a:cubicBezTo>
                    <a:pt x="2488855" y="2901005"/>
                    <a:pt x="2476522" y="2899021"/>
                    <a:pt x="2454109" y="2913659"/>
                  </a:cubicBezTo>
                  <a:cubicBezTo>
                    <a:pt x="2366226" y="2971140"/>
                    <a:pt x="2271640" y="3014625"/>
                    <a:pt x="2169226" y="3040417"/>
                  </a:cubicBezTo>
                  <a:cubicBezTo>
                    <a:pt x="2097000" y="3058647"/>
                    <a:pt x="2097000" y="3059237"/>
                    <a:pt x="2089975" y="3133286"/>
                  </a:cubicBezTo>
                  <a:cubicBezTo>
                    <a:pt x="2077803" y="3261170"/>
                    <a:pt x="2065900" y="3389108"/>
                    <a:pt x="2053353" y="3522836"/>
                  </a:cubicBezTo>
                  <a:cubicBezTo>
                    <a:pt x="1996194" y="3528734"/>
                    <a:pt x="1938928" y="3539565"/>
                    <a:pt x="1881662" y="3539619"/>
                  </a:cubicBezTo>
                  <a:cubicBezTo>
                    <a:pt x="1768363" y="3539673"/>
                    <a:pt x="1655063" y="3533506"/>
                    <a:pt x="1541711" y="3530611"/>
                  </a:cubicBezTo>
                  <a:cubicBezTo>
                    <a:pt x="1523373" y="3530128"/>
                    <a:pt x="1517957" y="3522407"/>
                    <a:pt x="1516187" y="3505034"/>
                  </a:cubicBezTo>
                  <a:cubicBezTo>
                    <a:pt x="1502890" y="3376346"/>
                    <a:pt x="1488680" y="3247712"/>
                    <a:pt x="1474632" y="3119077"/>
                  </a:cubicBezTo>
                  <a:cubicBezTo>
                    <a:pt x="1467983" y="3058165"/>
                    <a:pt x="1477849" y="3070712"/>
                    <a:pt x="1424658" y="3057361"/>
                  </a:cubicBezTo>
                  <a:cubicBezTo>
                    <a:pt x="1311037" y="3028888"/>
                    <a:pt x="1204173" y="2985563"/>
                    <a:pt x="1104708" y="2924061"/>
                  </a:cubicBezTo>
                  <a:cubicBezTo>
                    <a:pt x="1089051" y="2914410"/>
                    <a:pt x="1079935" y="2918806"/>
                    <a:pt x="1067656" y="2929209"/>
                  </a:cubicBezTo>
                  <a:cubicBezTo>
                    <a:pt x="957467" y="3022615"/>
                    <a:pt x="846742" y="3115431"/>
                    <a:pt x="736767" y="3207979"/>
                  </a:cubicBezTo>
                  <a:cubicBezTo>
                    <a:pt x="622824" y="3137737"/>
                    <a:pt x="428827" y="2943257"/>
                    <a:pt x="359014" y="2828832"/>
                  </a:cubicBezTo>
                  <a:cubicBezTo>
                    <a:pt x="453653" y="2714032"/>
                    <a:pt x="549043" y="2598320"/>
                    <a:pt x="646310" y="2480409"/>
                  </a:cubicBezTo>
                  <a:cubicBezTo>
                    <a:pt x="558373" y="2361319"/>
                    <a:pt x="513225" y="2223033"/>
                    <a:pt x="474726" y="2079707"/>
                  </a:cubicBezTo>
                  <a:cubicBezTo>
                    <a:pt x="396548" y="2072414"/>
                    <a:pt x="317512" y="2064961"/>
                    <a:pt x="238476" y="2057615"/>
                  </a:cubicBezTo>
                  <a:cubicBezTo>
                    <a:pt x="175312" y="2051771"/>
                    <a:pt x="112201" y="2045658"/>
                    <a:pt x="48983" y="2040511"/>
                  </a:cubicBezTo>
                  <a:cubicBezTo>
                    <a:pt x="34291" y="2039331"/>
                    <a:pt x="27160" y="2034344"/>
                    <a:pt x="24479" y="2018955"/>
                  </a:cubicBezTo>
                  <a:cubicBezTo>
                    <a:pt x="-3404" y="1856755"/>
                    <a:pt x="-9516" y="1694393"/>
                    <a:pt x="16865" y="1531281"/>
                  </a:cubicBezTo>
                  <a:cubicBezTo>
                    <a:pt x="20511" y="1508868"/>
                    <a:pt x="35042" y="1508278"/>
                    <a:pt x="50860" y="1506562"/>
                  </a:cubicBezTo>
                  <a:cubicBezTo>
                    <a:pt x="186733" y="1492085"/>
                    <a:pt x="322606" y="1477715"/>
                    <a:pt x="458479" y="1463291"/>
                  </a:cubicBezTo>
                  <a:cubicBezTo>
                    <a:pt x="463734" y="1462755"/>
                    <a:pt x="469042" y="1462165"/>
                    <a:pt x="473439" y="1461683"/>
                  </a:cubicBezTo>
                  <a:cubicBezTo>
                    <a:pt x="483573" y="1431173"/>
                    <a:pt x="495263" y="1402325"/>
                    <a:pt x="502769" y="1372459"/>
                  </a:cubicBezTo>
                  <a:cubicBezTo>
                    <a:pt x="527810" y="1272565"/>
                    <a:pt x="571832" y="1181411"/>
                    <a:pt x="627650" y="1095619"/>
                  </a:cubicBezTo>
                  <a:cubicBezTo>
                    <a:pt x="637516" y="1080498"/>
                    <a:pt x="637892" y="1071222"/>
                    <a:pt x="625720" y="1056691"/>
                  </a:cubicBezTo>
                  <a:cubicBezTo>
                    <a:pt x="532689" y="945965"/>
                    <a:pt x="440731" y="834275"/>
                    <a:pt x="347432" y="721673"/>
                  </a:cubicBezTo>
                  <a:cubicBezTo>
                    <a:pt x="453439" y="578668"/>
                    <a:pt x="572744" y="451052"/>
                    <a:pt x="717035" y="345153"/>
                  </a:cubicBezTo>
                  <a:cubicBezTo>
                    <a:pt x="750601" y="372553"/>
                    <a:pt x="783738" y="399577"/>
                    <a:pt x="816768" y="426655"/>
                  </a:cubicBezTo>
                  <a:cubicBezTo>
                    <a:pt x="896233" y="491750"/>
                    <a:pt x="975966" y="556469"/>
                    <a:pt x="1054787" y="622315"/>
                  </a:cubicBezTo>
                  <a:cubicBezTo>
                    <a:pt x="1069908" y="634969"/>
                    <a:pt x="1079667" y="636363"/>
                    <a:pt x="1098220" y="626390"/>
                  </a:cubicBezTo>
                  <a:cubicBezTo>
                    <a:pt x="1217578" y="562207"/>
                    <a:pt x="1336882" y="497166"/>
                    <a:pt x="1476563" y="475342"/>
                  </a:cubicBezTo>
                  <a:cubicBezTo>
                    <a:pt x="1479458" y="430945"/>
                    <a:pt x="1481227" y="385797"/>
                    <a:pt x="1485571" y="340863"/>
                  </a:cubicBezTo>
                  <a:cubicBezTo>
                    <a:pt x="1495222" y="241398"/>
                    <a:pt x="1506590" y="142094"/>
                    <a:pt x="1516134" y="42629"/>
                  </a:cubicBezTo>
                  <a:cubicBezTo>
                    <a:pt x="1517850" y="24720"/>
                    <a:pt x="1525464" y="18607"/>
                    <a:pt x="1542086" y="16194"/>
                  </a:cubicBezTo>
                  <a:cubicBezTo>
                    <a:pt x="1622704" y="4532"/>
                    <a:pt x="1703295" y="-468"/>
                    <a:pt x="1783872" y="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52F5AF4-64F5-42C7-B157-8CDEE8DA18A1}"/>
              </a:ext>
            </a:extLst>
          </p:cNvPr>
          <p:cNvSpPr txBox="1"/>
          <p:nvPr/>
        </p:nvSpPr>
        <p:spPr>
          <a:xfrm>
            <a:off x="7800998" y="4505873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800" b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C25F2A3-0007-42B9-BAB5-A4C284C8AF09}"/>
              </a:ext>
            </a:extLst>
          </p:cNvPr>
          <p:cNvSpPr txBox="1"/>
          <p:nvPr/>
        </p:nvSpPr>
        <p:spPr>
          <a:xfrm>
            <a:off x="6923315" y="1543289"/>
            <a:ext cx="4446124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199ECB0-8FA9-4AD0-BA13-6C3AA1E9BEF9}"/>
              </a:ext>
            </a:extLst>
          </p:cNvPr>
          <p:cNvSpPr txBox="1"/>
          <p:nvPr/>
        </p:nvSpPr>
        <p:spPr>
          <a:xfrm>
            <a:off x="6646985" y="844023"/>
            <a:ext cx="472245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E04A12A-B1F3-44EF-B2F8-6C4DF0A02630}"/>
              </a:ext>
            </a:extLst>
          </p:cNvPr>
          <p:cNvSpPr txBox="1"/>
          <p:nvPr/>
        </p:nvSpPr>
        <p:spPr>
          <a:xfrm>
            <a:off x="6923315" y="2227331"/>
            <a:ext cx="444612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You can simply impress your audience and add a unique zing and appeal to your Presentations. 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</a:t>
            </a:r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8C1AFEAE-B43F-4DEA-A19B-7421908CFCA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6" name="Elbow Connector 7">
            <a:extLst>
              <a:ext uri="{FF2B5EF4-FFF2-40B4-BE49-F238E27FC236}">
                <a16:creationId xmlns:a16="http://schemas.microsoft.com/office/drawing/2014/main" id="{37A73CC1-22A1-420E-B546-952AC18C39AE}"/>
              </a:ext>
            </a:extLst>
          </p:cNvPr>
          <p:cNvCxnSpPr>
            <a:cxnSpLocks/>
          </p:cNvCxnSpPr>
          <p:nvPr/>
        </p:nvCxnSpPr>
        <p:spPr>
          <a:xfrm flipV="1">
            <a:off x="4310599" y="3670170"/>
            <a:ext cx="1911100" cy="504000"/>
          </a:xfrm>
          <a:prstGeom prst="bentConnector2">
            <a:avLst/>
          </a:prstGeom>
          <a:ln w="317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Elbow Connector 10">
            <a:extLst>
              <a:ext uri="{FF2B5EF4-FFF2-40B4-BE49-F238E27FC236}">
                <a16:creationId xmlns:a16="http://schemas.microsoft.com/office/drawing/2014/main" id="{68509534-D4E2-4E00-86D6-985E811DF81C}"/>
              </a:ext>
            </a:extLst>
          </p:cNvPr>
          <p:cNvCxnSpPr>
            <a:cxnSpLocks/>
          </p:cNvCxnSpPr>
          <p:nvPr/>
        </p:nvCxnSpPr>
        <p:spPr>
          <a:xfrm flipV="1">
            <a:off x="6678903" y="2746527"/>
            <a:ext cx="1911099" cy="504000"/>
          </a:xfrm>
          <a:prstGeom prst="bentConnector2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18CB4B18-3CA8-437F-9C86-BA412B15FA72}"/>
              </a:ext>
            </a:extLst>
          </p:cNvPr>
          <p:cNvSpPr txBox="1"/>
          <p:nvPr/>
        </p:nvSpPr>
        <p:spPr>
          <a:xfrm>
            <a:off x="4432158" y="3795821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3A77E16-E4D1-4A4C-A28C-43E3A32E9918}"/>
              </a:ext>
            </a:extLst>
          </p:cNvPr>
          <p:cNvSpPr txBox="1"/>
          <p:nvPr/>
        </p:nvSpPr>
        <p:spPr>
          <a:xfrm>
            <a:off x="4414462" y="4285698"/>
            <a:ext cx="22330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C7B1F6-4FDE-443A-ADB1-B4A0721E93F8}"/>
              </a:ext>
            </a:extLst>
          </p:cNvPr>
          <p:cNvSpPr txBox="1"/>
          <p:nvPr/>
        </p:nvSpPr>
        <p:spPr>
          <a:xfrm>
            <a:off x="6791234" y="2807397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541758-610E-4E42-AF63-BCB1851422CC}"/>
              </a:ext>
            </a:extLst>
          </p:cNvPr>
          <p:cNvSpPr txBox="1"/>
          <p:nvPr/>
        </p:nvSpPr>
        <p:spPr>
          <a:xfrm>
            <a:off x="6800804" y="3320224"/>
            <a:ext cx="22330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775004E-1CBD-40E5-A2B0-778EF087DC01}"/>
              </a:ext>
            </a:extLst>
          </p:cNvPr>
          <p:cNvSpPr txBox="1"/>
          <p:nvPr/>
        </p:nvSpPr>
        <p:spPr>
          <a:xfrm>
            <a:off x="9223312" y="1840475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BEC3F01-A069-4CB9-89B6-D9C013360320}"/>
              </a:ext>
            </a:extLst>
          </p:cNvPr>
          <p:cNvSpPr txBox="1"/>
          <p:nvPr/>
        </p:nvSpPr>
        <p:spPr>
          <a:xfrm>
            <a:off x="9187145" y="2354750"/>
            <a:ext cx="22330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18" name="Elbow Connector 7">
            <a:extLst>
              <a:ext uri="{FF2B5EF4-FFF2-40B4-BE49-F238E27FC236}">
                <a16:creationId xmlns:a16="http://schemas.microsoft.com/office/drawing/2014/main" id="{82FC1DD7-0A6D-4936-9811-D6928BBC1F73}"/>
              </a:ext>
            </a:extLst>
          </p:cNvPr>
          <p:cNvCxnSpPr>
            <a:cxnSpLocks/>
          </p:cNvCxnSpPr>
          <p:nvPr/>
        </p:nvCxnSpPr>
        <p:spPr>
          <a:xfrm flipV="1">
            <a:off x="1951524" y="4655043"/>
            <a:ext cx="1911100" cy="504000"/>
          </a:xfrm>
          <a:prstGeom prst="bentConnector2">
            <a:avLst/>
          </a:prstGeom>
          <a:ln w="317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70CE2800-852F-4267-81FD-082DD619CA08}"/>
              </a:ext>
            </a:extLst>
          </p:cNvPr>
          <p:cNvSpPr txBox="1"/>
          <p:nvPr/>
        </p:nvSpPr>
        <p:spPr>
          <a:xfrm>
            <a:off x="2064288" y="4772065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Your Text  Here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598ADCF-B2F5-4EC4-B979-9A483C345C17}"/>
              </a:ext>
            </a:extLst>
          </p:cNvPr>
          <p:cNvSpPr txBox="1"/>
          <p:nvPr/>
        </p:nvSpPr>
        <p:spPr>
          <a:xfrm>
            <a:off x="2028120" y="5251173"/>
            <a:ext cx="22330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  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Donut 24">
            <a:extLst>
              <a:ext uri="{FF2B5EF4-FFF2-40B4-BE49-F238E27FC236}">
                <a16:creationId xmlns:a16="http://schemas.microsoft.com/office/drawing/2014/main" id="{35455F9B-B952-46B5-AF90-9F7E58BB3A3C}"/>
              </a:ext>
            </a:extLst>
          </p:cNvPr>
          <p:cNvSpPr/>
          <p:nvPr/>
        </p:nvSpPr>
        <p:spPr>
          <a:xfrm>
            <a:off x="8375123" y="2038542"/>
            <a:ext cx="448053" cy="451700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2" name="Rectangle 23">
            <a:extLst>
              <a:ext uri="{FF2B5EF4-FFF2-40B4-BE49-F238E27FC236}">
                <a16:creationId xmlns:a16="http://schemas.microsoft.com/office/drawing/2014/main" id="{6A705DCF-70C6-4876-B0A6-CFE94CA9A11A}"/>
              </a:ext>
            </a:extLst>
          </p:cNvPr>
          <p:cNvSpPr/>
          <p:nvPr/>
        </p:nvSpPr>
        <p:spPr>
          <a:xfrm>
            <a:off x="5947351" y="2997237"/>
            <a:ext cx="550777" cy="354955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Trapezoid 22">
            <a:extLst>
              <a:ext uri="{FF2B5EF4-FFF2-40B4-BE49-F238E27FC236}">
                <a16:creationId xmlns:a16="http://schemas.microsoft.com/office/drawing/2014/main" id="{1617E491-7784-4F06-B153-15356D770037}"/>
              </a:ext>
            </a:extLst>
          </p:cNvPr>
          <p:cNvSpPr>
            <a:spLocks noChangeAspect="1"/>
          </p:cNvSpPr>
          <p:nvPr/>
        </p:nvSpPr>
        <p:spPr>
          <a:xfrm>
            <a:off x="3606716" y="4032982"/>
            <a:ext cx="509776" cy="259333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자유형 151">
            <a:extLst>
              <a:ext uri="{FF2B5EF4-FFF2-40B4-BE49-F238E27FC236}">
                <a16:creationId xmlns:a16="http://schemas.microsoft.com/office/drawing/2014/main" id="{C88C9CB3-A7E5-4279-B824-FB295B651E79}"/>
              </a:ext>
            </a:extLst>
          </p:cNvPr>
          <p:cNvSpPr/>
          <p:nvPr/>
        </p:nvSpPr>
        <p:spPr>
          <a:xfrm>
            <a:off x="1257519" y="4936911"/>
            <a:ext cx="418435" cy="439177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D21EC3B7-BC99-49A6-B33E-294AAEBABCF1}"/>
              </a:ext>
            </a:extLst>
          </p:cNvPr>
          <p:cNvGrpSpPr/>
          <p:nvPr/>
        </p:nvGrpSpPr>
        <p:grpSpPr>
          <a:xfrm rot="21262803">
            <a:off x="877244" y="4567552"/>
            <a:ext cx="1178984" cy="1177896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0867BED5-5E87-4AA8-ADDA-64E0D1DF61E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F117011C-793A-4509-A87F-ACF3A32A53C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11C98AB1-26E1-47EC-B1B6-B0711D9FE7EB}"/>
              </a:ext>
            </a:extLst>
          </p:cNvPr>
          <p:cNvGrpSpPr/>
          <p:nvPr/>
        </p:nvGrpSpPr>
        <p:grpSpPr>
          <a:xfrm rot="21262803">
            <a:off x="3264344" y="3589434"/>
            <a:ext cx="1178984" cy="1177896"/>
            <a:chOff x="1302539" y="2906938"/>
            <a:chExt cx="1479474" cy="1478112"/>
          </a:xfrm>
        </p:grpSpPr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CBED9255-762E-41DB-A253-E669F57E7EC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D26300D3-CD36-4DA5-B036-6D0194061A43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005275BD-7B49-4C4B-A45C-7AD000F7AB60}"/>
              </a:ext>
            </a:extLst>
          </p:cNvPr>
          <p:cNvGrpSpPr/>
          <p:nvPr/>
        </p:nvGrpSpPr>
        <p:grpSpPr>
          <a:xfrm rot="21262803">
            <a:off x="5632206" y="2638753"/>
            <a:ext cx="1178984" cy="1177896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3883CCA0-BC4E-4F1C-91C7-1856507653D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F0C75464-60FF-4EEC-A9EB-03A42C85D75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BFBD9E3-1828-4B1A-8205-31955BF25409}"/>
              </a:ext>
            </a:extLst>
          </p:cNvPr>
          <p:cNvGrpSpPr/>
          <p:nvPr/>
        </p:nvGrpSpPr>
        <p:grpSpPr>
          <a:xfrm rot="21262803">
            <a:off x="8000068" y="1688072"/>
            <a:ext cx="1178984" cy="1177896"/>
            <a:chOff x="1302539" y="2906938"/>
            <a:chExt cx="1479474" cy="1478112"/>
          </a:xfrm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0B97B49C-B5AF-4AE7-89ED-E056895872C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B6B86172-2AF9-431C-89A0-BAB0ED7B504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ACC25C02-3628-41D8-97EC-BFEAECEC0154}"/>
              </a:ext>
            </a:extLst>
          </p:cNvPr>
          <p:cNvSpPr txBox="1"/>
          <p:nvPr/>
        </p:nvSpPr>
        <p:spPr>
          <a:xfrm>
            <a:off x="822402" y="1455754"/>
            <a:ext cx="2705446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l"/>
            <a:r>
              <a:rPr lang="en-US" altLang="ko-KR" sz="2400" dirty="0">
                <a:solidFill>
                  <a:schemeClr val="bg1"/>
                </a:solidFill>
              </a:rPr>
              <a:t>We Create Quality </a:t>
            </a:r>
          </a:p>
          <a:p>
            <a:pPr algn="l"/>
            <a:r>
              <a:rPr lang="en-US" altLang="ko-KR" sz="2400" dirty="0">
                <a:solidFill>
                  <a:schemeClr val="bg1"/>
                </a:solidFill>
              </a:rPr>
              <a:t>Professional PPT Presentation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cxnSp>
        <p:nvCxnSpPr>
          <p:cNvPr id="40" name="직선 연결선 39">
            <a:extLst>
              <a:ext uri="{FF2B5EF4-FFF2-40B4-BE49-F238E27FC236}">
                <a16:creationId xmlns:a16="http://schemas.microsoft.com/office/drawing/2014/main" id="{1C60E0C1-C7E7-451F-9D94-A1EABA5BAEC2}"/>
              </a:ext>
            </a:extLst>
          </p:cNvPr>
          <p:cNvCxnSpPr>
            <a:cxnSpLocks/>
            <a:stCxn id="35" idx="30"/>
          </p:cNvCxnSpPr>
          <p:nvPr/>
        </p:nvCxnSpPr>
        <p:spPr>
          <a:xfrm>
            <a:off x="9178907" y="2290519"/>
            <a:ext cx="3013093" cy="2277"/>
          </a:xfrm>
          <a:prstGeom prst="line">
            <a:avLst/>
          </a:prstGeom>
          <a:ln w="317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8ACA4A76-3D27-48CE-9572-59AD272254F7}"/>
              </a:ext>
            </a:extLst>
          </p:cNvPr>
          <p:cNvGrpSpPr/>
          <p:nvPr/>
        </p:nvGrpSpPr>
        <p:grpSpPr>
          <a:xfrm flipH="1">
            <a:off x="6594275" y="1790912"/>
            <a:ext cx="3053445" cy="3104736"/>
            <a:chOff x="2691549" y="1948333"/>
            <a:chExt cx="3053445" cy="3104736"/>
          </a:xfrm>
        </p:grpSpPr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383B85D5-EBE4-46A1-A7D7-4EE1E55EC03E}"/>
                </a:ext>
              </a:extLst>
            </p:cNvPr>
            <p:cNvGrpSpPr/>
            <p:nvPr/>
          </p:nvGrpSpPr>
          <p:grpSpPr>
            <a:xfrm>
              <a:off x="3138415" y="1948333"/>
              <a:ext cx="997813" cy="996892"/>
              <a:chOff x="1302539" y="2906938"/>
              <a:chExt cx="1479474" cy="1478112"/>
            </a:xfrm>
          </p:grpSpPr>
          <p:sp>
            <p:nvSpPr>
              <p:cNvPr id="98" name="자유형: 도형 97">
                <a:extLst>
                  <a:ext uri="{FF2B5EF4-FFF2-40B4-BE49-F238E27FC236}">
                    <a16:creationId xmlns:a16="http://schemas.microsoft.com/office/drawing/2014/main" id="{37BDB93D-6328-44B9-B641-ED9ED525134C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/>
              </a:p>
            </p:txBody>
          </p:sp>
          <p:sp>
            <p:nvSpPr>
              <p:cNvPr id="99" name="자유형: 도형 98">
                <a:extLst>
                  <a:ext uri="{FF2B5EF4-FFF2-40B4-BE49-F238E27FC236}">
                    <a16:creationId xmlns:a16="http://schemas.microsoft.com/office/drawing/2014/main" id="{4F5C789C-B618-48CA-90AB-54231B83C938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D67B020-E3BF-422E-BCEF-1D7DFEB4F3BF}"/>
                </a:ext>
              </a:extLst>
            </p:cNvPr>
            <p:cNvGrpSpPr/>
            <p:nvPr/>
          </p:nvGrpSpPr>
          <p:grpSpPr>
            <a:xfrm>
              <a:off x="2691549" y="3002255"/>
              <a:ext cx="997813" cy="996892"/>
              <a:chOff x="1302539" y="2906938"/>
              <a:chExt cx="1479474" cy="1478112"/>
            </a:xfrm>
          </p:grpSpPr>
          <p:sp>
            <p:nvSpPr>
              <p:cNvPr id="101" name="자유형: 도형 100">
                <a:extLst>
                  <a:ext uri="{FF2B5EF4-FFF2-40B4-BE49-F238E27FC236}">
                    <a16:creationId xmlns:a16="http://schemas.microsoft.com/office/drawing/2014/main" id="{81266EE4-4898-46B6-879F-06580B5F43C6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/>
              </a:p>
            </p:txBody>
          </p:sp>
          <p:sp>
            <p:nvSpPr>
              <p:cNvPr id="102" name="자유형: 도형 101">
                <a:extLst>
                  <a:ext uri="{FF2B5EF4-FFF2-40B4-BE49-F238E27FC236}">
                    <a16:creationId xmlns:a16="http://schemas.microsoft.com/office/drawing/2014/main" id="{A5EDE31F-6851-431F-97A0-79D07AAFCAEF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03" name="그룹 102">
              <a:extLst>
                <a:ext uri="{FF2B5EF4-FFF2-40B4-BE49-F238E27FC236}">
                  <a16:creationId xmlns:a16="http://schemas.microsoft.com/office/drawing/2014/main" id="{AC54FE57-A4FC-47E0-9E8B-DE90CD19B171}"/>
                </a:ext>
              </a:extLst>
            </p:cNvPr>
            <p:cNvGrpSpPr/>
            <p:nvPr/>
          </p:nvGrpSpPr>
          <p:grpSpPr>
            <a:xfrm>
              <a:off x="3138415" y="4056177"/>
              <a:ext cx="997813" cy="996892"/>
              <a:chOff x="1302539" y="2906938"/>
              <a:chExt cx="1479474" cy="1478112"/>
            </a:xfrm>
          </p:grpSpPr>
          <p:sp>
            <p:nvSpPr>
              <p:cNvPr id="104" name="자유형: 도형 103">
                <a:extLst>
                  <a:ext uri="{FF2B5EF4-FFF2-40B4-BE49-F238E27FC236}">
                    <a16:creationId xmlns:a16="http://schemas.microsoft.com/office/drawing/2014/main" id="{C89F1E29-CC7D-4E83-9D7F-F6C659989A64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/>
              </a:p>
            </p:txBody>
          </p:sp>
          <p:sp>
            <p:nvSpPr>
              <p:cNvPr id="105" name="자유형: 도형 104">
                <a:extLst>
                  <a:ext uri="{FF2B5EF4-FFF2-40B4-BE49-F238E27FC236}">
                    <a16:creationId xmlns:a16="http://schemas.microsoft.com/office/drawing/2014/main" id="{9F980A72-6F08-4F19-9FF4-4067C0DCF4A0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CDF17C8C-4B63-4940-BB5B-705F98C086A2}"/>
                </a:ext>
              </a:extLst>
            </p:cNvPr>
            <p:cNvGrpSpPr/>
            <p:nvPr/>
          </p:nvGrpSpPr>
          <p:grpSpPr>
            <a:xfrm>
              <a:off x="4449080" y="2870664"/>
              <a:ext cx="1295914" cy="1294718"/>
              <a:chOff x="1302539" y="2906938"/>
              <a:chExt cx="1479474" cy="1478112"/>
            </a:xfrm>
          </p:grpSpPr>
          <p:sp>
            <p:nvSpPr>
              <p:cNvPr id="107" name="자유형: 도형 106">
                <a:extLst>
                  <a:ext uri="{FF2B5EF4-FFF2-40B4-BE49-F238E27FC236}">
                    <a16:creationId xmlns:a16="http://schemas.microsoft.com/office/drawing/2014/main" id="{CFFA11B0-4E0D-4917-9A83-96FCB93B47E4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/>
              </a:p>
            </p:txBody>
          </p:sp>
          <p:sp>
            <p:nvSpPr>
              <p:cNvPr id="108" name="자유형: 도형 107">
                <a:extLst>
                  <a:ext uri="{FF2B5EF4-FFF2-40B4-BE49-F238E27FC236}">
                    <a16:creationId xmlns:a16="http://schemas.microsoft.com/office/drawing/2014/main" id="{14095A08-30F1-4D7D-9044-C158CB07ECFF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cxnSp>
        <p:nvCxnSpPr>
          <p:cNvPr id="39" name="Straight Connector 7">
            <a:extLst>
              <a:ext uri="{FF2B5EF4-FFF2-40B4-BE49-F238E27FC236}">
                <a16:creationId xmlns:a16="http://schemas.microsoft.com/office/drawing/2014/main" id="{727EF731-255B-4881-8333-05A2CA425CD6}"/>
              </a:ext>
            </a:extLst>
          </p:cNvPr>
          <p:cNvCxnSpPr>
            <a:cxnSpLocks/>
          </p:cNvCxnSpPr>
          <p:nvPr/>
        </p:nvCxnSpPr>
        <p:spPr>
          <a:xfrm flipH="1" flipV="1">
            <a:off x="3977074" y="2569878"/>
            <a:ext cx="416522" cy="339763"/>
          </a:xfrm>
          <a:prstGeom prst="line">
            <a:avLst/>
          </a:prstGeom>
          <a:ln w="508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8">
            <a:extLst>
              <a:ext uri="{FF2B5EF4-FFF2-40B4-BE49-F238E27FC236}">
                <a16:creationId xmlns:a16="http://schemas.microsoft.com/office/drawing/2014/main" id="{2BF7B391-CF7B-4E8F-8FC0-B29FE50D92F5}"/>
              </a:ext>
            </a:extLst>
          </p:cNvPr>
          <p:cNvCxnSpPr>
            <a:cxnSpLocks/>
          </p:cNvCxnSpPr>
          <p:nvPr/>
        </p:nvCxnSpPr>
        <p:spPr>
          <a:xfrm flipH="1">
            <a:off x="3615691" y="3334411"/>
            <a:ext cx="601959" cy="4837"/>
          </a:xfrm>
          <a:prstGeom prst="line">
            <a:avLst/>
          </a:prstGeom>
          <a:ln w="508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9">
            <a:extLst>
              <a:ext uri="{FF2B5EF4-FFF2-40B4-BE49-F238E27FC236}">
                <a16:creationId xmlns:a16="http://schemas.microsoft.com/office/drawing/2014/main" id="{D70CF4BF-0C7E-41B9-8DCE-0425597CE133}"/>
              </a:ext>
            </a:extLst>
          </p:cNvPr>
          <p:cNvCxnSpPr>
            <a:cxnSpLocks/>
          </p:cNvCxnSpPr>
          <p:nvPr/>
        </p:nvCxnSpPr>
        <p:spPr>
          <a:xfrm flipH="1">
            <a:off x="3977074" y="3759181"/>
            <a:ext cx="416522" cy="349438"/>
          </a:xfrm>
          <a:prstGeom prst="line">
            <a:avLst/>
          </a:prstGeom>
          <a:ln w="508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14">
            <a:extLst>
              <a:ext uri="{FF2B5EF4-FFF2-40B4-BE49-F238E27FC236}">
                <a16:creationId xmlns:a16="http://schemas.microsoft.com/office/drawing/2014/main" id="{556923BC-CD72-4AEF-AC70-E873233190B7}"/>
              </a:ext>
            </a:extLst>
          </p:cNvPr>
          <p:cNvCxnSpPr>
            <a:cxnSpLocks/>
          </p:cNvCxnSpPr>
          <p:nvPr/>
        </p:nvCxnSpPr>
        <p:spPr>
          <a:xfrm flipV="1">
            <a:off x="7819221" y="2559136"/>
            <a:ext cx="416523" cy="339763"/>
          </a:xfrm>
          <a:prstGeom prst="line">
            <a:avLst/>
          </a:prstGeom>
          <a:ln w="508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15">
            <a:extLst>
              <a:ext uri="{FF2B5EF4-FFF2-40B4-BE49-F238E27FC236}">
                <a16:creationId xmlns:a16="http://schemas.microsoft.com/office/drawing/2014/main" id="{6F4E395D-D6AA-4C30-9DD0-54E2BA4F7039}"/>
              </a:ext>
            </a:extLst>
          </p:cNvPr>
          <p:cNvCxnSpPr>
            <a:cxnSpLocks/>
          </p:cNvCxnSpPr>
          <p:nvPr/>
        </p:nvCxnSpPr>
        <p:spPr>
          <a:xfrm>
            <a:off x="7995167" y="3323669"/>
            <a:ext cx="601960" cy="4837"/>
          </a:xfrm>
          <a:prstGeom prst="line">
            <a:avLst/>
          </a:prstGeom>
          <a:ln w="508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16">
            <a:extLst>
              <a:ext uri="{FF2B5EF4-FFF2-40B4-BE49-F238E27FC236}">
                <a16:creationId xmlns:a16="http://schemas.microsoft.com/office/drawing/2014/main" id="{20584179-FE67-4F3A-86D2-BA5EB8232ED9}"/>
              </a:ext>
            </a:extLst>
          </p:cNvPr>
          <p:cNvCxnSpPr>
            <a:cxnSpLocks/>
          </p:cNvCxnSpPr>
          <p:nvPr/>
        </p:nvCxnSpPr>
        <p:spPr>
          <a:xfrm>
            <a:off x="7819221" y="3748439"/>
            <a:ext cx="416523" cy="349438"/>
          </a:xfrm>
          <a:prstGeom prst="line">
            <a:avLst/>
          </a:prstGeom>
          <a:ln w="508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18">
            <a:extLst>
              <a:ext uri="{FF2B5EF4-FFF2-40B4-BE49-F238E27FC236}">
                <a16:creationId xmlns:a16="http://schemas.microsoft.com/office/drawing/2014/main" id="{A819BAF2-C357-429A-9D4A-980A9752C911}"/>
              </a:ext>
            </a:extLst>
          </p:cNvPr>
          <p:cNvGrpSpPr/>
          <p:nvPr/>
        </p:nvGrpSpPr>
        <p:grpSpPr>
          <a:xfrm>
            <a:off x="5624622" y="2738738"/>
            <a:ext cx="955733" cy="1163729"/>
            <a:chOff x="4124817" y="3023000"/>
            <a:chExt cx="817297" cy="995165"/>
          </a:xfrm>
        </p:grpSpPr>
        <p:sp>
          <p:nvSpPr>
            <p:cNvPr id="51" name="Right Arrow 13">
              <a:extLst>
                <a:ext uri="{FF2B5EF4-FFF2-40B4-BE49-F238E27FC236}">
                  <a16:creationId xmlns:a16="http://schemas.microsoft.com/office/drawing/2014/main" id="{C96B09B3-5467-4504-9CD3-AC90943168E5}"/>
                </a:ext>
              </a:extLst>
            </p:cNvPr>
            <p:cNvSpPr/>
            <p:nvPr/>
          </p:nvSpPr>
          <p:spPr>
            <a:xfrm rot="10800000">
              <a:off x="4124817" y="3023000"/>
              <a:ext cx="576064" cy="510693"/>
            </a:xfrm>
            <a:prstGeom prst="rightArrow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2" name="Right Arrow 57">
              <a:extLst>
                <a:ext uri="{FF2B5EF4-FFF2-40B4-BE49-F238E27FC236}">
                  <a16:creationId xmlns:a16="http://schemas.microsoft.com/office/drawing/2014/main" id="{1C779D21-C836-49C5-9255-123B9B2D3CC5}"/>
                </a:ext>
              </a:extLst>
            </p:cNvPr>
            <p:cNvSpPr/>
            <p:nvPr/>
          </p:nvSpPr>
          <p:spPr>
            <a:xfrm>
              <a:off x="4441371" y="3574246"/>
              <a:ext cx="500743" cy="443919"/>
            </a:xfrm>
            <a:prstGeom prst="rightArrow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53" name="Group 21">
            <a:extLst>
              <a:ext uri="{FF2B5EF4-FFF2-40B4-BE49-F238E27FC236}">
                <a16:creationId xmlns:a16="http://schemas.microsoft.com/office/drawing/2014/main" id="{4620D7FE-6ACC-4D24-B35B-166224A2C7E4}"/>
              </a:ext>
            </a:extLst>
          </p:cNvPr>
          <p:cNvGrpSpPr/>
          <p:nvPr/>
        </p:nvGrpSpPr>
        <p:grpSpPr>
          <a:xfrm>
            <a:off x="9271212" y="1790912"/>
            <a:ext cx="2012872" cy="870780"/>
            <a:chOff x="1696746" y="1788479"/>
            <a:chExt cx="1371977" cy="870780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55414A74-2AA8-4C5F-8AD8-69BD037849FE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0F4A38A4-C375-4A59-813C-2CE88481D562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6" name="Group 24">
            <a:extLst>
              <a:ext uri="{FF2B5EF4-FFF2-40B4-BE49-F238E27FC236}">
                <a16:creationId xmlns:a16="http://schemas.microsoft.com/office/drawing/2014/main" id="{84ED2132-AFA9-4E2D-94FA-41AC0B762086}"/>
              </a:ext>
            </a:extLst>
          </p:cNvPr>
          <p:cNvGrpSpPr/>
          <p:nvPr/>
        </p:nvGrpSpPr>
        <p:grpSpPr>
          <a:xfrm>
            <a:off x="9739449" y="2844917"/>
            <a:ext cx="2012872" cy="870780"/>
            <a:chOff x="1696746" y="1788479"/>
            <a:chExt cx="1371977" cy="870780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B55FB95-730C-4CD9-90B1-87F0720DD972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8F0071D2-8310-4F72-950C-79CFAFFE3DAB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9" name="Group 27">
            <a:extLst>
              <a:ext uri="{FF2B5EF4-FFF2-40B4-BE49-F238E27FC236}">
                <a16:creationId xmlns:a16="http://schemas.microsoft.com/office/drawing/2014/main" id="{3E4211D7-D873-4782-99CB-69302FD5BC9C}"/>
              </a:ext>
            </a:extLst>
          </p:cNvPr>
          <p:cNvGrpSpPr/>
          <p:nvPr/>
        </p:nvGrpSpPr>
        <p:grpSpPr>
          <a:xfrm>
            <a:off x="9271212" y="3898922"/>
            <a:ext cx="2012872" cy="870780"/>
            <a:chOff x="1696746" y="1788479"/>
            <a:chExt cx="1371977" cy="870780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570845B-07E6-4160-9248-16DE6EC79C30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E451E2F6-38FC-4E82-86A6-6182E17D564C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2" name="Group 30">
            <a:extLst>
              <a:ext uri="{FF2B5EF4-FFF2-40B4-BE49-F238E27FC236}">
                <a16:creationId xmlns:a16="http://schemas.microsoft.com/office/drawing/2014/main" id="{289255CB-E47C-4AF5-8A38-CF81F0903EB2}"/>
              </a:ext>
            </a:extLst>
          </p:cNvPr>
          <p:cNvGrpSpPr/>
          <p:nvPr/>
        </p:nvGrpSpPr>
        <p:grpSpPr>
          <a:xfrm>
            <a:off x="996070" y="1829233"/>
            <a:ext cx="1975499" cy="870780"/>
            <a:chOff x="1696746" y="1788479"/>
            <a:chExt cx="1371977" cy="870780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5862EA77-54E4-4686-9614-4E8D3BE0225F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271DD83-64AF-4AAC-B861-E007F1A0D009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5" name="Group 33">
            <a:extLst>
              <a:ext uri="{FF2B5EF4-FFF2-40B4-BE49-F238E27FC236}">
                <a16:creationId xmlns:a16="http://schemas.microsoft.com/office/drawing/2014/main" id="{3558D076-B232-4690-9943-4AC0EAF03653}"/>
              </a:ext>
            </a:extLst>
          </p:cNvPr>
          <p:cNvGrpSpPr/>
          <p:nvPr/>
        </p:nvGrpSpPr>
        <p:grpSpPr>
          <a:xfrm>
            <a:off x="523620" y="2883238"/>
            <a:ext cx="1975499" cy="870780"/>
            <a:chOff x="1696746" y="1788479"/>
            <a:chExt cx="1371977" cy="870780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5882502-B660-41F3-B6B4-1A2CB6B47C3C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5A959F99-B0DD-4EB7-AEC5-43242AB06187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8" name="Group 36">
            <a:extLst>
              <a:ext uri="{FF2B5EF4-FFF2-40B4-BE49-F238E27FC236}">
                <a16:creationId xmlns:a16="http://schemas.microsoft.com/office/drawing/2014/main" id="{76E6C02E-9184-4D0F-9671-71F61FC2A30B}"/>
              </a:ext>
            </a:extLst>
          </p:cNvPr>
          <p:cNvGrpSpPr/>
          <p:nvPr/>
        </p:nvGrpSpPr>
        <p:grpSpPr>
          <a:xfrm>
            <a:off x="996070" y="3937243"/>
            <a:ext cx="1975499" cy="870780"/>
            <a:chOff x="1696746" y="1788479"/>
            <a:chExt cx="1371977" cy="870780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E76DBEDE-C187-4F63-BE51-FD8490A37B77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04E903C-F307-453F-B235-ABACB56E3678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1" name="Group 39">
            <a:extLst>
              <a:ext uri="{FF2B5EF4-FFF2-40B4-BE49-F238E27FC236}">
                <a16:creationId xmlns:a16="http://schemas.microsoft.com/office/drawing/2014/main" id="{C5C986B1-A0CC-4D45-BF15-8C8F258B93CD}"/>
              </a:ext>
            </a:extLst>
          </p:cNvPr>
          <p:cNvGrpSpPr/>
          <p:nvPr/>
        </p:nvGrpSpPr>
        <p:grpSpPr>
          <a:xfrm>
            <a:off x="3010476" y="4995961"/>
            <a:ext cx="2986457" cy="1077218"/>
            <a:chOff x="1353016" y="1766707"/>
            <a:chExt cx="2452106" cy="1077218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A3D9A1C6-658D-470F-B727-B2235061C852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1250EF16-6368-4ADA-8064-A966CB9F0044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4" name="Group 42">
            <a:extLst>
              <a:ext uri="{FF2B5EF4-FFF2-40B4-BE49-F238E27FC236}">
                <a16:creationId xmlns:a16="http://schemas.microsoft.com/office/drawing/2014/main" id="{E355EA42-966C-4BE6-A0F9-194DD6ED9580}"/>
              </a:ext>
            </a:extLst>
          </p:cNvPr>
          <p:cNvGrpSpPr/>
          <p:nvPr/>
        </p:nvGrpSpPr>
        <p:grpSpPr>
          <a:xfrm>
            <a:off x="6187235" y="4994617"/>
            <a:ext cx="2986457" cy="1077218"/>
            <a:chOff x="1353016" y="1766707"/>
            <a:chExt cx="2452106" cy="1077218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49DB8FD-B35A-4D73-86CF-0DFEDDB4E917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2938A0C-6201-44EA-8BDF-C27F64DC5D3C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77" name="Rectangle 9">
            <a:extLst>
              <a:ext uri="{FF2B5EF4-FFF2-40B4-BE49-F238E27FC236}">
                <a16:creationId xmlns:a16="http://schemas.microsoft.com/office/drawing/2014/main" id="{EB0AFD1A-1D04-49B4-A26F-6037D64EE3CE}"/>
              </a:ext>
            </a:extLst>
          </p:cNvPr>
          <p:cNvSpPr/>
          <p:nvPr/>
        </p:nvSpPr>
        <p:spPr>
          <a:xfrm>
            <a:off x="4728012" y="3115186"/>
            <a:ext cx="467728" cy="46696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8" name="Round Same Side Corner Rectangle 11">
            <a:extLst>
              <a:ext uri="{FF2B5EF4-FFF2-40B4-BE49-F238E27FC236}">
                <a16:creationId xmlns:a16="http://schemas.microsoft.com/office/drawing/2014/main" id="{E41DC173-5856-4106-97DB-5A1EFD1808F3}"/>
              </a:ext>
            </a:extLst>
          </p:cNvPr>
          <p:cNvSpPr>
            <a:spLocks noChangeAspect="1"/>
          </p:cNvSpPr>
          <p:nvPr/>
        </p:nvSpPr>
        <p:spPr>
          <a:xfrm rot="9900000">
            <a:off x="7046866" y="3162527"/>
            <a:ext cx="498196" cy="423122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9" name="Rounded Rectangle 27">
            <a:extLst>
              <a:ext uri="{FF2B5EF4-FFF2-40B4-BE49-F238E27FC236}">
                <a16:creationId xmlns:a16="http://schemas.microsoft.com/office/drawing/2014/main" id="{B11E42FF-8ABA-4086-AAC3-B8579790ECBB}"/>
              </a:ext>
            </a:extLst>
          </p:cNvPr>
          <p:cNvSpPr/>
          <p:nvPr/>
        </p:nvSpPr>
        <p:spPr>
          <a:xfrm>
            <a:off x="8540941" y="425914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0" name="Rounded Rectangle 7">
            <a:extLst>
              <a:ext uri="{FF2B5EF4-FFF2-40B4-BE49-F238E27FC236}">
                <a16:creationId xmlns:a16="http://schemas.microsoft.com/office/drawing/2014/main" id="{3DDCD71E-C85D-4C35-A7CD-69C30852937B}"/>
              </a:ext>
            </a:extLst>
          </p:cNvPr>
          <p:cNvSpPr/>
          <p:nvPr/>
        </p:nvSpPr>
        <p:spPr>
          <a:xfrm>
            <a:off x="8987757" y="3160237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1" name="Rectangle 16">
            <a:extLst>
              <a:ext uri="{FF2B5EF4-FFF2-40B4-BE49-F238E27FC236}">
                <a16:creationId xmlns:a16="http://schemas.microsoft.com/office/drawing/2014/main" id="{B6E3D211-0325-43F6-B13D-E51627FCEBC3}"/>
              </a:ext>
            </a:extLst>
          </p:cNvPr>
          <p:cNvSpPr/>
          <p:nvPr/>
        </p:nvSpPr>
        <p:spPr>
          <a:xfrm>
            <a:off x="3304322" y="4245070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2" name="Block Arc 10">
            <a:extLst>
              <a:ext uri="{FF2B5EF4-FFF2-40B4-BE49-F238E27FC236}">
                <a16:creationId xmlns:a16="http://schemas.microsoft.com/office/drawing/2014/main" id="{D7817B70-8E3F-48A8-BD1F-652121604D83}"/>
              </a:ext>
            </a:extLst>
          </p:cNvPr>
          <p:cNvSpPr/>
          <p:nvPr/>
        </p:nvSpPr>
        <p:spPr>
          <a:xfrm>
            <a:off x="8488546" y="2122791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3" name="Round Same Side Corner Rectangle 36">
            <a:extLst>
              <a:ext uri="{FF2B5EF4-FFF2-40B4-BE49-F238E27FC236}">
                <a16:creationId xmlns:a16="http://schemas.microsoft.com/office/drawing/2014/main" id="{FDF591F7-53DB-41AC-9911-775A142FEB8A}"/>
              </a:ext>
            </a:extLst>
          </p:cNvPr>
          <p:cNvSpPr>
            <a:spLocks noChangeAspect="1"/>
          </p:cNvSpPr>
          <p:nvPr/>
        </p:nvSpPr>
        <p:spPr>
          <a:xfrm>
            <a:off x="3298978" y="2122791"/>
            <a:ext cx="381905" cy="301940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4" name="Oval 21">
            <a:extLst>
              <a:ext uri="{FF2B5EF4-FFF2-40B4-BE49-F238E27FC236}">
                <a16:creationId xmlns:a16="http://schemas.microsoft.com/office/drawing/2014/main" id="{5F060F8D-DFB5-4DFA-BECC-B0AA799B4B97}"/>
              </a:ext>
            </a:extLst>
          </p:cNvPr>
          <p:cNvSpPr>
            <a:spLocks noChangeAspect="1"/>
          </p:cNvSpPr>
          <p:nvPr/>
        </p:nvSpPr>
        <p:spPr>
          <a:xfrm>
            <a:off x="2836298" y="3136862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677C01A1-BEA8-4CBE-8FDA-821B8BEBDB74}"/>
              </a:ext>
            </a:extLst>
          </p:cNvPr>
          <p:cNvGrpSpPr/>
          <p:nvPr/>
        </p:nvGrpSpPr>
        <p:grpSpPr>
          <a:xfrm>
            <a:off x="2986015" y="1795933"/>
            <a:ext cx="997813" cy="996892"/>
            <a:chOff x="1302539" y="2906938"/>
            <a:chExt cx="1479474" cy="1478112"/>
          </a:xfrm>
        </p:grpSpPr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49DD2592-50BC-4646-9BE7-4F37A6B79CC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87" name="자유형: 도형 86">
              <a:extLst>
                <a:ext uri="{FF2B5EF4-FFF2-40B4-BE49-F238E27FC236}">
                  <a16:creationId xmlns:a16="http://schemas.microsoft.com/office/drawing/2014/main" id="{D8964249-4B65-407E-8375-3E4A868A5D7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943F2B52-EE87-400B-AF04-680AD77A284E}"/>
              </a:ext>
            </a:extLst>
          </p:cNvPr>
          <p:cNvGrpSpPr/>
          <p:nvPr/>
        </p:nvGrpSpPr>
        <p:grpSpPr>
          <a:xfrm>
            <a:off x="2539149" y="2849855"/>
            <a:ext cx="997813" cy="996892"/>
            <a:chOff x="1302539" y="2906938"/>
            <a:chExt cx="1479474" cy="1478112"/>
          </a:xfrm>
        </p:grpSpPr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61FE7312-7F8E-4792-A449-EDABCF23864B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BFF32CF3-AA69-4835-BB88-564C04AFCD7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67B65D71-31CB-4A2D-B926-DA57A8A52223}"/>
              </a:ext>
            </a:extLst>
          </p:cNvPr>
          <p:cNvGrpSpPr/>
          <p:nvPr/>
        </p:nvGrpSpPr>
        <p:grpSpPr>
          <a:xfrm>
            <a:off x="2986015" y="3903777"/>
            <a:ext cx="997813" cy="996892"/>
            <a:chOff x="1302539" y="2906938"/>
            <a:chExt cx="1479474" cy="1478112"/>
          </a:xfrm>
        </p:grpSpPr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644BA904-5EAD-4084-84A7-1369E91B060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3A524A6E-3736-40E5-B6F4-B33354112D0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7E61FB92-6C70-4E05-9950-79FE27772E13}"/>
              </a:ext>
            </a:extLst>
          </p:cNvPr>
          <p:cNvGrpSpPr/>
          <p:nvPr/>
        </p:nvGrpSpPr>
        <p:grpSpPr>
          <a:xfrm>
            <a:off x="4296680" y="2718264"/>
            <a:ext cx="1295914" cy="1294718"/>
            <a:chOff x="1302539" y="2906938"/>
            <a:chExt cx="1479474" cy="1478112"/>
          </a:xfrm>
        </p:grpSpPr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224BCC92-8CCD-466B-BAB8-410AE2F81DE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E454EA63-CBA6-4730-9BB4-92F749F20BF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F0E553AB-41C9-498A-9D0D-8F709AA68A30}"/>
              </a:ext>
            </a:extLst>
          </p:cNvPr>
          <p:cNvGrpSpPr/>
          <p:nvPr/>
        </p:nvGrpSpPr>
        <p:grpSpPr>
          <a:xfrm>
            <a:off x="1757995" y="0"/>
            <a:ext cx="8676010" cy="1771650"/>
            <a:chOff x="1757995" y="0"/>
            <a:chExt cx="8676010" cy="1771650"/>
          </a:xfr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6339C3F5-7F3F-4AE9-9763-FC2040B7CE89}"/>
                </a:ext>
              </a:extLst>
            </p:cNvPr>
            <p:cNvSpPr/>
            <p:nvPr/>
          </p:nvSpPr>
          <p:spPr>
            <a:xfrm>
              <a:off x="1757995" y="0"/>
              <a:ext cx="2628900" cy="17716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CABC871F-CEBD-4A5F-9BD7-1E91245D61DE}"/>
                </a:ext>
              </a:extLst>
            </p:cNvPr>
            <p:cNvSpPr/>
            <p:nvPr/>
          </p:nvSpPr>
          <p:spPr>
            <a:xfrm>
              <a:off x="4781550" y="0"/>
              <a:ext cx="2628900" cy="17716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1020BEAA-B17E-4376-AEBD-1EAE553F0957}"/>
                </a:ext>
              </a:extLst>
            </p:cNvPr>
            <p:cNvSpPr/>
            <p:nvPr/>
          </p:nvSpPr>
          <p:spPr>
            <a:xfrm>
              <a:off x="7805105" y="0"/>
              <a:ext cx="2628900" cy="17716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Rounded Rectangle 12">
            <a:extLst>
              <a:ext uri="{FF2B5EF4-FFF2-40B4-BE49-F238E27FC236}">
                <a16:creationId xmlns:a16="http://schemas.microsoft.com/office/drawing/2014/main" id="{9EC0BE52-3301-4A57-9518-BE8638B7793C}"/>
              </a:ext>
            </a:extLst>
          </p:cNvPr>
          <p:cNvSpPr>
            <a:spLocks noChangeAspect="1"/>
          </p:cNvSpPr>
          <p:nvPr/>
        </p:nvSpPr>
        <p:spPr>
          <a:xfrm>
            <a:off x="2046128" y="597095"/>
            <a:ext cx="428625" cy="510784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Rounded Rectangle 3">
            <a:extLst>
              <a:ext uri="{FF2B5EF4-FFF2-40B4-BE49-F238E27FC236}">
                <a16:creationId xmlns:a16="http://schemas.microsoft.com/office/drawing/2014/main" id="{D65D4544-464F-4302-A9C1-EC64216A353C}"/>
              </a:ext>
            </a:extLst>
          </p:cNvPr>
          <p:cNvSpPr/>
          <p:nvPr/>
        </p:nvSpPr>
        <p:spPr>
          <a:xfrm>
            <a:off x="8055071" y="597095"/>
            <a:ext cx="627505" cy="510784"/>
          </a:xfrm>
          <a:custGeom>
            <a:avLst/>
            <a:gdLst/>
            <a:ahLst/>
            <a:cxnLst/>
            <a:rect l="l" t="t" r="r" b="b"/>
            <a:pathLst>
              <a:path w="2481182" h="2019660">
                <a:moveTo>
                  <a:pt x="1240591" y="1481245"/>
                </a:moveTo>
                <a:cubicBezTo>
                  <a:pt x="1201062" y="1481245"/>
                  <a:pt x="1169018" y="1511885"/>
                  <a:pt x="1169018" y="1549682"/>
                </a:cubicBezTo>
                <a:cubicBezTo>
                  <a:pt x="1169018" y="1587479"/>
                  <a:pt x="1201062" y="1618119"/>
                  <a:pt x="1240591" y="1618119"/>
                </a:cubicBezTo>
                <a:cubicBezTo>
                  <a:pt x="1280120" y="1618119"/>
                  <a:pt x="1312164" y="1587479"/>
                  <a:pt x="1312164" y="1549682"/>
                </a:cubicBezTo>
                <a:cubicBezTo>
                  <a:pt x="1312164" y="1511885"/>
                  <a:pt x="1280120" y="1481245"/>
                  <a:pt x="1240591" y="1481245"/>
                </a:cubicBezTo>
                <a:close/>
                <a:moveTo>
                  <a:pt x="95430" y="81527"/>
                </a:moveTo>
                <a:lnTo>
                  <a:pt x="95430" y="91249"/>
                </a:lnTo>
                <a:lnTo>
                  <a:pt x="95430" y="1336786"/>
                </a:lnTo>
                <a:lnTo>
                  <a:pt x="95430" y="1414360"/>
                </a:lnTo>
                <a:lnTo>
                  <a:pt x="2385752" y="1414360"/>
                </a:lnTo>
                <a:lnTo>
                  <a:pt x="2385752" y="1336786"/>
                </a:lnTo>
                <a:lnTo>
                  <a:pt x="2385752" y="91249"/>
                </a:lnTo>
                <a:lnTo>
                  <a:pt x="2385752" y="81527"/>
                </a:lnTo>
                <a:close/>
                <a:moveTo>
                  <a:pt x="82232" y="0"/>
                </a:moveTo>
                <a:lnTo>
                  <a:pt x="2398950" y="0"/>
                </a:lnTo>
                <a:cubicBezTo>
                  <a:pt x="2444366" y="0"/>
                  <a:pt x="2481182" y="33399"/>
                  <a:pt x="2481182" y="74597"/>
                </a:cubicBezTo>
                <a:lnTo>
                  <a:pt x="2481182" y="1613510"/>
                </a:lnTo>
                <a:cubicBezTo>
                  <a:pt x="2481182" y="1654709"/>
                  <a:pt x="2444366" y="1688107"/>
                  <a:pt x="2398950" y="1688107"/>
                </a:cubicBezTo>
                <a:lnTo>
                  <a:pt x="1569038" y="1688107"/>
                </a:lnTo>
                <a:lnTo>
                  <a:pt x="1643796" y="1974036"/>
                </a:lnTo>
                <a:lnTo>
                  <a:pt x="1876791" y="1974036"/>
                </a:lnTo>
                <a:cubicBezTo>
                  <a:pt x="1881184" y="1974036"/>
                  <a:pt x="1884744" y="1977440"/>
                  <a:pt x="1884744" y="1981640"/>
                </a:cubicBezTo>
                <a:lnTo>
                  <a:pt x="1884744" y="2012056"/>
                </a:lnTo>
                <a:cubicBezTo>
                  <a:pt x="1884744" y="2016256"/>
                  <a:pt x="1881184" y="2019660"/>
                  <a:pt x="1876791" y="2019660"/>
                </a:cubicBezTo>
                <a:lnTo>
                  <a:pt x="604391" y="2019660"/>
                </a:lnTo>
                <a:cubicBezTo>
                  <a:pt x="599998" y="2019660"/>
                  <a:pt x="596438" y="2016256"/>
                  <a:pt x="596438" y="2012056"/>
                </a:cubicBezTo>
                <a:lnTo>
                  <a:pt x="596438" y="1981640"/>
                </a:lnTo>
                <a:cubicBezTo>
                  <a:pt x="596438" y="1977440"/>
                  <a:pt x="599998" y="1974036"/>
                  <a:pt x="604391" y="1974036"/>
                </a:cubicBezTo>
                <a:lnTo>
                  <a:pt x="837388" y="1974036"/>
                </a:lnTo>
                <a:lnTo>
                  <a:pt x="912145" y="1688107"/>
                </a:lnTo>
                <a:lnTo>
                  <a:pt x="82232" y="1688107"/>
                </a:lnTo>
                <a:cubicBezTo>
                  <a:pt x="36817" y="1688107"/>
                  <a:pt x="0" y="1654709"/>
                  <a:pt x="0" y="1613510"/>
                </a:cubicBezTo>
                <a:lnTo>
                  <a:pt x="0" y="74597"/>
                </a:lnTo>
                <a:cubicBezTo>
                  <a:pt x="0" y="33399"/>
                  <a:pt x="36817" y="0"/>
                  <a:pt x="82232" y="0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/>
          </a:p>
        </p:txBody>
      </p:sp>
      <p:sp>
        <p:nvSpPr>
          <p:cNvPr id="9" name="Trapezoid 18">
            <a:extLst>
              <a:ext uri="{FF2B5EF4-FFF2-40B4-BE49-F238E27FC236}">
                <a16:creationId xmlns:a16="http://schemas.microsoft.com/office/drawing/2014/main" id="{D44E1629-719A-47B7-9CA3-B7629A0E4581}"/>
              </a:ext>
            </a:extLst>
          </p:cNvPr>
          <p:cNvSpPr/>
          <p:nvPr/>
        </p:nvSpPr>
        <p:spPr>
          <a:xfrm rot="10800000">
            <a:off x="5007777" y="627487"/>
            <a:ext cx="813253" cy="450000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14A92A6-66FE-4827-BF50-FB7D5B8831B3}"/>
              </a:ext>
            </a:extLst>
          </p:cNvPr>
          <p:cNvSpPr txBox="1"/>
          <p:nvPr/>
        </p:nvSpPr>
        <p:spPr>
          <a:xfrm>
            <a:off x="2791672" y="382685"/>
            <a:ext cx="140199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 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A261F4C-4D57-40E9-B0E6-FCE21A73087D}"/>
              </a:ext>
            </a:extLst>
          </p:cNvPr>
          <p:cNvSpPr txBox="1"/>
          <p:nvPr/>
        </p:nvSpPr>
        <p:spPr>
          <a:xfrm>
            <a:off x="5995747" y="382683"/>
            <a:ext cx="140199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 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91098E8-BBBF-43A5-A6A8-C159F2FB97AB}"/>
              </a:ext>
            </a:extLst>
          </p:cNvPr>
          <p:cNvSpPr txBox="1"/>
          <p:nvPr/>
        </p:nvSpPr>
        <p:spPr>
          <a:xfrm>
            <a:off x="8857293" y="382683"/>
            <a:ext cx="140199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 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596ECF4-1CE1-45AC-9FBE-5A325624D4AE}"/>
              </a:ext>
            </a:extLst>
          </p:cNvPr>
          <p:cNvSpPr txBox="1"/>
          <p:nvPr/>
        </p:nvSpPr>
        <p:spPr>
          <a:xfrm>
            <a:off x="0" y="5487350"/>
            <a:ext cx="12192000" cy="984885"/>
          </a:xfrm>
          <a:prstGeom prst="rect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3200" dirty="0">
                <a:solidFill>
                  <a:schemeClr val="accent1"/>
                </a:solidFill>
                <a:latin typeface="+mj-lt"/>
              </a:rPr>
              <a:t>We Create Quality Professional </a:t>
            </a:r>
          </a:p>
          <a:p>
            <a:pPr algn="ctr"/>
            <a:r>
              <a:rPr lang="en-US" altLang="ko-KR" sz="3200" dirty="0">
                <a:solidFill>
                  <a:schemeClr val="accent1"/>
                </a:solidFill>
                <a:latin typeface="+mj-lt"/>
              </a:rPr>
              <a:t>PPT Presentation</a:t>
            </a:r>
            <a:endParaRPr lang="ko-KR" altLang="en-US" sz="32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9498C56-49D8-43AA-BE1C-9B7EC617737E}"/>
              </a:ext>
            </a:extLst>
          </p:cNvPr>
          <p:cNvSpPr txBox="1"/>
          <p:nvPr/>
        </p:nvSpPr>
        <p:spPr>
          <a:xfrm>
            <a:off x="778597" y="4230270"/>
            <a:ext cx="7276474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8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>
            <a:extLst>
              <a:ext uri="{FF2B5EF4-FFF2-40B4-BE49-F238E27FC236}">
                <a16:creationId xmlns:a16="http://schemas.microsoft.com/office/drawing/2014/main" id="{4A6142D8-F6BD-4D65-8D72-4E534F90EAA4}"/>
              </a:ext>
            </a:extLst>
          </p:cNvPr>
          <p:cNvSpPr txBox="1"/>
          <p:nvPr/>
        </p:nvSpPr>
        <p:spPr>
          <a:xfrm>
            <a:off x="614654" y="4459139"/>
            <a:ext cx="2719767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1" name="Freeform: Shape 3">
            <a:extLst>
              <a:ext uri="{FF2B5EF4-FFF2-40B4-BE49-F238E27FC236}">
                <a16:creationId xmlns:a16="http://schemas.microsoft.com/office/drawing/2014/main" id="{7FC9DE01-6E3D-4157-962D-1DD42DB3AA5A}"/>
              </a:ext>
            </a:extLst>
          </p:cNvPr>
          <p:cNvSpPr/>
          <p:nvPr/>
        </p:nvSpPr>
        <p:spPr>
          <a:xfrm rot="534484">
            <a:off x="311017" y="2775541"/>
            <a:ext cx="394597" cy="395943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자유형: 도형 51">
            <a:extLst>
              <a:ext uri="{FF2B5EF4-FFF2-40B4-BE49-F238E27FC236}">
                <a16:creationId xmlns:a16="http://schemas.microsoft.com/office/drawing/2014/main" id="{46B88722-3A37-46E4-989B-B3B758D994D0}"/>
              </a:ext>
            </a:extLst>
          </p:cNvPr>
          <p:cNvSpPr/>
          <p:nvPr/>
        </p:nvSpPr>
        <p:spPr>
          <a:xfrm rot="534484">
            <a:off x="491781" y="3430928"/>
            <a:ext cx="346304" cy="34717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3" name="Freeform: Shape 9">
            <a:extLst>
              <a:ext uri="{FF2B5EF4-FFF2-40B4-BE49-F238E27FC236}">
                <a16:creationId xmlns:a16="http://schemas.microsoft.com/office/drawing/2014/main" id="{6D03070D-AA38-42EF-9F76-866523E3DAC2}"/>
              </a:ext>
            </a:extLst>
          </p:cNvPr>
          <p:cNvSpPr/>
          <p:nvPr/>
        </p:nvSpPr>
        <p:spPr>
          <a:xfrm rot="534484">
            <a:off x="815857" y="3035921"/>
            <a:ext cx="500990" cy="49964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자유형: 도형 53">
            <a:extLst>
              <a:ext uri="{FF2B5EF4-FFF2-40B4-BE49-F238E27FC236}">
                <a16:creationId xmlns:a16="http://schemas.microsoft.com/office/drawing/2014/main" id="{1F38AABB-ADFB-4EAF-9494-37708C435A43}"/>
              </a:ext>
            </a:extLst>
          </p:cNvPr>
          <p:cNvSpPr/>
          <p:nvPr/>
        </p:nvSpPr>
        <p:spPr>
          <a:xfrm rot="534484">
            <a:off x="-180652" y="2062816"/>
            <a:ext cx="698987" cy="698530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55" name="Freeform: Shape 13">
            <a:extLst>
              <a:ext uri="{FF2B5EF4-FFF2-40B4-BE49-F238E27FC236}">
                <a16:creationId xmlns:a16="http://schemas.microsoft.com/office/drawing/2014/main" id="{FE7C3D72-E4C7-40D3-86EB-70AA4C53E025}"/>
              </a:ext>
            </a:extLst>
          </p:cNvPr>
          <p:cNvSpPr/>
          <p:nvPr/>
        </p:nvSpPr>
        <p:spPr>
          <a:xfrm rot="534484">
            <a:off x="28256" y="3221979"/>
            <a:ext cx="398156" cy="395944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6" name="Freeform: Shape 5">
            <a:extLst>
              <a:ext uri="{FF2B5EF4-FFF2-40B4-BE49-F238E27FC236}">
                <a16:creationId xmlns:a16="http://schemas.microsoft.com/office/drawing/2014/main" id="{504F4230-315D-4F2C-8C91-1E294E063D0E}"/>
              </a:ext>
            </a:extLst>
          </p:cNvPr>
          <p:cNvSpPr/>
          <p:nvPr/>
        </p:nvSpPr>
        <p:spPr>
          <a:xfrm rot="534484">
            <a:off x="-315960" y="3708915"/>
            <a:ext cx="622662" cy="622662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7" name="그래픽 5">
            <a:extLst>
              <a:ext uri="{FF2B5EF4-FFF2-40B4-BE49-F238E27FC236}">
                <a16:creationId xmlns:a16="http://schemas.microsoft.com/office/drawing/2014/main" id="{FAEBF060-B542-4DAB-A9DC-2F12653BE108}"/>
              </a:ext>
            </a:extLst>
          </p:cNvPr>
          <p:cNvSpPr/>
          <p:nvPr/>
        </p:nvSpPr>
        <p:spPr>
          <a:xfrm rot="534484">
            <a:off x="-58574" y="-325813"/>
            <a:ext cx="1036045" cy="1032906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8" name="자유형: 도형 57">
            <a:extLst>
              <a:ext uri="{FF2B5EF4-FFF2-40B4-BE49-F238E27FC236}">
                <a16:creationId xmlns:a16="http://schemas.microsoft.com/office/drawing/2014/main" id="{C21ECFDA-1051-4A1E-BD2C-886C4D8FDB2E}"/>
              </a:ext>
            </a:extLst>
          </p:cNvPr>
          <p:cNvSpPr/>
          <p:nvPr/>
        </p:nvSpPr>
        <p:spPr>
          <a:xfrm rot="534484">
            <a:off x="568165" y="1474300"/>
            <a:ext cx="1407365" cy="1403820"/>
          </a:xfrm>
          <a:custGeom>
            <a:avLst/>
            <a:gdLst>
              <a:gd name="connsiteX0" fmla="*/ 1802423 w 3219215"/>
              <a:gd name="connsiteY0" fmla="*/ 0 h 3211105"/>
              <a:gd name="connsiteX1" fmla="*/ 1896413 w 3219215"/>
              <a:gd name="connsiteY1" fmla="*/ 15474 h 3211105"/>
              <a:gd name="connsiteX2" fmla="*/ 1944947 w 3219215"/>
              <a:gd name="connsiteY2" fmla="*/ 72273 h 3211105"/>
              <a:gd name="connsiteX3" fmla="*/ 1943803 w 3219215"/>
              <a:gd name="connsiteY3" fmla="*/ 234843 h 3211105"/>
              <a:gd name="connsiteX4" fmla="*/ 1975456 w 3219215"/>
              <a:gd name="connsiteY4" fmla="*/ 282761 h 3211105"/>
              <a:gd name="connsiteX5" fmla="*/ 2115254 w 3219215"/>
              <a:gd name="connsiteY5" fmla="*/ 322941 h 3211105"/>
              <a:gd name="connsiteX6" fmla="*/ 2211178 w 3219215"/>
              <a:gd name="connsiteY6" fmla="*/ 214181 h 3211105"/>
              <a:gd name="connsiteX7" fmla="*/ 2359943 w 3219215"/>
              <a:gd name="connsiteY7" fmla="*/ 178748 h 3211105"/>
              <a:gd name="connsiteX8" fmla="*/ 2413049 w 3219215"/>
              <a:gd name="connsiteY8" fmla="*/ 302983 h 3211105"/>
              <a:gd name="connsiteX9" fmla="*/ 2372516 w 3219215"/>
              <a:gd name="connsiteY9" fmla="*/ 437505 h 3211105"/>
              <a:gd name="connsiteX10" fmla="*/ 2382012 w 3219215"/>
              <a:gd name="connsiteY10" fmla="*/ 477246 h 3211105"/>
              <a:gd name="connsiteX11" fmla="*/ 2502291 w 3219215"/>
              <a:gd name="connsiteY11" fmla="*/ 571588 h 3211105"/>
              <a:gd name="connsiteX12" fmla="*/ 2705745 w 3219215"/>
              <a:gd name="connsiteY12" fmla="*/ 439000 h 3211105"/>
              <a:gd name="connsiteX13" fmla="*/ 2843520 w 3219215"/>
              <a:gd name="connsiteY13" fmla="*/ 565873 h 3211105"/>
              <a:gd name="connsiteX14" fmla="*/ 2689215 w 3219215"/>
              <a:gd name="connsiteY14" fmla="*/ 775306 h 3211105"/>
              <a:gd name="connsiteX15" fmla="*/ 2770017 w 3219215"/>
              <a:gd name="connsiteY15" fmla="*/ 898662 h 3211105"/>
              <a:gd name="connsiteX16" fmla="*/ 2811253 w 3219215"/>
              <a:gd name="connsiteY16" fmla="*/ 914136 h 3211105"/>
              <a:gd name="connsiteX17" fmla="*/ 3033962 w 3219215"/>
              <a:gd name="connsiteY17" fmla="*/ 861382 h 3211105"/>
              <a:gd name="connsiteX18" fmla="*/ 3112829 w 3219215"/>
              <a:gd name="connsiteY18" fmla="*/ 1026150 h 3211105"/>
              <a:gd name="connsiteX19" fmla="*/ 2934785 w 3219215"/>
              <a:gd name="connsiteY19" fmla="*/ 1147220 h 3211105"/>
              <a:gd name="connsiteX20" fmla="*/ 2906649 w 3219215"/>
              <a:gd name="connsiteY20" fmla="*/ 1220460 h 3211105"/>
              <a:gd name="connsiteX21" fmla="*/ 2917903 w 3219215"/>
              <a:gd name="connsiteY21" fmla="*/ 1262839 h 3211105"/>
              <a:gd name="connsiteX22" fmla="*/ 3022883 w 3219215"/>
              <a:gd name="connsiteY22" fmla="*/ 1352872 h 3211105"/>
              <a:gd name="connsiteX23" fmla="*/ 3199433 w 3219215"/>
              <a:gd name="connsiteY23" fmla="*/ 1370633 h 3211105"/>
              <a:gd name="connsiteX24" fmla="*/ 3219216 w 3219215"/>
              <a:gd name="connsiteY24" fmla="*/ 1547974 h 3211105"/>
              <a:gd name="connsiteX25" fmla="*/ 3000463 w 3219215"/>
              <a:gd name="connsiteY25" fmla="*/ 1612509 h 3211105"/>
              <a:gd name="connsiteX26" fmla="*/ 2953952 w 3219215"/>
              <a:gd name="connsiteY26" fmla="*/ 1668956 h 3211105"/>
              <a:gd name="connsiteX27" fmla="*/ 2952281 w 3219215"/>
              <a:gd name="connsiteY27" fmla="*/ 1788619 h 3211105"/>
              <a:gd name="connsiteX28" fmla="*/ 3058756 w 3219215"/>
              <a:gd name="connsiteY28" fmla="*/ 1843659 h 3211105"/>
              <a:gd name="connsiteX29" fmla="*/ 3187827 w 3219215"/>
              <a:gd name="connsiteY29" fmla="*/ 1900457 h 3211105"/>
              <a:gd name="connsiteX30" fmla="*/ 3146415 w 3219215"/>
              <a:gd name="connsiteY30" fmla="*/ 2061445 h 3211105"/>
              <a:gd name="connsiteX31" fmla="*/ 3111950 w 3219215"/>
              <a:gd name="connsiteY31" fmla="*/ 2075864 h 3211105"/>
              <a:gd name="connsiteX32" fmla="*/ 2910078 w 3219215"/>
              <a:gd name="connsiteY32" fmla="*/ 2064522 h 3211105"/>
              <a:gd name="connsiteX33" fmla="*/ 2863303 w 3219215"/>
              <a:gd name="connsiteY33" fmla="*/ 2092218 h 3211105"/>
              <a:gd name="connsiteX34" fmla="*/ 2804658 w 3219215"/>
              <a:gd name="connsiteY34" fmla="*/ 2215925 h 3211105"/>
              <a:gd name="connsiteX35" fmla="*/ 3003101 w 3219215"/>
              <a:gd name="connsiteY35" fmla="*/ 2402498 h 3211105"/>
              <a:gd name="connsiteX36" fmla="*/ 2902341 w 3219215"/>
              <a:gd name="connsiteY36" fmla="*/ 2559001 h 3211105"/>
              <a:gd name="connsiteX37" fmla="*/ 2693611 w 3219215"/>
              <a:gd name="connsiteY37" fmla="*/ 2467561 h 3211105"/>
              <a:gd name="connsiteX38" fmla="*/ 2626614 w 3219215"/>
              <a:gd name="connsiteY38" fmla="*/ 2480750 h 3211105"/>
              <a:gd name="connsiteX39" fmla="*/ 2546956 w 3219215"/>
              <a:gd name="connsiteY39" fmla="*/ 2575883 h 3211105"/>
              <a:gd name="connsiteX40" fmla="*/ 2599534 w 3219215"/>
              <a:gd name="connsiteY40" fmla="*/ 2687633 h 3211105"/>
              <a:gd name="connsiteX41" fmla="*/ 2667059 w 3219215"/>
              <a:gd name="connsiteY41" fmla="*/ 2814242 h 3211105"/>
              <a:gd name="connsiteX42" fmla="*/ 2521019 w 3219215"/>
              <a:gd name="connsiteY42" fmla="*/ 2928982 h 3211105"/>
              <a:gd name="connsiteX43" fmla="*/ 2349129 w 3219215"/>
              <a:gd name="connsiteY43" fmla="*/ 2774325 h 3211105"/>
              <a:gd name="connsiteX44" fmla="*/ 2285473 w 3219215"/>
              <a:gd name="connsiteY44" fmla="*/ 2765269 h 3211105"/>
              <a:gd name="connsiteX45" fmla="*/ 2179437 w 3219215"/>
              <a:gd name="connsiteY45" fmla="*/ 2836135 h 3211105"/>
              <a:gd name="connsiteX46" fmla="*/ 2192362 w 3219215"/>
              <a:gd name="connsiteY46" fmla="*/ 2959843 h 3211105"/>
              <a:gd name="connsiteX47" fmla="*/ 2213727 w 3219215"/>
              <a:gd name="connsiteY47" fmla="*/ 3088562 h 3211105"/>
              <a:gd name="connsiteX48" fmla="*/ 2200979 w 3219215"/>
              <a:gd name="connsiteY48" fmla="*/ 3097354 h 3211105"/>
              <a:gd name="connsiteX49" fmla="*/ 2039728 w 3219215"/>
              <a:gd name="connsiteY49" fmla="*/ 3157230 h 3211105"/>
              <a:gd name="connsiteX50" fmla="*/ 1929208 w 3219215"/>
              <a:gd name="connsiteY50" fmla="*/ 2958260 h 3211105"/>
              <a:gd name="connsiteX51" fmla="*/ 1870564 w 3219215"/>
              <a:gd name="connsiteY51" fmla="*/ 2928102 h 3211105"/>
              <a:gd name="connsiteX52" fmla="*/ 1725139 w 3219215"/>
              <a:gd name="connsiteY52" fmla="*/ 3060954 h 3211105"/>
              <a:gd name="connsiteX53" fmla="*/ 1695597 w 3219215"/>
              <a:gd name="connsiteY53" fmla="*/ 3210687 h 3211105"/>
              <a:gd name="connsiteX54" fmla="*/ 1531884 w 3219215"/>
              <a:gd name="connsiteY54" fmla="*/ 3209280 h 3211105"/>
              <a:gd name="connsiteX55" fmla="*/ 1505419 w 3219215"/>
              <a:gd name="connsiteY55" fmla="*/ 3178859 h 3211105"/>
              <a:gd name="connsiteX56" fmla="*/ 1467172 w 3219215"/>
              <a:gd name="connsiteY56" fmla="*/ 2984989 h 3211105"/>
              <a:gd name="connsiteX57" fmla="*/ 1426552 w 3219215"/>
              <a:gd name="connsiteY57" fmla="*/ 2943665 h 3211105"/>
              <a:gd name="connsiteX58" fmla="*/ 1303460 w 3219215"/>
              <a:gd name="connsiteY58" fmla="*/ 2930476 h 3211105"/>
              <a:gd name="connsiteX59" fmla="*/ 1237078 w 3219215"/>
              <a:gd name="connsiteY59" fmla="*/ 3035193 h 3211105"/>
              <a:gd name="connsiteX60" fmla="*/ 1167970 w 3219215"/>
              <a:gd name="connsiteY60" fmla="*/ 3142811 h 3211105"/>
              <a:gd name="connsiteX61" fmla="*/ 1044790 w 3219215"/>
              <a:gd name="connsiteY61" fmla="*/ 3112477 h 3211105"/>
              <a:gd name="connsiteX62" fmla="*/ 991948 w 3219215"/>
              <a:gd name="connsiteY62" fmla="*/ 3095156 h 3211105"/>
              <a:gd name="connsiteX63" fmla="*/ 1025447 w 3219215"/>
              <a:gd name="connsiteY63" fmla="*/ 2872447 h 3211105"/>
              <a:gd name="connsiteX64" fmla="*/ 1000037 w 3219215"/>
              <a:gd name="connsiteY64" fmla="*/ 2816352 h 3211105"/>
              <a:gd name="connsiteX65" fmla="*/ 888287 w 3219215"/>
              <a:gd name="connsiteY65" fmla="*/ 2762631 h 3211105"/>
              <a:gd name="connsiteX66" fmla="*/ 795088 w 3219215"/>
              <a:gd name="connsiteY66" fmla="*/ 2837366 h 3211105"/>
              <a:gd name="connsiteX67" fmla="*/ 694329 w 3219215"/>
              <a:gd name="connsiteY67" fmla="*/ 2928718 h 3211105"/>
              <a:gd name="connsiteX68" fmla="*/ 618891 w 3219215"/>
              <a:gd name="connsiteY68" fmla="*/ 2869546 h 3211105"/>
              <a:gd name="connsiteX69" fmla="*/ 546090 w 3219215"/>
              <a:gd name="connsiteY69" fmla="*/ 2812308 h 3211105"/>
              <a:gd name="connsiteX70" fmla="*/ 648609 w 3219215"/>
              <a:gd name="connsiteY70" fmla="*/ 2610876 h 3211105"/>
              <a:gd name="connsiteX71" fmla="*/ 640696 w 3219215"/>
              <a:gd name="connsiteY71" fmla="*/ 2557682 h 3211105"/>
              <a:gd name="connsiteX72" fmla="*/ 551278 w 3219215"/>
              <a:gd name="connsiteY72" fmla="*/ 2462022 h 3211105"/>
              <a:gd name="connsiteX73" fmla="*/ 316347 w 3219215"/>
              <a:gd name="connsiteY73" fmla="*/ 2560760 h 3211105"/>
              <a:gd name="connsiteX74" fmla="*/ 208905 w 3219215"/>
              <a:gd name="connsiteY74" fmla="*/ 2405224 h 3211105"/>
              <a:gd name="connsiteX75" fmla="*/ 370244 w 3219215"/>
              <a:gd name="connsiteY75" fmla="*/ 2253117 h 3211105"/>
              <a:gd name="connsiteX76" fmla="*/ 382553 w 3219215"/>
              <a:gd name="connsiteY76" fmla="*/ 2200451 h 3211105"/>
              <a:gd name="connsiteX77" fmla="*/ 208993 w 3219215"/>
              <a:gd name="connsiteY77" fmla="*/ 2085184 h 3211105"/>
              <a:gd name="connsiteX78" fmla="*/ 187012 w 3219215"/>
              <a:gd name="connsiteY78" fmla="*/ 2085887 h 3211105"/>
              <a:gd name="connsiteX79" fmla="*/ 81681 w 3219215"/>
              <a:gd name="connsiteY79" fmla="*/ 2083777 h 3211105"/>
              <a:gd name="connsiteX80" fmla="*/ 47478 w 3219215"/>
              <a:gd name="connsiteY80" fmla="*/ 1982929 h 3211105"/>
              <a:gd name="connsiteX81" fmla="*/ 30070 w 3219215"/>
              <a:gd name="connsiteY81" fmla="*/ 1911448 h 3211105"/>
              <a:gd name="connsiteX82" fmla="*/ 222006 w 3219215"/>
              <a:gd name="connsiteY82" fmla="*/ 1822997 h 3211105"/>
              <a:gd name="connsiteX83" fmla="*/ 252779 w 3219215"/>
              <a:gd name="connsiteY83" fmla="*/ 1769628 h 3211105"/>
              <a:gd name="connsiteX84" fmla="*/ 248471 w 3219215"/>
              <a:gd name="connsiteY84" fmla="*/ 1721446 h 3211105"/>
              <a:gd name="connsiteX85" fmla="*/ 165120 w 3219215"/>
              <a:gd name="connsiteY85" fmla="*/ 1619367 h 3211105"/>
              <a:gd name="connsiteX86" fmla="*/ 0 w 3219215"/>
              <a:gd name="connsiteY86" fmla="*/ 1573823 h 3211105"/>
              <a:gd name="connsiteX87" fmla="*/ 0 w 3219215"/>
              <a:gd name="connsiteY87" fmla="*/ 1521069 h 3211105"/>
              <a:gd name="connsiteX88" fmla="*/ 19431 w 3219215"/>
              <a:gd name="connsiteY88" fmla="*/ 1383382 h 3211105"/>
              <a:gd name="connsiteX89" fmla="*/ 122213 w 3219215"/>
              <a:gd name="connsiteY89" fmla="*/ 1372040 h 3211105"/>
              <a:gd name="connsiteX90" fmla="*/ 292432 w 3219215"/>
              <a:gd name="connsiteY90" fmla="*/ 1219933 h 3211105"/>
              <a:gd name="connsiteX91" fmla="*/ 271506 w 3219215"/>
              <a:gd name="connsiteY91" fmla="*/ 1170872 h 3211105"/>
              <a:gd name="connsiteX92" fmla="*/ 96100 w 3219215"/>
              <a:gd name="connsiteY92" fmla="*/ 1058594 h 3211105"/>
              <a:gd name="connsiteX93" fmla="*/ 168812 w 3219215"/>
              <a:gd name="connsiteY93" fmla="*/ 880462 h 3211105"/>
              <a:gd name="connsiteX94" fmla="*/ 377981 w 3219215"/>
              <a:gd name="connsiteY94" fmla="*/ 927325 h 3211105"/>
              <a:gd name="connsiteX95" fmla="*/ 417898 w 3219215"/>
              <a:gd name="connsiteY95" fmla="*/ 915807 h 3211105"/>
              <a:gd name="connsiteX96" fmla="*/ 501074 w 3219215"/>
              <a:gd name="connsiteY96" fmla="*/ 791484 h 3211105"/>
              <a:gd name="connsiteX97" fmla="*/ 352747 w 3219215"/>
              <a:gd name="connsiteY97" fmla="*/ 596294 h 3211105"/>
              <a:gd name="connsiteX98" fmla="*/ 478917 w 3219215"/>
              <a:gd name="connsiteY98" fmla="*/ 454826 h 3211105"/>
              <a:gd name="connsiteX99" fmla="*/ 568511 w 3219215"/>
              <a:gd name="connsiteY99" fmla="*/ 511185 h 3211105"/>
              <a:gd name="connsiteX100" fmla="*/ 684305 w 3219215"/>
              <a:gd name="connsiteY100" fmla="*/ 574929 h 3211105"/>
              <a:gd name="connsiteX101" fmla="*/ 797111 w 3219215"/>
              <a:gd name="connsiteY101" fmla="*/ 497029 h 3211105"/>
              <a:gd name="connsiteX102" fmla="*/ 811266 w 3219215"/>
              <a:gd name="connsiteY102" fmla="*/ 445067 h 3211105"/>
              <a:gd name="connsiteX103" fmla="*/ 754028 w 3219215"/>
              <a:gd name="connsiteY103" fmla="*/ 274496 h 3211105"/>
              <a:gd name="connsiteX104" fmla="*/ 761766 w 3219215"/>
              <a:gd name="connsiteY104" fmla="*/ 235194 h 3211105"/>
              <a:gd name="connsiteX105" fmla="*/ 911411 w 3219215"/>
              <a:gd name="connsiteY105" fmla="*/ 147975 h 3211105"/>
              <a:gd name="connsiteX106" fmla="*/ 1039515 w 3219215"/>
              <a:gd name="connsiteY106" fmla="*/ 312567 h 3211105"/>
              <a:gd name="connsiteX107" fmla="*/ 1090598 w 3219215"/>
              <a:gd name="connsiteY107" fmla="*/ 328744 h 3211105"/>
              <a:gd name="connsiteX108" fmla="*/ 1205777 w 3219215"/>
              <a:gd name="connsiteY108" fmla="*/ 286190 h 3211105"/>
              <a:gd name="connsiteX109" fmla="*/ 1231011 w 3219215"/>
              <a:gd name="connsiteY109" fmla="*/ 249526 h 3211105"/>
              <a:gd name="connsiteX110" fmla="*/ 1231627 w 3219215"/>
              <a:gd name="connsiteY110" fmla="*/ 65063 h 3211105"/>
              <a:gd name="connsiteX111" fmla="*/ 1265829 w 3219215"/>
              <a:gd name="connsiteY111" fmla="*/ 26201 h 3211105"/>
              <a:gd name="connsiteX112" fmla="*/ 1389185 w 3219215"/>
              <a:gd name="connsiteY112" fmla="*/ 0 h 3211105"/>
              <a:gd name="connsiteX113" fmla="*/ 1415562 w 3219215"/>
              <a:gd name="connsiteY113" fmla="*/ 0 h 3211105"/>
              <a:gd name="connsiteX114" fmla="*/ 1490032 w 3219215"/>
              <a:gd name="connsiteY114" fmla="*/ 200728 h 3211105"/>
              <a:gd name="connsiteX115" fmla="*/ 1525465 w 3219215"/>
              <a:gd name="connsiteY115" fmla="*/ 227809 h 3211105"/>
              <a:gd name="connsiteX116" fmla="*/ 1656559 w 3219215"/>
              <a:gd name="connsiteY116" fmla="*/ 228072 h 3211105"/>
              <a:gd name="connsiteX117" fmla="*/ 1686892 w 3219215"/>
              <a:gd name="connsiteY117" fmla="*/ 206355 h 3211105"/>
              <a:gd name="connsiteX118" fmla="*/ 1758462 w 3219215"/>
              <a:gd name="connsiteY118" fmla="*/ 0 h 3211105"/>
              <a:gd name="connsiteX119" fmla="*/ 1802423 w 3219215"/>
              <a:gd name="connsiteY119" fmla="*/ 0 h 3211105"/>
              <a:gd name="connsiteX120" fmla="*/ 1609520 w 3219215"/>
              <a:gd name="connsiteY120" fmla="*/ 1345135 h 3211105"/>
              <a:gd name="connsiteX121" fmla="*/ 1350499 w 3219215"/>
              <a:gd name="connsiteY121" fmla="*/ 1604684 h 3211105"/>
              <a:gd name="connsiteX122" fmla="*/ 1609256 w 3219215"/>
              <a:gd name="connsiteY122" fmla="*/ 1871794 h 3211105"/>
              <a:gd name="connsiteX123" fmla="*/ 1871003 w 3219215"/>
              <a:gd name="connsiteY123" fmla="*/ 1606970 h 3211105"/>
              <a:gd name="connsiteX124" fmla="*/ 1609520 w 3219215"/>
              <a:gd name="connsiteY124" fmla="*/ 1345135 h 3211105"/>
              <a:gd name="connsiteX125" fmla="*/ 878615 w 3219215"/>
              <a:gd name="connsiteY125" fmla="*/ 2153764 h 3211105"/>
              <a:gd name="connsiteX126" fmla="*/ 1493374 w 3219215"/>
              <a:gd name="connsiteY126" fmla="*/ 2515040 h 3211105"/>
              <a:gd name="connsiteX127" fmla="*/ 1492494 w 3219215"/>
              <a:gd name="connsiteY127" fmla="*/ 2140400 h 3211105"/>
              <a:gd name="connsiteX128" fmla="*/ 1472536 w 3219215"/>
              <a:gd name="connsiteY128" fmla="*/ 2106285 h 3211105"/>
              <a:gd name="connsiteX129" fmla="*/ 1238485 w 3219215"/>
              <a:gd name="connsiteY129" fmla="*/ 1967455 h 3211105"/>
              <a:gd name="connsiteX130" fmla="*/ 1199271 w 3219215"/>
              <a:gd name="connsiteY130" fmla="*/ 1968598 h 3211105"/>
              <a:gd name="connsiteX131" fmla="*/ 878615 w 3219215"/>
              <a:gd name="connsiteY131" fmla="*/ 2153764 h 3211105"/>
              <a:gd name="connsiteX132" fmla="*/ 1731118 w 3219215"/>
              <a:gd name="connsiteY132" fmla="*/ 2518645 h 3211105"/>
              <a:gd name="connsiteX133" fmla="*/ 2344996 w 3219215"/>
              <a:gd name="connsiteY133" fmla="*/ 2153500 h 3211105"/>
              <a:gd name="connsiteX134" fmla="*/ 2015725 w 3219215"/>
              <a:gd name="connsiteY134" fmla="*/ 1963234 h 3211105"/>
              <a:gd name="connsiteX135" fmla="*/ 1987501 w 3219215"/>
              <a:gd name="connsiteY135" fmla="*/ 1965696 h 3211105"/>
              <a:gd name="connsiteX136" fmla="*/ 1749845 w 3219215"/>
              <a:gd name="connsiteY136" fmla="*/ 2107252 h 3211105"/>
              <a:gd name="connsiteX137" fmla="*/ 1731909 w 3219215"/>
              <a:gd name="connsiteY137" fmla="*/ 2138201 h 3211105"/>
              <a:gd name="connsiteX138" fmla="*/ 1731118 w 3219215"/>
              <a:gd name="connsiteY138" fmla="*/ 2518645 h 3211105"/>
              <a:gd name="connsiteX139" fmla="*/ 768887 w 3219215"/>
              <a:gd name="connsiteY139" fmla="*/ 1948376 h 3211105"/>
              <a:gd name="connsiteX140" fmla="*/ 989926 w 3219215"/>
              <a:gd name="connsiteY140" fmla="*/ 1819216 h 3211105"/>
              <a:gd name="connsiteX141" fmla="*/ 1108710 w 3219215"/>
              <a:gd name="connsiteY141" fmla="*/ 1741405 h 3211105"/>
              <a:gd name="connsiteX142" fmla="*/ 1115392 w 3219215"/>
              <a:gd name="connsiteY142" fmla="*/ 1599321 h 3211105"/>
              <a:gd name="connsiteX143" fmla="*/ 1108270 w 3219215"/>
              <a:gd name="connsiteY143" fmla="*/ 1444488 h 3211105"/>
              <a:gd name="connsiteX144" fmla="*/ 974803 w 3219215"/>
              <a:gd name="connsiteY144" fmla="*/ 1358060 h 3211105"/>
              <a:gd name="connsiteX145" fmla="*/ 774075 w 3219215"/>
              <a:gd name="connsiteY145" fmla="*/ 1242881 h 3211105"/>
              <a:gd name="connsiteX146" fmla="*/ 768887 w 3219215"/>
              <a:gd name="connsiteY146" fmla="*/ 1948376 h 3211105"/>
              <a:gd name="connsiteX147" fmla="*/ 2456835 w 3219215"/>
              <a:gd name="connsiteY147" fmla="*/ 1949870 h 3211105"/>
              <a:gd name="connsiteX148" fmla="*/ 2446548 w 3219215"/>
              <a:gd name="connsiteY148" fmla="*/ 1241298 h 3211105"/>
              <a:gd name="connsiteX149" fmla="*/ 2127826 w 3219215"/>
              <a:gd name="connsiteY149" fmla="*/ 1427783 h 3211105"/>
              <a:gd name="connsiteX150" fmla="*/ 2109714 w 3219215"/>
              <a:gd name="connsiteY150" fmla="*/ 1467085 h 3211105"/>
              <a:gd name="connsiteX151" fmla="*/ 2109538 w 3219215"/>
              <a:gd name="connsiteY151" fmla="*/ 1717314 h 3211105"/>
              <a:gd name="connsiteX152" fmla="*/ 2123958 w 3219215"/>
              <a:gd name="connsiteY152" fmla="*/ 1754417 h 3211105"/>
              <a:gd name="connsiteX153" fmla="*/ 2456835 w 3219215"/>
              <a:gd name="connsiteY153" fmla="*/ 1949870 h 3211105"/>
              <a:gd name="connsiteX154" fmla="*/ 1731205 w 3219215"/>
              <a:gd name="connsiteY154" fmla="*/ 703912 h 3211105"/>
              <a:gd name="connsiteX155" fmla="*/ 1732173 w 3219215"/>
              <a:gd name="connsiteY155" fmla="*/ 1084795 h 3211105"/>
              <a:gd name="connsiteX156" fmla="*/ 1754241 w 3219215"/>
              <a:gd name="connsiteY156" fmla="*/ 1113018 h 3211105"/>
              <a:gd name="connsiteX157" fmla="*/ 1964553 w 3219215"/>
              <a:gd name="connsiteY157" fmla="*/ 1231187 h 3211105"/>
              <a:gd name="connsiteX158" fmla="*/ 1999810 w 3219215"/>
              <a:gd name="connsiteY158" fmla="*/ 1233297 h 3211105"/>
              <a:gd name="connsiteX159" fmla="*/ 2329786 w 3219215"/>
              <a:gd name="connsiteY159" fmla="*/ 1043471 h 3211105"/>
              <a:gd name="connsiteX160" fmla="*/ 1731205 w 3219215"/>
              <a:gd name="connsiteY160" fmla="*/ 703912 h 3211105"/>
              <a:gd name="connsiteX161" fmla="*/ 1493286 w 3219215"/>
              <a:gd name="connsiteY161" fmla="*/ 715870 h 3211105"/>
              <a:gd name="connsiteX162" fmla="*/ 903234 w 3219215"/>
              <a:gd name="connsiteY162" fmla="*/ 1047516 h 3211105"/>
              <a:gd name="connsiteX163" fmla="*/ 1228461 w 3219215"/>
              <a:gd name="connsiteY163" fmla="*/ 1236199 h 3211105"/>
              <a:gd name="connsiteX164" fmla="*/ 1260026 w 3219215"/>
              <a:gd name="connsiteY164" fmla="*/ 1231011 h 3211105"/>
              <a:gd name="connsiteX165" fmla="*/ 1469107 w 3219215"/>
              <a:gd name="connsiteY165" fmla="*/ 1110644 h 3211105"/>
              <a:gd name="connsiteX166" fmla="*/ 1492231 w 3219215"/>
              <a:gd name="connsiteY166" fmla="*/ 1078640 h 3211105"/>
              <a:gd name="connsiteX167" fmla="*/ 1493286 w 3219215"/>
              <a:gd name="connsiteY167" fmla="*/ 715870 h 32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3219215" h="3211105">
                <a:moveTo>
                  <a:pt x="1802423" y="0"/>
                </a:moveTo>
                <a:cubicBezTo>
                  <a:pt x="1833724" y="5539"/>
                  <a:pt x="1865024" y="15299"/>
                  <a:pt x="1896413" y="15474"/>
                </a:cubicBezTo>
                <a:cubicBezTo>
                  <a:pt x="1938528" y="15738"/>
                  <a:pt x="1946881" y="34905"/>
                  <a:pt x="1944947" y="72273"/>
                </a:cubicBezTo>
                <a:cubicBezTo>
                  <a:pt x="1942133" y="126345"/>
                  <a:pt x="1945210" y="180682"/>
                  <a:pt x="1943803" y="234843"/>
                </a:cubicBezTo>
                <a:cubicBezTo>
                  <a:pt x="1943100" y="259813"/>
                  <a:pt x="1948463" y="275199"/>
                  <a:pt x="1975456" y="282761"/>
                </a:cubicBezTo>
                <a:cubicBezTo>
                  <a:pt x="2023198" y="296125"/>
                  <a:pt x="2075776" y="334196"/>
                  <a:pt x="2115254" y="322941"/>
                </a:cubicBezTo>
                <a:cubicBezTo>
                  <a:pt x="2154467" y="311687"/>
                  <a:pt x="2180844" y="253218"/>
                  <a:pt x="2211178" y="214181"/>
                </a:cubicBezTo>
                <a:cubicBezTo>
                  <a:pt x="2272636" y="135138"/>
                  <a:pt x="2272196" y="134786"/>
                  <a:pt x="2359943" y="178748"/>
                </a:cubicBezTo>
                <a:cubicBezTo>
                  <a:pt x="2438283" y="217961"/>
                  <a:pt x="2438459" y="218049"/>
                  <a:pt x="2413049" y="302983"/>
                </a:cubicBezTo>
                <a:cubicBezTo>
                  <a:pt x="2399597" y="347824"/>
                  <a:pt x="2384034" y="392137"/>
                  <a:pt x="2372516" y="437505"/>
                </a:cubicBezTo>
                <a:cubicBezTo>
                  <a:pt x="2369439" y="449551"/>
                  <a:pt x="2373484" y="469773"/>
                  <a:pt x="2382012" y="477246"/>
                </a:cubicBezTo>
                <a:cubicBezTo>
                  <a:pt x="2419555" y="509778"/>
                  <a:pt x="2460000" y="538968"/>
                  <a:pt x="2502291" y="571588"/>
                </a:cubicBezTo>
                <a:cubicBezTo>
                  <a:pt x="2572102" y="526044"/>
                  <a:pt x="2641737" y="480675"/>
                  <a:pt x="2705745" y="439000"/>
                </a:cubicBezTo>
                <a:cubicBezTo>
                  <a:pt x="2752080" y="481643"/>
                  <a:pt x="2796921" y="522966"/>
                  <a:pt x="2843520" y="565873"/>
                </a:cubicBezTo>
                <a:cubicBezTo>
                  <a:pt x="2791294" y="636739"/>
                  <a:pt x="2740299" y="706022"/>
                  <a:pt x="2689215" y="775306"/>
                </a:cubicBezTo>
                <a:cubicBezTo>
                  <a:pt x="2716823" y="818300"/>
                  <a:pt x="2741442" y="859976"/>
                  <a:pt x="2770017" y="898662"/>
                </a:cubicBezTo>
                <a:cubicBezTo>
                  <a:pt x="2777490" y="908861"/>
                  <a:pt x="2798768" y="916774"/>
                  <a:pt x="2811253" y="914136"/>
                </a:cubicBezTo>
                <a:cubicBezTo>
                  <a:pt x="2884229" y="898926"/>
                  <a:pt x="2956414" y="880198"/>
                  <a:pt x="3033962" y="861382"/>
                </a:cubicBezTo>
                <a:cubicBezTo>
                  <a:pt x="3059811" y="915367"/>
                  <a:pt x="3085485" y="968912"/>
                  <a:pt x="3112829" y="1026150"/>
                </a:cubicBezTo>
                <a:cubicBezTo>
                  <a:pt x="3053041" y="1067122"/>
                  <a:pt x="2995100" y="1109150"/>
                  <a:pt x="2934785" y="1147220"/>
                </a:cubicBezTo>
                <a:cubicBezTo>
                  <a:pt x="2904715" y="1166212"/>
                  <a:pt x="2889592" y="1184939"/>
                  <a:pt x="2906649" y="1220460"/>
                </a:cubicBezTo>
                <a:cubicBezTo>
                  <a:pt x="2912892" y="1233385"/>
                  <a:pt x="2914474" y="1248596"/>
                  <a:pt x="2917903" y="1262839"/>
                </a:cubicBezTo>
                <a:cubicBezTo>
                  <a:pt x="2937686" y="1345311"/>
                  <a:pt x="2937686" y="1344959"/>
                  <a:pt x="3022883" y="1352872"/>
                </a:cubicBezTo>
                <a:cubicBezTo>
                  <a:pt x="3080913" y="1358236"/>
                  <a:pt x="3138854" y="1364478"/>
                  <a:pt x="3199433" y="1370633"/>
                </a:cubicBezTo>
                <a:cubicBezTo>
                  <a:pt x="3206115" y="1430421"/>
                  <a:pt x="3212358" y="1486779"/>
                  <a:pt x="3219216" y="1547974"/>
                </a:cubicBezTo>
                <a:cubicBezTo>
                  <a:pt x="3145448" y="1570043"/>
                  <a:pt x="3073439" y="1593166"/>
                  <a:pt x="3000463" y="1612509"/>
                </a:cubicBezTo>
                <a:cubicBezTo>
                  <a:pt x="2968811" y="1620950"/>
                  <a:pt x="2953424" y="1634578"/>
                  <a:pt x="2953952" y="1668956"/>
                </a:cubicBezTo>
                <a:cubicBezTo>
                  <a:pt x="2954479" y="1709664"/>
                  <a:pt x="2934872" y="1759517"/>
                  <a:pt x="2952281" y="1788619"/>
                </a:cubicBezTo>
                <a:cubicBezTo>
                  <a:pt x="2969690" y="1817810"/>
                  <a:pt x="3021565" y="1826778"/>
                  <a:pt x="3058756" y="1843659"/>
                </a:cubicBezTo>
                <a:cubicBezTo>
                  <a:pt x="3099992" y="1862475"/>
                  <a:pt x="3141668" y="1880235"/>
                  <a:pt x="3187827" y="1900457"/>
                </a:cubicBezTo>
                <a:cubicBezTo>
                  <a:pt x="3174287" y="1954882"/>
                  <a:pt x="3162242" y="2008691"/>
                  <a:pt x="3146415" y="2061445"/>
                </a:cubicBezTo>
                <a:cubicBezTo>
                  <a:pt x="3144041" y="2069270"/>
                  <a:pt x="3123731" y="2076216"/>
                  <a:pt x="3111950" y="2075864"/>
                </a:cubicBezTo>
                <a:cubicBezTo>
                  <a:pt x="3044600" y="2073490"/>
                  <a:pt x="2977339" y="2069358"/>
                  <a:pt x="2910078" y="2064522"/>
                </a:cubicBezTo>
                <a:cubicBezTo>
                  <a:pt x="2886691" y="2062851"/>
                  <a:pt x="2872887" y="2068390"/>
                  <a:pt x="2863303" y="2092218"/>
                </a:cubicBezTo>
                <a:cubicBezTo>
                  <a:pt x="2846949" y="2132838"/>
                  <a:pt x="2826024" y="2171612"/>
                  <a:pt x="2804658" y="2215925"/>
                </a:cubicBezTo>
                <a:cubicBezTo>
                  <a:pt x="2869370" y="2276768"/>
                  <a:pt x="2935136" y="2338666"/>
                  <a:pt x="3003101" y="2402498"/>
                </a:cubicBezTo>
                <a:cubicBezTo>
                  <a:pt x="2969338" y="2454988"/>
                  <a:pt x="2937070" y="2505017"/>
                  <a:pt x="2902341" y="2559001"/>
                </a:cubicBezTo>
                <a:cubicBezTo>
                  <a:pt x="2832003" y="2528404"/>
                  <a:pt x="2762016" y="2499741"/>
                  <a:pt x="2693611" y="2467561"/>
                </a:cubicBezTo>
                <a:cubicBezTo>
                  <a:pt x="2665476" y="2454373"/>
                  <a:pt x="2646924" y="2455076"/>
                  <a:pt x="2626614" y="2480750"/>
                </a:cubicBezTo>
                <a:cubicBezTo>
                  <a:pt x="2600501" y="2513897"/>
                  <a:pt x="2551704" y="2541329"/>
                  <a:pt x="2546956" y="2575883"/>
                </a:cubicBezTo>
                <a:cubicBezTo>
                  <a:pt x="2542296" y="2610084"/>
                  <a:pt x="2579927" y="2650353"/>
                  <a:pt x="2599534" y="2687633"/>
                </a:cubicBezTo>
                <a:cubicBezTo>
                  <a:pt x="2621251" y="2728957"/>
                  <a:pt x="2643407" y="2770017"/>
                  <a:pt x="2667059" y="2814242"/>
                </a:cubicBezTo>
                <a:cubicBezTo>
                  <a:pt x="2619053" y="2851961"/>
                  <a:pt x="2572190" y="2888713"/>
                  <a:pt x="2521019" y="2928982"/>
                </a:cubicBezTo>
                <a:cubicBezTo>
                  <a:pt x="2463517" y="2877635"/>
                  <a:pt x="2404960" y="2827343"/>
                  <a:pt x="2349129" y="2774325"/>
                </a:cubicBezTo>
                <a:cubicBezTo>
                  <a:pt x="2327852" y="2754103"/>
                  <a:pt x="2311762" y="2746981"/>
                  <a:pt x="2285473" y="2765269"/>
                </a:cubicBezTo>
                <a:cubicBezTo>
                  <a:pt x="2249952" y="2790063"/>
                  <a:pt x="2195879" y="2803164"/>
                  <a:pt x="2179437" y="2836135"/>
                </a:cubicBezTo>
                <a:cubicBezTo>
                  <a:pt x="2163787" y="2867523"/>
                  <a:pt x="2185944" y="2917903"/>
                  <a:pt x="2192362" y="2959843"/>
                </a:cubicBezTo>
                <a:cubicBezTo>
                  <a:pt x="2198956" y="3003013"/>
                  <a:pt x="2206606" y="3046095"/>
                  <a:pt x="2213727" y="3088562"/>
                </a:cubicBezTo>
                <a:cubicBezTo>
                  <a:pt x="2208012" y="3092606"/>
                  <a:pt x="2204847" y="3095947"/>
                  <a:pt x="2200979" y="3097354"/>
                </a:cubicBezTo>
                <a:cubicBezTo>
                  <a:pt x="2149016" y="3116873"/>
                  <a:pt x="2096965" y="3136040"/>
                  <a:pt x="2039728" y="3157230"/>
                </a:cubicBezTo>
                <a:cubicBezTo>
                  <a:pt x="2002360" y="3090496"/>
                  <a:pt x="1963850" y="3025345"/>
                  <a:pt x="1929208" y="2958260"/>
                </a:cubicBezTo>
                <a:cubicBezTo>
                  <a:pt x="1915316" y="2931355"/>
                  <a:pt x="1899666" y="2924673"/>
                  <a:pt x="1870564" y="2928102"/>
                </a:cubicBezTo>
                <a:cubicBezTo>
                  <a:pt x="1732261" y="2953952"/>
                  <a:pt x="1748263" y="2941643"/>
                  <a:pt x="1725139" y="3060954"/>
                </a:cubicBezTo>
                <a:cubicBezTo>
                  <a:pt x="1715731" y="3109663"/>
                  <a:pt x="1705972" y="3158197"/>
                  <a:pt x="1695597" y="3210687"/>
                </a:cubicBezTo>
                <a:cubicBezTo>
                  <a:pt x="1639678" y="3210687"/>
                  <a:pt x="1585605" y="3212270"/>
                  <a:pt x="1531884" y="3209280"/>
                </a:cubicBezTo>
                <a:cubicBezTo>
                  <a:pt x="1522212" y="3208753"/>
                  <a:pt x="1508057" y="3190817"/>
                  <a:pt x="1505419" y="3178859"/>
                </a:cubicBezTo>
                <a:cubicBezTo>
                  <a:pt x="1490912" y="3114587"/>
                  <a:pt x="1479042" y="3049788"/>
                  <a:pt x="1467172" y="2984989"/>
                </a:cubicBezTo>
                <a:cubicBezTo>
                  <a:pt x="1462864" y="2961162"/>
                  <a:pt x="1455391" y="2945775"/>
                  <a:pt x="1426552" y="2943665"/>
                </a:cubicBezTo>
                <a:cubicBezTo>
                  <a:pt x="1384613" y="2940588"/>
                  <a:pt x="1335024" y="2915353"/>
                  <a:pt x="1303460" y="2930476"/>
                </a:cubicBezTo>
                <a:cubicBezTo>
                  <a:pt x="1271895" y="2945599"/>
                  <a:pt x="1258531" y="2998705"/>
                  <a:pt x="1237078" y="3035193"/>
                </a:cubicBezTo>
                <a:cubicBezTo>
                  <a:pt x="1214833" y="3072912"/>
                  <a:pt x="1200326" y="3129534"/>
                  <a:pt x="1167970" y="3142811"/>
                </a:cubicBezTo>
                <a:cubicBezTo>
                  <a:pt x="1136318" y="3155735"/>
                  <a:pt x="1086553" y="3124698"/>
                  <a:pt x="1044790" y="3112477"/>
                </a:cubicBezTo>
                <a:cubicBezTo>
                  <a:pt x="1028085" y="3107641"/>
                  <a:pt x="1011731" y="3101662"/>
                  <a:pt x="991948" y="3095156"/>
                </a:cubicBezTo>
                <a:cubicBezTo>
                  <a:pt x="1003114" y="3019630"/>
                  <a:pt x="1012874" y="2945775"/>
                  <a:pt x="1025447" y="2872447"/>
                </a:cubicBezTo>
                <a:cubicBezTo>
                  <a:pt x="1030019" y="2845806"/>
                  <a:pt x="1026854" y="2828661"/>
                  <a:pt x="1000037" y="2816352"/>
                </a:cubicBezTo>
                <a:cubicBezTo>
                  <a:pt x="961703" y="2798680"/>
                  <a:pt x="923808" y="2759818"/>
                  <a:pt x="888287" y="2762631"/>
                </a:cubicBezTo>
                <a:cubicBezTo>
                  <a:pt x="855404" y="2765181"/>
                  <a:pt x="825686" y="2810373"/>
                  <a:pt x="795088" y="2837366"/>
                </a:cubicBezTo>
                <a:cubicBezTo>
                  <a:pt x="762205" y="2866468"/>
                  <a:pt x="730025" y="2896274"/>
                  <a:pt x="694329" y="2928718"/>
                </a:cubicBezTo>
                <a:cubicBezTo>
                  <a:pt x="668919" y="2908759"/>
                  <a:pt x="643861" y="2889152"/>
                  <a:pt x="618891" y="2869546"/>
                </a:cubicBezTo>
                <a:cubicBezTo>
                  <a:pt x="594888" y="2850642"/>
                  <a:pt x="570885" y="2831739"/>
                  <a:pt x="546090" y="2812308"/>
                </a:cubicBezTo>
                <a:cubicBezTo>
                  <a:pt x="580908" y="2743376"/>
                  <a:pt x="613615" y="2676467"/>
                  <a:pt x="648609" y="2610876"/>
                </a:cubicBezTo>
                <a:cubicBezTo>
                  <a:pt x="660214" y="2589071"/>
                  <a:pt x="658544" y="2575003"/>
                  <a:pt x="640696" y="2557682"/>
                </a:cubicBezTo>
                <a:cubicBezTo>
                  <a:pt x="610274" y="2528140"/>
                  <a:pt x="582666" y="2495872"/>
                  <a:pt x="551278" y="2462022"/>
                </a:cubicBezTo>
                <a:cubicBezTo>
                  <a:pt x="474960" y="2494114"/>
                  <a:pt x="398467" y="2526206"/>
                  <a:pt x="316347" y="2560760"/>
                </a:cubicBezTo>
                <a:cubicBezTo>
                  <a:pt x="281266" y="2509940"/>
                  <a:pt x="245833" y="2458681"/>
                  <a:pt x="208905" y="2405224"/>
                </a:cubicBezTo>
                <a:cubicBezTo>
                  <a:pt x="263769" y="2353261"/>
                  <a:pt x="316259" y="2302354"/>
                  <a:pt x="370244" y="2253117"/>
                </a:cubicBezTo>
                <a:cubicBezTo>
                  <a:pt x="387829" y="2237027"/>
                  <a:pt x="391434" y="2224014"/>
                  <a:pt x="382553" y="2200451"/>
                </a:cubicBezTo>
                <a:cubicBezTo>
                  <a:pt x="325315" y="2048608"/>
                  <a:pt x="360485" y="2066192"/>
                  <a:pt x="208993" y="2085184"/>
                </a:cubicBezTo>
                <a:cubicBezTo>
                  <a:pt x="201696" y="2086063"/>
                  <a:pt x="194310" y="2085799"/>
                  <a:pt x="187012" y="2085887"/>
                </a:cubicBezTo>
                <a:cubicBezTo>
                  <a:pt x="150964" y="2086503"/>
                  <a:pt x="104453" y="2100922"/>
                  <a:pt x="81681" y="2083777"/>
                </a:cubicBezTo>
                <a:cubicBezTo>
                  <a:pt x="58205" y="2066192"/>
                  <a:pt x="57326" y="2017923"/>
                  <a:pt x="47478" y="1982929"/>
                </a:cubicBezTo>
                <a:cubicBezTo>
                  <a:pt x="41148" y="1960597"/>
                  <a:pt x="36488" y="1937825"/>
                  <a:pt x="30070" y="1911448"/>
                </a:cubicBezTo>
                <a:cubicBezTo>
                  <a:pt x="94869" y="1881290"/>
                  <a:pt x="157646" y="1850253"/>
                  <a:pt x="222006" y="1822997"/>
                </a:cubicBezTo>
                <a:cubicBezTo>
                  <a:pt x="248559" y="1811743"/>
                  <a:pt x="257527" y="1796620"/>
                  <a:pt x="252779" y="1769628"/>
                </a:cubicBezTo>
                <a:cubicBezTo>
                  <a:pt x="250053" y="1753802"/>
                  <a:pt x="248998" y="1737624"/>
                  <a:pt x="248471" y="1721446"/>
                </a:cubicBezTo>
                <a:cubicBezTo>
                  <a:pt x="246185" y="1644162"/>
                  <a:pt x="281881" y="1646184"/>
                  <a:pt x="165120" y="1619367"/>
                </a:cubicBezTo>
                <a:cubicBezTo>
                  <a:pt x="110168" y="1603717"/>
                  <a:pt x="55040" y="1588946"/>
                  <a:pt x="0" y="1573823"/>
                </a:cubicBezTo>
                <a:cubicBezTo>
                  <a:pt x="0" y="1556239"/>
                  <a:pt x="0" y="1538654"/>
                  <a:pt x="0" y="1521069"/>
                </a:cubicBezTo>
                <a:cubicBezTo>
                  <a:pt x="6418" y="1475525"/>
                  <a:pt x="12837" y="1429981"/>
                  <a:pt x="19431" y="1383382"/>
                </a:cubicBezTo>
                <a:cubicBezTo>
                  <a:pt x="55479" y="1379337"/>
                  <a:pt x="88714" y="1373710"/>
                  <a:pt x="122213" y="1372040"/>
                </a:cubicBezTo>
                <a:cubicBezTo>
                  <a:pt x="316523" y="1362808"/>
                  <a:pt x="263769" y="1389185"/>
                  <a:pt x="292432" y="1219933"/>
                </a:cubicBezTo>
                <a:cubicBezTo>
                  <a:pt x="296652" y="1194963"/>
                  <a:pt x="292168" y="1183533"/>
                  <a:pt x="271506" y="1170872"/>
                </a:cubicBezTo>
                <a:cubicBezTo>
                  <a:pt x="212950" y="1135175"/>
                  <a:pt x="155800" y="1097016"/>
                  <a:pt x="96100" y="1058594"/>
                </a:cubicBezTo>
                <a:cubicBezTo>
                  <a:pt x="120806" y="998015"/>
                  <a:pt x="144370" y="940337"/>
                  <a:pt x="168812" y="880462"/>
                </a:cubicBezTo>
                <a:cubicBezTo>
                  <a:pt x="241261" y="896991"/>
                  <a:pt x="309313" y="913609"/>
                  <a:pt x="377981" y="927325"/>
                </a:cubicBezTo>
                <a:cubicBezTo>
                  <a:pt x="390378" y="929787"/>
                  <a:pt x="411128" y="924863"/>
                  <a:pt x="417898" y="915807"/>
                </a:cubicBezTo>
                <a:cubicBezTo>
                  <a:pt x="447441" y="876241"/>
                  <a:pt x="473202" y="833862"/>
                  <a:pt x="501074" y="791484"/>
                </a:cubicBezTo>
                <a:cubicBezTo>
                  <a:pt x="451045" y="725629"/>
                  <a:pt x="402600" y="661885"/>
                  <a:pt x="352747" y="596294"/>
                </a:cubicBezTo>
                <a:cubicBezTo>
                  <a:pt x="395830" y="548025"/>
                  <a:pt x="437241" y="501601"/>
                  <a:pt x="478917" y="454826"/>
                </a:cubicBezTo>
                <a:cubicBezTo>
                  <a:pt x="511536" y="475400"/>
                  <a:pt x="539760" y="493688"/>
                  <a:pt x="568511" y="511185"/>
                </a:cubicBezTo>
                <a:cubicBezTo>
                  <a:pt x="607021" y="534660"/>
                  <a:pt x="647729" y="578006"/>
                  <a:pt x="684305" y="574929"/>
                </a:cubicBezTo>
                <a:cubicBezTo>
                  <a:pt x="723695" y="571588"/>
                  <a:pt x="758776" y="523582"/>
                  <a:pt x="797111" y="497029"/>
                </a:cubicBezTo>
                <a:cubicBezTo>
                  <a:pt x="818124" y="482522"/>
                  <a:pt x="819619" y="467663"/>
                  <a:pt x="811266" y="445067"/>
                </a:cubicBezTo>
                <a:cubicBezTo>
                  <a:pt x="790516" y="388796"/>
                  <a:pt x="771261" y="331910"/>
                  <a:pt x="754028" y="274496"/>
                </a:cubicBezTo>
                <a:cubicBezTo>
                  <a:pt x="750511" y="262802"/>
                  <a:pt x="753765" y="240382"/>
                  <a:pt x="761766" y="235194"/>
                </a:cubicBezTo>
                <a:cubicBezTo>
                  <a:pt x="809508" y="204597"/>
                  <a:pt x="859536" y="177605"/>
                  <a:pt x="911411" y="147975"/>
                </a:cubicBezTo>
                <a:cubicBezTo>
                  <a:pt x="955284" y="204157"/>
                  <a:pt x="998191" y="257790"/>
                  <a:pt x="1039515" y="312567"/>
                </a:cubicBezTo>
                <a:cubicBezTo>
                  <a:pt x="1053670" y="331294"/>
                  <a:pt x="1066155" y="339295"/>
                  <a:pt x="1090598" y="328744"/>
                </a:cubicBezTo>
                <a:cubicBezTo>
                  <a:pt x="1128141" y="312567"/>
                  <a:pt x="1168498" y="302807"/>
                  <a:pt x="1205777" y="286190"/>
                </a:cubicBezTo>
                <a:cubicBezTo>
                  <a:pt x="1217647" y="280826"/>
                  <a:pt x="1230484" y="262450"/>
                  <a:pt x="1231011" y="249526"/>
                </a:cubicBezTo>
                <a:cubicBezTo>
                  <a:pt x="1233649" y="188155"/>
                  <a:pt x="1233385" y="126521"/>
                  <a:pt x="1231627" y="65063"/>
                </a:cubicBezTo>
                <a:cubicBezTo>
                  <a:pt x="1230835" y="38686"/>
                  <a:pt x="1240595" y="29982"/>
                  <a:pt x="1265829" y="26201"/>
                </a:cubicBezTo>
                <a:cubicBezTo>
                  <a:pt x="1307328" y="19783"/>
                  <a:pt x="1348125" y="8968"/>
                  <a:pt x="1389185" y="0"/>
                </a:cubicBezTo>
                <a:cubicBezTo>
                  <a:pt x="1397977" y="0"/>
                  <a:pt x="1406769" y="0"/>
                  <a:pt x="1415562" y="0"/>
                </a:cubicBezTo>
                <a:cubicBezTo>
                  <a:pt x="1440004" y="67085"/>
                  <a:pt x="1463392" y="134522"/>
                  <a:pt x="1490032" y="200728"/>
                </a:cubicBezTo>
                <a:cubicBezTo>
                  <a:pt x="1494956" y="212950"/>
                  <a:pt x="1512717" y="226842"/>
                  <a:pt x="1525465" y="227809"/>
                </a:cubicBezTo>
                <a:cubicBezTo>
                  <a:pt x="1568987" y="231150"/>
                  <a:pt x="1612949" y="230534"/>
                  <a:pt x="1656559" y="228072"/>
                </a:cubicBezTo>
                <a:cubicBezTo>
                  <a:pt x="1667373" y="227457"/>
                  <a:pt x="1683199" y="216379"/>
                  <a:pt x="1686892" y="206355"/>
                </a:cubicBezTo>
                <a:cubicBezTo>
                  <a:pt x="1712214" y="138127"/>
                  <a:pt x="1734898" y="68932"/>
                  <a:pt x="1758462" y="0"/>
                </a:cubicBezTo>
                <a:cubicBezTo>
                  <a:pt x="1773145" y="0"/>
                  <a:pt x="1787740" y="0"/>
                  <a:pt x="1802423" y="0"/>
                </a:cubicBezTo>
                <a:close/>
                <a:moveTo>
                  <a:pt x="1609520" y="1345135"/>
                </a:moveTo>
                <a:cubicBezTo>
                  <a:pt x="1464711" y="1344959"/>
                  <a:pt x="1349531" y="1460402"/>
                  <a:pt x="1350499" y="1604684"/>
                </a:cubicBezTo>
                <a:cubicBezTo>
                  <a:pt x="1351466" y="1752835"/>
                  <a:pt x="1466381" y="1871531"/>
                  <a:pt x="1609256" y="1871794"/>
                </a:cubicBezTo>
                <a:cubicBezTo>
                  <a:pt x="1751692" y="1872058"/>
                  <a:pt x="1870739" y="1751604"/>
                  <a:pt x="1871003" y="1606970"/>
                </a:cubicBezTo>
                <a:cubicBezTo>
                  <a:pt x="1871267" y="1458908"/>
                  <a:pt x="1757846" y="1345311"/>
                  <a:pt x="1609520" y="1345135"/>
                </a:cubicBezTo>
                <a:close/>
                <a:moveTo>
                  <a:pt x="878615" y="2153764"/>
                </a:moveTo>
                <a:cubicBezTo>
                  <a:pt x="1037668" y="2355635"/>
                  <a:pt x="1235495" y="2481365"/>
                  <a:pt x="1493374" y="2515040"/>
                </a:cubicBezTo>
                <a:cubicBezTo>
                  <a:pt x="1493374" y="2386057"/>
                  <a:pt x="1493901" y="2263228"/>
                  <a:pt x="1492494" y="2140400"/>
                </a:cubicBezTo>
                <a:cubicBezTo>
                  <a:pt x="1492318" y="2128706"/>
                  <a:pt x="1482647" y="2112528"/>
                  <a:pt x="1472536" y="2106285"/>
                </a:cubicBezTo>
                <a:cubicBezTo>
                  <a:pt x="1395339" y="2058631"/>
                  <a:pt x="1317352" y="2012295"/>
                  <a:pt x="1238485" y="1967455"/>
                </a:cubicBezTo>
                <a:cubicBezTo>
                  <a:pt x="1228549" y="1961828"/>
                  <a:pt x="1209558" y="1962707"/>
                  <a:pt x="1199271" y="1968598"/>
                </a:cubicBezTo>
                <a:cubicBezTo>
                  <a:pt x="1093499" y="2028298"/>
                  <a:pt x="988871" y="2089756"/>
                  <a:pt x="878615" y="2153764"/>
                </a:cubicBezTo>
                <a:close/>
                <a:moveTo>
                  <a:pt x="1731118" y="2518645"/>
                </a:moveTo>
                <a:cubicBezTo>
                  <a:pt x="1986710" y="2477233"/>
                  <a:pt x="2187614" y="2357130"/>
                  <a:pt x="2344996" y="2153500"/>
                </a:cubicBezTo>
                <a:cubicBezTo>
                  <a:pt x="2232983" y="2088437"/>
                  <a:pt x="2124661" y="2025220"/>
                  <a:pt x="2015725" y="1963234"/>
                </a:cubicBezTo>
                <a:cubicBezTo>
                  <a:pt x="2008867" y="1959278"/>
                  <a:pt x="1995063" y="1961300"/>
                  <a:pt x="1987501" y="1965696"/>
                </a:cubicBezTo>
                <a:cubicBezTo>
                  <a:pt x="1907755" y="2012032"/>
                  <a:pt x="1828360" y="2058983"/>
                  <a:pt x="1749845" y="2107252"/>
                </a:cubicBezTo>
                <a:cubicBezTo>
                  <a:pt x="1740701" y="2112880"/>
                  <a:pt x="1732085" y="2127563"/>
                  <a:pt x="1731909" y="2138201"/>
                </a:cubicBezTo>
                <a:cubicBezTo>
                  <a:pt x="1730678" y="2262349"/>
                  <a:pt x="1731118" y="2386672"/>
                  <a:pt x="1731118" y="2518645"/>
                </a:cubicBezTo>
                <a:close/>
                <a:moveTo>
                  <a:pt x="768887" y="1948376"/>
                </a:moveTo>
                <a:cubicBezTo>
                  <a:pt x="843710" y="1904678"/>
                  <a:pt x="917038" y="1862299"/>
                  <a:pt x="989926" y="1819216"/>
                </a:cubicBezTo>
                <a:cubicBezTo>
                  <a:pt x="1031338" y="1794686"/>
                  <a:pt x="1087872" y="1778068"/>
                  <a:pt x="1108710" y="1741405"/>
                </a:cubicBezTo>
                <a:cubicBezTo>
                  <a:pt x="1129636" y="1704653"/>
                  <a:pt x="1115392" y="1647503"/>
                  <a:pt x="1115392" y="1599321"/>
                </a:cubicBezTo>
                <a:cubicBezTo>
                  <a:pt x="1115392" y="1546743"/>
                  <a:pt x="1131570" y="1483702"/>
                  <a:pt x="1108270" y="1444488"/>
                </a:cubicBezTo>
                <a:cubicBezTo>
                  <a:pt x="1084004" y="1403604"/>
                  <a:pt x="1021315" y="1385228"/>
                  <a:pt x="974803" y="1358060"/>
                </a:cubicBezTo>
                <a:cubicBezTo>
                  <a:pt x="908245" y="1319198"/>
                  <a:pt x="841072" y="1281303"/>
                  <a:pt x="774075" y="1242881"/>
                </a:cubicBezTo>
                <a:cubicBezTo>
                  <a:pt x="677799" y="1425321"/>
                  <a:pt x="675161" y="1751164"/>
                  <a:pt x="768887" y="1948376"/>
                </a:cubicBezTo>
                <a:close/>
                <a:moveTo>
                  <a:pt x="2456835" y="1949870"/>
                </a:moveTo>
                <a:cubicBezTo>
                  <a:pt x="2547923" y="1708257"/>
                  <a:pt x="2547835" y="1476404"/>
                  <a:pt x="2446548" y="1241298"/>
                </a:cubicBezTo>
                <a:cubicBezTo>
                  <a:pt x="2336732" y="1305042"/>
                  <a:pt x="2231576" y="1365357"/>
                  <a:pt x="2127826" y="1427783"/>
                </a:cubicBezTo>
                <a:cubicBezTo>
                  <a:pt x="2117452" y="1434026"/>
                  <a:pt x="2109978" y="1453544"/>
                  <a:pt x="2109714" y="1467085"/>
                </a:cubicBezTo>
                <a:cubicBezTo>
                  <a:pt x="2108044" y="1550436"/>
                  <a:pt x="2108308" y="1633875"/>
                  <a:pt x="2109538" y="1717314"/>
                </a:cubicBezTo>
                <a:cubicBezTo>
                  <a:pt x="2109714" y="1730062"/>
                  <a:pt x="2114814" y="1748878"/>
                  <a:pt x="2123958" y="1754417"/>
                </a:cubicBezTo>
                <a:cubicBezTo>
                  <a:pt x="2232631" y="1819744"/>
                  <a:pt x="2342623" y="1883224"/>
                  <a:pt x="2456835" y="1949870"/>
                </a:cubicBezTo>
                <a:close/>
                <a:moveTo>
                  <a:pt x="1731205" y="703912"/>
                </a:moveTo>
                <a:cubicBezTo>
                  <a:pt x="1731205" y="830785"/>
                  <a:pt x="1730678" y="957834"/>
                  <a:pt x="1732173" y="1084795"/>
                </a:cubicBezTo>
                <a:cubicBezTo>
                  <a:pt x="1732261" y="1094467"/>
                  <a:pt x="1744394" y="1107303"/>
                  <a:pt x="1754241" y="1113018"/>
                </a:cubicBezTo>
                <a:cubicBezTo>
                  <a:pt x="1823788" y="1153463"/>
                  <a:pt x="1893863" y="1192940"/>
                  <a:pt x="1964553" y="1231187"/>
                </a:cubicBezTo>
                <a:cubicBezTo>
                  <a:pt x="1974137" y="1236374"/>
                  <a:pt x="1991018" y="1238309"/>
                  <a:pt x="1999810" y="1233297"/>
                </a:cubicBezTo>
                <a:cubicBezTo>
                  <a:pt x="2110242" y="1170960"/>
                  <a:pt x="2219794" y="1107040"/>
                  <a:pt x="2329786" y="1043471"/>
                </a:cubicBezTo>
                <a:cubicBezTo>
                  <a:pt x="2201066" y="861822"/>
                  <a:pt x="1923230" y="703736"/>
                  <a:pt x="1731205" y="703912"/>
                </a:cubicBezTo>
                <a:close/>
                <a:moveTo>
                  <a:pt x="1493286" y="715870"/>
                </a:moveTo>
                <a:cubicBezTo>
                  <a:pt x="1324561" y="689581"/>
                  <a:pt x="1002939" y="870351"/>
                  <a:pt x="903234" y="1047516"/>
                </a:cubicBezTo>
                <a:cubicBezTo>
                  <a:pt x="1011379" y="1110644"/>
                  <a:pt x="1119525" y="1174125"/>
                  <a:pt x="1228461" y="1236199"/>
                </a:cubicBezTo>
                <a:cubicBezTo>
                  <a:pt x="1235759" y="1240331"/>
                  <a:pt x="1251057" y="1236023"/>
                  <a:pt x="1260026" y="1231011"/>
                </a:cubicBezTo>
                <a:cubicBezTo>
                  <a:pt x="1330188" y="1191709"/>
                  <a:pt x="1400087" y="1151968"/>
                  <a:pt x="1469107" y="1110644"/>
                </a:cubicBezTo>
                <a:cubicBezTo>
                  <a:pt x="1479745" y="1104314"/>
                  <a:pt x="1492055" y="1089631"/>
                  <a:pt x="1492231" y="1078640"/>
                </a:cubicBezTo>
                <a:cubicBezTo>
                  <a:pt x="1493901" y="957482"/>
                  <a:pt x="1493286" y="836324"/>
                  <a:pt x="1493286" y="71587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1A03FED0-F75A-48F9-B1C3-99F779F1DAA5}"/>
              </a:ext>
            </a:extLst>
          </p:cNvPr>
          <p:cNvSpPr/>
          <p:nvPr/>
        </p:nvSpPr>
        <p:spPr>
          <a:xfrm rot="534484">
            <a:off x="678021" y="608134"/>
            <a:ext cx="786963" cy="787114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0" name="자유형: 도형 59">
            <a:extLst>
              <a:ext uri="{FF2B5EF4-FFF2-40B4-BE49-F238E27FC236}">
                <a16:creationId xmlns:a16="http://schemas.microsoft.com/office/drawing/2014/main" id="{C97BC7A9-F958-481B-BA28-A6944E65D3AF}"/>
              </a:ext>
            </a:extLst>
          </p:cNvPr>
          <p:cNvSpPr/>
          <p:nvPr/>
        </p:nvSpPr>
        <p:spPr>
          <a:xfrm rot="534484">
            <a:off x="-527695" y="782397"/>
            <a:ext cx="1177595" cy="1176511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1" name="Freeform: Shape 3">
            <a:extLst>
              <a:ext uri="{FF2B5EF4-FFF2-40B4-BE49-F238E27FC236}">
                <a16:creationId xmlns:a16="http://schemas.microsoft.com/office/drawing/2014/main" id="{752BF33D-2DEA-4CA3-B1C8-0EE740D7192E}"/>
              </a:ext>
            </a:extLst>
          </p:cNvPr>
          <p:cNvSpPr/>
          <p:nvPr/>
        </p:nvSpPr>
        <p:spPr>
          <a:xfrm rot="534484">
            <a:off x="1043266" y="113522"/>
            <a:ext cx="394597" cy="395943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자유형: 도형 61">
            <a:extLst>
              <a:ext uri="{FF2B5EF4-FFF2-40B4-BE49-F238E27FC236}">
                <a16:creationId xmlns:a16="http://schemas.microsoft.com/office/drawing/2014/main" id="{3BF8AC21-ABE6-4B72-97A0-1960DDEA8553}"/>
              </a:ext>
            </a:extLst>
          </p:cNvPr>
          <p:cNvSpPr/>
          <p:nvPr/>
        </p:nvSpPr>
        <p:spPr>
          <a:xfrm rot="534484">
            <a:off x="1437705" y="-233215"/>
            <a:ext cx="483227" cy="481828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DF89387B-E962-4FC7-B81C-C3A8DE77D193}"/>
              </a:ext>
            </a:extLst>
          </p:cNvPr>
          <p:cNvSpPr/>
          <p:nvPr/>
        </p:nvSpPr>
        <p:spPr>
          <a:xfrm rot="1853321">
            <a:off x="11309010" y="2687695"/>
            <a:ext cx="1041589" cy="1043929"/>
          </a:xfrm>
          <a:custGeom>
            <a:avLst/>
            <a:gdLst>
              <a:gd name="connsiteX0" fmla="*/ 1509551 w 3209895"/>
              <a:gd name="connsiteY0" fmla="*/ 3217105 h 3217105"/>
              <a:gd name="connsiteX1" fmla="*/ 1466029 w 3209895"/>
              <a:gd name="connsiteY1" fmla="*/ 2989297 h 3217105"/>
              <a:gd name="connsiteX2" fmla="*/ 1323770 w 3209895"/>
              <a:gd name="connsiteY2" fmla="*/ 2939708 h 3217105"/>
              <a:gd name="connsiteX3" fmla="*/ 1286842 w 3209895"/>
              <a:gd name="connsiteY3" fmla="*/ 2964415 h 3217105"/>
              <a:gd name="connsiteX4" fmla="*/ 1208591 w 3209895"/>
              <a:gd name="connsiteY4" fmla="*/ 3106762 h 3217105"/>
              <a:gd name="connsiteX5" fmla="*/ 1175795 w 3209895"/>
              <a:gd name="connsiteY5" fmla="*/ 3167077 h 3217105"/>
              <a:gd name="connsiteX6" fmla="*/ 1014105 w 3209895"/>
              <a:gd name="connsiteY6" fmla="*/ 3108696 h 3217105"/>
              <a:gd name="connsiteX7" fmla="*/ 1002323 w 3209895"/>
              <a:gd name="connsiteY7" fmla="*/ 3068691 h 3217105"/>
              <a:gd name="connsiteX8" fmla="*/ 1028524 w 3209895"/>
              <a:gd name="connsiteY8" fmla="*/ 2877195 h 3217105"/>
              <a:gd name="connsiteX9" fmla="*/ 1004609 w 3209895"/>
              <a:gd name="connsiteY9" fmla="*/ 2828749 h 3217105"/>
              <a:gd name="connsiteX10" fmla="*/ 795792 w 3209895"/>
              <a:gd name="connsiteY10" fmla="*/ 2850554 h 3217105"/>
              <a:gd name="connsiteX11" fmla="*/ 700132 w 3209895"/>
              <a:gd name="connsiteY11" fmla="*/ 2939532 h 3217105"/>
              <a:gd name="connsiteX12" fmla="*/ 546354 w 3209895"/>
              <a:gd name="connsiteY12" fmla="*/ 2824353 h 3217105"/>
              <a:gd name="connsiteX13" fmla="*/ 651422 w 3209895"/>
              <a:gd name="connsiteY13" fmla="*/ 2625647 h 3217105"/>
              <a:gd name="connsiteX14" fmla="*/ 643157 w 3209895"/>
              <a:gd name="connsiteY14" fmla="*/ 2565683 h 3217105"/>
              <a:gd name="connsiteX15" fmla="*/ 549695 w 3209895"/>
              <a:gd name="connsiteY15" fmla="*/ 2478024 h 3217105"/>
              <a:gd name="connsiteX16" fmla="*/ 434076 w 3209895"/>
              <a:gd name="connsiteY16" fmla="*/ 2522601 h 3217105"/>
              <a:gd name="connsiteX17" fmla="*/ 320568 w 3209895"/>
              <a:gd name="connsiteY17" fmla="*/ 2572102 h 3217105"/>
              <a:gd name="connsiteX18" fmla="*/ 213301 w 3209895"/>
              <a:gd name="connsiteY18" fmla="*/ 2413401 h 3217105"/>
              <a:gd name="connsiteX19" fmla="*/ 398907 w 3209895"/>
              <a:gd name="connsiteY19" fmla="*/ 2237379 h 3217105"/>
              <a:gd name="connsiteX20" fmla="*/ 336833 w 3209895"/>
              <a:gd name="connsiteY20" fmla="*/ 2104439 h 3217105"/>
              <a:gd name="connsiteX21" fmla="*/ 291377 w 3209895"/>
              <a:gd name="connsiteY21" fmla="*/ 2086151 h 3217105"/>
              <a:gd name="connsiteX22" fmla="*/ 79922 w 3209895"/>
              <a:gd name="connsiteY22" fmla="*/ 2101977 h 3217105"/>
              <a:gd name="connsiteX23" fmla="*/ 30773 w 3209895"/>
              <a:gd name="connsiteY23" fmla="*/ 1917954 h 3217105"/>
              <a:gd name="connsiteX24" fmla="*/ 207499 w 3209895"/>
              <a:gd name="connsiteY24" fmla="*/ 1834339 h 3217105"/>
              <a:gd name="connsiteX25" fmla="*/ 254010 w 3209895"/>
              <a:gd name="connsiteY25" fmla="*/ 1759780 h 3217105"/>
              <a:gd name="connsiteX26" fmla="*/ 136808 w 3209895"/>
              <a:gd name="connsiteY26" fmla="*/ 1615411 h 3217105"/>
              <a:gd name="connsiteX27" fmla="*/ 0 w 3209895"/>
              <a:gd name="connsiteY27" fmla="*/ 1575757 h 3217105"/>
              <a:gd name="connsiteX28" fmla="*/ 18200 w 3209895"/>
              <a:gd name="connsiteY28" fmla="*/ 1390767 h 3217105"/>
              <a:gd name="connsiteX29" fmla="*/ 222709 w 3209895"/>
              <a:gd name="connsiteY29" fmla="*/ 1366940 h 3217105"/>
              <a:gd name="connsiteX30" fmla="*/ 269045 w 3209895"/>
              <a:gd name="connsiteY30" fmla="*/ 1326671 h 3217105"/>
              <a:gd name="connsiteX31" fmla="*/ 290850 w 3209895"/>
              <a:gd name="connsiteY31" fmla="*/ 1199974 h 3217105"/>
              <a:gd name="connsiteX32" fmla="*/ 192640 w 3209895"/>
              <a:gd name="connsiteY32" fmla="*/ 1125064 h 3217105"/>
              <a:gd name="connsiteX33" fmla="*/ 140941 w 3209895"/>
              <a:gd name="connsiteY33" fmla="*/ 950800 h 3217105"/>
              <a:gd name="connsiteX34" fmla="*/ 168197 w 3209895"/>
              <a:gd name="connsiteY34" fmla="*/ 886528 h 3217105"/>
              <a:gd name="connsiteX35" fmla="*/ 372794 w 3209895"/>
              <a:gd name="connsiteY35" fmla="*/ 934095 h 3217105"/>
              <a:gd name="connsiteX36" fmla="*/ 428713 w 3209895"/>
              <a:gd name="connsiteY36" fmla="*/ 910444 h 3217105"/>
              <a:gd name="connsiteX37" fmla="*/ 499931 w 3209895"/>
              <a:gd name="connsiteY37" fmla="*/ 793858 h 3217105"/>
              <a:gd name="connsiteX38" fmla="*/ 354066 w 3209895"/>
              <a:gd name="connsiteY38" fmla="*/ 601921 h 3217105"/>
              <a:gd name="connsiteX39" fmla="*/ 476455 w 3209895"/>
              <a:gd name="connsiteY39" fmla="*/ 459750 h 3217105"/>
              <a:gd name="connsiteX40" fmla="*/ 684657 w 3209895"/>
              <a:gd name="connsiteY40" fmla="*/ 583985 h 3217105"/>
              <a:gd name="connsiteX41" fmla="*/ 691515 w 3209895"/>
              <a:gd name="connsiteY41" fmla="*/ 581084 h 3217105"/>
              <a:gd name="connsiteX42" fmla="*/ 809244 w 3209895"/>
              <a:gd name="connsiteY42" fmla="*/ 480763 h 3217105"/>
              <a:gd name="connsiteX43" fmla="*/ 773811 w 3209895"/>
              <a:gd name="connsiteY43" fmla="*/ 332965 h 3217105"/>
              <a:gd name="connsiteX44" fmla="*/ 824191 w 3209895"/>
              <a:gd name="connsiteY44" fmla="*/ 200904 h 3217105"/>
              <a:gd name="connsiteX45" fmla="*/ 908509 w 3209895"/>
              <a:gd name="connsiteY45" fmla="*/ 152371 h 3217105"/>
              <a:gd name="connsiteX46" fmla="*/ 1040658 w 3209895"/>
              <a:gd name="connsiteY46" fmla="*/ 316611 h 3217105"/>
              <a:gd name="connsiteX47" fmla="*/ 1095346 w 3209895"/>
              <a:gd name="connsiteY47" fmla="*/ 332701 h 3217105"/>
              <a:gd name="connsiteX48" fmla="*/ 1190566 w 3209895"/>
              <a:gd name="connsiteY48" fmla="*/ 299554 h 3217105"/>
              <a:gd name="connsiteX49" fmla="*/ 1229253 w 3209895"/>
              <a:gd name="connsiteY49" fmla="*/ 244250 h 3217105"/>
              <a:gd name="connsiteX50" fmla="*/ 1228110 w 3209895"/>
              <a:gd name="connsiteY50" fmla="*/ 72888 h 3217105"/>
              <a:gd name="connsiteX51" fmla="*/ 1261432 w 3209895"/>
              <a:gd name="connsiteY51" fmla="*/ 33059 h 3217105"/>
              <a:gd name="connsiteX52" fmla="*/ 1414595 w 3209895"/>
              <a:gd name="connsiteY52" fmla="*/ 5187 h 3217105"/>
              <a:gd name="connsiteX53" fmla="*/ 1481856 w 3209895"/>
              <a:gd name="connsiteY53" fmla="*/ 188771 h 3217105"/>
              <a:gd name="connsiteX54" fmla="*/ 1545248 w 3209895"/>
              <a:gd name="connsiteY54" fmla="*/ 231238 h 3217105"/>
              <a:gd name="connsiteX55" fmla="*/ 1611015 w 3209895"/>
              <a:gd name="connsiteY55" fmla="*/ 231326 h 3217105"/>
              <a:gd name="connsiteX56" fmla="*/ 1702718 w 3209895"/>
              <a:gd name="connsiteY56" fmla="*/ 165735 h 3217105"/>
              <a:gd name="connsiteX57" fmla="*/ 1759956 w 3209895"/>
              <a:gd name="connsiteY57" fmla="*/ 0 h 3217105"/>
              <a:gd name="connsiteX58" fmla="*/ 1941693 w 3209895"/>
              <a:gd name="connsiteY58" fmla="*/ 26729 h 3217105"/>
              <a:gd name="connsiteX59" fmla="*/ 1940902 w 3209895"/>
              <a:gd name="connsiteY59" fmla="*/ 239766 h 3217105"/>
              <a:gd name="connsiteX60" fmla="*/ 1977039 w 3209895"/>
              <a:gd name="connsiteY60" fmla="*/ 288915 h 3217105"/>
              <a:gd name="connsiteX61" fmla="*/ 2085096 w 3209895"/>
              <a:gd name="connsiteY61" fmla="*/ 325579 h 3217105"/>
              <a:gd name="connsiteX62" fmla="*/ 2136707 w 3209895"/>
              <a:gd name="connsiteY62" fmla="*/ 310632 h 3217105"/>
              <a:gd name="connsiteX63" fmla="*/ 2269998 w 3209895"/>
              <a:gd name="connsiteY63" fmla="*/ 141029 h 3217105"/>
              <a:gd name="connsiteX64" fmla="*/ 2435469 w 3209895"/>
              <a:gd name="connsiteY64" fmla="*/ 224028 h 3217105"/>
              <a:gd name="connsiteX65" fmla="*/ 2366186 w 3209895"/>
              <a:gd name="connsiteY65" fmla="*/ 436538 h 3217105"/>
              <a:gd name="connsiteX66" fmla="*/ 2382364 w 3209895"/>
              <a:gd name="connsiteY66" fmla="*/ 488149 h 3217105"/>
              <a:gd name="connsiteX67" fmla="*/ 2494729 w 3209895"/>
              <a:gd name="connsiteY67" fmla="*/ 576951 h 3217105"/>
              <a:gd name="connsiteX68" fmla="*/ 2711548 w 3209895"/>
              <a:gd name="connsiteY68" fmla="*/ 438209 h 3217105"/>
              <a:gd name="connsiteX69" fmla="*/ 2834816 w 3209895"/>
              <a:gd name="connsiteY69" fmla="*/ 573874 h 3217105"/>
              <a:gd name="connsiteX70" fmla="*/ 2701788 w 3209895"/>
              <a:gd name="connsiteY70" fmla="*/ 749368 h 3217105"/>
              <a:gd name="connsiteX71" fmla="*/ 2699590 w 3209895"/>
              <a:gd name="connsiteY71" fmla="*/ 803441 h 3217105"/>
              <a:gd name="connsiteX72" fmla="*/ 2718230 w 3209895"/>
              <a:gd name="connsiteY72" fmla="*/ 833159 h 3217105"/>
              <a:gd name="connsiteX73" fmla="*/ 2886075 w 3209895"/>
              <a:gd name="connsiteY73" fmla="*/ 900068 h 3217105"/>
              <a:gd name="connsiteX74" fmla="*/ 3030796 w 3209895"/>
              <a:gd name="connsiteY74" fmla="*/ 863229 h 3217105"/>
              <a:gd name="connsiteX75" fmla="*/ 3098937 w 3209895"/>
              <a:gd name="connsiteY75" fmla="*/ 1015072 h 3217105"/>
              <a:gd name="connsiteX76" fmla="*/ 3080825 w 3209895"/>
              <a:gd name="connsiteY76" fmla="*/ 1047867 h 3217105"/>
              <a:gd name="connsiteX77" fmla="*/ 2917376 w 3209895"/>
              <a:gd name="connsiteY77" fmla="*/ 1159002 h 3217105"/>
              <a:gd name="connsiteX78" fmla="*/ 2896714 w 3209895"/>
              <a:gd name="connsiteY78" fmla="*/ 1208591 h 3217105"/>
              <a:gd name="connsiteX79" fmla="*/ 3072296 w 3209895"/>
              <a:gd name="connsiteY79" fmla="*/ 1362192 h 3217105"/>
              <a:gd name="connsiteX80" fmla="*/ 3205236 w 3209895"/>
              <a:gd name="connsiteY80" fmla="*/ 1491703 h 3217105"/>
              <a:gd name="connsiteX81" fmla="*/ 3209896 w 3209895"/>
              <a:gd name="connsiteY81" fmla="*/ 1557206 h 3217105"/>
              <a:gd name="connsiteX82" fmla="*/ 2994484 w 3209895"/>
              <a:gd name="connsiteY82" fmla="*/ 1617169 h 3217105"/>
              <a:gd name="connsiteX83" fmla="*/ 2951050 w 3209895"/>
              <a:gd name="connsiteY83" fmla="*/ 1670011 h 3217105"/>
              <a:gd name="connsiteX84" fmla="*/ 2951314 w 3209895"/>
              <a:gd name="connsiteY84" fmla="*/ 1794334 h 3217105"/>
              <a:gd name="connsiteX85" fmla="*/ 3064119 w 3209895"/>
              <a:gd name="connsiteY85" fmla="*/ 1855529 h 3217105"/>
              <a:gd name="connsiteX86" fmla="*/ 3112038 w 3209895"/>
              <a:gd name="connsiteY86" fmla="*/ 1877422 h 3217105"/>
              <a:gd name="connsiteX87" fmla="*/ 3165934 w 3209895"/>
              <a:gd name="connsiteY87" fmla="*/ 1990051 h 3217105"/>
              <a:gd name="connsiteX88" fmla="*/ 3142195 w 3209895"/>
              <a:gd name="connsiteY88" fmla="*/ 2091251 h 3217105"/>
              <a:gd name="connsiteX89" fmla="*/ 2922387 w 3209895"/>
              <a:gd name="connsiteY89" fmla="*/ 2075072 h 3217105"/>
              <a:gd name="connsiteX90" fmla="*/ 2858643 w 3209895"/>
              <a:gd name="connsiteY90" fmla="*/ 2110066 h 3217105"/>
              <a:gd name="connsiteX91" fmla="*/ 2896099 w 3209895"/>
              <a:gd name="connsiteY91" fmla="*/ 2315102 h 3217105"/>
              <a:gd name="connsiteX92" fmla="*/ 3000287 w 3209895"/>
              <a:gd name="connsiteY92" fmla="*/ 2414631 h 3217105"/>
              <a:gd name="connsiteX93" fmla="*/ 2901901 w 3209895"/>
              <a:gd name="connsiteY93" fmla="*/ 2569376 h 3217105"/>
              <a:gd name="connsiteX94" fmla="*/ 2691941 w 3209895"/>
              <a:gd name="connsiteY94" fmla="*/ 2478903 h 3217105"/>
              <a:gd name="connsiteX95" fmla="*/ 2624592 w 3209895"/>
              <a:gd name="connsiteY95" fmla="*/ 2492795 h 3217105"/>
              <a:gd name="connsiteX96" fmla="*/ 2538779 w 3209895"/>
              <a:gd name="connsiteY96" fmla="*/ 2588279 h 3217105"/>
              <a:gd name="connsiteX97" fmla="*/ 2666795 w 3209895"/>
              <a:gd name="connsiteY97" fmla="*/ 2826991 h 3217105"/>
              <a:gd name="connsiteX98" fmla="*/ 2522162 w 3209895"/>
              <a:gd name="connsiteY98" fmla="*/ 2941554 h 3217105"/>
              <a:gd name="connsiteX99" fmla="*/ 2347722 w 3209895"/>
              <a:gd name="connsiteY99" fmla="*/ 2785931 h 3217105"/>
              <a:gd name="connsiteX100" fmla="*/ 2286352 w 3209895"/>
              <a:gd name="connsiteY100" fmla="*/ 2778369 h 3217105"/>
              <a:gd name="connsiteX101" fmla="*/ 2192714 w 3209895"/>
              <a:gd name="connsiteY101" fmla="*/ 2960722 h 3217105"/>
              <a:gd name="connsiteX102" fmla="*/ 2213903 w 3209895"/>
              <a:gd name="connsiteY102" fmla="*/ 3109048 h 3217105"/>
              <a:gd name="connsiteX103" fmla="*/ 2040519 w 3209895"/>
              <a:gd name="connsiteY103" fmla="*/ 3169363 h 3217105"/>
              <a:gd name="connsiteX104" fmla="*/ 1929560 w 3209895"/>
              <a:gd name="connsiteY104" fmla="*/ 2967844 h 3217105"/>
              <a:gd name="connsiteX105" fmla="*/ 1871443 w 3209895"/>
              <a:gd name="connsiteY105" fmla="*/ 2939356 h 3217105"/>
              <a:gd name="connsiteX106" fmla="*/ 1754681 w 3209895"/>
              <a:gd name="connsiteY106" fmla="*/ 2966876 h 3217105"/>
              <a:gd name="connsiteX107" fmla="*/ 1724084 w 3209895"/>
              <a:gd name="connsiteY107" fmla="*/ 3082583 h 3217105"/>
              <a:gd name="connsiteX108" fmla="*/ 1702806 w 3209895"/>
              <a:gd name="connsiteY108" fmla="*/ 3216666 h 3217105"/>
              <a:gd name="connsiteX109" fmla="*/ 1509551 w 3209895"/>
              <a:gd name="connsiteY109" fmla="*/ 3217105 h 3217105"/>
              <a:gd name="connsiteX110" fmla="*/ 695032 w 3209895"/>
              <a:gd name="connsiteY110" fmla="*/ 1600991 h 3217105"/>
              <a:gd name="connsiteX111" fmla="*/ 1621478 w 3209895"/>
              <a:gd name="connsiteY111" fmla="*/ 2532009 h 3217105"/>
              <a:gd name="connsiteX112" fmla="*/ 2519348 w 3209895"/>
              <a:gd name="connsiteY112" fmla="*/ 1596947 h 3217105"/>
              <a:gd name="connsiteX113" fmla="*/ 1600464 w 3209895"/>
              <a:gd name="connsiteY113" fmla="*/ 693361 h 3217105"/>
              <a:gd name="connsiteX114" fmla="*/ 695032 w 3209895"/>
              <a:gd name="connsiteY114" fmla="*/ 1600991 h 321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3209895" h="3217105">
                <a:moveTo>
                  <a:pt x="1509551" y="3217105"/>
                </a:moveTo>
                <a:cubicBezTo>
                  <a:pt x="1496011" y="3140876"/>
                  <a:pt x="1491351" y="3061482"/>
                  <a:pt x="1466029" y="2989297"/>
                </a:cubicBezTo>
                <a:cubicBezTo>
                  <a:pt x="1444840" y="2928893"/>
                  <a:pt x="1371864" y="2956677"/>
                  <a:pt x="1323770" y="2939708"/>
                </a:cubicBezTo>
                <a:cubicBezTo>
                  <a:pt x="1315066" y="2936631"/>
                  <a:pt x="1294052" y="2952457"/>
                  <a:pt x="1286842" y="2964415"/>
                </a:cubicBezTo>
                <a:cubicBezTo>
                  <a:pt x="1258971" y="3010750"/>
                  <a:pt x="1234440" y="3059108"/>
                  <a:pt x="1208591" y="3106762"/>
                </a:cubicBezTo>
                <a:cubicBezTo>
                  <a:pt x="1198216" y="3125929"/>
                  <a:pt x="1187841" y="3145008"/>
                  <a:pt x="1175795" y="3167077"/>
                </a:cubicBezTo>
                <a:cubicBezTo>
                  <a:pt x="1120404" y="3147646"/>
                  <a:pt x="1066331" y="3130325"/>
                  <a:pt x="1014105" y="3108696"/>
                </a:cubicBezTo>
                <a:cubicBezTo>
                  <a:pt x="1005840" y="3105268"/>
                  <a:pt x="1000916" y="3081968"/>
                  <a:pt x="1002323" y="3068691"/>
                </a:cubicBezTo>
                <a:cubicBezTo>
                  <a:pt x="1009357" y="3004684"/>
                  <a:pt x="1017622" y="2940675"/>
                  <a:pt x="1028524" y="2877195"/>
                </a:cubicBezTo>
                <a:cubicBezTo>
                  <a:pt x="1032832" y="2852313"/>
                  <a:pt x="1025271" y="2840970"/>
                  <a:pt x="1004609" y="2828749"/>
                </a:cubicBezTo>
                <a:cubicBezTo>
                  <a:pt x="891804" y="2762280"/>
                  <a:pt x="892156" y="2761664"/>
                  <a:pt x="795792" y="2850554"/>
                </a:cubicBezTo>
                <a:cubicBezTo>
                  <a:pt x="764667" y="2879217"/>
                  <a:pt x="733806" y="2908232"/>
                  <a:pt x="700132" y="2939532"/>
                </a:cubicBezTo>
                <a:cubicBezTo>
                  <a:pt x="649048" y="2901286"/>
                  <a:pt x="599196" y="2863919"/>
                  <a:pt x="546354" y="2824353"/>
                </a:cubicBezTo>
                <a:cubicBezTo>
                  <a:pt x="581699" y="2756916"/>
                  <a:pt x="614670" y="2690183"/>
                  <a:pt x="651422" y="2625647"/>
                </a:cubicBezTo>
                <a:cubicBezTo>
                  <a:pt x="665754" y="2600501"/>
                  <a:pt x="663556" y="2584675"/>
                  <a:pt x="643157" y="2565683"/>
                </a:cubicBezTo>
                <a:cubicBezTo>
                  <a:pt x="611241" y="2535966"/>
                  <a:pt x="585568" y="2486201"/>
                  <a:pt x="549695" y="2478024"/>
                </a:cubicBezTo>
                <a:cubicBezTo>
                  <a:pt x="516284" y="2470375"/>
                  <a:pt x="472938" y="2505896"/>
                  <a:pt x="434076" y="2522601"/>
                </a:cubicBezTo>
                <a:cubicBezTo>
                  <a:pt x="397852" y="2538164"/>
                  <a:pt x="361804" y="2554078"/>
                  <a:pt x="320568" y="2572102"/>
                </a:cubicBezTo>
                <a:cubicBezTo>
                  <a:pt x="285310" y="2519964"/>
                  <a:pt x="250493" y="2468440"/>
                  <a:pt x="213301" y="2413401"/>
                </a:cubicBezTo>
                <a:cubicBezTo>
                  <a:pt x="275551" y="2354316"/>
                  <a:pt x="336745" y="2296287"/>
                  <a:pt x="398907" y="2237379"/>
                </a:cubicBezTo>
                <a:cubicBezTo>
                  <a:pt x="378069" y="2191395"/>
                  <a:pt x="360309" y="2146290"/>
                  <a:pt x="336833" y="2104439"/>
                </a:cubicBezTo>
                <a:cubicBezTo>
                  <a:pt x="330503" y="2093097"/>
                  <a:pt x="306676" y="2085447"/>
                  <a:pt x="291377" y="2086151"/>
                </a:cubicBezTo>
                <a:cubicBezTo>
                  <a:pt x="222709" y="2089316"/>
                  <a:pt x="154217" y="2096086"/>
                  <a:pt x="79922" y="2101977"/>
                </a:cubicBezTo>
                <a:cubicBezTo>
                  <a:pt x="64008" y="2042365"/>
                  <a:pt x="48270" y="1983633"/>
                  <a:pt x="30773" y="1917954"/>
                </a:cubicBezTo>
                <a:cubicBezTo>
                  <a:pt x="89682" y="1889818"/>
                  <a:pt x="147535" y="1859573"/>
                  <a:pt x="207499" y="1834339"/>
                </a:cubicBezTo>
                <a:cubicBezTo>
                  <a:pt x="243283" y="1819304"/>
                  <a:pt x="257615" y="1801720"/>
                  <a:pt x="254010" y="1759780"/>
                </a:cubicBezTo>
                <a:cubicBezTo>
                  <a:pt x="244250" y="1646008"/>
                  <a:pt x="246800" y="1646008"/>
                  <a:pt x="136808" y="1615411"/>
                </a:cubicBezTo>
                <a:cubicBezTo>
                  <a:pt x="91968" y="1602925"/>
                  <a:pt x="47303" y="1589473"/>
                  <a:pt x="0" y="1575757"/>
                </a:cubicBezTo>
                <a:cubicBezTo>
                  <a:pt x="6067" y="1514035"/>
                  <a:pt x="11870" y="1454775"/>
                  <a:pt x="18200" y="1390767"/>
                </a:cubicBezTo>
                <a:cubicBezTo>
                  <a:pt x="87044" y="1382503"/>
                  <a:pt x="154745" y="1373183"/>
                  <a:pt x="222709" y="1366940"/>
                </a:cubicBezTo>
                <a:cubicBezTo>
                  <a:pt x="250141" y="1364391"/>
                  <a:pt x="264385" y="1354719"/>
                  <a:pt x="269045" y="1326671"/>
                </a:cubicBezTo>
                <a:cubicBezTo>
                  <a:pt x="276254" y="1283589"/>
                  <a:pt x="303335" y="1235144"/>
                  <a:pt x="290850" y="1199974"/>
                </a:cubicBezTo>
                <a:cubicBezTo>
                  <a:pt x="279332" y="1167443"/>
                  <a:pt x="227457" y="1148803"/>
                  <a:pt x="192640" y="1125064"/>
                </a:cubicBezTo>
                <a:cubicBezTo>
                  <a:pt x="96364" y="1059385"/>
                  <a:pt x="96188" y="1059561"/>
                  <a:pt x="140941" y="950800"/>
                </a:cubicBezTo>
                <a:cubicBezTo>
                  <a:pt x="149293" y="930666"/>
                  <a:pt x="157998" y="910619"/>
                  <a:pt x="168197" y="886528"/>
                </a:cubicBezTo>
                <a:cubicBezTo>
                  <a:pt x="237041" y="902179"/>
                  <a:pt x="305533" y="915895"/>
                  <a:pt x="372794" y="934095"/>
                </a:cubicBezTo>
                <a:cubicBezTo>
                  <a:pt x="401193" y="941744"/>
                  <a:pt x="415173" y="934886"/>
                  <a:pt x="428713" y="910444"/>
                </a:cubicBezTo>
                <a:cubicBezTo>
                  <a:pt x="450518" y="870966"/>
                  <a:pt x="475664" y="833247"/>
                  <a:pt x="499931" y="793858"/>
                </a:cubicBezTo>
                <a:cubicBezTo>
                  <a:pt x="451133" y="729674"/>
                  <a:pt x="403391" y="666897"/>
                  <a:pt x="354066" y="601921"/>
                </a:cubicBezTo>
                <a:cubicBezTo>
                  <a:pt x="395478" y="553827"/>
                  <a:pt x="435307" y="507580"/>
                  <a:pt x="476455" y="459750"/>
                </a:cubicBezTo>
                <a:cubicBezTo>
                  <a:pt x="548552" y="502744"/>
                  <a:pt x="617396" y="543892"/>
                  <a:pt x="684657" y="583985"/>
                </a:cubicBezTo>
                <a:cubicBezTo>
                  <a:pt x="688877" y="582227"/>
                  <a:pt x="690460" y="581963"/>
                  <a:pt x="691515" y="581084"/>
                </a:cubicBezTo>
                <a:cubicBezTo>
                  <a:pt x="732751" y="548376"/>
                  <a:pt x="794825" y="522703"/>
                  <a:pt x="809244" y="480763"/>
                </a:cubicBezTo>
                <a:cubicBezTo>
                  <a:pt x="823136" y="440231"/>
                  <a:pt x="789286" y="382377"/>
                  <a:pt x="773811" y="332965"/>
                </a:cubicBezTo>
                <a:cubicBezTo>
                  <a:pt x="746819" y="246448"/>
                  <a:pt x="745939" y="246624"/>
                  <a:pt x="824191" y="200904"/>
                </a:cubicBezTo>
                <a:cubicBezTo>
                  <a:pt x="850656" y="185430"/>
                  <a:pt x="877296" y="170307"/>
                  <a:pt x="908509" y="152371"/>
                </a:cubicBezTo>
                <a:cubicBezTo>
                  <a:pt x="953262" y="207674"/>
                  <a:pt x="997927" y="261395"/>
                  <a:pt x="1040658" y="316611"/>
                </a:cubicBezTo>
                <a:cubicBezTo>
                  <a:pt x="1056220" y="336745"/>
                  <a:pt x="1069672" y="344746"/>
                  <a:pt x="1095346" y="332701"/>
                </a:cubicBezTo>
                <a:cubicBezTo>
                  <a:pt x="1125679" y="318545"/>
                  <a:pt x="1157859" y="306676"/>
                  <a:pt x="1190566" y="299554"/>
                </a:cubicBezTo>
                <a:cubicBezTo>
                  <a:pt x="1223626" y="292344"/>
                  <a:pt x="1230484" y="274935"/>
                  <a:pt x="1229253" y="244250"/>
                </a:cubicBezTo>
                <a:cubicBezTo>
                  <a:pt x="1226967" y="187188"/>
                  <a:pt x="1229780" y="129950"/>
                  <a:pt x="1228110" y="72888"/>
                </a:cubicBezTo>
                <a:cubicBezTo>
                  <a:pt x="1227318" y="47215"/>
                  <a:pt x="1235759" y="36840"/>
                  <a:pt x="1261432" y="33059"/>
                </a:cubicBezTo>
                <a:cubicBezTo>
                  <a:pt x="1311900" y="25761"/>
                  <a:pt x="1361841" y="15035"/>
                  <a:pt x="1414595" y="5187"/>
                </a:cubicBezTo>
                <a:cubicBezTo>
                  <a:pt x="1438070" y="68316"/>
                  <a:pt x="1462864" y="127664"/>
                  <a:pt x="1481856" y="188771"/>
                </a:cubicBezTo>
                <a:cubicBezTo>
                  <a:pt x="1492670" y="223588"/>
                  <a:pt x="1510694" y="235282"/>
                  <a:pt x="1545248" y="231238"/>
                </a:cubicBezTo>
                <a:cubicBezTo>
                  <a:pt x="1566965" y="228688"/>
                  <a:pt x="1589649" y="227809"/>
                  <a:pt x="1611015" y="231326"/>
                </a:cubicBezTo>
                <a:cubicBezTo>
                  <a:pt x="1664999" y="240382"/>
                  <a:pt x="1689442" y="216379"/>
                  <a:pt x="1702718" y="165735"/>
                </a:cubicBezTo>
                <a:cubicBezTo>
                  <a:pt x="1717138" y="110871"/>
                  <a:pt x="1739558" y="58029"/>
                  <a:pt x="1759956" y="0"/>
                </a:cubicBezTo>
                <a:cubicBezTo>
                  <a:pt x="1820272" y="8880"/>
                  <a:pt x="1878828" y="17497"/>
                  <a:pt x="1941693" y="26729"/>
                </a:cubicBezTo>
                <a:cubicBezTo>
                  <a:pt x="1941693" y="99793"/>
                  <a:pt x="1943276" y="169867"/>
                  <a:pt x="1940902" y="239766"/>
                </a:cubicBezTo>
                <a:cubicBezTo>
                  <a:pt x="1939935" y="268781"/>
                  <a:pt x="1950662" y="281442"/>
                  <a:pt x="1977039" y="288915"/>
                </a:cubicBezTo>
                <a:cubicBezTo>
                  <a:pt x="2013614" y="299290"/>
                  <a:pt x="2049927" y="311160"/>
                  <a:pt x="2085096" y="325579"/>
                </a:cubicBezTo>
                <a:cubicBezTo>
                  <a:pt x="2108395" y="335075"/>
                  <a:pt x="2121848" y="330239"/>
                  <a:pt x="2136707" y="310632"/>
                </a:cubicBezTo>
                <a:cubicBezTo>
                  <a:pt x="2178998" y="254625"/>
                  <a:pt x="2223311" y="200113"/>
                  <a:pt x="2269998" y="141029"/>
                </a:cubicBezTo>
                <a:cubicBezTo>
                  <a:pt x="2325390" y="168812"/>
                  <a:pt x="2379462" y="195981"/>
                  <a:pt x="2435469" y="224028"/>
                </a:cubicBezTo>
                <a:cubicBezTo>
                  <a:pt x="2411642" y="297883"/>
                  <a:pt x="2390189" y="367694"/>
                  <a:pt x="2366186" y="436538"/>
                </a:cubicBezTo>
                <a:cubicBezTo>
                  <a:pt x="2357921" y="460101"/>
                  <a:pt x="2362757" y="473730"/>
                  <a:pt x="2382364" y="488149"/>
                </a:cubicBezTo>
                <a:cubicBezTo>
                  <a:pt x="2420083" y="515757"/>
                  <a:pt x="2455868" y="546002"/>
                  <a:pt x="2494729" y="576951"/>
                </a:cubicBezTo>
                <a:cubicBezTo>
                  <a:pt x="2566035" y="531319"/>
                  <a:pt x="2637253" y="485775"/>
                  <a:pt x="2711548" y="438209"/>
                </a:cubicBezTo>
                <a:cubicBezTo>
                  <a:pt x="2752344" y="483049"/>
                  <a:pt x="2792437" y="527187"/>
                  <a:pt x="2834816" y="573874"/>
                </a:cubicBezTo>
                <a:cubicBezTo>
                  <a:pt x="2793756" y="628386"/>
                  <a:pt x="2748827" y="689756"/>
                  <a:pt x="2701788" y="749368"/>
                </a:cubicBezTo>
                <a:cubicBezTo>
                  <a:pt x="2686490" y="768711"/>
                  <a:pt x="2683940" y="784274"/>
                  <a:pt x="2699590" y="803441"/>
                </a:cubicBezTo>
                <a:cubicBezTo>
                  <a:pt x="2706888" y="812409"/>
                  <a:pt x="2712163" y="823224"/>
                  <a:pt x="2718230" y="833159"/>
                </a:cubicBezTo>
                <a:cubicBezTo>
                  <a:pt x="2776347" y="927940"/>
                  <a:pt x="2776347" y="927940"/>
                  <a:pt x="2886075" y="900068"/>
                </a:cubicBezTo>
                <a:cubicBezTo>
                  <a:pt x="2932762" y="888199"/>
                  <a:pt x="2979449" y="876329"/>
                  <a:pt x="3030796" y="863229"/>
                </a:cubicBezTo>
                <a:cubicBezTo>
                  <a:pt x="3054360" y="914488"/>
                  <a:pt x="3078451" y="963989"/>
                  <a:pt x="3098937" y="1015072"/>
                </a:cubicBezTo>
                <a:cubicBezTo>
                  <a:pt x="3102014" y="1022633"/>
                  <a:pt x="3090408" y="1041097"/>
                  <a:pt x="3080825" y="1047867"/>
                </a:cubicBezTo>
                <a:cubicBezTo>
                  <a:pt x="3027280" y="1086202"/>
                  <a:pt x="2972855" y="1123481"/>
                  <a:pt x="2917376" y="1159002"/>
                </a:cubicBezTo>
                <a:cubicBezTo>
                  <a:pt x="2896978" y="1172015"/>
                  <a:pt x="2891614" y="1184148"/>
                  <a:pt x="2896714" y="1208591"/>
                </a:cubicBezTo>
                <a:cubicBezTo>
                  <a:pt x="2926784" y="1351817"/>
                  <a:pt x="2926080" y="1351993"/>
                  <a:pt x="3072296" y="1362192"/>
                </a:cubicBezTo>
                <a:cubicBezTo>
                  <a:pt x="3195212" y="1370809"/>
                  <a:pt x="3195300" y="1370809"/>
                  <a:pt x="3205236" y="1491703"/>
                </a:cubicBezTo>
                <a:cubicBezTo>
                  <a:pt x="3206906" y="1511925"/>
                  <a:pt x="3208137" y="1532235"/>
                  <a:pt x="3209896" y="1557206"/>
                </a:cubicBezTo>
                <a:cubicBezTo>
                  <a:pt x="3137623" y="1577516"/>
                  <a:pt x="3066493" y="1598969"/>
                  <a:pt x="2994484" y="1617169"/>
                </a:cubicBezTo>
                <a:cubicBezTo>
                  <a:pt x="2964678" y="1624731"/>
                  <a:pt x="2949819" y="1636512"/>
                  <a:pt x="2951050" y="1670011"/>
                </a:cubicBezTo>
                <a:cubicBezTo>
                  <a:pt x="2952633" y="1712214"/>
                  <a:pt x="2932762" y="1764616"/>
                  <a:pt x="2951314" y="1794334"/>
                </a:cubicBezTo>
                <a:cubicBezTo>
                  <a:pt x="2971097" y="1825899"/>
                  <a:pt x="3024994" y="1836274"/>
                  <a:pt x="3064119" y="1855529"/>
                </a:cubicBezTo>
                <a:cubicBezTo>
                  <a:pt x="3079857" y="1863266"/>
                  <a:pt x="3096036" y="1870212"/>
                  <a:pt x="3112038" y="1877422"/>
                </a:cubicBezTo>
                <a:cubicBezTo>
                  <a:pt x="3184662" y="1910041"/>
                  <a:pt x="3184662" y="1909953"/>
                  <a:pt x="3165934" y="1990051"/>
                </a:cubicBezTo>
                <a:cubicBezTo>
                  <a:pt x="3158285" y="2022583"/>
                  <a:pt x="3150636" y="2055202"/>
                  <a:pt x="3142195" y="2091251"/>
                </a:cubicBezTo>
                <a:cubicBezTo>
                  <a:pt x="3067724" y="2085975"/>
                  <a:pt x="2994836" y="2082370"/>
                  <a:pt x="2922387" y="2075072"/>
                </a:cubicBezTo>
                <a:cubicBezTo>
                  <a:pt x="2890647" y="2071907"/>
                  <a:pt x="2873062" y="2078414"/>
                  <a:pt x="2858643" y="2110066"/>
                </a:cubicBezTo>
                <a:cubicBezTo>
                  <a:pt x="2805186" y="2227619"/>
                  <a:pt x="2803691" y="2227004"/>
                  <a:pt x="2896099" y="2315102"/>
                </a:cubicBezTo>
                <a:cubicBezTo>
                  <a:pt x="2929949" y="2347371"/>
                  <a:pt x="2963799" y="2379726"/>
                  <a:pt x="3000287" y="2414631"/>
                </a:cubicBezTo>
                <a:cubicBezTo>
                  <a:pt x="2967668" y="2465979"/>
                  <a:pt x="2935752" y="2516095"/>
                  <a:pt x="2901901" y="2569376"/>
                </a:cubicBezTo>
                <a:cubicBezTo>
                  <a:pt x="2830771" y="2538955"/>
                  <a:pt x="2760697" y="2510292"/>
                  <a:pt x="2691941" y="2478903"/>
                </a:cubicBezTo>
                <a:cubicBezTo>
                  <a:pt x="2663981" y="2466155"/>
                  <a:pt x="2644902" y="2466594"/>
                  <a:pt x="2624592" y="2492795"/>
                </a:cubicBezTo>
                <a:cubicBezTo>
                  <a:pt x="2598743" y="2526206"/>
                  <a:pt x="2568233" y="2555924"/>
                  <a:pt x="2538779" y="2588279"/>
                </a:cubicBezTo>
                <a:cubicBezTo>
                  <a:pt x="2581510" y="2667850"/>
                  <a:pt x="2623537" y="2746277"/>
                  <a:pt x="2666795" y="2826991"/>
                </a:cubicBezTo>
                <a:cubicBezTo>
                  <a:pt x="2618877" y="2864886"/>
                  <a:pt x="2572102" y="2901989"/>
                  <a:pt x="2522162" y="2941554"/>
                </a:cubicBezTo>
                <a:cubicBezTo>
                  <a:pt x="2462989" y="2889064"/>
                  <a:pt x="2404257" y="2838685"/>
                  <a:pt x="2347722" y="2785931"/>
                </a:cubicBezTo>
                <a:cubicBezTo>
                  <a:pt x="2327148" y="2766676"/>
                  <a:pt x="2310970" y="2765621"/>
                  <a:pt x="2286352" y="2778369"/>
                </a:cubicBezTo>
                <a:cubicBezTo>
                  <a:pt x="2173107" y="2836926"/>
                  <a:pt x="2172931" y="2836223"/>
                  <a:pt x="2192714" y="2960722"/>
                </a:cubicBezTo>
                <a:cubicBezTo>
                  <a:pt x="2200275" y="3008288"/>
                  <a:pt x="2206342" y="3056118"/>
                  <a:pt x="2213903" y="3109048"/>
                </a:cubicBezTo>
                <a:cubicBezTo>
                  <a:pt x="2156753" y="3128918"/>
                  <a:pt x="2100834" y="3148438"/>
                  <a:pt x="2040519" y="3169363"/>
                </a:cubicBezTo>
                <a:cubicBezTo>
                  <a:pt x="2002448" y="3100695"/>
                  <a:pt x="1964641" y="3035017"/>
                  <a:pt x="1929560" y="2967844"/>
                </a:cubicBezTo>
                <a:cubicBezTo>
                  <a:pt x="1916020" y="2941906"/>
                  <a:pt x="1901952" y="2931004"/>
                  <a:pt x="1871443" y="2939356"/>
                </a:cubicBezTo>
                <a:cubicBezTo>
                  <a:pt x="1832141" y="2950083"/>
                  <a:pt x="1779475" y="2943137"/>
                  <a:pt x="1754681" y="2966876"/>
                </a:cubicBezTo>
                <a:cubicBezTo>
                  <a:pt x="1730062" y="2990528"/>
                  <a:pt x="1731645" y="3042578"/>
                  <a:pt x="1724084" y="3082583"/>
                </a:cubicBezTo>
                <a:cubicBezTo>
                  <a:pt x="1715643" y="3127072"/>
                  <a:pt x="1709752" y="3172001"/>
                  <a:pt x="1702806" y="3216666"/>
                </a:cubicBezTo>
                <a:cubicBezTo>
                  <a:pt x="1638535" y="3217105"/>
                  <a:pt x="1573999" y="3217105"/>
                  <a:pt x="1509551" y="3217105"/>
                </a:cubicBezTo>
                <a:close/>
                <a:moveTo>
                  <a:pt x="695032" y="1600991"/>
                </a:moveTo>
                <a:cubicBezTo>
                  <a:pt x="700132" y="2126420"/>
                  <a:pt x="1108622" y="2536933"/>
                  <a:pt x="1621478" y="2532009"/>
                </a:cubicBezTo>
                <a:cubicBezTo>
                  <a:pt x="2121848" y="2527173"/>
                  <a:pt x="2523832" y="2108571"/>
                  <a:pt x="2519348" y="1596947"/>
                </a:cubicBezTo>
                <a:cubicBezTo>
                  <a:pt x="2515040" y="1094467"/>
                  <a:pt x="2102768" y="689053"/>
                  <a:pt x="1600464" y="693361"/>
                </a:cubicBezTo>
                <a:cubicBezTo>
                  <a:pt x="1100445" y="697582"/>
                  <a:pt x="690196" y="1108886"/>
                  <a:pt x="695032" y="160099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4" name="자유형: 도형 63">
            <a:extLst>
              <a:ext uri="{FF2B5EF4-FFF2-40B4-BE49-F238E27FC236}">
                <a16:creationId xmlns:a16="http://schemas.microsoft.com/office/drawing/2014/main" id="{00CF434A-901C-4E99-BDE4-E0CC9F603758}"/>
              </a:ext>
            </a:extLst>
          </p:cNvPr>
          <p:cNvSpPr/>
          <p:nvPr/>
        </p:nvSpPr>
        <p:spPr>
          <a:xfrm rot="1853321">
            <a:off x="12060777" y="3732628"/>
            <a:ext cx="555210" cy="555642"/>
          </a:xfrm>
          <a:custGeom>
            <a:avLst/>
            <a:gdLst>
              <a:gd name="connsiteX0" fmla="*/ 1172103 w 3203972"/>
              <a:gd name="connsiteY0" fmla="*/ 3157142 h 3206466"/>
              <a:gd name="connsiteX1" fmla="*/ 994937 w 3203972"/>
              <a:gd name="connsiteY1" fmla="*/ 3099201 h 3206466"/>
              <a:gd name="connsiteX2" fmla="*/ 1025710 w 3203972"/>
              <a:gd name="connsiteY2" fmla="*/ 2866204 h 3206466"/>
              <a:gd name="connsiteX3" fmla="*/ 1003115 w 3203972"/>
              <a:gd name="connsiteY3" fmla="*/ 2821627 h 3206466"/>
              <a:gd name="connsiteX4" fmla="*/ 891013 w 3203972"/>
              <a:gd name="connsiteY4" fmla="*/ 2767643 h 3206466"/>
              <a:gd name="connsiteX5" fmla="*/ 794209 w 3203972"/>
              <a:gd name="connsiteY5" fmla="*/ 2843608 h 3206466"/>
              <a:gd name="connsiteX6" fmla="*/ 693273 w 3203972"/>
              <a:gd name="connsiteY6" fmla="*/ 2933905 h 3206466"/>
              <a:gd name="connsiteX7" fmla="*/ 543277 w 3203972"/>
              <a:gd name="connsiteY7" fmla="*/ 2817144 h 3206466"/>
              <a:gd name="connsiteX8" fmla="*/ 648345 w 3203972"/>
              <a:gd name="connsiteY8" fmla="*/ 2616327 h 3206466"/>
              <a:gd name="connsiteX9" fmla="*/ 642366 w 3203972"/>
              <a:gd name="connsiteY9" fmla="*/ 2563046 h 3206466"/>
              <a:gd name="connsiteX10" fmla="*/ 553915 w 3203972"/>
              <a:gd name="connsiteY10" fmla="*/ 2475914 h 3206466"/>
              <a:gd name="connsiteX11" fmla="*/ 436274 w 3203972"/>
              <a:gd name="connsiteY11" fmla="*/ 2514161 h 3206466"/>
              <a:gd name="connsiteX12" fmla="*/ 319161 w 3203972"/>
              <a:gd name="connsiteY12" fmla="*/ 2561551 h 3206466"/>
              <a:gd name="connsiteX13" fmla="*/ 266846 w 3203972"/>
              <a:gd name="connsiteY13" fmla="*/ 2486113 h 3206466"/>
              <a:gd name="connsiteX14" fmla="*/ 215851 w 3203972"/>
              <a:gd name="connsiteY14" fmla="*/ 2412873 h 3206466"/>
              <a:gd name="connsiteX15" fmla="*/ 393544 w 3203972"/>
              <a:gd name="connsiteY15" fmla="*/ 2225949 h 3206466"/>
              <a:gd name="connsiteX16" fmla="*/ 335514 w 3203972"/>
              <a:gd name="connsiteY16" fmla="*/ 2100658 h 3206466"/>
              <a:gd name="connsiteX17" fmla="*/ 295246 w 3203972"/>
              <a:gd name="connsiteY17" fmla="*/ 2081667 h 3206466"/>
              <a:gd name="connsiteX18" fmla="*/ 76669 w 3203972"/>
              <a:gd name="connsiteY18" fmla="*/ 2095998 h 3206466"/>
              <a:gd name="connsiteX19" fmla="*/ 29982 w 3203972"/>
              <a:gd name="connsiteY19" fmla="*/ 1911887 h 3206466"/>
              <a:gd name="connsiteX20" fmla="*/ 215851 w 3203972"/>
              <a:gd name="connsiteY20" fmla="*/ 1824228 h 3206466"/>
              <a:gd name="connsiteX21" fmla="*/ 250141 w 3203972"/>
              <a:gd name="connsiteY21" fmla="*/ 1764704 h 3206466"/>
              <a:gd name="connsiteX22" fmla="*/ 235018 w 3203972"/>
              <a:gd name="connsiteY22" fmla="*/ 1645656 h 3206466"/>
              <a:gd name="connsiteX23" fmla="*/ 121949 w 3203972"/>
              <a:gd name="connsiteY23" fmla="*/ 1607410 h 3206466"/>
              <a:gd name="connsiteX24" fmla="*/ 0 w 3203972"/>
              <a:gd name="connsiteY24" fmla="*/ 1572505 h 3206466"/>
              <a:gd name="connsiteX25" fmla="*/ 18288 w 3203972"/>
              <a:gd name="connsiteY25" fmla="*/ 1384349 h 3206466"/>
              <a:gd name="connsiteX26" fmla="*/ 214884 w 3203972"/>
              <a:gd name="connsiteY26" fmla="*/ 1364302 h 3206466"/>
              <a:gd name="connsiteX27" fmla="*/ 267638 w 3203972"/>
              <a:gd name="connsiteY27" fmla="*/ 1321044 h 3206466"/>
              <a:gd name="connsiteX28" fmla="*/ 290850 w 3203972"/>
              <a:gd name="connsiteY28" fmla="*/ 1195314 h 3206466"/>
              <a:gd name="connsiteX29" fmla="*/ 185430 w 3203972"/>
              <a:gd name="connsiteY29" fmla="*/ 1114337 h 3206466"/>
              <a:gd name="connsiteX30" fmla="*/ 96539 w 3203972"/>
              <a:gd name="connsiteY30" fmla="*/ 1054901 h 3206466"/>
              <a:gd name="connsiteX31" fmla="*/ 170658 w 3203972"/>
              <a:gd name="connsiteY31" fmla="*/ 878088 h 3206466"/>
              <a:gd name="connsiteX32" fmla="*/ 373322 w 3203972"/>
              <a:gd name="connsiteY32" fmla="*/ 925214 h 3206466"/>
              <a:gd name="connsiteX33" fmla="*/ 424317 w 3203972"/>
              <a:gd name="connsiteY33" fmla="*/ 906751 h 3206466"/>
              <a:gd name="connsiteX34" fmla="*/ 501953 w 3203972"/>
              <a:gd name="connsiteY34" fmla="*/ 787703 h 3206466"/>
              <a:gd name="connsiteX35" fmla="*/ 352484 w 3203972"/>
              <a:gd name="connsiteY35" fmla="*/ 593745 h 3206466"/>
              <a:gd name="connsiteX36" fmla="*/ 478477 w 3203972"/>
              <a:gd name="connsiteY36" fmla="*/ 452188 h 3206466"/>
              <a:gd name="connsiteX37" fmla="*/ 681843 w 3203972"/>
              <a:gd name="connsiteY37" fmla="*/ 579501 h 3206466"/>
              <a:gd name="connsiteX38" fmla="*/ 806606 w 3203972"/>
              <a:gd name="connsiteY38" fmla="*/ 484720 h 3206466"/>
              <a:gd name="connsiteX39" fmla="*/ 811266 w 3203972"/>
              <a:gd name="connsiteY39" fmla="*/ 447528 h 3206466"/>
              <a:gd name="connsiteX40" fmla="*/ 754116 w 3203972"/>
              <a:gd name="connsiteY40" fmla="*/ 272210 h 3206466"/>
              <a:gd name="connsiteX41" fmla="*/ 770910 w 3203972"/>
              <a:gd name="connsiteY41" fmla="*/ 226666 h 3206466"/>
              <a:gd name="connsiteX42" fmla="*/ 909388 w 3203972"/>
              <a:gd name="connsiteY42" fmla="*/ 146480 h 3206466"/>
              <a:gd name="connsiteX43" fmla="*/ 1036789 w 3203972"/>
              <a:gd name="connsiteY43" fmla="*/ 311072 h 3206466"/>
              <a:gd name="connsiteX44" fmla="*/ 1095346 w 3203972"/>
              <a:gd name="connsiteY44" fmla="*/ 328569 h 3206466"/>
              <a:gd name="connsiteX45" fmla="*/ 1217647 w 3203972"/>
              <a:gd name="connsiteY45" fmla="*/ 277397 h 3206466"/>
              <a:gd name="connsiteX46" fmla="*/ 1226264 w 3203972"/>
              <a:gd name="connsiteY46" fmla="*/ 145249 h 3206466"/>
              <a:gd name="connsiteX47" fmla="*/ 1226439 w 3203972"/>
              <a:gd name="connsiteY47" fmla="*/ 39214 h 3206466"/>
              <a:gd name="connsiteX48" fmla="*/ 1320693 w 3203972"/>
              <a:gd name="connsiteY48" fmla="*/ 19871 h 3206466"/>
              <a:gd name="connsiteX49" fmla="*/ 1410902 w 3203972"/>
              <a:gd name="connsiteY49" fmla="*/ 616 h 3206466"/>
              <a:gd name="connsiteX50" fmla="*/ 1485285 w 3203972"/>
              <a:gd name="connsiteY50" fmla="*/ 196244 h 3206466"/>
              <a:gd name="connsiteX51" fmla="*/ 1539445 w 3203972"/>
              <a:gd name="connsiteY51" fmla="*/ 232820 h 3206466"/>
              <a:gd name="connsiteX52" fmla="*/ 1667549 w 3203972"/>
              <a:gd name="connsiteY52" fmla="*/ 224116 h 3206466"/>
              <a:gd name="connsiteX53" fmla="*/ 1717314 w 3203972"/>
              <a:gd name="connsiteY53" fmla="*/ 106035 h 3206466"/>
              <a:gd name="connsiteX54" fmla="*/ 1754505 w 3203972"/>
              <a:gd name="connsiteY54" fmla="*/ 0 h 3206466"/>
              <a:gd name="connsiteX55" fmla="*/ 1916108 w 3203972"/>
              <a:gd name="connsiteY55" fmla="*/ 22596 h 3206466"/>
              <a:gd name="connsiteX56" fmla="*/ 1936857 w 3203972"/>
              <a:gd name="connsiteY56" fmla="*/ 56886 h 3206466"/>
              <a:gd name="connsiteX57" fmla="*/ 1937297 w 3203972"/>
              <a:gd name="connsiteY57" fmla="*/ 237041 h 3206466"/>
              <a:gd name="connsiteX58" fmla="*/ 1969126 w 3203972"/>
              <a:gd name="connsiteY58" fmla="*/ 285838 h 3206466"/>
              <a:gd name="connsiteX59" fmla="*/ 2199748 w 3203972"/>
              <a:gd name="connsiteY59" fmla="*/ 224731 h 3206466"/>
              <a:gd name="connsiteX60" fmla="*/ 2266833 w 3203972"/>
              <a:gd name="connsiteY60" fmla="*/ 138391 h 3206466"/>
              <a:gd name="connsiteX61" fmla="*/ 2431689 w 3203972"/>
              <a:gd name="connsiteY61" fmla="*/ 222709 h 3206466"/>
              <a:gd name="connsiteX62" fmla="*/ 2366098 w 3203972"/>
              <a:gd name="connsiteY62" fmla="*/ 426954 h 3206466"/>
              <a:gd name="connsiteX63" fmla="*/ 2384826 w 3203972"/>
              <a:gd name="connsiteY63" fmla="*/ 489380 h 3206466"/>
              <a:gd name="connsiteX64" fmla="*/ 2493147 w 3203972"/>
              <a:gd name="connsiteY64" fmla="*/ 566401 h 3206466"/>
              <a:gd name="connsiteX65" fmla="*/ 2608150 w 3203972"/>
              <a:gd name="connsiteY65" fmla="*/ 501953 h 3206466"/>
              <a:gd name="connsiteX66" fmla="*/ 2701788 w 3203972"/>
              <a:gd name="connsiteY66" fmla="*/ 443132 h 3206466"/>
              <a:gd name="connsiteX67" fmla="*/ 2838597 w 3203972"/>
              <a:gd name="connsiteY67" fmla="*/ 567895 h 3206466"/>
              <a:gd name="connsiteX68" fmla="*/ 2757092 w 3203972"/>
              <a:gd name="connsiteY68" fmla="*/ 675513 h 3206466"/>
              <a:gd name="connsiteX69" fmla="*/ 2680423 w 3203972"/>
              <a:gd name="connsiteY69" fmla="*/ 778911 h 3206466"/>
              <a:gd name="connsiteX70" fmla="*/ 2765620 w 3203972"/>
              <a:gd name="connsiteY70" fmla="*/ 908070 h 3206466"/>
              <a:gd name="connsiteX71" fmla="*/ 2809670 w 3203972"/>
              <a:gd name="connsiteY71" fmla="*/ 918533 h 3206466"/>
              <a:gd name="connsiteX72" fmla="*/ 3030357 w 3203972"/>
              <a:gd name="connsiteY72" fmla="*/ 866130 h 3206466"/>
              <a:gd name="connsiteX73" fmla="*/ 3107377 w 3203972"/>
              <a:gd name="connsiteY73" fmla="*/ 1032041 h 3206466"/>
              <a:gd name="connsiteX74" fmla="*/ 2920893 w 3203972"/>
              <a:gd name="connsiteY74" fmla="*/ 1156277 h 3206466"/>
              <a:gd name="connsiteX75" fmla="*/ 2895483 w 3203972"/>
              <a:gd name="connsiteY75" fmla="*/ 1217031 h 3206466"/>
              <a:gd name="connsiteX76" fmla="*/ 3064120 w 3203972"/>
              <a:gd name="connsiteY76" fmla="*/ 1363159 h 3206466"/>
              <a:gd name="connsiteX77" fmla="*/ 3191520 w 3203972"/>
              <a:gd name="connsiteY77" fmla="*/ 1376963 h 3206466"/>
              <a:gd name="connsiteX78" fmla="*/ 3201192 w 3203972"/>
              <a:gd name="connsiteY78" fmla="*/ 1467612 h 3206466"/>
              <a:gd name="connsiteX79" fmla="*/ 3119951 w 3203972"/>
              <a:gd name="connsiteY79" fmla="*/ 1581648 h 3206466"/>
              <a:gd name="connsiteX80" fmla="*/ 2976636 w 3203972"/>
              <a:gd name="connsiteY80" fmla="*/ 1623148 h 3206466"/>
              <a:gd name="connsiteX81" fmla="*/ 2947885 w 3203972"/>
              <a:gd name="connsiteY81" fmla="*/ 1658142 h 3206466"/>
              <a:gd name="connsiteX82" fmla="*/ 2947622 w 3203972"/>
              <a:gd name="connsiteY82" fmla="*/ 1662450 h 3206466"/>
              <a:gd name="connsiteX83" fmla="*/ 3057877 w 3203972"/>
              <a:gd name="connsiteY83" fmla="*/ 1845330 h 3206466"/>
              <a:gd name="connsiteX84" fmla="*/ 3183695 w 3203972"/>
              <a:gd name="connsiteY84" fmla="*/ 1902480 h 3206466"/>
              <a:gd name="connsiteX85" fmla="*/ 3146855 w 3203972"/>
              <a:gd name="connsiteY85" fmla="*/ 2057752 h 3206466"/>
              <a:gd name="connsiteX86" fmla="*/ 3112565 w 3203972"/>
              <a:gd name="connsiteY86" fmla="*/ 2077798 h 3206466"/>
              <a:gd name="connsiteX87" fmla="*/ 2906385 w 3203972"/>
              <a:gd name="connsiteY87" fmla="*/ 2065841 h 3206466"/>
              <a:gd name="connsiteX88" fmla="*/ 2858028 w 3203972"/>
              <a:gd name="connsiteY88" fmla="*/ 2097317 h 3206466"/>
              <a:gd name="connsiteX89" fmla="*/ 2804922 w 3203972"/>
              <a:gd name="connsiteY89" fmla="*/ 2220497 h 3206466"/>
              <a:gd name="connsiteX90" fmla="*/ 3000991 w 3203972"/>
              <a:gd name="connsiteY90" fmla="*/ 2403553 h 3206466"/>
              <a:gd name="connsiteX91" fmla="*/ 2899791 w 3203972"/>
              <a:gd name="connsiteY91" fmla="*/ 2562606 h 3206466"/>
              <a:gd name="connsiteX92" fmla="*/ 2680071 w 3203972"/>
              <a:gd name="connsiteY92" fmla="*/ 2465539 h 3206466"/>
              <a:gd name="connsiteX93" fmla="*/ 2631362 w 3203972"/>
              <a:gd name="connsiteY93" fmla="*/ 2474683 h 3206466"/>
              <a:gd name="connsiteX94" fmla="*/ 2597688 w 3203972"/>
              <a:gd name="connsiteY94" fmla="*/ 2694051 h 3206466"/>
              <a:gd name="connsiteX95" fmla="*/ 2652199 w 3203972"/>
              <a:gd name="connsiteY95" fmla="*/ 2818199 h 3206466"/>
              <a:gd name="connsiteX96" fmla="*/ 2554430 w 3203972"/>
              <a:gd name="connsiteY96" fmla="*/ 2906825 h 3206466"/>
              <a:gd name="connsiteX97" fmla="*/ 2520667 w 3203972"/>
              <a:gd name="connsiteY97" fmla="*/ 2934345 h 3206466"/>
              <a:gd name="connsiteX98" fmla="*/ 2352118 w 3203972"/>
              <a:gd name="connsiteY98" fmla="*/ 2781886 h 3206466"/>
              <a:gd name="connsiteX99" fmla="*/ 2276416 w 3203972"/>
              <a:gd name="connsiteY99" fmla="*/ 2771863 h 3206466"/>
              <a:gd name="connsiteX100" fmla="*/ 2189109 w 3203972"/>
              <a:gd name="connsiteY100" fmla="*/ 2948237 h 3206466"/>
              <a:gd name="connsiteX101" fmla="*/ 2211002 w 3203972"/>
              <a:gd name="connsiteY101" fmla="*/ 3097355 h 3206466"/>
              <a:gd name="connsiteX102" fmla="*/ 2035156 w 3203972"/>
              <a:gd name="connsiteY102" fmla="*/ 3159428 h 3206466"/>
              <a:gd name="connsiteX103" fmla="*/ 1925867 w 3203972"/>
              <a:gd name="connsiteY103" fmla="*/ 2959667 h 3206466"/>
              <a:gd name="connsiteX104" fmla="*/ 1866519 w 3203972"/>
              <a:gd name="connsiteY104" fmla="*/ 2931092 h 3206466"/>
              <a:gd name="connsiteX105" fmla="*/ 1723116 w 3203972"/>
              <a:gd name="connsiteY105" fmla="*/ 3071065 h 3206466"/>
              <a:gd name="connsiteX106" fmla="*/ 1697443 w 3203972"/>
              <a:gd name="connsiteY106" fmla="*/ 3206467 h 3206466"/>
              <a:gd name="connsiteX107" fmla="*/ 1509024 w 3203972"/>
              <a:gd name="connsiteY107" fmla="*/ 3206467 h 3206466"/>
              <a:gd name="connsiteX108" fmla="*/ 1466205 w 3203972"/>
              <a:gd name="connsiteY108" fmla="*/ 2987538 h 3206466"/>
              <a:gd name="connsiteX109" fmla="*/ 1421804 w 3203972"/>
              <a:gd name="connsiteY109" fmla="*/ 2945160 h 3206466"/>
              <a:gd name="connsiteX110" fmla="*/ 1302932 w 3203972"/>
              <a:gd name="connsiteY110" fmla="*/ 2933554 h 3206466"/>
              <a:gd name="connsiteX111" fmla="*/ 1236726 w 3203972"/>
              <a:gd name="connsiteY111" fmla="*/ 3038358 h 3206466"/>
              <a:gd name="connsiteX112" fmla="*/ 1172103 w 3203972"/>
              <a:gd name="connsiteY112" fmla="*/ 3157142 h 3206466"/>
              <a:gd name="connsiteX113" fmla="*/ 1320517 w 3203972"/>
              <a:gd name="connsiteY113" fmla="*/ 1608992 h 3206466"/>
              <a:gd name="connsiteX114" fmla="*/ 1603453 w 3203972"/>
              <a:gd name="connsiteY114" fmla="*/ 1897820 h 3206466"/>
              <a:gd name="connsiteX115" fmla="*/ 1883840 w 3203972"/>
              <a:gd name="connsiteY115" fmla="*/ 1612157 h 3206466"/>
              <a:gd name="connsiteX116" fmla="*/ 1605915 w 3203972"/>
              <a:gd name="connsiteY116" fmla="*/ 1330188 h 3206466"/>
              <a:gd name="connsiteX117" fmla="*/ 1320517 w 3203972"/>
              <a:gd name="connsiteY117" fmla="*/ 1608992 h 320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203972" h="3206466">
                <a:moveTo>
                  <a:pt x="1172103" y="3157142"/>
                </a:moveTo>
                <a:cubicBezTo>
                  <a:pt x="1110117" y="3136920"/>
                  <a:pt x="1053494" y="3118368"/>
                  <a:pt x="994937" y="3099201"/>
                </a:cubicBezTo>
                <a:cubicBezTo>
                  <a:pt x="1005225" y="3019542"/>
                  <a:pt x="1013929" y="2942610"/>
                  <a:pt x="1025710" y="2866204"/>
                </a:cubicBezTo>
                <a:cubicBezTo>
                  <a:pt x="1029316" y="2842993"/>
                  <a:pt x="1023512" y="2831475"/>
                  <a:pt x="1003115" y="2821627"/>
                </a:cubicBezTo>
                <a:cubicBezTo>
                  <a:pt x="964956" y="2803164"/>
                  <a:pt x="926269" y="2764214"/>
                  <a:pt x="891013" y="2767643"/>
                </a:cubicBezTo>
                <a:cubicBezTo>
                  <a:pt x="856635" y="2770984"/>
                  <a:pt x="825949" y="2816088"/>
                  <a:pt x="794209" y="2843608"/>
                </a:cubicBezTo>
                <a:cubicBezTo>
                  <a:pt x="761150" y="2872359"/>
                  <a:pt x="728883" y="2901989"/>
                  <a:pt x="693273" y="2933905"/>
                </a:cubicBezTo>
                <a:cubicBezTo>
                  <a:pt x="642806" y="2894604"/>
                  <a:pt x="593657" y="2856357"/>
                  <a:pt x="543277" y="2817144"/>
                </a:cubicBezTo>
                <a:cubicBezTo>
                  <a:pt x="579149" y="2748124"/>
                  <a:pt x="612648" y="2681566"/>
                  <a:pt x="648345" y="2616327"/>
                </a:cubicBezTo>
                <a:cubicBezTo>
                  <a:pt x="659863" y="2595225"/>
                  <a:pt x="660918" y="2580806"/>
                  <a:pt x="642366" y="2563046"/>
                </a:cubicBezTo>
                <a:cubicBezTo>
                  <a:pt x="611857" y="2533767"/>
                  <a:pt x="588293" y="2484267"/>
                  <a:pt x="553915" y="2475914"/>
                </a:cubicBezTo>
                <a:cubicBezTo>
                  <a:pt x="519713" y="2467650"/>
                  <a:pt x="475576" y="2499038"/>
                  <a:pt x="436274" y="2514161"/>
                </a:cubicBezTo>
                <a:cubicBezTo>
                  <a:pt x="398203" y="2528756"/>
                  <a:pt x="360573" y="2544758"/>
                  <a:pt x="319161" y="2561551"/>
                </a:cubicBezTo>
                <a:cubicBezTo>
                  <a:pt x="301488" y="2536053"/>
                  <a:pt x="284167" y="2511084"/>
                  <a:pt x="266846" y="2486113"/>
                </a:cubicBezTo>
                <a:cubicBezTo>
                  <a:pt x="249350" y="2460967"/>
                  <a:pt x="231765" y="2435733"/>
                  <a:pt x="215851" y="2412873"/>
                </a:cubicBezTo>
                <a:cubicBezTo>
                  <a:pt x="275375" y="2350272"/>
                  <a:pt x="333492" y="2289165"/>
                  <a:pt x="393544" y="2225949"/>
                </a:cubicBezTo>
                <a:cubicBezTo>
                  <a:pt x="375080" y="2185065"/>
                  <a:pt x="357759" y="2141543"/>
                  <a:pt x="335514" y="2100658"/>
                </a:cubicBezTo>
                <a:cubicBezTo>
                  <a:pt x="329624" y="2089844"/>
                  <a:pt x="308786" y="2081139"/>
                  <a:pt x="295246" y="2081667"/>
                </a:cubicBezTo>
                <a:cubicBezTo>
                  <a:pt x="223676" y="2084569"/>
                  <a:pt x="152283" y="2090635"/>
                  <a:pt x="76669" y="2095998"/>
                </a:cubicBezTo>
                <a:cubicBezTo>
                  <a:pt x="61107" y="2034804"/>
                  <a:pt x="46160" y="1975720"/>
                  <a:pt x="29982" y="1911887"/>
                </a:cubicBezTo>
                <a:cubicBezTo>
                  <a:pt x="92231" y="1882169"/>
                  <a:pt x="153074" y="1850869"/>
                  <a:pt x="215851" y="1824228"/>
                </a:cubicBezTo>
                <a:cubicBezTo>
                  <a:pt x="245569" y="1811655"/>
                  <a:pt x="254713" y="1795741"/>
                  <a:pt x="250141" y="1764704"/>
                </a:cubicBezTo>
                <a:cubicBezTo>
                  <a:pt x="244163" y="1724347"/>
                  <a:pt x="256296" y="1672121"/>
                  <a:pt x="235018" y="1645656"/>
                </a:cubicBezTo>
                <a:cubicBezTo>
                  <a:pt x="213917" y="1619543"/>
                  <a:pt x="161075" y="1618840"/>
                  <a:pt x="121949" y="1607410"/>
                </a:cubicBezTo>
                <a:cubicBezTo>
                  <a:pt x="82735" y="1595892"/>
                  <a:pt x="43346" y="1584902"/>
                  <a:pt x="0" y="1572505"/>
                </a:cubicBezTo>
                <a:cubicBezTo>
                  <a:pt x="5979" y="1510782"/>
                  <a:pt x="11869" y="1449940"/>
                  <a:pt x="18288" y="1384349"/>
                </a:cubicBezTo>
                <a:cubicBezTo>
                  <a:pt x="84933" y="1377315"/>
                  <a:pt x="149733" y="1368874"/>
                  <a:pt x="214884" y="1364302"/>
                </a:cubicBezTo>
                <a:cubicBezTo>
                  <a:pt x="245218" y="1362192"/>
                  <a:pt x="262802" y="1355070"/>
                  <a:pt x="267638" y="1321044"/>
                </a:cubicBezTo>
                <a:cubicBezTo>
                  <a:pt x="273793" y="1277962"/>
                  <a:pt x="304566" y="1228110"/>
                  <a:pt x="290850" y="1195314"/>
                </a:cubicBezTo>
                <a:cubicBezTo>
                  <a:pt x="276079" y="1159794"/>
                  <a:pt x="222533" y="1140186"/>
                  <a:pt x="185430" y="1114337"/>
                </a:cubicBezTo>
                <a:cubicBezTo>
                  <a:pt x="156855" y="1094379"/>
                  <a:pt x="127488" y="1075475"/>
                  <a:pt x="96539" y="1054901"/>
                </a:cubicBezTo>
                <a:cubicBezTo>
                  <a:pt x="121510" y="995377"/>
                  <a:pt x="145601" y="937875"/>
                  <a:pt x="170658" y="878088"/>
                </a:cubicBezTo>
                <a:cubicBezTo>
                  <a:pt x="239854" y="894002"/>
                  <a:pt x="306852" y="908509"/>
                  <a:pt x="373322" y="925214"/>
                </a:cubicBezTo>
                <a:cubicBezTo>
                  <a:pt x="396269" y="931018"/>
                  <a:pt x="411216" y="928556"/>
                  <a:pt x="424317" y="906751"/>
                </a:cubicBezTo>
                <a:cubicBezTo>
                  <a:pt x="448408" y="866746"/>
                  <a:pt x="475224" y="828324"/>
                  <a:pt x="501953" y="787703"/>
                </a:cubicBezTo>
                <a:cubicBezTo>
                  <a:pt x="451925" y="722816"/>
                  <a:pt x="402864" y="659159"/>
                  <a:pt x="352484" y="593745"/>
                </a:cubicBezTo>
                <a:cubicBezTo>
                  <a:pt x="393632" y="547497"/>
                  <a:pt x="434340" y="501777"/>
                  <a:pt x="478477" y="452188"/>
                </a:cubicBezTo>
                <a:cubicBezTo>
                  <a:pt x="545563" y="494216"/>
                  <a:pt x="612120" y="535891"/>
                  <a:pt x="681843" y="579501"/>
                </a:cubicBezTo>
                <a:cubicBezTo>
                  <a:pt x="723695" y="548288"/>
                  <a:pt x="766425" y="518043"/>
                  <a:pt x="806606" y="484720"/>
                </a:cubicBezTo>
                <a:cubicBezTo>
                  <a:pt x="813816" y="478741"/>
                  <a:pt x="814695" y="458871"/>
                  <a:pt x="811266" y="447528"/>
                </a:cubicBezTo>
                <a:cubicBezTo>
                  <a:pt x="793682" y="388620"/>
                  <a:pt x="774954" y="329975"/>
                  <a:pt x="754116" y="272210"/>
                </a:cubicBezTo>
                <a:cubicBezTo>
                  <a:pt x="745940" y="249614"/>
                  <a:pt x="750160" y="238008"/>
                  <a:pt x="770910" y="226666"/>
                </a:cubicBezTo>
                <a:cubicBezTo>
                  <a:pt x="816981" y="201608"/>
                  <a:pt x="861822" y="174176"/>
                  <a:pt x="909388" y="146480"/>
                </a:cubicBezTo>
                <a:cubicBezTo>
                  <a:pt x="952998" y="202575"/>
                  <a:pt x="995905" y="256120"/>
                  <a:pt x="1036789" y="311072"/>
                </a:cubicBezTo>
                <a:cubicBezTo>
                  <a:pt x="1053055" y="332965"/>
                  <a:pt x="1068089" y="340702"/>
                  <a:pt x="1095346" y="328569"/>
                </a:cubicBezTo>
                <a:cubicBezTo>
                  <a:pt x="1136582" y="310193"/>
                  <a:pt x="1195666" y="307819"/>
                  <a:pt x="1217647" y="277397"/>
                </a:cubicBezTo>
                <a:cubicBezTo>
                  <a:pt x="1239539" y="246976"/>
                  <a:pt x="1225384" y="190353"/>
                  <a:pt x="1226264" y="145249"/>
                </a:cubicBezTo>
                <a:cubicBezTo>
                  <a:pt x="1226967" y="110431"/>
                  <a:pt x="1226439" y="75526"/>
                  <a:pt x="1226439" y="39214"/>
                </a:cubicBezTo>
                <a:cubicBezTo>
                  <a:pt x="1260817" y="32180"/>
                  <a:pt x="1290799" y="26113"/>
                  <a:pt x="1320693" y="19871"/>
                </a:cubicBezTo>
                <a:cubicBezTo>
                  <a:pt x="1349268" y="13892"/>
                  <a:pt x="1377755" y="7737"/>
                  <a:pt x="1410902" y="616"/>
                </a:cubicBezTo>
                <a:cubicBezTo>
                  <a:pt x="1436048" y="65942"/>
                  <a:pt x="1462688" y="130390"/>
                  <a:pt x="1485285" y="196244"/>
                </a:cubicBezTo>
                <a:cubicBezTo>
                  <a:pt x="1495220" y="225171"/>
                  <a:pt x="1509903" y="235018"/>
                  <a:pt x="1539445" y="232820"/>
                </a:cubicBezTo>
                <a:cubicBezTo>
                  <a:pt x="1583055" y="229479"/>
                  <a:pt x="1637743" y="245130"/>
                  <a:pt x="1667549" y="224116"/>
                </a:cubicBezTo>
                <a:cubicBezTo>
                  <a:pt x="1697179" y="203190"/>
                  <a:pt x="1702191" y="147007"/>
                  <a:pt x="1717314" y="106035"/>
                </a:cubicBezTo>
                <a:cubicBezTo>
                  <a:pt x="1729887" y="71921"/>
                  <a:pt x="1741405" y="37455"/>
                  <a:pt x="1754505" y="0"/>
                </a:cubicBezTo>
                <a:cubicBezTo>
                  <a:pt x="1809545" y="7210"/>
                  <a:pt x="1863266" y="12661"/>
                  <a:pt x="1916108" y="22596"/>
                </a:cubicBezTo>
                <a:cubicBezTo>
                  <a:pt x="1925164" y="24267"/>
                  <a:pt x="1936418" y="44753"/>
                  <a:pt x="1936857" y="56886"/>
                </a:cubicBezTo>
                <a:cubicBezTo>
                  <a:pt x="1938968" y="116850"/>
                  <a:pt x="1939055" y="177077"/>
                  <a:pt x="1937297" y="237041"/>
                </a:cubicBezTo>
                <a:cubicBezTo>
                  <a:pt x="1936594" y="262714"/>
                  <a:pt x="1944771" y="275727"/>
                  <a:pt x="1969126" y="285838"/>
                </a:cubicBezTo>
                <a:cubicBezTo>
                  <a:pt x="2108307" y="343516"/>
                  <a:pt x="2108044" y="344131"/>
                  <a:pt x="2199748" y="224731"/>
                </a:cubicBezTo>
                <a:cubicBezTo>
                  <a:pt x="2221113" y="196948"/>
                  <a:pt x="2242742" y="169428"/>
                  <a:pt x="2266833" y="138391"/>
                </a:cubicBezTo>
                <a:cubicBezTo>
                  <a:pt x="2320906" y="166087"/>
                  <a:pt x="2373923" y="193167"/>
                  <a:pt x="2431689" y="222709"/>
                </a:cubicBezTo>
                <a:cubicBezTo>
                  <a:pt x="2409796" y="291641"/>
                  <a:pt x="2389837" y="359957"/>
                  <a:pt x="2366098" y="426954"/>
                </a:cubicBezTo>
                <a:cubicBezTo>
                  <a:pt x="2356163" y="455002"/>
                  <a:pt x="2359592" y="472147"/>
                  <a:pt x="2384826" y="489380"/>
                </a:cubicBezTo>
                <a:cubicBezTo>
                  <a:pt x="2422193" y="514878"/>
                  <a:pt x="2455692" y="564027"/>
                  <a:pt x="2493147" y="566401"/>
                </a:cubicBezTo>
                <a:cubicBezTo>
                  <a:pt x="2529987" y="568774"/>
                  <a:pt x="2569816" y="525516"/>
                  <a:pt x="2608150" y="501953"/>
                </a:cubicBezTo>
                <a:cubicBezTo>
                  <a:pt x="2641649" y="481291"/>
                  <a:pt x="2674884" y="460102"/>
                  <a:pt x="2701788" y="443132"/>
                </a:cubicBezTo>
                <a:cubicBezTo>
                  <a:pt x="2748827" y="486039"/>
                  <a:pt x="2792788" y="526044"/>
                  <a:pt x="2838597" y="567895"/>
                </a:cubicBezTo>
                <a:cubicBezTo>
                  <a:pt x="2809846" y="605790"/>
                  <a:pt x="2783293" y="640520"/>
                  <a:pt x="2757092" y="675513"/>
                </a:cubicBezTo>
                <a:cubicBezTo>
                  <a:pt x="2731682" y="709451"/>
                  <a:pt x="2706536" y="743566"/>
                  <a:pt x="2680423" y="778911"/>
                </a:cubicBezTo>
                <a:cubicBezTo>
                  <a:pt x="2708998" y="823136"/>
                  <a:pt x="2735111" y="867273"/>
                  <a:pt x="2765620" y="908070"/>
                </a:cubicBezTo>
                <a:cubicBezTo>
                  <a:pt x="2772743" y="917565"/>
                  <a:pt x="2795867" y="921522"/>
                  <a:pt x="2809670" y="918533"/>
                </a:cubicBezTo>
                <a:cubicBezTo>
                  <a:pt x="2882559" y="902970"/>
                  <a:pt x="2954831" y="884418"/>
                  <a:pt x="3030357" y="866130"/>
                </a:cubicBezTo>
                <a:cubicBezTo>
                  <a:pt x="3055679" y="920731"/>
                  <a:pt x="3080736" y="974540"/>
                  <a:pt x="3107377" y="1032041"/>
                </a:cubicBezTo>
                <a:cubicBezTo>
                  <a:pt x="3044776" y="1074069"/>
                  <a:pt x="2983846" y="1116711"/>
                  <a:pt x="2920893" y="1156277"/>
                </a:cubicBezTo>
                <a:cubicBezTo>
                  <a:pt x="2895747" y="1172015"/>
                  <a:pt x="2888977" y="1187929"/>
                  <a:pt x="2895483" y="1217031"/>
                </a:cubicBezTo>
                <a:cubicBezTo>
                  <a:pt x="2925641" y="1351466"/>
                  <a:pt x="2924849" y="1351378"/>
                  <a:pt x="3064120" y="1363159"/>
                </a:cubicBezTo>
                <a:cubicBezTo>
                  <a:pt x="3106234" y="1366764"/>
                  <a:pt x="3148086" y="1372216"/>
                  <a:pt x="3191520" y="1376963"/>
                </a:cubicBezTo>
                <a:cubicBezTo>
                  <a:pt x="3195036" y="1409671"/>
                  <a:pt x="3198818" y="1438597"/>
                  <a:pt x="3201192" y="1467612"/>
                </a:cubicBezTo>
                <a:cubicBezTo>
                  <a:pt x="3208313" y="1556942"/>
                  <a:pt x="3208137" y="1556942"/>
                  <a:pt x="3119951" y="1581648"/>
                </a:cubicBezTo>
                <a:cubicBezTo>
                  <a:pt x="3072032" y="1595100"/>
                  <a:pt x="3023498" y="1606794"/>
                  <a:pt x="2976636" y="1623148"/>
                </a:cubicBezTo>
                <a:cubicBezTo>
                  <a:pt x="2964414" y="1627369"/>
                  <a:pt x="2957205" y="1646008"/>
                  <a:pt x="2947885" y="1658142"/>
                </a:cubicBezTo>
                <a:cubicBezTo>
                  <a:pt x="2947182" y="1659109"/>
                  <a:pt x="2947709" y="1661043"/>
                  <a:pt x="2947622" y="1662450"/>
                </a:cubicBezTo>
                <a:cubicBezTo>
                  <a:pt x="2939093" y="1791257"/>
                  <a:pt x="2939093" y="1791257"/>
                  <a:pt x="3057877" y="1845330"/>
                </a:cubicBezTo>
                <a:cubicBezTo>
                  <a:pt x="3099025" y="1864057"/>
                  <a:pt x="3140173" y="1882697"/>
                  <a:pt x="3183695" y="1902480"/>
                </a:cubicBezTo>
                <a:cubicBezTo>
                  <a:pt x="3171474" y="1956113"/>
                  <a:pt x="3161362" y="2007548"/>
                  <a:pt x="3146855" y="2057752"/>
                </a:cubicBezTo>
                <a:cubicBezTo>
                  <a:pt x="3144130" y="2067247"/>
                  <a:pt x="3124259" y="2078150"/>
                  <a:pt x="3112565" y="2077798"/>
                </a:cubicBezTo>
                <a:cubicBezTo>
                  <a:pt x="3043809" y="2075776"/>
                  <a:pt x="2974966" y="2071644"/>
                  <a:pt x="2906385" y="2065841"/>
                </a:cubicBezTo>
                <a:cubicBezTo>
                  <a:pt x="2879744" y="2063555"/>
                  <a:pt x="2867172" y="2073138"/>
                  <a:pt x="2858028" y="2097317"/>
                </a:cubicBezTo>
                <a:cubicBezTo>
                  <a:pt x="2842465" y="2138201"/>
                  <a:pt x="2823561" y="2177855"/>
                  <a:pt x="2804922" y="2220497"/>
                </a:cubicBezTo>
                <a:cubicBezTo>
                  <a:pt x="2869897" y="2281164"/>
                  <a:pt x="2934872" y="2341832"/>
                  <a:pt x="3000991" y="2403553"/>
                </a:cubicBezTo>
                <a:cubicBezTo>
                  <a:pt x="2966612" y="2457626"/>
                  <a:pt x="2933817" y="2509149"/>
                  <a:pt x="2899791" y="2562606"/>
                </a:cubicBezTo>
                <a:cubicBezTo>
                  <a:pt x="2824266" y="2529459"/>
                  <a:pt x="2751553" y="2498774"/>
                  <a:pt x="2680071" y="2465539"/>
                </a:cubicBezTo>
                <a:cubicBezTo>
                  <a:pt x="2659146" y="2455780"/>
                  <a:pt x="2647188" y="2458681"/>
                  <a:pt x="2631362" y="2474683"/>
                </a:cubicBezTo>
                <a:cubicBezTo>
                  <a:pt x="2533855" y="2573245"/>
                  <a:pt x="2533855" y="2572630"/>
                  <a:pt x="2597688" y="2694051"/>
                </a:cubicBezTo>
                <a:cubicBezTo>
                  <a:pt x="2619229" y="2735111"/>
                  <a:pt x="2658882" y="2781271"/>
                  <a:pt x="2652199" y="2818199"/>
                </a:cubicBezTo>
                <a:cubicBezTo>
                  <a:pt x="2645957" y="2852488"/>
                  <a:pt x="2589071" y="2877722"/>
                  <a:pt x="2554430" y="2906825"/>
                </a:cubicBezTo>
                <a:cubicBezTo>
                  <a:pt x="2544406" y="2915266"/>
                  <a:pt x="2534119" y="2923354"/>
                  <a:pt x="2520667" y="2934345"/>
                </a:cubicBezTo>
                <a:cubicBezTo>
                  <a:pt x="2464044" y="2883438"/>
                  <a:pt x="2406718" y="2834113"/>
                  <a:pt x="2352118" y="2781886"/>
                </a:cubicBezTo>
                <a:cubicBezTo>
                  <a:pt x="2327236" y="2758059"/>
                  <a:pt x="2307629" y="2754630"/>
                  <a:pt x="2276416" y="2771863"/>
                </a:cubicBezTo>
                <a:cubicBezTo>
                  <a:pt x="2171261" y="2829892"/>
                  <a:pt x="2170645" y="2828574"/>
                  <a:pt x="2189109" y="2948237"/>
                </a:cubicBezTo>
                <a:cubicBezTo>
                  <a:pt x="2196671" y="2997122"/>
                  <a:pt x="2203528" y="3046183"/>
                  <a:pt x="2211002" y="3097355"/>
                </a:cubicBezTo>
                <a:cubicBezTo>
                  <a:pt x="2151566" y="3118368"/>
                  <a:pt x="2095295" y="3138238"/>
                  <a:pt x="2035156" y="3159428"/>
                </a:cubicBezTo>
                <a:cubicBezTo>
                  <a:pt x="1998316" y="3092518"/>
                  <a:pt x="1960421" y="3026928"/>
                  <a:pt x="1925867" y="2959667"/>
                </a:cubicBezTo>
                <a:cubicBezTo>
                  <a:pt x="1911888" y="2932499"/>
                  <a:pt x="1895006" y="2926872"/>
                  <a:pt x="1866519" y="2931092"/>
                </a:cubicBezTo>
                <a:cubicBezTo>
                  <a:pt x="1744922" y="2949292"/>
                  <a:pt x="1745010" y="2948588"/>
                  <a:pt x="1723116" y="3071065"/>
                </a:cubicBezTo>
                <a:cubicBezTo>
                  <a:pt x="1715204" y="3115642"/>
                  <a:pt x="1706235" y="3160131"/>
                  <a:pt x="1697443" y="3206467"/>
                </a:cubicBezTo>
                <a:cubicBezTo>
                  <a:pt x="1634754" y="3206467"/>
                  <a:pt x="1573735" y="3206467"/>
                  <a:pt x="1509024" y="3206467"/>
                </a:cubicBezTo>
                <a:cubicBezTo>
                  <a:pt x="1494516" y="3133139"/>
                  <a:pt x="1479042" y="3060603"/>
                  <a:pt x="1466205" y="2987538"/>
                </a:cubicBezTo>
                <a:cubicBezTo>
                  <a:pt x="1461458" y="2960282"/>
                  <a:pt x="1450731" y="2947270"/>
                  <a:pt x="1421804" y="2945160"/>
                </a:cubicBezTo>
                <a:cubicBezTo>
                  <a:pt x="1381271" y="2942170"/>
                  <a:pt x="1332299" y="2918167"/>
                  <a:pt x="1302932" y="2933554"/>
                </a:cubicBezTo>
                <a:cubicBezTo>
                  <a:pt x="1271192" y="2950171"/>
                  <a:pt x="1257388" y="3001606"/>
                  <a:pt x="1236726" y="3038358"/>
                </a:cubicBezTo>
                <a:cubicBezTo>
                  <a:pt x="1215185" y="3076692"/>
                  <a:pt x="1194787" y="3115379"/>
                  <a:pt x="1172103" y="3157142"/>
                </a:cubicBezTo>
                <a:close/>
                <a:moveTo>
                  <a:pt x="1320517" y="1608992"/>
                </a:moveTo>
                <a:cubicBezTo>
                  <a:pt x="1320077" y="1765144"/>
                  <a:pt x="1450907" y="1898699"/>
                  <a:pt x="1603453" y="1897820"/>
                </a:cubicBezTo>
                <a:cubicBezTo>
                  <a:pt x="1756791" y="1896940"/>
                  <a:pt x="1884280" y="1767078"/>
                  <a:pt x="1883840" y="1612157"/>
                </a:cubicBezTo>
                <a:cubicBezTo>
                  <a:pt x="1883313" y="1456886"/>
                  <a:pt x="1759781" y="1331507"/>
                  <a:pt x="1605915" y="1330188"/>
                </a:cubicBezTo>
                <a:cubicBezTo>
                  <a:pt x="1448972" y="1328870"/>
                  <a:pt x="1320868" y="1453984"/>
                  <a:pt x="1320517" y="160899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5" name="자유형: 도형 64">
            <a:extLst>
              <a:ext uri="{FF2B5EF4-FFF2-40B4-BE49-F238E27FC236}">
                <a16:creationId xmlns:a16="http://schemas.microsoft.com/office/drawing/2014/main" id="{76D9D63A-E490-441E-A829-47B6AB703D72}"/>
              </a:ext>
            </a:extLst>
          </p:cNvPr>
          <p:cNvSpPr/>
          <p:nvPr/>
        </p:nvSpPr>
        <p:spPr>
          <a:xfrm rot="1853321">
            <a:off x="11391730" y="-276286"/>
            <a:ext cx="767467" cy="767773"/>
          </a:xfrm>
          <a:custGeom>
            <a:avLst/>
            <a:gdLst>
              <a:gd name="connsiteX0" fmla="*/ 725308 w 1461971"/>
              <a:gd name="connsiteY0" fmla="*/ 567939 h 1462555"/>
              <a:gd name="connsiteX1" fmla="*/ 563582 w 1461971"/>
              <a:gd name="connsiteY1" fmla="*/ 735062 h 1462555"/>
              <a:gd name="connsiteX2" fmla="*/ 728267 w 1461971"/>
              <a:gd name="connsiteY2" fmla="*/ 895749 h 1462555"/>
              <a:gd name="connsiteX3" fmla="*/ 890392 w 1461971"/>
              <a:gd name="connsiteY3" fmla="*/ 733903 h 1462555"/>
              <a:gd name="connsiteX4" fmla="*/ 725308 w 1461971"/>
              <a:gd name="connsiteY4" fmla="*/ 567939 h 1462555"/>
              <a:gd name="connsiteX5" fmla="*/ 730186 w 1461971"/>
              <a:gd name="connsiteY5" fmla="*/ 364552 h 1462555"/>
              <a:gd name="connsiteX6" fmla="*/ 1097457 w 1461971"/>
              <a:gd name="connsiteY6" fmla="*/ 728905 h 1462555"/>
              <a:gd name="connsiteX7" fmla="*/ 730586 w 1461971"/>
              <a:gd name="connsiteY7" fmla="*/ 1095297 h 1462555"/>
              <a:gd name="connsiteX8" fmla="*/ 367152 w 1461971"/>
              <a:gd name="connsiteY8" fmla="*/ 729385 h 1462555"/>
              <a:gd name="connsiteX9" fmla="*/ 730186 w 1461971"/>
              <a:gd name="connsiteY9" fmla="*/ 364552 h 1462555"/>
              <a:gd name="connsiteX10" fmla="*/ 736343 w 1461971"/>
              <a:gd name="connsiteY10" fmla="*/ 314776 h 1462555"/>
              <a:gd name="connsiteX11" fmla="*/ 315296 w 1461971"/>
              <a:gd name="connsiteY11" fmla="*/ 724828 h 1462555"/>
              <a:gd name="connsiteX12" fmla="*/ 725068 w 1461971"/>
              <a:gd name="connsiteY12" fmla="*/ 1150953 h 1462555"/>
              <a:gd name="connsiteX13" fmla="*/ 1148475 w 1461971"/>
              <a:gd name="connsiteY13" fmla="*/ 730426 h 1462555"/>
              <a:gd name="connsiteX14" fmla="*/ 736343 w 1461971"/>
              <a:gd name="connsiteY14" fmla="*/ 314776 h 1462555"/>
              <a:gd name="connsiteX15" fmla="*/ 638348 w 1461971"/>
              <a:gd name="connsiteY15" fmla="*/ 0 h 1462555"/>
              <a:gd name="connsiteX16" fmla="*/ 642346 w 1461971"/>
              <a:gd name="connsiteY16" fmla="*/ 0 h 1462555"/>
              <a:gd name="connsiteX17" fmla="*/ 659019 w 1461971"/>
              <a:gd name="connsiteY17" fmla="*/ 44700 h 1462555"/>
              <a:gd name="connsiteX18" fmla="*/ 684287 w 1461971"/>
              <a:gd name="connsiteY18" fmla="*/ 101274 h 1462555"/>
              <a:gd name="connsiteX19" fmla="*/ 746299 w 1461971"/>
              <a:gd name="connsiteY19" fmla="*/ 105272 h 1462555"/>
              <a:gd name="connsiteX20" fmla="*/ 770008 w 1461971"/>
              <a:gd name="connsiteY20" fmla="*/ 87640 h 1462555"/>
              <a:gd name="connsiteX21" fmla="*/ 802313 w 1461971"/>
              <a:gd name="connsiteY21" fmla="*/ 0 h 1462555"/>
              <a:gd name="connsiteX22" fmla="*/ 810309 w 1461971"/>
              <a:gd name="connsiteY22" fmla="*/ 0 h 1462555"/>
              <a:gd name="connsiteX23" fmla="*/ 883676 w 1461971"/>
              <a:gd name="connsiteY23" fmla="*/ 13074 h 1462555"/>
              <a:gd name="connsiteX24" fmla="*/ 883436 w 1461971"/>
              <a:gd name="connsiteY24" fmla="*/ 109350 h 1462555"/>
              <a:gd name="connsiteX25" fmla="*/ 897110 w 1461971"/>
              <a:gd name="connsiteY25" fmla="*/ 129861 h 1462555"/>
              <a:gd name="connsiteX26" fmla="*/ 952044 w 1461971"/>
              <a:gd name="connsiteY26" fmla="*/ 147932 h 1462555"/>
              <a:gd name="connsiteX27" fmla="*/ 970996 w 1461971"/>
              <a:gd name="connsiteY27" fmla="*/ 141935 h 1462555"/>
              <a:gd name="connsiteX28" fmla="*/ 1025291 w 1461971"/>
              <a:gd name="connsiteY28" fmla="*/ 72887 h 1462555"/>
              <a:gd name="connsiteX29" fmla="*/ 1040484 w 1461971"/>
              <a:gd name="connsiteY29" fmla="*/ 65450 h 1462555"/>
              <a:gd name="connsiteX30" fmla="*/ 1107894 w 1461971"/>
              <a:gd name="connsiteY30" fmla="*/ 100114 h 1462555"/>
              <a:gd name="connsiteX31" fmla="*/ 1077867 w 1461971"/>
              <a:gd name="connsiteY31" fmla="*/ 197750 h 1462555"/>
              <a:gd name="connsiteX32" fmla="*/ 1081346 w 1461971"/>
              <a:gd name="connsiteY32" fmla="*/ 217780 h 1462555"/>
              <a:gd name="connsiteX33" fmla="*/ 1135321 w 1461971"/>
              <a:gd name="connsiteY33" fmla="*/ 259921 h 1462555"/>
              <a:gd name="connsiteX34" fmla="*/ 1225999 w 1461971"/>
              <a:gd name="connsiteY34" fmla="*/ 201548 h 1462555"/>
              <a:gd name="connsiteX35" fmla="*/ 1292009 w 1461971"/>
              <a:gd name="connsiteY35" fmla="*/ 259002 h 1462555"/>
              <a:gd name="connsiteX36" fmla="*/ 1229358 w 1461971"/>
              <a:gd name="connsiteY36" fmla="*/ 340604 h 1462555"/>
              <a:gd name="connsiteX37" fmla="*/ 1227839 w 1461971"/>
              <a:gd name="connsiteY37" fmla="*/ 364793 h 1462555"/>
              <a:gd name="connsiteX38" fmla="*/ 1255146 w 1461971"/>
              <a:gd name="connsiteY38" fmla="*/ 406534 h 1462555"/>
              <a:gd name="connsiteX39" fmla="*/ 1281094 w 1461971"/>
              <a:gd name="connsiteY39" fmla="*/ 416329 h 1462555"/>
              <a:gd name="connsiteX40" fmla="*/ 1381808 w 1461971"/>
              <a:gd name="connsiteY40" fmla="*/ 392460 h 1462555"/>
              <a:gd name="connsiteX41" fmla="*/ 1414913 w 1461971"/>
              <a:gd name="connsiteY41" fmla="*/ 468386 h 1462555"/>
              <a:gd name="connsiteX42" fmla="*/ 1366775 w 1461971"/>
              <a:gd name="connsiteY42" fmla="*/ 502130 h 1462555"/>
              <a:gd name="connsiteX43" fmla="*/ 1331111 w 1461971"/>
              <a:gd name="connsiteY43" fmla="*/ 597566 h 1462555"/>
              <a:gd name="connsiteX44" fmla="*/ 1352182 w 1461971"/>
              <a:gd name="connsiteY44" fmla="*/ 615838 h 1462555"/>
              <a:gd name="connsiteX45" fmla="*/ 1441701 w 1461971"/>
              <a:gd name="connsiteY45" fmla="*/ 623195 h 1462555"/>
              <a:gd name="connsiteX46" fmla="*/ 1457613 w 1461971"/>
              <a:gd name="connsiteY46" fmla="*/ 640347 h 1462555"/>
              <a:gd name="connsiteX47" fmla="*/ 1461971 w 1461971"/>
              <a:gd name="connsiteY47" fmla="*/ 679729 h 1462555"/>
              <a:gd name="connsiteX48" fmla="*/ 1461971 w 1461971"/>
              <a:gd name="connsiteY48" fmla="*/ 707716 h 1462555"/>
              <a:gd name="connsiteX49" fmla="*/ 1364016 w 1461971"/>
              <a:gd name="connsiteY49" fmla="*/ 735104 h 1462555"/>
              <a:gd name="connsiteX50" fmla="*/ 1344905 w 1461971"/>
              <a:gd name="connsiteY50" fmla="*/ 757973 h 1462555"/>
              <a:gd name="connsiteX51" fmla="*/ 1341826 w 1461971"/>
              <a:gd name="connsiteY51" fmla="*/ 781682 h 1462555"/>
              <a:gd name="connsiteX52" fmla="*/ 1373172 w 1461971"/>
              <a:gd name="connsiteY52" fmla="*/ 835338 h 1462555"/>
              <a:gd name="connsiteX53" fmla="*/ 1449377 w 1461971"/>
              <a:gd name="connsiteY53" fmla="*/ 869042 h 1462555"/>
              <a:gd name="connsiteX54" fmla="*/ 1429067 w 1461971"/>
              <a:gd name="connsiteY54" fmla="*/ 951125 h 1462555"/>
              <a:gd name="connsiteX55" fmla="*/ 1329992 w 1461971"/>
              <a:gd name="connsiteY55" fmla="*/ 943288 h 1462555"/>
              <a:gd name="connsiteX56" fmla="*/ 1297087 w 1461971"/>
              <a:gd name="connsiteY56" fmla="*/ 962479 h 1462555"/>
              <a:gd name="connsiteX57" fmla="*/ 1314159 w 1461971"/>
              <a:gd name="connsiteY57" fmla="*/ 1049040 h 1462555"/>
              <a:gd name="connsiteX58" fmla="*/ 1364136 w 1461971"/>
              <a:gd name="connsiteY58" fmla="*/ 1099297 h 1462555"/>
              <a:gd name="connsiteX59" fmla="*/ 1320356 w 1461971"/>
              <a:gd name="connsiteY59" fmla="*/ 1167146 h 1462555"/>
              <a:gd name="connsiteX60" fmla="*/ 1222921 w 1461971"/>
              <a:gd name="connsiteY60" fmla="*/ 1126604 h 1462555"/>
              <a:gd name="connsiteX61" fmla="*/ 1195453 w 1461971"/>
              <a:gd name="connsiteY61" fmla="*/ 1131602 h 1462555"/>
              <a:gd name="connsiteX62" fmla="*/ 1157231 w 1461971"/>
              <a:gd name="connsiteY62" fmla="*/ 1175662 h 1462555"/>
              <a:gd name="connsiteX63" fmla="*/ 1182139 w 1461971"/>
              <a:gd name="connsiteY63" fmla="*/ 1230317 h 1462555"/>
              <a:gd name="connsiteX64" fmla="*/ 1211806 w 1461971"/>
              <a:gd name="connsiteY64" fmla="*/ 1283493 h 1462555"/>
              <a:gd name="connsiteX65" fmla="*/ 1145596 w 1461971"/>
              <a:gd name="connsiteY65" fmla="*/ 1338068 h 1462555"/>
              <a:gd name="connsiteX66" fmla="*/ 1052399 w 1461971"/>
              <a:gd name="connsiteY66" fmla="*/ 1255145 h 1462555"/>
              <a:gd name="connsiteX67" fmla="*/ 993545 w 1461971"/>
              <a:gd name="connsiteY67" fmla="*/ 1286531 h 1462555"/>
              <a:gd name="connsiteX68" fmla="*/ 988388 w 1461971"/>
              <a:gd name="connsiteY68" fmla="*/ 1303084 h 1462555"/>
              <a:gd name="connsiteX69" fmla="*/ 1001982 w 1461971"/>
              <a:gd name="connsiteY69" fmla="*/ 1391923 h 1462555"/>
              <a:gd name="connsiteX70" fmla="*/ 985870 w 1461971"/>
              <a:gd name="connsiteY70" fmla="*/ 1419111 h 1462555"/>
              <a:gd name="connsiteX71" fmla="*/ 924577 w 1461971"/>
              <a:gd name="connsiteY71" fmla="*/ 1440181 h 1462555"/>
              <a:gd name="connsiteX72" fmla="*/ 873560 w 1461971"/>
              <a:gd name="connsiteY72" fmla="*/ 1346224 h 1462555"/>
              <a:gd name="connsiteX73" fmla="*/ 850451 w 1461971"/>
              <a:gd name="connsiteY73" fmla="*/ 1334229 h 1462555"/>
              <a:gd name="connsiteX74" fmla="*/ 782122 w 1461971"/>
              <a:gd name="connsiteY74" fmla="*/ 1400039 h 1462555"/>
              <a:gd name="connsiteX75" fmla="*/ 773126 w 1461971"/>
              <a:gd name="connsiteY75" fmla="*/ 1449097 h 1462555"/>
              <a:gd name="connsiteX76" fmla="*/ 758054 w 1461971"/>
              <a:gd name="connsiteY76" fmla="*/ 1461731 h 1462555"/>
              <a:gd name="connsiteX77" fmla="*/ 698160 w 1461971"/>
              <a:gd name="connsiteY77" fmla="*/ 1462531 h 1462555"/>
              <a:gd name="connsiteX78" fmla="*/ 681648 w 1461971"/>
              <a:gd name="connsiteY78" fmla="*/ 1447937 h 1462555"/>
              <a:gd name="connsiteX79" fmla="*/ 666255 w 1461971"/>
              <a:gd name="connsiteY79" fmla="*/ 1363456 h 1462555"/>
              <a:gd name="connsiteX80" fmla="*/ 645585 w 1461971"/>
              <a:gd name="connsiteY80" fmla="*/ 1342505 h 1462555"/>
              <a:gd name="connsiteX81" fmla="*/ 591330 w 1461971"/>
              <a:gd name="connsiteY81" fmla="*/ 1337828 h 1462555"/>
              <a:gd name="connsiteX82" fmla="*/ 561703 w 1461971"/>
              <a:gd name="connsiteY82" fmla="*/ 1385606 h 1462555"/>
              <a:gd name="connsiteX83" fmla="*/ 533037 w 1461971"/>
              <a:gd name="connsiteY83" fmla="*/ 1439901 h 1462555"/>
              <a:gd name="connsiteX84" fmla="*/ 451393 w 1461971"/>
              <a:gd name="connsiteY84" fmla="*/ 1412194 h 1462555"/>
              <a:gd name="connsiteX85" fmla="*/ 466107 w 1461971"/>
              <a:gd name="connsiteY85" fmla="*/ 1309800 h 1462555"/>
              <a:gd name="connsiteX86" fmla="*/ 452433 w 1461971"/>
              <a:gd name="connsiteY86" fmla="*/ 1283333 h 1462555"/>
              <a:gd name="connsiteX87" fmla="*/ 402816 w 1461971"/>
              <a:gd name="connsiteY87" fmla="*/ 1260943 h 1462555"/>
              <a:gd name="connsiteX88" fmla="*/ 360555 w 1461971"/>
              <a:gd name="connsiteY88" fmla="*/ 1295047 h 1462555"/>
              <a:gd name="connsiteX89" fmla="*/ 316375 w 1461971"/>
              <a:gd name="connsiteY89" fmla="*/ 1335869 h 1462555"/>
              <a:gd name="connsiteX90" fmla="*/ 304061 w 1461971"/>
              <a:gd name="connsiteY90" fmla="*/ 1327512 h 1462555"/>
              <a:gd name="connsiteX91" fmla="*/ 245928 w 1461971"/>
              <a:gd name="connsiteY91" fmla="*/ 1284572 h 1462555"/>
              <a:gd name="connsiteX92" fmla="*/ 294066 w 1461971"/>
              <a:gd name="connsiteY92" fmla="*/ 1195253 h 1462555"/>
              <a:gd name="connsiteX93" fmla="*/ 291227 w 1461971"/>
              <a:gd name="connsiteY93" fmla="*/ 1169465 h 1462555"/>
              <a:gd name="connsiteX94" fmla="*/ 248567 w 1461971"/>
              <a:gd name="connsiteY94" fmla="*/ 1129603 h 1462555"/>
              <a:gd name="connsiteX95" fmla="*/ 195511 w 1461971"/>
              <a:gd name="connsiteY95" fmla="*/ 1148315 h 1462555"/>
              <a:gd name="connsiteX96" fmla="*/ 144094 w 1461971"/>
              <a:gd name="connsiteY96" fmla="*/ 1165307 h 1462555"/>
              <a:gd name="connsiteX97" fmla="*/ 110670 w 1461971"/>
              <a:gd name="connsiteY97" fmla="*/ 1122966 h 1462555"/>
              <a:gd name="connsiteX98" fmla="*/ 93917 w 1461971"/>
              <a:gd name="connsiteY98" fmla="*/ 1098257 h 1462555"/>
              <a:gd name="connsiteX99" fmla="*/ 167324 w 1461971"/>
              <a:gd name="connsiteY99" fmla="*/ 1030409 h 1462555"/>
              <a:gd name="connsiteX100" fmla="*/ 173681 w 1461971"/>
              <a:gd name="connsiteY100" fmla="*/ 1005500 h 1462555"/>
              <a:gd name="connsiteX101" fmla="*/ 145654 w 1461971"/>
              <a:gd name="connsiteY101" fmla="*/ 952284 h 1462555"/>
              <a:gd name="connsiteX102" fmla="*/ 85481 w 1461971"/>
              <a:gd name="connsiteY102" fmla="*/ 954163 h 1462555"/>
              <a:gd name="connsiteX103" fmla="*/ 21550 w 1461971"/>
              <a:gd name="connsiteY103" fmla="*/ 909144 h 1462555"/>
              <a:gd name="connsiteX104" fmla="*/ 44740 w 1461971"/>
              <a:gd name="connsiteY104" fmla="*/ 857848 h 1462555"/>
              <a:gd name="connsiteX105" fmla="*/ 98595 w 1461971"/>
              <a:gd name="connsiteY105" fmla="*/ 831619 h 1462555"/>
              <a:gd name="connsiteX106" fmla="*/ 113708 w 1461971"/>
              <a:gd name="connsiteY106" fmla="*/ 805831 h 1462555"/>
              <a:gd name="connsiteX107" fmla="*/ 51377 w 1461971"/>
              <a:gd name="connsiteY107" fmla="*/ 732585 h 1462555"/>
              <a:gd name="connsiteX108" fmla="*/ 0 w 1461971"/>
              <a:gd name="connsiteY108" fmla="*/ 718991 h 1462555"/>
              <a:gd name="connsiteX109" fmla="*/ 5317 w 1461971"/>
              <a:gd name="connsiteY109" fmla="*/ 644745 h 1462555"/>
              <a:gd name="connsiteX110" fmla="*/ 18632 w 1461971"/>
              <a:gd name="connsiteY110" fmla="*/ 632231 h 1462555"/>
              <a:gd name="connsiteX111" fmla="*/ 101914 w 1461971"/>
              <a:gd name="connsiteY111" fmla="*/ 622195 h 1462555"/>
              <a:gd name="connsiteX112" fmla="*/ 119905 w 1461971"/>
              <a:gd name="connsiteY112" fmla="*/ 605723 h 1462555"/>
              <a:gd name="connsiteX113" fmla="*/ 123984 w 1461971"/>
              <a:gd name="connsiteY113" fmla="*/ 586212 h 1462555"/>
              <a:gd name="connsiteX114" fmla="*/ 96396 w 1461971"/>
              <a:gd name="connsiteY114" fmla="*/ 519162 h 1462555"/>
              <a:gd name="connsiteX115" fmla="*/ 42381 w 1461971"/>
              <a:gd name="connsiteY115" fmla="*/ 483219 h 1462555"/>
              <a:gd name="connsiteX116" fmla="*/ 75605 w 1461971"/>
              <a:gd name="connsiteY116" fmla="*/ 403616 h 1462555"/>
              <a:gd name="connsiteX117" fmla="*/ 167124 w 1461971"/>
              <a:gd name="connsiteY117" fmla="*/ 424406 h 1462555"/>
              <a:gd name="connsiteX118" fmla="*/ 191393 w 1461971"/>
              <a:gd name="connsiteY118" fmla="*/ 414890 h 1462555"/>
              <a:gd name="connsiteX119" fmla="*/ 221379 w 1461971"/>
              <a:gd name="connsiteY119" fmla="*/ 362474 h 1462555"/>
              <a:gd name="connsiteX120" fmla="*/ 188194 w 1461971"/>
              <a:gd name="connsiteY120" fmla="*/ 312017 h 1462555"/>
              <a:gd name="connsiteX121" fmla="*/ 159447 w 1461971"/>
              <a:gd name="connsiteY121" fmla="*/ 273595 h 1462555"/>
              <a:gd name="connsiteX122" fmla="*/ 187954 w 1461971"/>
              <a:gd name="connsiteY122" fmla="*/ 241330 h 1462555"/>
              <a:gd name="connsiteX123" fmla="*/ 216541 w 1461971"/>
              <a:gd name="connsiteY123" fmla="*/ 208585 h 1462555"/>
              <a:gd name="connsiteX124" fmla="*/ 292626 w 1461971"/>
              <a:gd name="connsiteY124" fmla="*/ 256562 h 1462555"/>
              <a:gd name="connsiteX125" fmla="*/ 328450 w 1461971"/>
              <a:gd name="connsiteY125" fmla="*/ 253604 h 1462555"/>
              <a:gd name="connsiteX126" fmla="*/ 331568 w 1461971"/>
              <a:gd name="connsiteY126" fmla="*/ 251085 h 1462555"/>
              <a:gd name="connsiteX127" fmla="*/ 356237 w 1461971"/>
              <a:gd name="connsiteY127" fmla="*/ 167883 h 1462555"/>
              <a:gd name="connsiteX128" fmla="*/ 337926 w 1461971"/>
              <a:gd name="connsiteY128" fmla="*/ 111789 h 1462555"/>
              <a:gd name="connsiteX129" fmla="*/ 412851 w 1461971"/>
              <a:gd name="connsiteY129" fmla="*/ 68609 h 1462555"/>
              <a:gd name="connsiteX130" fmla="*/ 473304 w 1461971"/>
              <a:gd name="connsiteY130" fmla="*/ 143574 h 1462555"/>
              <a:gd name="connsiteX131" fmla="*/ 498292 w 1461971"/>
              <a:gd name="connsiteY131" fmla="*/ 150451 h 1462555"/>
              <a:gd name="connsiteX132" fmla="*/ 553587 w 1461971"/>
              <a:gd name="connsiteY132" fmla="*/ 126542 h 1462555"/>
              <a:gd name="connsiteX133" fmla="*/ 557465 w 1461971"/>
              <a:gd name="connsiteY133" fmla="*/ 66490 h 1462555"/>
              <a:gd name="connsiteX134" fmla="*/ 557505 w 1461971"/>
              <a:gd name="connsiteY134" fmla="*/ 18751 h 1462555"/>
              <a:gd name="connsiteX135" fmla="*/ 638348 w 1461971"/>
              <a:gd name="connsiteY135" fmla="*/ 0 h 146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461971" h="1462555">
                <a:moveTo>
                  <a:pt x="725308" y="567939"/>
                </a:moveTo>
                <a:cubicBezTo>
                  <a:pt x="637188" y="568259"/>
                  <a:pt x="564181" y="643704"/>
                  <a:pt x="563582" y="735062"/>
                </a:cubicBezTo>
                <a:cubicBezTo>
                  <a:pt x="562982" y="823022"/>
                  <a:pt x="637628" y="895869"/>
                  <a:pt x="728267" y="895749"/>
                </a:cubicBezTo>
                <a:cubicBezTo>
                  <a:pt x="820104" y="895629"/>
                  <a:pt x="890552" y="825301"/>
                  <a:pt x="890392" y="733903"/>
                </a:cubicBezTo>
                <a:cubicBezTo>
                  <a:pt x="890272" y="638986"/>
                  <a:pt x="819265" y="567579"/>
                  <a:pt x="725308" y="567939"/>
                </a:cubicBezTo>
                <a:close/>
                <a:moveTo>
                  <a:pt x="730186" y="364552"/>
                </a:moveTo>
                <a:cubicBezTo>
                  <a:pt x="929855" y="364712"/>
                  <a:pt x="1097258" y="530756"/>
                  <a:pt x="1097457" y="728905"/>
                </a:cubicBezTo>
                <a:cubicBezTo>
                  <a:pt x="1097697" y="929253"/>
                  <a:pt x="931494" y="1095218"/>
                  <a:pt x="730586" y="1095297"/>
                </a:cubicBezTo>
                <a:cubicBezTo>
                  <a:pt x="529078" y="1095377"/>
                  <a:pt x="367552" y="932772"/>
                  <a:pt x="367152" y="729385"/>
                </a:cubicBezTo>
                <a:cubicBezTo>
                  <a:pt x="366752" y="529557"/>
                  <a:pt x="531117" y="364392"/>
                  <a:pt x="730186" y="364552"/>
                </a:cubicBezTo>
                <a:close/>
                <a:moveTo>
                  <a:pt x="736343" y="314776"/>
                </a:moveTo>
                <a:cubicBezTo>
                  <a:pt x="506369" y="312017"/>
                  <a:pt x="318574" y="494934"/>
                  <a:pt x="315296" y="724828"/>
                </a:cubicBezTo>
                <a:cubicBezTo>
                  <a:pt x="311978" y="957122"/>
                  <a:pt x="495574" y="1148074"/>
                  <a:pt x="725068" y="1150953"/>
                </a:cubicBezTo>
                <a:cubicBezTo>
                  <a:pt x="955643" y="1153872"/>
                  <a:pt x="1145596" y="965198"/>
                  <a:pt x="1148475" y="730426"/>
                </a:cubicBezTo>
                <a:cubicBezTo>
                  <a:pt x="1151233" y="506848"/>
                  <a:pt x="963480" y="317495"/>
                  <a:pt x="736343" y="314776"/>
                </a:cubicBezTo>
                <a:close/>
                <a:moveTo>
                  <a:pt x="638348" y="0"/>
                </a:moveTo>
                <a:cubicBezTo>
                  <a:pt x="639667" y="0"/>
                  <a:pt x="641027" y="0"/>
                  <a:pt x="642346" y="0"/>
                </a:cubicBezTo>
                <a:cubicBezTo>
                  <a:pt x="647904" y="14913"/>
                  <a:pt x="653181" y="29906"/>
                  <a:pt x="659019" y="44700"/>
                </a:cubicBezTo>
                <a:cubicBezTo>
                  <a:pt x="666735" y="64330"/>
                  <a:pt x="669734" y="91278"/>
                  <a:pt x="684287" y="101274"/>
                </a:cubicBezTo>
                <a:cubicBezTo>
                  <a:pt x="698920" y="111309"/>
                  <a:pt x="725228" y="103513"/>
                  <a:pt x="746299" y="105272"/>
                </a:cubicBezTo>
                <a:cubicBezTo>
                  <a:pt x="760652" y="106471"/>
                  <a:pt x="765810" y="99954"/>
                  <a:pt x="770008" y="87640"/>
                </a:cubicBezTo>
                <a:cubicBezTo>
                  <a:pt x="780044" y="58173"/>
                  <a:pt x="791438" y="29187"/>
                  <a:pt x="802313" y="0"/>
                </a:cubicBezTo>
                <a:cubicBezTo>
                  <a:pt x="804992" y="0"/>
                  <a:pt x="807631" y="0"/>
                  <a:pt x="810309" y="0"/>
                </a:cubicBezTo>
                <a:cubicBezTo>
                  <a:pt x="834219" y="4278"/>
                  <a:pt x="858128" y="8516"/>
                  <a:pt x="883676" y="13074"/>
                </a:cubicBezTo>
                <a:cubicBezTo>
                  <a:pt x="883676" y="45659"/>
                  <a:pt x="884076" y="77525"/>
                  <a:pt x="883436" y="109350"/>
                </a:cubicBezTo>
                <a:cubicBezTo>
                  <a:pt x="883236" y="120265"/>
                  <a:pt x="886075" y="126542"/>
                  <a:pt x="897110" y="129861"/>
                </a:cubicBezTo>
                <a:cubicBezTo>
                  <a:pt x="915581" y="135418"/>
                  <a:pt x="933413" y="143095"/>
                  <a:pt x="952044" y="147932"/>
                </a:cubicBezTo>
                <a:cubicBezTo>
                  <a:pt x="957602" y="149412"/>
                  <a:pt x="967318" y="146373"/>
                  <a:pt x="970996" y="141935"/>
                </a:cubicBezTo>
                <a:cubicBezTo>
                  <a:pt x="989747" y="119465"/>
                  <a:pt x="1006860" y="95636"/>
                  <a:pt x="1025291" y="72887"/>
                </a:cubicBezTo>
                <a:cubicBezTo>
                  <a:pt x="1028650" y="68769"/>
                  <a:pt x="1037165" y="63891"/>
                  <a:pt x="1040484" y="65450"/>
                </a:cubicBezTo>
                <a:cubicBezTo>
                  <a:pt x="1063154" y="75965"/>
                  <a:pt x="1085064" y="88119"/>
                  <a:pt x="1107894" y="100114"/>
                </a:cubicBezTo>
                <a:cubicBezTo>
                  <a:pt x="1097218" y="134259"/>
                  <a:pt x="1086863" y="165804"/>
                  <a:pt x="1077867" y="197750"/>
                </a:cubicBezTo>
                <a:cubicBezTo>
                  <a:pt x="1076148" y="203827"/>
                  <a:pt x="1077268" y="214182"/>
                  <a:pt x="1081346" y="217780"/>
                </a:cubicBezTo>
                <a:cubicBezTo>
                  <a:pt x="1098258" y="232653"/>
                  <a:pt x="1116770" y="245727"/>
                  <a:pt x="1135321" y="259921"/>
                </a:cubicBezTo>
                <a:cubicBezTo>
                  <a:pt x="1168186" y="238771"/>
                  <a:pt x="1200371" y="218020"/>
                  <a:pt x="1225999" y="201548"/>
                </a:cubicBezTo>
                <a:cubicBezTo>
                  <a:pt x="1249349" y="221858"/>
                  <a:pt x="1270259" y="240050"/>
                  <a:pt x="1292009" y="259002"/>
                </a:cubicBezTo>
                <a:cubicBezTo>
                  <a:pt x="1270699" y="286869"/>
                  <a:pt x="1250468" y="314096"/>
                  <a:pt x="1229358" y="340604"/>
                </a:cubicBezTo>
                <a:cubicBezTo>
                  <a:pt x="1222641" y="349041"/>
                  <a:pt x="1220522" y="355277"/>
                  <a:pt x="1227839" y="364793"/>
                </a:cubicBezTo>
                <a:cubicBezTo>
                  <a:pt x="1237954" y="377947"/>
                  <a:pt x="1246990" y="392061"/>
                  <a:pt x="1255146" y="406534"/>
                </a:cubicBezTo>
                <a:cubicBezTo>
                  <a:pt x="1261543" y="417889"/>
                  <a:pt x="1268820" y="419568"/>
                  <a:pt x="1281094" y="416329"/>
                </a:cubicBezTo>
                <a:cubicBezTo>
                  <a:pt x="1314239" y="407534"/>
                  <a:pt x="1347823" y="400417"/>
                  <a:pt x="1381808" y="392460"/>
                </a:cubicBezTo>
                <a:cubicBezTo>
                  <a:pt x="1393403" y="419008"/>
                  <a:pt x="1403958" y="443197"/>
                  <a:pt x="1414913" y="468386"/>
                </a:cubicBezTo>
                <a:cubicBezTo>
                  <a:pt x="1398241" y="480100"/>
                  <a:pt x="1382648" y="491295"/>
                  <a:pt x="1366775" y="502130"/>
                </a:cubicBezTo>
                <a:cubicBezTo>
                  <a:pt x="1315518" y="537074"/>
                  <a:pt x="1315718" y="536954"/>
                  <a:pt x="1331111" y="597566"/>
                </a:cubicBezTo>
                <a:cubicBezTo>
                  <a:pt x="1334150" y="609521"/>
                  <a:pt x="1338948" y="615159"/>
                  <a:pt x="1352182" y="615838"/>
                </a:cubicBezTo>
                <a:cubicBezTo>
                  <a:pt x="1382048" y="617357"/>
                  <a:pt x="1411794" y="621475"/>
                  <a:pt x="1441701" y="623195"/>
                </a:cubicBezTo>
                <a:cubicBezTo>
                  <a:pt x="1454135" y="623915"/>
                  <a:pt x="1457254" y="629072"/>
                  <a:pt x="1457613" y="640347"/>
                </a:cubicBezTo>
                <a:cubicBezTo>
                  <a:pt x="1458013" y="653501"/>
                  <a:pt x="1460412" y="666615"/>
                  <a:pt x="1461971" y="679729"/>
                </a:cubicBezTo>
                <a:cubicBezTo>
                  <a:pt x="1461971" y="689044"/>
                  <a:pt x="1461971" y="698400"/>
                  <a:pt x="1461971" y="707716"/>
                </a:cubicBezTo>
                <a:cubicBezTo>
                  <a:pt x="1429346" y="716952"/>
                  <a:pt x="1396881" y="726827"/>
                  <a:pt x="1364016" y="735104"/>
                </a:cubicBezTo>
                <a:cubicBezTo>
                  <a:pt x="1350862" y="738422"/>
                  <a:pt x="1344665" y="744219"/>
                  <a:pt x="1344905" y="757973"/>
                </a:cubicBezTo>
                <a:cubicBezTo>
                  <a:pt x="1345065" y="765850"/>
                  <a:pt x="1342786" y="773766"/>
                  <a:pt x="1341826" y="781682"/>
                </a:cubicBezTo>
                <a:cubicBezTo>
                  <a:pt x="1337189" y="819705"/>
                  <a:pt x="1337269" y="819625"/>
                  <a:pt x="1373172" y="835338"/>
                </a:cubicBezTo>
                <a:cubicBezTo>
                  <a:pt x="1398120" y="846253"/>
                  <a:pt x="1422989" y="857367"/>
                  <a:pt x="1449377" y="869042"/>
                </a:cubicBezTo>
                <a:cubicBezTo>
                  <a:pt x="1442620" y="896350"/>
                  <a:pt x="1436103" y="922618"/>
                  <a:pt x="1429067" y="951125"/>
                </a:cubicBezTo>
                <a:cubicBezTo>
                  <a:pt x="1395841" y="948646"/>
                  <a:pt x="1362777" y="947127"/>
                  <a:pt x="1329992" y="943288"/>
                </a:cubicBezTo>
                <a:cubicBezTo>
                  <a:pt x="1312720" y="941249"/>
                  <a:pt x="1304164" y="946047"/>
                  <a:pt x="1297087" y="962479"/>
                </a:cubicBezTo>
                <a:cubicBezTo>
                  <a:pt x="1275737" y="1012057"/>
                  <a:pt x="1275057" y="1011537"/>
                  <a:pt x="1314159" y="1049040"/>
                </a:cubicBezTo>
                <a:cubicBezTo>
                  <a:pt x="1330871" y="1065073"/>
                  <a:pt x="1346864" y="1081865"/>
                  <a:pt x="1364136" y="1099297"/>
                </a:cubicBezTo>
                <a:cubicBezTo>
                  <a:pt x="1349583" y="1121887"/>
                  <a:pt x="1335269" y="1144076"/>
                  <a:pt x="1320356" y="1167146"/>
                </a:cubicBezTo>
                <a:cubicBezTo>
                  <a:pt x="1286692" y="1153272"/>
                  <a:pt x="1254466" y="1140678"/>
                  <a:pt x="1222921" y="1126604"/>
                </a:cubicBezTo>
                <a:cubicBezTo>
                  <a:pt x="1211406" y="1121487"/>
                  <a:pt x="1203889" y="1121607"/>
                  <a:pt x="1195453" y="1131602"/>
                </a:cubicBezTo>
                <a:cubicBezTo>
                  <a:pt x="1182579" y="1146795"/>
                  <a:pt x="1159150" y="1159709"/>
                  <a:pt x="1157231" y="1175662"/>
                </a:cubicBezTo>
                <a:cubicBezTo>
                  <a:pt x="1155192" y="1192654"/>
                  <a:pt x="1172584" y="1212205"/>
                  <a:pt x="1182139" y="1230317"/>
                </a:cubicBezTo>
                <a:cubicBezTo>
                  <a:pt x="1191375" y="1247869"/>
                  <a:pt x="1201450" y="1264981"/>
                  <a:pt x="1211806" y="1283493"/>
                </a:cubicBezTo>
                <a:cubicBezTo>
                  <a:pt x="1189576" y="1301844"/>
                  <a:pt x="1168186" y="1319436"/>
                  <a:pt x="1145596" y="1338068"/>
                </a:cubicBezTo>
                <a:cubicBezTo>
                  <a:pt x="1114330" y="1310280"/>
                  <a:pt x="1084104" y="1283373"/>
                  <a:pt x="1052399" y="1255145"/>
                </a:cubicBezTo>
                <a:cubicBezTo>
                  <a:pt x="1033007" y="1265261"/>
                  <a:pt x="1012777" y="1275096"/>
                  <a:pt x="993545" y="1286531"/>
                </a:cubicBezTo>
                <a:cubicBezTo>
                  <a:pt x="989747" y="1288810"/>
                  <a:pt x="987708" y="1297686"/>
                  <a:pt x="988388" y="1303084"/>
                </a:cubicBezTo>
                <a:cubicBezTo>
                  <a:pt x="992226" y="1332790"/>
                  <a:pt x="996544" y="1362497"/>
                  <a:pt x="1001982" y="1391923"/>
                </a:cubicBezTo>
                <a:cubicBezTo>
                  <a:pt x="1004741" y="1406796"/>
                  <a:pt x="1001942" y="1414912"/>
                  <a:pt x="985870" y="1419111"/>
                </a:cubicBezTo>
                <a:cubicBezTo>
                  <a:pt x="965479" y="1424468"/>
                  <a:pt x="945847" y="1432704"/>
                  <a:pt x="924577" y="1440181"/>
                </a:cubicBezTo>
                <a:cubicBezTo>
                  <a:pt x="907065" y="1408116"/>
                  <a:pt x="889953" y="1377370"/>
                  <a:pt x="873560" y="1346224"/>
                </a:cubicBezTo>
                <a:cubicBezTo>
                  <a:pt x="868283" y="1336188"/>
                  <a:pt x="863125" y="1332230"/>
                  <a:pt x="850451" y="1334229"/>
                </a:cubicBezTo>
                <a:cubicBezTo>
                  <a:pt x="791878" y="1343425"/>
                  <a:pt x="791798" y="1342826"/>
                  <a:pt x="782122" y="1400039"/>
                </a:cubicBezTo>
                <a:cubicBezTo>
                  <a:pt x="779364" y="1416472"/>
                  <a:pt x="777564" y="1433144"/>
                  <a:pt x="773126" y="1449097"/>
                </a:cubicBezTo>
                <a:cubicBezTo>
                  <a:pt x="771647" y="1454494"/>
                  <a:pt x="763571" y="1461291"/>
                  <a:pt x="758054" y="1461731"/>
                </a:cubicBezTo>
                <a:cubicBezTo>
                  <a:pt x="738182" y="1463250"/>
                  <a:pt x="718111" y="1461811"/>
                  <a:pt x="698160" y="1462531"/>
                </a:cubicBezTo>
                <a:cubicBezTo>
                  <a:pt x="687086" y="1462931"/>
                  <a:pt x="683327" y="1458492"/>
                  <a:pt x="681648" y="1447937"/>
                </a:cubicBezTo>
                <a:cubicBezTo>
                  <a:pt x="677130" y="1419670"/>
                  <a:pt x="670853" y="1391683"/>
                  <a:pt x="666255" y="1363456"/>
                </a:cubicBezTo>
                <a:cubicBezTo>
                  <a:pt x="664216" y="1350822"/>
                  <a:pt x="660418" y="1343185"/>
                  <a:pt x="645585" y="1342505"/>
                </a:cubicBezTo>
                <a:cubicBezTo>
                  <a:pt x="627074" y="1341706"/>
                  <a:pt x="604763" y="1330711"/>
                  <a:pt x="591330" y="1337828"/>
                </a:cubicBezTo>
                <a:cubicBezTo>
                  <a:pt x="577016" y="1345424"/>
                  <a:pt x="570899" y="1368853"/>
                  <a:pt x="561703" y="1385606"/>
                </a:cubicBezTo>
                <a:cubicBezTo>
                  <a:pt x="552148" y="1403038"/>
                  <a:pt x="543112" y="1420790"/>
                  <a:pt x="533037" y="1439901"/>
                </a:cubicBezTo>
                <a:cubicBezTo>
                  <a:pt x="505609" y="1430585"/>
                  <a:pt x="478861" y="1421509"/>
                  <a:pt x="451393" y="1412194"/>
                </a:cubicBezTo>
                <a:cubicBezTo>
                  <a:pt x="456391" y="1376850"/>
                  <a:pt x="460630" y="1343225"/>
                  <a:pt x="466107" y="1309800"/>
                </a:cubicBezTo>
                <a:cubicBezTo>
                  <a:pt x="468266" y="1296607"/>
                  <a:pt x="465347" y="1288770"/>
                  <a:pt x="452433" y="1283333"/>
                </a:cubicBezTo>
                <a:cubicBezTo>
                  <a:pt x="435401" y="1276136"/>
                  <a:pt x="418169" y="1259064"/>
                  <a:pt x="402816" y="1260943"/>
                </a:cubicBezTo>
                <a:cubicBezTo>
                  <a:pt x="387543" y="1262822"/>
                  <a:pt x="374349" y="1282693"/>
                  <a:pt x="360555" y="1295047"/>
                </a:cubicBezTo>
                <a:cubicBezTo>
                  <a:pt x="345762" y="1308321"/>
                  <a:pt x="331289" y="1322035"/>
                  <a:pt x="316375" y="1335869"/>
                </a:cubicBezTo>
                <a:cubicBezTo>
                  <a:pt x="311658" y="1332710"/>
                  <a:pt x="307779" y="1330231"/>
                  <a:pt x="304061" y="1327512"/>
                </a:cubicBezTo>
                <a:cubicBezTo>
                  <a:pt x="285310" y="1313719"/>
                  <a:pt x="266598" y="1299885"/>
                  <a:pt x="245928" y="1284572"/>
                </a:cubicBezTo>
                <a:cubicBezTo>
                  <a:pt x="262080" y="1254426"/>
                  <a:pt x="277633" y="1224600"/>
                  <a:pt x="294066" y="1195253"/>
                </a:cubicBezTo>
                <a:cubicBezTo>
                  <a:pt x="299703" y="1185178"/>
                  <a:pt x="300822" y="1178061"/>
                  <a:pt x="291227" y="1169465"/>
                </a:cubicBezTo>
                <a:cubicBezTo>
                  <a:pt x="276474" y="1156231"/>
                  <a:pt x="264999" y="1133601"/>
                  <a:pt x="248567" y="1129603"/>
                </a:cubicBezTo>
                <a:cubicBezTo>
                  <a:pt x="233333" y="1125885"/>
                  <a:pt x="213422" y="1141478"/>
                  <a:pt x="195511" y="1148315"/>
                </a:cubicBezTo>
                <a:cubicBezTo>
                  <a:pt x="178199" y="1154911"/>
                  <a:pt x="158328" y="1169505"/>
                  <a:pt x="144094" y="1165307"/>
                </a:cubicBezTo>
                <a:cubicBezTo>
                  <a:pt x="129981" y="1161149"/>
                  <a:pt x="121465" y="1137959"/>
                  <a:pt x="110670" y="1122966"/>
                </a:cubicBezTo>
                <a:cubicBezTo>
                  <a:pt x="105272" y="1115449"/>
                  <a:pt x="100274" y="1107693"/>
                  <a:pt x="93917" y="1098257"/>
                </a:cubicBezTo>
                <a:cubicBezTo>
                  <a:pt x="118626" y="1075348"/>
                  <a:pt x="142615" y="1052518"/>
                  <a:pt x="167324" y="1030409"/>
                </a:cubicBezTo>
                <a:cubicBezTo>
                  <a:pt x="175600" y="1022972"/>
                  <a:pt x="180198" y="1017174"/>
                  <a:pt x="173681" y="1005500"/>
                </a:cubicBezTo>
                <a:cubicBezTo>
                  <a:pt x="163725" y="987628"/>
                  <a:pt x="160287" y="960880"/>
                  <a:pt x="145654" y="952284"/>
                </a:cubicBezTo>
                <a:cubicBezTo>
                  <a:pt x="130980" y="943688"/>
                  <a:pt x="105912" y="952284"/>
                  <a:pt x="85481" y="954163"/>
                </a:cubicBezTo>
                <a:cubicBezTo>
                  <a:pt x="33905" y="958881"/>
                  <a:pt x="33905" y="959041"/>
                  <a:pt x="21550" y="909144"/>
                </a:cubicBezTo>
                <a:cubicBezTo>
                  <a:pt x="12754" y="873600"/>
                  <a:pt x="12754" y="873600"/>
                  <a:pt x="44740" y="857848"/>
                </a:cubicBezTo>
                <a:cubicBezTo>
                  <a:pt x="62651" y="849012"/>
                  <a:pt x="80244" y="839416"/>
                  <a:pt x="98595" y="831619"/>
                </a:cubicBezTo>
                <a:cubicBezTo>
                  <a:pt x="110910" y="826382"/>
                  <a:pt x="115027" y="819545"/>
                  <a:pt x="113708" y="805831"/>
                </a:cubicBezTo>
                <a:cubicBezTo>
                  <a:pt x="108031" y="747778"/>
                  <a:pt x="108510" y="747698"/>
                  <a:pt x="51377" y="732585"/>
                </a:cubicBezTo>
                <a:cubicBezTo>
                  <a:pt x="34704" y="728147"/>
                  <a:pt x="18032" y="723749"/>
                  <a:pt x="0" y="718991"/>
                </a:cubicBezTo>
                <a:cubicBezTo>
                  <a:pt x="1640" y="693563"/>
                  <a:pt x="2479" y="669054"/>
                  <a:pt x="5317" y="644745"/>
                </a:cubicBezTo>
                <a:cubicBezTo>
                  <a:pt x="5877" y="639987"/>
                  <a:pt x="13474" y="633030"/>
                  <a:pt x="18632" y="632231"/>
                </a:cubicBezTo>
                <a:cubicBezTo>
                  <a:pt x="46259" y="627953"/>
                  <a:pt x="74086" y="624874"/>
                  <a:pt x="101914" y="622195"/>
                </a:cubicBezTo>
                <a:cubicBezTo>
                  <a:pt x="112789" y="621156"/>
                  <a:pt x="119106" y="617437"/>
                  <a:pt x="119905" y="605723"/>
                </a:cubicBezTo>
                <a:cubicBezTo>
                  <a:pt x="120345" y="599166"/>
                  <a:pt x="122464" y="592689"/>
                  <a:pt x="123984" y="586212"/>
                </a:cubicBezTo>
                <a:cubicBezTo>
                  <a:pt x="133899" y="543391"/>
                  <a:pt x="133859" y="543471"/>
                  <a:pt x="96396" y="519162"/>
                </a:cubicBezTo>
                <a:cubicBezTo>
                  <a:pt x="78604" y="507608"/>
                  <a:pt x="61052" y="495653"/>
                  <a:pt x="42381" y="483219"/>
                </a:cubicBezTo>
                <a:cubicBezTo>
                  <a:pt x="53496" y="456671"/>
                  <a:pt x="64171" y="431083"/>
                  <a:pt x="75605" y="403616"/>
                </a:cubicBezTo>
                <a:cubicBezTo>
                  <a:pt x="106592" y="410572"/>
                  <a:pt x="137017" y="416889"/>
                  <a:pt x="167124" y="424406"/>
                </a:cubicBezTo>
                <a:cubicBezTo>
                  <a:pt x="178439" y="427244"/>
                  <a:pt x="185315" y="425925"/>
                  <a:pt x="191393" y="414890"/>
                </a:cubicBezTo>
                <a:cubicBezTo>
                  <a:pt x="201268" y="396858"/>
                  <a:pt x="221859" y="379586"/>
                  <a:pt x="221379" y="362474"/>
                </a:cubicBezTo>
                <a:cubicBezTo>
                  <a:pt x="220899" y="345362"/>
                  <a:pt x="200228" y="328690"/>
                  <a:pt x="188194" y="312017"/>
                </a:cubicBezTo>
                <a:cubicBezTo>
                  <a:pt x="179198" y="299583"/>
                  <a:pt x="169842" y="287468"/>
                  <a:pt x="159447" y="273595"/>
                </a:cubicBezTo>
                <a:cubicBezTo>
                  <a:pt x="168963" y="262880"/>
                  <a:pt x="178478" y="252125"/>
                  <a:pt x="187954" y="241330"/>
                </a:cubicBezTo>
                <a:cubicBezTo>
                  <a:pt x="197190" y="230854"/>
                  <a:pt x="206306" y="220299"/>
                  <a:pt x="216541" y="208585"/>
                </a:cubicBezTo>
                <a:cubicBezTo>
                  <a:pt x="242369" y="224697"/>
                  <a:pt x="268318" y="239490"/>
                  <a:pt x="292626" y="256562"/>
                </a:cubicBezTo>
                <a:cubicBezTo>
                  <a:pt x="306820" y="266518"/>
                  <a:pt x="317415" y="265799"/>
                  <a:pt x="328450" y="253604"/>
                </a:cubicBezTo>
                <a:cubicBezTo>
                  <a:pt x="329329" y="252604"/>
                  <a:pt x="330529" y="251925"/>
                  <a:pt x="331568" y="251085"/>
                </a:cubicBezTo>
                <a:cubicBezTo>
                  <a:pt x="372470" y="218620"/>
                  <a:pt x="372510" y="218580"/>
                  <a:pt x="356237" y="167883"/>
                </a:cubicBezTo>
                <a:cubicBezTo>
                  <a:pt x="350360" y="149571"/>
                  <a:pt x="344323" y="131340"/>
                  <a:pt x="337926" y="111789"/>
                </a:cubicBezTo>
                <a:cubicBezTo>
                  <a:pt x="362954" y="97356"/>
                  <a:pt x="387543" y="83202"/>
                  <a:pt x="412851" y="68609"/>
                </a:cubicBezTo>
                <a:cubicBezTo>
                  <a:pt x="433362" y="93877"/>
                  <a:pt x="453872" y="118306"/>
                  <a:pt x="473304" y="143574"/>
                </a:cubicBezTo>
                <a:cubicBezTo>
                  <a:pt x="480621" y="153010"/>
                  <a:pt x="487057" y="155449"/>
                  <a:pt x="498292" y="150451"/>
                </a:cubicBezTo>
                <a:cubicBezTo>
                  <a:pt x="517004" y="142095"/>
                  <a:pt x="543671" y="140496"/>
                  <a:pt x="553587" y="126542"/>
                </a:cubicBezTo>
                <a:cubicBezTo>
                  <a:pt x="563502" y="112628"/>
                  <a:pt x="557065" y="87000"/>
                  <a:pt x="557465" y="66490"/>
                </a:cubicBezTo>
                <a:cubicBezTo>
                  <a:pt x="557745" y="50617"/>
                  <a:pt x="557505" y="34744"/>
                  <a:pt x="557505" y="18751"/>
                </a:cubicBezTo>
                <a:cubicBezTo>
                  <a:pt x="585692" y="12234"/>
                  <a:pt x="612000" y="6117"/>
                  <a:pt x="63834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6" name="자유형: 도형 65">
            <a:extLst>
              <a:ext uri="{FF2B5EF4-FFF2-40B4-BE49-F238E27FC236}">
                <a16:creationId xmlns:a16="http://schemas.microsoft.com/office/drawing/2014/main" id="{4FCB99A3-68DD-4942-BD04-F9F6E4B873CA}"/>
              </a:ext>
            </a:extLst>
          </p:cNvPr>
          <p:cNvSpPr/>
          <p:nvPr/>
        </p:nvSpPr>
        <p:spPr>
          <a:xfrm rot="1853321">
            <a:off x="11057463" y="3867555"/>
            <a:ext cx="948132" cy="950317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/>
          </a:p>
        </p:txBody>
      </p:sp>
      <p:sp>
        <p:nvSpPr>
          <p:cNvPr id="67" name="자유형: 도형 66">
            <a:extLst>
              <a:ext uri="{FF2B5EF4-FFF2-40B4-BE49-F238E27FC236}">
                <a16:creationId xmlns:a16="http://schemas.microsoft.com/office/drawing/2014/main" id="{4648B638-1694-4B42-9E31-5E07D0EF5B4D}"/>
              </a:ext>
            </a:extLst>
          </p:cNvPr>
          <p:cNvSpPr/>
          <p:nvPr/>
        </p:nvSpPr>
        <p:spPr>
          <a:xfrm rot="1853321">
            <a:off x="11872066" y="4344798"/>
            <a:ext cx="1401045" cy="1401313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8" name="그래픽 5">
            <a:extLst>
              <a:ext uri="{FF2B5EF4-FFF2-40B4-BE49-F238E27FC236}">
                <a16:creationId xmlns:a16="http://schemas.microsoft.com/office/drawing/2014/main" id="{1F2B8E44-81B7-401B-8840-3C3581265548}"/>
              </a:ext>
            </a:extLst>
          </p:cNvPr>
          <p:cNvSpPr/>
          <p:nvPr/>
        </p:nvSpPr>
        <p:spPr>
          <a:xfrm rot="1853321">
            <a:off x="11035669" y="6280000"/>
            <a:ext cx="948642" cy="945768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9" name="자유형: 도형 68">
            <a:extLst>
              <a:ext uri="{FF2B5EF4-FFF2-40B4-BE49-F238E27FC236}">
                <a16:creationId xmlns:a16="http://schemas.microsoft.com/office/drawing/2014/main" id="{70141402-9925-4317-84A3-6BD5135A3031}"/>
              </a:ext>
            </a:extLst>
          </p:cNvPr>
          <p:cNvSpPr/>
          <p:nvPr/>
        </p:nvSpPr>
        <p:spPr>
          <a:xfrm rot="1853321">
            <a:off x="10449457" y="4852764"/>
            <a:ext cx="1401044" cy="1399754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0" name="Freeform: Shape 3">
            <a:extLst>
              <a:ext uri="{FF2B5EF4-FFF2-40B4-BE49-F238E27FC236}">
                <a16:creationId xmlns:a16="http://schemas.microsoft.com/office/drawing/2014/main" id="{6370B6FD-785A-4025-85F5-C6690B22D6E1}"/>
              </a:ext>
            </a:extLst>
          </p:cNvPr>
          <p:cNvSpPr/>
          <p:nvPr/>
        </p:nvSpPr>
        <p:spPr>
          <a:xfrm rot="1853321">
            <a:off x="9818015" y="5800913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9">
            <a:extLst>
              <a:ext uri="{FF2B5EF4-FFF2-40B4-BE49-F238E27FC236}">
                <a16:creationId xmlns:a16="http://schemas.microsoft.com/office/drawing/2014/main" id="{D1F16B51-5D82-4424-AFAF-3D9B0C512C49}"/>
              </a:ext>
            </a:extLst>
          </p:cNvPr>
          <p:cNvSpPr/>
          <p:nvPr/>
        </p:nvSpPr>
        <p:spPr>
          <a:xfrm rot="1853321">
            <a:off x="10267414" y="6266503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13">
            <a:extLst>
              <a:ext uri="{FF2B5EF4-FFF2-40B4-BE49-F238E27FC236}">
                <a16:creationId xmlns:a16="http://schemas.microsoft.com/office/drawing/2014/main" id="{1C9D4640-91DC-456C-B28E-9FD7C32F7D8A}"/>
              </a:ext>
            </a:extLst>
          </p:cNvPr>
          <p:cNvSpPr/>
          <p:nvPr/>
        </p:nvSpPr>
        <p:spPr>
          <a:xfrm rot="1853321">
            <a:off x="9115915" y="5933596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3" name="Freeform: Shape 3">
            <a:extLst>
              <a:ext uri="{FF2B5EF4-FFF2-40B4-BE49-F238E27FC236}">
                <a16:creationId xmlns:a16="http://schemas.microsoft.com/office/drawing/2014/main" id="{3EDB802A-A874-49D0-9AD6-E32439252D61}"/>
              </a:ext>
            </a:extLst>
          </p:cNvPr>
          <p:cNvSpPr/>
          <p:nvPr/>
        </p:nvSpPr>
        <p:spPr>
          <a:xfrm rot="1853321">
            <a:off x="11571359" y="1847438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13">
            <a:extLst>
              <a:ext uri="{FF2B5EF4-FFF2-40B4-BE49-F238E27FC236}">
                <a16:creationId xmlns:a16="http://schemas.microsoft.com/office/drawing/2014/main" id="{37878D51-8447-4307-A409-5330A1956C1B}"/>
              </a:ext>
            </a:extLst>
          </p:cNvPr>
          <p:cNvSpPr/>
          <p:nvPr/>
        </p:nvSpPr>
        <p:spPr>
          <a:xfrm rot="1853321">
            <a:off x="11790132" y="5953856"/>
            <a:ext cx="439254" cy="436814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CCE51EC7-BE12-4A3C-9F3C-395DA19A0F20}"/>
              </a:ext>
            </a:extLst>
          </p:cNvPr>
          <p:cNvSpPr/>
          <p:nvPr/>
        </p:nvSpPr>
        <p:spPr>
          <a:xfrm rot="1853321">
            <a:off x="9233421" y="6550139"/>
            <a:ext cx="1055770" cy="1058203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/>
          </a:p>
        </p:txBody>
      </p:sp>
      <p:sp>
        <p:nvSpPr>
          <p:cNvPr id="76" name="자유형: 도형 75">
            <a:extLst>
              <a:ext uri="{FF2B5EF4-FFF2-40B4-BE49-F238E27FC236}">
                <a16:creationId xmlns:a16="http://schemas.microsoft.com/office/drawing/2014/main" id="{3432A8FF-C64D-4634-AE58-02C4C3F110CD}"/>
              </a:ext>
            </a:extLst>
          </p:cNvPr>
          <p:cNvSpPr/>
          <p:nvPr/>
        </p:nvSpPr>
        <p:spPr>
          <a:xfrm rot="1853321">
            <a:off x="11519115" y="526158"/>
            <a:ext cx="1258398" cy="1254754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D87EC56A-4D21-45A5-BE51-89B0B48DEEAA}"/>
              </a:ext>
            </a:extLst>
          </p:cNvPr>
          <p:cNvSpPr txBox="1"/>
          <p:nvPr/>
        </p:nvSpPr>
        <p:spPr>
          <a:xfrm>
            <a:off x="3913197" y="940563"/>
            <a:ext cx="1193100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8" name="Group 6">
            <a:extLst>
              <a:ext uri="{FF2B5EF4-FFF2-40B4-BE49-F238E27FC236}">
                <a16:creationId xmlns:a16="http://schemas.microsoft.com/office/drawing/2014/main" id="{7FD8E71C-170D-41C0-98C1-06B3A85C348F}"/>
              </a:ext>
            </a:extLst>
          </p:cNvPr>
          <p:cNvGrpSpPr/>
          <p:nvPr/>
        </p:nvGrpSpPr>
        <p:grpSpPr>
          <a:xfrm>
            <a:off x="5116434" y="789041"/>
            <a:ext cx="4480412" cy="1024443"/>
            <a:chOff x="1797648" y="951079"/>
            <a:chExt cx="4480412" cy="1024443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2750298-DC60-413F-B723-FAA0883F9F1D}"/>
                </a:ext>
              </a:extLst>
            </p:cNvPr>
            <p:cNvSpPr txBox="1"/>
            <p:nvPr/>
          </p:nvSpPr>
          <p:spPr>
            <a:xfrm>
              <a:off x="1797648" y="951079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GB" altLang="ko-KR" sz="2000" b="1" dirty="0">
                  <a:solidFill>
                    <a:schemeClr val="bg1"/>
                  </a:solidFill>
                  <a:cs typeface="Arial" pitchFamily="34" charset="0"/>
                </a:rPr>
                <a:t>ALLPPT Layout Clean Text Slide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81B52E14-A7A7-44FF-94CC-D591463B9BD4}"/>
                </a:ext>
              </a:extLst>
            </p:cNvPr>
            <p:cNvSpPr txBox="1"/>
            <p:nvPr/>
          </p:nvSpPr>
          <p:spPr>
            <a:xfrm>
              <a:off x="2147566" y="1375358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 PowerPoint 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7EE6288D-14AF-43E1-A129-25D7625EBEE9}"/>
                </a:ext>
              </a:extLst>
            </p:cNvPr>
            <p:cNvSpPr txBox="1"/>
            <p:nvPr/>
          </p:nvSpPr>
          <p:spPr>
            <a:xfrm>
              <a:off x="2147566" y="1698523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8DB7468B-003F-4AB1-96A9-A443D98E58A9}"/>
              </a:ext>
            </a:extLst>
          </p:cNvPr>
          <p:cNvSpPr txBox="1"/>
          <p:nvPr/>
        </p:nvSpPr>
        <p:spPr>
          <a:xfrm>
            <a:off x="3944751" y="2376915"/>
            <a:ext cx="1148357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3" name="Group 11">
            <a:extLst>
              <a:ext uri="{FF2B5EF4-FFF2-40B4-BE49-F238E27FC236}">
                <a16:creationId xmlns:a16="http://schemas.microsoft.com/office/drawing/2014/main" id="{532F1B0B-DB30-46CC-8D60-74D002E185E1}"/>
              </a:ext>
            </a:extLst>
          </p:cNvPr>
          <p:cNvGrpSpPr/>
          <p:nvPr/>
        </p:nvGrpSpPr>
        <p:grpSpPr>
          <a:xfrm>
            <a:off x="5116434" y="2207533"/>
            <a:ext cx="4480412" cy="1024443"/>
            <a:chOff x="1797648" y="2369571"/>
            <a:chExt cx="4480412" cy="1024443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085E473B-5AF1-4CDC-8706-790FCF6B948D}"/>
                </a:ext>
              </a:extLst>
            </p:cNvPr>
            <p:cNvSpPr txBox="1"/>
            <p:nvPr/>
          </p:nvSpPr>
          <p:spPr>
            <a:xfrm>
              <a:off x="1797648" y="2369571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GB" altLang="ko-KR" sz="2000" b="1" dirty="0">
                  <a:solidFill>
                    <a:schemeClr val="bg1"/>
                  </a:solidFill>
                  <a:cs typeface="Arial" pitchFamily="34" charset="0"/>
                </a:rPr>
                <a:t>ALLPPT Layout Clean Text Slide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85C22625-F963-4470-B6E4-1472E206856A}"/>
                </a:ext>
              </a:extLst>
            </p:cNvPr>
            <p:cNvSpPr txBox="1"/>
            <p:nvPr/>
          </p:nvSpPr>
          <p:spPr>
            <a:xfrm>
              <a:off x="2147566" y="2793850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 PowerPoint 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45CE5DAC-B2D9-456A-A3C0-1FEDB76BEECE}"/>
                </a:ext>
              </a:extLst>
            </p:cNvPr>
            <p:cNvSpPr txBox="1"/>
            <p:nvPr/>
          </p:nvSpPr>
          <p:spPr>
            <a:xfrm>
              <a:off x="2147566" y="3117015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58C59D34-2236-49BD-BE8E-6F98461042A4}"/>
              </a:ext>
            </a:extLst>
          </p:cNvPr>
          <p:cNvSpPr txBox="1"/>
          <p:nvPr/>
        </p:nvSpPr>
        <p:spPr>
          <a:xfrm>
            <a:off x="3944751" y="3794192"/>
            <a:ext cx="1148357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8" name="Group 16">
            <a:extLst>
              <a:ext uri="{FF2B5EF4-FFF2-40B4-BE49-F238E27FC236}">
                <a16:creationId xmlns:a16="http://schemas.microsoft.com/office/drawing/2014/main" id="{984A9ED5-113A-407D-8993-3E459617634E}"/>
              </a:ext>
            </a:extLst>
          </p:cNvPr>
          <p:cNvGrpSpPr/>
          <p:nvPr/>
        </p:nvGrpSpPr>
        <p:grpSpPr>
          <a:xfrm>
            <a:off x="5116434" y="3626025"/>
            <a:ext cx="4480412" cy="1024443"/>
            <a:chOff x="1797648" y="3788063"/>
            <a:chExt cx="4480412" cy="1024443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0C34D561-21CF-42FD-92AC-1591500A697E}"/>
                </a:ext>
              </a:extLst>
            </p:cNvPr>
            <p:cNvSpPr txBox="1"/>
            <p:nvPr/>
          </p:nvSpPr>
          <p:spPr>
            <a:xfrm>
              <a:off x="1797648" y="3788063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GB" altLang="ko-KR" sz="2000" b="1" dirty="0">
                  <a:solidFill>
                    <a:schemeClr val="bg1"/>
                  </a:solidFill>
                  <a:cs typeface="Arial" pitchFamily="34" charset="0"/>
                </a:rPr>
                <a:t>ALLPPT Layout Clean Text Slide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0A70B8E0-9377-4AE9-B5B1-DBE70A90E2D8}"/>
                </a:ext>
              </a:extLst>
            </p:cNvPr>
            <p:cNvSpPr txBox="1"/>
            <p:nvPr/>
          </p:nvSpPr>
          <p:spPr>
            <a:xfrm>
              <a:off x="2147566" y="4212342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 PowerPoint 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AEB5423B-D904-44A6-B441-1A287F5C89E7}"/>
                </a:ext>
              </a:extLst>
            </p:cNvPr>
            <p:cNvSpPr txBox="1"/>
            <p:nvPr/>
          </p:nvSpPr>
          <p:spPr>
            <a:xfrm>
              <a:off x="2147566" y="4535507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ECAADA00-A2B1-4264-A21A-D5873F6332CC}"/>
              </a:ext>
            </a:extLst>
          </p:cNvPr>
          <p:cNvSpPr txBox="1"/>
          <p:nvPr/>
        </p:nvSpPr>
        <p:spPr>
          <a:xfrm>
            <a:off x="3944751" y="5211468"/>
            <a:ext cx="1148357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93" name="Group 21">
            <a:extLst>
              <a:ext uri="{FF2B5EF4-FFF2-40B4-BE49-F238E27FC236}">
                <a16:creationId xmlns:a16="http://schemas.microsoft.com/office/drawing/2014/main" id="{C80C08AE-54DA-483D-9AD2-62553CD04374}"/>
              </a:ext>
            </a:extLst>
          </p:cNvPr>
          <p:cNvGrpSpPr/>
          <p:nvPr/>
        </p:nvGrpSpPr>
        <p:grpSpPr>
          <a:xfrm>
            <a:off x="5116434" y="5044517"/>
            <a:ext cx="4480412" cy="1024443"/>
            <a:chOff x="1797648" y="5206555"/>
            <a:chExt cx="4480412" cy="1024443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AF76B1AC-5081-46B5-8F62-33E7C8AC6B80}"/>
                </a:ext>
              </a:extLst>
            </p:cNvPr>
            <p:cNvSpPr txBox="1"/>
            <p:nvPr/>
          </p:nvSpPr>
          <p:spPr>
            <a:xfrm>
              <a:off x="1797648" y="5206555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GB" altLang="ko-KR" sz="2000" b="1" dirty="0">
                  <a:solidFill>
                    <a:schemeClr val="bg1"/>
                  </a:solidFill>
                  <a:cs typeface="Arial" pitchFamily="34" charset="0"/>
                </a:rPr>
                <a:t>ALLPPT Layout Clean Text Slide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134A2970-44F1-4362-AE60-485A05E70B4F}"/>
                </a:ext>
              </a:extLst>
            </p:cNvPr>
            <p:cNvSpPr txBox="1"/>
            <p:nvPr/>
          </p:nvSpPr>
          <p:spPr>
            <a:xfrm>
              <a:off x="2147566" y="5630834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Modern  PowerPoint 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D0AD6754-0355-4123-9DEB-16AF171292F6}"/>
                </a:ext>
              </a:extLst>
            </p:cNvPr>
            <p:cNvSpPr txBox="1"/>
            <p:nvPr/>
          </p:nvSpPr>
          <p:spPr>
            <a:xfrm>
              <a:off x="2147566" y="5953999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>
                <a:buFont typeface="Wingdings" panose="05000000000000000000" pitchFamily="2" charset="2"/>
                <a:buChar char="Ø"/>
              </a:pPr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Left-Right Arrow Callout 3">
            <a:extLst>
              <a:ext uri="{FF2B5EF4-FFF2-40B4-BE49-F238E27FC236}">
                <a16:creationId xmlns:a16="http://schemas.microsoft.com/office/drawing/2014/main" id="{BA4C63AE-556F-4F76-9B6F-47DAD4E18AE3}"/>
              </a:ext>
            </a:extLst>
          </p:cNvPr>
          <p:cNvSpPr/>
          <p:nvPr/>
        </p:nvSpPr>
        <p:spPr>
          <a:xfrm>
            <a:off x="914400" y="1793342"/>
            <a:ext cx="10335928" cy="4320000"/>
          </a:xfrm>
          <a:prstGeom prst="leftRightArrowCallout">
            <a:avLst>
              <a:gd name="adj1" fmla="val 50000"/>
              <a:gd name="adj2" fmla="val 43262"/>
              <a:gd name="adj3" fmla="val 26287"/>
              <a:gd name="adj4" fmla="val 41488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834B0424-9D99-4B1B-98CE-767BDF010A72}"/>
              </a:ext>
            </a:extLst>
          </p:cNvPr>
          <p:cNvGrpSpPr/>
          <p:nvPr/>
        </p:nvGrpSpPr>
        <p:grpSpPr>
          <a:xfrm>
            <a:off x="4320940" y="2106012"/>
            <a:ext cx="3522853" cy="3648732"/>
            <a:chOff x="2797481" y="1952072"/>
            <a:chExt cx="3581212" cy="3709176"/>
          </a:xfrm>
          <a:solidFill>
            <a:srgbClr val="F8A432"/>
          </a:solidFill>
        </p:grpSpPr>
        <p:sp>
          <p:nvSpPr>
            <p:cNvPr id="5" name="Block Arc 5">
              <a:extLst>
                <a:ext uri="{FF2B5EF4-FFF2-40B4-BE49-F238E27FC236}">
                  <a16:creationId xmlns:a16="http://schemas.microsoft.com/office/drawing/2014/main" id="{47E463BB-8D78-4135-AB23-3537DC1FAFDE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6" name="Isosceles Triangle 6">
              <a:extLst>
                <a:ext uri="{FF2B5EF4-FFF2-40B4-BE49-F238E27FC236}">
                  <a16:creationId xmlns:a16="http://schemas.microsoft.com/office/drawing/2014/main" id="{77A4A63A-D1BF-4B0B-B7FC-B5F8BF7C42B5}"/>
                </a:ext>
              </a:extLst>
            </p:cNvPr>
            <p:cNvSpPr/>
            <p:nvPr/>
          </p:nvSpPr>
          <p:spPr>
            <a:xfrm rot="3937994">
              <a:off x="3702896" y="2006587"/>
              <a:ext cx="790476" cy="68144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7" name="Group 7">
            <a:extLst>
              <a:ext uri="{FF2B5EF4-FFF2-40B4-BE49-F238E27FC236}">
                <a16:creationId xmlns:a16="http://schemas.microsoft.com/office/drawing/2014/main" id="{60AAF906-F6F3-4B43-A3F3-CADD625198A7}"/>
              </a:ext>
            </a:extLst>
          </p:cNvPr>
          <p:cNvGrpSpPr/>
          <p:nvPr/>
        </p:nvGrpSpPr>
        <p:grpSpPr>
          <a:xfrm rot="5400000">
            <a:off x="4320940" y="2124183"/>
            <a:ext cx="3522853" cy="3648732"/>
            <a:chOff x="2797481" y="1952072"/>
            <a:chExt cx="3581212" cy="3709176"/>
          </a:xfrm>
          <a:solidFill>
            <a:srgbClr val="8EC043"/>
          </a:solidFill>
        </p:grpSpPr>
        <p:sp>
          <p:nvSpPr>
            <p:cNvPr id="8" name="Block Arc 8">
              <a:extLst>
                <a:ext uri="{FF2B5EF4-FFF2-40B4-BE49-F238E27FC236}">
                  <a16:creationId xmlns:a16="http://schemas.microsoft.com/office/drawing/2014/main" id="{B8CCA6A6-B518-41A9-9364-A464E12F8661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9" name="Isosceles Triangle 9">
              <a:extLst>
                <a:ext uri="{FF2B5EF4-FFF2-40B4-BE49-F238E27FC236}">
                  <a16:creationId xmlns:a16="http://schemas.microsoft.com/office/drawing/2014/main" id="{FA5DD66E-D482-4E28-A540-F5678FF4ADE0}"/>
                </a:ext>
              </a:extLst>
            </p:cNvPr>
            <p:cNvSpPr/>
            <p:nvPr/>
          </p:nvSpPr>
          <p:spPr>
            <a:xfrm rot="3937994">
              <a:off x="3702897" y="2006587"/>
              <a:ext cx="790476" cy="681445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0" name="Group 10">
            <a:extLst>
              <a:ext uri="{FF2B5EF4-FFF2-40B4-BE49-F238E27FC236}">
                <a16:creationId xmlns:a16="http://schemas.microsoft.com/office/drawing/2014/main" id="{93748DCD-F7D1-47BB-B83C-136A4A6DEBF4}"/>
              </a:ext>
            </a:extLst>
          </p:cNvPr>
          <p:cNvGrpSpPr/>
          <p:nvPr/>
        </p:nvGrpSpPr>
        <p:grpSpPr>
          <a:xfrm rot="10800000">
            <a:off x="4302770" y="2133269"/>
            <a:ext cx="3522853" cy="3648732"/>
            <a:chOff x="2797481" y="1952072"/>
            <a:chExt cx="3581212" cy="3709176"/>
          </a:xfrm>
          <a:solidFill>
            <a:srgbClr val="8EC043"/>
          </a:solidFill>
        </p:grpSpPr>
        <p:sp>
          <p:nvSpPr>
            <p:cNvPr id="11" name="Block Arc 11">
              <a:extLst>
                <a:ext uri="{FF2B5EF4-FFF2-40B4-BE49-F238E27FC236}">
                  <a16:creationId xmlns:a16="http://schemas.microsoft.com/office/drawing/2014/main" id="{F386C513-F843-4E0A-8D6A-132F2F812F4A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2" name="Isosceles Triangle 12">
              <a:extLst>
                <a:ext uri="{FF2B5EF4-FFF2-40B4-BE49-F238E27FC236}">
                  <a16:creationId xmlns:a16="http://schemas.microsoft.com/office/drawing/2014/main" id="{0D438908-4716-4EE5-9D5F-0EB3C7875380}"/>
                </a:ext>
              </a:extLst>
            </p:cNvPr>
            <p:cNvSpPr/>
            <p:nvPr/>
          </p:nvSpPr>
          <p:spPr>
            <a:xfrm rot="3937994">
              <a:off x="3702896" y="2006587"/>
              <a:ext cx="790476" cy="681445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3" name="Group 13">
            <a:extLst>
              <a:ext uri="{FF2B5EF4-FFF2-40B4-BE49-F238E27FC236}">
                <a16:creationId xmlns:a16="http://schemas.microsoft.com/office/drawing/2014/main" id="{1BD2A198-E471-467E-A04B-F27CB64A1DCF}"/>
              </a:ext>
            </a:extLst>
          </p:cNvPr>
          <p:cNvGrpSpPr/>
          <p:nvPr/>
        </p:nvGrpSpPr>
        <p:grpSpPr>
          <a:xfrm rot="16200000">
            <a:off x="4330025" y="2106015"/>
            <a:ext cx="3522853" cy="3648731"/>
            <a:chOff x="2797481" y="1952073"/>
            <a:chExt cx="3581212" cy="3709175"/>
          </a:xfrm>
          <a:solidFill>
            <a:srgbClr val="F8A432"/>
          </a:solidFill>
        </p:grpSpPr>
        <p:sp>
          <p:nvSpPr>
            <p:cNvPr id="14" name="Block Arc 14">
              <a:extLst>
                <a:ext uri="{FF2B5EF4-FFF2-40B4-BE49-F238E27FC236}">
                  <a16:creationId xmlns:a16="http://schemas.microsoft.com/office/drawing/2014/main" id="{2466BEA1-BEA3-454E-AC1E-E89465521770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5" name="Isosceles Triangle 15">
              <a:extLst>
                <a:ext uri="{FF2B5EF4-FFF2-40B4-BE49-F238E27FC236}">
                  <a16:creationId xmlns:a16="http://schemas.microsoft.com/office/drawing/2014/main" id="{53928ED1-2790-4241-99AB-12DB87A3F229}"/>
                </a:ext>
              </a:extLst>
            </p:cNvPr>
            <p:cNvSpPr/>
            <p:nvPr/>
          </p:nvSpPr>
          <p:spPr>
            <a:xfrm rot="3937994">
              <a:off x="3702895" y="2006588"/>
              <a:ext cx="790476" cy="68144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792AF821-91AF-4902-B77F-627C1A48BAFD}"/>
              </a:ext>
            </a:extLst>
          </p:cNvPr>
          <p:cNvSpPr txBox="1"/>
          <p:nvPr/>
        </p:nvSpPr>
        <p:spPr>
          <a:xfrm rot="2137910">
            <a:off x="5266941" y="2542176"/>
            <a:ext cx="2262875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2835DFC-62EB-493B-8861-E6CD269B192A}"/>
              </a:ext>
            </a:extLst>
          </p:cNvPr>
          <p:cNvSpPr txBox="1"/>
          <p:nvPr/>
        </p:nvSpPr>
        <p:spPr>
          <a:xfrm rot="18084260">
            <a:off x="4459606" y="2679214"/>
            <a:ext cx="2262874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8654681-CC06-4439-AF73-477F11F0F644}"/>
              </a:ext>
            </a:extLst>
          </p:cNvPr>
          <p:cNvSpPr txBox="1"/>
          <p:nvPr/>
        </p:nvSpPr>
        <p:spPr>
          <a:xfrm rot="12859088">
            <a:off x="4666574" y="3556428"/>
            <a:ext cx="2262875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43BE6FE-CBBD-499E-9C06-6ED67DD94987}"/>
              </a:ext>
            </a:extLst>
          </p:cNvPr>
          <p:cNvSpPr txBox="1"/>
          <p:nvPr/>
        </p:nvSpPr>
        <p:spPr>
          <a:xfrm rot="7362478">
            <a:off x="5461508" y="3371058"/>
            <a:ext cx="2262874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Contents Here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20" name="Oval 20">
            <a:extLst>
              <a:ext uri="{FF2B5EF4-FFF2-40B4-BE49-F238E27FC236}">
                <a16:creationId xmlns:a16="http://schemas.microsoft.com/office/drawing/2014/main" id="{CCD6713E-38EC-49BD-8479-AB6356987073}"/>
              </a:ext>
            </a:extLst>
          </p:cNvPr>
          <p:cNvSpPr/>
          <p:nvPr/>
        </p:nvSpPr>
        <p:spPr>
          <a:xfrm>
            <a:off x="5455528" y="3303542"/>
            <a:ext cx="1253672" cy="1253672"/>
          </a:xfrm>
          <a:prstGeom prst="ellipse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21" name="Group 22">
            <a:extLst>
              <a:ext uri="{FF2B5EF4-FFF2-40B4-BE49-F238E27FC236}">
                <a16:creationId xmlns:a16="http://schemas.microsoft.com/office/drawing/2014/main" id="{A68C822C-0862-4418-8E50-EC1704A9DB2F}"/>
              </a:ext>
            </a:extLst>
          </p:cNvPr>
          <p:cNvGrpSpPr/>
          <p:nvPr/>
        </p:nvGrpSpPr>
        <p:grpSpPr>
          <a:xfrm>
            <a:off x="8414218" y="3022096"/>
            <a:ext cx="1558359" cy="1842145"/>
            <a:chOff x="2551706" y="4283314"/>
            <a:chExt cx="664620" cy="187266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B089A8C-9CE4-4867-BFC6-81056CC027A0}"/>
                </a:ext>
              </a:extLst>
            </p:cNvPr>
            <p:cNvSpPr txBox="1"/>
            <p:nvPr/>
          </p:nvSpPr>
          <p:spPr>
            <a:xfrm>
              <a:off x="2551706" y="4560313"/>
              <a:ext cx="664620" cy="159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95B4D8F-4E93-40C3-A8AD-A25C03195409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5">
            <a:extLst>
              <a:ext uri="{FF2B5EF4-FFF2-40B4-BE49-F238E27FC236}">
                <a16:creationId xmlns:a16="http://schemas.microsoft.com/office/drawing/2014/main" id="{214063BD-2508-40CF-AE80-476ECA6340D7}"/>
              </a:ext>
            </a:extLst>
          </p:cNvPr>
          <p:cNvGrpSpPr/>
          <p:nvPr/>
        </p:nvGrpSpPr>
        <p:grpSpPr>
          <a:xfrm>
            <a:off x="2224014" y="3022096"/>
            <a:ext cx="1558359" cy="1842145"/>
            <a:chOff x="2551706" y="4283314"/>
            <a:chExt cx="664620" cy="187266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8EE0050-1E6E-4B16-B992-239E511CD1FE}"/>
                </a:ext>
              </a:extLst>
            </p:cNvPr>
            <p:cNvSpPr txBox="1"/>
            <p:nvPr/>
          </p:nvSpPr>
          <p:spPr>
            <a:xfrm>
              <a:off x="2551706" y="4560313"/>
              <a:ext cx="664620" cy="159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6EBA79C-267C-4572-BE25-3BD3B095E042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0FA3FCC1-3CA9-4160-B907-E1A3C3FC0B02}"/>
              </a:ext>
            </a:extLst>
          </p:cNvPr>
          <p:cNvSpPr txBox="1"/>
          <p:nvPr/>
        </p:nvSpPr>
        <p:spPr>
          <a:xfrm>
            <a:off x="5154943" y="3006962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Option A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F36F718-1D35-4200-9051-924E0641B653}"/>
              </a:ext>
            </a:extLst>
          </p:cNvPr>
          <p:cNvSpPr txBox="1"/>
          <p:nvPr/>
        </p:nvSpPr>
        <p:spPr>
          <a:xfrm>
            <a:off x="6133297" y="3006962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Option B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1274229-16F6-4548-944C-A922D3EEE1A9}"/>
              </a:ext>
            </a:extLst>
          </p:cNvPr>
          <p:cNvSpPr txBox="1"/>
          <p:nvPr/>
        </p:nvSpPr>
        <p:spPr>
          <a:xfrm>
            <a:off x="5154943" y="4628894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4"/>
                </a:solidFill>
                <a:cs typeface="Arial" pitchFamily="34" charset="0"/>
              </a:rPr>
              <a:t>Option A</a:t>
            </a:r>
            <a:endParaRPr lang="ko-KR" altLang="en-US" sz="12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28212EB-19D1-48EC-85C3-0FD19115B19A}"/>
              </a:ext>
            </a:extLst>
          </p:cNvPr>
          <p:cNvSpPr txBox="1"/>
          <p:nvPr/>
        </p:nvSpPr>
        <p:spPr>
          <a:xfrm>
            <a:off x="6133297" y="4628894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accent3"/>
                </a:solidFill>
                <a:cs typeface="Arial" pitchFamily="34" charset="0"/>
              </a:rPr>
              <a:t>Option B</a:t>
            </a:r>
            <a:endParaRPr lang="ko-KR" altLang="en-US" sz="1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1" name="Block Arc 14">
            <a:extLst>
              <a:ext uri="{FF2B5EF4-FFF2-40B4-BE49-F238E27FC236}">
                <a16:creationId xmlns:a16="http://schemas.microsoft.com/office/drawing/2014/main" id="{1FD34572-C354-43F2-B0F6-0EC2133B9B11}"/>
              </a:ext>
            </a:extLst>
          </p:cNvPr>
          <p:cNvSpPr/>
          <p:nvPr/>
        </p:nvSpPr>
        <p:spPr>
          <a:xfrm rot="16200000">
            <a:off x="5820944" y="3686960"/>
            <a:ext cx="518992" cy="519333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Pie 14">
            <a:extLst>
              <a:ext uri="{FF2B5EF4-FFF2-40B4-BE49-F238E27FC236}">
                <a16:creationId xmlns:a16="http://schemas.microsoft.com/office/drawing/2014/main" id="{F4C1829A-D031-4C6E-973E-253894FCAC89}"/>
              </a:ext>
            </a:extLst>
          </p:cNvPr>
          <p:cNvSpPr/>
          <p:nvPr/>
        </p:nvSpPr>
        <p:spPr>
          <a:xfrm>
            <a:off x="1474873" y="2612433"/>
            <a:ext cx="1080120" cy="1080120"/>
          </a:xfrm>
          <a:prstGeom prst="pi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732B480-9B16-478C-A90E-86BD825DD909}"/>
              </a:ext>
            </a:extLst>
          </p:cNvPr>
          <p:cNvSpPr txBox="1"/>
          <p:nvPr/>
        </p:nvSpPr>
        <p:spPr>
          <a:xfrm>
            <a:off x="844933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75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D8A4834-1207-4171-8A0F-3F1A98E952F0}"/>
              </a:ext>
            </a:extLst>
          </p:cNvPr>
          <p:cNvSpPr txBox="1"/>
          <p:nvPr/>
        </p:nvSpPr>
        <p:spPr>
          <a:xfrm>
            <a:off x="844933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7" name="Group 44">
            <a:extLst>
              <a:ext uri="{FF2B5EF4-FFF2-40B4-BE49-F238E27FC236}">
                <a16:creationId xmlns:a16="http://schemas.microsoft.com/office/drawing/2014/main" id="{37B72531-A69D-40F1-8817-35425C1F65D3}"/>
              </a:ext>
            </a:extLst>
          </p:cNvPr>
          <p:cNvGrpSpPr/>
          <p:nvPr/>
        </p:nvGrpSpPr>
        <p:grpSpPr>
          <a:xfrm>
            <a:off x="844933" y="4935803"/>
            <a:ext cx="2340000" cy="1290652"/>
            <a:chOff x="491147" y="3343901"/>
            <a:chExt cx="1943807" cy="1290652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9006A58-1879-44AE-8337-E21129B900DC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1C48DCC-C433-41BD-95A7-849E440B9D53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1" name="Pie 49">
            <a:extLst>
              <a:ext uri="{FF2B5EF4-FFF2-40B4-BE49-F238E27FC236}">
                <a16:creationId xmlns:a16="http://schemas.microsoft.com/office/drawing/2014/main" id="{A2F87EF1-0493-4E9B-B523-D4203623D802}"/>
              </a:ext>
            </a:extLst>
          </p:cNvPr>
          <p:cNvSpPr/>
          <p:nvPr/>
        </p:nvSpPr>
        <p:spPr>
          <a:xfrm>
            <a:off x="4187732" y="2612433"/>
            <a:ext cx="1080120" cy="1080120"/>
          </a:xfrm>
          <a:prstGeom prst="pie">
            <a:avLst>
              <a:gd name="adj1" fmla="val 5491165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82B06B7-0D3E-4F27-9830-C15D896CD04B}"/>
              </a:ext>
            </a:extLst>
          </p:cNvPr>
          <p:cNvSpPr txBox="1"/>
          <p:nvPr/>
        </p:nvSpPr>
        <p:spPr>
          <a:xfrm>
            <a:off x="3557792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50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1E0F1C9-681A-4ECC-A6BB-BCEFE7C5E594}"/>
              </a:ext>
            </a:extLst>
          </p:cNvPr>
          <p:cNvSpPr txBox="1"/>
          <p:nvPr/>
        </p:nvSpPr>
        <p:spPr>
          <a:xfrm>
            <a:off x="3557792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4" name="Group 52">
            <a:extLst>
              <a:ext uri="{FF2B5EF4-FFF2-40B4-BE49-F238E27FC236}">
                <a16:creationId xmlns:a16="http://schemas.microsoft.com/office/drawing/2014/main" id="{A3A78B6E-67C8-44C4-B1EA-BD5D82EDE42E}"/>
              </a:ext>
            </a:extLst>
          </p:cNvPr>
          <p:cNvGrpSpPr/>
          <p:nvPr/>
        </p:nvGrpSpPr>
        <p:grpSpPr>
          <a:xfrm>
            <a:off x="3557792" y="4935803"/>
            <a:ext cx="2340000" cy="1290652"/>
            <a:chOff x="491147" y="3343901"/>
            <a:chExt cx="1943807" cy="129065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9AAFFB6-395B-44B3-885B-7EDF56223167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1F00EF8-02CB-4CEA-9646-3424E3CDC3DF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8" name="Pie 57">
            <a:extLst>
              <a:ext uri="{FF2B5EF4-FFF2-40B4-BE49-F238E27FC236}">
                <a16:creationId xmlns:a16="http://schemas.microsoft.com/office/drawing/2014/main" id="{B937CF16-E110-432C-9259-7EFC614FA0A5}"/>
              </a:ext>
            </a:extLst>
          </p:cNvPr>
          <p:cNvSpPr/>
          <p:nvPr/>
        </p:nvSpPr>
        <p:spPr>
          <a:xfrm>
            <a:off x="6900591" y="2612433"/>
            <a:ext cx="1080120" cy="1080120"/>
          </a:xfrm>
          <a:prstGeom prst="pie">
            <a:avLst>
              <a:gd name="adj1" fmla="val 19772438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8958BCA-8413-41FF-8949-3ABB28815016}"/>
              </a:ext>
            </a:extLst>
          </p:cNvPr>
          <p:cNvSpPr txBox="1"/>
          <p:nvPr/>
        </p:nvSpPr>
        <p:spPr>
          <a:xfrm>
            <a:off x="6270651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80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6A99970-F9CE-4191-96FB-5DA238570115}"/>
              </a:ext>
            </a:extLst>
          </p:cNvPr>
          <p:cNvSpPr txBox="1"/>
          <p:nvPr/>
        </p:nvSpPr>
        <p:spPr>
          <a:xfrm>
            <a:off x="6270651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1" name="Group 60">
            <a:extLst>
              <a:ext uri="{FF2B5EF4-FFF2-40B4-BE49-F238E27FC236}">
                <a16:creationId xmlns:a16="http://schemas.microsoft.com/office/drawing/2014/main" id="{8FFA8D98-3492-4F52-B216-357E7A6CDBC8}"/>
              </a:ext>
            </a:extLst>
          </p:cNvPr>
          <p:cNvGrpSpPr/>
          <p:nvPr/>
        </p:nvGrpSpPr>
        <p:grpSpPr>
          <a:xfrm>
            <a:off x="6270651" y="4935803"/>
            <a:ext cx="2340000" cy="1290652"/>
            <a:chOff x="491147" y="3343901"/>
            <a:chExt cx="1943807" cy="129065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EA109B1-6F50-478B-ADFE-F9006ECD370C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B4DA22F-0CF0-4E8A-981B-3DE2A02D2AB6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5" name="Pie 65">
            <a:extLst>
              <a:ext uri="{FF2B5EF4-FFF2-40B4-BE49-F238E27FC236}">
                <a16:creationId xmlns:a16="http://schemas.microsoft.com/office/drawing/2014/main" id="{73E2C9D4-8289-40E2-B3A5-62A9EC539ACB}"/>
              </a:ext>
            </a:extLst>
          </p:cNvPr>
          <p:cNvSpPr/>
          <p:nvPr/>
        </p:nvSpPr>
        <p:spPr>
          <a:xfrm>
            <a:off x="9613449" y="2612433"/>
            <a:ext cx="1080120" cy="1080120"/>
          </a:xfrm>
          <a:prstGeom prst="pie">
            <a:avLst>
              <a:gd name="adj1" fmla="val 7956409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9C9BB17-AB9D-4373-9B60-41A1B54C26EC}"/>
              </a:ext>
            </a:extLst>
          </p:cNvPr>
          <p:cNvSpPr txBox="1"/>
          <p:nvPr/>
        </p:nvSpPr>
        <p:spPr>
          <a:xfrm>
            <a:off x="8983509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45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35F9FD5-FA39-413A-91DA-514CDD12AF56}"/>
              </a:ext>
            </a:extLst>
          </p:cNvPr>
          <p:cNvSpPr txBox="1"/>
          <p:nvPr/>
        </p:nvSpPr>
        <p:spPr>
          <a:xfrm>
            <a:off x="8983509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8" name="Group 68">
            <a:extLst>
              <a:ext uri="{FF2B5EF4-FFF2-40B4-BE49-F238E27FC236}">
                <a16:creationId xmlns:a16="http://schemas.microsoft.com/office/drawing/2014/main" id="{F13E56C1-A943-4905-B286-A877C71238A8}"/>
              </a:ext>
            </a:extLst>
          </p:cNvPr>
          <p:cNvGrpSpPr/>
          <p:nvPr/>
        </p:nvGrpSpPr>
        <p:grpSpPr>
          <a:xfrm>
            <a:off x="8983509" y="4935803"/>
            <a:ext cx="2340000" cy="1290652"/>
            <a:chOff x="491147" y="3343901"/>
            <a:chExt cx="1943807" cy="129065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51D5441-4F38-47A2-B192-E4EC816FC710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F28D461-8982-4E67-9C04-08AD13EB5850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I hope and I believe that this Template will your Time, Money and Reputation. 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13CFC5C-D754-4ADC-96F4-F02AAE596F86}"/>
              </a:ext>
            </a:extLst>
          </p:cNvPr>
          <p:cNvGrpSpPr/>
          <p:nvPr/>
        </p:nvGrpSpPr>
        <p:grpSpPr>
          <a:xfrm>
            <a:off x="943845" y="2076315"/>
            <a:ext cx="2189204" cy="2187190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CFB1DB16-6EAD-4966-A8CD-3A2D7B978F1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0AC59D1E-124E-4651-AB70-73D9A3D7B3CF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B81BA482-0402-411D-8C0F-4D8892E7633B}"/>
              </a:ext>
            </a:extLst>
          </p:cNvPr>
          <p:cNvGrpSpPr/>
          <p:nvPr/>
        </p:nvGrpSpPr>
        <p:grpSpPr>
          <a:xfrm>
            <a:off x="3660160" y="2076315"/>
            <a:ext cx="2189204" cy="2187190"/>
            <a:chOff x="1302539" y="2906938"/>
            <a:chExt cx="1479474" cy="1478112"/>
          </a:xfrm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785509F9-D8BB-421A-8BAE-DA5A0CAB7C8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68F74B67-9433-4633-8E32-88627B4DE38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57A9278A-BA83-4364-9F9D-6D7CB52671FF}"/>
              </a:ext>
            </a:extLst>
          </p:cNvPr>
          <p:cNvGrpSpPr/>
          <p:nvPr/>
        </p:nvGrpSpPr>
        <p:grpSpPr>
          <a:xfrm>
            <a:off x="6376475" y="2076315"/>
            <a:ext cx="2189204" cy="2187190"/>
            <a:chOff x="1302539" y="2906938"/>
            <a:chExt cx="1479474" cy="1478112"/>
          </a:xfrm>
        </p:grpSpPr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A7B5AA8D-F628-4E6E-B23A-0F7422CFEA9E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17F643C0-530A-442B-8BC8-E2578B2E0C9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4A082EC8-D42E-4EC2-815B-DCB0FA567852}"/>
              </a:ext>
            </a:extLst>
          </p:cNvPr>
          <p:cNvGrpSpPr/>
          <p:nvPr/>
        </p:nvGrpSpPr>
        <p:grpSpPr>
          <a:xfrm>
            <a:off x="9092789" y="2076315"/>
            <a:ext cx="2189204" cy="2187190"/>
            <a:chOff x="1302539" y="2906938"/>
            <a:chExt cx="1479474" cy="1478112"/>
          </a:xfrm>
        </p:grpSpPr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77041253-1F7B-415E-A305-0D03E12D23AC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1EF41076-39E6-4A9A-9780-04E6902D34C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그룹 22">
            <a:extLst>
              <a:ext uri="{FF2B5EF4-FFF2-40B4-BE49-F238E27FC236}">
                <a16:creationId xmlns:a16="http://schemas.microsoft.com/office/drawing/2014/main" id="{71141386-59AE-428B-9FF7-68982ABDD6B8}"/>
              </a:ext>
            </a:extLst>
          </p:cNvPr>
          <p:cNvGrpSpPr/>
          <p:nvPr/>
        </p:nvGrpSpPr>
        <p:grpSpPr>
          <a:xfrm rot="21262803">
            <a:off x="1398130" y="2637966"/>
            <a:ext cx="982736" cy="981829"/>
            <a:chOff x="1302539" y="2906938"/>
            <a:chExt cx="1479474" cy="1478112"/>
          </a:xfrm>
        </p:grpSpPr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48BD18A8-DBAE-47C6-87D7-2CDF8A2D6269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404BFB46-A450-46AE-9C5B-92315A5D05B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9CD4A7C5-175C-4FC5-B45F-304BD24D7F31}"/>
              </a:ext>
            </a:extLst>
          </p:cNvPr>
          <p:cNvGrpSpPr/>
          <p:nvPr/>
        </p:nvGrpSpPr>
        <p:grpSpPr>
          <a:xfrm rot="21262803">
            <a:off x="2796485" y="2637966"/>
            <a:ext cx="982736" cy="981829"/>
            <a:chOff x="1302539" y="2906938"/>
            <a:chExt cx="1479474" cy="1478112"/>
          </a:xfrm>
        </p:grpSpPr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D9337ECD-619E-4713-A1A5-2273F7ECD269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9096F938-62AA-4FEB-898C-3D4DEE3BA1C2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F3403735-BBAA-432A-BE5D-5A8454EFB691}"/>
              </a:ext>
            </a:extLst>
          </p:cNvPr>
          <p:cNvGrpSpPr/>
          <p:nvPr/>
        </p:nvGrpSpPr>
        <p:grpSpPr>
          <a:xfrm rot="21262803">
            <a:off x="4194840" y="2637966"/>
            <a:ext cx="982736" cy="981829"/>
            <a:chOff x="1302539" y="2906938"/>
            <a:chExt cx="1479474" cy="1478112"/>
          </a:xfrm>
        </p:grpSpPr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1C338417-3578-40D4-9620-7C176946E8FD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4226B05D-5A22-49A3-97D3-12703827308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4F05974F-6A51-470E-BD93-C6E5FA46F9B4}"/>
              </a:ext>
            </a:extLst>
          </p:cNvPr>
          <p:cNvSpPr txBox="1"/>
          <p:nvPr/>
        </p:nvSpPr>
        <p:spPr>
          <a:xfrm>
            <a:off x="709306" y="1928794"/>
            <a:ext cx="54923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" name="Group 32">
            <a:extLst>
              <a:ext uri="{FF2B5EF4-FFF2-40B4-BE49-F238E27FC236}">
                <a16:creationId xmlns:a16="http://schemas.microsoft.com/office/drawing/2014/main" id="{01CCB362-57A1-4B07-923D-7560CEC7ADDE}"/>
              </a:ext>
            </a:extLst>
          </p:cNvPr>
          <p:cNvGrpSpPr/>
          <p:nvPr/>
        </p:nvGrpSpPr>
        <p:grpSpPr>
          <a:xfrm>
            <a:off x="8265315" y="2453707"/>
            <a:ext cx="3416809" cy="912756"/>
            <a:chOff x="4862377" y="4246032"/>
            <a:chExt cx="1656184" cy="912756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C6F393B-E852-49E4-834C-A1A7E8579181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FE99D2-D4C3-414F-A1FD-93C7623B1F5E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C7D0C191-93FC-40D5-9EE6-69EA7B0D11BD}"/>
              </a:ext>
            </a:extLst>
          </p:cNvPr>
          <p:cNvSpPr txBox="1"/>
          <p:nvPr/>
        </p:nvSpPr>
        <p:spPr>
          <a:xfrm>
            <a:off x="7213438" y="1268760"/>
            <a:ext cx="42935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Group 32">
            <a:extLst>
              <a:ext uri="{FF2B5EF4-FFF2-40B4-BE49-F238E27FC236}">
                <a16:creationId xmlns:a16="http://schemas.microsoft.com/office/drawing/2014/main" id="{11AFC59C-8738-47DD-93C9-AF903C71E777}"/>
              </a:ext>
            </a:extLst>
          </p:cNvPr>
          <p:cNvGrpSpPr/>
          <p:nvPr/>
        </p:nvGrpSpPr>
        <p:grpSpPr>
          <a:xfrm>
            <a:off x="8265315" y="3808455"/>
            <a:ext cx="3416809" cy="912756"/>
            <a:chOff x="4862377" y="4246032"/>
            <a:chExt cx="1656184" cy="91275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FBA9B64-0228-41B0-A871-51B65A058895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C1395CB-35F8-471E-AAB6-63A0E8A64E41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32">
            <a:extLst>
              <a:ext uri="{FF2B5EF4-FFF2-40B4-BE49-F238E27FC236}">
                <a16:creationId xmlns:a16="http://schemas.microsoft.com/office/drawing/2014/main" id="{DC64D8EF-1CF2-4358-BC07-E156E557385C}"/>
              </a:ext>
            </a:extLst>
          </p:cNvPr>
          <p:cNvGrpSpPr/>
          <p:nvPr/>
        </p:nvGrpSpPr>
        <p:grpSpPr>
          <a:xfrm>
            <a:off x="8265315" y="5163203"/>
            <a:ext cx="3416809" cy="912756"/>
            <a:chOff x="4862377" y="4246032"/>
            <a:chExt cx="1656184" cy="91275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BCDD96C-E26A-4FFC-957F-7D2D44FB0093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C25D358-A830-4FEF-8B30-86B6702BD3A8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6" name="Isosceles Triangle 51">
            <a:extLst>
              <a:ext uri="{FF2B5EF4-FFF2-40B4-BE49-F238E27FC236}">
                <a16:creationId xmlns:a16="http://schemas.microsoft.com/office/drawing/2014/main" id="{5C36BF1F-E1D1-4379-A48B-752A6F78B831}"/>
              </a:ext>
            </a:extLst>
          </p:cNvPr>
          <p:cNvSpPr/>
          <p:nvPr/>
        </p:nvSpPr>
        <p:spPr>
          <a:xfrm>
            <a:off x="3109418" y="2987574"/>
            <a:ext cx="356872" cy="26169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" name="Rounded Rectangle 6">
            <a:extLst>
              <a:ext uri="{FF2B5EF4-FFF2-40B4-BE49-F238E27FC236}">
                <a16:creationId xmlns:a16="http://schemas.microsoft.com/office/drawing/2014/main" id="{AABA048E-8D87-471B-9A62-AA78E655BC50}"/>
              </a:ext>
            </a:extLst>
          </p:cNvPr>
          <p:cNvSpPr/>
          <p:nvPr/>
        </p:nvSpPr>
        <p:spPr>
          <a:xfrm>
            <a:off x="1697172" y="2929299"/>
            <a:ext cx="384651" cy="391069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ed Rectangle 5">
            <a:extLst>
              <a:ext uri="{FF2B5EF4-FFF2-40B4-BE49-F238E27FC236}">
                <a16:creationId xmlns:a16="http://schemas.microsoft.com/office/drawing/2014/main" id="{A577F64D-2436-45BB-A67F-58AAF670D627}"/>
              </a:ext>
            </a:extLst>
          </p:cNvPr>
          <p:cNvSpPr/>
          <p:nvPr/>
        </p:nvSpPr>
        <p:spPr>
          <a:xfrm flipH="1">
            <a:off x="4500656" y="2971765"/>
            <a:ext cx="371104" cy="30613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Isosceles Triangle 51">
            <a:extLst>
              <a:ext uri="{FF2B5EF4-FFF2-40B4-BE49-F238E27FC236}">
                <a16:creationId xmlns:a16="http://schemas.microsoft.com/office/drawing/2014/main" id="{3ACF97A3-C1BC-4971-9B13-A64EC03767B9}"/>
              </a:ext>
            </a:extLst>
          </p:cNvPr>
          <p:cNvSpPr/>
          <p:nvPr/>
        </p:nvSpPr>
        <p:spPr>
          <a:xfrm>
            <a:off x="7454537" y="4178816"/>
            <a:ext cx="410773" cy="301222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0" name="Rounded Rectangle 6">
            <a:extLst>
              <a:ext uri="{FF2B5EF4-FFF2-40B4-BE49-F238E27FC236}">
                <a16:creationId xmlns:a16="http://schemas.microsoft.com/office/drawing/2014/main" id="{67B793DD-1923-4F42-BBB0-08733D284F12}"/>
              </a:ext>
            </a:extLst>
          </p:cNvPr>
          <p:cNvSpPr/>
          <p:nvPr/>
        </p:nvSpPr>
        <p:spPr>
          <a:xfrm>
            <a:off x="7428674" y="2679075"/>
            <a:ext cx="462498" cy="4702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1" name="Rounded Rectangle 5">
            <a:extLst>
              <a:ext uri="{FF2B5EF4-FFF2-40B4-BE49-F238E27FC236}">
                <a16:creationId xmlns:a16="http://schemas.microsoft.com/office/drawing/2014/main" id="{B8870F29-6C47-45E0-B87B-3FBC7587E39D}"/>
              </a:ext>
            </a:extLst>
          </p:cNvPr>
          <p:cNvSpPr/>
          <p:nvPr/>
        </p:nvSpPr>
        <p:spPr>
          <a:xfrm flipH="1">
            <a:off x="7446346" y="5509562"/>
            <a:ext cx="427154" cy="352375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1BD9DB8-4AE9-471F-A652-9DB5EC972066}"/>
              </a:ext>
            </a:extLst>
          </p:cNvPr>
          <p:cNvSpPr txBox="1"/>
          <p:nvPr/>
        </p:nvSpPr>
        <p:spPr>
          <a:xfrm>
            <a:off x="650672" y="374416"/>
            <a:ext cx="330039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800" dirty="0">
                <a:solidFill>
                  <a:schemeClr val="bg1"/>
                </a:solidFill>
              </a:rPr>
              <a:t>Infographic Style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8A34188-3D05-47FA-BC60-607CF86CECFC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 Placeholder 32">
            <a:extLst>
              <a:ext uri="{FF2B5EF4-FFF2-40B4-BE49-F238E27FC236}">
                <a16:creationId xmlns:a16="http://schemas.microsoft.com/office/drawing/2014/main" id="{A7A7B679-AA52-469B-BCCA-8E5C4A0E1A80}"/>
              </a:ext>
            </a:extLst>
          </p:cNvPr>
          <p:cNvSpPr txBox="1">
            <a:spLocks/>
          </p:cNvSpPr>
          <p:nvPr/>
        </p:nvSpPr>
        <p:spPr>
          <a:xfrm>
            <a:off x="917331" y="3376999"/>
            <a:ext cx="2160000" cy="289299"/>
          </a:xfrm>
          <a:prstGeom prst="rect">
            <a:avLst/>
          </a:prstGeom>
          <a:solidFill>
            <a:schemeClr val="accent1">
              <a:alpha val="70000"/>
            </a:schemeClr>
          </a:solidFill>
          <a:ln w="19050">
            <a:solidFill>
              <a:schemeClr val="accent1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</a:rPr>
              <a:t>Your Text</a:t>
            </a:r>
          </a:p>
        </p:txBody>
      </p:sp>
      <p:sp>
        <p:nvSpPr>
          <p:cNvPr id="4" name="Text Placeholder 32">
            <a:extLst>
              <a:ext uri="{FF2B5EF4-FFF2-40B4-BE49-F238E27FC236}">
                <a16:creationId xmlns:a16="http://schemas.microsoft.com/office/drawing/2014/main" id="{57DFC7C6-401A-4BFC-939A-D118BBB8217D}"/>
              </a:ext>
            </a:extLst>
          </p:cNvPr>
          <p:cNvSpPr txBox="1">
            <a:spLocks/>
          </p:cNvSpPr>
          <p:nvPr/>
        </p:nvSpPr>
        <p:spPr>
          <a:xfrm>
            <a:off x="917331" y="4431999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5" name="자유형 115">
            <a:extLst>
              <a:ext uri="{FF2B5EF4-FFF2-40B4-BE49-F238E27FC236}">
                <a16:creationId xmlns:a16="http://schemas.microsoft.com/office/drawing/2014/main" id="{023A03B5-1312-4C0B-803A-7CD6AB9C1F13}"/>
              </a:ext>
            </a:extLst>
          </p:cNvPr>
          <p:cNvSpPr/>
          <p:nvPr/>
        </p:nvSpPr>
        <p:spPr>
          <a:xfrm>
            <a:off x="1997332" y="3099707"/>
            <a:ext cx="8236462" cy="174172"/>
          </a:xfrm>
          <a:custGeom>
            <a:avLst/>
            <a:gdLst>
              <a:gd name="connsiteX0" fmla="*/ 0 w 6433457"/>
              <a:gd name="connsiteY0" fmla="*/ 152400 h 174172"/>
              <a:gd name="connsiteX1" fmla="*/ 0 w 6433457"/>
              <a:gd name="connsiteY1" fmla="*/ 0 h 174172"/>
              <a:gd name="connsiteX2" fmla="*/ 6433457 w 6433457"/>
              <a:gd name="connsiteY2" fmla="*/ 0 h 174172"/>
              <a:gd name="connsiteX3" fmla="*/ 6433457 w 6433457"/>
              <a:gd name="connsiteY3" fmla="*/ 174172 h 174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33457" h="174172">
                <a:moveTo>
                  <a:pt x="0" y="152400"/>
                </a:moveTo>
                <a:lnTo>
                  <a:pt x="0" y="0"/>
                </a:lnTo>
                <a:lnTo>
                  <a:pt x="6433457" y="0"/>
                </a:lnTo>
                <a:lnTo>
                  <a:pt x="6433457" y="174172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6" name="자유형 116">
            <a:extLst>
              <a:ext uri="{FF2B5EF4-FFF2-40B4-BE49-F238E27FC236}">
                <a16:creationId xmlns:a16="http://schemas.microsoft.com/office/drawing/2014/main" id="{74964F71-A08B-4400-9C52-3122DA2784F3}"/>
              </a:ext>
            </a:extLst>
          </p:cNvPr>
          <p:cNvSpPr/>
          <p:nvPr/>
        </p:nvSpPr>
        <p:spPr>
          <a:xfrm>
            <a:off x="6089403" y="2581142"/>
            <a:ext cx="67721" cy="540000"/>
          </a:xfrm>
          <a:custGeom>
            <a:avLst/>
            <a:gdLst>
              <a:gd name="connsiteX0" fmla="*/ 0 w 0"/>
              <a:gd name="connsiteY0" fmla="*/ 0 h 293914"/>
              <a:gd name="connsiteX1" fmla="*/ 0 w 0"/>
              <a:gd name="connsiteY1" fmla="*/ 293914 h 293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93914">
                <a:moveTo>
                  <a:pt x="0" y="0"/>
                </a:moveTo>
                <a:lnTo>
                  <a:pt x="0" y="293914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7" name="자유형 117">
            <a:extLst>
              <a:ext uri="{FF2B5EF4-FFF2-40B4-BE49-F238E27FC236}">
                <a16:creationId xmlns:a16="http://schemas.microsoft.com/office/drawing/2014/main" id="{D24F40F7-E781-4D7A-971C-402E4537BCF0}"/>
              </a:ext>
            </a:extLst>
          </p:cNvPr>
          <p:cNvSpPr/>
          <p:nvPr/>
        </p:nvSpPr>
        <p:spPr>
          <a:xfrm>
            <a:off x="4742819" y="3099708"/>
            <a:ext cx="0" cy="163286"/>
          </a:xfrm>
          <a:custGeom>
            <a:avLst/>
            <a:gdLst>
              <a:gd name="connsiteX0" fmla="*/ 0 w 0"/>
              <a:gd name="connsiteY0" fmla="*/ 0 h 163286"/>
              <a:gd name="connsiteX1" fmla="*/ 0 w 0"/>
              <a:gd name="connsiteY1" fmla="*/ 163286 h 16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63286">
                <a:moveTo>
                  <a:pt x="0" y="0"/>
                </a:moveTo>
                <a:lnTo>
                  <a:pt x="0" y="163286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8" name="자유형 118">
            <a:extLst>
              <a:ext uri="{FF2B5EF4-FFF2-40B4-BE49-F238E27FC236}">
                <a16:creationId xmlns:a16="http://schemas.microsoft.com/office/drawing/2014/main" id="{59307E6A-EF6B-432E-8DF7-93C27BF4EB97}"/>
              </a:ext>
            </a:extLst>
          </p:cNvPr>
          <p:cNvSpPr/>
          <p:nvPr/>
        </p:nvSpPr>
        <p:spPr>
          <a:xfrm>
            <a:off x="7488307" y="3096394"/>
            <a:ext cx="0" cy="163286"/>
          </a:xfrm>
          <a:custGeom>
            <a:avLst/>
            <a:gdLst>
              <a:gd name="connsiteX0" fmla="*/ 0 w 0"/>
              <a:gd name="connsiteY0" fmla="*/ 0 h 163286"/>
              <a:gd name="connsiteX1" fmla="*/ 0 w 0"/>
              <a:gd name="connsiteY1" fmla="*/ 163286 h 16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63286">
                <a:moveTo>
                  <a:pt x="0" y="0"/>
                </a:moveTo>
                <a:lnTo>
                  <a:pt x="0" y="163286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9" name="Text Placeholder 32">
            <a:extLst>
              <a:ext uri="{FF2B5EF4-FFF2-40B4-BE49-F238E27FC236}">
                <a16:creationId xmlns:a16="http://schemas.microsoft.com/office/drawing/2014/main" id="{0BFD75E6-C04D-46EB-9991-3DAFFC0FD6E6}"/>
              </a:ext>
            </a:extLst>
          </p:cNvPr>
          <p:cNvSpPr txBox="1">
            <a:spLocks/>
          </p:cNvSpPr>
          <p:nvPr/>
        </p:nvSpPr>
        <p:spPr>
          <a:xfrm>
            <a:off x="917331" y="4864047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10" name="Text Placeholder 32">
            <a:extLst>
              <a:ext uri="{FF2B5EF4-FFF2-40B4-BE49-F238E27FC236}">
                <a16:creationId xmlns:a16="http://schemas.microsoft.com/office/drawing/2014/main" id="{BDB9211F-7260-4A1E-ADB8-8F6E05332402}"/>
              </a:ext>
            </a:extLst>
          </p:cNvPr>
          <p:cNvSpPr txBox="1">
            <a:spLocks/>
          </p:cNvSpPr>
          <p:nvPr/>
        </p:nvSpPr>
        <p:spPr>
          <a:xfrm>
            <a:off x="917331" y="5288597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11" name="Text Placeholder 32">
            <a:extLst>
              <a:ext uri="{FF2B5EF4-FFF2-40B4-BE49-F238E27FC236}">
                <a16:creationId xmlns:a16="http://schemas.microsoft.com/office/drawing/2014/main" id="{27CE9290-5FD9-4205-A741-E7E8EE05066D}"/>
              </a:ext>
            </a:extLst>
          </p:cNvPr>
          <p:cNvSpPr txBox="1">
            <a:spLocks/>
          </p:cNvSpPr>
          <p:nvPr/>
        </p:nvSpPr>
        <p:spPr>
          <a:xfrm>
            <a:off x="917331" y="5713147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12" name="자유형 122">
            <a:extLst>
              <a:ext uri="{FF2B5EF4-FFF2-40B4-BE49-F238E27FC236}">
                <a16:creationId xmlns:a16="http://schemas.microsoft.com/office/drawing/2014/main" id="{CFD89615-D123-4A54-92AF-FAF75B80CAF6}"/>
              </a:ext>
            </a:extLst>
          </p:cNvPr>
          <p:cNvSpPr/>
          <p:nvPr/>
        </p:nvSpPr>
        <p:spPr>
          <a:xfrm>
            <a:off x="1997331" y="4042682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B8E71D30-572D-4CCA-80AA-4FF6E9029B1C}"/>
              </a:ext>
            </a:extLst>
          </p:cNvPr>
          <p:cNvSpPr txBox="1">
            <a:spLocks/>
          </p:cNvSpPr>
          <p:nvPr/>
        </p:nvSpPr>
        <p:spPr>
          <a:xfrm>
            <a:off x="9153795" y="4454514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259C4F5E-9E82-4D75-8547-C7673EDEC897}"/>
              </a:ext>
            </a:extLst>
          </p:cNvPr>
          <p:cNvSpPr txBox="1">
            <a:spLocks/>
          </p:cNvSpPr>
          <p:nvPr/>
        </p:nvSpPr>
        <p:spPr>
          <a:xfrm>
            <a:off x="9153795" y="4886562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15" name="Text Placeholder 32">
            <a:extLst>
              <a:ext uri="{FF2B5EF4-FFF2-40B4-BE49-F238E27FC236}">
                <a16:creationId xmlns:a16="http://schemas.microsoft.com/office/drawing/2014/main" id="{F6EF9DDD-5A61-4434-93CE-575439B1D38E}"/>
              </a:ext>
            </a:extLst>
          </p:cNvPr>
          <p:cNvSpPr txBox="1">
            <a:spLocks/>
          </p:cNvSpPr>
          <p:nvPr/>
        </p:nvSpPr>
        <p:spPr>
          <a:xfrm>
            <a:off x="9153795" y="5311112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E3620ACE-C4E2-461A-A011-C23F9E1DC304}"/>
              </a:ext>
            </a:extLst>
          </p:cNvPr>
          <p:cNvSpPr txBox="1">
            <a:spLocks/>
          </p:cNvSpPr>
          <p:nvPr/>
        </p:nvSpPr>
        <p:spPr>
          <a:xfrm>
            <a:off x="9153795" y="5735662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17" name="자유형 137">
            <a:extLst>
              <a:ext uri="{FF2B5EF4-FFF2-40B4-BE49-F238E27FC236}">
                <a16:creationId xmlns:a16="http://schemas.microsoft.com/office/drawing/2014/main" id="{A69F9823-06B5-4ADC-B002-54C48FB23696}"/>
              </a:ext>
            </a:extLst>
          </p:cNvPr>
          <p:cNvSpPr/>
          <p:nvPr/>
        </p:nvSpPr>
        <p:spPr>
          <a:xfrm>
            <a:off x="10233795" y="4065197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4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18" name="자유형 139">
            <a:extLst>
              <a:ext uri="{FF2B5EF4-FFF2-40B4-BE49-F238E27FC236}">
                <a16:creationId xmlns:a16="http://schemas.microsoft.com/office/drawing/2014/main" id="{86AE056C-A6E4-4D0F-AB57-959746062F3A}"/>
              </a:ext>
            </a:extLst>
          </p:cNvPr>
          <p:cNvSpPr/>
          <p:nvPr/>
        </p:nvSpPr>
        <p:spPr>
          <a:xfrm>
            <a:off x="6085114" y="2580383"/>
            <a:ext cx="1869203" cy="250371"/>
          </a:xfrm>
          <a:custGeom>
            <a:avLst/>
            <a:gdLst>
              <a:gd name="connsiteX0" fmla="*/ 0 w 1012372"/>
              <a:gd name="connsiteY0" fmla="*/ 250371 h 250371"/>
              <a:gd name="connsiteX1" fmla="*/ 859972 w 1012372"/>
              <a:gd name="connsiteY1" fmla="*/ 250371 h 250371"/>
              <a:gd name="connsiteX2" fmla="*/ 859972 w 1012372"/>
              <a:gd name="connsiteY2" fmla="*/ 10885 h 250371"/>
              <a:gd name="connsiteX3" fmla="*/ 1012372 w 1012372"/>
              <a:gd name="connsiteY3" fmla="*/ 10885 h 250371"/>
              <a:gd name="connsiteX4" fmla="*/ 1012372 w 1012372"/>
              <a:gd name="connsiteY4" fmla="*/ 0 h 25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2372" h="250371">
                <a:moveTo>
                  <a:pt x="0" y="250371"/>
                </a:moveTo>
                <a:lnTo>
                  <a:pt x="859972" y="250371"/>
                </a:lnTo>
                <a:lnTo>
                  <a:pt x="859972" y="10885"/>
                </a:lnTo>
                <a:lnTo>
                  <a:pt x="1012372" y="10885"/>
                </a:lnTo>
                <a:lnTo>
                  <a:pt x="1012372" y="0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 dirty="0">
              <a:solidFill>
                <a:schemeClr val="bg1"/>
              </a:solidFill>
            </a:endParaRP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238CDDB5-4F19-41FC-8119-2973F83084C7}"/>
              </a:ext>
            </a:extLst>
          </p:cNvPr>
          <p:cNvSpPr txBox="1">
            <a:spLocks/>
          </p:cNvSpPr>
          <p:nvPr/>
        </p:nvSpPr>
        <p:spPr>
          <a:xfrm>
            <a:off x="917331" y="3661685"/>
            <a:ext cx="2160000" cy="289299"/>
          </a:xfrm>
          <a:prstGeom prst="rect">
            <a:avLst/>
          </a:prstGeom>
          <a:ln w="19050">
            <a:solidFill>
              <a:schemeClr val="accent1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A3BFB79C-75FB-4BDB-83F2-F6BB0D8AF357}"/>
              </a:ext>
            </a:extLst>
          </p:cNvPr>
          <p:cNvSpPr txBox="1">
            <a:spLocks/>
          </p:cNvSpPr>
          <p:nvPr/>
        </p:nvSpPr>
        <p:spPr>
          <a:xfrm>
            <a:off x="3662819" y="4439504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21" name="Text Placeholder 32">
            <a:extLst>
              <a:ext uri="{FF2B5EF4-FFF2-40B4-BE49-F238E27FC236}">
                <a16:creationId xmlns:a16="http://schemas.microsoft.com/office/drawing/2014/main" id="{3A4333B6-BA7F-42AD-A0D1-68C038CFD0F9}"/>
              </a:ext>
            </a:extLst>
          </p:cNvPr>
          <p:cNvSpPr txBox="1">
            <a:spLocks/>
          </p:cNvSpPr>
          <p:nvPr/>
        </p:nvSpPr>
        <p:spPr>
          <a:xfrm>
            <a:off x="3662819" y="4871552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48A14F21-60B0-4176-B4AA-24CCA71C7402}"/>
              </a:ext>
            </a:extLst>
          </p:cNvPr>
          <p:cNvSpPr txBox="1">
            <a:spLocks/>
          </p:cNvSpPr>
          <p:nvPr/>
        </p:nvSpPr>
        <p:spPr>
          <a:xfrm>
            <a:off x="3662819" y="5296102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23" name="Text Placeholder 32">
            <a:extLst>
              <a:ext uri="{FF2B5EF4-FFF2-40B4-BE49-F238E27FC236}">
                <a16:creationId xmlns:a16="http://schemas.microsoft.com/office/drawing/2014/main" id="{7FC95658-823C-4889-B2B6-A7869D0C27EF}"/>
              </a:ext>
            </a:extLst>
          </p:cNvPr>
          <p:cNvSpPr txBox="1">
            <a:spLocks/>
          </p:cNvSpPr>
          <p:nvPr/>
        </p:nvSpPr>
        <p:spPr>
          <a:xfrm>
            <a:off x="3662819" y="5720652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24" name="자유형 127">
            <a:extLst>
              <a:ext uri="{FF2B5EF4-FFF2-40B4-BE49-F238E27FC236}">
                <a16:creationId xmlns:a16="http://schemas.microsoft.com/office/drawing/2014/main" id="{586AEA19-1046-4342-8711-8CC66B5B9C84}"/>
              </a:ext>
            </a:extLst>
          </p:cNvPr>
          <p:cNvSpPr/>
          <p:nvPr/>
        </p:nvSpPr>
        <p:spPr>
          <a:xfrm>
            <a:off x="4742819" y="4050187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2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E2DF8353-C659-4620-B559-57C92778ED07}"/>
              </a:ext>
            </a:extLst>
          </p:cNvPr>
          <p:cNvSpPr txBox="1">
            <a:spLocks/>
          </p:cNvSpPr>
          <p:nvPr/>
        </p:nvSpPr>
        <p:spPr>
          <a:xfrm>
            <a:off x="3662819" y="3382424"/>
            <a:ext cx="2160000" cy="289299"/>
          </a:xfrm>
          <a:prstGeom prst="rect">
            <a:avLst/>
          </a:prstGeom>
          <a:solidFill>
            <a:schemeClr val="accent2">
              <a:alpha val="70000"/>
            </a:schemeClr>
          </a:solidFill>
          <a:ln w="19050">
            <a:solidFill>
              <a:schemeClr val="accent2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</a:rPr>
              <a:t>Your Text</a:t>
            </a:r>
          </a:p>
        </p:txBody>
      </p:sp>
      <p:sp>
        <p:nvSpPr>
          <p:cNvPr id="26" name="Text Placeholder 32">
            <a:extLst>
              <a:ext uri="{FF2B5EF4-FFF2-40B4-BE49-F238E27FC236}">
                <a16:creationId xmlns:a16="http://schemas.microsoft.com/office/drawing/2014/main" id="{740C5692-895C-47A0-92BF-C5D9BF959F2A}"/>
              </a:ext>
            </a:extLst>
          </p:cNvPr>
          <p:cNvSpPr txBox="1">
            <a:spLocks/>
          </p:cNvSpPr>
          <p:nvPr/>
        </p:nvSpPr>
        <p:spPr>
          <a:xfrm>
            <a:off x="3662819" y="3667110"/>
            <a:ext cx="2160000" cy="289299"/>
          </a:xfrm>
          <a:prstGeom prst="rect">
            <a:avLst/>
          </a:prstGeom>
          <a:ln w="19050">
            <a:solidFill>
              <a:schemeClr val="accent2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27" name="Text Placeholder 32">
            <a:extLst>
              <a:ext uri="{FF2B5EF4-FFF2-40B4-BE49-F238E27FC236}">
                <a16:creationId xmlns:a16="http://schemas.microsoft.com/office/drawing/2014/main" id="{ECE5A6F7-CAC1-4EFD-8014-3E2D827CDFBA}"/>
              </a:ext>
            </a:extLst>
          </p:cNvPr>
          <p:cNvSpPr txBox="1">
            <a:spLocks/>
          </p:cNvSpPr>
          <p:nvPr/>
        </p:nvSpPr>
        <p:spPr>
          <a:xfrm>
            <a:off x="6408307" y="4447009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EA52A9A7-1EB1-4FF4-A573-DD726C045C78}"/>
              </a:ext>
            </a:extLst>
          </p:cNvPr>
          <p:cNvSpPr txBox="1">
            <a:spLocks/>
          </p:cNvSpPr>
          <p:nvPr/>
        </p:nvSpPr>
        <p:spPr>
          <a:xfrm>
            <a:off x="6408307" y="4879057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29" name="Text Placeholder 32">
            <a:extLst>
              <a:ext uri="{FF2B5EF4-FFF2-40B4-BE49-F238E27FC236}">
                <a16:creationId xmlns:a16="http://schemas.microsoft.com/office/drawing/2014/main" id="{420A1E7E-7D69-4459-9320-9EB62B01AA8B}"/>
              </a:ext>
            </a:extLst>
          </p:cNvPr>
          <p:cNvSpPr txBox="1">
            <a:spLocks/>
          </p:cNvSpPr>
          <p:nvPr/>
        </p:nvSpPr>
        <p:spPr>
          <a:xfrm>
            <a:off x="6408307" y="5303607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30" name="Text Placeholder 32">
            <a:extLst>
              <a:ext uri="{FF2B5EF4-FFF2-40B4-BE49-F238E27FC236}">
                <a16:creationId xmlns:a16="http://schemas.microsoft.com/office/drawing/2014/main" id="{4F2DA0E6-7DA1-4FEC-BDFF-AF398BA784FC}"/>
              </a:ext>
            </a:extLst>
          </p:cNvPr>
          <p:cNvSpPr txBox="1">
            <a:spLocks/>
          </p:cNvSpPr>
          <p:nvPr/>
        </p:nvSpPr>
        <p:spPr>
          <a:xfrm>
            <a:off x="6408307" y="5728157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31" name="자유형 132">
            <a:extLst>
              <a:ext uri="{FF2B5EF4-FFF2-40B4-BE49-F238E27FC236}">
                <a16:creationId xmlns:a16="http://schemas.microsoft.com/office/drawing/2014/main" id="{8929ACBA-0ABB-4281-B36C-99F2B8E2841F}"/>
              </a:ext>
            </a:extLst>
          </p:cNvPr>
          <p:cNvSpPr/>
          <p:nvPr/>
        </p:nvSpPr>
        <p:spPr>
          <a:xfrm>
            <a:off x="7488307" y="4057692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3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32" name="Text Placeholder 32">
            <a:extLst>
              <a:ext uri="{FF2B5EF4-FFF2-40B4-BE49-F238E27FC236}">
                <a16:creationId xmlns:a16="http://schemas.microsoft.com/office/drawing/2014/main" id="{FB191A47-5EAC-42F0-909F-DF6F4E533F21}"/>
              </a:ext>
            </a:extLst>
          </p:cNvPr>
          <p:cNvSpPr txBox="1">
            <a:spLocks/>
          </p:cNvSpPr>
          <p:nvPr/>
        </p:nvSpPr>
        <p:spPr>
          <a:xfrm>
            <a:off x="6408307" y="3387849"/>
            <a:ext cx="2160000" cy="289299"/>
          </a:xfrm>
          <a:prstGeom prst="rect">
            <a:avLst/>
          </a:prstGeom>
          <a:solidFill>
            <a:schemeClr val="accent3">
              <a:alpha val="70000"/>
            </a:schemeClr>
          </a:solidFill>
          <a:ln w="19050">
            <a:solidFill>
              <a:schemeClr val="accent3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</a:rPr>
              <a:t>Your Text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50271923-F5AE-41E7-BDC9-AD8D9B60D068}"/>
              </a:ext>
            </a:extLst>
          </p:cNvPr>
          <p:cNvSpPr txBox="1">
            <a:spLocks/>
          </p:cNvSpPr>
          <p:nvPr/>
        </p:nvSpPr>
        <p:spPr>
          <a:xfrm>
            <a:off x="6408307" y="3672535"/>
            <a:ext cx="2160000" cy="289299"/>
          </a:xfrm>
          <a:prstGeom prst="rect">
            <a:avLst/>
          </a:prstGeom>
          <a:ln w="19050">
            <a:solidFill>
              <a:schemeClr val="accent3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5D0D71C6-899B-4048-BDAC-7170596AD986}"/>
              </a:ext>
            </a:extLst>
          </p:cNvPr>
          <p:cNvSpPr txBox="1">
            <a:spLocks/>
          </p:cNvSpPr>
          <p:nvPr/>
        </p:nvSpPr>
        <p:spPr>
          <a:xfrm>
            <a:off x="9153795" y="3393274"/>
            <a:ext cx="2160000" cy="289299"/>
          </a:xfrm>
          <a:prstGeom prst="rect">
            <a:avLst/>
          </a:prstGeom>
          <a:solidFill>
            <a:schemeClr val="accent4">
              <a:alpha val="70000"/>
            </a:schemeClr>
          </a:solidFill>
          <a:ln w="19050">
            <a:solidFill>
              <a:schemeClr val="accent4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</a:rPr>
              <a:t>Your Text</a:t>
            </a: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CD12B4A5-5141-4C74-B247-F782A42BEFE6}"/>
              </a:ext>
            </a:extLst>
          </p:cNvPr>
          <p:cNvSpPr txBox="1">
            <a:spLocks/>
          </p:cNvSpPr>
          <p:nvPr/>
        </p:nvSpPr>
        <p:spPr>
          <a:xfrm>
            <a:off x="9153795" y="3677960"/>
            <a:ext cx="2160000" cy="289299"/>
          </a:xfrm>
          <a:prstGeom prst="rect">
            <a:avLst/>
          </a:prstGeom>
          <a:ln w="19050">
            <a:solidFill>
              <a:schemeClr val="accent4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2E7F6139-C9CC-4431-B9E9-16BE5AEF546B}"/>
              </a:ext>
            </a:extLst>
          </p:cNvPr>
          <p:cNvSpPr txBox="1">
            <a:spLocks/>
          </p:cNvSpPr>
          <p:nvPr/>
        </p:nvSpPr>
        <p:spPr>
          <a:xfrm>
            <a:off x="5016000" y="1866598"/>
            <a:ext cx="2160000" cy="289299"/>
          </a:xfrm>
          <a:prstGeom prst="rect">
            <a:avLst/>
          </a:prstGeom>
          <a:solidFill>
            <a:schemeClr val="accent5">
              <a:alpha val="70000"/>
            </a:schemeClr>
          </a:solidFill>
          <a:ln w="19050">
            <a:solidFill>
              <a:schemeClr val="accent5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</a:rPr>
              <a:t>CEO</a:t>
            </a:r>
          </a:p>
        </p:txBody>
      </p:sp>
      <p:sp>
        <p:nvSpPr>
          <p:cNvPr id="37" name="Text Placeholder 32">
            <a:extLst>
              <a:ext uri="{FF2B5EF4-FFF2-40B4-BE49-F238E27FC236}">
                <a16:creationId xmlns:a16="http://schemas.microsoft.com/office/drawing/2014/main" id="{863D729A-A0E9-4889-9556-E7F699DA5280}"/>
              </a:ext>
            </a:extLst>
          </p:cNvPr>
          <p:cNvSpPr txBox="1">
            <a:spLocks/>
          </p:cNvSpPr>
          <p:nvPr/>
        </p:nvSpPr>
        <p:spPr>
          <a:xfrm>
            <a:off x="5016000" y="2151284"/>
            <a:ext cx="2160000" cy="289299"/>
          </a:xfrm>
          <a:prstGeom prst="rect">
            <a:avLst/>
          </a:prstGeom>
          <a:ln w="19050">
            <a:solidFill>
              <a:schemeClr val="accent5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8DD6D3FD-C45D-41BB-B4FD-78BB4398DC8D}"/>
              </a:ext>
            </a:extLst>
          </p:cNvPr>
          <p:cNvSpPr txBox="1">
            <a:spLocks/>
          </p:cNvSpPr>
          <p:nvPr/>
        </p:nvSpPr>
        <p:spPr>
          <a:xfrm>
            <a:off x="7954324" y="2281356"/>
            <a:ext cx="2160000" cy="289299"/>
          </a:xfrm>
          <a:prstGeom prst="rect">
            <a:avLst/>
          </a:prstGeom>
          <a:solidFill>
            <a:schemeClr val="bg1">
              <a:alpha val="70000"/>
            </a:schemeClr>
          </a:solidFill>
          <a:ln w="19050">
            <a:solidFill>
              <a:schemeClr val="bg1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</a:rPr>
              <a:t>Your Text</a:t>
            </a:r>
          </a:p>
        </p:txBody>
      </p:sp>
      <p:sp>
        <p:nvSpPr>
          <p:cNvPr id="39" name="Text Placeholder 32">
            <a:extLst>
              <a:ext uri="{FF2B5EF4-FFF2-40B4-BE49-F238E27FC236}">
                <a16:creationId xmlns:a16="http://schemas.microsoft.com/office/drawing/2014/main" id="{D19B4014-CC4A-4DA3-99EE-DD516D9B0C59}"/>
              </a:ext>
            </a:extLst>
          </p:cNvPr>
          <p:cNvSpPr txBox="1">
            <a:spLocks/>
          </p:cNvSpPr>
          <p:nvPr/>
        </p:nvSpPr>
        <p:spPr>
          <a:xfrm>
            <a:off x="7954324" y="2566042"/>
            <a:ext cx="2160000" cy="289299"/>
          </a:xfrm>
          <a:prstGeom prst="rect">
            <a:avLst/>
          </a:prstGeom>
          <a:ln w="19050">
            <a:solidFill>
              <a:schemeClr val="bg1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latin typeface="+mn-lt"/>
              </a:rPr>
              <a:t>Name Here</a:t>
            </a: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그룹 56">
            <a:extLst>
              <a:ext uri="{FF2B5EF4-FFF2-40B4-BE49-F238E27FC236}">
                <a16:creationId xmlns:a16="http://schemas.microsoft.com/office/drawing/2014/main" id="{541A773F-BCB0-492F-9671-B53E8C85F6DD}"/>
              </a:ext>
            </a:extLst>
          </p:cNvPr>
          <p:cNvGrpSpPr/>
          <p:nvPr/>
        </p:nvGrpSpPr>
        <p:grpSpPr>
          <a:xfrm>
            <a:off x="607437" y="1662251"/>
            <a:ext cx="2852808" cy="2836828"/>
            <a:chOff x="607437" y="1662251"/>
            <a:chExt cx="2852808" cy="2836828"/>
          </a:xfrm>
        </p:grpSpPr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C6AB0ACC-B629-4666-85FF-9F3B7CA19E58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D5B9182E-6CE7-4E7E-B1CE-FC1F6A6E7A86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3D6E97AC-9438-4159-BCA0-61FD95FF59B2}"/>
              </a:ext>
            </a:extLst>
          </p:cNvPr>
          <p:cNvGrpSpPr/>
          <p:nvPr/>
        </p:nvGrpSpPr>
        <p:grpSpPr>
          <a:xfrm rot="701331">
            <a:off x="3268374" y="1591185"/>
            <a:ext cx="2852808" cy="2836828"/>
            <a:chOff x="607437" y="1662251"/>
            <a:chExt cx="2852808" cy="2836828"/>
          </a:xfrm>
        </p:grpSpPr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092AE132-5E13-4C09-AB26-FE3B7DA35D8A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9D1FFD2B-6362-4A78-9129-2223C70C8739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3062D0BE-037A-40DC-B409-E59777BADBA1}"/>
              </a:ext>
            </a:extLst>
          </p:cNvPr>
          <p:cNvGrpSpPr/>
          <p:nvPr/>
        </p:nvGrpSpPr>
        <p:grpSpPr>
          <a:xfrm rot="262657">
            <a:off x="5936257" y="1596930"/>
            <a:ext cx="2852808" cy="2836828"/>
            <a:chOff x="607437" y="1662251"/>
            <a:chExt cx="2852808" cy="2836828"/>
          </a:xfrm>
        </p:grpSpPr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0A1860E6-5853-483A-8B6C-9F869C6D3F00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78754C43-CFB6-44B7-9FBB-E5F628FFF69B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D995B5DA-A21B-4131-BBD4-5D4480DD1427}"/>
              </a:ext>
            </a:extLst>
          </p:cNvPr>
          <p:cNvGrpSpPr/>
          <p:nvPr/>
        </p:nvGrpSpPr>
        <p:grpSpPr>
          <a:xfrm rot="701331">
            <a:off x="8605104" y="1595987"/>
            <a:ext cx="2852808" cy="2836828"/>
            <a:chOff x="607437" y="1662251"/>
            <a:chExt cx="2852808" cy="2836828"/>
          </a:xfrm>
        </p:grpSpPr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4BD6E219-BB76-4AB4-BA01-C74849ACB926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BD93FB80-A1DE-4BD3-AA72-02C8348BE117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" name="Pie 4">
            <a:extLst>
              <a:ext uri="{FF2B5EF4-FFF2-40B4-BE49-F238E27FC236}">
                <a16:creationId xmlns:a16="http://schemas.microsoft.com/office/drawing/2014/main" id="{C84A8A1C-891E-4C92-AC0A-607F5E010CC7}"/>
              </a:ext>
            </a:extLst>
          </p:cNvPr>
          <p:cNvSpPr/>
          <p:nvPr/>
        </p:nvSpPr>
        <p:spPr>
          <a:xfrm>
            <a:off x="3829672" y="2266343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" name="Pie 17">
            <a:extLst>
              <a:ext uri="{FF2B5EF4-FFF2-40B4-BE49-F238E27FC236}">
                <a16:creationId xmlns:a16="http://schemas.microsoft.com/office/drawing/2014/main" id="{9A34CE03-896B-44C8-A75E-178020F0B4FC}"/>
              </a:ext>
            </a:extLst>
          </p:cNvPr>
          <p:cNvSpPr/>
          <p:nvPr/>
        </p:nvSpPr>
        <p:spPr>
          <a:xfrm>
            <a:off x="6484450" y="2278240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1" name="Pie 20">
            <a:extLst>
              <a:ext uri="{FF2B5EF4-FFF2-40B4-BE49-F238E27FC236}">
                <a16:creationId xmlns:a16="http://schemas.microsoft.com/office/drawing/2014/main" id="{9FC35E4F-B145-4616-BB2E-774FF2525711}"/>
              </a:ext>
            </a:extLst>
          </p:cNvPr>
          <p:cNvSpPr/>
          <p:nvPr/>
        </p:nvSpPr>
        <p:spPr>
          <a:xfrm>
            <a:off x="9150494" y="2278764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" name="Pie 23">
            <a:extLst>
              <a:ext uri="{FF2B5EF4-FFF2-40B4-BE49-F238E27FC236}">
                <a16:creationId xmlns:a16="http://schemas.microsoft.com/office/drawing/2014/main" id="{4239D071-A775-422D-A9FA-18CAC0AD6734}"/>
              </a:ext>
            </a:extLst>
          </p:cNvPr>
          <p:cNvSpPr/>
          <p:nvPr/>
        </p:nvSpPr>
        <p:spPr>
          <a:xfrm>
            <a:off x="1158736" y="2329164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6602AD7-A900-47A6-9B09-27601F4E8C39}"/>
              </a:ext>
            </a:extLst>
          </p:cNvPr>
          <p:cNvSpPr txBox="1"/>
          <p:nvPr/>
        </p:nvSpPr>
        <p:spPr>
          <a:xfrm>
            <a:off x="4030720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A498F44-95D4-457A-A26F-AE7693BD04A6}"/>
              </a:ext>
            </a:extLst>
          </p:cNvPr>
          <p:cNvSpPr txBox="1"/>
          <p:nvPr/>
        </p:nvSpPr>
        <p:spPr>
          <a:xfrm>
            <a:off x="6709697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4EE52D1-FDB4-4D3C-AB91-A76DCB8DFD75}"/>
              </a:ext>
            </a:extLst>
          </p:cNvPr>
          <p:cNvSpPr txBox="1"/>
          <p:nvPr/>
        </p:nvSpPr>
        <p:spPr>
          <a:xfrm>
            <a:off x="9355858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72E484F-40FE-4732-B123-F31A75E3EA2A}"/>
              </a:ext>
            </a:extLst>
          </p:cNvPr>
          <p:cNvSpPr txBox="1"/>
          <p:nvPr/>
        </p:nvSpPr>
        <p:spPr>
          <a:xfrm>
            <a:off x="1356293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FAF69CE-76A9-4CF8-8FEC-E0C965486014}"/>
              </a:ext>
            </a:extLst>
          </p:cNvPr>
          <p:cNvSpPr txBox="1"/>
          <p:nvPr/>
        </p:nvSpPr>
        <p:spPr>
          <a:xfrm>
            <a:off x="3742689" y="4893386"/>
            <a:ext cx="187181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262C4A4-BAE7-4A33-9CF9-D66F9023CBFC}"/>
              </a:ext>
            </a:extLst>
          </p:cNvPr>
          <p:cNvSpPr txBox="1"/>
          <p:nvPr/>
        </p:nvSpPr>
        <p:spPr>
          <a:xfrm>
            <a:off x="6458805" y="4893386"/>
            <a:ext cx="187181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37B2C5A-4C4F-4E0B-A082-C0BD0192788A}"/>
              </a:ext>
            </a:extLst>
          </p:cNvPr>
          <p:cNvSpPr txBox="1"/>
          <p:nvPr/>
        </p:nvSpPr>
        <p:spPr>
          <a:xfrm>
            <a:off x="9186642" y="4893386"/>
            <a:ext cx="187181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5F3A32B-DBA0-43F8-8880-76D80FD655F5}"/>
              </a:ext>
            </a:extLst>
          </p:cNvPr>
          <p:cNvSpPr txBox="1"/>
          <p:nvPr/>
        </p:nvSpPr>
        <p:spPr>
          <a:xfrm>
            <a:off x="1028354" y="4892862"/>
            <a:ext cx="187181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D79E2CF-06B1-4F6F-B5D5-235C50BC4540}"/>
              </a:ext>
            </a:extLst>
          </p:cNvPr>
          <p:cNvSpPr txBox="1"/>
          <p:nvPr/>
        </p:nvSpPr>
        <p:spPr>
          <a:xfrm>
            <a:off x="3742689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541B75D-5EEA-4EA7-83FE-1A73C4AE1815}"/>
              </a:ext>
            </a:extLst>
          </p:cNvPr>
          <p:cNvSpPr txBox="1"/>
          <p:nvPr/>
        </p:nvSpPr>
        <p:spPr>
          <a:xfrm>
            <a:off x="6458805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AD45937-F7A4-461D-92ED-8AB6ED646676}"/>
              </a:ext>
            </a:extLst>
          </p:cNvPr>
          <p:cNvSpPr txBox="1"/>
          <p:nvPr/>
        </p:nvSpPr>
        <p:spPr>
          <a:xfrm>
            <a:off x="9186642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A4C226F-7898-42A1-85D1-69842F50645E}"/>
              </a:ext>
            </a:extLst>
          </p:cNvPr>
          <p:cNvSpPr txBox="1"/>
          <p:nvPr/>
        </p:nvSpPr>
        <p:spPr>
          <a:xfrm>
            <a:off x="1028354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Your Text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5" name="Rectangle 16">
            <a:extLst>
              <a:ext uri="{FF2B5EF4-FFF2-40B4-BE49-F238E27FC236}">
                <a16:creationId xmlns:a16="http://schemas.microsoft.com/office/drawing/2014/main" id="{A29AA694-1FD2-4DF2-B9EA-AA969759A3BA}"/>
              </a:ext>
            </a:extLst>
          </p:cNvPr>
          <p:cNvSpPr/>
          <p:nvPr/>
        </p:nvSpPr>
        <p:spPr>
          <a:xfrm rot="2700000">
            <a:off x="4500986" y="2412588"/>
            <a:ext cx="355222" cy="63684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A78AC3CD-BFA9-4981-B716-4804B7A04530}"/>
              </a:ext>
            </a:extLst>
          </p:cNvPr>
          <p:cNvSpPr/>
          <p:nvPr/>
        </p:nvSpPr>
        <p:spPr>
          <a:xfrm>
            <a:off x="1730530" y="2512216"/>
            <a:ext cx="467464" cy="43758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Donut 24">
            <a:extLst>
              <a:ext uri="{FF2B5EF4-FFF2-40B4-BE49-F238E27FC236}">
                <a16:creationId xmlns:a16="http://schemas.microsoft.com/office/drawing/2014/main" id="{188E79DB-5694-4915-BD69-65EF173D8A96}"/>
              </a:ext>
            </a:extLst>
          </p:cNvPr>
          <p:cNvSpPr/>
          <p:nvPr/>
        </p:nvSpPr>
        <p:spPr>
          <a:xfrm>
            <a:off x="9876491" y="2482950"/>
            <a:ext cx="492118" cy="496123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8" name="Teardrop 1">
            <a:extLst>
              <a:ext uri="{FF2B5EF4-FFF2-40B4-BE49-F238E27FC236}">
                <a16:creationId xmlns:a16="http://schemas.microsoft.com/office/drawing/2014/main" id="{CD54E14C-4763-486A-81E6-80D3C8B87F6D}"/>
              </a:ext>
            </a:extLst>
          </p:cNvPr>
          <p:cNvSpPr/>
          <p:nvPr/>
        </p:nvSpPr>
        <p:spPr>
          <a:xfrm rot="18805991">
            <a:off x="7127097" y="2466188"/>
            <a:ext cx="535232" cy="529647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CFD2823-889D-4730-B1EF-E1BE7B3DBA79}"/>
              </a:ext>
            </a:extLst>
          </p:cNvPr>
          <p:cNvSpPr txBox="1"/>
          <p:nvPr/>
        </p:nvSpPr>
        <p:spPr>
          <a:xfrm>
            <a:off x="690645" y="496206"/>
            <a:ext cx="4324975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3200" dirty="0">
                <a:solidFill>
                  <a:schemeClr val="bg1"/>
                </a:solidFill>
                <a:latin typeface="+mj-lt"/>
                <a:cs typeface="Arial" pitchFamily="34" charset="0"/>
              </a:rPr>
              <a:t>ALLPPT Layout</a:t>
            </a:r>
          </a:p>
          <a:p>
            <a:r>
              <a:rPr lang="en-GB" altLang="ko-KR" sz="3200" dirty="0">
                <a:solidFill>
                  <a:schemeClr val="bg1"/>
                </a:solidFill>
                <a:latin typeface="+mj-lt"/>
                <a:cs typeface="Arial" pitchFamily="34" charset="0"/>
              </a:rPr>
              <a:t>Clean Text Slide </a:t>
            </a:r>
          </a:p>
          <a:p>
            <a:r>
              <a:rPr lang="en-GB" altLang="ko-KR" sz="3200" dirty="0">
                <a:solidFill>
                  <a:schemeClr val="bg1"/>
                </a:solidFill>
                <a:latin typeface="+mj-lt"/>
                <a:cs typeface="Arial" pitchFamily="34" charset="0"/>
              </a:rPr>
              <a:t>for your Presentation</a:t>
            </a:r>
            <a:endParaRPr lang="ko-KR" altLang="en-US" sz="32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51C46F09-5D3D-4D66-A773-342BA9CB347C}"/>
              </a:ext>
            </a:extLst>
          </p:cNvPr>
          <p:cNvSpPr txBox="1">
            <a:spLocks/>
          </p:cNvSpPr>
          <p:nvPr/>
        </p:nvSpPr>
        <p:spPr>
          <a:xfrm>
            <a:off x="724059" y="5660217"/>
            <a:ext cx="10743882" cy="701577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dirty="0">
                <a:solidFill>
                  <a:schemeClr val="bg1"/>
                </a:solidFill>
              </a:rPr>
              <a:t>Get a modern PowerPoint  Presentation that is beautifully designed. I hope and I believe that this Template will your Time. </a:t>
            </a:r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Easy to change colors, photos and Text.   </a:t>
            </a: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그룹 24">
            <a:extLst>
              <a:ext uri="{FF2B5EF4-FFF2-40B4-BE49-F238E27FC236}">
                <a16:creationId xmlns:a16="http://schemas.microsoft.com/office/drawing/2014/main" id="{ED7EABF2-04FC-43C3-9AAE-5F6B51814A46}"/>
              </a:ext>
            </a:extLst>
          </p:cNvPr>
          <p:cNvGrpSpPr/>
          <p:nvPr/>
        </p:nvGrpSpPr>
        <p:grpSpPr>
          <a:xfrm>
            <a:off x="5005049" y="1704869"/>
            <a:ext cx="2202362" cy="2200336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68887968-9A94-48FE-B74B-C9FAB4CB528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D1682F16-6D47-46D1-81FF-78A25420682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65339E8-2D4F-47F9-86CA-05FE1C98745C}"/>
              </a:ext>
            </a:extLst>
          </p:cNvPr>
          <p:cNvGrpSpPr/>
          <p:nvPr/>
        </p:nvGrpSpPr>
        <p:grpSpPr>
          <a:xfrm>
            <a:off x="1220390" y="3922461"/>
            <a:ext cx="2202362" cy="2200336"/>
            <a:chOff x="1302539" y="2906938"/>
            <a:chExt cx="1479474" cy="1478112"/>
          </a:xfrm>
        </p:grpSpPr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AA7A060C-22F0-40E5-B052-06E8C0F5EFE8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4F4BF923-B457-46B9-A287-11E608A570F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FE21BE10-DCA0-4CBA-803B-13BC465AB822}"/>
              </a:ext>
            </a:extLst>
          </p:cNvPr>
          <p:cNvGrpSpPr/>
          <p:nvPr/>
        </p:nvGrpSpPr>
        <p:grpSpPr>
          <a:xfrm>
            <a:off x="8769248" y="3916668"/>
            <a:ext cx="2202362" cy="2200336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B934ACC3-2525-4B31-A70C-B67FEA9AA2C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930ED17A-56D5-461E-B187-D6DF8588490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6" name="Left-Right Arrow 29">
            <a:extLst>
              <a:ext uri="{FF2B5EF4-FFF2-40B4-BE49-F238E27FC236}">
                <a16:creationId xmlns:a16="http://schemas.microsoft.com/office/drawing/2014/main" id="{0EE5FD16-4AE1-4BDF-9E18-CFBEABEB409E}"/>
              </a:ext>
            </a:extLst>
          </p:cNvPr>
          <p:cNvSpPr/>
          <p:nvPr/>
        </p:nvSpPr>
        <p:spPr>
          <a:xfrm rot="19798192">
            <a:off x="3250072" y="3433148"/>
            <a:ext cx="1995932" cy="967040"/>
          </a:xfrm>
          <a:prstGeom prst="leftRightArrow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Left-Right Arrow 30">
            <a:extLst>
              <a:ext uri="{FF2B5EF4-FFF2-40B4-BE49-F238E27FC236}">
                <a16:creationId xmlns:a16="http://schemas.microsoft.com/office/drawing/2014/main" id="{90671E06-A03D-4F76-8E94-43257AC45BF1}"/>
              </a:ext>
            </a:extLst>
          </p:cNvPr>
          <p:cNvSpPr/>
          <p:nvPr/>
        </p:nvSpPr>
        <p:spPr>
          <a:xfrm rot="1957735">
            <a:off x="6967202" y="3460408"/>
            <a:ext cx="1995934" cy="967042"/>
          </a:xfrm>
          <a:prstGeom prst="leftRightArrow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5F34A674-931F-47A5-96A0-9F988E65C5A4}"/>
              </a:ext>
            </a:extLst>
          </p:cNvPr>
          <p:cNvGrpSpPr/>
          <p:nvPr/>
        </p:nvGrpSpPr>
        <p:grpSpPr>
          <a:xfrm>
            <a:off x="4306030" y="4442059"/>
            <a:ext cx="3600400" cy="1133081"/>
            <a:chOff x="2771800" y="4545603"/>
            <a:chExt cx="3600400" cy="113308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17D1F8E-24BB-4A0A-8FD9-A2BD1A236422}"/>
                </a:ext>
              </a:extLst>
            </p:cNvPr>
            <p:cNvSpPr txBox="1"/>
            <p:nvPr/>
          </p:nvSpPr>
          <p:spPr>
            <a:xfrm>
              <a:off x="2771800" y="4545603"/>
              <a:ext cx="3600400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</a:rPr>
                <a:t>Content Here</a:t>
              </a:r>
              <a:endParaRPr lang="ko-KR" altLang="en-US" sz="3600" b="1" dirty="0">
                <a:solidFill>
                  <a:schemeClr val="bg1"/>
                </a:solidFill>
              </a:endParaRPr>
            </a:p>
          </p:txBody>
        </p:sp>
        <p:sp>
          <p:nvSpPr>
            <p:cNvPr id="13" name="Rectangle 38">
              <a:extLst>
                <a:ext uri="{FF2B5EF4-FFF2-40B4-BE49-F238E27FC236}">
                  <a16:creationId xmlns:a16="http://schemas.microsoft.com/office/drawing/2014/main" id="{C836A028-F168-481B-893F-A81FA4F6C9E4}"/>
                </a:ext>
              </a:extLst>
            </p:cNvPr>
            <p:cNvSpPr/>
            <p:nvPr/>
          </p:nvSpPr>
          <p:spPr>
            <a:xfrm>
              <a:off x="2771800" y="5155464"/>
              <a:ext cx="360040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1400" dirty="0">
                  <a:solidFill>
                    <a:schemeClr val="bg1"/>
                  </a:solidFill>
                </a:rPr>
                <a:t>Get a modern PowerPoint  Presentation that is beautifully designed. </a:t>
              </a:r>
              <a:endParaRPr lang="ko-KR" alt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34614384-8ADB-4941-80FF-CAE4CBC95016}"/>
              </a:ext>
            </a:extLst>
          </p:cNvPr>
          <p:cNvGrpSpPr/>
          <p:nvPr/>
        </p:nvGrpSpPr>
        <p:grpSpPr>
          <a:xfrm>
            <a:off x="1219632" y="1875000"/>
            <a:ext cx="2760056" cy="1325431"/>
            <a:chOff x="752834" y="2079288"/>
            <a:chExt cx="2335573" cy="1325431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1476657-D53D-4F64-AF6F-74AC071C84B6}"/>
                </a:ext>
              </a:extLst>
            </p:cNvPr>
            <p:cNvSpPr txBox="1"/>
            <p:nvPr/>
          </p:nvSpPr>
          <p:spPr>
            <a:xfrm>
              <a:off x="755809" y="2079288"/>
              <a:ext cx="233259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B4C67B3-9ECB-4ED2-9C44-8147B1870BD6}"/>
                </a:ext>
              </a:extLst>
            </p:cNvPr>
            <p:cNvSpPr txBox="1"/>
            <p:nvPr/>
          </p:nvSpPr>
          <p:spPr>
            <a:xfrm>
              <a:off x="752834" y="2389056"/>
              <a:ext cx="233259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 hope and I believe that this Template will your Time, Money and Reputation.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17" name="Rectangle 45">
            <a:extLst>
              <a:ext uri="{FF2B5EF4-FFF2-40B4-BE49-F238E27FC236}">
                <a16:creationId xmlns:a16="http://schemas.microsoft.com/office/drawing/2014/main" id="{0D955FF4-C133-4155-8F8D-6AE19FF556B1}"/>
              </a:ext>
            </a:extLst>
          </p:cNvPr>
          <p:cNvSpPr/>
          <p:nvPr/>
        </p:nvSpPr>
        <p:spPr>
          <a:xfrm>
            <a:off x="942329" y="1859612"/>
            <a:ext cx="197768" cy="13006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F23B2FD1-D946-429E-94F8-2CBAF482F119}"/>
              </a:ext>
            </a:extLst>
          </p:cNvPr>
          <p:cNvGrpSpPr/>
          <p:nvPr/>
        </p:nvGrpSpPr>
        <p:grpSpPr>
          <a:xfrm>
            <a:off x="8233519" y="1875000"/>
            <a:ext cx="2759311" cy="1325431"/>
            <a:chOff x="6012160" y="2079288"/>
            <a:chExt cx="2335573" cy="132543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5BC5F29-EE89-4357-950E-BE2A08CADF50}"/>
                </a:ext>
              </a:extLst>
            </p:cNvPr>
            <p:cNvSpPr txBox="1"/>
            <p:nvPr/>
          </p:nvSpPr>
          <p:spPr>
            <a:xfrm>
              <a:off x="6015135" y="2079288"/>
              <a:ext cx="233259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9010B17-8D50-4C1A-82DD-8604A4F27685}"/>
                </a:ext>
              </a:extLst>
            </p:cNvPr>
            <p:cNvSpPr txBox="1"/>
            <p:nvPr/>
          </p:nvSpPr>
          <p:spPr>
            <a:xfrm>
              <a:off x="6012160" y="2389056"/>
              <a:ext cx="233259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 hope and I believe that this Template will your Time, Money and Reputation.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21" name="Rectangle 48">
            <a:extLst>
              <a:ext uri="{FF2B5EF4-FFF2-40B4-BE49-F238E27FC236}">
                <a16:creationId xmlns:a16="http://schemas.microsoft.com/office/drawing/2014/main" id="{EF933325-5596-4BA7-A772-182C4D47E588}"/>
              </a:ext>
            </a:extLst>
          </p:cNvPr>
          <p:cNvSpPr/>
          <p:nvPr/>
        </p:nvSpPr>
        <p:spPr>
          <a:xfrm>
            <a:off x="11078602" y="1859612"/>
            <a:ext cx="197768" cy="13006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Pie 2">
            <a:extLst>
              <a:ext uri="{FF2B5EF4-FFF2-40B4-BE49-F238E27FC236}">
                <a16:creationId xmlns:a16="http://schemas.microsoft.com/office/drawing/2014/main" id="{AAA2DBA3-708B-44CC-95C7-E1DF8BA3ECF3}"/>
              </a:ext>
            </a:extLst>
          </p:cNvPr>
          <p:cNvSpPr>
            <a:spLocks noChangeAspect="1"/>
          </p:cNvSpPr>
          <p:nvPr/>
        </p:nvSpPr>
        <p:spPr>
          <a:xfrm>
            <a:off x="5739679" y="2434740"/>
            <a:ext cx="730665" cy="718432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ED768D72-4B34-4803-AEE4-28E34B0AC06D}"/>
              </a:ext>
            </a:extLst>
          </p:cNvPr>
          <p:cNvSpPr>
            <a:spLocks noChangeAspect="1"/>
          </p:cNvSpPr>
          <p:nvPr/>
        </p:nvSpPr>
        <p:spPr>
          <a:xfrm>
            <a:off x="1962354" y="4692687"/>
            <a:ext cx="718434" cy="650927"/>
          </a:xfrm>
          <a:custGeom>
            <a:avLst/>
            <a:gdLst/>
            <a:ahLst/>
            <a:cxnLst/>
            <a:rect l="l" t="t" r="r" b="b"/>
            <a:pathLst>
              <a:path w="3815618" h="3457090">
                <a:moveTo>
                  <a:pt x="1554807" y="2882500"/>
                </a:moveTo>
                <a:lnTo>
                  <a:pt x="2260811" y="2882500"/>
                </a:lnTo>
                <a:lnTo>
                  <a:pt x="2509025" y="3241066"/>
                </a:lnTo>
                <a:lnTo>
                  <a:pt x="2843913" y="3241066"/>
                </a:lnTo>
                <a:lnTo>
                  <a:pt x="2843913" y="3457090"/>
                </a:lnTo>
                <a:lnTo>
                  <a:pt x="971705" y="3457090"/>
                </a:lnTo>
                <a:lnTo>
                  <a:pt x="971705" y="3241066"/>
                </a:lnTo>
                <a:lnTo>
                  <a:pt x="1306593" y="3241066"/>
                </a:lnTo>
                <a:close/>
                <a:moveTo>
                  <a:pt x="226819" y="207680"/>
                </a:moveTo>
                <a:lnTo>
                  <a:pt x="226819" y="2382263"/>
                </a:lnTo>
                <a:lnTo>
                  <a:pt x="3588800" y="2382263"/>
                </a:lnTo>
                <a:lnTo>
                  <a:pt x="3588800" y="207680"/>
                </a:lnTo>
                <a:close/>
                <a:moveTo>
                  <a:pt x="0" y="0"/>
                </a:moveTo>
                <a:lnTo>
                  <a:pt x="3815618" y="0"/>
                </a:lnTo>
                <a:lnTo>
                  <a:pt x="3815618" y="2808311"/>
                </a:lnTo>
                <a:lnTo>
                  <a:pt x="0" y="28083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4" name="Oval 1">
            <a:extLst>
              <a:ext uri="{FF2B5EF4-FFF2-40B4-BE49-F238E27FC236}">
                <a16:creationId xmlns:a16="http://schemas.microsoft.com/office/drawing/2014/main" id="{B565470A-FDE2-47E7-BB63-CD4E870243BA}"/>
              </a:ext>
            </a:extLst>
          </p:cNvPr>
          <p:cNvSpPr/>
          <p:nvPr/>
        </p:nvSpPr>
        <p:spPr>
          <a:xfrm>
            <a:off x="9527484" y="4608320"/>
            <a:ext cx="655813" cy="794869"/>
          </a:xfrm>
          <a:custGeom>
            <a:avLst/>
            <a:gdLst/>
            <a:ahLst/>
            <a:cxnLst/>
            <a:rect l="l" t="t" r="r" b="b"/>
            <a:pathLst>
              <a:path w="3254409" h="3944462">
                <a:moveTo>
                  <a:pt x="1259449" y="3654708"/>
                </a:moveTo>
                <a:lnTo>
                  <a:pt x="2056275" y="3654708"/>
                </a:lnTo>
                <a:lnTo>
                  <a:pt x="2056275" y="3799585"/>
                </a:lnTo>
                <a:cubicBezTo>
                  <a:pt x="2056275" y="3879598"/>
                  <a:pt x="1877900" y="3944462"/>
                  <a:pt x="1657862" y="3944462"/>
                </a:cubicBezTo>
                <a:cubicBezTo>
                  <a:pt x="1437825" y="3944462"/>
                  <a:pt x="1259449" y="3879598"/>
                  <a:pt x="1259449" y="3799585"/>
                </a:cubicBezTo>
                <a:close/>
                <a:moveTo>
                  <a:pt x="1261196" y="3409579"/>
                </a:moveTo>
                <a:lnTo>
                  <a:pt x="2054529" y="3409579"/>
                </a:lnTo>
                <a:cubicBezTo>
                  <a:pt x="2095500" y="3409579"/>
                  <a:pt x="2128714" y="3442793"/>
                  <a:pt x="2128714" y="3483764"/>
                </a:cubicBezTo>
                <a:lnTo>
                  <a:pt x="2128714" y="3516511"/>
                </a:lnTo>
                <a:cubicBezTo>
                  <a:pt x="2128714" y="3557481"/>
                  <a:pt x="2095500" y="3590696"/>
                  <a:pt x="2054529" y="3590696"/>
                </a:cubicBezTo>
                <a:lnTo>
                  <a:pt x="1261196" y="3590696"/>
                </a:lnTo>
                <a:cubicBezTo>
                  <a:pt x="1220225" y="3590696"/>
                  <a:pt x="1187011" y="3557481"/>
                  <a:pt x="1187011" y="3516511"/>
                </a:cubicBezTo>
                <a:lnTo>
                  <a:pt x="1187011" y="3483764"/>
                </a:lnTo>
                <a:cubicBezTo>
                  <a:pt x="1187011" y="3442793"/>
                  <a:pt x="1220225" y="3409579"/>
                  <a:pt x="1261196" y="3409579"/>
                </a:cubicBezTo>
                <a:close/>
                <a:moveTo>
                  <a:pt x="1224976" y="3164451"/>
                </a:moveTo>
                <a:lnTo>
                  <a:pt x="2090747" y="3164451"/>
                </a:lnTo>
                <a:cubicBezTo>
                  <a:pt x="2131719" y="3164451"/>
                  <a:pt x="2164933" y="3197665"/>
                  <a:pt x="2164933" y="3238636"/>
                </a:cubicBezTo>
                <a:lnTo>
                  <a:pt x="2164933" y="3271382"/>
                </a:lnTo>
                <a:cubicBezTo>
                  <a:pt x="2164933" y="3312353"/>
                  <a:pt x="2131719" y="3345567"/>
                  <a:pt x="2090747" y="3345567"/>
                </a:cubicBezTo>
                <a:lnTo>
                  <a:pt x="1224976" y="3345567"/>
                </a:lnTo>
                <a:cubicBezTo>
                  <a:pt x="1184005" y="3345567"/>
                  <a:pt x="1150791" y="3312353"/>
                  <a:pt x="1150791" y="3271382"/>
                </a:cubicBezTo>
                <a:lnTo>
                  <a:pt x="1150791" y="3238636"/>
                </a:lnTo>
                <a:cubicBezTo>
                  <a:pt x="1150791" y="3197665"/>
                  <a:pt x="1184005" y="3164451"/>
                  <a:pt x="1224976" y="3164451"/>
                </a:cubicBezTo>
                <a:close/>
                <a:moveTo>
                  <a:pt x="1188757" y="2919322"/>
                </a:moveTo>
                <a:lnTo>
                  <a:pt x="2126967" y="2919322"/>
                </a:lnTo>
                <a:cubicBezTo>
                  <a:pt x="2167938" y="2919322"/>
                  <a:pt x="2201152" y="2952536"/>
                  <a:pt x="2201152" y="2993507"/>
                </a:cubicBezTo>
                <a:lnTo>
                  <a:pt x="2201152" y="3026254"/>
                </a:lnTo>
                <a:cubicBezTo>
                  <a:pt x="2201152" y="3067224"/>
                  <a:pt x="2167938" y="3100439"/>
                  <a:pt x="2126967" y="3100439"/>
                </a:cubicBezTo>
                <a:lnTo>
                  <a:pt x="1188757" y="3100439"/>
                </a:lnTo>
                <a:cubicBezTo>
                  <a:pt x="1147785" y="3100439"/>
                  <a:pt x="1114571" y="3067224"/>
                  <a:pt x="1114571" y="3026254"/>
                </a:cubicBezTo>
                <a:lnTo>
                  <a:pt x="1114571" y="2993507"/>
                </a:lnTo>
                <a:cubicBezTo>
                  <a:pt x="1114571" y="2952536"/>
                  <a:pt x="1147785" y="2919322"/>
                  <a:pt x="1188757" y="2919322"/>
                </a:cubicBezTo>
                <a:close/>
                <a:moveTo>
                  <a:pt x="1574533" y="1620510"/>
                </a:moveTo>
                <a:cubicBezTo>
                  <a:pt x="1552384" y="1644018"/>
                  <a:pt x="1521864" y="1658080"/>
                  <a:pt x="1488300" y="1658080"/>
                </a:cubicBezTo>
                <a:cubicBezTo>
                  <a:pt x="1460798" y="1658080"/>
                  <a:pt x="1435338" y="1648638"/>
                  <a:pt x="1416032" y="1630675"/>
                </a:cubicBezTo>
                <a:lnTo>
                  <a:pt x="1584647" y="2695264"/>
                </a:lnTo>
                <a:lnTo>
                  <a:pt x="1650915" y="2694732"/>
                </a:lnTo>
                <a:lnTo>
                  <a:pt x="1650915" y="2694695"/>
                </a:lnTo>
                <a:lnTo>
                  <a:pt x="1653298" y="2694714"/>
                </a:lnTo>
                <a:lnTo>
                  <a:pt x="1655679" y="2694695"/>
                </a:lnTo>
                <a:lnTo>
                  <a:pt x="1655679" y="2694732"/>
                </a:lnTo>
                <a:lnTo>
                  <a:pt x="1721162" y="2695258"/>
                </a:lnTo>
                <a:lnTo>
                  <a:pt x="1887727" y="1643609"/>
                </a:lnTo>
                <a:cubicBezTo>
                  <a:pt x="1871593" y="1653234"/>
                  <a:pt x="1852936" y="1658080"/>
                  <a:pt x="1833231" y="1658080"/>
                </a:cubicBezTo>
                <a:cubicBezTo>
                  <a:pt x="1799667" y="1658080"/>
                  <a:pt x="1769147" y="1644018"/>
                  <a:pt x="1746999" y="1620510"/>
                </a:cubicBezTo>
                <a:cubicBezTo>
                  <a:pt x="1724849" y="1644018"/>
                  <a:pt x="1694329" y="1658080"/>
                  <a:pt x="1660766" y="1658080"/>
                </a:cubicBezTo>
                <a:cubicBezTo>
                  <a:pt x="1627202" y="1658080"/>
                  <a:pt x="1596682" y="1644018"/>
                  <a:pt x="1574533" y="1620510"/>
                </a:cubicBezTo>
                <a:close/>
                <a:moveTo>
                  <a:pt x="3254409" y="1194373"/>
                </a:moveTo>
                <a:lnTo>
                  <a:pt x="3254409" y="1446373"/>
                </a:lnTo>
                <a:lnTo>
                  <a:pt x="2894409" y="1395973"/>
                </a:lnTo>
                <a:lnTo>
                  <a:pt x="2894409" y="1244773"/>
                </a:lnTo>
                <a:close/>
                <a:moveTo>
                  <a:pt x="0" y="1194373"/>
                </a:moveTo>
                <a:lnTo>
                  <a:pt x="360000" y="1244773"/>
                </a:lnTo>
                <a:lnTo>
                  <a:pt x="360000" y="1395973"/>
                </a:lnTo>
                <a:lnTo>
                  <a:pt x="0" y="1446373"/>
                </a:lnTo>
                <a:close/>
                <a:moveTo>
                  <a:pt x="1650915" y="686852"/>
                </a:moveTo>
                <a:cubicBezTo>
                  <a:pt x="1164505" y="687423"/>
                  <a:pt x="770387" y="1081929"/>
                  <a:pt x="770387" y="1568485"/>
                </a:cubicBezTo>
                <a:cubicBezTo>
                  <a:pt x="770387" y="1897865"/>
                  <a:pt x="1005466" y="2222947"/>
                  <a:pt x="1190556" y="2371462"/>
                </a:cubicBezTo>
                <a:cubicBezTo>
                  <a:pt x="1274950" y="2469103"/>
                  <a:pt x="1268259" y="2471104"/>
                  <a:pt x="1302554" y="2596072"/>
                </a:cubicBezTo>
                <a:cubicBezTo>
                  <a:pt x="1316217" y="2683697"/>
                  <a:pt x="1288538" y="2692455"/>
                  <a:pt x="1367056" y="2697010"/>
                </a:cubicBezTo>
                <a:lnTo>
                  <a:pt x="1424224" y="2696551"/>
                </a:lnTo>
                <a:lnTo>
                  <a:pt x="1231891" y="1482210"/>
                </a:lnTo>
                <a:cubicBezTo>
                  <a:pt x="1225156" y="1439688"/>
                  <a:pt x="1254167" y="1399758"/>
                  <a:pt x="1296689" y="1393023"/>
                </a:cubicBezTo>
                <a:lnTo>
                  <a:pt x="1299400" y="1392594"/>
                </a:lnTo>
                <a:cubicBezTo>
                  <a:pt x="1338047" y="1386473"/>
                  <a:pt x="1374553" y="1409880"/>
                  <a:pt x="1384555" y="1446557"/>
                </a:cubicBezTo>
                <a:cubicBezTo>
                  <a:pt x="1405249" y="1408365"/>
                  <a:pt x="1444141" y="1384022"/>
                  <a:pt x="1488300" y="1384022"/>
                </a:cubicBezTo>
                <a:cubicBezTo>
                  <a:pt x="1521864" y="1384022"/>
                  <a:pt x="1552384" y="1398085"/>
                  <a:pt x="1574533" y="1421593"/>
                </a:cubicBezTo>
                <a:cubicBezTo>
                  <a:pt x="1596682" y="1398085"/>
                  <a:pt x="1627202" y="1384022"/>
                  <a:pt x="1660766" y="1384022"/>
                </a:cubicBezTo>
                <a:cubicBezTo>
                  <a:pt x="1694329" y="1384022"/>
                  <a:pt x="1724849" y="1398085"/>
                  <a:pt x="1746999" y="1421593"/>
                </a:cubicBezTo>
                <a:cubicBezTo>
                  <a:pt x="1769147" y="1398085"/>
                  <a:pt x="1799667" y="1384022"/>
                  <a:pt x="1833231" y="1384022"/>
                </a:cubicBezTo>
                <a:cubicBezTo>
                  <a:pt x="1870523" y="1384022"/>
                  <a:pt x="1904060" y="1401383"/>
                  <a:pt x="1926459" y="1429718"/>
                </a:cubicBezTo>
                <a:cubicBezTo>
                  <a:pt x="1940429" y="1399945"/>
                  <a:pt x="1972972" y="1382212"/>
                  <a:pt x="2007193" y="1387633"/>
                </a:cubicBezTo>
                <a:lnTo>
                  <a:pt x="2009904" y="1388062"/>
                </a:lnTo>
                <a:cubicBezTo>
                  <a:pt x="2052427" y="1394797"/>
                  <a:pt x="2081437" y="1434727"/>
                  <a:pt x="2074703" y="1477248"/>
                </a:cubicBezTo>
                <a:lnTo>
                  <a:pt x="1881585" y="2696545"/>
                </a:lnTo>
                <a:lnTo>
                  <a:pt x="1939537" y="2697010"/>
                </a:lnTo>
                <a:cubicBezTo>
                  <a:pt x="2018055" y="2692455"/>
                  <a:pt x="1990377" y="2683697"/>
                  <a:pt x="2004039" y="2596072"/>
                </a:cubicBezTo>
                <a:cubicBezTo>
                  <a:pt x="2038334" y="2471104"/>
                  <a:pt x="2031644" y="2469103"/>
                  <a:pt x="2116037" y="2371462"/>
                </a:cubicBezTo>
                <a:cubicBezTo>
                  <a:pt x="2301127" y="2222947"/>
                  <a:pt x="2536206" y="1897865"/>
                  <a:pt x="2536206" y="1568485"/>
                </a:cubicBezTo>
                <a:cubicBezTo>
                  <a:pt x="2536206" y="1081929"/>
                  <a:pt x="2142089" y="687423"/>
                  <a:pt x="1655679" y="686852"/>
                </a:cubicBezTo>
                <a:lnTo>
                  <a:pt x="1655679" y="687071"/>
                </a:lnTo>
                <a:lnTo>
                  <a:pt x="1653298" y="686887"/>
                </a:lnTo>
                <a:lnTo>
                  <a:pt x="1650915" y="687071"/>
                </a:lnTo>
                <a:close/>
                <a:moveTo>
                  <a:pt x="1651270" y="468000"/>
                </a:moveTo>
                <a:lnTo>
                  <a:pt x="1653298" y="468156"/>
                </a:lnTo>
                <a:lnTo>
                  <a:pt x="1655324" y="468000"/>
                </a:lnTo>
                <a:cubicBezTo>
                  <a:pt x="2251596" y="468000"/>
                  <a:pt x="2734970" y="951374"/>
                  <a:pt x="2734970" y="1547647"/>
                </a:cubicBezTo>
                <a:cubicBezTo>
                  <a:pt x="2734970" y="1951147"/>
                  <a:pt x="2446871" y="2349377"/>
                  <a:pt x="2220195" y="2531148"/>
                </a:cubicBezTo>
                <a:cubicBezTo>
                  <a:pt x="2152664" y="2608950"/>
                  <a:pt x="2182466" y="2649832"/>
                  <a:pt x="2167955" y="2751256"/>
                </a:cubicBezTo>
                <a:cubicBezTo>
                  <a:pt x="2130228" y="2829553"/>
                  <a:pt x="2096483" y="2854590"/>
                  <a:pt x="2029795" y="2854590"/>
                </a:cubicBezTo>
                <a:lnTo>
                  <a:pt x="1653298" y="2853242"/>
                </a:lnTo>
                <a:lnTo>
                  <a:pt x="1276798" y="2854590"/>
                </a:lnTo>
                <a:cubicBezTo>
                  <a:pt x="1210112" y="2854590"/>
                  <a:pt x="1176366" y="2829553"/>
                  <a:pt x="1138638" y="2751256"/>
                </a:cubicBezTo>
                <a:cubicBezTo>
                  <a:pt x="1124127" y="2649832"/>
                  <a:pt x="1153930" y="2608950"/>
                  <a:pt x="1086399" y="2531148"/>
                </a:cubicBezTo>
                <a:cubicBezTo>
                  <a:pt x="859722" y="2349377"/>
                  <a:pt x="571623" y="1951147"/>
                  <a:pt x="571623" y="1547647"/>
                </a:cubicBezTo>
                <a:cubicBezTo>
                  <a:pt x="571623" y="951374"/>
                  <a:pt x="1054998" y="468000"/>
                  <a:pt x="1651270" y="468000"/>
                </a:cubicBezTo>
                <a:close/>
                <a:moveTo>
                  <a:pt x="2572549" y="249121"/>
                </a:moveTo>
                <a:lnTo>
                  <a:pt x="2765592" y="411103"/>
                </a:lnTo>
                <a:lnTo>
                  <a:pt x="2495580" y="654483"/>
                </a:lnTo>
                <a:lnTo>
                  <a:pt x="2379754" y="557293"/>
                </a:lnTo>
                <a:close/>
                <a:moveTo>
                  <a:pt x="663986" y="249121"/>
                </a:moveTo>
                <a:lnTo>
                  <a:pt x="856781" y="557293"/>
                </a:lnTo>
                <a:lnTo>
                  <a:pt x="740955" y="654483"/>
                </a:lnTo>
                <a:lnTo>
                  <a:pt x="470943" y="411103"/>
                </a:lnTo>
                <a:close/>
                <a:moveTo>
                  <a:pt x="1527296" y="0"/>
                </a:moveTo>
                <a:lnTo>
                  <a:pt x="1779296" y="0"/>
                </a:lnTo>
                <a:lnTo>
                  <a:pt x="1728896" y="360000"/>
                </a:lnTo>
                <a:lnTo>
                  <a:pt x="1577696" y="36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3EFC362C-869D-452F-A714-0CEB569FA6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3193148"/>
              </p:ext>
            </p:extLst>
          </p:nvPr>
        </p:nvGraphicFramePr>
        <p:xfrm>
          <a:off x="3539253" y="2067616"/>
          <a:ext cx="2304001" cy="37243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7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9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3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b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1460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  <a:endParaRPr lang="ko-KR" altLang="en-US" sz="3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 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423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</a:t>
                      </a:r>
                      <a:endParaRPr lang="ko-KR" altLang="en-US" sz="15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764BE6B0-ACA9-4A18-8E7C-D1941C8BB9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9002432"/>
              </p:ext>
            </p:extLst>
          </p:nvPr>
        </p:nvGraphicFramePr>
        <p:xfrm>
          <a:off x="8997884" y="2078924"/>
          <a:ext cx="2268001" cy="36997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28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02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28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513"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solidFill>
                          <a:schemeClr val="bg1"/>
                        </a:solidFill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5631" marR="85631" marT="42815" marB="42815" anchor="b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3631"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solidFill>
                          <a:schemeClr val="bg1"/>
                        </a:solidFill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$95</a:t>
                      </a:r>
                      <a:endParaRPr lang="ko-KR" altLang="en-US" sz="3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latinLnBrk="1"/>
                      <a:endParaRPr lang="ko-KR" altLang="en-US" sz="1700">
                        <a:solidFill>
                          <a:schemeClr val="bg1"/>
                        </a:solidFill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latinLnBrk="1"/>
                      <a:endParaRPr lang="ko-KR" altLang="en-US" sz="1700">
                        <a:solidFill>
                          <a:schemeClr val="bg1"/>
                        </a:solidFill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latinLnBrk="1"/>
                      <a:endParaRPr lang="ko-KR" altLang="en-US" sz="1700">
                        <a:solidFill>
                          <a:schemeClr val="bg1"/>
                        </a:solidFill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latinLnBrk="1"/>
                      <a:endParaRPr lang="ko-KR" altLang="en-US" sz="1700">
                        <a:solidFill>
                          <a:schemeClr val="bg1"/>
                        </a:solidFill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5023">
                <a:tc>
                  <a:txBody>
                    <a:bodyPr/>
                    <a:lstStyle/>
                    <a:p>
                      <a:pPr latinLnBrk="1"/>
                      <a:endParaRPr lang="ko-KR" altLang="en-US" sz="1700">
                        <a:solidFill>
                          <a:schemeClr val="bg1"/>
                        </a:solidFill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latinLnBrk="1"/>
                      <a:endParaRPr lang="ko-KR" altLang="en-US" sz="1700">
                        <a:solidFill>
                          <a:schemeClr val="bg1"/>
                        </a:solidFill>
                      </a:endParaRPr>
                    </a:p>
                  </a:txBody>
                  <a:tcPr marL="85631" marR="85631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5631" marR="85631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5631" marR="85631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latinLnBrk="1"/>
                      <a:endParaRPr lang="ko-KR" altLang="en-US" sz="1700">
                        <a:solidFill>
                          <a:schemeClr val="bg1"/>
                        </a:solidFill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</a:t>
                      </a:r>
                      <a:endParaRPr lang="ko-KR" altLang="en-US" sz="15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5631" marR="85631" marT="42815" marB="42815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latinLnBrk="1"/>
                      <a:endParaRPr lang="ko-KR" altLang="en-US" sz="1700">
                        <a:solidFill>
                          <a:schemeClr val="bg1"/>
                        </a:solidFill>
                      </a:endParaRPr>
                    </a:p>
                  </a:txBody>
                  <a:tcPr marL="85631" marR="85631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5631" marR="85631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5631" marR="85631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5" name="Table 3">
            <a:extLst>
              <a:ext uri="{FF2B5EF4-FFF2-40B4-BE49-F238E27FC236}">
                <a16:creationId xmlns:a16="http://schemas.microsoft.com/office/drawing/2014/main" id="{CD84EABC-0054-4722-8762-5DB34AFC29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5440425"/>
              </p:ext>
            </p:extLst>
          </p:nvPr>
        </p:nvGraphicFramePr>
        <p:xfrm>
          <a:off x="917937" y="2067616"/>
          <a:ext cx="2304001" cy="37243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7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9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3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b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1460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  <a:endParaRPr lang="ko-KR" altLang="en-US" sz="33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 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423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 </a:t>
                      </a:r>
                      <a:endParaRPr lang="ko-KR" altLang="en-US" sz="15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6" name="Table 3">
            <a:extLst>
              <a:ext uri="{FF2B5EF4-FFF2-40B4-BE49-F238E27FC236}">
                <a16:creationId xmlns:a16="http://schemas.microsoft.com/office/drawing/2014/main" id="{79DEEC83-B0AA-4D8F-A19D-7BB32CCBD7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274162"/>
              </p:ext>
            </p:extLst>
          </p:nvPr>
        </p:nvGraphicFramePr>
        <p:xfrm>
          <a:off x="6275994" y="2067616"/>
          <a:ext cx="2304001" cy="37243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7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9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3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 Title</a:t>
                      </a:r>
                      <a:endParaRPr lang="ko-KR" altLang="en-US" sz="14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b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1460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  <a:endParaRPr lang="ko-KR" altLang="en-US" sz="33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 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423">
                <a:tc>
                  <a:txBody>
                    <a:bodyPr/>
                    <a:lstStyle/>
                    <a:p>
                      <a:pPr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en-US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Contents Title Here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</a:endParaRPr>
                    </a:p>
                  </a:txBody>
                  <a:tcPr marL="83460" marR="83460" marT="0" marB="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11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latinLnBrk="1"/>
                      <a:endParaRPr lang="ko-KR" altLang="en-US" sz="1600"/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5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Contents </a:t>
                      </a:r>
                      <a:endParaRPr lang="ko-KR" altLang="en-US" sz="1500" dirty="0">
                        <a:solidFill>
                          <a:schemeClr val="accent3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41730" marB="4173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latin typeface="+mn-lt"/>
                      </a:endParaRPr>
                    </a:p>
                  </a:txBody>
                  <a:tcPr marL="83460" marR="83460" marT="41730" marB="4173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latinLnBrk="1"/>
                      <a:endParaRPr lang="ko-KR" altLang="en-US" sz="1600" dirty="0"/>
                    </a:p>
                  </a:txBody>
                  <a:tcPr marL="83460" marR="83460" marT="0" marB="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100" dirty="0">
                        <a:latin typeface="+mn-lt"/>
                        <a:cs typeface="Arial" pitchFamily="34" charset="0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latin typeface="+mn-lt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BB81C93-1E05-4A3F-AE55-67CD6B681340}"/>
              </a:ext>
            </a:extLst>
          </p:cNvPr>
          <p:cNvSpPr txBox="1"/>
          <p:nvPr/>
        </p:nvSpPr>
        <p:spPr>
          <a:xfrm rot="16200000">
            <a:off x="-2031440" y="3198167"/>
            <a:ext cx="49682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Portfolio Presentation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B376748-21AA-4596-B9D1-2737E2656582}"/>
              </a:ext>
            </a:extLst>
          </p:cNvPr>
          <p:cNvSpPr txBox="1"/>
          <p:nvPr/>
        </p:nvSpPr>
        <p:spPr>
          <a:xfrm>
            <a:off x="7015282" y="4233338"/>
            <a:ext cx="4694396" cy="86177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28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28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28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7A248AB-340B-452E-A5A8-3140AE93E052}"/>
              </a:ext>
            </a:extLst>
          </p:cNvPr>
          <p:cNvSpPr txBox="1"/>
          <p:nvPr/>
        </p:nvSpPr>
        <p:spPr>
          <a:xfrm>
            <a:off x="7015282" y="5219469"/>
            <a:ext cx="46943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5F1E43-051A-4AAA-B9F4-BD8188731EA2}"/>
              </a:ext>
            </a:extLst>
          </p:cNvPr>
          <p:cNvSpPr/>
          <p:nvPr/>
        </p:nvSpPr>
        <p:spPr>
          <a:xfrm>
            <a:off x="6486672" y="1445702"/>
            <a:ext cx="425726" cy="393733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A006A1-B731-483A-B435-2CDD13123BE8}"/>
              </a:ext>
            </a:extLst>
          </p:cNvPr>
          <p:cNvSpPr txBox="1"/>
          <p:nvPr/>
        </p:nvSpPr>
        <p:spPr>
          <a:xfrm>
            <a:off x="6363579" y="1963792"/>
            <a:ext cx="1552293" cy="153888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</a:rPr>
              <a:t>We Create Quality Professional </a:t>
            </a:r>
          </a:p>
          <a:p>
            <a:r>
              <a:rPr lang="en-US" altLang="ko-KR" sz="2000" dirty="0">
                <a:solidFill>
                  <a:schemeClr val="bg1"/>
                </a:solidFill>
              </a:rPr>
              <a:t>PPT Presentation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35B4BA1A-71C7-498D-9B2B-42B26836710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7C133FC3-DA91-4FBC-BE59-8EA28DD95CA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FC1C1C35-79A6-4E02-8DC0-0159C2CEFF06}"/>
              </a:ext>
            </a:extLst>
          </p:cNvPr>
          <p:cNvGrpSpPr/>
          <p:nvPr/>
        </p:nvGrpSpPr>
        <p:grpSpPr>
          <a:xfrm>
            <a:off x="4788653" y="1641283"/>
            <a:ext cx="1101404" cy="1100391"/>
            <a:chOff x="1302539" y="2906938"/>
            <a:chExt cx="1479474" cy="1478112"/>
          </a:xfrm>
        </p:grpSpPr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8DB3118F-A2A7-4693-A788-B24CC4298D0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3525712A-A811-4004-9213-06FDB1AB7DD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21A7E3C-73D4-41F1-9DCF-9239E67CC84E}"/>
              </a:ext>
            </a:extLst>
          </p:cNvPr>
          <p:cNvGrpSpPr/>
          <p:nvPr/>
        </p:nvGrpSpPr>
        <p:grpSpPr>
          <a:xfrm>
            <a:off x="4788653" y="3388751"/>
            <a:ext cx="1101404" cy="1100391"/>
            <a:chOff x="1302539" y="2906938"/>
            <a:chExt cx="1479474" cy="1478112"/>
          </a:xfrm>
        </p:grpSpPr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545C0B23-6F3C-487F-A248-45DC9E3904F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68BE797C-7804-40C6-BC09-597CBA2F8C7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D7269DD2-1671-4EBD-9A6C-257758C00595}"/>
              </a:ext>
            </a:extLst>
          </p:cNvPr>
          <p:cNvGrpSpPr/>
          <p:nvPr/>
        </p:nvGrpSpPr>
        <p:grpSpPr>
          <a:xfrm>
            <a:off x="4788653" y="5136221"/>
            <a:ext cx="1101404" cy="1100391"/>
            <a:chOff x="1302539" y="2906938"/>
            <a:chExt cx="1479474" cy="1478112"/>
          </a:xfrm>
        </p:grpSpPr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8BDFAD7A-6EAF-4FCC-B250-90CF6215D6B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58A506D3-FA31-4EEA-9B8E-7EE4D4A000E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1BD9B5CC-C1F1-4DFE-98C3-EF6E2C3E9EF3}"/>
              </a:ext>
            </a:extLst>
          </p:cNvPr>
          <p:cNvGrpSpPr/>
          <p:nvPr/>
        </p:nvGrpSpPr>
        <p:grpSpPr>
          <a:xfrm>
            <a:off x="6265791" y="2515017"/>
            <a:ext cx="1101404" cy="1100391"/>
            <a:chOff x="1302539" y="2906938"/>
            <a:chExt cx="1479474" cy="1478112"/>
          </a:xfrm>
        </p:grpSpPr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C903FD49-4713-4380-96CE-72DD4AE1D18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208738E9-5341-4C11-BB1F-CE3DC04B352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469C1148-8CD9-435B-A538-2AFEC90FF8D6}"/>
              </a:ext>
            </a:extLst>
          </p:cNvPr>
          <p:cNvGrpSpPr/>
          <p:nvPr/>
        </p:nvGrpSpPr>
        <p:grpSpPr>
          <a:xfrm>
            <a:off x="6265791" y="4262485"/>
            <a:ext cx="1101404" cy="1100391"/>
            <a:chOff x="1302539" y="2906938"/>
            <a:chExt cx="1479474" cy="1478112"/>
          </a:xfrm>
        </p:grpSpPr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F42FE107-BBAE-4010-9FD6-C6F756F767B2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6DB2C3B6-47EE-433D-B7DB-8D780E5AA421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</p:grpSp>
      <p:sp>
        <p:nvSpPr>
          <p:cNvPr id="8" name="Freeform 65">
            <a:extLst>
              <a:ext uri="{FF2B5EF4-FFF2-40B4-BE49-F238E27FC236}">
                <a16:creationId xmlns:a16="http://schemas.microsoft.com/office/drawing/2014/main" id="{DCFC2889-6951-4696-A2F3-F08DD8F4BD11}"/>
              </a:ext>
            </a:extLst>
          </p:cNvPr>
          <p:cNvSpPr/>
          <p:nvPr/>
        </p:nvSpPr>
        <p:spPr>
          <a:xfrm>
            <a:off x="6109396" y="2192222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3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Freeform 66">
            <a:extLst>
              <a:ext uri="{FF2B5EF4-FFF2-40B4-BE49-F238E27FC236}">
                <a16:creationId xmlns:a16="http://schemas.microsoft.com/office/drawing/2014/main" id="{C969D177-0D90-4CBD-AA61-6E2B39B364F9}"/>
              </a:ext>
            </a:extLst>
          </p:cNvPr>
          <p:cNvSpPr/>
          <p:nvPr/>
        </p:nvSpPr>
        <p:spPr>
          <a:xfrm flipH="1">
            <a:off x="4292762" y="3059946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2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Freeform 67">
            <a:extLst>
              <a:ext uri="{FF2B5EF4-FFF2-40B4-BE49-F238E27FC236}">
                <a16:creationId xmlns:a16="http://schemas.microsoft.com/office/drawing/2014/main" id="{9A05CCC5-7B7F-4B2D-B103-00EF577FE628}"/>
              </a:ext>
            </a:extLst>
          </p:cNvPr>
          <p:cNvSpPr/>
          <p:nvPr/>
        </p:nvSpPr>
        <p:spPr>
          <a:xfrm>
            <a:off x="6109396" y="3953317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Freeform 68">
            <a:extLst>
              <a:ext uri="{FF2B5EF4-FFF2-40B4-BE49-F238E27FC236}">
                <a16:creationId xmlns:a16="http://schemas.microsoft.com/office/drawing/2014/main" id="{C3B525A9-7556-406B-85D9-F634CE9948D4}"/>
              </a:ext>
            </a:extLst>
          </p:cNvPr>
          <p:cNvSpPr/>
          <p:nvPr/>
        </p:nvSpPr>
        <p:spPr>
          <a:xfrm flipH="1">
            <a:off x="4292762" y="4821041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2" name="Group 74">
            <a:extLst>
              <a:ext uri="{FF2B5EF4-FFF2-40B4-BE49-F238E27FC236}">
                <a16:creationId xmlns:a16="http://schemas.microsoft.com/office/drawing/2014/main" id="{48A94C67-B4EB-4FAA-A096-2098AEAE2BF4}"/>
              </a:ext>
            </a:extLst>
          </p:cNvPr>
          <p:cNvGrpSpPr/>
          <p:nvPr/>
        </p:nvGrpSpPr>
        <p:grpSpPr>
          <a:xfrm>
            <a:off x="8075852" y="2193170"/>
            <a:ext cx="3144280" cy="892552"/>
            <a:chOff x="1715369" y="1766707"/>
            <a:chExt cx="1783314" cy="89255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D0392D2-1BD5-4A1B-8104-AFEC6CDD5140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5419511-567B-4B80-A5BB-58B362AF867F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77">
            <a:extLst>
              <a:ext uri="{FF2B5EF4-FFF2-40B4-BE49-F238E27FC236}">
                <a16:creationId xmlns:a16="http://schemas.microsoft.com/office/drawing/2014/main" id="{439DB905-9905-4E6C-94DE-95E018DB3343}"/>
              </a:ext>
            </a:extLst>
          </p:cNvPr>
          <p:cNvGrpSpPr/>
          <p:nvPr/>
        </p:nvGrpSpPr>
        <p:grpSpPr>
          <a:xfrm>
            <a:off x="8075852" y="3938948"/>
            <a:ext cx="3144280" cy="892552"/>
            <a:chOff x="1715369" y="1766707"/>
            <a:chExt cx="1783314" cy="89255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EF73924-DE12-4D3D-866D-2000F83C4D00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9189BC0-EDE0-4976-9E1F-BC46C39B5788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80">
            <a:extLst>
              <a:ext uri="{FF2B5EF4-FFF2-40B4-BE49-F238E27FC236}">
                <a16:creationId xmlns:a16="http://schemas.microsoft.com/office/drawing/2014/main" id="{560BDB8C-AA2A-43E4-AEC5-23F3218327AA}"/>
              </a:ext>
            </a:extLst>
          </p:cNvPr>
          <p:cNvGrpSpPr/>
          <p:nvPr/>
        </p:nvGrpSpPr>
        <p:grpSpPr>
          <a:xfrm>
            <a:off x="971868" y="3067510"/>
            <a:ext cx="3144280" cy="892552"/>
            <a:chOff x="1715369" y="1766707"/>
            <a:chExt cx="1783314" cy="89255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DAFCC8A-5C26-450F-AD16-21C48F3E2B1A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4F4A0C5-723A-4730-BE46-6B553ADE4CED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83">
            <a:extLst>
              <a:ext uri="{FF2B5EF4-FFF2-40B4-BE49-F238E27FC236}">
                <a16:creationId xmlns:a16="http://schemas.microsoft.com/office/drawing/2014/main" id="{6ED0BB88-3F4C-4FF9-B36C-61D7BCD5B715}"/>
              </a:ext>
            </a:extLst>
          </p:cNvPr>
          <p:cNvGrpSpPr/>
          <p:nvPr/>
        </p:nvGrpSpPr>
        <p:grpSpPr>
          <a:xfrm>
            <a:off x="971868" y="4813288"/>
            <a:ext cx="3144280" cy="892552"/>
            <a:chOff x="1715369" y="1766707"/>
            <a:chExt cx="1783314" cy="89255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671223C-8CF3-4CDA-A916-F635E2BDD0B4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9E241E7-E19D-4974-A0DE-B5968A478C37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4" name="Isosceles Triangle 51">
            <a:extLst>
              <a:ext uri="{FF2B5EF4-FFF2-40B4-BE49-F238E27FC236}">
                <a16:creationId xmlns:a16="http://schemas.microsoft.com/office/drawing/2014/main" id="{E7661855-5101-4698-AAA6-A47941A68812}"/>
              </a:ext>
            </a:extLst>
          </p:cNvPr>
          <p:cNvSpPr/>
          <p:nvPr/>
        </p:nvSpPr>
        <p:spPr>
          <a:xfrm>
            <a:off x="5174283" y="3831324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id="{63A2A6E1-F2F4-4846-B558-7BADE9030378}"/>
              </a:ext>
            </a:extLst>
          </p:cNvPr>
          <p:cNvSpPr/>
          <p:nvPr/>
        </p:nvSpPr>
        <p:spPr>
          <a:xfrm rot="2700000">
            <a:off x="6683533" y="4568765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ounded Rectangle 5">
            <a:extLst>
              <a:ext uri="{FF2B5EF4-FFF2-40B4-BE49-F238E27FC236}">
                <a16:creationId xmlns:a16="http://schemas.microsoft.com/office/drawing/2014/main" id="{8C80A49F-0880-40EC-9CDA-574A02988C78}"/>
              </a:ext>
            </a:extLst>
          </p:cNvPr>
          <p:cNvSpPr/>
          <p:nvPr/>
        </p:nvSpPr>
        <p:spPr>
          <a:xfrm flipH="1">
            <a:off x="6610638" y="292329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Freeform 18">
            <a:extLst>
              <a:ext uri="{FF2B5EF4-FFF2-40B4-BE49-F238E27FC236}">
                <a16:creationId xmlns:a16="http://schemas.microsoft.com/office/drawing/2014/main" id="{2B5685E3-615D-4F8A-A2BF-232CBABFB433}"/>
              </a:ext>
            </a:extLst>
          </p:cNvPr>
          <p:cNvSpPr/>
          <p:nvPr/>
        </p:nvSpPr>
        <p:spPr>
          <a:xfrm>
            <a:off x="5125636" y="5457679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Oval 21">
            <a:extLst>
              <a:ext uri="{FF2B5EF4-FFF2-40B4-BE49-F238E27FC236}">
                <a16:creationId xmlns:a16="http://schemas.microsoft.com/office/drawing/2014/main" id="{7139F740-C8F2-4D15-90B8-1645E5A406AB}"/>
              </a:ext>
            </a:extLst>
          </p:cNvPr>
          <p:cNvSpPr>
            <a:spLocks noChangeAspect="1"/>
          </p:cNvSpPr>
          <p:nvPr/>
        </p:nvSpPr>
        <p:spPr>
          <a:xfrm>
            <a:off x="5141109" y="1988842"/>
            <a:ext cx="396491" cy="3998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그룹 65">
            <a:extLst>
              <a:ext uri="{FF2B5EF4-FFF2-40B4-BE49-F238E27FC236}">
                <a16:creationId xmlns:a16="http://schemas.microsoft.com/office/drawing/2014/main" id="{DAB3AF03-920E-4D24-811D-17AA35A45068}"/>
              </a:ext>
            </a:extLst>
          </p:cNvPr>
          <p:cNvGrpSpPr/>
          <p:nvPr/>
        </p:nvGrpSpPr>
        <p:grpSpPr>
          <a:xfrm>
            <a:off x="3333938" y="2906938"/>
            <a:ext cx="1479474" cy="1478112"/>
            <a:chOff x="1454939" y="3059338"/>
            <a:chExt cx="1479474" cy="1478112"/>
          </a:xfrm>
        </p:grpSpPr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678D6804-C3A6-405B-A6D6-4AC3039EA4C3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8FA73A86-1B5B-4BD8-97D3-446038FF3124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7FD8A9EA-845C-4A16-AFD6-79556D5273FC}"/>
              </a:ext>
            </a:extLst>
          </p:cNvPr>
          <p:cNvGrpSpPr/>
          <p:nvPr/>
        </p:nvGrpSpPr>
        <p:grpSpPr>
          <a:xfrm>
            <a:off x="5345013" y="2894664"/>
            <a:ext cx="1479474" cy="1478112"/>
            <a:chOff x="1454939" y="3059338"/>
            <a:chExt cx="1479474" cy="1478112"/>
          </a:xfrm>
        </p:grpSpPr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0D9D5298-B5CB-49A3-9551-8144854735EC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9AC190B2-6098-4F25-A81D-E256FA6F5EB4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DF9D6CF0-906F-4433-B00E-69A54B2130EC}"/>
              </a:ext>
            </a:extLst>
          </p:cNvPr>
          <p:cNvGrpSpPr/>
          <p:nvPr/>
        </p:nvGrpSpPr>
        <p:grpSpPr>
          <a:xfrm>
            <a:off x="7395049" y="2906938"/>
            <a:ext cx="1479474" cy="1478112"/>
            <a:chOff x="1454939" y="3059338"/>
            <a:chExt cx="1479474" cy="1478112"/>
          </a:xfrm>
        </p:grpSpPr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82EE41B9-8852-4285-9792-F78BE406ED17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25B1BEDF-B767-4A69-A1BB-A1A37F7F0EF3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F47ED28A-59DF-42E3-8D04-61FF12C7740D}"/>
              </a:ext>
            </a:extLst>
          </p:cNvPr>
          <p:cNvGrpSpPr/>
          <p:nvPr/>
        </p:nvGrpSpPr>
        <p:grpSpPr>
          <a:xfrm>
            <a:off x="9406124" y="2906938"/>
            <a:ext cx="1479474" cy="1478112"/>
            <a:chOff x="1454939" y="3059338"/>
            <a:chExt cx="1479474" cy="1478112"/>
          </a:xfrm>
        </p:grpSpPr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0A8B6630-1197-4467-B53F-8EB8AF6D6498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75" name="자유형: 도형 74">
              <a:extLst>
                <a:ext uri="{FF2B5EF4-FFF2-40B4-BE49-F238E27FC236}">
                  <a16:creationId xmlns:a16="http://schemas.microsoft.com/office/drawing/2014/main" id="{17B6E130-E947-4757-801B-6022D1010B38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FC974B89-99F6-499F-9090-034B1C480E91}"/>
              </a:ext>
            </a:extLst>
          </p:cNvPr>
          <p:cNvGrpSpPr/>
          <p:nvPr/>
        </p:nvGrpSpPr>
        <p:grpSpPr>
          <a:xfrm>
            <a:off x="1302539" y="2906938"/>
            <a:ext cx="1479474" cy="1478112"/>
            <a:chOff x="1302539" y="2906938"/>
            <a:chExt cx="1479474" cy="1478112"/>
          </a:xfrm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572ABFE4-3CF1-4E2E-BD1D-3E751176734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65255093-FC08-4087-AE1D-64046B68BC2C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sp>
        <p:nvSpPr>
          <p:cNvPr id="23" name="Round Same Side Corner Rectangle 11">
            <a:extLst>
              <a:ext uri="{FF2B5EF4-FFF2-40B4-BE49-F238E27FC236}">
                <a16:creationId xmlns:a16="http://schemas.microsoft.com/office/drawing/2014/main" id="{4247DFE3-508F-4905-ABFC-D9D880D0560C}"/>
              </a:ext>
            </a:extLst>
          </p:cNvPr>
          <p:cNvSpPr>
            <a:spLocks noChangeAspect="1"/>
          </p:cNvSpPr>
          <p:nvPr/>
        </p:nvSpPr>
        <p:spPr>
          <a:xfrm rot="9900000">
            <a:off x="7943046" y="349896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ounded Rectangle 27">
            <a:extLst>
              <a:ext uri="{FF2B5EF4-FFF2-40B4-BE49-F238E27FC236}">
                <a16:creationId xmlns:a16="http://schemas.microsoft.com/office/drawing/2014/main" id="{904FD8C1-0FCC-4E68-810B-AFB333FA793B}"/>
              </a:ext>
            </a:extLst>
          </p:cNvPr>
          <p:cNvSpPr/>
          <p:nvPr/>
        </p:nvSpPr>
        <p:spPr>
          <a:xfrm>
            <a:off x="1869078" y="3505510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ounded Rectangle 7">
            <a:extLst>
              <a:ext uri="{FF2B5EF4-FFF2-40B4-BE49-F238E27FC236}">
                <a16:creationId xmlns:a16="http://schemas.microsoft.com/office/drawing/2014/main" id="{E85CC62D-A5BE-4113-892A-285FBD695E6D}"/>
              </a:ext>
            </a:extLst>
          </p:cNvPr>
          <p:cNvSpPr/>
          <p:nvPr/>
        </p:nvSpPr>
        <p:spPr>
          <a:xfrm>
            <a:off x="5919912" y="3467665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Block Arc 10">
            <a:extLst>
              <a:ext uri="{FF2B5EF4-FFF2-40B4-BE49-F238E27FC236}">
                <a16:creationId xmlns:a16="http://schemas.microsoft.com/office/drawing/2014/main" id="{2D650474-906C-43FB-A76A-489017A8DBA1}"/>
              </a:ext>
            </a:extLst>
          </p:cNvPr>
          <p:cNvSpPr/>
          <p:nvPr/>
        </p:nvSpPr>
        <p:spPr>
          <a:xfrm>
            <a:off x="3841674" y="352098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7" name="Oval 21">
            <a:extLst>
              <a:ext uri="{FF2B5EF4-FFF2-40B4-BE49-F238E27FC236}">
                <a16:creationId xmlns:a16="http://schemas.microsoft.com/office/drawing/2014/main" id="{38A5DEE0-6489-490B-BAD9-174EE18C8FE2}"/>
              </a:ext>
            </a:extLst>
          </p:cNvPr>
          <p:cNvSpPr>
            <a:spLocks noChangeAspect="1"/>
          </p:cNvSpPr>
          <p:nvPr/>
        </p:nvSpPr>
        <p:spPr>
          <a:xfrm>
            <a:off x="9953172" y="3453447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ADB98CD-C0EA-45CF-9E4A-EA638DF5E9D3}"/>
              </a:ext>
            </a:extLst>
          </p:cNvPr>
          <p:cNvSpPr txBox="1"/>
          <p:nvPr/>
        </p:nvSpPr>
        <p:spPr>
          <a:xfrm>
            <a:off x="1309876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69D532A-6724-4C0F-9238-F71C9A880572}"/>
              </a:ext>
            </a:extLst>
          </p:cNvPr>
          <p:cNvSpPr txBox="1"/>
          <p:nvPr/>
        </p:nvSpPr>
        <p:spPr>
          <a:xfrm>
            <a:off x="5358000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2020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BA38BD6-92F3-4AE0-8C8E-05FFAA09D642}"/>
              </a:ext>
            </a:extLst>
          </p:cNvPr>
          <p:cNvSpPr txBox="1"/>
          <p:nvPr/>
        </p:nvSpPr>
        <p:spPr>
          <a:xfrm>
            <a:off x="3333938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2019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625DAAC-F361-42CD-9955-0972E0D556AD}"/>
              </a:ext>
            </a:extLst>
          </p:cNvPr>
          <p:cNvSpPr txBox="1"/>
          <p:nvPr/>
        </p:nvSpPr>
        <p:spPr>
          <a:xfrm>
            <a:off x="9406124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5"/>
                </a:solidFill>
                <a:cs typeface="Arial" pitchFamily="34" charset="0"/>
              </a:rPr>
              <a:t>2022</a:t>
            </a:r>
            <a:endParaRPr lang="ko-KR" altLang="en-US" sz="2400" b="1" dirty="0">
              <a:solidFill>
                <a:schemeClr val="accent5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877AAFD-1F9B-4B7A-83B8-233356E0A172}"/>
              </a:ext>
            </a:extLst>
          </p:cNvPr>
          <p:cNvSpPr txBox="1"/>
          <p:nvPr/>
        </p:nvSpPr>
        <p:spPr>
          <a:xfrm>
            <a:off x="7382062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4"/>
                </a:solidFill>
                <a:cs typeface="Arial" pitchFamily="34" charset="0"/>
              </a:rPr>
              <a:t>2021</a:t>
            </a:r>
            <a:endParaRPr lang="ko-KR" altLang="en-US" sz="2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33" name="Group 38">
            <a:extLst>
              <a:ext uri="{FF2B5EF4-FFF2-40B4-BE49-F238E27FC236}">
                <a16:creationId xmlns:a16="http://schemas.microsoft.com/office/drawing/2014/main" id="{599074B8-883E-4D02-8D7D-2EC984AF8DDC}"/>
              </a:ext>
            </a:extLst>
          </p:cNvPr>
          <p:cNvGrpSpPr/>
          <p:nvPr/>
        </p:nvGrpSpPr>
        <p:grpSpPr>
          <a:xfrm>
            <a:off x="1945652" y="1714112"/>
            <a:ext cx="1476000" cy="678649"/>
            <a:chOff x="3233964" y="1954419"/>
            <a:chExt cx="1410044" cy="67864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861F63A-605B-4873-ADAF-C6C6AFB1EF1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514076F-D709-4BF4-9A92-7BEBEB6F4A74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41">
            <a:extLst>
              <a:ext uri="{FF2B5EF4-FFF2-40B4-BE49-F238E27FC236}">
                <a16:creationId xmlns:a16="http://schemas.microsoft.com/office/drawing/2014/main" id="{7ACC456B-835F-4EC6-94A3-CC2AFEC1B5A7}"/>
              </a:ext>
            </a:extLst>
          </p:cNvPr>
          <p:cNvGrpSpPr/>
          <p:nvPr/>
        </p:nvGrpSpPr>
        <p:grpSpPr>
          <a:xfrm>
            <a:off x="3981672" y="1714112"/>
            <a:ext cx="1476000" cy="678649"/>
            <a:chOff x="3233964" y="1954419"/>
            <a:chExt cx="1410044" cy="67864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A3730D7-DF4B-4EED-AEA6-0E755F4E91D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9FCC707-513E-48C2-A989-50EE48B7456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44">
            <a:extLst>
              <a:ext uri="{FF2B5EF4-FFF2-40B4-BE49-F238E27FC236}">
                <a16:creationId xmlns:a16="http://schemas.microsoft.com/office/drawing/2014/main" id="{BEEFECC3-A709-4E9B-A3E5-32F726F32245}"/>
              </a:ext>
            </a:extLst>
          </p:cNvPr>
          <p:cNvGrpSpPr/>
          <p:nvPr/>
        </p:nvGrpSpPr>
        <p:grpSpPr>
          <a:xfrm>
            <a:off x="6017692" y="1714112"/>
            <a:ext cx="1476000" cy="678649"/>
            <a:chOff x="3233964" y="1954419"/>
            <a:chExt cx="1410044" cy="678649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400187C-649A-4670-8713-42004CB56DC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1FD464E-C74A-44C1-8C70-8A4C6411285A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7">
            <a:extLst>
              <a:ext uri="{FF2B5EF4-FFF2-40B4-BE49-F238E27FC236}">
                <a16:creationId xmlns:a16="http://schemas.microsoft.com/office/drawing/2014/main" id="{877ED164-118F-4AA7-8B27-F3A96D040D7B}"/>
              </a:ext>
            </a:extLst>
          </p:cNvPr>
          <p:cNvGrpSpPr/>
          <p:nvPr/>
        </p:nvGrpSpPr>
        <p:grpSpPr>
          <a:xfrm>
            <a:off x="8053712" y="1714112"/>
            <a:ext cx="1476000" cy="678649"/>
            <a:chOff x="3233964" y="1954419"/>
            <a:chExt cx="1410044" cy="678649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143B80D-F566-4A2D-9F48-E1F1D8235BA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8135B5E-6A59-455B-8C8E-FCAA2B4DA01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50">
            <a:extLst>
              <a:ext uri="{FF2B5EF4-FFF2-40B4-BE49-F238E27FC236}">
                <a16:creationId xmlns:a16="http://schemas.microsoft.com/office/drawing/2014/main" id="{77E48A0A-ABD5-4B2E-BADB-5266B2D0114E}"/>
              </a:ext>
            </a:extLst>
          </p:cNvPr>
          <p:cNvGrpSpPr/>
          <p:nvPr/>
        </p:nvGrpSpPr>
        <p:grpSpPr>
          <a:xfrm>
            <a:off x="10089730" y="1714112"/>
            <a:ext cx="1476000" cy="678649"/>
            <a:chOff x="3233964" y="1954419"/>
            <a:chExt cx="1410044" cy="67864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C6A6048-9A23-4D35-A851-4CD052C54015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1A9D2B7-0F65-44DF-8C25-C90A02BAC579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8" name="Group 53">
            <a:extLst>
              <a:ext uri="{FF2B5EF4-FFF2-40B4-BE49-F238E27FC236}">
                <a16:creationId xmlns:a16="http://schemas.microsoft.com/office/drawing/2014/main" id="{D5885E3F-4B29-477B-9805-A31F354727D7}"/>
              </a:ext>
            </a:extLst>
          </p:cNvPr>
          <p:cNvGrpSpPr/>
          <p:nvPr/>
        </p:nvGrpSpPr>
        <p:grpSpPr>
          <a:xfrm>
            <a:off x="1147500" y="4573601"/>
            <a:ext cx="1755748" cy="1292662"/>
            <a:chOff x="668087" y="4221088"/>
            <a:chExt cx="1549271" cy="1292662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5272C3ED-C0EC-4157-B51E-DA97006CC647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E1D71D7C-90AD-4BD3-BA52-F076AD7AC70B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1" name="Group 56">
            <a:extLst>
              <a:ext uri="{FF2B5EF4-FFF2-40B4-BE49-F238E27FC236}">
                <a16:creationId xmlns:a16="http://schemas.microsoft.com/office/drawing/2014/main" id="{1D4D2B12-5439-4598-AFC9-DAC505B747CA}"/>
              </a:ext>
            </a:extLst>
          </p:cNvPr>
          <p:cNvGrpSpPr/>
          <p:nvPr/>
        </p:nvGrpSpPr>
        <p:grpSpPr>
          <a:xfrm>
            <a:off x="9266250" y="4573601"/>
            <a:ext cx="1755748" cy="1292662"/>
            <a:chOff x="668087" y="4221088"/>
            <a:chExt cx="1549271" cy="1292662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D0D545FD-51E7-4201-AEF5-1BBB73E2F183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38C54271-C3CE-4A2D-800D-DE996B400A34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4" name="Group 59">
            <a:extLst>
              <a:ext uri="{FF2B5EF4-FFF2-40B4-BE49-F238E27FC236}">
                <a16:creationId xmlns:a16="http://schemas.microsoft.com/office/drawing/2014/main" id="{5410437C-F822-4348-B823-7895C216BAB6}"/>
              </a:ext>
            </a:extLst>
          </p:cNvPr>
          <p:cNvGrpSpPr/>
          <p:nvPr/>
        </p:nvGrpSpPr>
        <p:grpSpPr>
          <a:xfrm>
            <a:off x="3177188" y="4573601"/>
            <a:ext cx="1755748" cy="1292662"/>
            <a:chOff x="668087" y="4221088"/>
            <a:chExt cx="1549271" cy="1292662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DD97477-33AA-422C-8D9B-0F6391428FCC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59F3434A-586A-49D4-BBD3-0B13C67C5B7E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57" name="Group 62">
            <a:extLst>
              <a:ext uri="{FF2B5EF4-FFF2-40B4-BE49-F238E27FC236}">
                <a16:creationId xmlns:a16="http://schemas.microsoft.com/office/drawing/2014/main" id="{85D54918-85EE-4320-9ABC-0F78DD4B3586}"/>
              </a:ext>
            </a:extLst>
          </p:cNvPr>
          <p:cNvGrpSpPr/>
          <p:nvPr/>
        </p:nvGrpSpPr>
        <p:grpSpPr>
          <a:xfrm>
            <a:off x="7236564" y="4573601"/>
            <a:ext cx="1755748" cy="1292662"/>
            <a:chOff x="668087" y="4221088"/>
            <a:chExt cx="1549271" cy="1292662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4A3B704E-BBC4-4DB2-A24D-B62302EC813A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BAABC38A-9888-4E71-908D-1492623178BC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0" name="Group 65">
            <a:extLst>
              <a:ext uri="{FF2B5EF4-FFF2-40B4-BE49-F238E27FC236}">
                <a16:creationId xmlns:a16="http://schemas.microsoft.com/office/drawing/2014/main" id="{4EA04444-3ED1-4F42-95F8-C40D005533D3}"/>
              </a:ext>
            </a:extLst>
          </p:cNvPr>
          <p:cNvGrpSpPr/>
          <p:nvPr/>
        </p:nvGrpSpPr>
        <p:grpSpPr>
          <a:xfrm>
            <a:off x="5206876" y="4573601"/>
            <a:ext cx="1755748" cy="1292662"/>
            <a:chOff x="668087" y="4221088"/>
            <a:chExt cx="1549271" cy="1292662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51405A4B-548F-4750-BD0B-0E51C9E60A5E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  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3D10DBD2-8470-4892-B2B8-365A2B38738A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36D3057-AA78-4915-8C04-017BA98BE39C}"/>
              </a:ext>
            </a:extLst>
          </p:cNvPr>
          <p:cNvGrpSpPr/>
          <p:nvPr/>
        </p:nvGrpSpPr>
        <p:grpSpPr>
          <a:xfrm>
            <a:off x="956579" y="2879102"/>
            <a:ext cx="10296948" cy="1936363"/>
            <a:chOff x="535636" y="2528993"/>
            <a:chExt cx="8227294" cy="1547160"/>
          </a:xfrm>
        </p:grpSpPr>
        <p:sp>
          <p:nvSpPr>
            <p:cNvPr id="4" name="Isosceles Triangle 5">
              <a:extLst>
                <a:ext uri="{FF2B5EF4-FFF2-40B4-BE49-F238E27FC236}">
                  <a16:creationId xmlns:a16="http://schemas.microsoft.com/office/drawing/2014/main" id="{44F05B22-8DFD-4E54-B3CC-7C9D3BEA638D}"/>
                </a:ext>
              </a:extLst>
            </p:cNvPr>
            <p:cNvSpPr/>
            <p:nvPr/>
          </p:nvSpPr>
          <p:spPr>
            <a:xfrm>
              <a:off x="535636" y="2557925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5" name="Isosceles Triangle 5">
              <a:extLst>
                <a:ext uri="{FF2B5EF4-FFF2-40B4-BE49-F238E27FC236}">
                  <a16:creationId xmlns:a16="http://schemas.microsoft.com/office/drawing/2014/main" id="{A335FE83-0F62-4E86-AC70-45E44587C5A9}"/>
                </a:ext>
              </a:extLst>
            </p:cNvPr>
            <p:cNvSpPr/>
            <p:nvPr/>
          </p:nvSpPr>
          <p:spPr>
            <a:xfrm rot="10800000">
              <a:off x="2129649" y="3212976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911C1D46-C314-40B5-943C-C19CAF8F0275}"/>
                </a:ext>
              </a:extLst>
            </p:cNvPr>
            <p:cNvSpPr/>
            <p:nvPr/>
          </p:nvSpPr>
          <p:spPr>
            <a:xfrm>
              <a:off x="3723663" y="2528993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7" name="Isosceles Triangle 5">
              <a:extLst>
                <a:ext uri="{FF2B5EF4-FFF2-40B4-BE49-F238E27FC236}">
                  <a16:creationId xmlns:a16="http://schemas.microsoft.com/office/drawing/2014/main" id="{83E3EFFF-200E-4DAA-8FCC-20BEFA3F8FD5}"/>
                </a:ext>
              </a:extLst>
            </p:cNvPr>
            <p:cNvSpPr/>
            <p:nvPr/>
          </p:nvSpPr>
          <p:spPr>
            <a:xfrm rot="10800000">
              <a:off x="5317677" y="3198509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  <p:sp>
          <p:nvSpPr>
            <p:cNvPr id="8" name="Isosceles Triangle 5">
              <a:extLst>
                <a:ext uri="{FF2B5EF4-FFF2-40B4-BE49-F238E27FC236}">
                  <a16:creationId xmlns:a16="http://schemas.microsoft.com/office/drawing/2014/main" id="{7E6A015D-8857-4FCB-A8E9-1DC352FCADFD}"/>
                </a:ext>
              </a:extLst>
            </p:cNvPr>
            <p:cNvSpPr/>
            <p:nvPr/>
          </p:nvSpPr>
          <p:spPr>
            <a:xfrm>
              <a:off x="6926156" y="2528993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62AE6C0-EC9D-4FAB-96EA-EE5DBE5300EC}"/>
              </a:ext>
            </a:extLst>
          </p:cNvPr>
          <p:cNvGrpSpPr/>
          <p:nvPr/>
        </p:nvGrpSpPr>
        <p:grpSpPr>
          <a:xfrm>
            <a:off x="1000595" y="1800408"/>
            <a:ext cx="2232248" cy="1074303"/>
            <a:chOff x="4965552" y="1736224"/>
            <a:chExt cx="2232248" cy="1074303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D1CE43D-BF14-458E-A4C1-6E07D78544A8}"/>
                </a:ext>
              </a:extLst>
            </p:cNvPr>
            <p:cNvSpPr txBox="1"/>
            <p:nvPr/>
          </p:nvSpPr>
          <p:spPr>
            <a:xfrm>
              <a:off x="4965552" y="1979530"/>
              <a:ext cx="223224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21A9B84-C156-4D05-B9F5-932355C39909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29767F26-373E-4135-A7A1-40FFF3E2ECF5}"/>
              </a:ext>
            </a:extLst>
          </p:cNvPr>
          <p:cNvSpPr txBox="1"/>
          <p:nvPr/>
        </p:nvSpPr>
        <p:spPr>
          <a:xfrm>
            <a:off x="1461107" y="4331720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" name="Group 13">
            <a:extLst>
              <a:ext uri="{FF2B5EF4-FFF2-40B4-BE49-F238E27FC236}">
                <a16:creationId xmlns:a16="http://schemas.microsoft.com/office/drawing/2014/main" id="{E33ABCAD-9EEE-481D-84FD-57860843F0A4}"/>
              </a:ext>
            </a:extLst>
          </p:cNvPr>
          <p:cNvGrpSpPr/>
          <p:nvPr/>
        </p:nvGrpSpPr>
        <p:grpSpPr>
          <a:xfrm>
            <a:off x="4968850" y="1800408"/>
            <a:ext cx="2232248" cy="1074303"/>
            <a:chOff x="4965552" y="1736224"/>
            <a:chExt cx="2232248" cy="1074303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37F149F-1455-41CE-BEFE-BAD069FE8C5C}"/>
                </a:ext>
              </a:extLst>
            </p:cNvPr>
            <p:cNvSpPr txBox="1"/>
            <p:nvPr/>
          </p:nvSpPr>
          <p:spPr>
            <a:xfrm>
              <a:off x="4965552" y="1979530"/>
              <a:ext cx="223224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88B25E0-587B-443D-AA91-CA1574DC05C8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6">
            <a:extLst>
              <a:ext uri="{FF2B5EF4-FFF2-40B4-BE49-F238E27FC236}">
                <a16:creationId xmlns:a16="http://schemas.microsoft.com/office/drawing/2014/main" id="{E1DA09BE-BA77-4DE3-9641-A056EA2794B9}"/>
              </a:ext>
            </a:extLst>
          </p:cNvPr>
          <p:cNvGrpSpPr/>
          <p:nvPr/>
        </p:nvGrpSpPr>
        <p:grpSpPr>
          <a:xfrm>
            <a:off x="8986036" y="1800408"/>
            <a:ext cx="2232248" cy="1074303"/>
            <a:chOff x="4965552" y="1736224"/>
            <a:chExt cx="2232248" cy="107430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4FFDA37-E92C-46FE-96CF-AAF3C44097CE}"/>
                </a:ext>
              </a:extLst>
            </p:cNvPr>
            <p:cNvSpPr txBox="1"/>
            <p:nvPr/>
          </p:nvSpPr>
          <p:spPr>
            <a:xfrm>
              <a:off x="4965552" y="1979530"/>
              <a:ext cx="223224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D6A88A3-75F9-41EB-8C99-F80F7B35DFDA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9">
            <a:extLst>
              <a:ext uri="{FF2B5EF4-FFF2-40B4-BE49-F238E27FC236}">
                <a16:creationId xmlns:a16="http://schemas.microsoft.com/office/drawing/2014/main" id="{A3783C4B-4F1E-4D38-9AC8-902FA11B6871}"/>
              </a:ext>
            </a:extLst>
          </p:cNvPr>
          <p:cNvGrpSpPr/>
          <p:nvPr/>
        </p:nvGrpSpPr>
        <p:grpSpPr>
          <a:xfrm>
            <a:off x="2981285" y="4950654"/>
            <a:ext cx="2232248" cy="1074303"/>
            <a:chOff x="4965552" y="1736224"/>
            <a:chExt cx="2232248" cy="1074303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0384A7C-3219-49A0-8C3B-7721EF7BEE54}"/>
                </a:ext>
              </a:extLst>
            </p:cNvPr>
            <p:cNvSpPr txBox="1"/>
            <p:nvPr/>
          </p:nvSpPr>
          <p:spPr>
            <a:xfrm>
              <a:off x="4965552" y="1979530"/>
              <a:ext cx="223224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F441B6A-4C32-41D7-8DBF-49560BAB0CA7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2">
            <a:extLst>
              <a:ext uri="{FF2B5EF4-FFF2-40B4-BE49-F238E27FC236}">
                <a16:creationId xmlns:a16="http://schemas.microsoft.com/office/drawing/2014/main" id="{516483B4-A9DE-4D5A-BEF0-7EF5D36D4B85}"/>
              </a:ext>
            </a:extLst>
          </p:cNvPr>
          <p:cNvGrpSpPr/>
          <p:nvPr/>
        </p:nvGrpSpPr>
        <p:grpSpPr>
          <a:xfrm>
            <a:off x="6962265" y="4950654"/>
            <a:ext cx="2232248" cy="1074303"/>
            <a:chOff x="4965552" y="1736224"/>
            <a:chExt cx="2232248" cy="107430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824C515-A94E-4E79-9998-2D1071A9E358}"/>
                </a:ext>
              </a:extLst>
            </p:cNvPr>
            <p:cNvSpPr txBox="1"/>
            <p:nvPr/>
          </p:nvSpPr>
          <p:spPr>
            <a:xfrm>
              <a:off x="4965552" y="1979530"/>
              <a:ext cx="223224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9329A69-A95B-4501-93DA-DE019D858472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FB3BA66D-BEDB-4E53-85BC-318D29173520}"/>
              </a:ext>
            </a:extLst>
          </p:cNvPr>
          <p:cNvSpPr txBox="1"/>
          <p:nvPr/>
        </p:nvSpPr>
        <p:spPr>
          <a:xfrm>
            <a:off x="5441236" y="4330475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B97BF23-B78B-46C7-BB2B-A9C0CC33D9A0}"/>
              </a:ext>
            </a:extLst>
          </p:cNvPr>
          <p:cNvSpPr txBox="1"/>
          <p:nvPr/>
        </p:nvSpPr>
        <p:spPr>
          <a:xfrm>
            <a:off x="9448524" y="4329230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9E732DF-28D3-4CDB-BBA7-D337E07DDC9C}"/>
              </a:ext>
            </a:extLst>
          </p:cNvPr>
          <p:cNvSpPr txBox="1"/>
          <p:nvPr/>
        </p:nvSpPr>
        <p:spPr>
          <a:xfrm>
            <a:off x="3421579" y="3090540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15E8232-A09D-4FC7-86B9-CA5C9B9BA8DB}"/>
              </a:ext>
            </a:extLst>
          </p:cNvPr>
          <p:cNvSpPr txBox="1"/>
          <p:nvPr/>
        </p:nvSpPr>
        <p:spPr>
          <a:xfrm>
            <a:off x="7401714" y="3089295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Isosceles Triangle 51">
            <a:extLst>
              <a:ext uri="{FF2B5EF4-FFF2-40B4-BE49-F238E27FC236}">
                <a16:creationId xmlns:a16="http://schemas.microsoft.com/office/drawing/2014/main" id="{7316ED4D-E5D9-4771-AADE-D2C8E1053707}"/>
              </a:ext>
            </a:extLst>
          </p:cNvPr>
          <p:cNvSpPr/>
          <p:nvPr/>
        </p:nvSpPr>
        <p:spPr>
          <a:xfrm>
            <a:off x="1957840" y="3904560"/>
            <a:ext cx="336374" cy="24666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D28CD736-B51C-45D1-95F7-905D8A5F1C77}"/>
              </a:ext>
            </a:extLst>
          </p:cNvPr>
          <p:cNvSpPr/>
          <p:nvPr/>
        </p:nvSpPr>
        <p:spPr>
          <a:xfrm rot="2700000">
            <a:off x="6003832" y="3759589"/>
            <a:ext cx="268580" cy="48151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1" name="Rectangle 9">
            <a:extLst>
              <a:ext uri="{FF2B5EF4-FFF2-40B4-BE49-F238E27FC236}">
                <a16:creationId xmlns:a16="http://schemas.microsoft.com/office/drawing/2014/main" id="{D111C808-8E84-4F69-9454-826CB9C6D03C}"/>
              </a:ext>
            </a:extLst>
          </p:cNvPr>
          <p:cNvSpPr/>
          <p:nvPr/>
        </p:nvSpPr>
        <p:spPr>
          <a:xfrm>
            <a:off x="3930129" y="3528823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2" name="Oval 7">
            <a:extLst>
              <a:ext uri="{FF2B5EF4-FFF2-40B4-BE49-F238E27FC236}">
                <a16:creationId xmlns:a16="http://schemas.microsoft.com/office/drawing/2014/main" id="{2EE439C9-2168-4405-8E53-7BFFF6A56ACA}"/>
              </a:ext>
            </a:extLst>
          </p:cNvPr>
          <p:cNvSpPr/>
          <p:nvPr/>
        </p:nvSpPr>
        <p:spPr>
          <a:xfrm>
            <a:off x="7902784" y="3493960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07E0806D-4CF3-4D16-B681-C34F54277AAD}"/>
              </a:ext>
            </a:extLst>
          </p:cNvPr>
          <p:cNvSpPr/>
          <p:nvPr/>
        </p:nvSpPr>
        <p:spPr>
          <a:xfrm>
            <a:off x="9956945" y="3869676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1200" dirty="0"/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2778801" y="274217"/>
            <a:ext cx="705024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4" name="Freeform: Shape 453">
            <a:extLst>
              <a:ext uri="{FF2B5EF4-FFF2-40B4-BE49-F238E27FC236}">
                <a16:creationId xmlns:a16="http://schemas.microsoft.com/office/drawing/2014/main" id="{C5C3A4E1-6474-4327-89B5-7089238D293F}"/>
              </a:ext>
            </a:extLst>
          </p:cNvPr>
          <p:cNvSpPr/>
          <p:nvPr/>
        </p:nvSpPr>
        <p:spPr>
          <a:xfrm rot="10800000">
            <a:off x="11253792" y="2968540"/>
            <a:ext cx="885251" cy="88454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3">
            <a:extLst>
              <a:ext uri="{FF2B5EF4-FFF2-40B4-BE49-F238E27FC236}">
                <a16:creationId xmlns:a16="http://schemas.microsoft.com/office/drawing/2014/main" id="{B9F0AE14-0217-454B-A2EF-B41F5759BFEF}"/>
              </a:ext>
            </a:extLst>
          </p:cNvPr>
          <p:cNvSpPr/>
          <p:nvPr/>
        </p:nvSpPr>
        <p:spPr>
          <a:xfrm rot="10800000">
            <a:off x="11523244" y="1548799"/>
            <a:ext cx="499747" cy="501452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67FD7A98-1A27-42A2-B5BD-C1590AD9A5CE}"/>
              </a:ext>
            </a:extLst>
          </p:cNvPr>
          <p:cNvSpPr/>
          <p:nvPr/>
        </p:nvSpPr>
        <p:spPr>
          <a:xfrm rot="10800000">
            <a:off x="10592153" y="2840646"/>
            <a:ext cx="586885" cy="588354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" name="Freeform: Shape 9">
            <a:extLst>
              <a:ext uri="{FF2B5EF4-FFF2-40B4-BE49-F238E27FC236}">
                <a16:creationId xmlns:a16="http://schemas.microsoft.com/office/drawing/2014/main" id="{4A265044-94A1-444A-919F-FC26EDB3DA75}"/>
              </a:ext>
            </a:extLst>
          </p:cNvPr>
          <p:cNvSpPr/>
          <p:nvPr/>
        </p:nvSpPr>
        <p:spPr>
          <a:xfrm rot="10800000">
            <a:off x="10807397" y="1266032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210E227C-1D79-4CAA-97B7-5F5ED4F353EB}"/>
              </a:ext>
            </a:extLst>
          </p:cNvPr>
          <p:cNvSpPr/>
          <p:nvPr/>
        </p:nvSpPr>
        <p:spPr>
          <a:xfrm rot="10800000">
            <a:off x="11696418" y="2159863"/>
            <a:ext cx="885251" cy="884672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9" name="Freeform: Shape 13">
            <a:extLst>
              <a:ext uri="{FF2B5EF4-FFF2-40B4-BE49-F238E27FC236}">
                <a16:creationId xmlns:a16="http://schemas.microsoft.com/office/drawing/2014/main" id="{BD427EF9-AC40-4C24-B171-09531E06B8E3}"/>
              </a:ext>
            </a:extLst>
          </p:cNvPr>
          <p:cNvSpPr/>
          <p:nvPr/>
        </p:nvSpPr>
        <p:spPr>
          <a:xfrm rot="10800000">
            <a:off x="11902078" y="983353"/>
            <a:ext cx="504255" cy="501453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그래픽 5">
            <a:extLst>
              <a:ext uri="{FF2B5EF4-FFF2-40B4-BE49-F238E27FC236}">
                <a16:creationId xmlns:a16="http://schemas.microsoft.com/office/drawing/2014/main" id="{E639C8D2-24A3-4922-A833-92666B23940A}"/>
              </a:ext>
            </a:extLst>
          </p:cNvPr>
          <p:cNvSpPr/>
          <p:nvPr/>
        </p:nvSpPr>
        <p:spPr>
          <a:xfrm rot="10800000">
            <a:off x="11982791" y="5014951"/>
            <a:ext cx="865679" cy="863056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6992137-085B-4E7F-B5BC-1B1BDAF7B430}"/>
              </a:ext>
            </a:extLst>
          </p:cNvPr>
          <p:cNvSpPr/>
          <p:nvPr/>
        </p:nvSpPr>
        <p:spPr>
          <a:xfrm rot="10800000">
            <a:off x="11198082" y="3935033"/>
            <a:ext cx="996670" cy="996861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36112F85-2545-4B50-AEFB-BAD41A2C36EA}"/>
              </a:ext>
            </a:extLst>
          </p:cNvPr>
          <p:cNvSpPr/>
          <p:nvPr/>
        </p:nvSpPr>
        <p:spPr>
          <a:xfrm rot="10800000">
            <a:off x="10912028" y="1989892"/>
            <a:ext cx="634883" cy="634299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" name="Freeform: Shape 3">
            <a:extLst>
              <a:ext uri="{FF2B5EF4-FFF2-40B4-BE49-F238E27FC236}">
                <a16:creationId xmlns:a16="http://schemas.microsoft.com/office/drawing/2014/main" id="{8A84C564-5B87-42FA-BCFE-0252F3EA237B}"/>
              </a:ext>
            </a:extLst>
          </p:cNvPr>
          <p:cNvSpPr/>
          <p:nvPr/>
        </p:nvSpPr>
        <p:spPr>
          <a:xfrm rot="10800000">
            <a:off x="11370369" y="5079469"/>
            <a:ext cx="499747" cy="501452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자유형: 도형 15">
            <a:extLst>
              <a:ext uri="{FF2B5EF4-FFF2-40B4-BE49-F238E27FC236}">
                <a16:creationId xmlns:a16="http://schemas.microsoft.com/office/drawing/2014/main" id="{176EE22C-B487-41F5-A1E5-45A082FBEDD5}"/>
              </a:ext>
            </a:extLst>
          </p:cNvPr>
          <p:cNvSpPr/>
          <p:nvPr/>
        </p:nvSpPr>
        <p:spPr>
          <a:xfrm rot="10800000">
            <a:off x="10824855" y="5491236"/>
            <a:ext cx="611995" cy="610223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7" name="Freeform: Shape 9">
            <a:extLst>
              <a:ext uri="{FF2B5EF4-FFF2-40B4-BE49-F238E27FC236}">
                <a16:creationId xmlns:a16="http://schemas.microsoft.com/office/drawing/2014/main" id="{089BCFA1-4C38-4AA3-B34D-401F14A2B6E1}"/>
              </a:ext>
            </a:extLst>
          </p:cNvPr>
          <p:cNvSpPr/>
          <p:nvPr/>
        </p:nvSpPr>
        <p:spPr>
          <a:xfrm rot="10800000">
            <a:off x="11532460" y="5809294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13">
            <a:extLst>
              <a:ext uri="{FF2B5EF4-FFF2-40B4-BE49-F238E27FC236}">
                <a16:creationId xmlns:a16="http://schemas.microsoft.com/office/drawing/2014/main" id="{AB460025-CCED-4C42-AF17-AD38124FCE13}"/>
              </a:ext>
            </a:extLst>
          </p:cNvPr>
          <p:cNvSpPr/>
          <p:nvPr/>
        </p:nvSpPr>
        <p:spPr>
          <a:xfrm rot="10800000">
            <a:off x="10908901" y="4824003"/>
            <a:ext cx="413421" cy="411124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3" name="Freeform: Shape 5">
            <a:extLst>
              <a:ext uri="{FF2B5EF4-FFF2-40B4-BE49-F238E27FC236}">
                <a16:creationId xmlns:a16="http://schemas.microsoft.com/office/drawing/2014/main" id="{407328BD-DD0C-44FE-A995-1ABD7F0F0517}"/>
              </a:ext>
            </a:extLst>
          </p:cNvPr>
          <p:cNvSpPr/>
          <p:nvPr/>
        </p:nvSpPr>
        <p:spPr>
          <a:xfrm rot="10800000">
            <a:off x="10876016" y="6361242"/>
            <a:ext cx="788586" cy="78858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8" name="Freeform: Shape 9">
            <a:extLst>
              <a:ext uri="{FF2B5EF4-FFF2-40B4-BE49-F238E27FC236}">
                <a16:creationId xmlns:a16="http://schemas.microsoft.com/office/drawing/2014/main" id="{2AA35560-3CED-4005-AAE3-C8A17697A019}"/>
              </a:ext>
            </a:extLst>
          </p:cNvPr>
          <p:cNvSpPr/>
          <p:nvPr/>
        </p:nvSpPr>
        <p:spPr>
          <a:xfrm rot="10800000">
            <a:off x="11015824" y="3682669"/>
            <a:ext cx="306498" cy="30567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453">
            <a:extLst>
              <a:ext uri="{FF2B5EF4-FFF2-40B4-BE49-F238E27FC236}">
                <a16:creationId xmlns:a16="http://schemas.microsoft.com/office/drawing/2014/main" id="{7314D776-C3B2-4546-A008-D896137319D5}"/>
              </a:ext>
            </a:extLst>
          </p:cNvPr>
          <p:cNvSpPr/>
          <p:nvPr/>
        </p:nvSpPr>
        <p:spPr>
          <a:xfrm rot="10800000">
            <a:off x="10984273" y="73176"/>
            <a:ext cx="1125275" cy="1124371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자유형: 도형 31">
            <a:extLst>
              <a:ext uri="{FF2B5EF4-FFF2-40B4-BE49-F238E27FC236}">
                <a16:creationId xmlns:a16="http://schemas.microsoft.com/office/drawing/2014/main" id="{E468246F-B732-414F-A93F-D66BE2C2722D}"/>
              </a:ext>
            </a:extLst>
          </p:cNvPr>
          <p:cNvSpPr/>
          <p:nvPr/>
        </p:nvSpPr>
        <p:spPr>
          <a:xfrm rot="10800000">
            <a:off x="761967" y="1989891"/>
            <a:ext cx="586885" cy="588354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" name="그래픽 5">
            <a:extLst>
              <a:ext uri="{FF2B5EF4-FFF2-40B4-BE49-F238E27FC236}">
                <a16:creationId xmlns:a16="http://schemas.microsoft.com/office/drawing/2014/main" id="{49BA3DB0-BDDD-45AF-B4FF-ACD748C5F809}"/>
              </a:ext>
            </a:extLst>
          </p:cNvPr>
          <p:cNvSpPr/>
          <p:nvPr/>
        </p:nvSpPr>
        <p:spPr>
          <a:xfrm rot="10800000">
            <a:off x="482660" y="988349"/>
            <a:ext cx="865679" cy="863056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43184948-5120-4066-BB2A-A9630C9C6EC6}"/>
              </a:ext>
            </a:extLst>
          </p:cNvPr>
          <p:cNvSpPr/>
          <p:nvPr/>
        </p:nvSpPr>
        <p:spPr>
          <a:xfrm rot="10800000">
            <a:off x="-302049" y="-91569"/>
            <a:ext cx="996670" cy="996861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0" name="Freeform: Shape 3">
            <a:extLst>
              <a:ext uri="{FF2B5EF4-FFF2-40B4-BE49-F238E27FC236}">
                <a16:creationId xmlns:a16="http://schemas.microsoft.com/office/drawing/2014/main" id="{1098F77C-3D8D-42F6-B284-F7A145DCB677}"/>
              </a:ext>
            </a:extLst>
          </p:cNvPr>
          <p:cNvSpPr/>
          <p:nvPr/>
        </p:nvSpPr>
        <p:spPr>
          <a:xfrm rot="10800000">
            <a:off x="-129762" y="1052867"/>
            <a:ext cx="499747" cy="501452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9">
            <a:extLst>
              <a:ext uri="{FF2B5EF4-FFF2-40B4-BE49-F238E27FC236}">
                <a16:creationId xmlns:a16="http://schemas.microsoft.com/office/drawing/2014/main" id="{61318602-E975-45AA-85A6-A573EF3DD496}"/>
              </a:ext>
            </a:extLst>
          </p:cNvPr>
          <p:cNvSpPr/>
          <p:nvPr/>
        </p:nvSpPr>
        <p:spPr>
          <a:xfrm rot="10800000">
            <a:off x="32329" y="1782692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53">
            <a:extLst>
              <a:ext uri="{FF2B5EF4-FFF2-40B4-BE49-F238E27FC236}">
                <a16:creationId xmlns:a16="http://schemas.microsoft.com/office/drawing/2014/main" id="{446EAE6C-6168-4143-98C9-06E8E7EA2252}"/>
              </a:ext>
            </a:extLst>
          </p:cNvPr>
          <p:cNvSpPr/>
          <p:nvPr/>
        </p:nvSpPr>
        <p:spPr>
          <a:xfrm rot="10800000">
            <a:off x="138231" y="2602823"/>
            <a:ext cx="1309203" cy="1308152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3">
            <a:extLst>
              <a:ext uri="{FF2B5EF4-FFF2-40B4-BE49-F238E27FC236}">
                <a16:creationId xmlns:a16="http://schemas.microsoft.com/office/drawing/2014/main" id="{C9BF90DB-3F8A-41B0-AC96-DC8050AAE7B8}"/>
              </a:ext>
            </a:extLst>
          </p:cNvPr>
          <p:cNvSpPr/>
          <p:nvPr/>
        </p:nvSpPr>
        <p:spPr>
          <a:xfrm rot="10800000">
            <a:off x="787336" y="111264"/>
            <a:ext cx="660099" cy="662351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9">
            <a:extLst>
              <a:ext uri="{FF2B5EF4-FFF2-40B4-BE49-F238E27FC236}">
                <a16:creationId xmlns:a16="http://schemas.microsoft.com/office/drawing/2014/main" id="{79A35D74-8D4B-4AD5-9D47-856F0294C867}"/>
              </a:ext>
            </a:extLst>
          </p:cNvPr>
          <p:cNvSpPr/>
          <p:nvPr/>
        </p:nvSpPr>
        <p:spPr>
          <a:xfrm rot="10800000">
            <a:off x="538659" y="3951828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AAE473BE-4383-47D5-B54D-0860440472EF}"/>
              </a:ext>
            </a:extLst>
          </p:cNvPr>
          <p:cNvSpPr/>
          <p:nvPr/>
        </p:nvSpPr>
        <p:spPr>
          <a:xfrm rot="10800000">
            <a:off x="-435198" y="3765415"/>
            <a:ext cx="885251" cy="884672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8" name="Freeform: Shape 5">
            <a:extLst>
              <a:ext uri="{FF2B5EF4-FFF2-40B4-BE49-F238E27FC236}">
                <a16:creationId xmlns:a16="http://schemas.microsoft.com/office/drawing/2014/main" id="{299F098E-C9B9-4AF1-B6BB-2367EDEB3C50}"/>
              </a:ext>
            </a:extLst>
          </p:cNvPr>
          <p:cNvSpPr/>
          <p:nvPr/>
        </p:nvSpPr>
        <p:spPr>
          <a:xfrm rot="10800000">
            <a:off x="-395606" y="2420281"/>
            <a:ext cx="634493" cy="634494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9" name="그래픽 5">
            <a:extLst>
              <a:ext uri="{FF2B5EF4-FFF2-40B4-BE49-F238E27FC236}">
                <a16:creationId xmlns:a16="http://schemas.microsoft.com/office/drawing/2014/main" id="{A2D1197E-54DB-4244-A46B-E86573D18A44}"/>
              </a:ext>
            </a:extLst>
          </p:cNvPr>
          <p:cNvSpPr/>
          <p:nvPr/>
        </p:nvSpPr>
        <p:spPr>
          <a:xfrm rot="10800000">
            <a:off x="228282" y="6233882"/>
            <a:ext cx="923211" cy="920413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1" name="자유형: 도형 50">
            <a:extLst>
              <a:ext uri="{FF2B5EF4-FFF2-40B4-BE49-F238E27FC236}">
                <a16:creationId xmlns:a16="http://schemas.microsoft.com/office/drawing/2014/main" id="{A8E1E4B3-8411-4C51-86DC-013256125241}"/>
              </a:ext>
            </a:extLst>
          </p:cNvPr>
          <p:cNvSpPr/>
          <p:nvPr/>
        </p:nvSpPr>
        <p:spPr>
          <a:xfrm rot="10800000">
            <a:off x="-91623" y="4625468"/>
            <a:ext cx="1491396" cy="1490024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2" name="자유형: 도형 51">
            <a:extLst>
              <a:ext uri="{FF2B5EF4-FFF2-40B4-BE49-F238E27FC236}">
                <a16:creationId xmlns:a16="http://schemas.microsoft.com/office/drawing/2014/main" id="{AFE7DEAD-FC93-4217-8546-8B5D507A1C7F}"/>
              </a:ext>
            </a:extLst>
          </p:cNvPr>
          <p:cNvSpPr/>
          <p:nvPr/>
        </p:nvSpPr>
        <p:spPr>
          <a:xfrm rot="10800000">
            <a:off x="-243289" y="6125687"/>
            <a:ext cx="498627" cy="497183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3" name="Freeform: Shape 9">
            <a:extLst>
              <a:ext uri="{FF2B5EF4-FFF2-40B4-BE49-F238E27FC236}">
                <a16:creationId xmlns:a16="http://schemas.microsoft.com/office/drawing/2014/main" id="{FD7335CA-7310-49DD-9790-B060C6969917}"/>
              </a:ext>
            </a:extLst>
          </p:cNvPr>
          <p:cNvSpPr/>
          <p:nvPr/>
        </p:nvSpPr>
        <p:spPr>
          <a:xfrm rot="10800000">
            <a:off x="1156318" y="4431777"/>
            <a:ext cx="306498" cy="30567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848ADF3-15E2-4986-B7FE-4C4567BF1DBF}"/>
              </a:ext>
            </a:extLst>
          </p:cNvPr>
          <p:cNvSpPr txBox="1"/>
          <p:nvPr/>
        </p:nvSpPr>
        <p:spPr>
          <a:xfrm>
            <a:off x="2714223" y="1548799"/>
            <a:ext cx="705024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7377B8E-F4CC-4D85-A5DE-552A7544033F}"/>
              </a:ext>
            </a:extLst>
          </p:cNvPr>
          <p:cNvSpPr txBox="1"/>
          <p:nvPr/>
        </p:nvSpPr>
        <p:spPr>
          <a:xfrm>
            <a:off x="2714223" y="2576288"/>
            <a:ext cx="2005833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05F74D0-B71F-4E5F-B3A2-DCAD76B6881A}"/>
              </a:ext>
            </a:extLst>
          </p:cNvPr>
          <p:cNvSpPr txBox="1"/>
          <p:nvPr/>
        </p:nvSpPr>
        <p:spPr>
          <a:xfrm>
            <a:off x="5236428" y="2576288"/>
            <a:ext cx="2005833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DFFDC86-B76C-461B-A578-AD5E0707D897}"/>
              </a:ext>
            </a:extLst>
          </p:cNvPr>
          <p:cNvSpPr txBox="1"/>
          <p:nvPr/>
        </p:nvSpPr>
        <p:spPr>
          <a:xfrm>
            <a:off x="7758633" y="2576288"/>
            <a:ext cx="2005833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F51AB0A-4166-496D-B115-9C5A630AC1A2}"/>
              </a:ext>
            </a:extLst>
          </p:cNvPr>
          <p:cNvSpPr/>
          <p:nvPr/>
        </p:nvSpPr>
        <p:spPr>
          <a:xfrm>
            <a:off x="182880" y="179614"/>
            <a:ext cx="11852366" cy="6574972"/>
          </a:xfrm>
          <a:prstGeom prst="rect">
            <a:avLst/>
          </a:prstGeom>
          <a:gradFill flip="none" rotWithShape="1">
            <a:gsLst>
              <a:gs pos="0">
                <a:srgbClr val="01D1D3">
                  <a:alpha val="80000"/>
                </a:srgbClr>
              </a:gs>
              <a:gs pos="100000">
                <a:srgbClr val="5A28C8">
                  <a:lumMod val="100000"/>
                  <a:alpha val="80000"/>
                </a:srgbClr>
              </a:gs>
            </a:gsLst>
            <a:lin ang="1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182880" y="174171"/>
            <a:ext cx="1185236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Columns 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322C400-9937-4842-8AA6-B1E63206332B}"/>
              </a:ext>
            </a:extLst>
          </p:cNvPr>
          <p:cNvSpPr txBox="1"/>
          <p:nvPr/>
        </p:nvSpPr>
        <p:spPr>
          <a:xfrm>
            <a:off x="4059454" y="1303197"/>
            <a:ext cx="4528038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Easy to change colors, photos and Text.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1E08525-423A-4F92-B0A4-A43FE93C8A2C}"/>
              </a:ext>
            </a:extLst>
          </p:cNvPr>
          <p:cNvSpPr txBox="1"/>
          <p:nvPr/>
        </p:nvSpPr>
        <p:spPr>
          <a:xfrm>
            <a:off x="4059454" y="2595859"/>
            <a:ext cx="2071064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Get a modern PowerPoint  Presentation that is beautifully designed.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920C594-3414-4298-8B68-496105B5B6E9}"/>
              </a:ext>
            </a:extLst>
          </p:cNvPr>
          <p:cNvSpPr txBox="1"/>
          <p:nvPr/>
        </p:nvSpPr>
        <p:spPr>
          <a:xfrm>
            <a:off x="6581659" y="2595859"/>
            <a:ext cx="2071064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5A07059-5596-481F-88FE-6886A2140264}"/>
              </a:ext>
            </a:extLst>
          </p:cNvPr>
          <p:cNvSpPr txBox="1"/>
          <p:nvPr/>
        </p:nvSpPr>
        <p:spPr>
          <a:xfrm>
            <a:off x="9720859" y="1386886"/>
            <a:ext cx="2005833" cy="470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I hope and I believe that this Template will your Time, Money and Reputation. Get a modern PowerPoint  Presentation that is beautifully designed.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61DDE83-454E-4A46-AA5B-DA34B17BAB59}"/>
              </a:ext>
            </a:extLst>
          </p:cNvPr>
          <p:cNvSpPr txBox="1"/>
          <p:nvPr/>
        </p:nvSpPr>
        <p:spPr>
          <a:xfrm>
            <a:off x="985485" y="1386886"/>
            <a:ext cx="2005833" cy="470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I hope and I believe that this Template will your Time, Money and Reputation. Get a modern PowerPoint  Presentation that is beautifully designed.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1" y="4714489"/>
            <a:ext cx="121919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51" y="5653820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Freeform: Shape 453">
            <a:extLst>
              <a:ext uri="{FF2B5EF4-FFF2-40B4-BE49-F238E27FC236}">
                <a16:creationId xmlns:a16="http://schemas.microsoft.com/office/drawing/2014/main" id="{74E95F63-CBCA-4823-A20F-8C5FC0B909FC}"/>
              </a:ext>
            </a:extLst>
          </p:cNvPr>
          <p:cNvSpPr/>
          <p:nvPr/>
        </p:nvSpPr>
        <p:spPr>
          <a:xfrm rot="5400000">
            <a:off x="435492" y="521279"/>
            <a:ext cx="1654009" cy="165268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3">
            <a:extLst>
              <a:ext uri="{FF2B5EF4-FFF2-40B4-BE49-F238E27FC236}">
                <a16:creationId xmlns:a16="http://schemas.microsoft.com/office/drawing/2014/main" id="{3EFF01C9-6A9A-4A93-A1DF-42F021EA8F83}"/>
              </a:ext>
            </a:extLst>
          </p:cNvPr>
          <p:cNvSpPr/>
          <p:nvPr/>
        </p:nvSpPr>
        <p:spPr>
          <a:xfrm rot="5400000">
            <a:off x="1387179" y="2640250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D0CAF5FC-030C-4CBD-A9CD-76EC4A457B3B}"/>
              </a:ext>
            </a:extLst>
          </p:cNvPr>
          <p:cNvSpPr/>
          <p:nvPr/>
        </p:nvSpPr>
        <p:spPr>
          <a:xfrm rot="5400000">
            <a:off x="6374039" y="1718381"/>
            <a:ext cx="655101" cy="65674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9">
            <a:extLst>
              <a:ext uri="{FF2B5EF4-FFF2-40B4-BE49-F238E27FC236}">
                <a16:creationId xmlns:a16="http://schemas.microsoft.com/office/drawing/2014/main" id="{7C6D6E63-B292-48E2-B066-7FDE78D256E2}"/>
              </a:ext>
            </a:extLst>
          </p:cNvPr>
          <p:cNvSpPr/>
          <p:nvPr/>
        </p:nvSpPr>
        <p:spPr>
          <a:xfrm rot="5400000">
            <a:off x="1069642" y="3290800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AD32DEA5-3A77-4D6C-821A-4E1F73837CCD}"/>
              </a:ext>
            </a:extLst>
          </p:cNvPr>
          <p:cNvSpPr/>
          <p:nvPr/>
        </p:nvSpPr>
        <p:spPr>
          <a:xfrm rot="5400000">
            <a:off x="1944719" y="1560046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0" name="Freeform: Shape 13">
            <a:extLst>
              <a:ext uri="{FF2B5EF4-FFF2-40B4-BE49-F238E27FC236}">
                <a16:creationId xmlns:a16="http://schemas.microsoft.com/office/drawing/2014/main" id="{E39F1112-5229-4E60-84A4-F44AB48CA138}"/>
              </a:ext>
            </a:extLst>
          </p:cNvPr>
          <p:cNvSpPr/>
          <p:nvPr/>
        </p:nvSpPr>
        <p:spPr>
          <a:xfrm rot="5400000">
            <a:off x="753494" y="2214867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" name="Freeform: Shape 5">
            <a:extLst>
              <a:ext uri="{FF2B5EF4-FFF2-40B4-BE49-F238E27FC236}">
                <a16:creationId xmlns:a16="http://schemas.microsoft.com/office/drawing/2014/main" id="{81E20930-796A-444D-A1F6-055CC06FB380}"/>
              </a:ext>
            </a:extLst>
          </p:cNvPr>
          <p:cNvSpPr/>
          <p:nvPr/>
        </p:nvSpPr>
        <p:spPr>
          <a:xfrm rot="5400000">
            <a:off x="-285321" y="1723439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그래픽 5">
            <a:extLst>
              <a:ext uri="{FF2B5EF4-FFF2-40B4-BE49-F238E27FC236}">
                <a16:creationId xmlns:a16="http://schemas.microsoft.com/office/drawing/2014/main" id="{D8461A5D-49F6-42EB-8EFB-46CA8AB0AA48}"/>
              </a:ext>
            </a:extLst>
          </p:cNvPr>
          <p:cNvSpPr/>
          <p:nvPr/>
        </p:nvSpPr>
        <p:spPr>
          <a:xfrm rot="5400000">
            <a:off x="4872625" y="1243274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5F7B6C87-7308-4935-ABF5-DA3A8D9466E3}"/>
              </a:ext>
            </a:extLst>
          </p:cNvPr>
          <p:cNvSpPr/>
          <p:nvPr/>
        </p:nvSpPr>
        <p:spPr>
          <a:xfrm rot="5400000">
            <a:off x="2014891" y="2550376"/>
            <a:ext cx="1989569" cy="1984557"/>
          </a:xfrm>
          <a:custGeom>
            <a:avLst/>
            <a:gdLst>
              <a:gd name="connsiteX0" fmla="*/ 1802423 w 3219215"/>
              <a:gd name="connsiteY0" fmla="*/ 0 h 3211105"/>
              <a:gd name="connsiteX1" fmla="*/ 1896413 w 3219215"/>
              <a:gd name="connsiteY1" fmla="*/ 15474 h 3211105"/>
              <a:gd name="connsiteX2" fmla="*/ 1944947 w 3219215"/>
              <a:gd name="connsiteY2" fmla="*/ 72273 h 3211105"/>
              <a:gd name="connsiteX3" fmla="*/ 1943803 w 3219215"/>
              <a:gd name="connsiteY3" fmla="*/ 234843 h 3211105"/>
              <a:gd name="connsiteX4" fmla="*/ 1975456 w 3219215"/>
              <a:gd name="connsiteY4" fmla="*/ 282761 h 3211105"/>
              <a:gd name="connsiteX5" fmla="*/ 2115254 w 3219215"/>
              <a:gd name="connsiteY5" fmla="*/ 322941 h 3211105"/>
              <a:gd name="connsiteX6" fmla="*/ 2211178 w 3219215"/>
              <a:gd name="connsiteY6" fmla="*/ 214181 h 3211105"/>
              <a:gd name="connsiteX7" fmla="*/ 2359943 w 3219215"/>
              <a:gd name="connsiteY7" fmla="*/ 178748 h 3211105"/>
              <a:gd name="connsiteX8" fmla="*/ 2413049 w 3219215"/>
              <a:gd name="connsiteY8" fmla="*/ 302983 h 3211105"/>
              <a:gd name="connsiteX9" fmla="*/ 2372516 w 3219215"/>
              <a:gd name="connsiteY9" fmla="*/ 437505 h 3211105"/>
              <a:gd name="connsiteX10" fmla="*/ 2382012 w 3219215"/>
              <a:gd name="connsiteY10" fmla="*/ 477246 h 3211105"/>
              <a:gd name="connsiteX11" fmla="*/ 2502291 w 3219215"/>
              <a:gd name="connsiteY11" fmla="*/ 571588 h 3211105"/>
              <a:gd name="connsiteX12" fmla="*/ 2705745 w 3219215"/>
              <a:gd name="connsiteY12" fmla="*/ 439000 h 3211105"/>
              <a:gd name="connsiteX13" fmla="*/ 2843520 w 3219215"/>
              <a:gd name="connsiteY13" fmla="*/ 565873 h 3211105"/>
              <a:gd name="connsiteX14" fmla="*/ 2689215 w 3219215"/>
              <a:gd name="connsiteY14" fmla="*/ 775306 h 3211105"/>
              <a:gd name="connsiteX15" fmla="*/ 2770017 w 3219215"/>
              <a:gd name="connsiteY15" fmla="*/ 898662 h 3211105"/>
              <a:gd name="connsiteX16" fmla="*/ 2811253 w 3219215"/>
              <a:gd name="connsiteY16" fmla="*/ 914136 h 3211105"/>
              <a:gd name="connsiteX17" fmla="*/ 3033962 w 3219215"/>
              <a:gd name="connsiteY17" fmla="*/ 861382 h 3211105"/>
              <a:gd name="connsiteX18" fmla="*/ 3112829 w 3219215"/>
              <a:gd name="connsiteY18" fmla="*/ 1026150 h 3211105"/>
              <a:gd name="connsiteX19" fmla="*/ 2934785 w 3219215"/>
              <a:gd name="connsiteY19" fmla="*/ 1147220 h 3211105"/>
              <a:gd name="connsiteX20" fmla="*/ 2906649 w 3219215"/>
              <a:gd name="connsiteY20" fmla="*/ 1220460 h 3211105"/>
              <a:gd name="connsiteX21" fmla="*/ 2917903 w 3219215"/>
              <a:gd name="connsiteY21" fmla="*/ 1262839 h 3211105"/>
              <a:gd name="connsiteX22" fmla="*/ 3022883 w 3219215"/>
              <a:gd name="connsiteY22" fmla="*/ 1352872 h 3211105"/>
              <a:gd name="connsiteX23" fmla="*/ 3199433 w 3219215"/>
              <a:gd name="connsiteY23" fmla="*/ 1370633 h 3211105"/>
              <a:gd name="connsiteX24" fmla="*/ 3219216 w 3219215"/>
              <a:gd name="connsiteY24" fmla="*/ 1547974 h 3211105"/>
              <a:gd name="connsiteX25" fmla="*/ 3000463 w 3219215"/>
              <a:gd name="connsiteY25" fmla="*/ 1612509 h 3211105"/>
              <a:gd name="connsiteX26" fmla="*/ 2953952 w 3219215"/>
              <a:gd name="connsiteY26" fmla="*/ 1668956 h 3211105"/>
              <a:gd name="connsiteX27" fmla="*/ 2952281 w 3219215"/>
              <a:gd name="connsiteY27" fmla="*/ 1788619 h 3211105"/>
              <a:gd name="connsiteX28" fmla="*/ 3058756 w 3219215"/>
              <a:gd name="connsiteY28" fmla="*/ 1843659 h 3211105"/>
              <a:gd name="connsiteX29" fmla="*/ 3187827 w 3219215"/>
              <a:gd name="connsiteY29" fmla="*/ 1900457 h 3211105"/>
              <a:gd name="connsiteX30" fmla="*/ 3146415 w 3219215"/>
              <a:gd name="connsiteY30" fmla="*/ 2061445 h 3211105"/>
              <a:gd name="connsiteX31" fmla="*/ 3111950 w 3219215"/>
              <a:gd name="connsiteY31" fmla="*/ 2075864 h 3211105"/>
              <a:gd name="connsiteX32" fmla="*/ 2910078 w 3219215"/>
              <a:gd name="connsiteY32" fmla="*/ 2064522 h 3211105"/>
              <a:gd name="connsiteX33" fmla="*/ 2863303 w 3219215"/>
              <a:gd name="connsiteY33" fmla="*/ 2092218 h 3211105"/>
              <a:gd name="connsiteX34" fmla="*/ 2804658 w 3219215"/>
              <a:gd name="connsiteY34" fmla="*/ 2215925 h 3211105"/>
              <a:gd name="connsiteX35" fmla="*/ 3003101 w 3219215"/>
              <a:gd name="connsiteY35" fmla="*/ 2402498 h 3211105"/>
              <a:gd name="connsiteX36" fmla="*/ 2902341 w 3219215"/>
              <a:gd name="connsiteY36" fmla="*/ 2559001 h 3211105"/>
              <a:gd name="connsiteX37" fmla="*/ 2693611 w 3219215"/>
              <a:gd name="connsiteY37" fmla="*/ 2467561 h 3211105"/>
              <a:gd name="connsiteX38" fmla="*/ 2626614 w 3219215"/>
              <a:gd name="connsiteY38" fmla="*/ 2480750 h 3211105"/>
              <a:gd name="connsiteX39" fmla="*/ 2546956 w 3219215"/>
              <a:gd name="connsiteY39" fmla="*/ 2575883 h 3211105"/>
              <a:gd name="connsiteX40" fmla="*/ 2599534 w 3219215"/>
              <a:gd name="connsiteY40" fmla="*/ 2687633 h 3211105"/>
              <a:gd name="connsiteX41" fmla="*/ 2667059 w 3219215"/>
              <a:gd name="connsiteY41" fmla="*/ 2814242 h 3211105"/>
              <a:gd name="connsiteX42" fmla="*/ 2521019 w 3219215"/>
              <a:gd name="connsiteY42" fmla="*/ 2928982 h 3211105"/>
              <a:gd name="connsiteX43" fmla="*/ 2349129 w 3219215"/>
              <a:gd name="connsiteY43" fmla="*/ 2774325 h 3211105"/>
              <a:gd name="connsiteX44" fmla="*/ 2285473 w 3219215"/>
              <a:gd name="connsiteY44" fmla="*/ 2765269 h 3211105"/>
              <a:gd name="connsiteX45" fmla="*/ 2179437 w 3219215"/>
              <a:gd name="connsiteY45" fmla="*/ 2836135 h 3211105"/>
              <a:gd name="connsiteX46" fmla="*/ 2192362 w 3219215"/>
              <a:gd name="connsiteY46" fmla="*/ 2959843 h 3211105"/>
              <a:gd name="connsiteX47" fmla="*/ 2213727 w 3219215"/>
              <a:gd name="connsiteY47" fmla="*/ 3088562 h 3211105"/>
              <a:gd name="connsiteX48" fmla="*/ 2200979 w 3219215"/>
              <a:gd name="connsiteY48" fmla="*/ 3097354 h 3211105"/>
              <a:gd name="connsiteX49" fmla="*/ 2039728 w 3219215"/>
              <a:gd name="connsiteY49" fmla="*/ 3157230 h 3211105"/>
              <a:gd name="connsiteX50" fmla="*/ 1929208 w 3219215"/>
              <a:gd name="connsiteY50" fmla="*/ 2958260 h 3211105"/>
              <a:gd name="connsiteX51" fmla="*/ 1870564 w 3219215"/>
              <a:gd name="connsiteY51" fmla="*/ 2928102 h 3211105"/>
              <a:gd name="connsiteX52" fmla="*/ 1725139 w 3219215"/>
              <a:gd name="connsiteY52" fmla="*/ 3060954 h 3211105"/>
              <a:gd name="connsiteX53" fmla="*/ 1695597 w 3219215"/>
              <a:gd name="connsiteY53" fmla="*/ 3210687 h 3211105"/>
              <a:gd name="connsiteX54" fmla="*/ 1531884 w 3219215"/>
              <a:gd name="connsiteY54" fmla="*/ 3209280 h 3211105"/>
              <a:gd name="connsiteX55" fmla="*/ 1505419 w 3219215"/>
              <a:gd name="connsiteY55" fmla="*/ 3178859 h 3211105"/>
              <a:gd name="connsiteX56" fmla="*/ 1467172 w 3219215"/>
              <a:gd name="connsiteY56" fmla="*/ 2984989 h 3211105"/>
              <a:gd name="connsiteX57" fmla="*/ 1426552 w 3219215"/>
              <a:gd name="connsiteY57" fmla="*/ 2943665 h 3211105"/>
              <a:gd name="connsiteX58" fmla="*/ 1303460 w 3219215"/>
              <a:gd name="connsiteY58" fmla="*/ 2930476 h 3211105"/>
              <a:gd name="connsiteX59" fmla="*/ 1237078 w 3219215"/>
              <a:gd name="connsiteY59" fmla="*/ 3035193 h 3211105"/>
              <a:gd name="connsiteX60" fmla="*/ 1167970 w 3219215"/>
              <a:gd name="connsiteY60" fmla="*/ 3142811 h 3211105"/>
              <a:gd name="connsiteX61" fmla="*/ 1044790 w 3219215"/>
              <a:gd name="connsiteY61" fmla="*/ 3112477 h 3211105"/>
              <a:gd name="connsiteX62" fmla="*/ 991948 w 3219215"/>
              <a:gd name="connsiteY62" fmla="*/ 3095156 h 3211105"/>
              <a:gd name="connsiteX63" fmla="*/ 1025447 w 3219215"/>
              <a:gd name="connsiteY63" fmla="*/ 2872447 h 3211105"/>
              <a:gd name="connsiteX64" fmla="*/ 1000037 w 3219215"/>
              <a:gd name="connsiteY64" fmla="*/ 2816352 h 3211105"/>
              <a:gd name="connsiteX65" fmla="*/ 888287 w 3219215"/>
              <a:gd name="connsiteY65" fmla="*/ 2762631 h 3211105"/>
              <a:gd name="connsiteX66" fmla="*/ 795088 w 3219215"/>
              <a:gd name="connsiteY66" fmla="*/ 2837366 h 3211105"/>
              <a:gd name="connsiteX67" fmla="*/ 694329 w 3219215"/>
              <a:gd name="connsiteY67" fmla="*/ 2928718 h 3211105"/>
              <a:gd name="connsiteX68" fmla="*/ 618891 w 3219215"/>
              <a:gd name="connsiteY68" fmla="*/ 2869546 h 3211105"/>
              <a:gd name="connsiteX69" fmla="*/ 546090 w 3219215"/>
              <a:gd name="connsiteY69" fmla="*/ 2812308 h 3211105"/>
              <a:gd name="connsiteX70" fmla="*/ 648609 w 3219215"/>
              <a:gd name="connsiteY70" fmla="*/ 2610876 h 3211105"/>
              <a:gd name="connsiteX71" fmla="*/ 640696 w 3219215"/>
              <a:gd name="connsiteY71" fmla="*/ 2557682 h 3211105"/>
              <a:gd name="connsiteX72" fmla="*/ 551278 w 3219215"/>
              <a:gd name="connsiteY72" fmla="*/ 2462022 h 3211105"/>
              <a:gd name="connsiteX73" fmla="*/ 316347 w 3219215"/>
              <a:gd name="connsiteY73" fmla="*/ 2560760 h 3211105"/>
              <a:gd name="connsiteX74" fmla="*/ 208905 w 3219215"/>
              <a:gd name="connsiteY74" fmla="*/ 2405224 h 3211105"/>
              <a:gd name="connsiteX75" fmla="*/ 370244 w 3219215"/>
              <a:gd name="connsiteY75" fmla="*/ 2253117 h 3211105"/>
              <a:gd name="connsiteX76" fmla="*/ 382553 w 3219215"/>
              <a:gd name="connsiteY76" fmla="*/ 2200451 h 3211105"/>
              <a:gd name="connsiteX77" fmla="*/ 208993 w 3219215"/>
              <a:gd name="connsiteY77" fmla="*/ 2085184 h 3211105"/>
              <a:gd name="connsiteX78" fmla="*/ 187012 w 3219215"/>
              <a:gd name="connsiteY78" fmla="*/ 2085887 h 3211105"/>
              <a:gd name="connsiteX79" fmla="*/ 81681 w 3219215"/>
              <a:gd name="connsiteY79" fmla="*/ 2083777 h 3211105"/>
              <a:gd name="connsiteX80" fmla="*/ 47478 w 3219215"/>
              <a:gd name="connsiteY80" fmla="*/ 1982929 h 3211105"/>
              <a:gd name="connsiteX81" fmla="*/ 30070 w 3219215"/>
              <a:gd name="connsiteY81" fmla="*/ 1911448 h 3211105"/>
              <a:gd name="connsiteX82" fmla="*/ 222006 w 3219215"/>
              <a:gd name="connsiteY82" fmla="*/ 1822997 h 3211105"/>
              <a:gd name="connsiteX83" fmla="*/ 252779 w 3219215"/>
              <a:gd name="connsiteY83" fmla="*/ 1769628 h 3211105"/>
              <a:gd name="connsiteX84" fmla="*/ 248471 w 3219215"/>
              <a:gd name="connsiteY84" fmla="*/ 1721446 h 3211105"/>
              <a:gd name="connsiteX85" fmla="*/ 165120 w 3219215"/>
              <a:gd name="connsiteY85" fmla="*/ 1619367 h 3211105"/>
              <a:gd name="connsiteX86" fmla="*/ 0 w 3219215"/>
              <a:gd name="connsiteY86" fmla="*/ 1573823 h 3211105"/>
              <a:gd name="connsiteX87" fmla="*/ 0 w 3219215"/>
              <a:gd name="connsiteY87" fmla="*/ 1521069 h 3211105"/>
              <a:gd name="connsiteX88" fmla="*/ 19431 w 3219215"/>
              <a:gd name="connsiteY88" fmla="*/ 1383382 h 3211105"/>
              <a:gd name="connsiteX89" fmla="*/ 122213 w 3219215"/>
              <a:gd name="connsiteY89" fmla="*/ 1372040 h 3211105"/>
              <a:gd name="connsiteX90" fmla="*/ 292432 w 3219215"/>
              <a:gd name="connsiteY90" fmla="*/ 1219933 h 3211105"/>
              <a:gd name="connsiteX91" fmla="*/ 271506 w 3219215"/>
              <a:gd name="connsiteY91" fmla="*/ 1170872 h 3211105"/>
              <a:gd name="connsiteX92" fmla="*/ 96100 w 3219215"/>
              <a:gd name="connsiteY92" fmla="*/ 1058594 h 3211105"/>
              <a:gd name="connsiteX93" fmla="*/ 168812 w 3219215"/>
              <a:gd name="connsiteY93" fmla="*/ 880462 h 3211105"/>
              <a:gd name="connsiteX94" fmla="*/ 377981 w 3219215"/>
              <a:gd name="connsiteY94" fmla="*/ 927325 h 3211105"/>
              <a:gd name="connsiteX95" fmla="*/ 417898 w 3219215"/>
              <a:gd name="connsiteY95" fmla="*/ 915807 h 3211105"/>
              <a:gd name="connsiteX96" fmla="*/ 501074 w 3219215"/>
              <a:gd name="connsiteY96" fmla="*/ 791484 h 3211105"/>
              <a:gd name="connsiteX97" fmla="*/ 352747 w 3219215"/>
              <a:gd name="connsiteY97" fmla="*/ 596294 h 3211105"/>
              <a:gd name="connsiteX98" fmla="*/ 478917 w 3219215"/>
              <a:gd name="connsiteY98" fmla="*/ 454826 h 3211105"/>
              <a:gd name="connsiteX99" fmla="*/ 568511 w 3219215"/>
              <a:gd name="connsiteY99" fmla="*/ 511185 h 3211105"/>
              <a:gd name="connsiteX100" fmla="*/ 684305 w 3219215"/>
              <a:gd name="connsiteY100" fmla="*/ 574929 h 3211105"/>
              <a:gd name="connsiteX101" fmla="*/ 797111 w 3219215"/>
              <a:gd name="connsiteY101" fmla="*/ 497029 h 3211105"/>
              <a:gd name="connsiteX102" fmla="*/ 811266 w 3219215"/>
              <a:gd name="connsiteY102" fmla="*/ 445067 h 3211105"/>
              <a:gd name="connsiteX103" fmla="*/ 754028 w 3219215"/>
              <a:gd name="connsiteY103" fmla="*/ 274496 h 3211105"/>
              <a:gd name="connsiteX104" fmla="*/ 761766 w 3219215"/>
              <a:gd name="connsiteY104" fmla="*/ 235194 h 3211105"/>
              <a:gd name="connsiteX105" fmla="*/ 911411 w 3219215"/>
              <a:gd name="connsiteY105" fmla="*/ 147975 h 3211105"/>
              <a:gd name="connsiteX106" fmla="*/ 1039515 w 3219215"/>
              <a:gd name="connsiteY106" fmla="*/ 312567 h 3211105"/>
              <a:gd name="connsiteX107" fmla="*/ 1090598 w 3219215"/>
              <a:gd name="connsiteY107" fmla="*/ 328744 h 3211105"/>
              <a:gd name="connsiteX108" fmla="*/ 1205777 w 3219215"/>
              <a:gd name="connsiteY108" fmla="*/ 286190 h 3211105"/>
              <a:gd name="connsiteX109" fmla="*/ 1231011 w 3219215"/>
              <a:gd name="connsiteY109" fmla="*/ 249526 h 3211105"/>
              <a:gd name="connsiteX110" fmla="*/ 1231627 w 3219215"/>
              <a:gd name="connsiteY110" fmla="*/ 65063 h 3211105"/>
              <a:gd name="connsiteX111" fmla="*/ 1265829 w 3219215"/>
              <a:gd name="connsiteY111" fmla="*/ 26201 h 3211105"/>
              <a:gd name="connsiteX112" fmla="*/ 1389185 w 3219215"/>
              <a:gd name="connsiteY112" fmla="*/ 0 h 3211105"/>
              <a:gd name="connsiteX113" fmla="*/ 1415562 w 3219215"/>
              <a:gd name="connsiteY113" fmla="*/ 0 h 3211105"/>
              <a:gd name="connsiteX114" fmla="*/ 1490032 w 3219215"/>
              <a:gd name="connsiteY114" fmla="*/ 200728 h 3211105"/>
              <a:gd name="connsiteX115" fmla="*/ 1525465 w 3219215"/>
              <a:gd name="connsiteY115" fmla="*/ 227809 h 3211105"/>
              <a:gd name="connsiteX116" fmla="*/ 1656559 w 3219215"/>
              <a:gd name="connsiteY116" fmla="*/ 228072 h 3211105"/>
              <a:gd name="connsiteX117" fmla="*/ 1686892 w 3219215"/>
              <a:gd name="connsiteY117" fmla="*/ 206355 h 3211105"/>
              <a:gd name="connsiteX118" fmla="*/ 1758462 w 3219215"/>
              <a:gd name="connsiteY118" fmla="*/ 0 h 3211105"/>
              <a:gd name="connsiteX119" fmla="*/ 1802423 w 3219215"/>
              <a:gd name="connsiteY119" fmla="*/ 0 h 3211105"/>
              <a:gd name="connsiteX120" fmla="*/ 1609520 w 3219215"/>
              <a:gd name="connsiteY120" fmla="*/ 1345135 h 3211105"/>
              <a:gd name="connsiteX121" fmla="*/ 1350499 w 3219215"/>
              <a:gd name="connsiteY121" fmla="*/ 1604684 h 3211105"/>
              <a:gd name="connsiteX122" fmla="*/ 1609256 w 3219215"/>
              <a:gd name="connsiteY122" fmla="*/ 1871794 h 3211105"/>
              <a:gd name="connsiteX123" fmla="*/ 1871003 w 3219215"/>
              <a:gd name="connsiteY123" fmla="*/ 1606970 h 3211105"/>
              <a:gd name="connsiteX124" fmla="*/ 1609520 w 3219215"/>
              <a:gd name="connsiteY124" fmla="*/ 1345135 h 3211105"/>
              <a:gd name="connsiteX125" fmla="*/ 878615 w 3219215"/>
              <a:gd name="connsiteY125" fmla="*/ 2153764 h 3211105"/>
              <a:gd name="connsiteX126" fmla="*/ 1493374 w 3219215"/>
              <a:gd name="connsiteY126" fmla="*/ 2515040 h 3211105"/>
              <a:gd name="connsiteX127" fmla="*/ 1492494 w 3219215"/>
              <a:gd name="connsiteY127" fmla="*/ 2140400 h 3211105"/>
              <a:gd name="connsiteX128" fmla="*/ 1472536 w 3219215"/>
              <a:gd name="connsiteY128" fmla="*/ 2106285 h 3211105"/>
              <a:gd name="connsiteX129" fmla="*/ 1238485 w 3219215"/>
              <a:gd name="connsiteY129" fmla="*/ 1967455 h 3211105"/>
              <a:gd name="connsiteX130" fmla="*/ 1199271 w 3219215"/>
              <a:gd name="connsiteY130" fmla="*/ 1968598 h 3211105"/>
              <a:gd name="connsiteX131" fmla="*/ 878615 w 3219215"/>
              <a:gd name="connsiteY131" fmla="*/ 2153764 h 3211105"/>
              <a:gd name="connsiteX132" fmla="*/ 1731118 w 3219215"/>
              <a:gd name="connsiteY132" fmla="*/ 2518645 h 3211105"/>
              <a:gd name="connsiteX133" fmla="*/ 2344996 w 3219215"/>
              <a:gd name="connsiteY133" fmla="*/ 2153500 h 3211105"/>
              <a:gd name="connsiteX134" fmla="*/ 2015725 w 3219215"/>
              <a:gd name="connsiteY134" fmla="*/ 1963234 h 3211105"/>
              <a:gd name="connsiteX135" fmla="*/ 1987501 w 3219215"/>
              <a:gd name="connsiteY135" fmla="*/ 1965696 h 3211105"/>
              <a:gd name="connsiteX136" fmla="*/ 1749845 w 3219215"/>
              <a:gd name="connsiteY136" fmla="*/ 2107252 h 3211105"/>
              <a:gd name="connsiteX137" fmla="*/ 1731909 w 3219215"/>
              <a:gd name="connsiteY137" fmla="*/ 2138201 h 3211105"/>
              <a:gd name="connsiteX138" fmla="*/ 1731118 w 3219215"/>
              <a:gd name="connsiteY138" fmla="*/ 2518645 h 3211105"/>
              <a:gd name="connsiteX139" fmla="*/ 768887 w 3219215"/>
              <a:gd name="connsiteY139" fmla="*/ 1948376 h 3211105"/>
              <a:gd name="connsiteX140" fmla="*/ 989926 w 3219215"/>
              <a:gd name="connsiteY140" fmla="*/ 1819216 h 3211105"/>
              <a:gd name="connsiteX141" fmla="*/ 1108710 w 3219215"/>
              <a:gd name="connsiteY141" fmla="*/ 1741405 h 3211105"/>
              <a:gd name="connsiteX142" fmla="*/ 1115392 w 3219215"/>
              <a:gd name="connsiteY142" fmla="*/ 1599321 h 3211105"/>
              <a:gd name="connsiteX143" fmla="*/ 1108270 w 3219215"/>
              <a:gd name="connsiteY143" fmla="*/ 1444488 h 3211105"/>
              <a:gd name="connsiteX144" fmla="*/ 974803 w 3219215"/>
              <a:gd name="connsiteY144" fmla="*/ 1358060 h 3211105"/>
              <a:gd name="connsiteX145" fmla="*/ 774075 w 3219215"/>
              <a:gd name="connsiteY145" fmla="*/ 1242881 h 3211105"/>
              <a:gd name="connsiteX146" fmla="*/ 768887 w 3219215"/>
              <a:gd name="connsiteY146" fmla="*/ 1948376 h 3211105"/>
              <a:gd name="connsiteX147" fmla="*/ 2456835 w 3219215"/>
              <a:gd name="connsiteY147" fmla="*/ 1949870 h 3211105"/>
              <a:gd name="connsiteX148" fmla="*/ 2446548 w 3219215"/>
              <a:gd name="connsiteY148" fmla="*/ 1241298 h 3211105"/>
              <a:gd name="connsiteX149" fmla="*/ 2127826 w 3219215"/>
              <a:gd name="connsiteY149" fmla="*/ 1427783 h 3211105"/>
              <a:gd name="connsiteX150" fmla="*/ 2109714 w 3219215"/>
              <a:gd name="connsiteY150" fmla="*/ 1467085 h 3211105"/>
              <a:gd name="connsiteX151" fmla="*/ 2109538 w 3219215"/>
              <a:gd name="connsiteY151" fmla="*/ 1717314 h 3211105"/>
              <a:gd name="connsiteX152" fmla="*/ 2123958 w 3219215"/>
              <a:gd name="connsiteY152" fmla="*/ 1754417 h 3211105"/>
              <a:gd name="connsiteX153" fmla="*/ 2456835 w 3219215"/>
              <a:gd name="connsiteY153" fmla="*/ 1949870 h 3211105"/>
              <a:gd name="connsiteX154" fmla="*/ 1731205 w 3219215"/>
              <a:gd name="connsiteY154" fmla="*/ 703912 h 3211105"/>
              <a:gd name="connsiteX155" fmla="*/ 1732173 w 3219215"/>
              <a:gd name="connsiteY155" fmla="*/ 1084795 h 3211105"/>
              <a:gd name="connsiteX156" fmla="*/ 1754241 w 3219215"/>
              <a:gd name="connsiteY156" fmla="*/ 1113018 h 3211105"/>
              <a:gd name="connsiteX157" fmla="*/ 1964553 w 3219215"/>
              <a:gd name="connsiteY157" fmla="*/ 1231187 h 3211105"/>
              <a:gd name="connsiteX158" fmla="*/ 1999810 w 3219215"/>
              <a:gd name="connsiteY158" fmla="*/ 1233297 h 3211105"/>
              <a:gd name="connsiteX159" fmla="*/ 2329786 w 3219215"/>
              <a:gd name="connsiteY159" fmla="*/ 1043471 h 3211105"/>
              <a:gd name="connsiteX160" fmla="*/ 1731205 w 3219215"/>
              <a:gd name="connsiteY160" fmla="*/ 703912 h 3211105"/>
              <a:gd name="connsiteX161" fmla="*/ 1493286 w 3219215"/>
              <a:gd name="connsiteY161" fmla="*/ 715870 h 3211105"/>
              <a:gd name="connsiteX162" fmla="*/ 903234 w 3219215"/>
              <a:gd name="connsiteY162" fmla="*/ 1047516 h 3211105"/>
              <a:gd name="connsiteX163" fmla="*/ 1228461 w 3219215"/>
              <a:gd name="connsiteY163" fmla="*/ 1236199 h 3211105"/>
              <a:gd name="connsiteX164" fmla="*/ 1260026 w 3219215"/>
              <a:gd name="connsiteY164" fmla="*/ 1231011 h 3211105"/>
              <a:gd name="connsiteX165" fmla="*/ 1469107 w 3219215"/>
              <a:gd name="connsiteY165" fmla="*/ 1110644 h 3211105"/>
              <a:gd name="connsiteX166" fmla="*/ 1492231 w 3219215"/>
              <a:gd name="connsiteY166" fmla="*/ 1078640 h 3211105"/>
              <a:gd name="connsiteX167" fmla="*/ 1493286 w 3219215"/>
              <a:gd name="connsiteY167" fmla="*/ 715870 h 32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3219215" h="3211105">
                <a:moveTo>
                  <a:pt x="1802423" y="0"/>
                </a:moveTo>
                <a:cubicBezTo>
                  <a:pt x="1833724" y="5539"/>
                  <a:pt x="1865024" y="15299"/>
                  <a:pt x="1896413" y="15474"/>
                </a:cubicBezTo>
                <a:cubicBezTo>
                  <a:pt x="1938528" y="15738"/>
                  <a:pt x="1946881" y="34905"/>
                  <a:pt x="1944947" y="72273"/>
                </a:cubicBezTo>
                <a:cubicBezTo>
                  <a:pt x="1942133" y="126345"/>
                  <a:pt x="1945210" y="180682"/>
                  <a:pt x="1943803" y="234843"/>
                </a:cubicBezTo>
                <a:cubicBezTo>
                  <a:pt x="1943100" y="259813"/>
                  <a:pt x="1948463" y="275199"/>
                  <a:pt x="1975456" y="282761"/>
                </a:cubicBezTo>
                <a:cubicBezTo>
                  <a:pt x="2023198" y="296125"/>
                  <a:pt x="2075776" y="334196"/>
                  <a:pt x="2115254" y="322941"/>
                </a:cubicBezTo>
                <a:cubicBezTo>
                  <a:pt x="2154467" y="311687"/>
                  <a:pt x="2180844" y="253218"/>
                  <a:pt x="2211178" y="214181"/>
                </a:cubicBezTo>
                <a:cubicBezTo>
                  <a:pt x="2272636" y="135138"/>
                  <a:pt x="2272196" y="134786"/>
                  <a:pt x="2359943" y="178748"/>
                </a:cubicBezTo>
                <a:cubicBezTo>
                  <a:pt x="2438283" y="217961"/>
                  <a:pt x="2438459" y="218049"/>
                  <a:pt x="2413049" y="302983"/>
                </a:cubicBezTo>
                <a:cubicBezTo>
                  <a:pt x="2399597" y="347824"/>
                  <a:pt x="2384034" y="392137"/>
                  <a:pt x="2372516" y="437505"/>
                </a:cubicBezTo>
                <a:cubicBezTo>
                  <a:pt x="2369439" y="449551"/>
                  <a:pt x="2373484" y="469773"/>
                  <a:pt x="2382012" y="477246"/>
                </a:cubicBezTo>
                <a:cubicBezTo>
                  <a:pt x="2419555" y="509778"/>
                  <a:pt x="2460000" y="538968"/>
                  <a:pt x="2502291" y="571588"/>
                </a:cubicBezTo>
                <a:cubicBezTo>
                  <a:pt x="2572102" y="526044"/>
                  <a:pt x="2641737" y="480675"/>
                  <a:pt x="2705745" y="439000"/>
                </a:cubicBezTo>
                <a:cubicBezTo>
                  <a:pt x="2752080" y="481643"/>
                  <a:pt x="2796921" y="522966"/>
                  <a:pt x="2843520" y="565873"/>
                </a:cubicBezTo>
                <a:cubicBezTo>
                  <a:pt x="2791294" y="636739"/>
                  <a:pt x="2740299" y="706022"/>
                  <a:pt x="2689215" y="775306"/>
                </a:cubicBezTo>
                <a:cubicBezTo>
                  <a:pt x="2716823" y="818300"/>
                  <a:pt x="2741442" y="859976"/>
                  <a:pt x="2770017" y="898662"/>
                </a:cubicBezTo>
                <a:cubicBezTo>
                  <a:pt x="2777490" y="908861"/>
                  <a:pt x="2798768" y="916774"/>
                  <a:pt x="2811253" y="914136"/>
                </a:cubicBezTo>
                <a:cubicBezTo>
                  <a:pt x="2884229" y="898926"/>
                  <a:pt x="2956414" y="880198"/>
                  <a:pt x="3033962" y="861382"/>
                </a:cubicBezTo>
                <a:cubicBezTo>
                  <a:pt x="3059811" y="915367"/>
                  <a:pt x="3085485" y="968912"/>
                  <a:pt x="3112829" y="1026150"/>
                </a:cubicBezTo>
                <a:cubicBezTo>
                  <a:pt x="3053041" y="1067122"/>
                  <a:pt x="2995100" y="1109150"/>
                  <a:pt x="2934785" y="1147220"/>
                </a:cubicBezTo>
                <a:cubicBezTo>
                  <a:pt x="2904715" y="1166212"/>
                  <a:pt x="2889592" y="1184939"/>
                  <a:pt x="2906649" y="1220460"/>
                </a:cubicBezTo>
                <a:cubicBezTo>
                  <a:pt x="2912892" y="1233385"/>
                  <a:pt x="2914474" y="1248596"/>
                  <a:pt x="2917903" y="1262839"/>
                </a:cubicBezTo>
                <a:cubicBezTo>
                  <a:pt x="2937686" y="1345311"/>
                  <a:pt x="2937686" y="1344959"/>
                  <a:pt x="3022883" y="1352872"/>
                </a:cubicBezTo>
                <a:cubicBezTo>
                  <a:pt x="3080913" y="1358236"/>
                  <a:pt x="3138854" y="1364478"/>
                  <a:pt x="3199433" y="1370633"/>
                </a:cubicBezTo>
                <a:cubicBezTo>
                  <a:pt x="3206115" y="1430421"/>
                  <a:pt x="3212358" y="1486779"/>
                  <a:pt x="3219216" y="1547974"/>
                </a:cubicBezTo>
                <a:cubicBezTo>
                  <a:pt x="3145448" y="1570043"/>
                  <a:pt x="3073439" y="1593166"/>
                  <a:pt x="3000463" y="1612509"/>
                </a:cubicBezTo>
                <a:cubicBezTo>
                  <a:pt x="2968811" y="1620950"/>
                  <a:pt x="2953424" y="1634578"/>
                  <a:pt x="2953952" y="1668956"/>
                </a:cubicBezTo>
                <a:cubicBezTo>
                  <a:pt x="2954479" y="1709664"/>
                  <a:pt x="2934872" y="1759517"/>
                  <a:pt x="2952281" y="1788619"/>
                </a:cubicBezTo>
                <a:cubicBezTo>
                  <a:pt x="2969690" y="1817810"/>
                  <a:pt x="3021565" y="1826778"/>
                  <a:pt x="3058756" y="1843659"/>
                </a:cubicBezTo>
                <a:cubicBezTo>
                  <a:pt x="3099992" y="1862475"/>
                  <a:pt x="3141668" y="1880235"/>
                  <a:pt x="3187827" y="1900457"/>
                </a:cubicBezTo>
                <a:cubicBezTo>
                  <a:pt x="3174287" y="1954882"/>
                  <a:pt x="3162242" y="2008691"/>
                  <a:pt x="3146415" y="2061445"/>
                </a:cubicBezTo>
                <a:cubicBezTo>
                  <a:pt x="3144041" y="2069270"/>
                  <a:pt x="3123731" y="2076216"/>
                  <a:pt x="3111950" y="2075864"/>
                </a:cubicBezTo>
                <a:cubicBezTo>
                  <a:pt x="3044600" y="2073490"/>
                  <a:pt x="2977339" y="2069358"/>
                  <a:pt x="2910078" y="2064522"/>
                </a:cubicBezTo>
                <a:cubicBezTo>
                  <a:pt x="2886691" y="2062851"/>
                  <a:pt x="2872887" y="2068390"/>
                  <a:pt x="2863303" y="2092218"/>
                </a:cubicBezTo>
                <a:cubicBezTo>
                  <a:pt x="2846949" y="2132838"/>
                  <a:pt x="2826024" y="2171612"/>
                  <a:pt x="2804658" y="2215925"/>
                </a:cubicBezTo>
                <a:cubicBezTo>
                  <a:pt x="2869370" y="2276768"/>
                  <a:pt x="2935136" y="2338666"/>
                  <a:pt x="3003101" y="2402498"/>
                </a:cubicBezTo>
                <a:cubicBezTo>
                  <a:pt x="2969338" y="2454988"/>
                  <a:pt x="2937070" y="2505017"/>
                  <a:pt x="2902341" y="2559001"/>
                </a:cubicBezTo>
                <a:cubicBezTo>
                  <a:pt x="2832003" y="2528404"/>
                  <a:pt x="2762016" y="2499741"/>
                  <a:pt x="2693611" y="2467561"/>
                </a:cubicBezTo>
                <a:cubicBezTo>
                  <a:pt x="2665476" y="2454373"/>
                  <a:pt x="2646924" y="2455076"/>
                  <a:pt x="2626614" y="2480750"/>
                </a:cubicBezTo>
                <a:cubicBezTo>
                  <a:pt x="2600501" y="2513897"/>
                  <a:pt x="2551704" y="2541329"/>
                  <a:pt x="2546956" y="2575883"/>
                </a:cubicBezTo>
                <a:cubicBezTo>
                  <a:pt x="2542296" y="2610084"/>
                  <a:pt x="2579927" y="2650353"/>
                  <a:pt x="2599534" y="2687633"/>
                </a:cubicBezTo>
                <a:cubicBezTo>
                  <a:pt x="2621251" y="2728957"/>
                  <a:pt x="2643407" y="2770017"/>
                  <a:pt x="2667059" y="2814242"/>
                </a:cubicBezTo>
                <a:cubicBezTo>
                  <a:pt x="2619053" y="2851961"/>
                  <a:pt x="2572190" y="2888713"/>
                  <a:pt x="2521019" y="2928982"/>
                </a:cubicBezTo>
                <a:cubicBezTo>
                  <a:pt x="2463517" y="2877635"/>
                  <a:pt x="2404960" y="2827343"/>
                  <a:pt x="2349129" y="2774325"/>
                </a:cubicBezTo>
                <a:cubicBezTo>
                  <a:pt x="2327852" y="2754103"/>
                  <a:pt x="2311762" y="2746981"/>
                  <a:pt x="2285473" y="2765269"/>
                </a:cubicBezTo>
                <a:cubicBezTo>
                  <a:pt x="2249952" y="2790063"/>
                  <a:pt x="2195879" y="2803164"/>
                  <a:pt x="2179437" y="2836135"/>
                </a:cubicBezTo>
                <a:cubicBezTo>
                  <a:pt x="2163787" y="2867523"/>
                  <a:pt x="2185944" y="2917903"/>
                  <a:pt x="2192362" y="2959843"/>
                </a:cubicBezTo>
                <a:cubicBezTo>
                  <a:pt x="2198956" y="3003013"/>
                  <a:pt x="2206606" y="3046095"/>
                  <a:pt x="2213727" y="3088562"/>
                </a:cubicBezTo>
                <a:cubicBezTo>
                  <a:pt x="2208012" y="3092606"/>
                  <a:pt x="2204847" y="3095947"/>
                  <a:pt x="2200979" y="3097354"/>
                </a:cubicBezTo>
                <a:cubicBezTo>
                  <a:pt x="2149016" y="3116873"/>
                  <a:pt x="2096965" y="3136040"/>
                  <a:pt x="2039728" y="3157230"/>
                </a:cubicBezTo>
                <a:cubicBezTo>
                  <a:pt x="2002360" y="3090496"/>
                  <a:pt x="1963850" y="3025345"/>
                  <a:pt x="1929208" y="2958260"/>
                </a:cubicBezTo>
                <a:cubicBezTo>
                  <a:pt x="1915316" y="2931355"/>
                  <a:pt x="1899666" y="2924673"/>
                  <a:pt x="1870564" y="2928102"/>
                </a:cubicBezTo>
                <a:cubicBezTo>
                  <a:pt x="1732261" y="2953952"/>
                  <a:pt x="1748263" y="2941643"/>
                  <a:pt x="1725139" y="3060954"/>
                </a:cubicBezTo>
                <a:cubicBezTo>
                  <a:pt x="1715731" y="3109663"/>
                  <a:pt x="1705972" y="3158197"/>
                  <a:pt x="1695597" y="3210687"/>
                </a:cubicBezTo>
                <a:cubicBezTo>
                  <a:pt x="1639678" y="3210687"/>
                  <a:pt x="1585605" y="3212270"/>
                  <a:pt x="1531884" y="3209280"/>
                </a:cubicBezTo>
                <a:cubicBezTo>
                  <a:pt x="1522212" y="3208753"/>
                  <a:pt x="1508057" y="3190817"/>
                  <a:pt x="1505419" y="3178859"/>
                </a:cubicBezTo>
                <a:cubicBezTo>
                  <a:pt x="1490912" y="3114587"/>
                  <a:pt x="1479042" y="3049788"/>
                  <a:pt x="1467172" y="2984989"/>
                </a:cubicBezTo>
                <a:cubicBezTo>
                  <a:pt x="1462864" y="2961162"/>
                  <a:pt x="1455391" y="2945775"/>
                  <a:pt x="1426552" y="2943665"/>
                </a:cubicBezTo>
                <a:cubicBezTo>
                  <a:pt x="1384613" y="2940588"/>
                  <a:pt x="1335024" y="2915353"/>
                  <a:pt x="1303460" y="2930476"/>
                </a:cubicBezTo>
                <a:cubicBezTo>
                  <a:pt x="1271895" y="2945599"/>
                  <a:pt x="1258531" y="2998705"/>
                  <a:pt x="1237078" y="3035193"/>
                </a:cubicBezTo>
                <a:cubicBezTo>
                  <a:pt x="1214833" y="3072912"/>
                  <a:pt x="1200326" y="3129534"/>
                  <a:pt x="1167970" y="3142811"/>
                </a:cubicBezTo>
                <a:cubicBezTo>
                  <a:pt x="1136318" y="3155735"/>
                  <a:pt x="1086553" y="3124698"/>
                  <a:pt x="1044790" y="3112477"/>
                </a:cubicBezTo>
                <a:cubicBezTo>
                  <a:pt x="1028085" y="3107641"/>
                  <a:pt x="1011731" y="3101662"/>
                  <a:pt x="991948" y="3095156"/>
                </a:cubicBezTo>
                <a:cubicBezTo>
                  <a:pt x="1003114" y="3019630"/>
                  <a:pt x="1012874" y="2945775"/>
                  <a:pt x="1025447" y="2872447"/>
                </a:cubicBezTo>
                <a:cubicBezTo>
                  <a:pt x="1030019" y="2845806"/>
                  <a:pt x="1026854" y="2828661"/>
                  <a:pt x="1000037" y="2816352"/>
                </a:cubicBezTo>
                <a:cubicBezTo>
                  <a:pt x="961703" y="2798680"/>
                  <a:pt x="923808" y="2759818"/>
                  <a:pt x="888287" y="2762631"/>
                </a:cubicBezTo>
                <a:cubicBezTo>
                  <a:pt x="855404" y="2765181"/>
                  <a:pt x="825686" y="2810373"/>
                  <a:pt x="795088" y="2837366"/>
                </a:cubicBezTo>
                <a:cubicBezTo>
                  <a:pt x="762205" y="2866468"/>
                  <a:pt x="730025" y="2896274"/>
                  <a:pt x="694329" y="2928718"/>
                </a:cubicBezTo>
                <a:cubicBezTo>
                  <a:pt x="668919" y="2908759"/>
                  <a:pt x="643861" y="2889152"/>
                  <a:pt x="618891" y="2869546"/>
                </a:cubicBezTo>
                <a:cubicBezTo>
                  <a:pt x="594888" y="2850642"/>
                  <a:pt x="570885" y="2831739"/>
                  <a:pt x="546090" y="2812308"/>
                </a:cubicBezTo>
                <a:cubicBezTo>
                  <a:pt x="580908" y="2743376"/>
                  <a:pt x="613615" y="2676467"/>
                  <a:pt x="648609" y="2610876"/>
                </a:cubicBezTo>
                <a:cubicBezTo>
                  <a:pt x="660214" y="2589071"/>
                  <a:pt x="658544" y="2575003"/>
                  <a:pt x="640696" y="2557682"/>
                </a:cubicBezTo>
                <a:cubicBezTo>
                  <a:pt x="610274" y="2528140"/>
                  <a:pt x="582666" y="2495872"/>
                  <a:pt x="551278" y="2462022"/>
                </a:cubicBezTo>
                <a:cubicBezTo>
                  <a:pt x="474960" y="2494114"/>
                  <a:pt x="398467" y="2526206"/>
                  <a:pt x="316347" y="2560760"/>
                </a:cubicBezTo>
                <a:cubicBezTo>
                  <a:pt x="281266" y="2509940"/>
                  <a:pt x="245833" y="2458681"/>
                  <a:pt x="208905" y="2405224"/>
                </a:cubicBezTo>
                <a:cubicBezTo>
                  <a:pt x="263769" y="2353261"/>
                  <a:pt x="316259" y="2302354"/>
                  <a:pt x="370244" y="2253117"/>
                </a:cubicBezTo>
                <a:cubicBezTo>
                  <a:pt x="387829" y="2237027"/>
                  <a:pt x="391434" y="2224014"/>
                  <a:pt x="382553" y="2200451"/>
                </a:cubicBezTo>
                <a:cubicBezTo>
                  <a:pt x="325315" y="2048608"/>
                  <a:pt x="360485" y="2066192"/>
                  <a:pt x="208993" y="2085184"/>
                </a:cubicBezTo>
                <a:cubicBezTo>
                  <a:pt x="201696" y="2086063"/>
                  <a:pt x="194310" y="2085799"/>
                  <a:pt x="187012" y="2085887"/>
                </a:cubicBezTo>
                <a:cubicBezTo>
                  <a:pt x="150964" y="2086503"/>
                  <a:pt x="104453" y="2100922"/>
                  <a:pt x="81681" y="2083777"/>
                </a:cubicBezTo>
                <a:cubicBezTo>
                  <a:pt x="58205" y="2066192"/>
                  <a:pt x="57326" y="2017923"/>
                  <a:pt x="47478" y="1982929"/>
                </a:cubicBezTo>
                <a:cubicBezTo>
                  <a:pt x="41148" y="1960597"/>
                  <a:pt x="36488" y="1937825"/>
                  <a:pt x="30070" y="1911448"/>
                </a:cubicBezTo>
                <a:cubicBezTo>
                  <a:pt x="94869" y="1881290"/>
                  <a:pt x="157646" y="1850253"/>
                  <a:pt x="222006" y="1822997"/>
                </a:cubicBezTo>
                <a:cubicBezTo>
                  <a:pt x="248559" y="1811743"/>
                  <a:pt x="257527" y="1796620"/>
                  <a:pt x="252779" y="1769628"/>
                </a:cubicBezTo>
                <a:cubicBezTo>
                  <a:pt x="250053" y="1753802"/>
                  <a:pt x="248998" y="1737624"/>
                  <a:pt x="248471" y="1721446"/>
                </a:cubicBezTo>
                <a:cubicBezTo>
                  <a:pt x="246185" y="1644162"/>
                  <a:pt x="281881" y="1646184"/>
                  <a:pt x="165120" y="1619367"/>
                </a:cubicBezTo>
                <a:cubicBezTo>
                  <a:pt x="110168" y="1603717"/>
                  <a:pt x="55040" y="1588946"/>
                  <a:pt x="0" y="1573823"/>
                </a:cubicBezTo>
                <a:cubicBezTo>
                  <a:pt x="0" y="1556239"/>
                  <a:pt x="0" y="1538654"/>
                  <a:pt x="0" y="1521069"/>
                </a:cubicBezTo>
                <a:cubicBezTo>
                  <a:pt x="6418" y="1475525"/>
                  <a:pt x="12837" y="1429981"/>
                  <a:pt x="19431" y="1383382"/>
                </a:cubicBezTo>
                <a:cubicBezTo>
                  <a:pt x="55479" y="1379337"/>
                  <a:pt x="88714" y="1373710"/>
                  <a:pt x="122213" y="1372040"/>
                </a:cubicBezTo>
                <a:cubicBezTo>
                  <a:pt x="316523" y="1362808"/>
                  <a:pt x="263769" y="1389185"/>
                  <a:pt x="292432" y="1219933"/>
                </a:cubicBezTo>
                <a:cubicBezTo>
                  <a:pt x="296652" y="1194963"/>
                  <a:pt x="292168" y="1183533"/>
                  <a:pt x="271506" y="1170872"/>
                </a:cubicBezTo>
                <a:cubicBezTo>
                  <a:pt x="212950" y="1135175"/>
                  <a:pt x="155800" y="1097016"/>
                  <a:pt x="96100" y="1058594"/>
                </a:cubicBezTo>
                <a:cubicBezTo>
                  <a:pt x="120806" y="998015"/>
                  <a:pt x="144370" y="940337"/>
                  <a:pt x="168812" y="880462"/>
                </a:cubicBezTo>
                <a:cubicBezTo>
                  <a:pt x="241261" y="896991"/>
                  <a:pt x="309313" y="913609"/>
                  <a:pt x="377981" y="927325"/>
                </a:cubicBezTo>
                <a:cubicBezTo>
                  <a:pt x="390378" y="929787"/>
                  <a:pt x="411128" y="924863"/>
                  <a:pt x="417898" y="915807"/>
                </a:cubicBezTo>
                <a:cubicBezTo>
                  <a:pt x="447441" y="876241"/>
                  <a:pt x="473202" y="833862"/>
                  <a:pt x="501074" y="791484"/>
                </a:cubicBezTo>
                <a:cubicBezTo>
                  <a:pt x="451045" y="725629"/>
                  <a:pt x="402600" y="661885"/>
                  <a:pt x="352747" y="596294"/>
                </a:cubicBezTo>
                <a:cubicBezTo>
                  <a:pt x="395830" y="548025"/>
                  <a:pt x="437241" y="501601"/>
                  <a:pt x="478917" y="454826"/>
                </a:cubicBezTo>
                <a:cubicBezTo>
                  <a:pt x="511536" y="475400"/>
                  <a:pt x="539760" y="493688"/>
                  <a:pt x="568511" y="511185"/>
                </a:cubicBezTo>
                <a:cubicBezTo>
                  <a:pt x="607021" y="534660"/>
                  <a:pt x="647729" y="578006"/>
                  <a:pt x="684305" y="574929"/>
                </a:cubicBezTo>
                <a:cubicBezTo>
                  <a:pt x="723695" y="571588"/>
                  <a:pt x="758776" y="523582"/>
                  <a:pt x="797111" y="497029"/>
                </a:cubicBezTo>
                <a:cubicBezTo>
                  <a:pt x="818124" y="482522"/>
                  <a:pt x="819619" y="467663"/>
                  <a:pt x="811266" y="445067"/>
                </a:cubicBezTo>
                <a:cubicBezTo>
                  <a:pt x="790516" y="388796"/>
                  <a:pt x="771261" y="331910"/>
                  <a:pt x="754028" y="274496"/>
                </a:cubicBezTo>
                <a:cubicBezTo>
                  <a:pt x="750511" y="262802"/>
                  <a:pt x="753765" y="240382"/>
                  <a:pt x="761766" y="235194"/>
                </a:cubicBezTo>
                <a:cubicBezTo>
                  <a:pt x="809508" y="204597"/>
                  <a:pt x="859536" y="177605"/>
                  <a:pt x="911411" y="147975"/>
                </a:cubicBezTo>
                <a:cubicBezTo>
                  <a:pt x="955284" y="204157"/>
                  <a:pt x="998191" y="257790"/>
                  <a:pt x="1039515" y="312567"/>
                </a:cubicBezTo>
                <a:cubicBezTo>
                  <a:pt x="1053670" y="331294"/>
                  <a:pt x="1066155" y="339295"/>
                  <a:pt x="1090598" y="328744"/>
                </a:cubicBezTo>
                <a:cubicBezTo>
                  <a:pt x="1128141" y="312567"/>
                  <a:pt x="1168498" y="302807"/>
                  <a:pt x="1205777" y="286190"/>
                </a:cubicBezTo>
                <a:cubicBezTo>
                  <a:pt x="1217647" y="280826"/>
                  <a:pt x="1230484" y="262450"/>
                  <a:pt x="1231011" y="249526"/>
                </a:cubicBezTo>
                <a:cubicBezTo>
                  <a:pt x="1233649" y="188155"/>
                  <a:pt x="1233385" y="126521"/>
                  <a:pt x="1231627" y="65063"/>
                </a:cubicBezTo>
                <a:cubicBezTo>
                  <a:pt x="1230835" y="38686"/>
                  <a:pt x="1240595" y="29982"/>
                  <a:pt x="1265829" y="26201"/>
                </a:cubicBezTo>
                <a:cubicBezTo>
                  <a:pt x="1307328" y="19783"/>
                  <a:pt x="1348125" y="8968"/>
                  <a:pt x="1389185" y="0"/>
                </a:cubicBezTo>
                <a:cubicBezTo>
                  <a:pt x="1397977" y="0"/>
                  <a:pt x="1406769" y="0"/>
                  <a:pt x="1415562" y="0"/>
                </a:cubicBezTo>
                <a:cubicBezTo>
                  <a:pt x="1440004" y="67085"/>
                  <a:pt x="1463392" y="134522"/>
                  <a:pt x="1490032" y="200728"/>
                </a:cubicBezTo>
                <a:cubicBezTo>
                  <a:pt x="1494956" y="212950"/>
                  <a:pt x="1512717" y="226842"/>
                  <a:pt x="1525465" y="227809"/>
                </a:cubicBezTo>
                <a:cubicBezTo>
                  <a:pt x="1568987" y="231150"/>
                  <a:pt x="1612949" y="230534"/>
                  <a:pt x="1656559" y="228072"/>
                </a:cubicBezTo>
                <a:cubicBezTo>
                  <a:pt x="1667373" y="227457"/>
                  <a:pt x="1683199" y="216379"/>
                  <a:pt x="1686892" y="206355"/>
                </a:cubicBezTo>
                <a:cubicBezTo>
                  <a:pt x="1712214" y="138127"/>
                  <a:pt x="1734898" y="68932"/>
                  <a:pt x="1758462" y="0"/>
                </a:cubicBezTo>
                <a:cubicBezTo>
                  <a:pt x="1773145" y="0"/>
                  <a:pt x="1787740" y="0"/>
                  <a:pt x="1802423" y="0"/>
                </a:cubicBezTo>
                <a:close/>
                <a:moveTo>
                  <a:pt x="1609520" y="1345135"/>
                </a:moveTo>
                <a:cubicBezTo>
                  <a:pt x="1464711" y="1344959"/>
                  <a:pt x="1349531" y="1460402"/>
                  <a:pt x="1350499" y="1604684"/>
                </a:cubicBezTo>
                <a:cubicBezTo>
                  <a:pt x="1351466" y="1752835"/>
                  <a:pt x="1466381" y="1871531"/>
                  <a:pt x="1609256" y="1871794"/>
                </a:cubicBezTo>
                <a:cubicBezTo>
                  <a:pt x="1751692" y="1872058"/>
                  <a:pt x="1870739" y="1751604"/>
                  <a:pt x="1871003" y="1606970"/>
                </a:cubicBezTo>
                <a:cubicBezTo>
                  <a:pt x="1871267" y="1458908"/>
                  <a:pt x="1757846" y="1345311"/>
                  <a:pt x="1609520" y="1345135"/>
                </a:cubicBezTo>
                <a:close/>
                <a:moveTo>
                  <a:pt x="878615" y="2153764"/>
                </a:moveTo>
                <a:cubicBezTo>
                  <a:pt x="1037668" y="2355635"/>
                  <a:pt x="1235495" y="2481365"/>
                  <a:pt x="1493374" y="2515040"/>
                </a:cubicBezTo>
                <a:cubicBezTo>
                  <a:pt x="1493374" y="2386057"/>
                  <a:pt x="1493901" y="2263228"/>
                  <a:pt x="1492494" y="2140400"/>
                </a:cubicBezTo>
                <a:cubicBezTo>
                  <a:pt x="1492318" y="2128706"/>
                  <a:pt x="1482647" y="2112528"/>
                  <a:pt x="1472536" y="2106285"/>
                </a:cubicBezTo>
                <a:cubicBezTo>
                  <a:pt x="1395339" y="2058631"/>
                  <a:pt x="1317352" y="2012295"/>
                  <a:pt x="1238485" y="1967455"/>
                </a:cubicBezTo>
                <a:cubicBezTo>
                  <a:pt x="1228549" y="1961828"/>
                  <a:pt x="1209558" y="1962707"/>
                  <a:pt x="1199271" y="1968598"/>
                </a:cubicBezTo>
                <a:cubicBezTo>
                  <a:pt x="1093499" y="2028298"/>
                  <a:pt x="988871" y="2089756"/>
                  <a:pt x="878615" y="2153764"/>
                </a:cubicBezTo>
                <a:close/>
                <a:moveTo>
                  <a:pt x="1731118" y="2518645"/>
                </a:moveTo>
                <a:cubicBezTo>
                  <a:pt x="1986710" y="2477233"/>
                  <a:pt x="2187614" y="2357130"/>
                  <a:pt x="2344996" y="2153500"/>
                </a:cubicBezTo>
                <a:cubicBezTo>
                  <a:pt x="2232983" y="2088437"/>
                  <a:pt x="2124661" y="2025220"/>
                  <a:pt x="2015725" y="1963234"/>
                </a:cubicBezTo>
                <a:cubicBezTo>
                  <a:pt x="2008867" y="1959278"/>
                  <a:pt x="1995063" y="1961300"/>
                  <a:pt x="1987501" y="1965696"/>
                </a:cubicBezTo>
                <a:cubicBezTo>
                  <a:pt x="1907755" y="2012032"/>
                  <a:pt x="1828360" y="2058983"/>
                  <a:pt x="1749845" y="2107252"/>
                </a:cubicBezTo>
                <a:cubicBezTo>
                  <a:pt x="1740701" y="2112880"/>
                  <a:pt x="1732085" y="2127563"/>
                  <a:pt x="1731909" y="2138201"/>
                </a:cubicBezTo>
                <a:cubicBezTo>
                  <a:pt x="1730678" y="2262349"/>
                  <a:pt x="1731118" y="2386672"/>
                  <a:pt x="1731118" y="2518645"/>
                </a:cubicBezTo>
                <a:close/>
                <a:moveTo>
                  <a:pt x="768887" y="1948376"/>
                </a:moveTo>
                <a:cubicBezTo>
                  <a:pt x="843710" y="1904678"/>
                  <a:pt x="917038" y="1862299"/>
                  <a:pt x="989926" y="1819216"/>
                </a:cubicBezTo>
                <a:cubicBezTo>
                  <a:pt x="1031338" y="1794686"/>
                  <a:pt x="1087872" y="1778068"/>
                  <a:pt x="1108710" y="1741405"/>
                </a:cubicBezTo>
                <a:cubicBezTo>
                  <a:pt x="1129636" y="1704653"/>
                  <a:pt x="1115392" y="1647503"/>
                  <a:pt x="1115392" y="1599321"/>
                </a:cubicBezTo>
                <a:cubicBezTo>
                  <a:pt x="1115392" y="1546743"/>
                  <a:pt x="1131570" y="1483702"/>
                  <a:pt x="1108270" y="1444488"/>
                </a:cubicBezTo>
                <a:cubicBezTo>
                  <a:pt x="1084004" y="1403604"/>
                  <a:pt x="1021315" y="1385228"/>
                  <a:pt x="974803" y="1358060"/>
                </a:cubicBezTo>
                <a:cubicBezTo>
                  <a:pt x="908245" y="1319198"/>
                  <a:pt x="841072" y="1281303"/>
                  <a:pt x="774075" y="1242881"/>
                </a:cubicBezTo>
                <a:cubicBezTo>
                  <a:pt x="677799" y="1425321"/>
                  <a:pt x="675161" y="1751164"/>
                  <a:pt x="768887" y="1948376"/>
                </a:cubicBezTo>
                <a:close/>
                <a:moveTo>
                  <a:pt x="2456835" y="1949870"/>
                </a:moveTo>
                <a:cubicBezTo>
                  <a:pt x="2547923" y="1708257"/>
                  <a:pt x="2547835" y="1476404"/>
                  <a:pt x="2446548" y="1241298"/>
                </a:cubicBezTo>
                <a:cubicBezTo>
                  <a:pt x="2336732" y="1305042"/>
                  <a:pt x="2231576" y="1365357"/>
                  <a:pt x="2127826" y="1427783"/>
                </a:cubicBezTo>
                <a:cubicBezTo>
                  <a:pt x="2117452" y="1434026"/>
                  <a:pt x="2109978" y="1453544"/>
                  <a:pt x="2109714" y="1467085"/>
                </a:cubicBezTo>
                <a:cubicBezTo>
                  <a:pt x="2108044" y="1550436"/>
                  <a:pt x="2108308" y="1633875"/>
                  <a:pt x="2109538" y="1717314"/>
                </a:cubicBezTo>
                <a:cubicBezTo>
                  <a:pt x="2109714" y="1730062"/>
                  <a:pt x="2114814" y="1748878"/>
                  <a:pt x="2123958" y="1754417"/>
                </a:cubicBezTo>
                <a:cubicBezTo>
                  <a:pt x="2232631" y="1819744"/>
                  <a:pt x="2342623" y="1883224"/>
                  <a:pt x="2456835" y="1949870"/>
                </a:cubicBezTo>
                <a:close/>
                <a:moveTo>
                  <a:pt x="1731205" y="703912"/>
                </a:moveTo>
                <a:cubicBezTo>
                  <a:pt x="1731205" y="830785"/>
                  <a:pt x="1730678" y="957834"/>
                  <a:pt x="1732173" y="1084795"/>
                </a:cubicBezTo>
                <a:cubicBezTo>
                  <a:pt x="1732261" y="1094467"/>
                  <a:pt x="1744394" y="1107303"/>
                  <a:pt x="1754241" y="1113018"/>
                </a:cubicBezTo>
                <a:cubicBezTo>
                  <a:pt x="1823788" y="1153463"/>
                  <a:pt x="1893863" y="1192940"/>
                  <a:pt x="1964553" y="1231187"/>
                </a:cubicBezTo>
                <a:cubicBezTo>
                  <a:pt x="1974137" y="1236374"/>
                  <a:pt x="1991018" y="1238309"/>
                  <a:pt x="1999810" y="1233297"/>
                </a:cubicBezTo>
                <a:cubicBezTo>
                  <a:pt x="2110242" y="1170960"/>
                  <a:pt x="2219794" y="1107040"/>
                  <a:pt x="2329786" y="1043471"/>
                </a:cubicBezTo>
                <a:cubicBezTo>
                  <a:pt x="2201066" y="861822"/>
                  <a:pt x="1923230" y="703736"/>
                  <a:pt x="1731205" y="703912"/>
                </a:cubicBezTo>
                <a:close/>
                <a:moveTo>
                  <a:pt x="1493286" y="715870"/>
                </a:moveTo>
                <a:cubicBezTo>
                  <a:pt x="1324561" y="689581"/>
                  <a:pt x="1002939" y="870351"/>
                  <a:pt x="903234" y="1047516"/>
                </a:cubicBezTo>
                <a:cubicBezTo>
                  <a:pt x="1011379" y="1110644"/>
                  <a:pt x="1119525" y="1174125"/>
                  <a:pt x="1228461" y="1236199"/>
                </a:cubicBezTo>
                <a:cubicBezTo>
                  <a:pt x="1235759" y="1240331"/>
                  <a:pt x="1251057" y="1236023"/>
                  <a:pt x="1260026" y="1231011"/>
                </a:cubicBezTo>
                <a:cubicBezTo>
                  <a:pt x="1330188" y="1191709"/>
                  <a:pt x="1400087" y="1151968"/>
                  <a:pt x="1469107" y="1110644"/>
                </a:cubicBezTo>
                <a:cubicBezTo>
                  <a:pt x="1479745" y="1104314"/>
                  <a:pt x="1492055" y="1089631"/>
                  <a:pt x="1492231" y="1078640"/>
                </a:cubicBezTo>
                <a:cubicBezTo>
                  <a:pt x="1493901" y="957482"/>
                  <a:pt x="1493286" y="836324"/>
                  <a:pt x="1493286" y="71587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0DC79F47-8BA9-4166-8713-2CDBBB8FC780}"/>
              </a:ext>
            </a:extLst>
          </p:cNvPr>
          <p:cNvSpPr/>
          <p:nvPr/>
        </p:nvSpPr>
        <p:spPr>
          <a:xfrm rot="5400000">
            <a:off x="4049929" y="2449370"/>
            <a:ext cx="1112517" cy="11127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5" name="자유형: 도형 24">
            <a:extLst>
              <a:ext uri="{FF2B5EF4-FFF2-40B4-BE49-F238E27FC236}">
                <a16:creationId xmlns:a16="http://schemas.microsoft.com/office/drawing/2014/main" id="{8CBEC44A-C934-4C7A-AF6A-7EEB066DA8BA}"/>
              </a:ext>
            </a:extLst>
          </p:cNvPr>
          <p:cNvSpPr/>
          <p:nvPr/>
        </p:nvSpPr>
        <p:spPr>
          <a:xfrm rot="5400000">
            <a:off x="3050432" y="921122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6" name="Freeform: Shape 3">
            <a:extLst>
              <a:ext uri="{FF2B5EF4-FFF2-40B4-BE49-F238E27FC236}">
                <a16:creationId xmlns:a16="http://schemas.microsoft.com/office/drawing/2014/main" id="{15200CBE-72A2-41C8-9A3B-2D6D0B0710C1}"/>
              </a:ext>
            </a:extLst>
          </p:cNvPr>
          <p:cNvSpPr/>
          <p:nvPr/>
        </p:nvSpPr>
        <p:spPr>
          <a:xfrm rot="5400000">
            <a:off x="5328232" y="2810894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자유형: 도형 26">
            <a:extLst>
              <a:ext uri="{FF2B5EF4-FFF2-40B4-BE49-F238E27FC236}">
                <a16:creationId xmlns:a16="http://schemas.microsoft.com/office/drawing/2014/main" id="{5701BB41-E978-4C42-9930-7EA2B246A760}"/>
              </a:ext>
            </a:extLst>
          </p:cNvPr>
          <p:cNvSpPr/>
          <p:nvPr/>
        </p:nvSpPr>
        <p:spPr>
          <a:xfrm rot="5400000">
            <a:off x="5785920" y="3296461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8" name="Freeform: Shape 9">
            <a:extLst>
              <a:ext uri="{FF2B5EF4-FFF2-40B4-BE49-F238E27FC236}">
                <a16:creationId xmlns:a16="http://schemas.microsoft.com/office/drawing/2014/main" id="{DB0F625A-85AF-4588-AFEB-3A4AC7B8BB91}"/>
              </a:ext>
            </a:extLst>
          </p:cNvPr>
          <p:cNvSpPr/>
          <p:nvPr/>
        </p:nvSpPr>
        <p:spPr>
          <a:xfrm rot="5400000">
            <a:off x="6140984" y="2481460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453">
            <a:extLst>
              <a:ext uri="{FF2B5EF4-FFF2-40B4-BE49-F238E27FC236}">
                <a16:creationId xmlns:a16="http://schemas.microsoft.com/office/drawing/2014/main" id="{0BAEF21B-722D-4E34-9736-503A6D2322B7}"/>
              </a:ext>
            </a:extLst>
          </p:cNvPr>
          <p:cNvSpPr/>
          <p:nvPr/>
        </p:nvSpPr>
        <p:spPr>
          <a:xfrm rot="5400000">
            <a:off x="7056807" y="1609748"/>
            <a:ext cx="1461377" cy="1460203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3">
            <a:extLst>
              <a:ext uri="{FF2B5EF4-FFF2-40B4-BE49-F238E27FC236}">
                <a16:creationId xmlns:a16="http://schemas.microsoft.com/office/drawing/2014/main" id="{EF6FA354-E834-4F3F-BCBF-D54F107D124E}"/>
              </a:ext>
            </a:extLst>
          </p:cNvPr>
          <p:cNvSpPr/>
          <p:nvPr/>
        </p:nvSpPr>
        <p:spPr>
          <a:xfrm rot="5400000">
            <a:off x="11531504" y="3643017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9">
            <a:extLst>
              <a:ext uri="{FF2B5EF4-FFF2-40B4-BE49-F238E27FC236}">
                <a16:creationId xmlns:a16="http://schemas.microsoft.com/office/drawing/2014/main" id="{8AB2362A-44C5-40BE-A265-F7EE6B82596B}"/>
              </a:ext>
            </a:extLst>
          </p:cNvPr>
          <p:cNvSpPr/>
          <p:nvPr/>
        </p:nvSpPr>
        <p:spPr>
          <a:xfrm rot="5400000">
            <a:off x="8562247" y="1916277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자유형: 도형 31">
            <a:extLst>
              <a:ext uri="{FF2B5EF4-FFF2-40B4-BE49-F238E27FC236}">
                <a16:creationId xmlns:a16="http://schemas.microsoft.com/office/drawing/2014/main" id="{8AEC17D6-C7D1-4414-80C9-631428ACC311}"/>
              </a:ext>
            </a:extLst>
          </p:cNvPr>
          <p:cNvSpPr/>
          <p:nvPr/>
        </p:nvSpPr>
        <p:spPr>
          <a:xfrm rot="5400000">
            <a:off x="8354795" y="2722795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3" name="Freeform: Shape 13">
            <a:extLst>
              <a:ext uri="{FF2B5EF4-FFF2-40B4-BE49-F238E27FC236}">
                <a16:creationId xmlns:a16="http://schemas.microsoft.com/office/drawing/2014/main" id="{D1702823-D904-422E-A2C5-A48A3E549FB7}"/>
              </a:ext>
            </a:extLst>
          </p:cNvPr>
          <p:cNvSpPr/>
          <p:nvPr/>
        </p:nvSpPr>
        <p:spPr>
          <a:xfrm rot="5400000">
            <a:off x="7761524" y="3280338"/>
            <a:ext cx="461475" cy="458911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4" name="Freeform: Shape 5">
            <a:extLst>
              <a:ext uri="{FF2B5EF4-FFF2-40B4-BE49-F238E27FC236}">
                <a16:creationId xmlns:a16="http://schemas.microsoft.com/office/drawing/2014/main" id="{1C91AC3D-E405-47CA-9880-B7255C63F856}"/>
              </a:ext>
            </a:extLst>
          </p:cNvPr>
          <p:cNvSpPr/>
          <p:nvPr/>
        </p:nvSpPr>
        <p:spPr>
          <a:xfrm rot="5400000">
            <a:off x="6758039" y="3041247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5" name="그래픽 5">
            <a:extLst>
              <a:ext uri="{FF2B5EF4-FFF2-40B4-BE49-F238E27FC236}">
                <a16:creationId xmlns:a16="http://schemas.microsoft.com/office/drawing/2014/main" id="{C83E9130-676E-453F-B79F-A9374B444619}"/>
              </a:ext>
            </a:extLst>
          </p:cNvPr>
          <p:cNvSpPr/>
          <p:nvPr/>
        </p:nvSpPr>
        <p:spPr>
          <a:xfrm rot="5400000">
            <a:off x="11004679" y="1444523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6" name="자유형: 도형 35">
            <a:extLst>
              <a:ext uri="{FF2B5EF4-FFF2-40B4-BE49-F238E27FC236}">
                <a16:creationId xmlns:a16="http://schemas.microsoft.com/office/drawing/2014/main" id="{BA9C8149-97FA-4D89-B2F2-AAFE31A0D98B}"/>
              </a:ext>
            </a:extLst>
          </p:cNvPr>
          <p:cNvSpPr/>
          <p:nvPr/>
        </p:nvSpPr>
        <p:spPr>
          <a:xfrm rot="5400000">
            <a:off x="10584492" y="3148700"/>
            <a:ext cx="722458" cy="722596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678F78B5-A122-4174-A52F-6686754303BD}"/>
              </a:ext>
            </a:extLst>
          </p:cNvPr>
          <p:cNvSpPr/>
          <p:nvPr/>
        </p:nvSpPr>
        <p:spPr>
          <a:xfrm rot="5400000">
            <a:off x="9314372" y="1663128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A7C69DE4-9536-4869-A6DE-7A6DEA2317C2}"/>
              </a:ext>
            </a:extLst>
          </p:cNvPr>
          <p:cNvSpPr/>
          <p:nvPr/>
        </p:nvSpPr>
        <p:spPr>
          <a:xfrm rot="5400000">
            <a:off x="11439613" y="2975333"/>
            <a:ext cx="556584" cy="55497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9" name="Freeform: Shape 9">
            <a:extLst>
              <a:ext uri="{FF2B5EF4-FFF2-40B4-BE49-F238E27FC236}">
                <a16:creationId xmlns:a16="http://schemas.microsoft.com/office/drawing/2014/main" id="{A0DB7501-D43A-4F58-A2DC-F9FF2B3D8F89}"/>
              </a:ext>
            </a:extLst>
          </p:cNvPr>
          <p:cNvSpPr/>
          <p:nvPr/>
        </p:nvSpPr>
        <p:spPr>
          <a:xfrm rot="5400000">
            <a:off x="9455005" y="3252710"/>
            <a:ext cx="342123" cy="34120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453">
            <a:extLst>
              <a:ext uri="{FF2B5EF4-FFF2-40B4-BE49-F238E27FC236}">
                <a16:creationId xmlns:a16="http://schemas.microsoft.com/office/drawing/2014/main" id="{07D0710F-A1C2-41D4-B61F-C0F2E151FD7E}"/>
              </a:ext>
            </a:extLst>
          </p:cNvPr>
          <p:cNvSpPr/>
          <p:nvPr/>
        </p:nvSpPr>
        <p:spPr>
          <a:xfrm rot="5400000">
            <a:off x="-343098" y="2735839"/>
            <a:ext cx="1256070" cy="1255061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자유형: 도형 40">
            <a:extLst>
              <a:ext uri="{FF2B5EF4-FFF2-40B4-BE49-F238E27FC236}">
                <a16:creationId xmlns:a16="http://schemas.microsoft.com/office/drawing/2014/main" id="{4089BB92-C8FD-489A-B567-02EF7255FCEF}"/>
              </a:ext>
            </a:extLst>
          </p:cNvPr>
          <p:cNvSpPr/>
          <p:nvPr/>
        </p:nvSpPr>
        <p:spPr>
          <a:xfrm rot="5400000">
            <a:off x="78004" y="-589662"/>
            <a:ext cx="1112517" cy="11127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2" name="Freeform: Shape 3">
            <a:extLst>
              <a:ext uri="{FF2B5EF4-FFF2-40B4-BE49-F238E27FC236}">
                <a16:creationId xmlns:a16="http://schemas.microsoft.com/office/drawing/2014/main" id="{89644ABB-3A8C-4EB7-BA3A-6C3BCC705A14}"/>
              </a:ext>
            </a:extLst>
          </p:cNvPr>
          <p:cNvSpPr/>
          <p:nvPr/>
        </p:nvSpPr>
        <p:spPr>
          <a:xfrm rot="5400000">
            <a:off x="1355944" y="-238038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F87E3E93-BFC5-434B-96B5-F96E679690D6}"/>
              </a:ext>
            </a:extLst>
          </p:cNvPr>
          <p:cNvSpPr/>
          <p:nvPr/>
        </p:nvSpPr>
        <p:spPr>
          <a:xfrm rot="5400000">
            <a:off x="2169125" y="659089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4" name="Freeform: Shape 9">
            <a:extLst>
              <a:ext uri="{FF2B5EF4-FFF2-40B4-BE49-F238E27FC236}">
                <a16:creationId xmlns:a16="http://schemas.microsoft.com/office/drawing/2014/main" id="{EAF8778B-A360-45E8-9C70-82236FD69D3D}"/>
              </a:ext>
            </a:extLst>
          </p:cNvPr>
          <p:cNvSpPr/>
          <p:nvPr/>
        </p:nvSpPr>
        <p:spPr>
          <a:xfrm rot="5400000">
            <a:off x="2117064" y="-311337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3">
            <a:extLst>
              <a:ext uri="{FF2B5EF4-FFF2-40B4-BE49-F238E27FC236}">
                <a16:creationId xmlns:a16="http://schemas.microsoft.com/office/drawing/2014/main" id="{15F45F6A-7FEA-4ACA-A937-0E54A118D517}"/>
              </a:ext>
            </a:extLst>
          </p:cNvPr>
          <p:cNvSpPr/>
          <p:nvPr/>
        </p:nvSpPr>
        <p:spPr>
          <a:xfrm rot="5400000">
            <a:off x="6564606" y="823135"/>
            <a:ext cx="814582" cy="817361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F58AC139-7A75-4BB8-857F-E6E5B1F485F0}"/>
              </a:ext>
            </a:extLst>
          </p:cNvPr>
          <p:cNvSpPr/>
          <p:nvPr/>
        </p:nvSpPr>
        <p:spPr>
          <a:xfrm rot="5400000">
            <a:off x="4495716" y="238640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7" name="Freeform: Shape 13">
            <a:extLst>
              <a:ext uri="{FF2B5EF4-FFF2-40B4-BE49-F238E27FC236}">
                <a16:creationId xmlns:a16="http://schemas.microsoft.com/office/drawing/2014/main" id="{7F2211BD-F59F-44C2-9732-DC5CCA7CA92D}"/>
              </a:ext>
            </a:extLst>
          </p:cNvPr>
          <p:cNvSpPr/>
          <p:nvPr/>
        </p:nvSpPr>
        <p:spPr>
          <a:xfrm rot="5400000">
            <a:off x="3923000" y="241510"/>
            <a:ext cx="461475" cy="458911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8" name="Freeform: Shape 5">
            <a:extLst>
              <a:ext uri="{FF2B5EF4-FFF2-40B4-BE49-F238E27FC236}">
                <a16:creationId xmlns:a16="http://schemas.microsoft.com/office/drawing/2014/main" id="{831DCFD9-0EBD-4899-9C62-1A377A9D94B9}"/>
              </a:ext>
            </a:extLst>
          </p:cNvPr>
          <p:cNvSpPr/>
          <p:nvPr/>
        </p:nvSpPr>
        <p:spPr>
          <a:xfrm rot="5400000">
            <a:off x="2918149" y="59268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9" name="자유형: 도형 48">
            <a:extLst>
              <a:ext uri="{FF2B5EF4-FFF2-40B4-BE49-F238E27FC236}">
                <a16:creationId xmlns:a16="http://schemas.microsoft.com/office/drawing/2014/main" id="{C093AAA6-0FA1-432B-8F6F-5513F9BE2AB8}"/>
              </a:ext>
            </a:extLst>
          </p:cNvPr>
          <p:cNvSpPr/>
          <p:nvPr/>
        </p:nvSpPr>
        <p:spPr>
          <a:xfrm rot="5400000">
            <a:off x="5708424" y="482738"/>
            <a:ext cx="722458" cy="722596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0" name="자유형: 도형 49">
            <a:extLst>
              <a:ext uri="{FF2B5EF4-FFF2-40B4-BE49-F238E27FC236}">
                <a16:creationId xmlns:a16="http://schemas.microsoft.com/office/drawing/2014/main" id="{C5349A52-66BC-46D7-B2A8-C67324781920}"/>
              </a:ext>
            </a:extLst>
          </p:cNvPr>
          <p:cNvSpPr/>
          <p:nvPr/>
        </p:nvSpPr>
        <p:spPr>
          <a:xfrm rot="5400000">
            <a:off x="6501616" y="110543"/>
            <a:ext cx="556584" cy="55497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1" name="Freeform: Shape 9">
            <a:extLst>
              <a:ext uri="{FF2B5EF4-FFF2-40B4-BE49-F238E27FC236}">
                <a16:creationId xmlns:a16="http://schemas.microsoft.com/office/drawing/2014/main" id="{852332EC-A82A-410E-B792-DA9AEDD76377}"/>
              </a:ext>
            </a:extLst>
          </p:cNvPr>
          <p:cNvSpPr/>
          <p:nvPr/>
        </p:nvSpPr>
        <p:spPr>
          <a:xfrm rot="5400000">
            <a:off x="5511691" y="110197"/>
            <a:ext cx="342123" cy="34120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453">
            <a:extLst>
              <a:ext uri="{FF2B5EF4-FFF2-40B4-BE49-F238E27FC236}">
                <a16:creationId xmlns:a16="http://schemas.microsoft.com/office/drawing/2014/main" id="{A6877C6C-68D0-49B9-90D5-67A37BA8AF0F}"/>
              </a:ext>
            </a:extLst>
          </p:cNvPr>
          <p:cNvSpPr/>
          <p:nvPr/>
        </p:nvSpPr>
        <p:spPr>
          <a:xfrm rot="5400000">
            <a:off x="8817944" y="-287801"/>
            <a:ext cx="1654009" cy="165268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3">
            <a:extLst>
              <a:ext uri="{FF2B5EF4-FFF2-40B4-BE49-F238E27FC236}">
                <a16:creationId xmlns:a16="http://schemas.microsoft.com/office/drawing/2014/main" id="{33802F1C-66A8-4FF8-B7AB-1CE8FFBE9B31}"/>
              </a:ext>
            </a:extLst>
          </p:cNvPr>
          <p:cNvSpPr/>
          <p:nvPr/>
        </p:nvSpPr>
        <p:spPr>
          <a:xfrm rot="5400000">
            <a:off x="11332260" y="827089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9">
            <a:extLst>
              <a:ext uri="{FF2B5EF4-FFF2-40B4-BE49-F238E27FC236}">
                <a16:creationId xmlns:a16="http://schemas.microsoft.com/office/drawing/2014/main" id="{A9DC5B4D-EC06-4621-BF1A-4CDCF118320E}"/>
              </a:ext>
            </a:extLst>
          </p:cNvPr>
          <p:cNvSpPr/>
          <p:nvPr/>
        </p:nvSpPr>
        <p:spPr>
          <a:xfrm rot="5400000">
            <a:off x="8368582" y="1128800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B10C542A-FFC7-4CCA-82CA-165F442E81F8}"/>
              </a:ext>
            </a:extLst>
          </p:cNvPr>
          <p:cNvSpPr/>
          <p:nvPr/>
        </p:nvSpPr>
        <p:spPr>
          <a:xfrm rot="5400000">
            <a:off x="10327171" y="750966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56" name="Freeform: Shape 13">
            <a:extLst>
              <a:ext uri="{FF2B5EF4-FFF2-40B4-BE49-F238E27FC236}">
                <a16:creationId xmlns:a16="http://schemas.microsoft.com/office/drawing/2014/main" id="{7306E3DB-0CB1-4879-A7B7-E4E56DF0FC77}"/>
              </a:ext>
            </a:extLst>
          </p:cNvPr>
          <p:cNvSpPr/>
          <p:nvPr/>
        </p:nvSpPr>
        <p:spPr>
          <a:xfrm rot="5400000">
            <a:off x="9135946" y="1405787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7" name="Freeform: Shape 5">
            <a:extLst>
              <a:ext uri="{FF2B5EF4-FFF2-40B4-BE49-F238E27FC236}">
                <a16:creationId xmlns:a16="http://schemas.microsoft.com/office/drawing/2014/main" id="{1D616F23-8CE8-4D9B-BF51-34D3D58A6C01}"/>
              </a:ext>
            </a:extLst>
          </p:cNvPr>
          <p:cNvSpPr/>
          <p:nvPr/>
        </p:nvSpPr>
        <p:spPr>
          <a:xfrm rot="5400000">
            <a:off x="11454069" y="-181198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3A905810-8A35-4D95-8713-B20AF2615C90}"/>
              </a:ext>
            </a:extLst>
          </p:cNvPr>
          <p:cNvSpPr/>
          <p:nvPr/>
        </p:nvSpPr>
        <p:spPr>
          <a:xfrm rot="5400000">
            <a:off x="10551577" y="-149991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id="{2DD2B37E-8BFB-4E5F-A5E8-E943CEAE595E}"/>
              </a:ext>
            </a:extLst>
          </p:cNvPr>
          <p:cNvSpPr/>
          <p:nvPr/>
        </p:nvSpPr>
        <p:spPr>
          <a:xfrm rot="5400000">
            <a:off x="7361638" y="88321"/>
            <a:ext cx="1308233" cy="1307029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431050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41">
            <a:extLst>
              <a:ext uri="{FF2B5EF4-FFF2-40B4-BE49-F238E27FC236}">
                <a16:creationId xmlns:a16="http://schemas.microsoft.com/office/drawing/2014/main" id="{B70F35A4-B333-4BE4-8526-F37034DFE456}"/>
              </a:ext>
            </a:extLst>
          </p:cNvPr>
          <p:cNvSpPr/>
          <p:nvPr/>
        </p:nvSpPr>
        <p:spPr>
          <a:xfrm>
            <a:off x="6896509" y="3863809"/>
            <a:ext cx="944709" cy="2723931"/>
          </a:xfrm>
          <a:custGeom>
            <a:avLst/>
            <a:gdLst>
              <a:gd name="connsiteX0" fmla="*/ 2366084 w 2376906"/>
              <a:gd name="connsiteY0" fmla="*/ 2181706 h 6853468"/>
              <a:gd name="connsiteX1" fmla="*/ 2280955 w 2376906"/>
              <a:gd name="connsiteY1" fmla="*/ 1866388 h 6853468"/>
              <a:gd name="connsiteX2" fmla="*/ 2165861 w 2376906"/>
              <a:gd name="connsiteY2" fmla="*/ 1538812 h 6853468"/>
              <a:gd name="connsiteX3" fmla="*/ 2055534 w 2376906"/>
              <a:gd name="connsiteY3" fmla="*/ 1253459 h 6853468"/>
              <a:gd name="connsiteX4" fmla="*/ 1979257 w 2376906"/>
              <a:gd name="connsiteY4" fmla="*/ 1066175 h 6853468"/>
              <a:gd name="connsiteX5" fmla="*/ 1806957 w 2376906"/>
              <a:gd name="connsiteY5" fmla="*/ 900684 h 6853468"/>
              <a:gd name="connsiteX6" fmla="*/ 1358837 w 2376906"/>
              <a:gd name="connsiteY6" fmla="*/ 882296 h 6853468"/>
              <a:gd name="connsiteX7" fmla="*/ 1239656 w 2376906"/>
              <a:gd name="connsiteY7" fmla="*/ 863908 h 6853468"/>
              <a:gd name="connsiteX8" fmla="*/ 1171553 w 2376906"/>
              <a:gd name="connsiteY8" fmla="*/ 816917 h 6853468"/>
              <a:gd name="connsiteX9" fmla="*/ 1156570 w 2376906"/>
              <a:gd name="connsiteY9" fmla="*/ 801934 h 6853468"/>
              <a:gd name="connsiteX10" fmla="*/ 1146355 w 2376906"/>
              <a:gd name="connsiteY10" fmla="*/ 726339 h 6853468"/>
              <a:gd name="connsiteX11" fmla="*/ 1159295 w 2376906"/>
              <a:gd name="connsiteY11" fmla="*/ 684796 h 6853468"/>
              <a:gd name="connsiteX12" fmla="*/ 1163381 w 2376906"/>
              <a:gd name="connsiteY12" fmla="*/ 577193 h 6853468"/>
              <a:gd name="connsiteX13" fmla="*/ 1178363 w 2376906"/>
              <a:gd name="connsiteY13" fmla="*/ 519305 h 6853468"/>
              <a:gd name="connsiteX14" fmla="*/ 1177682 w 2376906"/>
              <a:gd name="connsiteY14" fmla="*/ 412383 h 6853468"/>
              <a:gd name="connsiteX15" fmla="*/ 1126605 w 2376906"/>
              <a:gd name="connsiteY15" fmla="*/ 229867 h 6853468"/>
              <a:gd name="connsiteX16" fmla="*/ 1114346 w 2376906"/>
              <a:gd name="connsiteY16" fmla="*/ 195815 h 6853468"/>
              <a:gd name="connsiteX17" fmla="*/ 974053 w 2376906"/>
              <a:gd name="connsiteY17" fmla="*/ 50755 h 6853468"/>
              <a:gd name="connsiteX18" fmla="*/ 907993 w 2376906"/>
              <a:gd name="connsiteY18" fmla="*/ 23514 h 6853468"/>
              <a:gd name="connsiteX19" fmla="*/ 683253 w 2376906"/>
              <a:gd name="connsiteY19" fmla="*/ 8531 h 6853468"/>
              <a:gd name="connsiteX20" fmla="*/ 630813 w 2376906"/>
              <a:gd name="connsiteY20" fmla="*/ 26238 h 6853468"/>
              <a:gd name="connsiteX21" fmla="*/ 527296 w 2376906"/>
              <a:gd name="connsiteY21" fmla="*/ 101151 h 6853468"/>
              <a:gd name="connsiteX22" fmla="*/ 483710 w 2376906"/>
              <a:gd name="connsiteY22" fmla="*/ 148143 h 6853468"/>
              <a:gd name="connsiteX23" fmla="*/ 433995 w 2376906"/>
              <a:gd name="connsiteY23" fmla="*/ 250298 h 6853468"/>
              <a:gd name="connsiteX24" fmla="*/ 429908 w 2376906"/>
              <a:gd name="connsiteY24" fmla="*/ 354496 h 6853468"/>
              <a:gd name="connsiteX25" fmla="*/ 437400 w 2376906"/>
              <a:gd name="connsiteY25" fmla="*/ 462099 h 6853468"/>
              <a:gd name="connsiteX26" fmla="*/ 458512 w 2376906"/>
              <a:gd name="connsiteY26" fmla="*/ 520668 h 6853468"/>
              <a:gd name="connsiteX27" fmla="*/ 481667 w 2376906"/>
              <a:gd name="connsiteY27" fmla="*/ 565616 h 6853468"/>
              <a:gd name="connsiteX28" fmla="*/ 486434 w 2376906"/>
              <a:gd name="connsiteY28" fmla="*/ 575831 h 6853468"/>
              <a:gd name="connsiteX29" fmla="*/ 510951 w 2376906"/>
              <a:gd name="connsiteY29" fmla="*/ 625547 h 6853468"/>
              <a:gd name="connsiteX30" fmla="*/ 591994 w 2376906"/>
              <a:gd name="connsiteY30" fmla="*/ 795805 h 6853468"/>
              <a:gd name="connsiteX31" fmla="*/ 693468 w 2376906"/>
              <a:gd name="connsiteY31" fmla="*/ 938822 h 6853468"/>
              <a:gd name="connsiteX32" fmla="*/ 720029 w 2376906"/>
              <a:gd name="connsiteY32" fmla="*/ 977641 h 6853468"/>
              <a:gd name="connsiteX33" fmla="*/ 728201 w 2376906"/>
              <a:gd name="connsiteY33" fmla="*/ 996709 h 6853468"/>
              <a:gd name="connsiteX34" fmla="*/ 698235 w 2376906"/>
              <a:gd name="connsiteY34" fmla="*/ 1049830 h 6853468"/>
              <a:gd name="connsiteX35" fmla="*/ 676442 w 2376906"/>
              <a:gd name="connsiteY35" fmla="*/ 1066856 h 6853468"/>
              <a:gd name="connsiteX36" fmla="*/ 572244 w 2376906"/>
              <a:gd name="connsiteY36" fmla="*/ 1117252 h 6853468"/>
              <a:gd name="connsiteX37" fmla="*/ 467365 w 2376906"/>
              <a:gd name="connsiteY37" fmla="*/ 1145856 h 6853468"/>
              <a:gd name="connsiteX38" fmla="*/ 311409 w 2376906"/>
              <a:gd name="connsiteY38" fmla="*/ 1207830 h 6853468"/>
              <a:gd name="connsiteX39" fmla="*/ 252159 w 2376906"/>
              <a:gd name="connsiteY39" fmla="*/ 1237795 h 6853468"/>
              <a:gd name="connsiteX40" fmla="*/ 156814 w 2376906"/>
              <a:gd name="connsiteY40" fmla="*/ 1376045 h 6853468"/>
              <a:gd name="connsiteX41" fmla="*/ 158176 w 2376906"/>
              <a:gd name="connsiteY41" fmla="*/ 1420993 h 6853468"/>
              <a:gd name="connsiteX42" fmla="*/ 145918 w 2376906"/>
              <a:gd name="connsiteY42" fmla="*/ 1521105 h 6853468"/>
              <a:gd name="connsiteX43" fmla="*/ 152047 w 2376906"/>
              <a:gd name="connsiteY43" fmla="*/ 1619854 h 6853468"/>
              <a:gd name="connsiteX44" fmla="*/ 160219 w 2376906"/>
              <a:gd name="connsiteY44" fmla="*/ 1705665 h 6853468"/>
              <a:gd name="connsiteX45" fmla="*/ 145918 w 2376906"/>
              <a:gd name="connsiteY45" fmla="*/ 1809863 h 6853468"/>
              <a:gd name="connsiteX46" fmla="*/ 125487 w 2376906"/>
              <a:gd name="connsiteY46" fmla="*/ 1903845 h 6853468"/>
              <a:gd name="connsiteX47" fmla="*/ 88030 w 2376906"/>
              <a:gd name="connsiteY47" fmla="*/ 2032560 h 6853468"/>
              <a:gd name="connsiteX48" fmla="*/ 36952 w 2376906"/>
              <a:gd name="connsiteY48" fmla="*/ 2392146 h 6853468"/>
              <a:gd name="connsiteX49" fmla="*/ 1539 w 2376906"/>
              <a:gd name="connsiteY49" fmla="*/ 2580111 h 6853468"/>
              <a:gd name="connsiteX50" fmla="*/ 43763 w 2376906"/>
              <a:gd name="connsiteY50" fmla="*/ 2736748 h 6853468"/>
              <a:gd name="connsiteX51" fmla="*/ 132978 w 2376906"/>
              <a:gd name="connsiteY51" fmla="*/ 2960808 h 6853468"/>
              <a:gd name="connsiteX52" fmla="*/ 304599 w 2376906"/>
              <a:gd name="connsiteY52" fmla="*/ 3400755 h 6853468"/>
              <a:gd name="connsiteX53" fmla="*/ 314814 w 2376906"/>
              <a:gd name="connsiteY53" fmla="*/ 3449790 h 6853468"/>
              <a:gd name="connsiteX54" fmla="*/ 282124 w 2376906"/>
              <a:gd name="connsiteY54" fmla="*/ 3605065 h 6853468"/>
              <a:gd name="connsiteX55" fmla="*/ 351589 w 2376906"/>
              <a:gd name="connsiteY55" fmla="*/ 3701772 h 6853468"/>
              <a:gd name="connsiteX56" fmla="*/ 449658 w 2376906"/>
              <a:gd name="connsiteY56" fmla="*/ 3719478 h 6853468"/>
              <a:gd name="connsiteX57" fmla="*/ 527977 w 2376906"/>
              <a:gd name="connsiteY57" fmla="*/ 3730375 h 6853468"/>
              <a:gd name="connsiteX58" fmla="*/ 557942 w 2376906"/>
              <a:gd name="connsiteY58" fmla="*/ 3750806 h 6853468"/>
              <a:gd name="connsiteX59" fmla="*/ 577693 w 2376906"/>
              <a:gd name="connsiteY59" fmla="*/ 3864539 h 6853468"/>
              <a:gd name="connsiteX60" fmla="*/ 585184 w 2376906"/>
              <a:gd name="connsiteY60" fmla="*/ 3934685 h 6853468"/>
              <a:gd name="connsiteX61" fmla="*/ 638985 w 2376906"/>
              <a:gd name="connsiteY61" fmla="*/ 4045693 h 6853468"/>
              <a:gd name="connsiteX62" fmla="*/ 673037 w 2376906"/>
              <a:gd name="connsiteY62" fmla="*/ 4121288 h 6853468"/>
              <a:gd name="connsiteX63" fmla="*/ 674399 w 2376906"/>
              <a:gd name="connsiteY63" fmla="*/ 4179857 h 6853468"/>
              <a:gd name="connsiteX64" fmla="*/ 779959 w 2376906"/>
              <a:gd name="connsiteY64" fmla="*/ 4521054 h 6853468"/>
              <a:gd name="connsiteX65" fmla="*/ 835122 w 2376906"/>
              <a:gd name="connsiteY65" fmla="*/ 4689269 h 6853468"/>
              <a:gd name="connsiteX66" fmla="*/ 839890 w 2376906"/>
              <a:gd name="connsiteY66" fmla="*/ 4790062 h 6853468"/>
              <a:gd name="connsiteX67" fmla="*/ 871898 w 2376906"/>
              <a:gd name="connsiteY67" fmla="*/ 4988243 h 6853468"/>
              <a:gd name="connsiteX68" fmla="*/ 881433 w 2376906"/>
              <a:gd name="connsiteY68" fmla="*/ 5153052 h 6853468"/>
              <a:gd name="connsiteX69" fmla="*/ 916165 w 2376906"/>
              <a:gd name="connsiteY69" fmla="*/ 5608664 h 6853468"/>
              <a:gd name="connsiteX70" fmla="*/ 922976 w 2376906"/>
              <a:gd name="connsiteY70" fmla="*/ 5647483 h 6853468"/>
              <a:gd name="connsiteX71" fmla="*/ 916846 w 2376906"/>
              <a:gd name="connsiteY71" fmla="*/ 5897422 h 6853468"/>
              <a:gd name="connsiteX72" fmla="*/ 918890 w 2376906"/>
              <a:gd name="connsiteY72" fmla="*/ 5985956 h 6853468"/>
              <a:gd name="connsiteX73" fmla="*/ 910718 w 2376906"/>
              <a:gd name="connsiteY73" fmla="*/ 6016602 h 6853468"/>
              <a:gd name="connsiteX74" fmla="*/ 910718 w 2376906"/>
              <a:gd name="connsiteY74" fmla="*/ 6054059 h 6853468"/>
              <a:gd name="connsiteX75" fmla="*/ 920933 w 2376906"/>
              <a:gd name="connsiteY75" fmla="*/ 6160981 h 6853468"/>
              <a:gd name="connsiteX76" fmla="*/ 885519 w 2376906"/>
              <a:gd name="connsiteY76" fmla="*/ 6276757 h 6853468"/>
              <a:gd name="connsiteX77" fmla="*/ 779959 w 2376906"/>
              <a:gd name="connsiteY77" fmla="*/ 6375506 h 6853468"/>
              <a:gd name="connsiteX78" fmla="*/ 618554 w 2376906"/>
              <a:gd name="connsiteY78" fmla="*/ 6468808 h 6853468"/>
              <a:gd name="connsiteX79" fmla="*/ 514356 w 2376906"/>
              <a:gd name="connsiteY79" fmla="*/ 6641109 h 6853468"/>
              <a:gd name="connsiteX80" fmla="*/ 555218 w 2376906"/>
              <a:gd name="connsiteY80" fmla="*/ 6683333 h 6853468"/>
              <a:gd name="connsiteX81" fmla="*/ 579054 w 2376906"/>
              <a:gd name="connsiteY81" fmla="*/ 6691506 h 6853468"/>
              <a:gd name="connsiteX82" fmla="*/ 737735 w 2376906"/>
              <a:gd name="connsiteY82" fmla="*/ 6682652 h 6853468"/>
              <a:gd name="connsiteX83" fmla="*/ 899821 w 2376906"/>
              <a:gd name="connsiteY83" fmla="*/ 6654049 h 6853468"/>
              <a:gd name="connsiteX84" fmla="*/ 1125924 w 2376906"/>
              <a:gd name="connsiteY84" fmla="*/ 6578454 h 6853468"/>
              <a:gd name="connsiteX85" fmla="*/ 1217863 w 2376906"/>
              <a:gd name="connsiteY85" fmla="*/ 6538273 h 6853468"/>
              <a:gd name="connsiteX86" fmla="*/ 1251234 w 2376906"/>
              <a:gd name="connsiteY86" fmla="*/ 6504903 h 6853468"/>
              <a:gd name="connsiteX87" fmla="*/ 1266217 w 2376906"/>
              <a:gd name="connsiteY87" fmla="*/ 6455187 h 6853468"/>
              <a:gd name="connsiteX88" fmla="*/ 1294820 w 2376906"/>
              <a:gd name="connsiteY88" fmla="*/ 6271990 h 6853468"/>
              <a:gd name="connsiteX89" fmla="*/ 1298225 w 2376906"/>
              <a:gd name="connsiteY89" fmla="*/ 6203886 h 6853468"/>
              <a:gd name="connsiteX90" fmla="*/ 1297544 w 2376906"/>
              <a:gd name="connsiteY90" fmla="*/ 6060870 h 6853468"/>
              <a:gd name="connsiteX91" fmla="*/ 1326148 w 2376906"/>
              <a:gd name="connsiteY91" fmla="*/ 5772111 h 6853468"/>
              <a:gd name="connsiteX92" fmla="*/ 1335682 w 2376906"/>
              <a:gd name="connsiteY92" fmla="*/ 5603215 h 6853468"/>
              <a:gd name="connsiteX93" fmla="*/ 1345216 w 2376906"/>
              <a:gd name="connsiteY93" fmla="*/ 5538517 h 6853468"/>
              <a:gd name="connsiteX94" fmla="*/ 1362923 w 2376906"/>
              <a:gd name="connsiteY94" fmla="*/ 4970536 h 6853468"/>
              <a:gd name="connsiteX95" fmla="*/ 1339087 w 2376906"/>
              <a:gd name="connsiteY95" fmla="*/ 4820709 h 6853468"/>
              <a:gd name="connsiteX96" fmla="*/ 1348621 w 2376906"/>
              <a:gd name="connsiteY96" fmla="*/ 4534675 h 6853468"/>
              <a:gd name="connsiteX97" fmla="*/ 1335001 w 2376906"/>
              <a:gd name="connsiteY97" fmla="*/ 4411408 h 6853468"/>
              <a:gd name="connsiteX98" fmla="*/ 1330915 w 2376906"/>
              <a:gd name="connsiteY98" fmla="*/ 4386210 h 6853468"/>
              <a:gd name="connsiteX99" fmla="*/ 1326148 w 2376906"/>
              <a:gd name="connsiteY99" fmla="*/ 4209141 h 6853468"/>
              <a:gd name="connsiteX100" fmla="*/ 1324785 w 2376906"/>
              <a:gd name="connsiteY100" fmla="*/ 4034116 h 6853468"/>
              <a:gd name="connsiteX101" fmla="*/ 1333639 w 2376906"/>
              <a:gd name="connsiteY101" fmla="*/ 4010279 h 6853468"/>
              <a:gd name="connsiteX102" fmla="*/ 1351346 w 2376906"/>
              <a:gd name="connsiteY102" fmla="*/ 4034797 h 6853468"/>
              <a:gd name="connsiteX103" fmla="*/ 1399018 w 2376906"/>
              <a:gd name="connsiteY103" fmla="*/ 4253408 h 6853468"/>
              <a:gd name="connsiteX104" fmla="*/ 1501173 w 2376906"/>
              <a:gd name="connsiteY104" fmla="*/ 4984838 h 6853468"/>
              <a:gd name="connsiteX105" fmla="*/ 1512750 w 2376906"/>
              <a:gd name="connsiteY105" fmla="*/ 5061794 h 6853468"/>
              <a:gd name="connsiteX106" fmla="*/ 1518199 w 2376906"/>
              <a:gd name="connsiteY106" fmla="*/ 5379155 h 6853468"/>
              <a:gd name="connsiteX107" fmla="*/ 1531819 w 2376906"/>
              <a:gd name="connsiteY107" fmla="*/ 5526259 h 6853468"/>
              <a:gd name="connsiteX108" fmla="*/ 1550207 w 2376906"/>
              <a:gd name="connsiteY108" fmla="*/ 5659741 h 6853468"/>
              <a:gd name="connsiteX109" fmla="*/ 1567914 w 2376906"/>
              <a:gd name="connsiteY109" fmla="*/ 5865413 h 6853468"/>
              <a:gd name="connsiteX110" fmla="*/ 1571320 w 2376906"/>
              <a:gd name="connsiteY110" fmla="*/ 6010473 h 6853468"/>
              <a:gd name="connsiteX111" fmla="*/ 1581535 w 2376906"/>
              <a:gd name="connsiteY111" fmla="*/ 6112628 h 6853468"/>
              <a:gd name="connsiteX112" fmla="*/ 1623759 w 2376906"/>
              <a:gd name="connsiteY112" fmla="*/ 6190947 h 6853468"/>
              <a:gd name="connsiteX113" fmla="*/ 1644190 w 2376906"/>
              <a:gd name="connsiteY113" fmla="*/ 6254964 h 6853468"/>
              <a:gd name="connsiteX114" fmla="*/ 1665982 w 2376906"/>
              <a:gd name="connsiteY114" fmla="*/ 6381636 h 6853468"/>
              <a:gd name="connsiteX115" fmla="*/ 1679603 w 2376906"/>
              <a:gd name="connsiteY115" fmla="*/ 6524653 h 6853468"/>
              <a:gd name="connsiteX116" fmla="*/ 1708207 w 2376906"/>
              <a:gd name="connsiteY116" fmla="*/ 6645196 h 6853468"/>
              <a:gd name="connsiteX117" fmla="*/ 1789931 w 2376906"/>
              <a:gd name="connsiteY117" fmla="*/ 6830437 h 6853468"/>
              <a:gd name="connsiteX118" fmla="*/ 2101843 w 2376906"/>
              <a:gd name="connsiteY118" fmla="*/ 6800471 h 6853468"/>
              <a:gd name="connsiteX119" fmla="*/ 2113421 w 2376906"/>
              <a:gd name="connsiteY119" fmla="*/ 6645876 h 6853468"/>
              <a:gd name="connsiteX120" fmla="*/ 2062344 w 2376906"/>
              <a:gd name="connsiteY120" fmla="*/ 6588670 h 6853468"/>
              <a:gd name="connsiteX121" fmla="*/ 1992197 w 2376906"/>
              <a:gd name="connsiteY121" fmla="*/ 6346222 h 6853468"/>
              <a:gd name="connsiteX122" fmla="*/ 1994922 w 2376906"/>
              <a:gd name="connsiteY122" fmla="*/ 6314213 h 6853468"/>
              <a:gd name="connsiteX123" fmla="*/ 2003094 w 2376906"/>
              <a:gd name="connsiteY123" fmla="*/ 6101731 h 6853468"/>
              <a:gd name="connsiteX124" fmla="*/ 2011947 w 2376906"/>
              <a:gd name="connsiteY124" fmla="*/ 5556905 h 6853468"/>
              <a:gd name="connsiteX125" fmla="*/ 2029654 w 2376906"/>
              <a:gd name="connsiteY125" fmla="*/ 5284492 h 6853468"/>
              <a:gd name="connsiteX126" fmla="*/ 2007180 w 2376906"/>
              <a:gd name="connsiteY126" fmla="*/ 5101975 h 6853468"/>
              <a:gd name="connsiteX127" fmla="*/ 1998327 w 2376906"/>
              <a:gd name="connsiteY127" fmla="*/ 5036596 h 6853468"/>
              <a:gd name="connsiteX128" fmla="*/ 1986750 w 2376906"/>
              <a:gd name="connsiteY128" fmla="*/ 5000501 h 6853468"/>
              <a:gd name="connsiteX129" fmla="*/ 1969724 w 2376906"/>
              <a:gd name="connsiteY129" fmla="*/ 4933760 h 6853468"/>
              <a:gd name="connsiteX130" fmla="*/ 1966999 w 2376906"/>
              <a:gd name="connsiteY130" fmla="*/ 4802321 h 6853468"/>
              <a:gd name="connsiteX131" fmla="*/ 1957465 w 2376906"/>
              <a:gd name="connsiteY131" fmla="*/ 4721959 h 6853468"/>
              <a:gd name="connsiteX132" fmla="*/ 1957465 w 2376906"/>
              <a:gd name="connsiteY132" fmla="*/ 4696080 h 6853468"/>
              <a:gd name="connsiteX133" fmla="*/ 1954060 w 2376906"/>
              <a:gd name="connsiteY133" fmla="*/ 4612994 h 6853468"/>
              <a:gd name="connsiteX134" fmla="*/ 1981982 w 2376906"/>
              <a:gd name="connsiteY134" fmla="*/ 4501304 h 6853468"/>
              <a:gd name="connsiteX135" fmla="*/ 1984025 w 2376906"/>
              <a:gd name="connsiteY135" fmla="*/ 4214589 h 6853468"/>
              <a:gd name="connsiteX136" fmla="*/ 2012628 w 2376906"/>
              <a:gd name="connsiteY136" fmla="*/ 3519255 h 6853468"/>
              <a:gd name="connsiteX137" fmla="*/ 2046680 w 2376906"/>
              <a:gd name="connsiteY137" fmla="*/ 3493376 h 6853468"/>
              <a:gd name="connsiteX138" fmla="*/ 2099120 w 2376906"/>
              <a:gd name="connsiteY138" fmla="*/ 3477031 h 6853468"/>
              <a:gd name="connsiteX139" fmla="*/ 2252352 w 2376906"/>
              <a:gd name="connsiteY139" fmla="*/ 3411652 h 6853468"/>
              <a:gd name="connsiteX140" fmla="*/ 2311602 w 2376906"/>
              <a:gd name="connsiteY140" fmla="*/ 3391221 h 6853468"/>
              <a:gd name="connsiteX141" fmla="*/ 2342929 w 2376906"/>
              <a:gd name="connsiteY141" fmla="*/ 3328566 h 6853468"/>
              <a:gd name="connsiteX142" fmla="*/ 2242818 w 2376906"/>
              <a:gd name="connsiteY142" fmla="*/ 3029592 h 6853468"/>
              <a:gd name="connsiteX143" fmla="*/ 2242137 w 2376906"/>
              <a:gd name="connsiteY143" fmla="*/ 2908369 h 6853468"/>
              <a:gd name="connsiteX144" fmla="*/ 2267335 w 2376906"/>
              <a:gd name="connsiteY144" fmla="*/ 2854567 h 6853468"/>
              <a:gd name="connsiteX145" fmla="*/ 2323861 w 2376906"/>
              <a:gd name="connsiteY145" fmla="*/ 2577387 h 6853468"/>
              <a:gd name="connsiteX146" fmla="*/ 2356550 w 2376906"/>
              <a:gd name="connsiteY146" fmla="*/ 2402361 h 6853468"/>
              <a:gd name="connsiteX147" fmla="*/ 2363360 w 2376906"/>
              <a:gd name="connsiteY147" fmla="*/ 2371715 h 6853468"/>
              <a:gd name="connsiteX148" fmla="*/ 2373576 w 2376906"/>
              <a:gd name="connsiteY148" fmla="*/ 2281137 h 6853468"/>
              <a:gd name="connsiteX149" fmla="*/ 2366084 w 2376906"/>
              <a:gd name="connsiteY149" fmla="*/ 2181706 h 6853468"/>
              <a:gd name="connsiteX150" fmla="*/ 402667 w 2376906"/>
              <a:gd name="connsiteY150" fmla="*/ 2666602 h 6853468"/>
              <a:gd name="connsiteX151" fmla="*/ 385641 w 2376906"/>
              <a:gd name="connsiteY151" fmla="*/ 2457525 h 6853468"/>
              <a:gd name="connsiteX152" fmla="*/ 393814 w 2376906"/>
              <a:gd name="connsiteY152" fmla="*/ 2446628 h 6853468"/>
              <a:gd name="connsiteX153" fmla="*/ 431270 w 2376906"/>
              <a:gd name="connsiteY153" fmla="*/ 2565809 h 6853468"/>
              <a:gd name="connsiteX154" fmla="*/ 431270 w 2376906"/>
              <a:gd name="connsiteY154" fmla="*/ 2565809 h 6853468"/>
              <a:gd name="connsiteX155" fmla="*/ 442848 w 2376906"/>
              <a:gd name="connsiteY155" fmla="*/ 2676136 h 6853468"/>
              <a:gd name="connsiteX156" fmla="*/ 452382 w 2376906"/>
              <a:gd name="connsiteY156" fmla="*/ 2759903 h 6853468"/>
              <a:gd name="connsiteX157" fmla="*/ 402667 w 2376906"/>
              <a:gd name="connsiteY157" fmla="*/ 2666602 h 6853468"/>
              <a:gd name="connsiteX158" fmla="*/ 1988792 w 2376906"/>
              <a:gd name="connsiteY158" fmla="*/ 2368310 h 6853468"/>
              <a:gd name="connsiteX159" fmla="*/ 1969724 w 2376906"/>
              <a:gd name="connsiteY159" fmla="*/ 2443223 h 6853468"/>
              <a:gd name="connsiteX160" fmla="*/ 1964956 w 2376906"/>
              <a:gd name="connsiteY160" fmla="*/ 2413258 h 6853468"/>
              <a:gd name="connsiteX161" fmla="*/ 1902982 w 2376906"/>
              <a:gd name="connsiteY161" fmla="*/ 2078190 h 6853468"/>
              <a:gd name="connsiteX162" fmla="*/ 1910473 w 2376906"/>
              <a:gd name="connsiteY162" fmla="*/ 2061845 h 6853468"/>
              <a:gd name="connsiteX163" fmla="*/ 1927499 w 2376906"/>
              <a:gd name="connsiteY163" fmla="*/ 2074103 h 6853468"/>
              <a:gd name="connsiteX164" fmla="*/ 2001732 w 2376906"/>
              <a:gd name="connsiteY164" fmla="*/ 2238232 h 6853468"/>
              <a:gd name="connsiteX165" fmla="*/ 1988792 w 2376906"/>
              <a:gd name="connsiteY165" fmla="*/ 2368310 h 685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2376906" h="6853468">
                <a:moveTo>
                  <a:pt x="2366084" y="2181706"/>
                </a:moveTo>
                <a:cubicBezTo>
                  <a:pt x="2362679" y="2169448"/>
                  <a:pt x="2307516" y="1948112"/>
                  <a:pt x="2280955" y="1866388"/>
                </a:cubicBezTo>
                <a:cubicBezTo>
                  <a:pt x="2272783" y="1845957"/>
                  <a:pt x="2184930" y="1596699"/>
                  <a:pt x="2165861" y="1538812"/>
                </a:cubicBezTo>
                <a:cubicBezTo>
                  <a:pt x="2146111" y="1476157"/>
                  <a:pt x="2071879" y="1285467"/>
                  <a:pt x="2055534" y="1253459"/>
                </a:cubicBezTo>
                <a:cubicBezTo>
                  <a:pt x="2024206" y="1193528"/>
                  <a:pt x="1994241" y="1132235"/>
                  <a:pt x="1979257" y="1066175"/>
                </a:cubicBezTo>
                <a:cubicBezTo>
                  <a:pt x="1958146" y="972192"/>
                  <a:pt x="1907068" y="910899"/>
                  <a:pt x="1806957" y="900684"/>
                </a:cubicBezTo>
                <a:cubicBezTo>
                  <a:pt x="1729319" y="885701"/>
                  <a:pt x="1430345" y="884339"/>
                  <a:pt x="1358837" y="882296"/>
                </a:cubicBezTo>
                <a:cubicBezTo>
                  <a:pt x="1318656" y="880934"/>
                  <a:pt x="1277794" y="880253"/>
                  <a:pt x="1239656" y="863908"/>
                </a:cubicBezTo>
                <a:cubicBezTo>
                  <a:pt x="1211734" y="855736"/>
                  <a:pt x="1195389" y="831218"/>
                  <a:pt x="1171553" y="816917"/>
                </a:cubicBezTo>
                <a:cubicBezTo>
                  <a:pt x="1166105" y="812831"/>
                  <a:pt x="1159976" y="808744"/>
                  <a:pt x="1156570" y="801934"/>
                </a:cubicBezTo>
                <a:cubicBezTo>
                  <a:pt x="1147036" y="777417"/>
                  <a:pt x="1139545" y="752900"/>
                  <a:pt x="1146355" y="726339"/>
                </a:cubicBezTo>
                <a:cubicBezTo>
                  <a:pt x="1150441" y="712719"/>
                  <a:pt x="1155890" y="699098"/>
                  <a:pt x="1159295" y="684796"/>
                </a:cubicBezTo>
                <a:cubicBezTo>
                  <a:pt x="1162700" y="648702"/>
                  <a:pt x="1156570" y="612607"/>
                  <a:pt x="1163381" y="577193"/>
                </a:cubicBezTo>
                <a:cubicBezTo>
                  <a:pt x="1167467" y="557443"/>
                  <a:pt x="1169510" y="537693"/>
                  <a:pt x="1178363" y="519305"/>
                </a:cubicBezTo>
                <a:cubicBezTo>
                  <a:pt x="1196070" y="483211"/>
                  <a:pt x="1198113" y="447797"/>
                  <a:pt x="1177682" y="412383"/>
                </a:cubicBezTo>
                <a:cubicBezTo>
                  <a:pt x="1161337" y="351090"/>
                  <a:pt x="1149079" y="289116"/>
                  <a:pt x="1126605" y="229867"/>
                </a:cubicBezTo>
                <a:cubicBezTo>
                  <a:pt x="1121156" y="218970"/>
                  <a:pt x="1119794" y="206711"/>
                  <a:pt x="1114346" y="195815"/>
                </a:cubicBezTo>
                <a:cubicBezTo>
                  <a:pt x="1081657" y="133841"/>
                  <a:pt x="1057140" y="63013"/>
                  <a:pt x="974053" y="50755"/>
                </a:cubicBezTo>
                <a:cubicBezTo>
                  <a:pt x="949536" y="47350"/>
                  <a:pt x="928424" y="37134"/>
                  <a:pt x="907993" y="23514"/>
                </a:cubicBezTo>
                <a:cubicBezTo>
                  <a:pt x="835122" y="-17348"/>
                  <a:pt x="758166" y="7169"/>
                  <a:pt x="683253" y="8531"/>
                </a:cubicBezTo>
                <a:cubicBezTo>
                  <a:pt x="666227" y="14660"/>
                  <a:pt x="647838" y="19427"/>
                  <a:pt x="630813" y="26238"/>
                </a:cubicBezTo>
                <a:cubicBezTo>
                  <a:pt x="589951" y="42583"/>
                  <a:pt x="561348" y="75272"/>
                  <a:pt x="527296" y="101151"/>
                </a:cubicBezTo>
                <a:cubicBezTo>
                  <a:pt x="512994" y="117496"/>
                  <a:pt x="496649" y="131117"/>
                  <a:pt x="483710" y="148143"/>
                </a:cubicBezTo>
                <a:cubicBezTo>
                  <a:pt x="461236" y="179470"/>
                  <a:pt x="456468" y="218970"/>
                  <a:pt x="433995" y="250298"/>
                </a:cubicBezTo>
                <a:cubicBezTo>
                  <a:pt x="414926" y="284349"/>
                  <a:pt x="431951" y="319763"/>
                  <a:pt x="429908" y="354496"/>
                </a:cubicBezTo>
                <a:cubicBezTo>
                  <a:pt x="429227" y="390590"/>
                  <a:pt x="427184" y="426685"/>
                  <a:pt x="437400" y="462099"/>
                </a:cubicBezTo>
                <a:cubicBezTo>
                  <a:pt x="444210" y="481849"/>
                  <a:pt x="449658" y="501599"/>
                  <a:pt x="458512" y="520668"/>
                </a:cubicBezTo>
                <a:cubicBezTo>
                  <a:pt x="466684" y="535650"/>
                  <a:pt x="474175" y="550633"/>
                  <a:pt x="481667" y="565616"/>
                </a:cubicBezTo>
                <a:cubicBezTo>
                  <a:pt x="483029" y="569021"/>
                  <a:pt x="484391" y="572426"/>
                  <a:pt x="486434" y="575831"/>
                </a:cubicBezTo>
                <a:cubicBezTo>
                  <a:pt x="495288" y="592176"/>
                  <a:pt x="504141" y="608521"/>
                  <a:pt x="510951" y="625547"/>
                </a:cubicBezTo>
                <a:cubicBezTo>
                  <a:pt x="534787" y="684115"/>
                  <a:pt x="566796" y="738598"/>
                  <a:pt x="591994" y="795805"/>
                </a:cubicBezTo>
                <a:cubicBezTo>
                  <a:pt x="616511" y="850287"/>
                  <a:pt x="649882" y="897960"/>
                  <a:pt x="693468" y="938822"/>
                </a:cubicBezTo>
                <a:cubicBezTo>
                  <a:pt x="706408" y="949037"/>
                  <a:pt x="713218" y="962658"/>
                  <a:pt x="720029" y="977641"/>
                </a:cubicBezTo>
                <a:cubicBezTo>
                  <a:pt x="723434" y="983770"/>
                  <a:pt x="726157" y="990580"/>
                  <a:pt x="728201" y="996709"/>
                </a:cubicBezTo>
                <a:cubicBezTo>
                  <a:pt x="737735" y="1025313"/>
                  <a:pt x="711175" y="1033485"/>
                  <a:pt x="698235" y="1049830"/>
                </a:cubicBezTo>
                <a:cubicBezTo>
                  <a:pt x="692106" y="1056640"/>
                  <a:pt x="684614" y="1062089"/>
                  <a:pt x="676442" y="1066856"/>
                </a:cubicBezTo>
                <a:cubicBezTo>
                  <a:pt x="643752" y="1087968"/>
                  <a:pt x="611063" y="1109761"/>
                  <a:pt x="572244" y="1117252"/>
                </a:cubicBezTo>
                <a:cubicBezTo>
                  <a:pt x="536831" y="1124744"/>
                  <a:pt x="502098" y="1134278"/>
                  <a:pt x="467365" y="1145856"/>
                </a:cubicBezTo>
                <a:cubicBezTo>
                  <a:pt x="416969" y="1171054"/>
                  <a:pt x="363848" y="1187399"/>
                  <a:pt x="311409" y="1207830"/>
                </a:cubicBezTo>
                <a:cubicBezTo>
                  <a:pt x="290978" y="1216683"/>
                  <a:pt x="271909" y="1228261"/>
                  <a:pt x="252159" y="1237795"/>
                </a:cubicBezTo>
                <a:cubicBezTo>
                  <a:pt x="196995" y="1267761"/>
                  <a:pt x="156133" y="1307260"/>
                  <a:pt x="156814" y="1376045"/>
                </a:cubicBezTo>
                <a:cubicBezTo>
                  <a:pt x="155452" y="1391027"/>
                  <a:pt x="156814" y="1406010"/>
                  <a:pt x="158176" y="1420993"/>
                </a:cubicBezTo>
                <a:cubicBezTo>
                  <a:pt x="164305" y="1455726"/>
                  <a:pt x="149323" y="1487734"/>
                  <a:pt x="145918" y="1521105"/>
                </a:cubicBezTo>
                <a:cubicBezTo>
                  <a:pt x="140469" y="1554475"/>
                  <a:pt x="135021" y="1588527"/>
                  <a:pt x="152047" y="1619854"/>
                </a:cubicBezTo>
                <a:cubicBezTo>
                  <a:pt x="167029" y="1647777"/>
                  <a:pt x="168392" y="1675018"/>
                  <a:pt x="160219" y="1705665"/>
                </a:cubicBezTo>
                <a:cubicBezTo>
                  <a:pt x="151366" y="1739716"/>
                  <a:pt x="147279" y="1774449"/>
                  <a:pt x="145918" y="1809863"/>
                </a:cubicBezTo>
                <a:cubicBezTo>
                  <a:pt x="145237" y="1842552"/>
                  <a:pt x="139788" y="1873880"/>
                  <a:pt x="125487" y="1903845"/>
                </a:cubicBezTo>
                <a:cubicBezTo>
                  <a:pt x="105056" y="1944707"/>
                  <a:pt x="96202" y="1988293"/>
                  <a:pt x="88030" y="2032560"/>
                </a:cubicBezTo>
                <a:cubicBezTo>
                  <a:pt x="75771" y="2153103"/>
                  <a:pt x="51254" y="2271603"/>
                  <a:pt x="36952" y="2392146"/>
                </a:cubicBezTo>
                <a:cubicBezTo>
                  <a:pt x="42401" y="2458206"/>
                  <a:pt x="32185" y="2520861"/>
                  <a:pt x="1539" y="2580111"/>
                </a:cubicBezTo>
                <a:cubicBezTo>
                  <a:pt x="-6634" y="2638680"/>
                  <a:pt x="19246" y="2687714"/>
                  <a:pt x="43763" y="2736748"/>
                </a:cubicBezTo>
                <a:cubicBezTo>
                  <a:pt x="80539" y="2808938"/>
                  <a:pt x="107099" y="2884532"/>
                  <a:pt x="132978" y="2960808"/>
                </a:cubicBezTo>
                <a:cubicBezTo>
                  <a:pt x="139107" y="2973748"/>
                  <a:pt x="302555" y="3393264"/>
                  <a:pt x="304599" y="3400755"/>
                </a:cubicBezTo>
                <a:cubicBezTo>
                  <a:pt x="315495" y="3415738"/>
                  <a:pt x="316857" y="3432764"/>
                  <a:pt x="314814" y="3449790"/>
                </a:cubicBezTo>
                <a:cubicBezTo>
                  <a:pt x="311409" y="3483160"/>
                  <a:pt x="287573" y="3585996"/>
                  <a:pt x="282124" y="3605065"/>
                </a:cubicBezTo>
                <a:cubicBezTo>
                  <a:pt x="273952" y="3679979"/>
                  <a:pt x="278719" y="3686789"/>
                  <a:pt x="351589" y="3701772"/>
                </a:cubicBezTo>
                <a:cubicBezTo>
                  <a:pt x="369978" y="3705858"/>
                  <a:pt x="436037" y="3713349"/>
                  <a:pt x="449658" y="3719478"/>
                </a:cubicBezTo>
                <a:cubicBezTo>
                  <a:pt x="475538" y="3724927"/>
                  <a:pt x="500735" y="3732418"/>
                  <a:pt x="527977" y="3730375"/>
                </a:cubicBezTo>
                <a:cubicBezTo>
                  <a:pt x="542278" y="3729013"/>
                  <a:pt x="553856" y="3735142"/>
                  <a:pt x="557942" y="3750806"/>
                </a:cubicBezTo>
                <a:cubicBezTo>
                  <a:pt x="556581" y="3790306"/>
                  <a:pt x="576330" y="3825720"/>
                  <a:pt x="577693" y="3864539"/>
                </a:cubicBezTo>
                <a:cubicBezTo>
                  <a:pt x="587227" y="3887013"/>
                  <a:pt x="582459" y="3911530"/>
                  <a:pt x="585184" y="3934685"/>
                </a:cubicBezTo>
                <a:cubicBezTo>
                  <a:pt x="590632" y="3977590"/>
                  <a:pt x="610382" y="4014366"/>
                  <a:pt x="638985" y="4045693"/>
                </a:cubicBezTo>
                <a:cubicBezTo>
                  <a:pt x="658736" y="4067486"/>
                  <a:pt x="670313" y="4092003"/>
                  <a:pt x="673037" y="4121288"/>
                </a:cubicBezTo>
                <a:cubicBezTo>
                  <a:pt x="673718" y="4140357"/>
                  <a:pt x="672356" y="4160107"/>
                  <a:pt x="674399" y="4179857"/>
                </a:cubicBezTo>
                <a:cubicBezTo>
                  <a:pt x="679847" y="4196201"/>
                  <a:pt x="748632" y="4423667"/>
                  <a:pt x="779959" y="4521054"/>
                </a:cubicBezTo>
                <a:cubicBezTo>
                  <a:pt x="798347" y="4576899"/>
                  <a:pt x="817416" y="4632744"/>
                  <a:pt x="835122" y="4689269"/>
                </a:cubicBezTo>
                <a:cubicBezTo>
                  <a:pt x="839209" y="4722640"/>
                  <a:pt x="833080" y="4757373"/>
                  <a:pt x="839890" y="4790062"/>
                </a:cubicBezTo>
                <a:cubicBezTo>
                  <a:pt x="853511" y="4855442"/>
                  <a:pt x="868493" y="4920820"/>
                  <a:pt x="871898" y="4988243"/>
                </a:cubicBezTo>
                <a:cubicBezTo>
                  <a:pt x="874623" y="5043406"/>
                  <a:pt x="887562" y="5097208"/>
                  <a:pt x="881433" y="5153052"/>
                </a:cubicBezTo>
                <a:cubicBezTo>
                  <a:pt x="879390" y="5305604"/>
                  <a:pt x="906631" y="5456793"/>
                  <a:pt x="916165" y="5608664"/>
                </a:cubicBezTo>
                <a:cubicBezTo>
                  <a:pt x="918890" y="5621603"/>
                  <a:pt x="927744" y="5633862"/>
                  <a:pt x="922976" y="5647483"/>
                </a:cubicBezTo>
                <a:cubicBezTo>
                  <a:pt x="893692" y="5729887"/>
                  <a:pt x="909355" y="5813654"/>
                  <a:pt x="916846" y="5897422"/>
                </a:cubicBezTo>
                <a:cubicBezTo>
                  <a:pt x="925700" y="5926706"/>
                  <a:pt x="929105" y="5956671"/>
                  <a:pt x="918890" y="5985956"/>
                </a:cubicBezTo>
                <a:cubicBezTo>
                  <a:pt x="916165" y="5996171"/>
                  <a:pt x="913441" y="6006387"/>
                  <a:pt x="910718" y="6016602"/>
                </a:cubicBezTo>
                <a:cubicBezTo>
                  <a:pt x="908674" y="6028861"/>
                  <a:pt x="908674" y="6041119"/>
                  <a:pt x="910718" y="6054059"/>
                </a:cubicBezTo>
                <a:cubicBezTo>
                  <a:pt x="928424" y="6088792"/>
                  <a:pt x="910718" y="6127611"/>
                  <a:pt x="920933" y="6160981"/>
                </a:cubicBezTo>
                <a:cubicBezTo>
                  <a:pt x="936596" y="6210697"/>
                  <a:pt x="914804" y="6244067"/>
                  <a:pt x="885519" y="6276757"/>
                </a:cubicBezTo>
                <a:cubicBezTo>
                  <a:pt x="853511" y="6312852"/>
                  <a:pt x="819459" y="6347584"/>
                  <a:pt x="779959" y="6375506"/>
                </a:cubicBezTo>
                <a:cubicBezTo>
                  <a:pt x="776554" y="6376868"/>
                  <a:pt x="658736" y="6454506"/>
                  <a:pt x="618554" y="6468808"/>
                </a:cubicBezTo>
                <a:cubicBezTo>
                  <a:pt x="526615" y="6502179"/>
                  <a:pt x="487115" y="6568239"/>
                  <a:pt x="514356" y="6641109"/>
                </a:cubicBezTo>
                <a:cubicBezTo>
                  <a:pt x="527296" y="6655411"/>
                  <a:pt x="537511" y="6673118"/>
                  <a:pt x="555218" y="6683333"/>
                </a:cubicBezTo>
                <a:cubicBezTo>
                  <a:pt x="562709" y="6687420"/>
                  <a:pt x="570882" y="6690144"/>
                  <a:pt x="579054" y="6691506"/>
                </a:cubicBezTo>
                <a:cubicBezTo>
                  <a:pt x="632175" y="6696273"/>
                  <a:pt x="685295" y="6688101"/>
                  <a:pt x="737735" y="6682652"/>
                </a:cubicBezTo>
                <a:cubicBezTo>
                  <a:pt x="790855" y="6667670"/>
                  <a:pt x="848743" y="6673799"/>
                  <a:pt x="899821" y="6654049"/>
                </a:cubicBezTo>
                <a:cubicBezTo>
                  <a:pt x="974053" y="6625445"/>
                  <a:pt x="1050329" y="6603652"/>
                  <a:pt x="1125924" y="6578454"/>
                </a:cubicBezTo>
                <a:cubicBezTo>
                  <a:pt x="1140225" y="6572325"/>
                  <a:pt x="1214458" y="6540316"/>
                  <a:pt x="1217863" y="6538273"/>
                </a:cubicBezTo>
                <a:cubicBezTo>
                  <a:pt x="1225355" y="6532144"/>
                  <a:pt x="1247829" y="6510351"/>
                  <a:pt x="1251234" y="6504903"/>
                </a:cubicBezTo>
                <a:cubicBezTo>
                  <a:pt x="1260087" y="6489239"/>
                  <a:pt x="1266217" y="6472894"/>
                  <a:pt x="1266217" y="6455187"/>
                </a:cubicBezTo>
                <a:cubicBezTo>
                  <a:pt x="1266217" y="6392532"/>
                  <a:pt x="1281199" y="6332601"/>
                  <a:pt x="1294820" y="6271990"/>
                </a:cubicBezTo>
                <a:cubicBezTo>
                  <a:pt x="1299587" y="6249515"/>
                  <a:pt x="1304354" y="6225679"/>
                  <a:pt x="1298225" y="6203886"/>
                </a:cubicBezTo>
                <a:cubicBezTo>
                  <a:pt x="1284604" y="6155533"/>
                  <a:pt x="1285967" y="6108542"/>
                  <a:pt x="1297544" y="6060870"/>
                </a:cubicBezTo>
                <a:cubicBezTo>
                  <a:pt x="1311165" y="5964844"/>
                  <a:pt x="1305717" y="5867456"/>
                  <a:pt x="1326148" y="5772111"/>
                </a:cubicBezTo>
                <a:cubicBezTo>
                  <a:pt x="1337725" y="5716267"/>
                  <a:pt x="1327509" y="5659741"/>
                  <a:pt x="1335682" y="5603215"/>
                </a:cubicBezTo>
                <a:cubicBezTo>
                  <a:pt x="1339768" y="5582103"/>
                  <a:pt x="1336363" y="5559629"/>
                  <a:pt x="1345216" y="5538517"/>
                </a:cubicBezTo>
                <a:cubicBezTo>
                  <a:pt x="1386759" y="5350552"/>
                  <a:pt x="1379949" y="5160544"/>
                  <a:pt x="1362923" y="4970536"/>
                </a:cubicBezTo>
                <a:cubicBezTo>
                  <a:pt x="1360199" y="4963725"/>
                  <a:pt x="1338406" y="4871105"/>
                  <a:pt x="1339087" y="4820709"/>
                </a:cubicBezTo>
                <a:cubicBezTo>
                  <a:pt x="1340449" y="4725364"/>
                  <a:pt x="1350665" y="4630019"/>
                  <a:pt x="1348621" y="4534675"/>
                </a:cubicBezTo>
                <a:cubicBezTo>
                  <a:pt x="1347940" y="4494494"/>
                  <a:pt x="1335001" y="4411408"/>
                  <a:pt x="1335001" y="4411408"/>
                </a:cubicBezTo>
                <a:cubicBezTo>
                  <a:pt x="1335001" y="4411408"/>
                  <a:pt x="1330915" y="4394382"/>
                  <a:pt x="1330915" y="4386210"/>
                </a:cubicBezTo>
                <a:cubicBezTo>
                  <a:pt x="1321380" y="4327641"/>
                  <a:pt x="1311165" y="4268391"/>
                  <a:pt x="1326148" y="4209141"/>
                </a:cubicBezTo>
                <a:cubicBezTo>
                  <a:pt x="1325466" y="4150572"/>
                  <a:pt x="1324785" y="4092003"/>
                  <a:pt x="1324785" y="4034116"/>
                </a:cubicBezTo>
                <a:cubicBezTo>
                  <a:pt x="1324785" y="4025262"/>
                  <a:pt x="1322061" y="4011642"/>
                  <a:pt x="1333639" y="4010279"/>
                </a:cubicBezTo>
                <a:cubicBezTo>
                  <a:pt x="1349984" y="4008236"/>
                  <a:pt x="1349984" y="4023219"/>
                  <a:pt x="1351346" y="4034797"/>
                </a:cubicBezTo>
                <a:cubicBezTo>
                  <a:pt x="1374501" y="4106305"/>
                  <a:pt x="1393569" y="4178495"/>
                  <a:pt x="1399018" y="4253408"/>
                </a:cubicBezTo>
                <a:cubicBezTo>
                  <a:pt x="1425578" y="4384167"/>
                  <a:pt x="1478698" y="4954872"/>
                  <a:pt x="1501173" y="4984838"/>
                </a:cubicBezTo>
                <a:cubicBezTo>
                  <a:pt x="1515474" y="5008674"/>
                  <a:pt x="1505940" y="5036596"/>
                  <a:pt x="1512750" y="5061794"/>
                </a:cubicBezTo>
                <a:cubicBezTo>
                  <a:pt x="1516837" y="5075415"/>
                  <a:pt x="1512069" y="5287216"/>
                  <a:pt x="1518199" y="5379155"/>
                </a:cubicBezTo>
                <a:cubicBezTo>
                  <a:pt x="1531138" y="5427509"/>
                  <a:pt x="1539310" y="5475862"/>
                  <a:pt x="1531819" y="5526259"/>
                </a:cubicBezTo>
                <a:cubicBezTo>
                  <a:pt x="1531819" y="5571888"/>
                  <a:pt x="1548845" y="5614793"/>
                  <a:pt x="1550207" y="5659741"/>
                </a:cubicBezTo>
                <a:cubicBezTo>
                  <a:pt x="1559061" y="5727844"/>
                  <a:pt x="1563827" y="5796628"/>
                  <a:pt x="1567914" y="5865413"/>
                </a:cubicBezTo>
                <a:cubicBezTo>
                  <a:pt x="1571320" y="5913766"/>
                  <a:pt x="1581535" y="5962801"/>
                  <a:pt x="1571320" y="6010473"/>
                </a:cubicBezTo>
                <a:cubicBezTo>
                  <a:pt x="1563827" y="6047249"/>
                  <a:pt x="1565871" y="6079257"/>
                  <a:pt x="1581535" y="6112628"/>
                </a:cubicBezTo>
                <a:cubicBezTo>
                  <a:pt x="1592431" y="6140550"/>
                  <a:pt x="1606052" y="6166430"/>
                  <a:pt x="1623759" y="6190947"/>
                </a:cubicBezTo>
                <a:cubicBezTo>
                  <a:pt x="1637379" y="6210015"/>
                  <a:pt x="1645551" y="6231809"/>
                  <a:pt x="1644190" y="6254964"/>
                </a:cubicBezTo>
                <a:cubicBezTo>
                  <a:pt x="1642146" y="6299231"/>
                  <a:pt x="1652362" y="6340774"/>
                  <a:pt x="1665982" y="6381636"/>
                </a:cubicBezTo>
                <a:cubicBezTo>
                  <a:pt x="1681646" y="6428627"/>
                  <a:pt x="1687095" y="6474937"/>
                  <a:pt x="1679603" y="6524653"/>
                </a:cubicBezTo>
                <a:cubicBezTo>
                  <a:pt x="1672793" y="6567558"/>
                  <a:pt x="1672112" y="6611825"/>
                  <a:pt x="1708207" y="6645196"/>
                </a:cubicBezTo>
                <a:cubicBezTo>
                  <a:pt x="1728638" y="6689463"/>
                  <a:pt x="1770862" y="6819540"/>
                  <a:pt x="1789931" y="6830437"/>
                </a:cubicBezTo>
                <a:cubicBezTo>
                  <a:pt x="1862801" y="6871299"/>
                  <a:pt x="2039189" y="6855634"/>
                  <a:pt x="2101843" y="6800471"/>
                </a:cubicBezTo>
                <a:cubicBezTo>
                  <a:pt x="2139982" y="6767781"/>
                  <a:pt x="2152921" y="6699678"/>
                  <a:pt x="2113421" y="6645876"/>
                </a:cubicBezTo>
                <a:cubicBezTo>
                  <a:pt x="2098438" y="6625445"/>
                  <a:pt x="2080732" y="6606377"/>
                  <a:pt x="2062344" y="6588670"/>
                </a:cubicBezTo>
                <a:cubicBezTo>
                  <a:pt x="1994241" y="6520567"/>
                  <a:pt x="1966319" y="6441567"/>
                  <a:pt x="1992197" y="6346222"/>
                </a:cubicBezTo>
                <a:cubicBezTo>
                  <a:pt x="1994922" y="6336007"/>
                  <a:pt x="1996283" y="6325110"/>
                  <a:pt x="1994922" y="6314213"/>
                </a:cubicBezTo>
                <a:cubicBezTo>
                  <a:pt x="2000370" y="6243386"/>
                  <a:pt x="2010586" y="6172559"/>
                  <a:pt x="2003094" y="6101731"/>
                </a:cubicBezTo>
                <a:cubicBezTo>
                  <a:pt x="1988792" y="5970292"/>
                  <a:pt x="2011267" y="5592319"/>
                  <a:pt x="2011947" y="5556905"/>
                </a:cubicBezTo>
                <a:cubicBezTo>
                  <a:pt x="2026930" y="5466328"/>
                  <a:pt x="2036464" y="5375750"/>
                  <a:pt x="2029654" y="5284492"/>
                </a:cubicBezTo>
                <a:cubicBezTo>
                  <a:pt x="2024887" y="5223199"/>
                  <a:pt x="2029654" y="5160544"/>
                  <a:pt x="2007180" y="5101975"/>
                </a:cubicBezTo>
                <a:cubicBezTo>
                  <a:pt x="1987430" y="5082225"/>
                  <a:pt x="1994922" y="5059070"/>
                  <a:pt x="1998327" y="5036596"/>
                </a:cubicBezTo>
                <a:cubicBezTo>
                  <a:pt x="1999008" y="5022975"/>
                  <a:pt x="1999008" y="5009355"/>
                  <a:pt x="1986750" y="5000501"/>
                </a:cubicBezTo>
                <a:cubicBezTo>
                  <a:pt x="1962913" y="4982794"/>
                  <a:pt x="1966999" y="4961682"/>
                  <a:pt x="1969724" y="4933760"/>
                </a:cubicBezTo>
                <a:cubicBezTo>
                  <a:pt x="1973129" y="4890855"/>
                  <a:pt x="1979257" y="4845907"/>
                  <a:pt x="1966999" y="4802321"/>
                </a:cubicBezTo>
                <a:cubicBezTo>
                  <a:pt x="1956784" y="4766226"/>
                  <a:pt x="1945206" y="4747157"/>
                  <a:pt x="1957465" y="4721959"/>
                </a:cubicBezTo>
                <a:cubicBezTo>
                  <a:pt x="1965637" y="4713105"/>
                  <a:pt x="1965637" y="4704933"/>
                  <a:pt x="1957465" y="4696080"/>
                </a:cubicBezTo>
                <a:cubicBezTo>
                  <a:pt x="1948611" y="4668838"/>
                  <a:pt x="1932267" y="4638873"/>
                  <a:pt x="1954060" y="4612994"/>
                </a:cubicBezTo>
                <a:cubicBezTo>
                  <a:pt x="1982663" y="4578942"/>
                  <a:pt x="1986750" y="4542166"/>
                  <a:pt x="1981982" y="4501304"/>
                </a:cubicBezTo>
                <a:cubicBezTo>
                  <a:pt x="1979939" y="4442055"/>
                  <a:pt x="1983344" y="4250684"/>
                  <a:pt x="1984025" y="4214589"/>
                </a:cubicBezTo>
                <a:cubicBezTo>
                  <a:pt x="2005137" y="4083150"/>
                  <a:pt x="2013309" y="3578505"/>
                  <a:pt x="2012628" y="3519255"/>
                </a:cubicBezTo>
                <a:cubicBezTo>
                  <a:pt x="2012628" y="3494057"/>
                  <a:pt x="2022163" y="3484522"/>
                  <a:pt x="2046680" y="3493376"/>
                </a:cubicBezTo>
                <a:cubicBezTo>
                  <a:pt x="2067111" y="3496781"/>
                  <a:pt x="2084818" y="3489971"/>
                  <a:pt x="2099120" y="3477031"/>
                </a:cubicBezTo>
                <a:cubicBezTo>
                  <a:pt x="2125680" y="3451833"/>
                  <a:pt x="2239413" y="3437531"/>
                  <a:pt x="2252352" y="3411652"/>
                </a:cubicBezTo>
                <a:cubicBezTo>
                  <a:pt x="2270059" y="3398031"/>
                  <a:pt x="2291852" y="3394626"/>
                  <a:pt x="2311602" y="3391221"/>
                </a:cubicBezTo>
                <a:cubicBezTo>
                  <a:pt x="2355188" y="3384410"/>
                  <a:pt x="2353145" y="3360574"/>
                  <a:pt x="2342929" y="3328566"/>
                </a:cubicBezTo>
                <a:cubicBezTo>
                  <a:pt x="2319774" y="3258419"/>
                  <a:pt x="2270059" y="3111316"/>
                  <a:pt x="2242818" y="3029592"/>
                </a:cubicBezTo>
                <a:cubicBezTo>
                  <a:pt x="2225111" y="2989411"/>
                  <a:pt x="2238050" y="2948549"/>
                  <a:pt x="2242137" y="2908369"/>
                </a:cubicBezTo>
                <a:cubicBezTo>
                  <a:pt x="2260524" y="2895429"/>
                  <a:pt x="2262568" y="2874317"/>
                  <a:pt x="2267335" y="2854567"/>
                </a:cubicBezTo>
                <a:cubicBezTo>
                  <a:pt x="2291171" y="2763309"/>
                  <a:pt x="2303430" y="2670007"/>
                  <a:pt x="2323861" y="2577387"/>
                </a:cubicBezTo>
                <a:cubicBezTo>
                  <a:pt x="2328628" y="2558318"/>
                  <a:pt x="2351783" y="2415982"/>
                  <a:pt x="2356550" y="2402361"/>
                </a:cubicBezTo>
                <a:cubicBezTo>
                  <a:pt x="2358593" y="2392146"/>
                  <a:pt x="2359955" y="2381930"/>
                  <a:pt x="2363360" y="2371715"/>
                </a:cubicBezTo>
                <a:cubicBezTo>
                  <a:pt x="2372895" y="2342430"/>
                  <a:pt x="2360636" y="2310422"/>
                  <a:pt x="2373576" y="2281137"/>
                </a:cubicBezTo>
                <a:cubicBezTo>
                  <a:pt x="2383110" y="2247086"/>
                  <a:pt x="2369490" y="2214396"/>
                  <a:pt x="2366084" y="2181706"/>
                </a:cubicBezTo>
                <a:close/>
                <a:moveTo>
                  <a:pt x="402667" y="2666602"/>
                </a:moveTo>
                <a:cubicBezTo>
                  <a:pt x="401305" y="2633231"/>
                  <a:pt x="385641" y="2494301"/>
                  <a:pt x="385641" y="2457525"/>
                </a:cubicBezTo>
                <a:cubicBezTo>
                  <a:pt x="385641" y="2452077"/>
                  <a:pt x="387003" y="2445266"/>
                  <a:pt x="393814" y="2446628"/>
                </a:cubicBezTo>
                <a:cubicBezTo>
                  <a:pt x="404029" y="2448671"/>
                  <a:pt x="427865" y="2531076"/>
                  <a:pt x="431270" y="2565809"/>
                </a:cubicBezTo>
                <a:cubicBezTo>
                  <a:pt x="431270" y="2565809"/>
                  <a:pt x="431270" y="2565809"/>
                  <a:pt x="431270" y="2565809"/>
                </a:cubicBezTo>
                <a:cubicBezTo>
                  <a:pt x="432632" y="2580792"/>
                  <a:pt x="442848" y="2676136"/>
                  <a:pt x="442848" y="2676136"/>
                </a:cubicBezTo>
                <a:cubicBezTo>
                  <a:pt x="453063" y="2702697"/>
                  <a:pt x="451021" y="2730619"/>
                  <a:pt x="452382" y="2759903"/>
                </a:cubicBezTo>
                <a:cubicBezTo>
                  <a:pt x="436037" y="2758541"/>
                  <a:pt x="403348" y="2694524"/>
                  <a:pt x="402667" y="2666602"/>
                </a:cubicBezTo>
                <a:close/>
                <a:moveTo>
                  <a:pt x="1988792" y="2368310"/>
                </a:moveTo>
                <a:cubicBezTo>
                  <a:pt x="1987430" y="2383973"/>
                  <a:pt x="1977896" y="2434370"/>
                  <a:pt x="1969724" y="2443223"/>
                </a:cubicBezTo>
                <a:cubicBezTo>
                  <a:pt x="1961551" y="2434370"/>
                  <a:pt x="1965637" y="2423473"/>
                  <a:pt x="1964956" y="2413258"/>
                </a:cubicBezTo>
                <a:cubicBezTo>
                  <a:pt x="1935672" y="2302930"/>
                  <a:pt x="1924094" y="2189879"/>
                  <a:pt x="1902982" y="2078190"/>
                </a:cubicBezTo>
                <a:cubicBezTo>
                  <a:pt x="1901620" y="2071379"/>
                  <a:pt x="1902301" y="2063888"/>
                  <a:pt x="1910473" y="2061845"/>
                </a:cubicBezTo>
                <a:cubicBezTo>
                  <a:pt x="1920689" y="2059121"/>
                  <a:pt x="1923413" y="2066612"/>
                  <a:pt x="1927499" y="2074103"/>
                </a:cubicBezTo>
                <a:cubicBezTo>
                  <a:pt x="1956784" y="2126543"/>
                  <a:pt x="1975852" y="2183750"/>
                  <a:pt x="2001732" y="2238232"/>
                </a:cubicBezTo>
                <a:cubicBezTo>
                  <a:pt x="2020801" y="2279094"/>
                  <a:pt x="1992878" y="2324723"/>
                  <a:pt x="1988792" y="2368310"/>
                </a:cubicBezTo>
                <a:close/>
              </a:path>
            </a:pathLst>
          </a:custGeom>
          <a:solidFill>
            <a:schemeClr val="bg1"/>
          </a:solidFill>
          <a:ln w="68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4" name="Graphic 2">
            <a:extLst>
              <a:ext uri="{FF2B5EF4-FFF2-40B4-BE49-F238E27FC236}">
                <a16:creationId xmlns:a16="http://schemas.microsoft.com/office/drawing/2014/main" id="{95BA7189-19EE-477D-9C48-DEE31B1967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94443" y="4099147"/>
            <a:ext cx="2231680" cy="2396991"/>
          </a:xfrm>
          <a:prstGeom prst="rect">
            <a:avLst/>
          </a:prstGeom>
        </p:spPr>
      </p:pic>
      <p:sp>
        <p:nvSpPr>
          <p:cNvPr id="5" name="Freeform 3">
            <a:extLst>
              <a:ext uri="{FF2B5EF4-FFF2-40B4-BE49-F238E27FC236}">
                <a16:creationId xmlns:a16="http://schemas.microsoft.com/office/drawing/2014/main" id="{F420A146-0CE7-4872-8FE2-98A1EDA1D647}"/>
              </a:ext>
            </a:extLst>
          </p:cNvPr>
          <p:cNvSpPr/>
          <p:nvPr/>
        </p:nvSpPr>
        <p:spPr>
          <a:xfrm flipH="1">
            <a:off x="4909693" y="4156142"/>
            <a:ext cx="1741096" cy="2396991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368CE781-C5D6-4DE6-883C-11DC53329242}"/>
              </a:ext>
            </a:extLst>
          </p:cNvPr>
          <p:cNvSpPr/>
          <p:nvPr/>
        </p:nvSpPr>
        <p:spPr>
          <a:xfrm flipH="1">
            <a:off x="8252137" y="4111516"/>
            <a:ext cx="1510424" cy="2508770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3D8C6CD1-393D-4902-B8BF-FC74B18BC6ED}"/>
              </a:ext>
            </a:extLst>
          </p:cNvPr>
          <p:cNvGrpSpPr/>
          <p:nvPr/>
        </p:nvGrpSpPr>
        <p:grpSpPr>
          <a:xfrm>
            <a:off x="447896" y="4411159"/>
            <a:ext cx="3490435" cy="2487929"/>
            <a:chOff x="1539931" y="2501705"/>
            <a:chExt cx="4561070" cy="3251061"/>
          </a:xfrm>
        </p:grpSpPr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B31E2947-52D3-48DD-A692-CD84AC62A7B0}"/>
                </a:ext>
              </a:extLst>
            </p:cNvPr>
            <p:cNvSpPr/>
            <p:nvPr/>
          </p:nvSpPr>
          <p:spPr>
            <a:xfrm rot="21388816">
              <a:off x="3453316" y="2501705"/>
              <a:ext cx="2647685" cy="264525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D3A7B1DA-C9CB-4BA7-BFDA-C20092CBC32B}"/>
                </a:ext>
              </a:extLst>
            </p:cNvPr>
            <p:cNvSpPr/>
            <p:nvPr/>
          </p:nvSpPr>
          <p:spPr>
            <a:xfrm rot="21388816">
              <a:off x="1539931" y="3107516"/>
              <a:ext cx="2647685" cy="264525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95C4D7BA-B49D-4536-ACF2-0596FB6A5CBB}"/>
              </a:ext>
            </a:extLst>
          </p:cNvPr>
          <p:cNvGrpSpPr/>
          <p:nvPr/>
        </p:nvGrpSpPr>
        <p:grpSpPr>
          <a:xfrm>
            <a:off x="5377429" y="1161511"/>
            <a:ext cx="2202034" cy="2647682"/>
            <a:chOff x="373970" y="1685491"/>
            <a:chExt cx="3273850" cy="3936412"/>
          </a:xfrm>
        </p:grpSpPr>
        <p:sp>
          <p:nvSpPr>
            <p:cNvPr id="10" name="Graphic 2">
              <a:extLst>
                <a:ext uri="{FF2B5EF4-FFF2-40B4-BE49-F238E27FC236}">
                  <a16:creationId xmlns:a16="http://schemas.microsoft.com/office/drawing/2014/main" id="{21129A5D-0B96-4003-83CD-E176A401923D}"/>
                </a:ext>
              </a:extLst>
            </p:cNvPr>
            <p:cNvSpPr/>
            <p:nvPr/>
          </p:nvSpPr>
          <p:spPr>
            <a:xfrm>
              <a:off x="373970" y="1685491"/>
              <a:ext cx="3273850" cy="3936412"/>
            </a:xfrm>
            <a:custGeom>
              <a:avLst/>
              <a:gdLst>
                <a:gd name="connsiteX0" fmla="*/ 198332 w 800100"/>
                <a:gd name="connsiteY0" fmla="*/ 961703 h 962025"/>
                <a:gd name="connsiteX1" fmla="*/ 646959 w 800100"/>
                <a:gd name="connsiteY1" fmla="*/ 961703 h 962025"/>
                <a:gd name="connsiteX2" fmla="*/ 610764 w 800100"/>
                <a:gd name="connsiteY2" fmla="*/ 885503 h 962025"/>
                <a:gd name="connsiteX3" fmla="*/ 686964 w 800100"/>
                <a:gd name="connsiteY3" fmla="*/ 625471 h 962025"/>
                <a:gd name="connsiteX4" fmla="*/ 786024 w 800100"/>
                <a:gd name="connsiteY4" fmla="*/ 283523 h 962025"/>
                <a:gd name="connsiteX5" fmla="*/ 359304 w 800100"/>
                <a:gd name="connsiteY5" fmla="*/ 14918 h 962025"/>
                <a:gd name="connsiteX6" fmla="*/ 124037 w 800100"/>
                <a:gd name="connsiteY6" fmla="*/ 211133 h 962025"/>
                <a:gd name="connsiteX7" fmla="*/ 116417 w 800100"/>
                <a:gd name="connsiteY7" fmla="*/ 270188 h 962025"/>
                <a:gd name="connsiteX8" fmla="*/ 59267 w 800100"/>
                <a:gd name="connsiteY8" fmla="*/ 367343 h 962025"/>
                <a:gd name="connsiteX9" fmla="*/ 13547 w 800100"/>
                <a:gd name="connsiteY9" fmla="*/ 427351 h 962025"/>
                <a:gd name="connsiteX10" fmla="*/ 24024 w 800100"/>
                <a:gd name="connsiteY10" fmla="*/ 515933 h 962025"/>
                <a:gd name="connsiteX11" fmla="*/ 63077 w 800100"/>
                <a:gd name="connsiteY11" fmla="*/ 552128 h 962025"/>
                <a:gd name="connsiteX12" fmla="*/ 18309 w 800100"/>
                <a:gd name="connsiteY12" fmla="*/ 570226 h 962025"/>
                <a:gd name="connsiteX13" fmla="*/ 30692 w 800100"/>
                <a:gd name="connsiteY13" fmla="*/ 609278 h 962025"/>
                <a:gd name="connsiteX14" fmla="*/ 29739 w 800100"/>
                <a:gd name="connsiteY14" fmla="*/ 673096 h 962025"/>
                <a:gd name="connsiteX15" fmla="*/ 85937 w 800100"/>
                <a:gd name="connsiteY15" fmla="*/ 744533 h 962025"/>
                <a:gd name="connsiteX16" fmla="*/ 225002 w 800100"/>
                <a:gd name="connsiteY16" fmla="*/ 764536 h 962025"/>
                <a:gd name="connsiteX17" fmla="*/ 198332 w 800100"/>
                <a:gd name="connsiteY17" fmla="*/ 961703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0100" h="962025">
                  <a:moveTo>
                    <a:pt x="198332" y="961703"/>
                  </a:moveTo>
                  <a:lnTo>
                    <a:pt x="646959" y="961703"/>
                  </a:lnTo>
                  <a:cubicBezTo>
                    <a:pt x="633624" y="935986"/>
                    <a:pt x="619337" y="903601"/>
                    <a:pt x="610764" y="885503"/>
                  </a:cubicBezTo>
                  <a:cubicBezTo>
                    <a:pt x="586952" y="829306"/>
                    <a:pt x="604097" y="706433"/>
                    <a:pt x="686964" y="625471"/>
                  </a:cubicBezTo>
                  <a:cubicBezTo>
                    <a:pt x="766022" y="548318"/>
                    <a:pt x="817457" y="398776"/>
                    <a:pt x="786024" y="283523"/>
                  </a:cubicBezTo>
                  <a:cubicBezTo>
                    <a:pt x="734589" y="93023"/>
                    <a:pt x="563139" y="-25087"/>
                    <a:pt x="359304" y="14918"/>
                  </a:cubicBezTo>
                  <a:cubicBezTo>
                    <a:pt x="359304" y="14918"/>
                    <a:pt x="183092" y="36826"/>
                    <a:pt x="124037" y="211133"/>
                  </a:cubicBezTo>
                  <a:cubicBezTo>
                    <a:pt x="124037" y="211133"/>
                    <a:pt x="114512" y="236851"/>
                    <a:pt x="116417" y="270188"/>
                  </a:cubicBezTo>
                  <a:cubicBezTo>
                    <a:pt x="121179" y="323528"/>
                    <a:pt x="83079" y="354961"/>
                    <a:pt x="59267" y="367343"/>
                  </a:cubicBezTo>
                  <a:cubicBezTo>
                    <a:pt x="34502" y="380678"/>
                    <a:pt x="-9313" y="402586"/>
                    <a:pt x="13547" y="427351"/>
                  </a:cubicBezTo>
                  <a:cubicBezTo>
                    <a:pt x="41169" y="457831"/>
                    <a:pt x="39264" y="496883"/>
                    <a:pt x="24024" y="515933"/>
                  </a:cubicBezTo>
                  <a:cubicBezTo>
                    <a:pt x="4974" y="538793"/>
                    <a:pt x="60219" y="539746"/>
                    <a:pt x="63077" y="552128"/>
                  </a:cubicBezTo>
                  <a:cubicBezTo>
                    <a:pt x="65934" y="565463"/>
                    <a:pt x="22119" y="554986"/>
                    <a:pt x="18309" y="570226"/>
                  </a:cubicBezTo>
                  <a:cubicBezTo>
                    <a:pt x="14499" y="586418"/>
                    <a:pt x="26882" y="590228"/>
                    <a:pt x="30692" y="609278"/>
                  </a:cubicBezTo>
                  <a:cubicBezTo>
                    <a:pt x="34502" y="628328"/>
                    <a:pt x="31644" y="663571"/>
                    <a:pt x="29739" y="673096"/>
                  </a:cubicBezTo>
                  <a:cubicBezTo>
                    <a:pt x="27834" y="682621"/>
                    <a:pt x="33549" y="739771"/>
                    <a:pt x="85937" y="744533"/>
                  </a:cubicBezTo>
                  <a:cubicBezTo>
                    <a:pt x="138324" y="749296"/>
                    <a:pt x="204047" y="738818"/>
                    <a:pt x="225002" y="764536"/>
                  </a:cubicBezTo>
                  <a:cubicBezTo>
                    <a:pt x="244052" y="790253"/>
                    <a:pt x="222144" y="890266"/>
                    <a:pt x="198332" y="961703"/>
                  </a:cubicBez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571FDC9F-8654-41E3-99B7-260161207503}"/>
                </a:ext>
              </a:extLst>
            </p:cNvPr>
            <p:cNvGrpSpPr/>
            <p:nvPr/>
          </p:nvGrpSpPr>
          <p:grpSpPr>
            <a:xfrm rot="4521521">
              <a:off x="1403654" y="1971300"/>
              <a:ext cx="2145749" cy="1961071"/>
              <a:chOff x="2878799" y="0"/>
              <a:chExt cx="7504360" cy="6858482"/>
            </a:xfrm>
          </p:grpSpPr>
          <p:sp>
            <p:nvSpPr>
              <p:cNvPr id="12" name="자유형: 도형 11">
                <a:extLst>
                  <a:ext uri="{FF2B5EF4-FFF2-40B4-BE49-F238E27FC236}">
                    <a16:creationId xmlns:a16="http://schemas.microsoft.com/office/drawing/2014/main" id="{D6C4A24D-6529-4873-92D7-69E1191DCA69}"/>
                  </a:ext>
                </a:extLst>
              </p:cNvPr>
              <p:cNvSpPr/>
              <p:nvPr/>
            </p:nvSpPr>
            <p:spPr>
              <a:xfrm rot="979105">
                <a:off x="7353589" y="2980428"/>
                <a:ext cx="3029570" cy="3025376"/>
              </a:xfrm>
              <a:custGeom>
                <a:avLst/>
                <a:gdLst>
                  <a:gd name="connsiteX0" fmla="*/ 1793403 w 3544526"/>
                  <a:gd name="connsiteY0" fmla="*/ 1349025 h 3539619"/>
                  <a:gd name="connsiteX1" fmla="*/ 1371306 w 3544526"/>
                  <a:gd name="connsiteY1" fmla="*/ 1757181 h 3539619"/>
                  <a:gd name="connsiteX2" fmla="*/ 1783590 w 3544526"/>
                  <a:gd name="connsiteY2" fmla="*/ 2186409 h 3539619"/>
                  <a:gd name="connsiteX3" fmla="*/ 2200968 w 3544526"/>
                  <a:gd name="connsiteY3" fmla="*/ 1766832 h 3539619"/>
                  <a:gd name="connsiteX4" fmla="*/ 1793403 w 3544526"/>
                  <a:gd name="connsiteY4" fmla="*/ 1349025 h 3539619"/>
                  <a:gd name="connsiteX5" fmla="*/ 1787183 w 3544526"/>
                  <a:gd name="connsiteY5" fmla="*/ 1208165 h 3539619"/>
                  <a:gd name="connsiteX6" fmla="*/ 2342204 w 3544526"/>
                  <a:gd name="connsiteY6" fmla="*/ 1763133 h 3539619"/>
                  <a:gd name="connsiteX7" fmla="*/ 1786914 w 3544526"/>
                  <a:gd name="connsiteY7" fmla="*/ 2326786 h 3539619"/>
                  <a:gd name="connsiteX8" fmla="*/ 1231357 w 3544526"/>
                  <a:gd name="connsiteY8" fmla="*/ 1762864 h 3539619"/>
                  <a:gd name="connsiteX9" fmla="*/ 1787183 w 3544526"/>
                  <a:gd name="connsiteY9" fmla="*/ 1208165 h 3539619"/>
                  <a:gd name="connsiteX10" fmla="*/ 1717381 w 3544526"/>
                  <a:gd name="connsiteY10" fmla="*/ 1116737 h 3539619"/>
                  <a:gd name="connsiteX11" fmla="*/ 1131410 w 3544526"/>
                  <a:gd name="connsiteY11" fmla="*/ 1764582 h 3539619"/>
                  <a:gd name="connsiteX12" fmla="*/ 1782893 w 3544526"/>
                  <a:gd name="connsiteY12" fmla="*/ 2416977 h 3539619"/>
                  <a:gd name="connsiteX13" fmla="*/ 2434323 w 3544526"/>
                  <a:gd name="connsiteY13" fmla="*/ 1761097 h 3539619"/>
                  <a:gd name="connsiteX14" fmla="*/ 1782089 w 3544526"/>
                  <a:gd name="connsiteY14" fmla="*/ 1117228 h 3539619"/>
                  <a:gd name="connsiteX15" fmla="*/ 1717381 w 3544526"/>
                  <a:gd name="connsiteY15" fmla="*/ 1116737 h 3539619"/>
                  <a:gd name="connsiteX16" fmla="*/ 1783872 w 3544526"/>
                  <a:gd name="connsiteY16" fmla="*/ 34 h 3539619"/>
                  <a:gd name="connsiteX17" fmla="*/ 2025578 w 3544526"/>
                  <a:gd name="connsiteY17" fmla="*/ 16891 h 3539619"/>
                  <a:gd name="connsiteX18" fmla="*/ 2049653 w 3544526"/>
                  <a:gd name="connsiteY18" fmla="*/ 41932 h 3539619"/>
                  <a:gd name="connsiteX19" fmla="*/ 2091048 w 3544526"/>
                  <a:gd name="connsiteY19" fmla="*/ 441347 h 3539619"/>
                  <a:gd name="connsiteX20" fmla="*/ 2132389 w 3544526"/>
                  <a:gd name="connsiteY20" fmla="*/ 491857 h 3539619"/>
                  <a:gd name="connsiteX21" fmla="*/ 2443492 w 3544526"/>
                  <a:gd name="connsiteY21" fmla="*/ 625961 h 3539619"/>
                  <a:gd name="connsiteX22" fmla="*/ 2489552 w 3544526"/>
                  <a:gd name="connsiteY22" fmla="*/ 622208 h 3539619"/>
                  <a:gd name="connsiteX23" fmla="*/ 2821781 w 3544526"/>
                  <a:gd name="connsiteY23" fmla="*/ 345904 h 3539619"/>
                  <a:gd name="connsiteX24" fmla="*/ 3092455 w 3544526"/>
                  <a:gd name="connsiteY24" fmla="*/ 588427 h 3539619"/>
                  <a:gd name="connsiteX25" fmla="*/ 3186451 w 3544526"/>
                  <a:gd name="connsiteY25" fmla="*/ 698348 h 3539619"/>
                  <a:gd name="connsiteX26" fmla="*/ 3186236 w 3544526"/>
                  <a:gd name="connsiteY26" fmla="*/ 741137 h 3539619"/>
                  <a:gd name="connsiteX27" fmla="*/ 2927091 w 3544526"/>
                  <a:gd name="connsiteY27" fmla="*/ 1055243 h 3539619"/>
                  <a:gd name="connsiteX28" fmla="*/ 2922641 w 3544526"/>
                  <a:gd name="connsiteY28" fmla="*/ 1097066 h 3539619"/>
                  <a:gd name="connsiteX29" fmla="*/ 3042910 w 3544526"/>
                  <a:gd name="connsiteY29" fmla="*/ 1370850 h 3539619"/>
                  <a:gd name="connsiteX30" fmla="*/ 3059693 w 3544526"/>
                  <a:gd name="connsiteY30" fmla="*/ 1440878 h 3539619"/>
                  <a:gd name="connsiteX31" fmla="*/ 3086825 w 3544526"/>
                  <a:gd name="connsiteY31" fmla="*/ 1463666 h 3539619"/>
                  <a:gd name="connsiteX32" fmla="*/ 3492461 w 3544526"/>
                  <a:gd name="connsiteY32" fmla="*/ 1499860 h 3539619"/>
                  <a:gd name="connsiteX33" fmla="*/ 3529244 w 3544526"/>
                  <a:gd name="connsiteY33" fmla="*/ 1536429 h 3539619"/>
                  <a:gd name="connsiteX34" fmla="*/ 3544526 w 3544526"/>
                  <a:gd name="connsiteY34" fmla="*/ 1682383 h 3539619"/>
                  <a:gd name="connsiteX35" fmla="*/ 3544472 w 3544526"/>
                  <a:gd name="connsiteY35" fmla="*/ 1864637 h 3539619"/>
                  <a:gd name="connsiteX36" fmla="*/ 3529727 w 3544526"/>
                  <a:gd name="connsiteY36" fmla="*/ 2007642 h 3539619"/>
                  <a:gd name="connsiteX37" fmla="*/ 3488922 w 3544526"/>
                  <a:gd name="connsiteY37" fmla="*/ 2048607 h 3539619"/>
                  <a:gd name="connsiteX38" fmla="*/ 3085914 w 3544526"/>
                  <a:gd name="connsiteY38" fmla="*/ 2084372 h 3539619"/>
                  <a:gd name="connsiteX39" fmla="*/ 3058353 w 3544526"/>
                  <a:gd name="connsiteY39" fmla="*/ 2107321 h 3539619"/>
                  <a:gd name="connsiteX40" fmla="*/ 2924625 w 3544526"/>
                  <a:gd name="connsiteY40" fmla="*/ 2443787 h 3539619"/>
                  <a:gd name="connsiteX41" fmla="*/ 2932882 w 3544526"/>
                  <a:gd name="connsiteY41" fmla="*/ 2474779 h 3539619"/>
                  <a:gd name="connsiteX42" fmla="*/ 3195996 w 3544526"/>
                  <a:gd name="connsiteY42" fmla="*/ 2789100 h 3539619"/>
                  <a:gd name="connsiteX43" fmla="*/ 3214227 w 3544526"/>
                  <a:gd name="connsiteY43" fmla="*/ 2811942 h 3539619"/>
                  <a:gd name="connsiteX44" fmla="*/ 3138193 w 3544526"/>
                  <a:gd name="connsiteY44" fmla="*/ 2905509 h 3539619"/>
                  <a:gd name="connsiteX45" fmla="*/ 2925483 w 3544526"/>
                  <a:gd name="connsiteY45" fmla="*/ 3128139 h 3539619"/>
                  <a:gd name="connsiteX46" fmla="*/ 2866125 w 3544526"/>
                  <a:gd name="connsiteY46" fmla="*/ 3173716 h 3539619"/>
                  <a:gd name="connsiteX47" fmla="*/ 2818403 w 3544526"/>
                  <a:gd name="connsiteY47" fmla="*/ 3173019 h 3539619"/>
                  <a:gd name="connsiteX48" fmla="*/ 2508426 w 3544526"/>
                  <a:gd name="connsiteY48" fmla="*/ 2917359 h 3539619"/>
                  <a:gd name="connsiteX49" fmla="*/ 2454109 w 3544526"/>
                  <a:gd name="connsiteY49" fmla="*/ 2913659 h 3539619"/>
                  <a:gd name="connsiteX50" fmla="*/ 2169226 w 3544526"/>
                  <a:gd name="connsiteY50" fmla="*/ 3040417 h 3539619"/>
                  <a:gd name="connsiteX51" fmla="*/ 2089975 w 3544526"/>
                  <a:gd name="connsiteY51" fmla="*/ 3133286 h 3539619"/>
                  <a:gd name="connsiteX52" fmla="*/ 2053353 w 3544526"/>
                  <a:gd name="connsiteY52" fmla="*/ 3522836 h 3539619"/>
                  <a:gd name="connsiteX53" fmla="*/ 1881662 w 3544526"/>
                  <a:gd name="connsiteY53" fmla="*/ 3539619 h 3539619"/>
                  <a:gd name="connsiteX54" fmla="*/ 1541711 w 3544526"/>
                  <a:gd name="connsiteY54" fmla="*/ 3530611 h 3539619"/>
                  <a:gd name="connsiteX55" fmla="*/ 1516187 w 3544526"/>
                  <a:gd name="connsiteY55" fmla="*/ 3505034 h 3539619"/>
                  <a:gd name="connsiteX56" fmla="*/ 1474632 w 3544526"/>
                  <a:gd name="connsiteY56" fmla="*/ 3119077 h 3539619"/>
                  <a:gd name="connsiteX57" fmla="*/ 1424658 w 3544526"/>
                  <a:gd name="connsiteY57" fmla="*/ 3057361 h 3539619"/>
                  <a:gd name="connsiteX58" fmla="*/ 1104708 w 3544526"/>
                  <a:gd name="connsiteY58" fmla="*/ 2924061 h 3539619"/>
                  <a:gd name="connsiteX59" fmla="*/ 1067656 w 3544526"/>
                  <a:gd name="connsiteY59" fmla="*/ 2929209 h 3539619"/>
                  <a:gd name="connsiteX60" fmla="*/ 736767 w 3544526"/>
                  <a:gd name="connsiteY60" fmla="*/ 3207979 h 3539619"/>
                  <a:gd name="connsiteX61" fmla="*/ 359014 w 3544526"/>
                  <a:gd name="connsiteY61" fmla="*/ 2828832 h 3539619"/>
                  <a:gd name="connsiteX62" fmla="*/ 646310 w 3544526"/>
                  <a:gd name="connsiteY62" fmla="*/ 2480409 h 3539619"/>
                  <a:gd name="connsiteX63" fmla="*/ 474726 w 3544526"/>
                  <a:gd name="connsiteY63" fmla="*/ 2079707 h 3539619"/>
                  <a:gd name="connsiteX64" fmla="*/ 238476 w 3544526"/>
                  <a:gd name="connsiteY64" fmla="*/ 2057615 h 3539619"/>
                  <a:gd name="connsiteX65" fmla="*/ 48983 w 3544526"/>
                  <a:gd name="connsiteY65" fmla="*/ 2040511 h 3539619"/>
                  <a:gd name="connsiteX66" fmla="*/ 24479 w 3544526"/>
                  <a:gd name="connsiteY66" fmla="*/ 2018955 h 3539619"/>
                  <a:gd name="connsiteX67" fmla="*/ 16865 w 3544526"/>
                  <a:gd name="connsiteY67" fmla="*/ 1531281 h 3539619"/>
                  <a:gd name="connsiteX68" fmla="*/ 50860 w 3544526"/>
                  <a:gd name="connsiteY68" fmla="*/ 1506562 h 3539619"/>
                  <a:gd name="connsiteX69" fmla="*/ 458479 w 3544526"/>
                  <a:gd name="connsiteY69" fmla="*/ 1463291 h 3539619"/>
                  <a:gd name="connsiteX70" fmla="*/ 473439 w 3544526"/>
                  <a:gd name="connsiteY70" fmla="*/ 1461683 h 3539619"/>
                  <a:gd name="connsiteX71" fmla="*/ 502769 w 3544526"/>
                  <a:gd name="connsiteY71" fmla="*/ 1372459 h 3539619"/>
                  <a:gd name="connsiteX72" fmla="*/ 627650 w 3544526"/>
                  <a:gd name="connsiteY72" fmla="*/ 1095619 h 3539619"/>
                  <a:gd name="connsiteX73" fmla="*/ 625720 w 3544526"/>
                  <a:gd name="connsiteY73" fmla="*/ 1056691 h 3539619"/>
                  <a:gd name="connsiteX74" fmla="*/ 347432 w 3544526"/>
                  <a:gd name="connsiteY74" fmla="*/ 721673 h 3539619"/>
                  <a:gd name="connsiteX75" fmla="*/ 717035 w 3544526"/>
                  <a:gd name="connsiteY75" fmla="*/ 345153 h 3539619"/>
                  <a:gd name="connsiteX76" fmla="*/ 816768 w 3544526"/>
                  <a:gd name="connsiteY76" fmla="*/ 426655 h 3539619"/>
                  <a:gd name="connsiteX77" fmla="*/ 1054787 w 3544526"/>
                  <a:gd name="connsiteY77" fmla="*/ 622315 h 3539619"/>
                  <a:gd name="connsiteX78" fmla="*/ 1098220 w 3544526"/>
                  <a:gd name="connsiteY78" fmla="*/ 626390 h 3539619"/>
                  <a:gd name="connsiteX79" fmla="*/ 1476563 w 3544526"/>
                  <a:gd name="connsiteY79" fmla="*/ 475342 h 3539619"/>
                  <a:gd name="connsiteX80" fmla="*/ 1485571 w 3544526"/>
                  <a:gd name="connsiteY80" fmla="*/ 340863 h 3539619"/>
                  <a:gd name="connsiteX81" fmla="*/ 1516134 w 3544526"/>
                  <a:gd name="connsiteY81" fmla="*/ 42629 h 3539619"/>
                  <a:gd name="connsiteX82" fmla="*/ 1542086 w 3544526"/>
                  <a:gd name="connsiteY82" fmla="*/ 16194 h 3539619"/>
                  <a:gd name="connsiteX83" fmla="*/ 1783872 w 3544526"/>
                  <a:gd name="connsiteY83" fmla="*/ 34 h 353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544526" h="3539619">
                    <a:moveTo>
                      <a:pt x="1793403" y="1349025"/>
                    </a:moveTo>
                    <a:cubicBezTo>
                      <a:pt x="1559619" y="1348703"/>
                      <a:pt x="1376614" y="1526615"/>
                      <a:pt x="1371306" y="1757181"/>
                    </a:cubicBezTo>
                    <a:cubicBezTo>
                      <a:pt x="1365622" y="2003029"/>
                      <a:pt x="1574097" y="2184211"/>
                      <a:pt x="1783590" y="2186409"/>
                    </a:cubicBezTo>
                    <a:cubicBezTo>
                      <a:pt x="1977534" y="2188447"/>
                      <a:pt x="2209923" y="2020294"/>
                      <a:pt x="2200968" y="1766832"/>
                    </a:cubicBezTo>
                    <a:cubicBezTo>
                      <a:pt x="2208582" y="1491815"/>
                      <a:pt x="1971260" y="1349293"/>
                      <a:pt x="1793403" y="1349025"/>
                    </a:cubicBezTo>
                    <a:close/>
                    <a:moveTo>
                      <a:pt x="1787183" y="1208165"/>
                    </a:moveTo>
                    <a:cubicBezTo>
                      <a:pt x="2051690" y="1205270"/>
                      <a:pt x="2346922" y="1423611"/>
                      <a:pt x="2342204" y="1763133"/>
                    </a:cubicBezTo>
                    <a:cubicBezTo>
                      <a:pt x="2350032" y="2087266"/>
                      <a:pt x="2058393" y="2330647"/>
                      <a:pt x="1786914" y="2326786"/>
                    </a:cubicBezTo>
                    <a:cubicBezTo>
                      <a:pt x="1482299" y="2322443"/>
                      <a:pt x="1230982" y="2071340"/>
                      <a:pt x="1231357" y="1762864"/>
                    </a:cubicBezTo>
                    <a:cubicBezTo>
                      <a:pt x="1231733" y="1454603"/>
                      <a:pt x="1478653" y="1211490"/>
                      <a:pt x="1787183" y="1208165"/>
                    </a:cubicBezTo>
                    <a:close/>
                    <a:moveTo>
                      <a:pt x="1717381" y="1116737"/>
                    </a:moveTo>
                    <a:cubicBezTo>
                      <a:pt x="1396918" y="1134181"/>
                      <a:pt x="1127590" y="1443867"/>
                      <a:pt x="1131410" y="1764582"/>
                    </a:cubicBezTo>
                    <a:cubicBezTo>
                      <a:pt x="1135754" y="2128876"/>
                      <a:pt x="1421334" y="2418264"/>
                      <a:pt x="1782893" y="2416977"/>
                    </a:cubicBezTo>
                    <a:cubicBezTo>
                      <a:pt x="2146973" y="2415690"/>
                      <a:pt x="2432286" y="2125498"/>
                      <a:pt x="2434323" y="1761097"/>
                    </a:cubicBezTo>
                    <a:cubicBezTo>
                      <a:pt x="2436254" y="1407205"/>
                      <a:pt x="2118233" y="1094975"/>
                      <a:pt x="1782089" y="1117228"/>
                    </a:cubicBezTo>
                    <a:cubicBezTo>
                      <a:pt x="1760336" y="1115710"/>
                      <a:pt x="1738745" y="1115574"/>
                      <a:pt x="1717381" y="1116737"/>
                    </a:cubicBezTo>
                    <a:close/>
                    <a:moveTo>
                      <a:pt x="1783872" y="34"/>
                    </a:moveTo>
                    <a:cubicBezTo>
                      <a:pt x="1864450" y="537"/>
                      <a:pt x="1945014" y="6543"/>
                      <a:pt x="2025578" y="16891"/>
                    </a:cubicBezTo>
                    <a:cubicBezTo>
                      <a:pt x="2041074" y="18875"/>
                      <a:pt x="2047937" y="25041"/>
                      <a:pt x="2049653" y="41932"/>
                    </a:cubicBezTo>
                    <a:cubicBezTo>
                      <a:pt x="2063058" y="175124"/>
                      <a:pt x="2078554" y="308101"/>
                      <a:pt x="2091048" y="441347"/>
                    </a:cubicBezTo>
                    <a:cubicBezTo>
                      <a:pt x="2093782" y="470570"/>
                      <a:pt x="2099681" y="485155"/>
                      <a:pt x="2132389" y="491857"/>
                    </a:cubicBezTo>
                    <a:cubicBezTo>
                      <a:pt x="2244937" y="514860"/>
                      <a:pt x="2343652" y="572395"/>
                      <a:pt x="2443492" y="625961"/>
                    </a:cubicBezTo>
                    <a:cubicBezTo>
                      <a:pt x="2461562" y="635666"/>
                      <a:pt x="2472447" y="636685"/>
                      <a:pt x="2489552" y="622208"/>
                    </a:cubicBezTo>
                    <a:cubicBezTo>
                      <a:pt x="2599312" y="529391"/>
                      <a:pt x="2710412" y="438184"/>
                      <a:pt x="2821781" y="345904"/>
                    </a:cubicBezTo>
                    <a:cubicBezTo>
                      <a:pt x="2920281" y="420328"/>
                      <a:pt x="3011007" y="499257"/>
                      <a:pt x="3092455" y="588427"/>
                    </a:cubicBezTo>
                    <a:cubicBezTo>
                      <a:pt x="3124949" y="623977"/>
                      <a:pt x="3154333" y="662369"/>
                      <a:pt x="3186451" y="698348"/>
                    </a:cubicBezTo>
                    <a:cubicBezTo>
                      <a:pt x="3200499" y="714059"/>
                      <a:pt x="3199802" y="724836"/>
                      <a:pt x="3186236" y="741137"/>
                    </a:cubicBezTo>
                    <a:cubicBezTo>
                      <a:pt x="3099319" y="845428"/>
                      <a:pt x="3013902" y="950898"/>
                      <a:pt x="2927091" y="1055243"/>
                    </a:cubicBezTo>
                    <a:cubicBezTo>
                      <a:pt x="2914973" y="1069774"/>
                      <a:pt x="2913043" y="1080712"/>
                      <a:pt x="2922641" y="1097066"/>
                    </a:cubicBezTo>
                    <a:cubicBezTo>
                      <a:pt x="2973365" y="1183609"/>
                      <a:pt x="3013580" y="1274924"/>
                      <a:pt x="3042910" y="1370850"/>
                    </a:cubicBezTo>
                    <a:cubicBezTo>
                      <a:pt x="3049935" y="1393800"/>
                      <a:pt x="3054867" y="1417392"/>
                      <a:pt x="3059693" y="1440878"/>
                    </a:cubicBezTo>
                    <a:cubicBezTo>
                      <a:pt x="3062857" y="1456374"/>
                      <a:pt x="3070417" y="1462272"/>
                      <a:pt x="3086825" y="1463666"/>
                    </a:cubicBezTo>
                    <a:cubicBezTo>
                      <a:pt x="3222055" y="1475356"/>
                      <a:pt x="3357177" y="1488975"/>
                      <a:pt x="3492461" y="1499860"/>
                    </a:cubicBezTo>
                    <a:cubicBezTo>
                      <a:pt x="3518949" y="1502005"/>
                      <a:pt x="3527260" y="1512032"/>
                      <a:pt x="3529244" y="1536429"/>
                    </a:cubicBezTo>
                    <a:cubicBezTo>
                      <a:pt x="3533158" y="1585169"/>
                      <a:pt x="3539325" y="1633749"/>
                      <a:pt x="3544526" y="1682383"/>
                    </a:cubicBezTo>
                    <a:cubicBezTo>
                      <a:pt x="3544472" y="1743134"/>
                      <a:pt x="3544472" y="1803886"/>
                      <a:pt x="3544472" y="1864637"/>
                    </a:cubicBezTo>
                    <a:cubicBezTo>
                      <a:pt x="3539378" y="1912305"/>
                      <a:pt x="3532997" y="1959866"/>
                      <a:pt x="3529727" y="2007642"/>
                    </a:cubicBezTo>
                    <a:cubicBezTo>
                      <a:pt x="3527850" y="2035202"/>
                      <a:pt x="3519807" y="2046302"/>
                      <a:pt x="3488922" y="2048607"/>
                    </a:cubicBezTo>
                    <a:cubicBezTo>
                      <a:pt x="3354443" y="2058581"/>
                      <a:pt x="3220286" y="2072736"/>
                      <a:pt x="3085914" y="2084372"/>
                    </a:cubicBezTo>
                    <a:cubicBezTo>
                      <a:pt x="3069506" y="2085819"/>
                      <a:pt x="3061409" y="2092522"/>
                      <a:pt x="3058353" y="2107321"/>
                    </a:cubicBezTo>
                    <a:cubicBezTo>
                      <a:pt x="3033527" y="2227323"/>
                      <a:pt x="2983017" y="2337029"/>
                      <a:pt x="2924625" y="2443787"/>
                    </a:cubicBezTo>
                    <a:cubicBezTo>
                      <a:pt x="2920817" y="2450757"/>
                      <a:pt x="2926501" y="2467058"/>
                      <a:pt x="2932882" y="2474779"/>
                    </a:cubicBezTo>
                    <a:cubicBezTo>
                      <a:pt x="3020068" y="2579982"/>
                      <a:pt x="3108166" y="2684433"/>
                      <a:pt x="3195996" y="2789100"/>
                    </a:cubicBezTo>
                    <a:cubicBezTo>
                      <a:pt x="3201679" y="2795909"/>
                      <a:pt x="3207095" y="2802934"/>
                      <a:pt x="3214227" y="2811942"/>
                    </a:cubicBezTo>
                    <a:cubicBezTo>
                      <a:pt x="3188811" y="2843470"/>
                      <a:pt x="3165379" y="2876232"/>
                      <a:pt x="3138193" y="2905509"/>
                    </a:cubicBezTo>
                    <a:cubicBezTo>
                      <a:pt x="3068326" y="2980684"/>
                      <a:pt x="2997333" y="3054840"/>
                      <a:pt x="2925483" y="3128139"/>
                    </a:cubicBezTo>
                    <a:cubicBezTo>
                      <a:pt x="2908217" y="3145780"/>
                      <a:pt x="2885268" y="3157737"/>
                      <a:pt x="2866125" y="3173716"/>
                    </a:cubicBezTo>
                    <a:cubicBezTo>
                      <a:pt x="2849181" y="3187925"/>
                      <a:pt x="2836313" y="3187979"/>
                      <a:pt x="2818403" y="3173019"/>
                    </a:cubicBezTo>
                    <a:cubicBezTo>
                      <a:pt x="2715560" y="3087227"/>
                      <a:pt x="2611109" y="3003365"/>
                      <a:pt x="2508426" y="2917359"/>
                    </a:cubicBezTo>
                    <a:cubicBezTo>
                      <a:pt x="2488855" y="2901005"/>
                      <a:pt x="2476522" y="2899021"/>
                      <a:pt x="2454109" y="2913659"/>
                    </a:cubicBezTo>
                    <a:cubicBezTo>
                      <a:pt x="2366226" y="2971140"/>
                      <a:pt x="2271640" y="3014625"/>
                      <a:pt x="2169226" y="3040417"/>
                    </a:cubicBezTo>
                    <a:cubicBezTo>
                      <a:pt x="2097000" y="3058647"/>
                      <a:pt x="2097000" y="3059237"/>
                      <a:pt x="2089975" y="3133286"/>
                    </a:cubicBezTo>
                    <a:cubicBezTo>
                      <a:pt x="2077803" y="3261170"/>
                      <a:pt x="2065900" y="3389108"/>
                      <a:pt x="2053353" y="3522836"/>
                    </a:cubicBezTo>
                    <a:cubicBezTo>
                      <a:pt x="1996194" y="3528734"/>
                      <a:pt x="1938928" y="3539565"/>
                      <a:pt x="1881662" y="3539619"/>
                    </a:cubicBezTo>
                    <a:cubicBezTo>
                      <a:pt x="1768363" y="3539673"/>
                      <a:pt x="1655063" y="3533506"/>
                      <a:pt x="1541711" y="3530611"/>
                    </a:cubicBezTo>
                    <a:cubicBezTo>
                      <a:pt x="1523373" y="3530128"/>
                      <a:pt x="1517957" y="3522407"/>
                      <a:pt x="1516187" y="3505034"/>
                    </a:cubicBezTo>
                    <a:cubicBezTo>
                      <a:pt x="1502890" y="3376346"/>
                      <a:pt x="1488680" y="3247712"/>
                      <a:pt x="1474632" y="3119077"/>
                    </a:cubicBezTo>
                    <a:cubicBezTo>
                      <a:pt x="1467983" y="3058165"/>
                      <a:pt x="1477849" y="3070712"/>
                      <a:pt x="1424658" y="3057361"/>
                    </a:cubicBezTo>
                    <a:cubicBezTo>
                      <a:pt x="1311037" y="3028888"/>
                      <a:pt x="1204173" y="2985563"/>
                      <a:pt x="1104708" y="2924061"/>
                    </a:cubicBezTo>
                    <a:cubicBezTo>
                      <a:pt x="1089051" y="2914410"/>
                      <a:pt x="1079935" y="2918806"/>
                      <a:pt x="1067656" y="2929209"/>
                    </a:cubicBezTo>
                    <a:cubicBezTo>
                      <a:pt x="957467" y="3022615"/>
                      <a:pt x="846742" y="3115431"/>
                      <a:pt x="736767" y="3207979"/>
                    </a:cubicBezTo>
                    <a:cubicBezTo>
                      <a:pt x="622824" y="3137737"/>
                      <a:pt x="428827" y="2943257"/>
                      <a:pt x="359014" y="2828832"/>
                    </a:cubicBezTo>
                    <a:cubicBezTo>
                      <a:pt x="453653" y="2714032"/>
                      <a:pt x="549043" y="2598320"/>
                      <a:pt x="646310" y="2480409"/>
                    </a:cubicBezTo>
                    <a:cubicBezTo>
                      <a:pt x="558373" y="2361319"/>
                      <a:pt x="513225" y="2223033"/>
                      <a:pt x="474726" y="2079707"/>
                    </a:cubicBezTo>
                    <a:cubicBezTo>
                      <a:pt x="396548" y="2072414"/>
                      <a:pt x="317512" y="2064961"/>
                      <a:pt x="238476" y="2057615"/>
                    </a:cubicBezTo>
                    <a:cubicBezTo>
                      <a:pt x="175312" y="2051771"/>
                      <a:pt x="112201" y="2045658"/>
                      <a:pt x="48983" y="2040511"/>
                    </a:cubicBezTo>
                    <a:cubicBezTo>
                      <a:pt x="34291" y="2039331"/>
                      <a:pt x="27160" y="2034344"/>
                      <a:pt x="24479" y="2018955"/>
                    </a:cubicBezTo>
                    <a:cubicBezTo>
                      <a:pt x="-3404" y="1856755"/>
                      <a:pt x="-9516" y="1694393"/>
                      <a:pt x="16865" y="1531281"/>
                    </a:cubicBezTo>
                    <a:cubicBezTo>
                      <a:pt x="20511" y="1508868"/>
                      <a:pt x="35042" y="1508278"/>
                      <a:pt x="50860" y="1506562"/>
                    </a:cubicBezTo>
                    <a:cubicBezTo>
                      <a:pt x="186733" y="1492085"/>
                      <a:pt x="322606" y="1477715"/>
                      <a:pt x="458479" y="1463291"/>
                    </a:cubicBezTo>
                    <a:cubicBezTo>
                      <a:pt x="463734" y="1462755"/>
                      <a:pt x="469042" y="1462165"/>
                      <a:pt x="473439" y="1461683"/>
                    </a:cubicBezTo>
                    <a:cubicBezTo>
                      <a:pt x="483573" y="1431173"/>
                      <a:pt x="495263" y="1402325"/>
                      <a:pt x="502769" y="1372459"/>
                    </a:cubicBezTo>
                    <a:cubicBezTo>
                      <a:pt x="527810" y="1272565"/>
                      <a:pt x="571832" y="1181411"/>
                      <a:pt x="627650" y="1095619"/>
                    </a:cubicBezTo>
                    <a:cubicBezTo>
                      <a:pt x="637516" y="1080498"/>
                      <a:pt x="637892" y="1071222"/>
                      <a:pt x="625720" y="1056691"/>
                    </a:cubicBezTo>
                    <a:cubicBezTo>
                      <a:pt x="532689" y="945965"/>
                      <a:pt x="440731" y="834275"/>
                      <a:pt x="347432" y="721673"/>
                    </a:cubicBezTo>
                    <a:cubicBezTo>
                      <a:pt x="453439" y="578668"/>
                      <a:pt x="572744" y="451052"/>
                      <a:pt x="717035" y="345153"/>
                    </a:cubicBezTo>
                    <a:cubicBezTo>
                      <a:pt x="750601" y="372553"/>
                      <a:pt x="783738" y="399577"/>
                      <a:pt x="816768" y="426655"/>
                    </a:cubicBezTo>
                    <a:cubicBezTo>
                      <a:pt x="896233" y="491750"/>
                      <a:pt x="975966" y="556469"/>
                      <a:pt x="1054787" y="622315"/>
                    </a:cubicBezTo>
                    <a:cubicBezTo>
                      <a:pt x="1069908" y="634969"/>
                      <a:pt x="1079667" y="636363"/>
                      <a:pt x="1098220" y="626390"/>
                    </a:cubicBezTo>
                    <a:cubicBezTo>
                      <a:pt x="1217578" y="562207"/>
                      <a:pt x="1336882" y="497166"/>
                      <a:pt x="1476563" y="475342"/>
                    </a:cubicBezTo>
                    <a:cubicBezTo>
                      <a:pt x="1479458" y="430945"/>
                      <a:pt x="1481227" y="385797"/>
                      <a:pt x="1485571" y="340863"/>
                    </a:cubicBezTo>
                    <a:cubicBezTo>
                      <a:pt x="1495222" y="241398"/>
                      <a:pt x="1506590" y="142094"/>
                      <a:pt x="1516134" y="42629"/>
                    </a:cubicBezTo>
                    <a:cubicBezTo>
                      <a:pt x="1517850" y="24720"/>
                      <a:pt x="1525464" y="18607"/>
                      <a:pt x="1542086" y="16194"/>
                    </a:cubicBezTo>
                    <a:cubicBezTo>
                      <a:pt x="1622704" y="4532"/>
                      <a:pt x="1703295" y="-468"/>
                      <a:pt x="1783872" y="3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/>
              </a:p>
            </p:txBody>
          </p:sp>
          <p:sp>
            <p:nvSpPr>
              <p:cNvPr id="13" name="자유형: 도형 12">
                <a:extLst>
                  <a:ext uri="{FF2B5EF4-FFF2-40B4-BE49-F238E27FC236}">
                    <a16:creationId xmlns:a16="http://schemas.microsoft.com/office/drawing/2014/main" id="{02431161-CF4E-4FE7-8501-1918D5547477}"/>
                  </a:ext>
                </a:extLst>
              </p:cNvPr>
              <p:cNvSpPr/>
              <p:nvPr/>
            </p:nvSpPr>
            <p:spPr>
              <a:xfrm>
                <a:off x="2878799" y="2293182"/>
                <a:ext cx="4554801" cy="4565300"/>
              </a:xfrm>
              <a:custGeom>
                <a:avLst/>
                <a:gdLst>
                  <a:gd name="connsiteX0" fmla="*/ 2291450 w 4554801"/>
                  <a:gd name="connsiteY0" fmla="*/ 1732929 h 4565300"/>
                  <a:gd name="connsiteX1" fmla="*/ 1754982 w 4554801"/>
                  <a:gd name="connsiteY1" fmla="*/ 2269343 h 4565300"/>
                  <a:gd name="connsiteX2" fmla="*/ 2302389 w 4554801"/>
                  <a:gd name="connsiteY2" fmla="*/ 2815678 h 4565300"/>
                  <a:gd name="connsiteX3" fmla="*/ 2837570 w 4554801"/>
                  <a:gd name="connsiteY3" fmla="*/ 2272829 h 4565300"/>
                  <a:gd name="connsiteX4" fmla="*/ 2291450 w 4554801"/>
                  <a:gd name="connsiteY4" fmla="*/ 1732929 h 4565300"/>
                  <a:gd name="connsiteX5" fmla="*/ 2286196 w 4554801"/>
                  <a:gd name="connsiteY5" fmla="*/ 1550942 h 4565300"/>
                  <a:gd name="connsiteX6" fmla="*/ 3019128 w 4554801"/>
                  <a:gd name="connsiteY6" fmla="*/ 2274705 h 4565300"/>
                  <a:gd name="connsiteX7" fmla="*/ 2309306 w 4554801"/>
                  <a:gd name="connsiteY7" fmla="*/ 2995680 h 4565300"/>
                  <a:gd name="connsiteX8" fmla="*/ 1574068 w 4554801"/>
                  <a:gd name="connsiteY8" fmla="*/ 2297762 h 4565300"/>
                  <a:gd name="connsiteX9" fmla="*/ 2286196 w 4554801"/>
                  <a:gd name="connsiteY9" fmla="*/ 1550942 h 4565300"/>
                  <a:gd name="connsiteX10" fmla="*/ 2293167 w 4554801"/>
                  <a:gd name="connsiteY10" fmla="*/ 1431585 h 4565300"/>
                  <a:gd name="connsiteX11" fmla="*/ 1444791 w 4554801"/>
                  <a:gd name="connsiteY11" fmla="*/ 2284787 h 4565300"/>
                  <a:gd name="connsiteX12" fmla="*/ 2295044 w 4554801"/>
                  <a:gd name="connsiteY12" fmla="*/ 3114771 h 4565300"/>
                  <a:gd name="connsiteX13" fmla="*/ 3133929 w 4554801"/>
                  <a:gd name="connsiteY13" fmla="*/ 2262856 h 4565300"/>
                  <a:gd name="connsiteX14" fmla="*/ 2293167 w 4554801"/>
                  <a:gd name="connsiteY14" fmla="*/ 1431585 h 4565300"/>
                  <a:gd name="connsiteX15" fmla="*/ 2572260 w 4554801"/>
                  <a:gd name="connsiteY15" fmla="*/ 1325 h 4565300"/>
                  <a:gd name="connsiteX16" fmla="*/ 2821754 w 4554801"/>
                  <a:gd name="connsiteY16" fmla="*/ 50226 h 4565300"/>
                  <a:gd name="connsiteX17" fmla="*/ 3206316 w 4554801"/>
                  <a:gd name="connsiteY17" fmla="*/ 181113 h 4565300"/>
                  <a:gd name="connsiteX18" fmla="*/ 3183206 w 4554801"/>
                  <a:gd name="connsiteY18" fmla="*/ 335699 h 4565300"/>
                  <a:gd name="connsiteX19" fmla="*/ 3118594 w 4554801"/>
                  <a:gd name="connsiteY19" fmla="*/ 750986 h 4565300"/>
                  <a:gd name="connsiteX20" fmla="*/ 3129747 w 4554801"/>
                  <a:gd name="connsiteY20" fmla="*/ 778761 h 4565300"/>
                  <a:gd name="connsiteX21" fmla="*/ 3527500 w 4554801"/>
                  <a:gd name="connsiteY21" fmla="*/ 1094208 h 4565300"/>
                  <a:gd name="connsiteX22" fmla="*/ 3759675 w 4554801"/>
                  <a:gd name="connsiteY22" fmla="*/ 984769 h 4565300"/>
                  <a:gd name="connsiteX23" fmla="*/ 4042735 w 4554801"/>
                  <a:gd name="connsiteY23" fmla="*/ 856939 h 4565300"/>
                  <a:gd name="connsiteX24" fmla="*/ 4076998 w 4554801"/>
                  <a:gd name="connsiteY24" fmla="*/ 862248 h 4565300"/>
                  <a:gd name="connsiteX25" fmla="*/ 4414268 w 4554801"/>
                  <a:gd name="connsiteY25" fmla="*/ 1433944 h 4565300"/>
                  <a:gd name="connsiteX26" fmla="*/ 4289334 w 4554801"/>
                  <a:gd name="connsiteY26" fmla="*/ 1529066 h 4565300"/>
                  <a:gd name="connsiteX27" fmla="*/ 3953243 w 4554801"/>
                  <a:gd name="connsiteY27" fmla="*/ 1772930 h 4565300"/>
                  <a:gd name="connsiteX28" fmla="*/ 3936514 w 4554801"/>
                  <a:gd name="connsiteY28" fmla="*/ 1816416 h 4565300"/>
                  <a:gd name="connsiteX29" fmla="*/ 3996139 w 4554801"/>
                  <a:gd name="connsiteY29" fmla="*/ 2137010 h 4565300"/>
                  <a:gd name="connsiteX30" fmla="*/ 4000482 w 4554801"/>
                  <a:gd name="connsiteY30" fmla="*/ 2297441 h 4565300"/>
                  <a:gd name="connsiteX31" fmla="*/ 4023593 w 4554801"/>
                  <a:gd name="connsiteY31" fmla="*/ 2332294 h 4565300"/>
                  <a:gd name="connsiteX32" fmla="*/ 4532340 w 4554801"/>
                  <a:gd name="connsiteY32" fmla="*/ 2523718 h 4565300"/>
                  <a:gd name="connsiteX33" fmla="*/ 4554270 w 4554801"/>
                  <a:gd name="connsiteY33" fmla="*/ 2560823 h 4565300"/>
                  <a:gd name="connsiteX34" fmla="*/ 4389388 w 4554801"/>
                  <a:gd name="connsiteY34" fmla="*/ 3182332 h 4565300"/>
                  <a:gd name="connsiteX35" fmla="*/ 4358986 w 4554801"/>
                  <a:gd name="connsiteY35" fmla="*/ 3198418 h 4565300"/>
                  <a:gd name="connsiteX36" fmla="*/ 3825359 w 4554801"/>
                  <a:gd name="connsiteY36" fmla="*/ 3108873 h 4565300"/>
                  <a:gd name="connsiteX37" fmla="*/ 3770720 w 4554801"/>
                  <a:gd name="connsiteY37" fmla="*/ 3133967 h 4565300"/>
                  <a:gd name="connsiteX38" fmla="*/ 3623158 w 4554801"/>
                  <a:gd name="connsiteY38" fmla="*/ 3359654 h 4565300"/>
                  <a:gd name="connsiteX39" fmla="*/ 3501763 w 4554801"/>
                  <a:gd name="connsiteY39" fmla="*/ 3495098 h 4565300"/>
                  <a:gd name="connsiteX40" fmla="*/ 3493988 w 4554801"/>
                  <a:gd name="connsiteY40" fmla="*/ 3547752 h 4565300"/>
                  <a:gd name="connsiteX41" fmla="*/ 3716779 w 4554801"/>
                  <a:gd name="connsiteY41" fmla="*/ 4034461 h 4565300"/>
                  <a:gd name="connsiteX42" fmla="*/ 3707181 w 4554801"/>
                  <a:gd name="connsiteY42" fmla="*/ 4076339 h 4565300"/>
                  <a:gd name="connsiteX43" fmla="*/ 3213180 w 4554801"/>
                  <a:gd name="connsiteY43" fmla="*/ 4378863 h 4565300"/>
                  <a:gd name="connsiteX44" fmla="*/ 3136181 w 4554801"/>
                  <a:gd name="connsiteY44" fmla="*/ 4416183 h 4565300"/>
                  <a:gd name="connsiteX45" fmla="*/ 3117950 w 4554801"/>
                  <a:gd name="connsiteY45" fmla="*/ 4391678 h 4565300"/>
                  <a:gd name="connsiteX46" fmla="*/ 2804756 w 4554801"/>
                  <a:gd name="connsiteY46" fmla="*/ 3950493 h 4565300"/>
                  <a:gd name="connsiteX47" fmla="*/ 2756283 w 4554801"/>
                  <a:gd name="connsiteY47" fmla="*/ 3933441 h 4565300"/>
                  <a:gd name="connsiteX48" fmla="*/ 2271022 w 4554801"/>
                  <a:gd name="connsiteY48" fmla="*/ 4002504 h 4565300"/>
                  <a:gd name="connsiteX49" fmla="*/ 2233756 w 4554801"/>
                  <a:gd name="connsiteY49" fmla="*/ 4029368 h 4565300"/>
                  <a:gd name="connsiteX50" fmla="*/ 2032145 w 4554801"/>
                  <a:gd name="connsiteY50" fmla="*/ 4565300 h 4565300"/>
                  <a:gd name="connsiteX51" fmla="*/ 2016059 w 4554801"/>
                  <a:gd name="connsiteY51" fmla="*/ 4565300 h 4565300"/>
                  <a:gd name="connsiteX52" fmla="*/ 2006568 w 4554801"/>
                  <a:gd name="connsiteY52" fmla="*/ 4561064 h 4565300"/>
                  <a:gd name="connsiteX53" fmla="*/ 1723508 w 4554801"/>
                  <a:gd name="connsiteY53" fmla="*/ 4503261 h 4565300"/>
                  <a:gd name="connsiteX54" fmla="*/ 1392083 w 4554801"/>
                  <a:gd name="connsiteY54" fmla="*/ 4398863 h 4565300"/>
                  <a:gd name="connsiteX55" fmla="*/ 1373959 w 4554801"/>
                  <a:gd name="connsiteY55" fmla="*/ 4367067 h 4565300"/>
                  <a:gd name="connsiteX56" fmla="*/ 1454014 w 4554801"/>
                  <a:gd name="connsiteY56" fmla="*/ 3853977 h 4565300"/>
                  <a:gd name="connsiteX57" fmla="*/ 1418947 w 4554801"/>
                  <a:gd name="connsiteY57" fmla="*/ 3777836 h 4565300"/>
                  <a:gd name="connsiteX58" fmla="*/ 1054974 w 4554801"/>
                  <a:gd name="connsiteY58" fmla="*/ 3502605 h 4565300"/>
                  <a:gd name="connsiteX59" fmla="*/ 1006984 w 4554801"/>
                  <a:gd name="connsiteY59" fmla="*/ 3494508 h 4565300"/>
                  <a:gd name="connsiteX60" fmla="*/ 515932 w 4554801"/>
                  <a:gd name="connsiteY60" fmla="*/ 3721267 h 4565300"/>
                  <a:gd name="connsiteX61" fmla="*/ 482151 w 4554801"/>
                  <a:gd name="connsiteY61" fmla="*/ 3716334 h 4565300"/>
                  <a:gd name="connsiteX62" fmla="*/ 156302 w 4554801"/>
                  <a:gd name="connsiteY62" fmla="*/ 3161367 h 4565300"/>
                  <a:gd name="connsiteX63" fmla="*/ 168742 w 4554801"/>
                  <a:gd name="connsiteY63" fmla="*/ 3122760 h 4565300"/>
                  <a:gd name="connsiteX64" fmla="*/ 606013 w 4554801"/>
                  <a:gd name="connsiteY64" fmla="*/ 2808601 h 4565300"/>
                  <a:gd name="connsiteX65" fmla="*/ 619579 w 4554801"/>
                  <a:gd name="connsiteY65" fmla="*/ 2771603 h 4565300"/>
                  <a:gd name="connsiteX66" fmla="*/ 548586 w 4554801"/>
                  <a:gd name="connsiteY66" fmla="*/ 2267628 h 4565300"/>
                  <a:gd name="connsiteX67" fmla="*/ 523010 w 4554801"/>
                  <a:gd name="connsiteY67" fmla="*/ 2228593 h 4565300"/>
                  <a:gd name="connsiteX68" fmla="*/ 160377 w 4554801"/>
                  <a:gd name="connsiteY68" fmla="*/ 2089985 h 4565300"/>
                  <a:gd name="connsiteX69" fmla="*/ 0 w 4554801"/>
                  <a:gd name="connsiteY69" fmla="*/ 2030842 h 4565300"/>
                  <a:gd name="connsiteX70" fmla="*/ 0 w 4554801"/>
                  <a:gd name="connsiteY70" fmla="*/ 2004032 h 4565300"/>
                  <a:gd name="connsiteX71" fmla="*/ 32011 w 4554801"/>
                  <a:gd name="connsiteY71" fmla="*/ 1814646 h 4565300"/>
                  <a:gd name="connsiteX72" fmla="*/ 159412 w 4554801"/>
                  <a:gd name="connsiteY72" fmla="*/ 1382201 h 4565300"/>
                  <a:gd name="connsiteX73" fmla="*/ 192925 w 4554801"/>
                  <a:gd name="connsiteY73" fmla="*/ 1364024 h 4565300"/>
                  <a:gd name="connsiteX74" fmla="*/ 737114 w 4554801"/>
                  <a:gd name="connsiteY74" fmla="*/ 1455285 h 4565300"/>
                  <a:gd name="connsiteX75" fmla="*/ 766874 w 4554801"/>
                  <a:gd name="connsiteY75" fmla="*/ 1443381 h 4565300"/>
                  <a:gd name="connsiteX76" fmla="*/ 933578 w 4554801"/>
                  <a:gd name="connsiteY76" fmla="*/ 1195282 h 4565300"/>
                  <a:gd name="connsiteX77" fmla="*/ 1078459 w 4554801"/>
                  <a:gd name="connsiteY77" fmla="*/ 1033885 h 4565300"/>
                  <a:gd name="connsiteX78" fmla="*/ 1080443 w 4554801"/>
                  <a:gd name="connsiteY78" fmla="*/ 1004555 h 4565300"/>
                  <a:gd name="connsiteX79" fmla="*/ 853952 w 4554801"/>
                  <a:gd name="connsiteY79" fmla="*/ 519562 h 4565300"/>
                  <a:gd name="connsiteX80" fmla="*/ 864301 w 4554801"/>
                  <a:gd name="connsiteY80" fmla="*/ 470553 h 4565300"/>
                  <a:gd name="connsiteX81" fmla="*/ 1100229 w 4554801"/>
                  <a:gd name="connsiteY81" fmla="*/ 308835 h 4565300"/>
                  <a:gd name="connsiteX82" fmla="*/ 1322109 w 4554801"/>
                  <a:gd name="connsiteY82" fmla="*/ 190657 h 4565300"/>
                  <a:gd name="connsiteX83" fmla="*/ 1413102 w 4554801"/>
                  <a:gd name="connsiteY83" fmla="*/ 151997 h 4565300"/>
                  <a:gd name="connsiteX84" fmla="*/ 1450529 w 4554801"/>
                  <a:gd name="connsiteY84" fmla="*/ 163740 h 4565300"/>
                  <a:gd name="connsiteX85" fmla="*/ 1723669 w 4554801"/>
                  <a:gd name="connsiteY85" fmla="*/ 541386 h 4565300"/>
                  <a:gd name="connsiteX86" fmla="*/ 1776753 w 4554801"/>
                  <a:gd name="connsiteY86" fmla="*/ 615327 h 4565300"/>
                  <a:gd name="connsiteX87" fmla="*/ 1802437 w 4554801"/>
                  <a:gd name="connsiteY87" fmla="*/ 624068 h 4565300"/>
                  <a:gd name="connsiteX88" fmla="*/ 2314830 w 4554801"/>
                  <a:gd name="connsiteY88" fmla="*/ 552914 h 4565300"/>
                  <a:gd name="connsiteX89" fmla="*/ 2350809 w 4554801"/>
                  <a:gd name="connsiteY89" fmla="*/ 527820 h 4565300"/>
                  <a:gd name="connsiteX90" fmla="*/ 2535154 w 4554801"/>
                  <a:gd name="connsiteY90" fmla="*/ 22558 h 4565300"/>
                  <a:gd name="connsiteX91" fmla="*/ 2572260 w 4554801"/>
                  <a:gd name="connsiteY91" fmla="*/ 1325 h 456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4554801" h="4565300">
                    <a:moveTo>
                      <a:pt x="2291450" y="1732929"/>
                    </a:moveTo>
                    <a:cubicBezTo>
                      <a:pt x="2043404" y="1733411"/>
                      <a:pt x="1755679" y="1946176"/>
                      <a:pt x="1754982" y="2269343"/>
                    </a:cubicBezTo>
                    <a:cubicBezTo>
                      <a:pt x="1754285" y="2570044"/>
                      <a:pt x="1998739" y="2814337"/>
                      <a:pt x="2302389" y="2815678"/>
                    </a:cubicBezTo>
                    <a:cubicBezTo>
                      <a:pt x="2585020" y="2816965"/>
                      <a:pt x="2842450" y="2567095"/>
                      <a:pt x="2837570" y="2272829"/>
                    </a:cubicBezTo>
                    <a:cubicBezTo>
                      <a:pt x="2837838" y="1979045"/>
                      <a:pt x="2589524" y="1732339"/>
                      <a:pt x="2291450" y="1732929"/>
                    </a:cubicBezTo>
                    <a:close/>
                    <a:moveTo>
                      <a:pt x="2286196" y="1550942"/>
                    </a:moveTo>
                    <a:cubicBezTo>
                      <a:pt x="2686201" y="1545205"/>
                      <a:pt x="3017895" y="1877274"/>
                      <a:pt x="3019128" y="2274705"/>
                    </a:cubicBezTo>
                    <a:cubicBezTo>
                      <a:pt x="3020361" y="2667525"/>
                      <a:pt x="2698534" y="2992302"/>
                      <a:pt x="2309306" y="2995680"/>
                    </a:cubicBezTo>
                    <a:cubicBezTo>
                      <a:pt x="1899756" y="2999273"/>
                      <a:pt x="1567044" y="2659161"/>
                      <a:pt x="1574068" y="2297762"/>
                    </a:cubicBezTo>
                    <a:cubicBezTo>
                      <a:pt x="1583934" y="1791750"/>
                      <a:pt x="1943028" y="1555822"/>
                      <a:pt x="2286196" y="1550942"/>
                    </a:cubicBezTo>
                    <a:close/>
                    <a:moveTo>
                      <a:pt x="2293167" y="1431585"/>
                    </a:moveTo>
                    <a:cubicBezTo>
                      <a:pt x="1924262" y="1424025"/>
                      <a:pt x="1453156" y="1696843"/>
                      <a:pt x="1444791" y="2284787"/>
                    </a:cubicBezTo>
                    <a:cubicBezTo>
                      <a:pt x="1438411" y="2735838"/>
                      <a:pt x="1831392" y="3114074"/>
                      <a:pt x="2295044" y="3114771"/>
                    </a:cubicBezTo>
                    <a:cubicBezTo>
                      <a:pt x="2757946" y="3115414"/>
                      <a:pt x="3133554" y="2733962"/>
                      <a:pt x="3133929" y="2262856"/>
                    </a:cubicBezTo>
                    <a:cubicBezTo>
                      <a:pt x="3131302" y="1895773"/>
                      <a:pt x="2850547" y="1443006"/>
                      <a:pt x="2293167" y="1431585"/>
                    </a:cubicBezTo>
                    <a:close/>
                    <a:moveTo>
                      <a:pt x="2572260" y="1325"/>
                    </a:moveTo>
                    <a:cubicBezTo>
                      <a:pt x="2655317" y="18161"/>
                      <a:pt x="2739500" y="30172"/>
                      <a:pt x="2821754" y="50226"/>
                    </a:cubicBezTo>
                    <a:cubicBezTo>
                      <a:pt x="2952533" y="82184"/>
                      <a:pt x="3080148" y="124812"/>
                      <a:pt x="3206316" y="181113"/>
                    </a:cubicBezTo>
                    <a:cubicBezTo>
                      <a:pt x="3198702" y="232212"/>
                      <a:pt x="3191303" y="284009"/>
                      <a:pt x="3183206" y="335699"/>
                    </a:cubicBezTo>
                    <a:cubicBezTo>
                      <a:pt x="3161597" y="474146"/>
                      <a:pt x="3139452" y="612486"/>
                      <a:pt x="3118594" y="750986"/>
                    </a:cubicBezTo>
                    <a:cubicBezTo>
                      <a:pt x="3117253" y="759726"/>
                      <a:pt x="3122723" y="774311"/>
                      <a:pt x="3129747" y="778761"/>
                    </a:cubicBezTo>
                    <a:cubicBezTo>
                      <a:pt x="3273341" y="869593"/>
                      <a:pt x="3414898" y="962839"/>
                      <a:pt x="3527500" y="1094208"/>
                    </a:cubicBezTo>
                    <a:cubicBezTo>
                      <a:pt x="3606643" y="1056835"/>
                      <a:pt x="3682837" y="1020051"/>
                      <a:pt x="3759675" y="984769"/>
                    </a:cubicBezTo>
                    <a:cubicBezTo>
                      <a:pt x="3853778" y="941552"/>
                      <a:pt x="3948471" y="899728"/>
                      <a:pt x="4042735" y="856939"/>
                    </a:cubicBezTo>
                    <a:cubicBezTo>
                      <a:pt x="4055979" y="850934"/>
                      <a:pt x="4065309" y="848092"/>
                      <a:pt x="4076998" y="862248"/>
                    </a:cubicBezTo>
                    <a:cubicBezTo>
                      <a:pt x="4219413" y="1034261"/>
                      <a:pt x="4330138" y="1224773"/>
                      <a:pt x="4414268" y="1433944"/>
                    </a:cubicBezTo>
                    <a:cubicBezTo>
                      <a:pt x="4372713" y="1465687"/>
                      <a:pt x="4331586" y="1498127"/>
                      <a:pt x="4289334" y="1529066"/>
                    </a:cubicBezTo>
                    <a:cubicBezTo>
                      <a:pt x="4177697" y="1610890"/>
                      <a:pt x="4065845" y="1692500"/>
                      <a:pt x="3953243" y="1772930"/>
                    </a:cubicBezTo>
                    <a:cubicBezTo>
                      <a:pt x="3935977" y="1785263"/>
                      <a:pt x="3932278" y="1795451"/>
                      <a:pt x="3936514" y="1816416"/>
                    </a:cubicBezTo>
                    <a:cubicBezTo>
                      <a:pt x="3958122" y="1922959"/>
                      <a:pt x="3980000" y="2029555"/>
                      <a:pt x="3996139" y="2137010"/>
                    </a:cubicBezTo>
                    <a:cubicBezTo>
                      <a:pt x="4004021" y="2189558"/>
                      <a:pt x="4000536" y="2243928"/>
                      <a:pt x="4000482" y="2297441"/>
                    </a:cubicBezTo>
                    <a:cubicBezTo>
                      <a:pt x="4000482" y="2315886"/>
                      <a:pt x="4004772" y="2325324"/>
                      <a:pt x="4023593" y="2332294"/>
                    </a:cubicBezTo>
                    <a:cubicBezTo>
                      <a:pt x="4193407" y="2395458"/>
                      <a:pt x="4362632" y="2460231"/>
                      <a:pt x="4532340" y="2523718"/>
                    </a:cubicBezTo>
                    <a:cubicBezTo>
                      <a:pt x="4551750" y="2530956"/>
                      <a:pt x="4556576" y="2539964"/>
                      <a:pt x="4554270" y="2560823"/>
                    </a:cubicBezTo>
                    <a:cubicBezTo>
                      <a:pt x="4529980" y="2776214"/>
                      <a:pt x="4466869" y="2981096"/>
                      <a:pt x="4389388" y="3182332"/>
                    </a:cubicBezTo>
                    <a:cubicBezTo>
                      <a:pt x="4383061" y="3198740"/>
                      <a:pt x="4374321" y="3200992"/>
                      <a:pt x="4358986" y="3198418"/>
                    </a:cubicBezTo>
                    <a:cubicBezTo>
                      <a:pt x="4181128" y="3168552"/>
                      <a:pt x="4003056" y="3139865"/>
                      <a:pt x="3825359" y="3108873"/>
                    </a:cubicBezTo>
                    <a:cubicBezTo>
                      <a:pt x="3798067" y="3104101"/>
                      <a:pt x="3785144" y="3110535"/>
                      <a:pt x="3770720" y="3133967"/>
                    </a:cubicBezTo>
                    <a:cubicBezTo>
                      <a:pt x="3723589" y="3210537"/>
                      <a:pt x="3675974" y="3287052"/>
                      <a:pt x="3623158" y="3359654"/>
                    </a:cubicBezTo>
                    <a:cubicBezTo>
                      <a:pt x="3587662" y="3408448"/>
                      <a:pt x="3544337" y="3451933"/>
                      <a:pt x="3501763" y="3495098"/>
                    </a:cubicBezTo>
                    <a:cubicBezTo>
                      <a:pt x="3483853" y="3513275"/>
                      <a:pt x="3484014" y="3526144"/>
                      <a:pt x="3493988" y="3547752"/>
                    </a:cubicBezTo>
                    <a:cubicBezTo>
                      <a:pt x="3568895" y="3709685"/>
                      <a:pt x="3642032" y="3872422"/>
                      <a:pt x="3716779" y="4034461"/>
                    </a:cubicBezTo>
                    <a:cubicBezTo>
                      <a:pt x="3725412" y="4053228"/>
                      <a:pt x="3723374" y="4063095"/>
                      <a:pt x="3707181" y="4076339"/>
                    </a:cubicBezTo>
                    <a:cubicBezTo>
                      <a:pt x="3556133" y="4199504"/>
                      <a:pt x="3393236" y="4303045"/>
                      <a:pt x="3213180" y="4378863"/>
                    </a:cubicBezTo>
                    <a:cubicBezTo>
                      <a:pt x="3187764" y="4389534"/>
                      <a:pt x="3163474" y="4402831"/>
                      <a:pt x="3136181" y="4416183"/>
                    </a:cubicBezTo>
                    <a:cubicBezTo>
                      <a:pt x="3130337" y="4408354"/>
                      <a:pt x="3123956" y="4400150"/>
                      <a:pt x="3117950" y="4391678"/>
                    </a:cubicBezTo>
                    <a:cubicBezTo>
                      <a:pt x="3013391" y="4244760"/>
                      <a:pt x="2908511" y="4098001"/>
                      <a:pt x="2804756" y="3950493"/>
                    </a:cubicBezTo>
                    <a:cubicBezTo>
                      <a:pt x="2791244" y="3931296"/>
                      <a:pt x="2779072" y="3925667"/>
                      <a:pt x="2756283" y="3933441"/>
                    </a:cubicBezTo>
                    <a:cubicBezTo>
                      <a:pt x="2598962" y="3987008"/>
                      <a:pt x="2436923" y="4009314"/>
                      <a:pt x="2271022" y="4002504"/>
                    </a:cubicBezTo>
                    <a:cubicBezTo>
                      <a:pt x="2248984" y="4001592"/>
                      <a:pt x="2241156" y="4009421"/>
                      <a:pt x="2233756" y="4029368"/>
                    </a:cubicBezTo>
                    <a:cubicBezTo>
                      <a:pt x="2167375" y="4208298"/>
                      <a:pt x="2099545" y="4386745"/>
                      <a:pt x="2032145" y="4565300"/>
                    </a:cubicBezTo>
                    <a:cubicBezTo>
                      <a:pt x="2026783" y="4565300"/>
                      <a:pt x="2021421" y="4565300"/>
                      <a:pt x="2016059" y="4565300"/>
                    </a:cubicBezTo>
                    <a:cubicBezTo>
                      <a:pt x="2012895" y="4563852"/>
                      <a:pt x="2009839" y="4561761"/>
                      <a:pt x="2006568" y="4561064"/>
                    </a:cubicBezTo>
                    <a:cubicBezTo>
                      <a:pt x="1912090" y="4542136"/>
                      <a:pt x="1816324" y="4528195"/>
                      <a:pt x="1723508" y="4503261"/>
                    </a:cubicBezTo>
                    <a:cubicBezTo>
                      <a:pt x="1611764" y="4473288"/>
                      <a:pt x="1502540" y="4433823"/>
                      <a:pt x="1392083" y="4398863"/>
                    </a:cubicBezTo>
                    <a:cubicBezTo>
                      <a:pt x="1375300" y="4393555"/>
                      <a:pt x="1371225" y="4384386"/>
                      <a:pt x="1373959" y="4367067"/>
                    </a:cubicBezTo>
                    <a:cubicBezTo>
                      <a:pt x="1401038" y="4196126"/>
                      <a:pt x="1427204" y="4024970"/>
                      <a:pt x="1454014" y="3853977"/>
                    </a:cubicBezTo>
                    <a:cubicBezTo>
                      <a:pt x="1461896" y="3803735"/>
                      <a:pt x="1463129" y="3802608"/>
                      <a:pt x="1418947" y="3777836"/>
                    </a:cubicBezTo>
                    <a:cubicBezTo>
                      <a:pt x="1284950" y="3702714"/>
                      <a:pt x="1161249" y="3614027"/>
                      <a:pt x="1054974" y="3502605"/>
                    </a:cubicBezTo>
                    <a:cubicBezTo>
                      <a:pt x="1039317" y="3486143"/>
                      <a:pt x="1026770" y="3485285"/>
                      <a:pt x="1006984" y="3494508"/>
                    </a:cubicBezTo>
                    <a:cubicBezTo>
                      <a:pt x="843550" y="3570648"/>
                      <a:pt x="679634" y="3645716"/>
                      <a:pt x="515932" y="3721267"/>
                    </a:cubicBezTo>
                    <a:cubicBezTo>
                      <a:pt x="503170" y="3727165"/>
                      <a:pt x="493840" y="3731777"/>
                      <a:pt x="482151" y="3716334"/>
                    </a:cubicBezTo>
                    <a:cubicBezTo>
                      <a:pt x="351908" y="3543945"/>
                      <a:pt x="240325" y="3360887"/>
                      <a:pt x="156302" y="3161367"/>
                    </a:cubicBezTo>
                    <a:cubicBezTo>
                      <a:pt x="148098" y="3141903"/>
                      <a:pt x="153621" y="3133592"/>
                      <a:pt x="168742" y="3122760"/>
                    </a:cubicBezTo>
                    <a:cubicBezTo>
                      <a:pt x="314696" y="3018309"/>
                      <a:pt x="460006" y="2912945"/>
                      <a:pt x="606013" y="2808601"/>
                    </a:cubicBezTo>
                    <a:cubicBezTo>
                      <a:pt x="620598" y="2798145"/>
                      <a:pt x="624888" y="2789780"/>
                      <a:pt x="619579" y="2771603"/>
                    </a:cubicBezTo>
                    <a:cubicBezTo>
                      <a:pt x="571321" y="2607150"/>
                      <a:pt x="542313" y="2439749"/>
                      <a:pt x="548586" y="2267628"/>
                    </a:cubicBezTo>
                    <a:cubicBezTo>
                      <a:pt x="549337" y="2246824"/>
                      <a:pt x="543707" y="2236314"/>
                      <a:pt x="523010" y="2228593"/>
                    </a:cubicBezTo>
                    <a:cubicBezTo>
                      <a:pt x="401775" y="2183338"/>
                      <a:pt x="281291" y="2136098"/>
                      <a:pt x="160377" y="2089985"/>
                    </a:cubicBezTo>
                    <a:cubicBezTo>
                      <a:pt x="107133" y="2069717"/>
                      <a:pt x="53459" y="2050521"/>
                      <a:pt x="0" y="2030842"/>
                    </a:cubicBezTo>
                    <a:cubicBezTo>
                      <a:pt x="0" y="2021888"/>
                      <a:pt x="0" y="2012987"/>
                      <a:pt x="0" y="2004032"/>
                    </a:cubicBezTo>
                    <a:cubicBezTo>
                      <a:pt x="10724" y="1940922"/>
                      <a:pt x="22574" y="1877971"/>
                      <a:pt x="32011" y="1814646"/>
                    </a:cubicBezTo>
                    <a:cubicBezTo>
                      <a:pt x="54371" y="1664510"/>
                      <a:pt x="97481" y="1520755"/>
                      <a:pt x="159412" y="1382201"/>
                    </a:cubicBezTo>
                    <a:cubicBezTo>
                      <a:pt x="167134" y="1364882"/>
                      <a:pt x="174211" y="1360807"/>
                      <a:pt x="192925" y="1364024"/>
                    </a:cubicBezTo>
                    <a:cubicBezTo>
                      <a:pt x="374214" y="1395070"/>
                      <a:pt x="555718" y="1424829"/>
                      <a:pt x="737114" y="1455285"/>
                    </a:cubicBezTo>
                    <a:cubicBezTo>
                      <a:pt x="750251" y="1457483"/>
                      <a:pt x="759099" y="1459146"/>
                      <a:pt x="766874" y="1443381"/>
                    </a:cubicBezTo>
                    <a:cubicBezTo>
                      <a:pt x="811164" y="1353246"/>
                      <a:pt x="867089" y="1270564"/>
                      <a:pt x="933578" y="1195282"/>
                    </a:cubicBezTo>
                    <a:cubicBezTo>
                      <a:pt x="981461" y="1141125"/>
                      <a:pt x="1030952" y="1088417"/>
                      <a:pt x="1078459" y="1033885"/>
                    </a:cubicBezTo>
                    <a:cubicBezTo>
                      <a:pt x="1083714" y="1027826"/>
                      <a:pt x="1084197" y="1012598"/>
                      <a:pt x="1080443" y="1004555"/>
                    </a:cubicBezTo>
                    <a:cubicBezTo>
                      <a:pt x="1005751" y="842515"/>
                      <a:pt x="930629" y="680637"/>
                      <a:pt x="853952" y="519562"/>
                    </a:cubicBezTo>
                    <a:cubicBezTo>
                      <a:pt x="843389" y="497310"/>
                      <a:pt x="846499" y="485835"/>
                      <a:pt x="864301" y="470553"/>
                    </a:cubicBezTo>
                    <a:cubicBezTo>
                      <a:pt x="937171" y="408086"/>
                      <a:pt x="1015241" y="353554"/>
                      <a:pt x="1100229" y="308835"/>
                    </a:cubicBezTo>
                    <a:cubicBezTo>
                      <a:pt x="1174386" y="269800"/>
                      <a:pt x="1247631" y="229049"/>
                      <a:pt x="1322109" y="190657"/>
                    </a:cubicBezTo>
                    <a:cubicBezTo>
                      <a:pt x="1351332" y="175590"/>
                      <a:pt x="1383182" y="165724"/>
                      <a:pt x="1413102" y="151997"/>
                    </a:cubicBezTo>
                    <a:cubicBezTo>
                      <a:pt x="1430421" y="144061"/>
                      <a:pt x="1439912" y="148994"/>
                      <a:pt x="1450529" y="163740"/>
                    </a:cubicBezTo>
                    <a:cubicBezTo>
                      <a:pt x="1541147" y="289908"/>
                      <a:pt x="1632569" y="415539"/>
                      <a:pt x="1723669" y="541386"/>
                    </a:cubicBezTo>
                    <a:cubicBezTo>
                      <a:pt x="1741471" y="565997"/>
                      <a:pt x="1757825" y="591681"/>
                      <a:pt x="1776753" y="615327"/>
                    </a:cubicBezTo>
                    <a:cubicBezTo>
                      <a:pt x="1781686" y="621440"/>
                      <a:pt x="1795359" y="626427"/>
                      <a:pt x="1802437" y="624068"/>
                    </a:cubicBezTo>
                    <a:cubicBezTo>
                      <a:pt x="1968981" y="569161"/>
                      <a:pt x="2140726" y="552217"/>
                      <a:pt x="2314830" y="552914"/>
                    </a:cubicBezTo>
                    <a:cubicBezTo>
                      <a:pt x="2334991" y="553021"/>
                      <a:pt x="2343785" y="547391"/>
                      <a:pt x="2350809" y="527820"/>
                    </a:cubicBezTo>
                    <a:cubicBezTo>
                      <a:pt x="2411614" y="359131"/>
                      <a:pt x="2474135" y="191140"/>
                      <a:pt x="2535154" y="22558"/>
                    </a:cubicBezTo>
                    <a:cubicBezTo>
                      <a:pt x="2542393" y="2504"/>
                      <a:pt x="2551670" y="-2858"/>
                      <a:pt x="2572260" y="132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 dirty="0"/>
              </a:p>
            </p:txBody>
          </p:sp>
          <p:sp>
            <p:nvSpPr>
              <p:cNvPr id="14" name="자유형: 도형 13">
                <a:extLst>
                  <a:ext uri="{FF2B5EF4-FFF2-40B4-BE49-F238E27FC236}">
                    <a16:creationId xmlns:a16="http://schemas.microsoft.com/office/drawing/2014/main" id="{E7553450-80BB-4C6A-AD80-44250949D13F}"/>
                  </a:ext>
                </a:extLst>
              </p:cNvPr>
              <p:cNvSpPr/>
              <p:nvPr/>
            </p:nvSpPr>
            <p:spPr>
              <a:xfrm>
                <a:off x="5768729" y="0"/>
                <a:ext cx="3544525" cy="3539619"/>
              </a:xfrm>
              <a:custGeom>
                <a:avLst/>
                <a:gdLst>
                  <a:gd name="connsiteX0" fmla="*/ 1793403 w 3544526"/>
                  <a:gd name="connsiteY0" fmla="*/ 1349025 h 3539619"/>
                  <a:gd name="connsiteX1" fmla="*/ 1371306 w 3544526"/>
                  <a:gd name="connsiteY1" fmla="*/ 1757181 h 3539619"/>
                  <a:gd name="connsiteX2" fmla="*/ 1783590 w 3544526"/>
                  <a:gd name="connsiteY2" fmla="*/ 2186409 h 3539619"/>
                  <a:gd name="connsiteX3" fmla="*/ 2200968 w 3544526"/>
                  <a:gd name="connsiteY3" fmla="*/ 1766832 h 3539619"/>
                  <a:gd name="connsiteX4" fmla="*/ 1793403 w 3544526"/>
                  <a:gd name="connsiteY4" fmla="*/ 1349025 h 3539619"/>
                  <a:gd name="connsiteX5" fmla="*/ 1787183 w 3544526"/>
                  <a:gd name="connsiteY5" fmla="*/ 1208165 h 3539619"/>
                  <a:gd name="connsiteX6" fmla="*/ 2342204 w 3544526"/>
                  <a:gd name="connsiteY6" fmla="*/ 1763133 h 3539619"/>
                  <a:gd name="connsiteX7" fmla="*/ 1786914 w 3544526"/>
                  <a:gd name="connsiteY7" fmla="*/ 2326786 h 3539619"/>
                  <a:gd name="connsiteX8" fmla="*/ 1231357 w 3544526"/>
                  <a:gd name="connsiteY8" fmla="*/ 1762864 h 3539619"/>
                  <a:gd name="connsiteX9" fmla="*/ 1787183 w 3544526"/>
                  <a:gd name="connsiteY9" fmla="*/ 1208165 h 3539619"/>
                  <a:gd name="connsiteX10" fmla="*/ 1717381 w 3544526"/>
                  <a:gd name="connsiteY10" fmla="*/ 1116737 h 3539619"/>
                  <a:gd name="connsiteX11" fmla="*/ 1131410 w 3544526"/>
                  <a:gd name="connsiteY11" fmla="*/ 1764582 h 3539619"/>
                  <a:gd name="connsiteX12" fmla="*/ 1782893 w 3544526"/>
                  <a:gd name="connsiteY12" fmla="*/ 2416977 h 3539619"/>
                  <a:gd name="connsiteX13" fmla="*/ 2434323 w 3544526"/>
                  <a:gd name="connsiteY13" fmla="*/ 1761097 h 3539619"/>
                  <a:gd name="connsiteX14" fmla="*/ 1782089 w 3544526"/>
                  <a:gd name="connsiteY14" fmla="*/ 1117228 h 3539619"/>
                  <a:gd name="connsiteX15" fmla="*/ 1717381 w 3544526"/>
                  <a:gd name="connsiteY15" fmla="*/ 1116737 h 3539619"/>
                  <a:gd name="connsiteX16" fmla="*/ 1783872 w 3544526"/>
                  <a:gd name="connsiteY16" fmla="*/ 34 h 3539619"/>
                  <a:gd name="connsiteX17" fmla="*/ 2025578 w 3544526"/>
                  <a:gd name="connsiteY17" fmla="*/ 16891 h 3539619"/>
                  <a:gd name="connsiteX18" fmla="*/ 2049653 w 3544526"/>
                  <a:gd name="connsiteY18" fmla="*/ 41932 h 3539619"/>
                  <a:gd name="connsiteX19" fmla="*/ 2091048 w 3544526"/>
                  <a:gd name="connsiteY19" fmla="*/ 441347 h 3539619"/>
                  <a:gd name="connsiteX20" fmla="*/ 2132389 w 3544526"/>
                  <a:gd name="connsiteY20" fmla="*/ 491857 h 3539619"/>
                  <a:gd name="connsiteX21" fmla="*/ 2443492 w 3544526"/>
                  <a:gd name="connsiteY21" fmla="*/ 625961 h 3539619"/>
                  <a:gd name="connsiteX22" fmla="*/ 2489552 w 3544526"/>
                  <a:gd name="connsiteY22" fmla="*/ 622208 h 3539619"/>
                  <a:gd name="connsiteX23" fmla="*/ 2821781 w 3544526"/>
                  <a:gd name="connsiteY23" fmla="*/ 345904 h 3539619"/>
                  <a:gd name="connsiteX24" fmla="*/ 3092455 w 3544526"/>
                  <a:gd name="connsiteY24" fmla="*/ 588427 h 3539619"/>
                  <a:gd name="connsiteX25" fmla="*/ 3186451 w 3544526"/>
                  <a:gd name="connsiteY25" fmla="*/ 698348 h 3539619"/>
                  <a:gd name="connsiteX26" fmla="*/ 3186236 w 3544526"/>
                  <a:gd name="connsiteY26" fmla="*/ 741137 h 3539619"/>
                  <a:gd name="connsiteX27" fmla="*/ 2927091 w 3544526"/>
                  <a:gd name="connsiteY27" fmla="*/ 1055243 h 3539619"/>
                  <a:gd name="connsiteX28" fmla="*/ 2922641 w 3544526"/>
                  <a:gd name="connsiteY28" fmla="*/ 1097066 h 3539619"/>
                  <a:gd name="connsiteX29" fmla="*/ 3042910 w 3544526"/>
                  <a:gd name="connsiteY29" fmla="*/ 1370850 h 3539619"/>
                  <a:gd name="connsiteX30" fmla="*/ 3059693 w 3544526"/>
                  <a:gd name="connsiteY30" fmla="*/ 1440878 h 3539619"/>
                  <a:gd name="connsiteX31" fmla="*/ 3086825 w 3544526"/>
                  <a:gd name="connsiteY31" fmla="*/ 1463666 h 3539619"/>
                  <a:gd name="connsiteX32" fmla="*/ 3492461 w 3544526"/>
                  <a:gd name="connsiteY32" fmla="*/ 1499860 h 3539619"/>
                  <a:gd name="connsiteX33" fmla="*/ 3529244 w 3544526"/>
                  <a:gd name="connsiteY33" fmla="*/ 1536429 h 3539619"/>
                  <a:gd name="connsiteX34" fmla="*/ 3544526 w 3544526"/>
                  <a:gd name="connsiteY34" fmla="*/ 1682383 h 3539619"/>
                  <a:gd name="connsiteX35" fmla="*/ 3544472 w 3544526"/>
                  <a:gd name="connsiteY35" fmla="*/ 1864637 h 3539619"/>
                  <a:gd name="connsiteX36" fmla="*/ 3529727 w 3544526"/>
                  <a:gd name="connsiteY36" fmla="*/ 2007642 h 3539619"/>
                  <a:gd name="connsiteX37" fmla="*/ 3488922 w 3544526"/>
                  <a:gd name="connsiteY37" fmla="*/ 2048607 h 3539619"/>
                  <a:gd name="connsiteX38" fmla="*/ 3085914 w 3544526"/>
                  <a:gd name="connsiteY38" fmla="*/ 2084372 h 3539619"/>
                  <a:gd name="connsiteX39" fmla="*/ 3058353 w 3544526"/>
                  <a:gd name="connsiteY39" fmla="*/ 2107321 h 3539619"/>
                  <a:gd name="connsiteX40" fmla="*/ 2924625 w 3544526"/>
                  <a:gd name="connsiteY40" fmla="*/ 2443787 h 3539619"/>
                  <a:gd name="connsiteX41" fmla="*/ 2932882 w 3544526"/>
                  <a:gd name="connsiteY41" fmla="*/ 2474779 h 3539619"/>
                  <a:gd name="connsiteX42" fmla="*/ 3195996 w 3544526"/>
                  <a:gd name="connsiteY42" fmla="*/ 2789100 h 3539619"/>
                  <a:gd name="connsiteX43" fmla="*/ 3214227 w 3544526"/>
                  <a:gd name="connsiteY43" fmla="*/ 2811942 h 3539619"/>
                  <a:gd name="connsiteX44" fmla="*/ 3138193 w 3544526"/>
                  <a:gd name="connsiteY44" fmla="*/ 2905509 h 3539619"/>
                  <a:gd name="connsiteX45" fmla="*/ 2925483 w 3544526"/>
                  <a:gd name="connsiteY45" fmla="*/ 3128139 h 3539619"/>
                  <a:gd name="connsiteX46" fmla="*/ 2866125 w 3544526"/>
                  <a:gd name="connsiteY46" fmla="*/ 3173716 h 3539619"/>
                  <a:gd name="connsiteX47" fmla="*/ 2818403 w 3544526"/>
                  <a:gd name="connsiteY47" fmla="*/ 3173019 h 3539619"/>
                  <a:gd name="connsiteX48" fmla="*/ 2508426 w 3544526"/>
                  <a:gd name="connsiteY48" fmla="*/ 2917359 h 3539619"/>
                  <a:gd name="connsiteX49" fmla="*/ 2454109 w 3544526"/>
                  <a:gd name="connsiteY49" fmla="*/ 2913659 h 3539619"/>
                  <a:gd name="connsiteX50" fmla="*/ 2169226 w 3544526"/>
                  <a:gd name="connsiteY50" fmla="*/ 3040417 h 3539619"/>
                  <a:gd name="connsiteX51" fmla="*/ 2089975 w 3544526"/>
                  <a:gd name="connsiteY51" fmla="*/ 3133286 h 3539619"/>
                  <a:gd name="connsiteX52" fmla="*/ 2053353 w 3544526"/>
                  <a:gd name="connsiteY52" fmla="*/ 3522836 h 3539619"/>
                  <a:gd name="connsiteX53" fmla="*/ 1881662 w 3544526"/>
                  <a:gd name="connsiteY53" fmla="*/ 3539619 h 3539619"/>
                  <a:gd name="connsiteX54" fmla="*/ 1541711 w 3544526"/>
                  <a:gd name="connsiteY54" fmla="*/ 3530611 h 3539619"/>
                  <a:gd name="connsiteX55" fmla="*/ 1516187 w 3544526"/>
                  <a:gd name="connsiteY55" fmla="*/ 3505034 h 3539619"/>
                  <a:gd name="connsiteX56" fmla="*/ 1474632 w 3544526"/>
                  <a:gd name="connsiteY56" fmla="*/ 3119077 h 3539619"/>
                  <a:gd name="connsiteX57" fmla="*/ 1424658 w 3544526"/>
                  <a:gd name="connsiteY57" fmla="*/ 3057361 h 3539619"/>
                  <a:gd name="connsiteX58" fmla="*/ 1104708 w 3544526"/>
                  <a:gd name="connsiteY58" fmla="*/ 2924061 h 3539619"/>
                  <a:gd name="connsiteX59" fmla="*/ 1067656 w 3544526"/>
                  <a:gd name="connsiteY59" fmla="*/ 2929209 h 3539619"/>
                  <a:gd name="connsiteX60" fmla="*/ 736767 w 3544526"/>
                  <a:gd name="connsiteY60" fmla="*/ 3207979 h 3539619"/>
                  <a:gd name="connsiteX61" fmla="*/ 359014 w 3544526"/>
                  <a:gd name="connsiteY61" fmla="*/ 2828832 h 3539619"/>
                  <a:gd name="connsiteX62" fmla="*/ 646310 w 3544526"/>
                  <a:gd name="connsiteY62" fmla="*/ 2480409 h 3539619"/>
                  <a:gd name="connsiteX63" fmla="*/ 474726 w 3544526"/>
                  <a:gd name="connsiteY63" fmla="*/ 2079707 h 3539619"/>
                  <a:gd name="connsiteX64" fmla="*/ 238476 w 3544526"/>
                  <a:gd name="connsiteY64" fmla="*/ 2057615 h 3539619"/>
                  <a:gd name="connsiteX65" fmla="*/ 48983 w 3544526"/>
                  <a:gd name="connsiteY65" fmla="*/ 2040511 h 3539619"/>
                  <a:gd name="connsiteX66" fmla="*/ 24479 w 3544526"/>
                  <a:gd name="connsiteY66" fmla="*/ 2018955 h 3539619"/>
                  <a:gd name="connsiteX67" fmla="*/ 16865 w 3544526"/>
                  <a:gd name="connsiteY67" fmla="*/ 1531281 h 3539619"/>
                  <a:gd name="connsiteX68" fmla="*/ 50860 w 3544526"/>
                  <a:gd name="connsiteY68" fmla="*/ 1506562 h 3539619"/>
                  <a:gd name="connsiteX69" fmla="*/ 458479 w 3544526"/>
                  <a:gd name="connsiteY69" fmla="*/ 1463291 h 3539619"/>
                  <a:gd name="connsiteX70" fmla="*/ 473439 w 3544526"/>
                  <a:gd name="connsiteY70" fmla="*/ 1461683 h 3539619"/>
                  <a:gd name="connsiteX71" fmla="*/ 502769 w 3544526"/>
                  <a:gd name="connsiteY71" fmla="*/ 1372459 h 3539619"/>
                  <a:gd name="connsiteX72" fmla="*/ 627650 w 3544526"/>
                  <a:gd name="connsiteY72" fmla="*/ 1095619 h 3539619"/>
                  <a:gd name="connsiteX73" fmla="*/ 625720 w 3544526"/>
                  <a:gd name="connsiteY73" fmla="*/ 1056691 h 3539619"/>
                  <a:gd name="connsiteX74" fmla="*/ 347432 w 3544526"/>
                  <a:gd name="connsiteY74" fmla="*/ 721673 h 3539619"/>
                  <a:gd name="connsiteX75" fmla="*/ 717035 w 3544526"/>
                  <a:gd name="connsiteY75" fmla="*/ 345153 h 3539619"/>
                  <a:gd name="connsiteX76" fmla="*/ 816768 w 3544526"/>
                  <a:gd name="connsiteY76" fmla="*/ 426655 h 3539619"/>
                  <a:gd name="connsiteX77" fmla="*/ 1054787 w 3544526"/>
                  <a:gd name="connsiteY77" fmla="*/ 622315 h 3539619"/>
                  <a:gd name="connsiteX78" fmla="*/ 1098220 w 3544526"/>
                  <a:gd name="connsiteY78" fmla="*/ 626390 h 3539619"/>
                  <a:gd name="connsiteX79" fmla="*/ 1476563 w 3544526"/>
                  <a:gd name="connsiteY79" fmla="*/ 475342 h 3539619"/>
                  <a:gd name="connsiteX80" fmla="*/ 1485571 w 3544526"/>
                  <a:gd name="connsiteY80" fmla="*/ 340863 h 3539619"/>
                  <a:gd name="connsiteX81" fmla="*/ 1516134 w 3544526"/>
                  <a:gd name="connsiteY81" fmla="*/ 42629 h 3539619"/>
                  <a:gd name="connsiteX82" fmla="*/ 1542086 w 3544526"/>
                  <a:gd name="connsiteY82" fmla="*/ 16194 h 3539619"/>
                  <a:gd name="connsiteX83" fmla="*/ 1783872 w 3544526"/>
                  <a:gd name="connsiteY83" fmla="*/ 34 h 353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544526" h="3539619">
                    <a:moveTo>
                      <a:pt x="1793403" y="1349025"/>
                    </a:moveTo>
                    <a:cubicBezTo>
                      <a:pt x="1559619" y="1348703"/>
                      <a:pt x="1376614" y="1526615"/>
                      <a:pt x="1371306" y="1757181"/>
                    </a:cubicBezTo>
                    <a:cubicBezTo>
                      <a:pt x="1365622" y="2003029"/>
                      <a:pt x="1574097" y="2184211"/>
                      <a:pt x="1783590" y="2186409"/>
                    </a:cubicBezTo>
                    <a:cubicBezTo>
                      <a:pt x="1977534" y="2188447"/>
                      <a:pt x="2209923" y="2020294"/>
                      <a:pt x="2200968" y="1766832"/>
                    </a:cubicBezTo>
                    <a:cubicBezTo>
                      <a:pt x="2208582" y="1491815"/>
                      <a:pt x="1971260" y="1349293"/>
                      <a:pt x="1793403" y="1349025"/>
                    </a:cubicBezTo>
                    <a:close/>
                    <a:moveTo>
                      <a:pt x="1787183" y="1208165"/>
                    </a:moveTo>
                    <a:cubicBezTo>
                      <a:pt x="2051690" y="1205270"/>
                      <a:pt x="2346922" y="1423611"/>
                      <a:pt x="2342204" y="1763133"/>
                    </a:cubicBezTo>
                    <a:cubicBezTo>
                      <a:pt x="2350032" y="2087266"/>
                      <a:pt x="2058393" y="2330647"/>
                      <a:pt x="1786914" y="2326786"/>
                    </a:cubicBezTo>
                    <a:cubicBezTo>
                      <a:pt x="1482299" y="2322443"/>
                      <a:pt x="1230982" y="2071340"/>
                      <a:pt x="1231357" y="1762864"/>
                    </a:cubicBezTo>
                    <a:cubicBezTo>
                      <a:pt x="1231733" y="1454603"/>
                      <a:pt x="1478653" y="1211490"/>
                      <a:pt x="1787183" y="1208165"/>
                    </a:cubicBezTo>
                    <a:close/>
                    <a:moveTo>
                      <a:pt x="1717381" y="1116737"/>
                    </a:moveTo>
                    <a:cubicBezTo>
                      <a:pt x="1396918" y="1134181"/>
                      <a:pt x="1127590" y="1443867"/>
                      <a:pt x="1131410" y="1764582"/>
                    </a:cubicBezTo>
                    <a:cubicBezTo>
                      <a:pt x="1135754" y="2128876"/>
                      <a:pt x="1421334" y="2418264"/>
                      <a:pt x="1782893" y="2416977"/>
                    </a:cubicBezTo>
                    <a:cubicBezTo>
                      <a:pt x="2146973" y="2415690"/>
                      <a:pt x="2432286" y="2125498"/>
                      <a:pt x="2434323" y="1761097"/>
                    </a:cubicBezTo>
                    <a:cubicBezTo>
                      <a:pt x="2436254" y="1407205"/>
                      <a:pt x="2118233" y="1094975"/>
                      <a:pt x="1782089" y="1117228"/>
                    </a:cubicBezTo>
                    <a:cubicBezTo>
                      <a:pt x="1760336" y="1115710"/>
                      <a:pt x="1738745" y="1115574"/>
                      <a:pt x="1717381" y="1116737"/>
                    </a:cubicBezTo>
                    <a:close/>
                    <a:moveTo>
                      <a:pt x="1783872" y="34"/>
                    </a:moveTo>
                    <a:cubicBezTo>
                      <a:pt x="1864450" y="537"/>
                      <a:pt x="1945014" y="6543"/>
                      <a:pt x="2025578" y="16891"/>
                    </a:cubicBezTo>
                    <a:cubicBezTo>
                      <a:pt x="2041074" y="18875"/>
                      <a:pt x="2047937" y="25041"/>
                      <a:pt x="2049653" y="41932"/>
                    </a:cubicBezTo>
                    <a:cubicBezTo>
                      <a:pt x="2063058" y="175124"/>
                      <a:pt x="2078554" y="308101"/>
                      <a:pt x="2091048" y="441347"/>
                    </a:cubicBezTo>
                    <a:cubicBezTo>
                      <a:pt x="2093782" y="470570"/>
                      <a:pt x="2099681" y="485155"/>
                      <a:pt x="2132389" y="491857"/>
                    </a:cubicBezTo>
                    <a:cubicBezTo>
                      <a:pt x="2244937" y="514860"/>
                      <a:pt x="2343652" y="572395"/>
                      <a:pt x="2443492" y="625961"/>
                    </a:cubicBezTo>
                    <a:cubicBezTo>
                      <a:pt x="2461562" y="635666"/>
                      <a:pt x="2472447" y="636685"/>
                      <a:pt x="2489552" y="622208"/>
                    </a:cubicBezTo>
                    <a:cubicBezTo>
                      <a:pt x="2599312" y="529391"/>
                      <a:pt x="2710412" y="438184"/>
                      <a:pt x="2821781" y="345904"/>
                    </a:cubicBezTo>
                    <a:cubicBezTo>
                      <a:pt x="2920281" y="420328"/>
                      <a:pt x="3011007" y="499257"/>
                      <a:pt x="3092455" y="588427"/>
                    </a:cubicBezTo>
                    <a:cubicBezTo>
                      <a:pt x="3124949" y="623977"/>
                      <a:pt x="3154333" y="662369"/>
                      <a:pt x="3186451" y="698348"/>
                    </a:cubicBezTo>
                    <a:cubicBezTo>
                      <a:pt x="3200499" y="714059"/>
                      <a:pt x="3199802" y="724836"/>
                      <a:pt x="3186236" y="741137"/>
                    </a:cubicBezTo>
                    <a:cubicBezTo>
                      <a:pt x="3099319" y="845428"/>
                      <a:pt x="3013902" y="950898"/>
                      <a:pt x="2927091" y="1055243"/>
                    </a:cubicBezTo>
                    <a:cubicBezTo>
                      <a:pt x="2914973" y="1069774"/>
                      <a:pt x="2913043" y="1080712"/>
                      <a:pt x="2922641" y="1097066"/>
                    </a:cubicBezTo>
                    <a:cubicBezTo>
                      <a:pt x="2973365" y="1183609"/>
                      <a:pt x="3013580" y="1274924"/>
                      <a:pt x="3042910" y="1370850"/>
                    </a:cubicBezTo>
                    <a:cubicBezTo>
                      <a:pt x="3049935" y="1393800"/>
                      <a:pt x="3054867" y="1417392"/>
                      <a:pt x="3059693" y="1440878"/>
                    </a:cubicBezTo>
                    <a:cubicBezTo>
                      <a:pt x="3062857" y="1456374"/>
                      <a:pt x="3070417" y="1462272"/>
                      <a:pt x="3086825" y="1463666"/>
                    </a:cubicBezTo>
                    <a:cubicBezTo>
                      <a:pt x="3222055" y="1475356"/>
                      <a:pt x="3357177" y="1488975"/>
                      <a:pt x="3492461" y="1499860"/>
                    </a:cubicBezTo>
                    <a:cubicBezTo>
                      <a:pt x="3518949" y="1502005"/>
                      <a:pt x="3527260" y="1512032"/>
                      <a:pt x="3529244" y="1536429"/>
                    </a:cubicBezTo>
                    <a:cubicBezTo>
                      <a:pt x="3533158" y="1585169"/>
                      <a:pt x="3539325" y="1633749"/>
                      <a:pt x="3544526" y="1682383"/>
                    </a:cubicBezTo>
                    <a:cubicBezTo>
                      <a:pt x="3544472" y="1743134"/>
                      <a:pt x="3544472" y="1803886"/>
                      <a:pt x="3544472" y="1864637"/>
                    </a:cubicBezTo>
                    <a:cubicBezTo>
                      <a:pt x="3539378" y="1912305"/>
                      <a:pt x="3532997" y="1959866"/>
                      <a:pt x="3529727" y="2007642"/>
                    </a:cubicBezTo>
                    <a:cubicBezTo>
                      <a:pt x="3527850" y="2035202"/>
                      <a:pt x="3519807" y="2046302"/>
                      <a:pt x="3488922" y="2048607"/>
                    </a:cubicBezTo>
                    <a:cubicBezTo>
                      <a:pt x="3354443" y="2058581"/>
                      <a:pt x="3220286" y="2072736"/>
                      <a:pt x="3085914" y="2084372"/>
                    </a:cubicBezTo>
                    <a:cubicBezTo>
                      <a:pt x="3069506" y="2085819"/>
                      <a:pt x="3061409" y="2092522"/>
                      <a:pt x="3058353" y="2107321"/>
                    </a:cubicBezTo>
                    <a:cubicBezTo>
                      <a:pt x="3033527" y="2227323"/>
                      <a:pt x="2983017" y="2337029"/>
                      <a:pt x="2924625" y="2443787"/>
                    </a:cubicBezTo>
                    <a:cubicBezTo>
                      <a:pt x="2920817" y="2450757"/>
                      <a:pt x="2926501" y="2467058"/>
                      <a:pt x="2932882" y="2474779"/>
                    </a:cubicBezTo>
                    <a:cubicBezTo>
                      <a:pt x="3020068" y="2579982"/>
                      <a:pt x="3108166" y="2684433"/>
                      <a:pt x="3195996" y="2789100"/>
                    </a:cubicBezTo>
                    <a:cubicBezTo>
                      <a:pt x="3201679" y="2795909"/>
                      <a:pt x="3207095" y="2802934"/>
                      <a:pt x="3214227" y="2811942"/>
                    </a:cubicBezTo>
                    <a:cubicBezTo>
                      <a:pt x="3188811" y="2843470"/>
                      <a:pt x="3165379" y="2876232"/>
                      <a:pt x="3138193" y="2905509"/>
                    </a:cubicBezTo>
                    <a:cubicBezTo>
                      <a:pt x="3068326" y="2980684"/>
                      <a:pt x="2997333" y="3054840"/>
                      <a:pt x="2925483" y="3128139"/>
                    </a:cubicBezTo>
                    <a:cubicBezTo>
                      <a:pt x="2908217" y="3145780"/>
                      <a:pt x="2885268" y="3157737"/>
                      <a:pt x="2866125" y="3173716"/>
                    </a:cubicBezTo>
                    <a:cubicBezTo>
                      <a:pt x="2849181" y="3187925"/>
                      <a:pt x="2836313" y="3187979"/>
                      <a:pt x="2818403" y="3173019"/>
                    </a:cubicBezTo>
                    <a:cubicBezTo>
                      <a:pt x="2715560" y="3087227"/>
                      <a:pt x="2611109" y="3003365"/>
                      <a:pt x="2508426" y="2917359"/>
                    </a:cubicBezTo>
                    <a:cubicBezTo>
                      <a:pt x="2488855" y="2901005"/>
                      <a:pt x="2476522" y="2899021"/>
                      <a:pt x="2454109" y="2913659"/>
                    </a:cubicBezTo>
                    <a:cubicBezTo>
                      <a:pt x="2366226" y="2971140"/>
                      <a:pt x="2271640" y="3014625"/>
                      <a:pt x="2169226" y="3040417"/>
                    </a:cubicBezTo>
                    <a:cubicBezTo>
                      <a:pt x="2097000" y="3058647"/>
                      <a:pt x="2097000" y="3059237"/>
                      <a:pt x="2089975" y="3133286"/>
                    </a:cubicBezTo>
                    <a:cubicBezTo>
                      <a:pt x="2077803" y="3261170"/>
                      <a:pt x="2065900" y="3389108"/>
                      <a:pt x="2053353" y="3522836"/>
                    </a:cubicBezTo>
                    <a:cubicBezTo>
                      <a:pt x="1996194" y="3528734"/>
                      <a:pt x="1938928" y="3539565"/>
                      <a:pt x="1881662" y="3539619"/>
                    </a:cubicBezTo>
                    <a:cubicBezTo>
                      <a:pt x="1768363" y="3539673"/>
                      <a:pt x="1655063" y="3533506"/>
                      <a:pt x="1541711" y="3530611"/>
                    </a:cubicBezTo>
                    <a:cubicBezTo>
                      <a:pt x="1523373" y="3530128"/>
                      <a:pt x="1517957" y="3522407"/>
                      <a:pt x="1516187" y="3505034"/>
                    </a:cubicBezTo>
                    <a:cubicBezTo>
                      <a:pt x="1502890" y="3376346"/>
                      <a:pt x="1488680" y="3247712"/>
                      <a:pt x="1474632" y="3119077"/>
                    </a:cubicBezTo>
                    <a:cubicBezTo>
                      <a:pt x="1467983" y="3058165"/>
                      <a:pt x="1477849" y="3070712"/>
                      <a:pt x="1424658" y="3057361"/>
                    </a:cubicBezTo>
                    <a:cubicBezTo>
                      <a:pt x="1311037" y="3028888"/>
                      <a:pt x="1204173" y="2985563"/>
                      <a:pt x="1104708" y="2924061"/>
                    </a:cubicBezTo>
                    <a:cubicBezTo>
                      <a:pt x="1089051" y="2914410"/>
                      <a:pt x="1079935" y="2918806"/>
                      <a:pt x="1067656" y="2929209"/>
                    </a:cubicBezTo>
                    <a:cubicBezTo>
                      <a:pt x="957467" y="3022615"/>
                      <a:pt x="846742" y="3115431"/>
                      <a:pt x="736767" y="3207979"/>
                    </a:cubicBezTo>
                    <a:cubicBezTo>
                      <a:pt x="622824" y="3137737"/>
                      <a:pt x="428827" y="2943257"/>
                      <a:pt x="359014" y="2828832"/>
                    </a:cubicBezTo>
                    <a:cubicBezTo>
                      <a:pt x="453653" y="2714032"/>
                      <a:pt x="549043" y="2598320"/>
                      <a:pt x="646310" y="2480409"/>
                    </a:cubicBezTo>
                    <a:cubicBezTo>
                      <a:pt x="558373" y="2361319"/>
                      <a:pt x="513225" y="2223033"/>
                      <a:pt x="474726" y="2079707"/>
                    </a:cubicBezTo>
                    <a:cubicBezTo>
                      <a:pt x="396548" y="2072414"/>
                      <a:pt x="317512" y="2064961"/>
                      <a:pt x="238476" y="2057615"/>
                    </a:cubicBezTo>
                    <a:cubicBezTo>
                      <a:pt x="175312" y="2051771"/>
                      <a:pt x="112201" y="2045658"/>
                      <a:pt x="48983" y="2040511"/>
                    </a:cubicBezTo>
                    <a:cubicBezTo>
                      <a:pt x="34291" y="2039331"/>
                      <a:pt x="27160" y="2034344"/>
                      <a:pt x="24479" y="2018955"/>
                    </a:cubicBezTo>
                    <a:cubicBezTo>
                      <a:pt x="-3404" y="1856755"/>
                      <a:pt x="-9516" y="1694393"/>
                      <a:pt x="16865" y="1531281"/>
                    </a:cubicBezTo>
                    <a:cubicBezTo>
                      <a:pt x="20511" y="1508868"/>
                      <a:pt x="35042" y="1508278"/>
                      <a:pt x="50860" y="1506562"/>
                    </a:cubicBezTo>
                    <a:cubicBezTo>
                      <a:pt x="186733" y="1492085"/>
                      <a:pt x="322606" y="1477715"/>
                      <a:pt x="458479" y="1463291"/>
                    </a:cubicBezTo>
                    <a:cubicBezTo>
                      <a:pt x="463734" y="1462755"/>
                      <a:pt x="469042" y="1462165"/>
                      <a:pt x="473439" y="1461683"/>
                    </a:cubicBezTo>
                    <a:cubicBezTo>
                      <a:pt x="483573" y="1431173"/>
                      <a:pt x="495263" y="1402325"/>
                      <a:pt x="502769" y="1372459"/>
                    </a:cubicBezTo>
                    <a:cubicBezTo>
                      <a:pt x="527810" y="1272565"/>
                      <a:pt x="571832" y="1181411"/>
                      <a:pt x="627650" y="1095619"/>
                    </a:cubicBezTo>
                    <a:cubicBezTo>
                      <a:pt x="637516" y="1080498"/>
                      <a:pt x="637892" y="1071222"/>
                      <a:pt x="625720" y="1056691"/>
                    </a:cubicBezTo>
                    <a:cubicBezTo>
                      <a:pt x="532689" y="945965"/>
                      <a:pt x="440731" y="834275"/>
                      <a:pt x="347432" y="721673"/>
                    </a:cubicBezTo>
                    <a:cubicBezTo>
                      <a:pt x="453439" y="578668"/>
                      <a:pt x="572744" y="451052"/>
                      <a:pt x="717035" y="345153"/>
                    </a:cubicBezTo>
                    <a:cubicBezTo>
                      <a:pt x="750601" y="372553"/>
                      <a:pt x="783738" y="399577"/>
                      <a:pt x="816768" y="426655"/>
                    </a:cubicBezTo>
                    <a:cubicBezTo>
                      <a:pt x="896233" y="491750"/>
                      <a:pt x="975966" y="556469"/>
                      <a:pt x="1054787" y="622315"/>
                    </a:cubicBezTo>
                    <a:cubicBezTo>
                      <a:pt x="1069908" y="634969"/>
                      <a:pt x="1079667" y="636363"/>
                      <a:pt x="1098220" y="626390"/>
                    </a:cubicBezTo>
                    <a:cubicBezTo>
                      <a:pt x="1217578" y="562207"/>
                      <a:pt x="1336882" y="497166"/>
                      <a:pt x="1476563" y="475342"/>
                    </a:cubicBezTo>
                    <a:cubicBezTo>
                      <a:pt x="1479458" y="430945"/>
                      <a:pt x="1481227" y="385797"/>
                      <a:pt x="1485571" y="340863"/>
                    </a:cubicBezTo>
                    <a:cubicBezTo>
                      <a:pt x="1495222" y="241398"/>
                      <a:pt x="1506590" y="142094"/>
                      <a:pt x="1516134" y="42629"/>
                    </a:cubicBezTo>
                    <a:cubicBezTo>
                      <a:pt x="1517850" y="24720"/>
                      <a:pt x="1525464" y="18607"/>
                      <a:pt x="1542086" y="16194"/>
                    </a:cubicBezTo>
                    <a:cubicBezTo>
                      <a:pt x="1622704" y="4532"/>
                      <a:pt x="1703295" y="-468"/>
                      <a:pt x="1783872" y="3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/>
              </a:p>
            </p:txBody>
          </p:sp>
        </p:grp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27FC4C89-0853-4616-B1A9-68C66329CCCE}"/>
              </a:ext>
            </a:extLst>
          </p:cNvPr>
          <p:cNvGrpSpPr/>
          <p:nvPr/>
        </p:nvGrpSpPr>
        <p:grpSpPr>
          <a:xfrm>
            <a:off x="8086938" y="1106895"/>
            <a:ext cx="3486754" cy="2756914"/>
            <a:chOff x="3741176" y="2106694"/>
            <a:chExt cx="4709648" cy="3723835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D26367C-EB91-4E6A-8F01-EFCCA6707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176" y="2106694"/>
              <a:ext cx="3338727" cy="3723835"/>
            </a:xfrm>
            <a:custGeom>
              <a:avLst/>
              <a:gdLst/>
              <a:ahLst/>
              <a:cxnLst/>
              <a:rect l="l" t="t" r="r" b="b"/>
              <a:pathLst>
                <a:path w="3243960" h="3618138">
                  <a:moveTo>
                    <a:pt x="1764407" y="0"/>
                  </a:moveTo>
                  <a:lnTo>
                    <a:pt x="1913381" y="1203"/>
                  </a:lnTo>
                  <a:lnTo>
                    <a:pt x="2053042" y="12022"/>
                  </a:lnTo>
                  <a:lnTo>
                    <a:pt x="2185723" y="30056"/>
                  </a:lnTo>
                  <a:lnTo>
                    <a:pt x="2312583" y="56506"/>
                  </a:lnTo>
                  <a:lnTo>
                    <a:pt x="2433624" y="88967"/>
                  </a:lnTo>
                  <a:lnTo>
                    <a:pt x="2545354" y="131046"/>
                  </a:lnTo>
                  <a:lnTo>
                    <a:pt x="2653593" y="176731"/>
                  </a:lnTo>
                  <a:lnTo>
                    <a:pt x="2752521" y="230833"/>
                  </a:lnTo>
                  <a:lnTo>
                    <a:pt x="2763561" y="238103"/>
                  </a:lnTo>
                  <a:lnTo>
                    <a:pt x="2764776" y="236609"/>
                  </a:lnTo>
                  <a:cubicBezTo>
                    <a:pt x="3318761" y="687035"/>
                    <a:pt x="3404939" y="1500322"/>
                    <a:pt x="2957653" y="2056846"/>
                  </a:cubicBezTo>
                  <a:lnTo>
                    <a:pt x="2794867" y="1926012"/>
                  </a:lnTo>
                  <a:cubicBezTo>
                    <a:pt x="3170184" y="1459033"/>
                    <a:pt x="3097872" y="776605"/>
                    <a:pt x="2633024" y="398652"/>
                  </a:cubicBezTo>
                  <a:lnTo>
                    <a:pt x="2635535" y="395564"/>
                  </a:lnTo>
                  <a:cubicBezTo>
                    <a:pt x="2458856" y="294299"/>
                    <a:pt x="2250796" y="159602"/>
                    <a:pt x="1912553" y="162771"/>
                  </a:cubicBezTo>
                  <a:cubicBezTo>
                    <a:pt x="1018501" y="171149"/>
                    <a:pt x="651082" y="745769"/>
                    <a:pt x="651082" y="1464934"/>
                  </a:cubicBezTo>
                  <a:cubicBezTo>
                    <a:pt x="651082" y="2065638"/>
                    <a:pt x="1045124" y="2571338"/>
                    <a:pt x="1581345" y="2720212"/>
                  </a:cubicBezTo>
                  <a:cubicBezTo>
                    <a:pt x="2189761" y="2865156"/>
                    <a:pt x="2916596" y="3085457"/>
                    <a:pt x="3019039" y="3381117"/>
                  </a:cubicBezTo>
                  <a:lnTo>
                    <a:pt x="3030682" y="3420409"/>
                  </a:lnTo>
                  <a:lnTo>
                    <a:pt x="3049304" y="3486532"/>
                  </a:lnTo>
                  <a:lnTo>
                    <a:pt x="3067926" y="3553859"/>
                  </a:lnTo>
                  <a:lnTo>
                    <a:pt x="3088874" y="3615173"/>
                  </a:lnTo>
                  <a:lnTo>
                    <a:pt x="3090086" y="3618138"/>
                  </a:lnTo>
                  <a:lnTo>
                    <a:pt x="1487028" y="3618138"/>
                  </a:lnTo>
                  <a:lnTo>
                    <a:pt x="1482754" y="3594736"/>
                  </a:lnTo>
                  <a:lnTo>
                    <a:pt x="1471115" y="3529813"/>
                  </a:lnTo>
                  <a:lnTo>
                    <a:pt x="1458312" y="3466094"/>
                  </a:lnTo>
                  <a:lnTo>
                    <a:pt x="1443182" y="3404780"/>
                  </a:lnTo>
                  <a:lnTo>
                    <a:pt x="1428052" y="3345869"/>
                  </a:lnTo>
                  <a:lnTo>
                    <a:pt x="1409430" y="3294173"/>
                  </a:lnTo>
                  <a:lnTo>
                    <a:pt x="1389645" y="3249689"/>
                  </a:lnTo>
                  <a:lnTo>
                    <a:pt x="1368696" y="3214824"/>
                  </a:lnTo>
                  <a:lnTo>
                    <a:pt x="1345419" y="3193183"/>
                  </a:lnTo>
                  <a:lnTo>
                    <a:pt x="1319814" y="3182363"/>
                  </a:lnTo>
                  <a:lnTo>
                    <a:pt x="1290717" y="3177554"/>
                  </a:lnTo>
                  <a:lnTo>
                    <a:pt x="1256965" y="3179958"/>
                  </a:lnTo>
                  <a:lnTo>
                    <a:pt x="1223213" y="3184767"/>
                  </a:lnTo>
                  <a:lnTo>
                    <a:pt x="1191790" y="3193183"/>
                  </a:lnTo>
                  <a:lnTo>
                    <a:pt x="1161529" y="3201598"/>
                  </a:lnTo>
                  <a:lnTo>
                    <a:pt x="1133597" y="3210015"/>
                  </a:lnTo>
                  <a:lnTo>
                    <a:pt x="1112647" y="3217228"/>
                  </a:lnTo>
                  <a:lnTo>
                    <a:pt x="1062602" y="3234059"/>
                  </a:lnTo>
                  <a:lnTo>
                    <a:pt x="1005573" y="3249689"/>
                  </a:lnTo>
                  <a:lnTo>
                    <a:pt x="941560" y="3262914"/>
                  </a:lnTo>
                  <a:lnTo>
                    <a:pt x="874056" y="3271330"/>
                  </a:lnTo>
                  <a:lnTo>
                    <a:pt x="806552" y="3278543"/>
                  </a:lnTo>
                  <a:lnTo>
                    <a:pt x="737886" y="3280948"/>
                  </a:lnTo>
                  <a:lnTo>
                    <a:pt x="672709" y="3276139"/>
                  </a:lnTo>
                  <a:lnTo>
                    <a:pt x="611025" y="3265318"/>
                  </a:lnTo>
                  <a:lnTo>
                    <a:pt x="577273" y="3256902"/>
                  </a:lnTo>
                  <a:lnTo>
                    <a:pt x="543521" y="3241274"/>
                  </a:lnTo>
                  <a:lnTo>
                    <a:pt x="509769" y="3223240"/>
                  </a:lnTo>
                  <a:lnTo>
                    <a:pt x="480674" y="3201598"/>
                  </a:lnTo>
                  <a:lnTo>
                    <a:pt x="450413" y="3175149"/>
                  </a:lnTo>
                  <a:lnTo>
                    <a:pt x="427136" y="3147498"/>
                  </a:lnTo>
                  <a:lnTo>
                    <a:pt x="410841" y="3112633"/>
                  </a:lnTo>
                  <a:lnTo>
                    <a:pt x="398039" y="3072958"/>
                  </a:lnTo>
                  <a:lnTo>
                    <a:pt x="393384" y="3029676"/>
                  </a:lnTo>
                  <a:lnTo>
                    <a:pt x="398039" y="2981586"/>
                  </a:lnTo>
                  <a:lnTo>
                    <a:pt x="403859" y="2947924"/>
                  </a:lnTo>
                  <a:lnTo>
                    <a:pt x="412006" y="2910653"/>
                  </a:lnTo>
                  <a:lnTo>
                    <a:pt x="421316" y="2872182"/>
                  </a:lnTo>
                  <a:lnTo>
                    <a:pt x="424808" y="2834911"/>
                  </a:lnTo>
                  <a:lnTo>
                    <a:pt x="424808" y="2795237"/>
                  </a:lnTo>
                  <a:lnTo>
                    <a:pt x="414333" y="2760372"/>
                  </a:lnTo>
                  <a:lnTo>
                    <a:pt x="403859" y="2741136"/>
                  </a:lnTo>
                  <a:lnTo>
                    <a:pt x="385236" y="2723102"/>
                  </a:lnTo>
                  <a:lnTo>
                    <a:pt x="365452" y="2709877"/>
                  </a:lnTo>
                  <a:lnTo>
                    <a:pt x="344502" y="2699057"/>
                  </a:lnTo>
                  <a:lnTo>
                    <a:pt x="323552" y="2683427"/>
                  </a:lnTo>
                  <a:lnTo>
                    <a:pt x="307259" y="2666596"/>
                  </a:lnTo>
                  <a:lnTo>
                    <a:pt x="294455" y="2644956"/>
                  </a:lnTo>
                  <a:lnTo>
                    <a:pt x="289800" y="2620911"/>
                  </a:lnTo>
                  <a:lnTo>
                    <a:pt x="292128" y="2596866"/>
                  </a:lnTo>
                  <a:lnTo>
                    <a:pt x="300275" y="2574023"/>
                  </a:lnTo>
                  <a:lnTo>
                    <a:pt x="310750" y="2554786"/>
                  </a:lnTo>
                  <a:lnTo>
                    <a:pt x="317733" y="2535551"/>
                  </a:lnTo>
                  <a:lnTo>
                    <a:pt x="283982" y="2511505"/>
                  </a:lnTo>
                  <a:lnTo>
                    <a:pt x="260703" y="2487461"/>
                  </a:lnTo>
                  <a:lnTo>
                    <a:pt x="247901" y="2463416"/>
                  </a:lnTo>
                  <a:lnTo>
                    <a:pt x="245574" y="2436966"/>
                  </a:lnTo>
                  <a:lnTo>
                    <a:pt x="249066" y="2412922"/>
                  </a:lnTo>
                  <a:lnTo>
                    <a:pt x="258376" y="2386471"/>
                  </a:lnTo>
                  <a:lnTo>
                    <a:pt x="271178" y="2360023"/>
                  </a:lnTo>
                  <a:lnTo>
                    <a:pt x="285145" y="2333572"/>
                  </a:lnTo>
                  <a:lnTo>
                    <a:pt x="297948" y="2305921"/>
                  </a:lnTo>
                  <a:lnTo>
                    <a:pt x="310750" y="2279471"/>
                  </a:lnTo>
                  <a:lnTo>
                    <a:pt x="317733" y="2250617"/>
                  </a:lnTo>
                  <a:lnTo>
                    <a:pt x="294455" y="2228976"/>
                  </a:lnTo>
                  <a:lnTo>
                    <a:pt x="261868" y="2212145"/>
                  </a:lnTo>
                  <a:lnTo>
                    <a:pt x="225789" y="2196515"/>
                  </a:lnTo>
                  <a:lnTo>
                    <a:pt x="188545" y="2183290"/>
                  </a:lnTo>
                  <a:lnTo>
                    <a:pt x="150138" y="2170066"/>
                  </a:lnTo>
                  <a:lnTo>
                    <a:pt x="111731" y="2156841"/>
                  </a:lnTo>
                  <a:lnTo>
                    <a:pt x="75651" y="2141212"/>
                  </a:lnTo>
                  <a:lnTo>
                    <a:pt x="46554" y="2124381"/>
                  </a:lnTo>
                  <a:lnTo>
                    <a:pt x="20950" y="2100335"/>
                  </a:lnTo>
                  <a:lnTo>
                    <a:pt x="5820" y="2071482"/>
                  </a:lnTo>
                  <a:lnTo>
                    <a:pt x="0" y="2041425"/>
                  </a:lnTo>
                  <a:lnTo>
                    <a:pt x="4656" y="2012571"/>
                  </a:lnTo>
                  <a:lnTo>
                    <a:pt x="15130" y="1986122"/>
                  </a:lnTo>
                  <a:lnTo>
                    <a:pt x="31424" y="1964481"/>
                  </a:lnTo>
                  <a:lnTo>
                    <a:pt x="51209" y="1942841"/>
                  </a:lnTo>
                  <a:lnTo>
                    <a:pt x="69831" y="1924807"/>
                  </a:lnTo>
                  <a:lnTo>
                    <a:pt x="84961" y="1910380"/>
                  </a:lnTo>
                  <a:lnTo>
                    <a:pt x="129188" y="1857481"/>
                  </a:lnTo>
                  <a:lnTo>
                    <a:pt x="175742" y="1809391"/>
                  </a:lnTo>
                  <a:lnTo>
                    <a:pt x="222297" y="1761301"/>
                  </a:lnTo>
                  <a:lnTo>
                    <a:pt x="266523" y="1708402"/>
                  </a:lnTo>
                  <a:lnTo>
                    <a:pt x="308423" y="1656704"/>
                  </a:lnTo>
                  <a:lnTo>
                    <a:pt x="346829" y="1597795"/>
                  </a:lnTo>
                  <a:lnTo>
                    <a:pt x="378254" y="1534075"/>
                  </a:lnTo>
                  <a:lnTo>
                    <a:pt x="395711" y="1481176"/>
                  </a:lnTo>
                  <a:lnTo>
                    <a:pt x="401531" y="1429479"/>
                  </a:lnTo>
                  <a:lnTo>
                    <a:pt x="401531" y="1374175"/>
                  </a:lnTo>
                  <a:cubicBezTo>
                    <a:pt x="401143" y="1354538"/>
                    <a:pt x="400754" y="1334901"/>
                    <a:pt x="400367" y="1315264"/>
                  </a:cubicBezTo>
                  <a:lnTo>
                    <a:pt x="398039" y="1256355"/>
                  </a:lnTo>
                  <a:lnTo>
                    <a:pt x="400367" y="1192635"/>
                  </a:lnTo>
                  <a:lnTo>
                    <a:pt x="406186" y="1125309"/>
                  </a:lnTo>
                  <a:lnTo>
                    <a:pt x="471362" y="847589"/>
                  </a:lnTo>
                  <a:lnTo>
                    <a:pt x="512097" y="746600"/>
                  </a:lnTo>
                  <a:lnTo>
                    <a:pt x="560979" y="652824"/>
                  </a:lnTo>
                  <a:lnTo>
                    <a:pt x="618008" y="565059"/>
                  </a:lnTo>
                  <a:lnTo>
                    <a:pt x="683184" y="482103"/>
                  </a:lnTo>
                  <a:lnTo>
                    <a:pt x="755343" y="406361"/>
                  </a:lnTo>
                  <a:lnTo>
                    <a:pt x="833322" y="336631"/>
                  </a:lnTo>
                  <a:lnTo>
                    <a:pt x="918283" y="272912"/>
                  </a:lnTo>
                  <a:lnTo>
                    <a:pt x="1006736" y="216405"/>
                  </a:lnTo>
                  <a:lnTo>
                    <a:pt x="1102172" y="165911"/>
                  </a:lnTo>
                  <a:lnTo>
                    <a:pt x="1199936" y="123832"/>
                  </a:lnTo>
                  <a:lnTo>
                    <a:pt x="1298864" y="86563"/>
                  </a:lnTo>
                  <a:lnTo>
                    <a:pt x="1631727" y="1082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E71ABAD1-62BB-4532-BE5C-603ED83EB054}"/>
                </a:ext>
              </a:extLst>
            </p:cNvPr>
            <p:cNvSpPr/>
            <p:nvPr/>
          </p:nvSpPr>
          <p:spPr>
            <a:xfrm>
              <a:off x="5589127" y="4214795"/>
              <a:ext cx="1037562" cy="756407"/>
            </a:xfrm>
            <a:custGeom>
              <a:avLst/>
              <a:gdLst>
                <a:gd name="connsiteX0" fmla="*/ 772266 w 1037562"/>
                <a:gd name="connsiteY0" fmla="*/ 493246 h 756407"/>
                <a:gd name="connsiteX1" fmla="*/ 649415 w 1037562"/>
                <a:gd name="connsiteY1" fmla="*/ 720184 h 756407"/>
                <a:gd name="connsiteX2" fmla="*/ 391365 w 1037562"/>
                <a:gd name="connsiteY2" fmla="*/ 722085 h 756407"/>
                <a:gd name="connsiteX3" fmla="*/ 265184 w 1037562"/>
                <a:gd name="connsiteY3" fmla="*/ 496981 h 756407"/>
                <a:gd name="connsiteX4" fmla="*/ 166790 w 1037562"/>
                <a:gd name="connsiteY4" fmla="*/ 251745 h 756407"/>
                <a:gd name="connsiteX5" fmla="*/ 870772 w 1037562"/>
                <a:gd name="connsiteY5" fmla="*/ 251745 h 756407"/>
                <a:gd name="connsiteX6" fmla="*/ 963401 w 1037562"/>
                <a:gd name="connsiteY6" fmla="*/ 344374 h 756407"/>
                <a:gd name="connsiteX7" fmla="*/ 870772 w 1037562"/>
                <a:gd name="connsiteY7" fmla="*/ 437003 h 756407"/>
                <a:gd name="connsiteX8" fmla="*/ 166790 w 1037562"/>
                <a:gd name="connsiteY8" fmla="*/ 437003 h 756407"/>
                <a:gd name="connsiteX9" fmla="*/ 74161 w 1037562"/>
                <a:gd name="connsiteY9" fmla="*/ 344374 h 756407"/>
                <a:gd name="connsiteX10" fmla="*/ 166790 w 1037562"/>
                <a:gd name="connsiteY10" fmla="*/ 251745 h 756407"/>
                <a:gd name="connsiteX11" fmla="*/ 92629 w 1037562"/>
                <a:gd name="connsiteY11" fmla="*/ 0 h 756407"/>
                <a:gd name="connsiteX12" fmla="*/ 944933 w 1037562"/>
                <a:gd name="connsiteY12" fmla="*/ 0 h 756407"/>
                <a:gd name="connsiteX13" fmla="*/ 1037562 w 1037562"/>
                <a:gd name="connsiteY13" fmla="*/ 92629 h 756407"/>
                <a:gd name="connsiteX14" fmla="*/ 944933 w 1037562"/>
                <a:gd name="connsiteY14" fmla="*/ 185258 h 756407"/>
                <a:gd name="connsiteX15" fmla="*/ 92629 w 1037562"/>
                <a:gd name="connsiteY15" fmla="*/ 185258 h 756407"/>
                <a:gd name="connsiteX16" fmla="*/ 0 w 1037562"/>
                <a:gd name="connsiteY16" fmla="*/ 92629 h 756407"/>
                <a:gd name="connsiteX17" fmla="*/ 92629 w 1037562"/>
                <a:gd name="connsiteY17" fmla="*/ 0 h 75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7562" h="756407">
                  <a:moveTo>
                    <a:pt x="772266" y="493246"/>
                  </a:moveTo>
                  <a:cubicBezTo>
                    <a:pt x="775728" y="585627"/>
                    <a:pt x="728659" y="672576"/>
                    <a:pt x="649415" y="720184"/>
                  </a:cubicBezTo>
                  <a:cubicBezTo>
                    <a:pt x="570171" y="767792"/>
                    <a:pt x="471302" y="768521"/>
                    <a:pt x="391365" y="722085"/>
                  </a:cubicBezTo>
                  <a:cubicBezTo>
                    <a:pt x="311428" y="675649"/>
                    <a:pt x="263083" y="589403"/>
                    <a:pt x="265184" y="496981"/>
                  </a:cubicBezTo>
                  <a:close/>
                  <a:moveTo>
                    <a:pt x="166790" y="251745"/>
                  </a:moveTo>
                  <a:lnTo>
                    <a:pt x="870772" y="251745"/>
                  </a:lnTo>
                  <a:cubicBezTo>
                    <a:pt x="921930" y="251745"/>
                    <a:pt x="963401" y="293216"/>
                    <a:pt x="963401" y="344374"/>
                  </a:cubicBezTo>
                  <a:cubicBezTo>
                    <a:pt x="963401" y="395532"/>
                    <a:pt x="921930" y="437003"/>
                    <a:pt x="870772" y="437003"/>
                  </a:cubicBezTo>
                  <a:lnTo>
                    <a:pt x="166790" y="437003"/>
                  </a:lnTo>
                  <a:cubicBezTo>
                    <a:pt x="115632" y="437003"/>
                    <a:pt x="74161" y="395532"/>
                    <a:pt x="74161" y="344374"/>
                  </a:cubicBezTo>
                  <a:cubicBezTo>
                    <a:pt x="74161" y="293216"/>
                    <a:pt x="115632" y="251745"/>
                    <a:pt x="166790" y="251745"/>
                  </a:cubicBezTo>
                  <a:close/>
                  <a:moveTo>
                    <a:pt x="92629" y="0"/>
                  </a:moveTo>
                  <a:lnTo>
                    <a:pt x="944933" y="0"/>
                  </a:lnTo>
                  <a:cubicBezTo>
                    <a:pt x="996091" y="0"/>
                    <a:pt x="1037562" y="41471"/>
                    <a:pt x="1037562" y="92629"/>
                  </a:cubicBezTo>
                  <a:cubicBezTo>
                    <a:pt x="1037562" y="143787"/>
                    <a:pt x="996091" y="185258"/>
                    <a:pt x="944933" y="185258"/>
                  </a:cubicBezTo>
                  <a:lnTo>
                    <a:pt x="92629" y="185258"/>
                  </a:lnTo>
                  <a:cubicBezTo>
                    <a:pt x="41471" y="185258"/>
                    <a:pt x="0" y="143787"/>
                    <a:pt x="0" y="92629"/>
                  </a:cubicBezTo>
                  <a:cubicBezTo>
                    <a:pt x="0" y="41471"/>
                    <a:pt x="41471" y="0"/>
                    <a:pt x="926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794F6005-1705-4CD4-BBA2-0B3F852DAA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112097" y="2106694"/>
              <a:ext cx="3338727" cy="3723835"/>
            </a:xfrm>
            <a:custGeom>
              <a:avLst/>
              <a:gdLst/>
              <a:ahLst/>
              <a:cxnLst/>
              <a:rect l="l" t="t" r="r" b="b"/>
              <a:pathLst>
                <a:path w="3243960" h="3618138">
                  <a:moveTo>
                    <a:pt x="1764407" y="0"/>
                  </a:moveTo>
                  <a:lnTo>
                    <a:pt x="1631727" y="10821"/>
                  </a:lnTo>
                  <a:lnTo>
                    <a:pt x="1298864" y="86563"/>
                  </a:lnTo>
                  <a:lnTo>
                    <a:pt x="1199936" y="123832"/>
                  </a:lnTo>
                  <a:lnTo>
                    <a:pt x="1102172" y="165911"/>
                  </a:lnTo>
                  <a:lnTo>
                    <a:pt x="1006736" y="216405"/>
                  </a:lnTo>
                  <a:lnTo>
                    <a:pt x="918283" y="272912"/>
                  </a:lnTo>
                  <a:lnTo>
                    <a:pt x="833322" y="336631"/>
                  </a:lnTo>
                  <a:lnTo>
                    <a:pt x="755343" y="406361"/>
                  </a:lnTo>
                  <a:lnTo>
                    <a:pt x="683184" y="482103"/>
                  </a:lnTo>
                  <a:lnTo>
                    <a:pt x="618008" y="565059"/>
                  </a:lnTo>
                  <a:lnTo>
                    <a:pt x="560979" y="652824"/>
                  </a:lnTo>
                  <a:lnTo>
                    <a:pt x="512097" y="746600"/>
                  </a:lnTo>
                  <a:lnTo>
                    <a:pt x="471362" y="847589"/>
                  </a:lnTo>
                  <a:lnTo>
                    <a:pt x="406186" y="1125309"/>
                  </a:lnTo>
                  <a:lnTo>
                    <a:pt x="400367" y="1192635"/>
                  </a:lnTo>
                  <a:lnTo>
                    <a:pt x="398039" y="1256355"/>
                  </a:lnTo>
                  <a:lnTo>
                    <a:pt x="400367" y="1315264"/>
                  </a:lnTo>
                  <a:cubicBezTo>
                    <a:pt x="400754" y="1334901"/>
                    <a:pt x="401143" y="1354538"/>
                    <a:pt x="401531" y="1374175"/>
                  </a:cubicBezTo>
                  <a:lnTo>
                    <a:pt x="401531" y="1429479"/>
                  </a:lnTo>
                  <a:lnTo>
                    <a:pt x="395711" y="1481176"/>
                  </a:lnTo>
                  <a:lnTo>
                    <a:pt x="378254" y="1534075"/>
                  </a:lnTo>
                  <a:lnTo>
                    <a:pt x="346829" y="1597795"/>
                  </a:lnTo>
                  <a:lnTo>
                    <a:pt x="308423" y="1656704"/>
                  </a:lnTo>
                  <a:lnTo>
                    <a:pt x="266523" y="1708402"/>
                  </a:lnTo>
                  <a:lnTo>
                    <a:pt x="222297" y="1761301"/>
                  </a:lnTo>
                  <a:lnTo>
                    <a:pt x="175742" y="1809391"/>
                  </a:lnTo>
                  <a:lnTo>
                    <a:pt x="129188" y="1857481"/>
                  </a:lnTo>
                  <a:lnTo>
                    <a:pt x="84961" y="1910380"/>
                  </a:lnTo>
                  <a:lnTo>
                    <a:pt x="69831" y="1924807"/>
                  </a:lnTo>
                  <a:lnTo>
                    <a:pt x="51209" y="1942841"/>
                  </a:lnTo>
                  <a:lnTo>
                    <a:pt x="31424" y="1964481"/>
                  </a:lnTo>
                  <a:lnTo>
                    <a:pt x="15130" y="1986122"/>
                  </a:lnTo>
                  <a:lnTo>
                    <a:pt x="4656" y="2012571"/>
                  </a:lnTo>
                  <a:lnTo>
                    <a:pt x="0" y="2041425"/>
                  </a:lnTo>
                  <a:lnTo>
                    <a:pt x="5820" y="2071482"/>
                  </a:lnTo>
                  <a:lnTo>
                    <a:pt x="20950" y="2100335"/>
                  </a:lnTo>
                  <a:lnTo>
                    <a:pt x="46554" y="2124381"/>
                  </a:lnTo>
                  <a:lnTo>
                    <a:pt x="75651" y="2141212"/>
                  </a:lnTo>
                  <a:lnTo>
                    <a:pt x="111731" y="2156841"/>
                  </a:lnTo>
                  <a:lnTo>
                    <a:pt x="150138" y="2170066"/>
                  </a:lnTo>
                  <a:lnTo>
                    <a:pt x="188545" y="2183290"/>
                  </a:lnTo>
                  <a:lnTo>
                    <a:pt x="225789" y="2196515"/>
                  </a:lnTo>
                  <a:lnTo>
                    <a:pt x="261868" y="2212145"/>
                  </a:lnTo>
                  <a:lnTo>
                    <a:pt x="294455" y="2228976"/>
                  </a:lnTo>
                  <a:lnTo>
                    <a:pt x="317733" y="2250617"/>
                  </a:lnTo>
                  <a:lnTo>
                    <a:pt x="310750" y="2279471"/>
                  </a:lnTo>
                  <a:lnTo>
                    <a:pt x="297948" y="2305921"/>
                  </a:lnTo>
                  <a:lnTo>
                    <a:pt x="285145" y="2333572"/>
                  </a:lnTo>
                  <a:lnTo>
                    <a:pt x="271178" y="2360023"/>
                  </a:lnTo>
                  <a:lnTo>
                    <a:pt x="258376" y="2386471"/>
                  </a:lnTo>
                  <a:lnTo>
                    <a:pt x="249066" y="2412922"/>
                  </a:lnTo>
                  <a:lnTo>
                    <a:pt x="245574" y="2436966"/>
                  </a:lnTo>
                  <a:lnTo>
                    <a:pt x="247901" y="2463416"/>
                  </a:lnTo>
                  <a:lnTo>
                    <a:pt x="260703" y="2487461"/>
                  </a:lnTo>
                  <a:lnTo>
                    <a:pt x="283982" y="2511505"/>
                  </a:lnTo>
                  <a:lnTo>
                    <a:pt x="317733" y="2535551"/>
                  </a:lnTo>
                  <a:lnTo>
                    <a:pt x="310750" y="2554786"/>
                  </a:lnTo>
                  <a:lnTo>
                    <a:pt x="300275" y="2574023"/>
                  </a:lnTo>
                  <a:lnTo>
                    <a:pt x="292128" y="2596866"/>
                  </a:lnTo>
                  <a:lnTo>
                    <a:pt x="289800" y="2620911"/>
                  </a:lnTo>
                  <a:lnTo>
                    <a:pt x="294455" y="2644956"/>
                  </a:lnTo>
                  <a:lnTo>
                    <a:pt x="307259" y="2666596"/>
                  </a:lnTo>
                  <a:lnTo>
                    <a:pt x="323552" y="2683427"/>
                  </a:lnTo>
                  <a:lnTo>
                    <a:pt x="344502" y="2699057"/>
                  </a:lnTo>
                  <a:lnTo>
                    <a:pt x="365452" y="2709877"/>
                  </a:lnTo>
                  <a:lnTo>
                    <a:pt x="385236" y="2723102"/>
                  </a:lnTo>
                  <a:lnTo>
                    <a:pt x="403859" y="2741136"/>
                  </a:lnTo>
                  <a:lnTo>
                    <a:pt x="414333" y="2760372"/>
                  </a:lnTo>
                  <a:lnTo>
                    <a:pt x="424808" y="2795237"/>
                  </a:lnTo>
                  <a:lnTo>
                    <a:pt x="424808" y="2834911"/>
                  </a:lnTo>
                  <a:lnTo>
                    <a:pt x="421316" y="2872182"/>
                  </a:lnTo>
                  <a:lnTo>
                    <a:pt x="412006" y="2910653"/>
                  </a:lnTo>
                  <a:lnTo>
                    <a:pt x="403859" y="2947924"/>
                  </a:lnTo>
                  <a:lnTo>
                    <a:pt x="398039" y="2981586"/>
                  </a:lnTo>
                  <a:lnTo>
                    <a:pt x="393384" y="3029676"/>
                  </a:lnTo>
                  <a:lnTo>
                    <a:pt x="398039" y="3072958"/>
                  </a:lnTo>
                  <a:lnTo>
                    <a:pt x="410841" y="3112633"/>
                  </a:lnTo>
                  <a:lnTo>
                    <a:pt x="427136" y="3147498"/>
                  </a:lnTo>
                  <a:lnTo>
                    <a:pt x="450413" y="3175149"/>
                  </a:lnTo>
                  <a:lnTo>
                    <a:pt x="480674" y="3201598"/>
                  </a:lnTo>
                  <a:lnTo>
                    <a:pt x="509769" y="3223240"/>
                  </a:lnTo>
                  <a:lnTo>
                    <a:pt x="543521" y="3241274"/>
                  </a:lnTo>
                  <a:lnTo>
                    <a:pt x="577273" y="3256902"/>
                  </a:lnTo>
                  <a:lnTo>
                    <a:pt x="611025" y="3265318"/>
                  </a:lnTo>
                  <a:lnTo>
                    <a:pt x="672709" y="3276139"/>
                  </a:lnTo>
                  <a:lnTo>
                    <a:pt x="737886" y="3280948"/>
                  </a:lnTo>
                  <a:lnTo>
                    <a:pt x="806552" y="3278543"/>
                  </a:lnTo>
                  <a:lnTo>
                    <a:pt x="874056" y="3271330"/>
                  </a:lnTo>
                  <a:lnTo>
                    <a:pt x="941560" y="3262914"/>
                  </a:lnTo>
                  <a:lnTo>
                    <a:pt x="1005573" y="3249689"/>
                  </a:lnTo>
                  <a:lnTo>
                    <a:pt x="1062602" y="3234059"/>
                  </a:lnTo>
                  <a:lnTo>
                    <a:pt x="1112647" y="3217228"/>
                  </a:lnTo>
                  <a:lnTo>
                    <a:pt x="1133597" y="3210015"/>
                  </a:lnTo>
                  <a:lnTo>
                    <a:pt x="1161529" y="3201598"/>
                  </a:lnTo>
                  <a:lnTo>
                    <a:pt x="1191790" y="3193183"/>
                  </a:lnTo>
                  <a:lnTo>
                    <a:pt x="1223213" y="3184767"/>
                  </a:lnTo>
                  <a:lnTo>
                    <a:pt x="1256965" y="3179958"/>
                  </a:lnTo>
                  <a:lnTo>
                    <a:pt x="1290717" y="3177554"/>
                  </a:lnTo>
                  <a:lnTo>
                    <a:pt x="1319814" y="3182363"/>
                  </a:lnTo>
                  <a:lnTo>
                    <a:pt x="1345419" y="3193183"/>
                  </a:lnTo>
                  <a:lnTo>
                    <a:pt x="1368696" y="3214824"/>
                  </a:lnTo>
                  <a:lnTo>
                    <a:pt x="1389645" y="3249689"/>
                  </a:lnTo>
                  <a:lnTo>
                    <a:pt x="1409430" y="3294173"/>
                  </a:lnTo>
                  <a:lnTo>
                    <a:pt x="1428052" y="3345869"/>
                  </a:lnTo>
                  <a:lnTo>
                    <a:pt x="1443182" y="3404780"/>
                  </a:lnTo>
                  <a:lnTo>
                    <a:pt x="1458312" y="3466094"/>
                  </a:lnTo>
                  <a:lnTo>
                    <a:pt x="1471115" y="3529813"/>
                  </a:lnTo>
                  <a:lnTo>
                    <a:pt x="1482754" y="3594736"/>
                  </a:lnTo>
                  <a:lnTo>
                    <a:pt x="1487029" y="3618138"/>
                  </a:lnTo>
                  <a:lnTo>
                    <a:pt x="3090086" y="3618138"/>
                  </a:lnTo>
                  <a:lnTo>
                    <a:pt x="3088874" y="3615173"/>
                  </a:lnTo>
                  <a:lnTo>
                    <a:pt x="3067926" y="3553859"/>
                  </a:lnTo>
                  <a:lnTo>
                    <a:pt x="3049304" y="3486532"/>
                  </a:lnTo>
                  <a:lnTo>
                    <a:pt x="3030682" y="3420409"/>
                  </a:lnTo>
                  <a:lnTo>
                    <a:pt x="3019039" y="3381117"/>
                  </a:lnTo>
                  <a:cubicBezTo>
                    <a:pt x="2916596" y="3085457"/>
                    <a:pt x="2189761" y="2865156"/>
                    <a:pt x="1581345" y="2720212"/>
                  </a:cubicBezTo>
                  <a:cubicBezTo>
                    <a:pt x="1045124" y="2571338"/>
                    <a:pt x="651082" y="2065638"/>
                    <a:pt x="651082" y="1464934"/>
                  </a:cubicBezTo>
                  <a:cubicBezTo>
                    <a:pt x="651082" y="745769"/>
                    <a:pt x="1018501" y="171149"/>
                    <a:pt x="1912553" y="162771"/>
                  </a:cubicBezTo>
                  <a:cubicBezTo>
                    <a:pt x="2250796" y="159602"/>
                    <a:pt x="2458856" y="294299"/>
                    <a:pt x="2635535" y="395564"/>
                  </a:cubicBezTo>
                  <a:lnTo>
                    <a:pt x="2633024" y="398652"/>
                  </a:lnTo>
                  <a:cubicBezTo>
                    <a:pt x="3097872" y="776605"/>
                    <a:pt x="3170184" y="1459033"/>
                    <a:pt x="2794867" y="1926012"/>
                  </a:cubicBezTo>
                  <a:lnTo>
                    <a:pt x="2957653" y="2056846"/>
                  </a:lnTo>
                  <a:cubicBezTo>
                    <a:pt x="3404939" y="1500322"/>
                    <a:pt x="3318761" y="687035"/>
                    <a:pt x="2764776" y="236609"/>
                  </a:cubicBezTo>
                  <a:lnTo>
                    <a:pt x="2763561" y="238103"/>
                  </a:lnTo>
                  <a:lnTo>
                    <a:pt x="2752521" y="230833"/>
                  </a:lnTo>
                  <a:lnTo>
                    <a:pt x="2653593" y="176731"/>
                  </a:lnTo>
                  <a:lnTo>
                    <a:pt x="2545354" y="131046"/>
                  </a:lnTo>
                  <a:lnTo>
                    <a:pt x="2433624" y="88967"/>
                  </a:lnTo>
                  <a:lnTo>
                    <a:pt x="2312583" y="56506"/>
                  </a:lnTo>
                  <a:lnTo>
                    <a:pt x="2185723" y="30056"/>
                  </a:lnTo>
                  <a:lnTo>
                    <a:pt x="2053042" y="12022"/>
                  </a:lnTo>
                  <a:lnTo>
                    <a:pt x="1913381" y="120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grpSp>
          <p:nvGrpSpPr>
            <p:cNvPr id="22" name="Graphic 33">
              <a:extLst>
                <a:ext uri="{FF2B5EF4-FFF2-40B4-BE49-F238E27FC236}">
                  <a16:creationId xmlns:a16="http://schemas.microsoft.com/office/drawing/2014/main" id="{31D4C18F-7208-4B38-836E-2CC285708F0F}"/>
                </a:ext>
              </a:extLst>
            </p:cNvPr>
            <p:cNvGrpSpPr/>
            <p:nvPr/>
          </p:nvGrpSpPr>
          <p:grpSpPr>
            <a:xfrm>
              <a:off x="5396784" y="2778453"/>
              <a:ext cx="1364502" cy="1261798"/>
              <a:chOff x="7424910" y="2405641"/>
              <a:chExt cx="1771650" cy="1638300"/>
            </a:xfrm>
            <a:solidFill>
              <a:schemeClr val="accent2"/>
            </a:solidFill>
          </p:grpSpPr>
          <p:sp>
            <p:nvSpPr>
              <p:cNvPr id="23" name="Freeform: Shape 46">
                <a:extLst>
                  <a:ext uri="{FF2B5EF4-FFF2-40B4-BE49-F238E27FC236}">
                    <a16:creationId xmlns:a16="http://schemas.microsoft.com/office/drawing/2014/main" id="{86EC2BA1-EF3E-46DD-9AEB-8B1981F056D5}"/>
                  </a:ext>
                </a:extLst>
              </p:cNvPr>
              <p:cNvSpPr/>
              <p:nvPr/>
            </p:nvSpPr>
            <p:spPr>
              <a:xfrm>
                <a:off x="7417766" y="2398092"/>
                <a:ext cx="885825" cy="1647825"/>
              </a:xfrm>
              <a:custGeom>
                <a:avLst/>
                <a:gdLst>
                  <a:gd name="connsiteX0" fmla="*/ 749141 w 885825"/>
                  <a:gd name="connsiteY0" fmla="*/ 1281042 h 1647825"/>
                  <a:gd name="connsiteX1" fmla="*/ 858679 w 885825"/>
                  <a:gd name="connsiteY1" fmla="*/ 1312474 h 1647825"/>
                  <a:gd name="connsiteX2" fmla="*/ 858679 w 885825"/>
                  <a:gd name="connsiteY2" fmla="*/ 1287709 h 1647825"/>
                  <a:gd name="connsiteX3" fmla="*/ 861536 w 885825"/>
                  <a:gd name="connsiteY3" fmla="*/ 1006722 h 1647825"/>
                  <a:gd name="connsiteX4" fmla="*/ 855821 w 885825"/>
                  <a:gd name="connsiteY4" fmla="*/ 975289 h 1647825"/>
                  <a:gd name="connsiteX5" fmla="*/ 791051 w 885825"/>
                  <a:gd name="connsiteY5" fmla="*/ 885754 h 1647825"/>
                  <a:gd name="connsiteX6" fmla="*/ 770096 w 885825"/>
                  <a:gd name="connsiteY6" fmla="*/ 880039 h 1647825"/>
                  <a:gd name="connsiteX7" fmla="*/ 745331 w 885825"/>
                  <a:gd name="connsiteY7" fmla="*/ 880039 h 1647825"/>
                  <a:gd name="connsiteX8" fmla="*/ 718661 w 885825"/>
                  <a:gd name="connsiteY8" fmla="*/ 884802 h 1647825"/>
                  <a:gd name="connsiteX9" fmla="*/ 630079 w 885825"/>
                  <a:gd name="connsiteY9" fmla="*/ 1042917 h 1647825"/>
                  <a:gd name="connsiteX10" fmla="*/ 618649 w 885825"/>
                  <a:gd name="connsiteY10" fmla="*/ 1060062 h 1647825"/>
                  <a:gd name="connsiteX11" fmla="*/ 604361 w 885825"/>
                  <a:gd name="connsiteY11" fmla="*/ 1049584 h 1647825"/>
                  <a:gd name="connsiteX12" fmla="*/ 711041 w 885825"/>
                  <a:gd name="connsiteY12" fmla="*/ 859084 h 1647825"/>
                  <a:gd name="connsiteX13" fmla="*/ 737711 w 885825"/>
                  <a:gd name="connsiteY13" fmla="*/ 854322 h 1647825"/>
                  <a:gd name="connsiteX14" fmla="*/ 768191 w 885825"/>
                  <a:gd name="connsiteY14" fmla="*/ 857179 h 1647825"/>
                  <a:gd name="connsiteX15" fmla="*/ 846296 w 885825"/>
                  <a:gd name="connsiteY15" fmla="*/ 891469 h 1647825"/>
                  <a:gd name="connsiteX16" fmla="*/ 855821 w 885825"/>
                  <a:gd name="connsiteY16" fmla="*/ 707637 h 1647825"/>
                  <a:gd name="connsiteX17" fmla="*/ 856774 w 885825"/>
                  <a:gd name="connsiteY17" fmla="*/ 681919 h 1647825"/>
                  <a:gd name="connsiteX18" fmla="*/ 863441 w 885825"/>
                  <a:gd name="connsiteY18" fmla="*/ 650487 h 1647825"/>
                  <a:gd name="connsiteX19" fmla="*/ 868204 w 885825"/>
                  <a:gd name="connsiteY19" fmla="*/ 619054 h 1647825"/>
                  <a:gd name="connsiteX20" fmla="*/ 856774 w 885825"/>
                  <a:gd name="connsiteY20" fmla="*/ 311397 h 1647825"/>
                  <a:gd name="connsiteX21" fmla="*/ 856774 w 885825"/>
                  <a:gd name="connsiteY21" fmla="*/ 280917 h 1647825"/>
                  <a:gd name="connsiteX22" fmla="*/ 856774 w 885825"/>
                  <a:gd name="connsiteY22" fmla="*/ 220909 h 1647825"/>
                  <a:gd name="connsiteX23" fmla="*/ 854869 w 885825"/>
                  <a:gd name="connsiteY23" fmla="*/ 221862 h 1647825"/>
                  <a:gd name="connsiteX24" fmla="*/ 776764 w 885825"/>
                  <a:gd name="connsiteY24" fmla="*/ 71367 h 1647825"/>
                  <a:gd name="connsiteX25" fmla="*/ 750094 w 885825"/>
                  <a:gd name="connsiteY25" fmla="*/ 50412 h 1647825"/>
                  <a:gd name="connsiteX26" fmla="*/ 656749 w 885825"/>
                  <a:gd name="connsiteY26" fmla="*/ 12312 h 1647825"/>
                  <a:gd name="connsiteX27" fmla="*/ 623411 w 885825"/>
                  <a:gd name="connsiteY27" fmla="*/ 8502 h 1647825"/>
                  <a:gd name="connsiteX28" fmla="*/ 391954 w 885825"/>
                  <a:gd name="connsiteY28" fmla="*/ 227577 h 1647825"/>
                  <a:gd name="connsiteX29" fmla="*/ 405289 w 885825"/>
                  <a:gd name="connsiteY29" fmla="*/ 253294 h 1647825"/>
                  <a:gd name="connsiteX30" fmla="*/ 520541 w 885825"/>
                  <a:gd name="connsiteY30" fmla="*/ 332352 h 1647825"/>
                  <a:gd name="connsiteX31" fmla="*/ 551021 w 885825"/>
                  <a:gd name="connsiteY31" fmla="*/ 335209 h 1647825"/>
                  <a:gd name="connsiteX32" fmla="*/ 718661 w 885825"/>
                  <a:gd name="connsiteY32" fmla="*/ 198049 h 1647825"/>
                  <a:gd name="connsiteX33" fmla="*/ 722471 w 885825"/>
                  <a:gd name="connsiteY33" fmla="*/ 163759 h 1647825"/>
                  <a:gd name="connsiteX34" fmla="*/ 743426 w 885825"/>
                  <a:gd name="connsiteY34" fmla="*/ 146614 h 1647825"/>
                  <a:gd name="connsiteX35" fmla="*/ 758666 w 885825"/>
                  <a:gd name="connsiteY35" fmla="*/ 164712 h 1647825"/>
                  <a:gd name="connsiteX36" fmla="*/ 635794 w 885825"/>
                  <a:gd name="connsiteY36" fmla="*/ 353307 h 1647825"/>
                  <a:gd name="connsiteX37" fmla="*/ 708184 w 885825"/>
                  <a:gd name="connsiteY37" fmla="*/ 407599 h 1647825"/>
                  <a:gd name="connsiteX38" fmla="*/ 726281 w 885825"/>
                  <a:gd name="connsiteY38" fmla="*/ 432364 h 1647825"/>
                  <a:gd name="connsiteX39" fmla="*/ 757714 w 885825"/>
                  <a:gd name="connsiteY39" fmla="*/ 584764 h 1647825"/>
                  <a:gd name="connsiteX40" fmla="*/ 751046 w 885825"/>
                  <a:gd name="connsiteY40" fmla="*/ 611434 h 1647825"/>
                  <a:gd name="connsiteX41" fmla="*/ 741521 w 885825"/>
                  <a:gd name="connsiteY41" fmla="*/ 637152 h 1647825"/>
                  <a:gd name="connsiteX42" fmla="*/ 727234 w 885825"/>
                  <a:gd name="connsiteY42" fmla="*/ 661917 h 1647825"/>
                  <a:gd name="connsiteX43" fmla="*/ 687229 w 885825"/>
                  <a:gd name="connsiteY43" fmla="*/ 706684 h 1647825"/>
                  <a:gd name="connsiteX44" fmla="*/ 737711 w 885825"/>
                  <a:gd name="connsiteY44" fmla="*/ 786694 h 1647825"/>
                  <a:gd name="connsiteX45" fmla="*/ 760571 w 885825"/>
                  <a:gd name="connsiteY45" fmla="*/ 796219 h 1647825"/>
                  <a:gd name="connsiteX46" fmla="*/ 788194 w 885825"/>
                  <a:gd name="connsiteY46" fmla="*/ 799077 h 1647825"/>
                  <a:gd name="connsiteX47" fmla="*/ 783431 w 885825"/>
                  <a:gd name="connsiteY47" fmla="*/ 835272 h 1647825"/>
                  <a:gd name="connsiteX48" fmla="*/ 752951 w 885825"/>
                  <a:gd name="connsiteY48" fmla="*/ 830509 h 1647825"/>
                  <a:gd name="connsiteX49" fmla="*/ 724376 w 885825"/>
                  <a:gd name="connsiteY49" fmla="*/ 820032 h 1647825"/>
                  <a:gd name="connsiteX50" fmla="*/ 653891 w 885825"/>
                  <a:gd name="connsiteY50" fmla="*/ 728592 h 1647825"/>
                  <a:gd name="connsiteX51" fmla="*/ 381476 w 885825"/>
                  <a:gd name="connsiteY51" fmla="*/ 658107 h 1647825"/>
                  <a:gd name="connsiteX52" fmla="*/ 384334 w 885825"/>
                  <a:gd name="connsiteY52" fmla="*/ 635247 h 1647825"/>
                  <a:gd name="connsiteX53" fmla="*/ 411004 w 885825"/>
                  <a:gd name="connsiteY53" fmla="*/ 639057 h 1647825"/>
                  <a:gd name="connsiteX54" fmla="*/ 541496 w 885825"/>
                  <a:gd name="connsiteY54" fmla="*/ 717162 h 1647825"/>
                  <a:gd name="connsiteX55" fmla="*/ 552926 w 885825"/>
                  <a:gd name="connsiteY55" fmla="*/ 716209 h 1647825"/>
                  <a:gd name="connsiteX56" fmla="*/ 693896 w 885825"/>
                  <a:gd name="connsiteY56" fmla="*/ 638104 h 1647825"/>
                  <a:gd name="connsiteX57" fmla="*/ 710089 w 885825"/>
                  <a:gd name="connsiteY57" fmla="*/ 608577 h 1647825"/>
                  <a:gd name="connsiteX58" fmla="*/ 710089 w 885825"/>
                  <a:gd name="connsiteY58" fmla="*/ 475227 h 1647825"/>
                  <a:gd name="connsiteX59" fmla="*/ 693896 w 885825"/>
                  <a:gd name="connsiteY59" fmla="*/ 445699 h 1647825"/>
                  <a:gd name="connsiteX60" fmla="*/ 551974 w 885825"/>
                  <a:gd name="connsiteY60" fmla="*/ 370452 h 1647825"/>
                  <a:gd name="connsiteX61" fmla="*/ 532924 w 885825"/>
                  <a:gd name="connsiteY61" fmla="*/ 368547 h 1647825"/>
                  <a:gd name="connsiteX62" fmla="*/ 397669 w 885825"/>
                  <a:gd name="connsiteY62" fmla="*/ 301872 h 1647825"/>
                  <a:gd name="connsiteX63" fmla="*/ 371951 w 885825"/>
                  <a:gd name="connsiteY63" fmla="*/ 293299 h 1647825"/>
                  <a:gd name="connsiteX64" fmla="*/ 180499 w 885825"/>
                  <a:gd name="connsiteY64" fmla="*/ 376167 h 1647825"/>
                  <a:gd name="connsiteX65" fmla="*/ 175736 w 885825"/>
                  <a:gd name="connsiteY65" fmla="*/ 505707 h 1647825"/>
                  <a:gd name="connsiteX66" fmla="*/ 181451 w 885825"/>
                  <a:gd name="connsiteY66" fmla="*/ 532377 h 1647825"/>
                  <a:gd name="connsiteX67" fmla="*/ 202406 w 885825"/>
                  <a:gd name="connsiteY67" fmla="*/ 580954 h 1647825"/>
                  <a:gd name="connsiteX68" fmla="*/ 217646 w 885825"/>
                  <a:gd name="connsiteY68" fmla="*/ 581907 h 1647825"/>
                  <a:gd name="connsiteX69" fmla="*/ 239554 w 885825"/>
                  <a:gd name="connsiteY69" fmla="*/ 580002 h 1647825"/>
                  <a:gd name="connsiteX70" fmla="*/ 260509 w 885825"/>
                  <a:gd name="connsiteY70" fmla="*/ 575239 h 1647825"/>
                  <a:gd name="connsiteX71" fmla="*/ 344329 w 885825"/>
                  <a:gd name="connsiteY71" fmla="*/ 490467 h 1647825"/>
                  <a:gd name="connsiteX72" fmla="*/ 351949 w 885825"/>
                  <a:gd name="connsiteY72" fmla="*/ 465702 h 1647825"/>
                  <a:gd name="connsiteX73" fmla="*/ 361474 w 885825"/>
                  <a:gd name="connsiteY73" fmla="*/ 415219 h 1647825"/>
                  <a:gd name="connsiteX74" fmla="*/ 390049 w 885825"/>
                  <a:gd name="connsiteY74" fmla="*/ 424744 h 1647825"/>
                  <a:gd name="connsiteX75" fmla="*/ 325279 w 885825"/>
                  <a:gd name="connsiteY75" fmla="*/ 580954 h 1647825"/>
                  <a:gd name="connsiteX76" fmla="*/ 301466 w 885825"/>
                  <a:gd name="connsiteY76" fmla="*/ 597147 h 1647825"/>
                  <a:gd name="connsiteX77" fmla="*/ 218599 w 885825"/>
                  <a:gd name="connsiteY77" fmla="*/ 618102 h 1647825"/>
                  <a:gd name="connsiteX78" fmla="*/ 145256 w 885825"/>
                  <a:gd name="connsiteY78" fmla="*/ 600957 h 1647825"/>
                  <a:gd name="connsiteX79" fmla="*/ 7144 w 885825"/>
                  <a:gd name="connsiteY79" fmla="*/ 817174 h 1647825"/>
                  <a:gd name="connsiteX80" fmla="*/ 164306 w 885825"/>
                  <a:gd name="connsiteY80" fmla="*/ 1041964 h 1647825"/>
                  <a:gd name="connsiteX81" fmla="*/ 174784 w 885825"/>
                  <a:gd name="connsiteY81" fmla="*/ 1041964 h 1647825"/>
                  <a:gd name="connsiteX82" fmla="*/ 346234 w 885825"/>
                  <a:gd name="connsiteY82" fmla="*/ 870514 h 1647825"/>
                  <a:gd name="connsiteX83" fmla="*/ 367189 w 885825"/>
                  <a:gd name="connsiteY83" fmla="*/ 853369 h 1647825"/>
                  <a:gd name="connsiteX84" fmla="*/ 382429 w 885825"/>
                  <a:gd name="connsiteY84" fmla="*/ 871467 h 1647825"/>
                  <a:gd name="connsiteX85" fmla="*/ 346234 w 885825"/>
                  <a:gd name="connsiteY85" fmla="*/ 987672 h 1647825"/>
                  <a:gd name="connsiteX86" fmla="*/ 350044 w 885825"/>
                  <a:gd name="connsiteY86" fmla="*/ 1021009 h 1647825"/>
                  <a:gd name="connsiteX87" fmla="*/ 360521 w 885825"/>
                  <a:gd name="connsiteY87" fmla="*/ 1052442 h 1647825"/>
                  <a:gd name="connsiteX88" fmla="*/ 451009 w 885825"/>
                  <a:gd name="connsiteY88" fmla="*/ 1141024 h 1647825"/>
                  <a:gd name="connsiteX89" fmla="*/ 482441 w 885825"/>
                  <a:gd name="connsiteY89" fmla="*/ 1150549 h 1647825"/>
                  <a:gd name="connsiteX90" fmla="*/ 516731 w 885825"/>
                  <a:gd name="connsiteY90" fmla="*/ 1154359 h 1647825"/>
                  <a:gd name="connsiteX91" fmla="*/ 688181 w 885825"/>
                  <a:gd name="connsiteY91" fmla="*/ 982909 h 1647825"/>
                  <a:gd name="connsiteX92" fmla="*/ 709136 w 885825"/>
                  <a:gd name="connsiteY92" fmla="*/ 965764 h 1647825"/>
                  <a:gd name="connsiteX93" fmla="*/ 724376 w 885825"/>
                  <a:gd name="connsiteY93" fmla="*/ 983862 h 1647825"/>
                  <a:gd name="connsiteX94" fmla="*/ 721519 w 885825"/>
                  <a:gd name="connsiteY94" fmla="*/ 1017199 h 1647825"/>
                  <a:gd name="connsiteX95" fmla="*/ 684371 w 885825"/>
                  <a:gd name="connsiteY95" fmla="*/ 1105782 h 1647825"/>
                  <a:gd name="connsiteX96" fmla="*/ 663416 w 885825"/>
                  <a:gd name="connsiteY96" fmla="*/ 1129595 h 1647825"/>
                  <a:gd name="connsiteX97" fmla="*/ 517684 w 885825"/>
                  <a:gd name="connsiteY97" fmla="*/ 1189602 h 1647825"/>
                  <a:gd name="connsiteX98" fmla="*/ 488156 w 885825"/>
                  <a:gd name="connsiteY98" fmla="*/ 1187697 h 1647825"/>
                  <a:gd name="connsiteX99" fmla="*/ 459581 w 885825"/>
                  <a:gd name="connsiteY99" fmla="*/ 1181982 h 1647825"/>
                  <a:gd name="connsiteX100" fmla="*/ 315754 w 885825"/>
                  <a:gd name="connsiteY100" fmla="*/ 1023867 h 1647825"/>
                  <a:gd name="connsiteX101" fmla="*/ 172879 w 885825"/>
                  <a:gd name="connsiteY101" fmla="*/ 1185792 h 1647825"/>
                  <a:gd name="connsiteX102" fmla="*/ 341471 w 885825"/>
                  <a:gd name="connsiteY102" fmla="*/ 1345812 h 1647825"/>
                  <a:gd name="connsiteX103" fmla="*/ 373856 w 885825"/>
                  <a:gd name="connsiteY103" fmla="*/ 1348670 h 1647825"/>
                  <a:gd name="connsiteX104" fmla="*/ 386239 w 885825"/>
                  <a:gd name="connsiteY104" fmla="*/ 1348670 h 1647825"/>
                  <a:gd name="connsiteX105" fmla="*/ 383381 w 885825"/>
                  <a:gd name="connsiteY105" fmla="*/ 1369624 h 1647825"/>
                  <a:gd name="connsiteX106" fmla="*/ 382429 w 885825"/>
                  <a:gd name="connsiteY106" fmla="*/ 1391532 h 1647825"/>
                  <a:gd name="connsiteX107" fmla="*/ 527209 w 885825"/>
                  <a:gd name="connsiteY107" fmla="*/ 1625847 h 1647825"/>
                  <a:gd name="connsiteX108" fmla="*/ 558641 w 885825"/>
                  <a:gd name="connsiteY108" fmla="*/ 1636324 h 1647825"/>
                  <a:gd name="connsiteX109" fmla="*/ 756761 w 885825"/>
                  <a:gd name="connsiteY109" fmla="*/ 1596320 h 1647825"/>
                  <a:gd name="connsiteX110" fmla="*/ 777716 w 885825"/>
                  <a:gd name="connsiteY110" fmla="*/ 1584890 h 1647825"/>
                  <a:gd name="connsiteX111" fmla="*/ 858679 w 885825"/>
                  <a:gd name="connsiteY111" fmla="*/ 1491545 h 1647825"/>
                  <a:gd name="connsiteX112" fmla="*/ 791051 w 885825"/>
                  <a:gd name="connsiteY112" fmla="*/ 1321999 h 1647825"/>
                  <a:gd name="connsiteX113" fmla="*/ 771049 w 885825"/>
                  <a:gd name="connsiteY113" fmla="*/ 1318190 h 1647825"/>
                  <a:gd name="connsiteX114" fmla="*/ 750094 w 885825"/>
                  <a:gd name="connsiteY114" fmla="*/ 1317237 h 1647825"/>
                  <a:gd name="connsiteX115" fmla="*/ 608171 w 885825"/>
                  <a:gd name="connsiteY115" fmla="*/ 1392484 h 1647825"/>
                  <a:gd name="connsiteX116" fmla="*/ 591979 w 885825"/>
                  <a:gd name="connsiteY116" fmla="*/ 1422012 h 1647825"/>
                  <a:gd name="connsiteX117" fmla="*/ 576739 w 885825"/>
                  <a:gd name="connsiteY117" fmla="*/ 1497259 h 1647825"/>
                  <a:gd name="connsiteX118" fmla="*/ 552926 w 885825"/>
                  <a:gd name="connsiteY118" fmla="*/ 1501070 h 1647825"/>
                  <a:gd name="connsiteX119" fmla="*/ 546259 w 885825"/>
                  <a:gd name="connsiteY119" fmla="*/ 1447729 h 1647825"/>
                  <a:gd name="connsiteX120" fmla="*/ 552926 w 885825"/>
                  <a:gd name="connsiteY120" fmla="*/ 1422965 h 1647825"/>
                  <a:gd name="connsiteX121" fmla="*/ 565309 w 885825"/>
                  <a:gd name="connsiteY121" fmla="*/ 1393437 h 1647825"/>
                  <a:gd name="connsiteX122" fmla="*/ 749141 w 885825"/>
                  <a:gd name="connsiteY122" fmla="*/ 1281042 h 1647825"/>
                  <a:gd name="connsiteX123" fmla="*/ 164306 w 885825"/>
                  <a:gd name="connsiteY123" fmla="*/ 969574 h 1647825"/>
                  <a:gd name="connsiteX124" fmla="*/ 140494 w 885825"/>
                  <a:gd name="connsiteY124" fmla="*/ 968622 h 1647825"/>
                  <a:gd name="connsiteX125" fmla="*/ 118586 w 885825"/>
                  <a:gd name="connsiteY125" fmla="*/ 678109 h 1647825"/>
                  <a:gd name="connsiteX126" fmla="*/ 133826 w 885825"/>
                  <a:gd name="connsiteY126" fmla="*/ 661917 h 1647825"/>
                  <a:gd name="connsiteX127" fmla="*/ 134779 w 885825"/>
                  <a:gd name="connsiteY127" fmla="*/ 661917 h 1647825"/>
                  <a:gd name="connsiteX128" fmla="*/ 153829 w 885825"/>
                  <a:gd name="connsiteY128" fmla="*/ 691444 h 1647825"/>
                  <a:gd name="connsiteX129" fmla="*/ 153829 w 885825"/>
                  <a:gd name="connsiteY129" fmla="*/ 692397 h 1647825"/>
                  <a:gd name="connsiteX130" fmla="*/ 146209 w 885825"/>
                  <a:gd name="connsiteY130" fmla="*/ 700969 h 1647825"/>
                  <a:gd name="connsiteX131" fmla="*/ 165259 w 885825"/>
                  <a:gd name="connsiteY131" fmla="*/ 942904 h 1647825"/>
                  <a:gd name="connsiteX132" fmla="*/ 164306 w 885825"/>
                  <a:gd name="connsiteY132" fmla="*/ 969574 h 164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</a:cxnLst>
                <a:rect l="l" t="t" r="r" b="b"/>
                <a:pathLst>
                  <a:path w="885825" h="1647825">
                    <a:moveTo>
                      <a:pt x="749141" y="1281042"/>
                    </a:moveTo>
                    <a:cubicBezTo>
                      <a:pt x="789146" y="1281042"/>
                      <a:pt x="827246" y="1292472"/>
                      <a:pt x="858679" y="1312474"/>
                    </a:cubicBezTo>
                    <a:cubicBezTo>
                      <a:pt x="858679" y="1312474"/>
                      <a:pt x="858679" y="1302949"/>
                      <a:pt x="858679" y="1287709"/>
                    </a:cubicBezTo>
                    <a:cubicBezTo>
                      <a:pt x="874871" y="1196270"/>
                      <a:pt x="875824" y="1101972"/>
                      <a:pt x="861536" y="1006722"/>
                    </a:cubicBezTo>
                    <a:cubicBezTo>
                      <a:pt x="859631" y="996244"/>
                      <a:pt x="857726" y="985767"/>
                      <a:pt x="855821" y="975289"/>
                    </a:cubicBezTo>
                    <a:cubicBezTo>
                      <a:pt x="847249" y="938142"/>
                      <a:pt x="828199" y="900042"/>
                      <a:pt x="791051" y="885754"/>
                    </a:cubicBezTo>
                    <a:cubicBezTo>
                      <a:pt x="784384" y="882897"/>
                      <a:pt x="777716" y="880992"/>
                      <a:pt x="770096" y="880039"/>
                    </a:cubicBezTo>
                    <a:cubicBezTo>
                      <a:pt x="762476" y="879087"/>
                      <a:pt x="753904" y="879087"/>
                      <a:pt x="745331" y="880039"/>
                    </a:cubicBezTo>
                    <a:cubicBezTo>
                      <a:pt x="736759" y="880992"/>
                      <a:pt x="727234" y="881944"/>
                      <a:pt x="718661" y="884802"/>
                    </a:cubicBezTo>
                    <a:cubicBezTo>
                      <a:pt x="651034" y="903852"/>
                      <a:pt x="611029" y="975289"/>
                      <a:pt x="630079" y="1042917"/>
                    </a:cubicBezTo>
                    <a:cubicBezTo>
                      <a:pt x="631984" y="1050537"/>
                      <a:pt x="627221" y="1059109"/>
                      <a:pt x="618649" y="1060062"/>
                    </a:cubicBezTo>
                    <a:cubicBezTo>
                      <a:pt x="611981" y="1061014"/>
                      <a:pt x="606266" y="1056252"/>
                      <a:pt x="604361" y="1049584"/>
                    </a:cubicBezTo>
                    <a:cubicBezTo>
                      <a:pt x="581501" y="967669"/>
                      <a:pt x="629126" y="881944"/>
                      <a:pt x="711041" y="859084"/>
                    </a:cubicBezTo>
                    <a:cubicBezTo>
                      <a:pt x="719614" y="856227"/>
                      <a:pt x="729139" y="855274"/>
                      <a:pt x="737711" y="854322"/>
                    </a:cubicBezTo>
                    <a:cubicBezTo>
                      <a:pt x="748189" y="854322"/>
                      <a:pt x="758666" y="855274"/>
                      <a:pt x="768191" y="857179"/>
                    </a:cubicBezTo>
                    <a:cubicBezTo>
                      <a:pt x="798671" y="853369"/>
                      <a:pt x="817721" y="891469"/>
                      <a:pt x="846296" y="891469"/>
                    </a:cubicBezTo>
                    <a:cubicBezTo>
                      <a:pt x="827246" y="834319"/>
                      <a:pt x="855821" y="767644"/>
                      <a:pt x="855821" y="707637"/>
                    </a:cubicBezTo>
                    <a:cubicBezTo>
                      <a:pt x="856774" y="699064"/>
                      <a:pt x="856774" y="690492"/>
                      <a:pt x="856774" y="681919"/>
                    </a:cubicBezTo>
                    <a:cubicBezTo>
                      <a:pt x="859631" y="671442"/>
                      <a:pt x="861536" y="660964"/>
                      <a:pt x="863441" y="650487"/>
                    </a:cubicBezTo>
                    <a:cubicBezTo>
                      <a:pt x="865346" y="640009"/>
                      <a:pt x="866299" y="629532"/>
                      <a:pt x="868204" y="619054"/>
                    </a:cubicBezTo>
                    <a:cubicBezTo>
                      <a:pt x="893921" y="510469"/>
                      <a:pt x="865346" y="415219"/>
                      <a:pt x="856774" y="311397"/>
                    </a:cubicBezTo>
                    <a:cubicBezTo>
                      <a:pt x="856774" y="300919"/>
                      <a:pt x="856774" y="290442"/>
                      <a:pt x="856774" y="280917"/>
                    </a:cubicBezTo>
                    <a:cubicBezTo>
                      <a:pt x="856774" y="243769"/>
                      <a:pt x="856774" y="220909"/>
                      <a:pt x="856774" y="220909"/>
                    </a:cubicBezTo>
                    <a:lnTo>
                      <a:pt x="854869" y="221862"/>
                    </a:lnTo>
                    <a:cubicBezTo>
                      <a:pt x="848201" y="162807"/>
                      <a:pt x="819626" y="109467"/>
                      <a:pt x="776764" y="71367"/>
                    </a:cubicBezTo>
                    <a:cubicBezTo>
                      <a:pt x="768191" y="63747"/>
                      <a:pt x="759619" y="57079"/>
                      <a:pt x="750094" y="50412"/>
                    </a:cubicBezTo>
                    <a:cubicBezTo>
                      <a:pt x="721519" y="31362"/>
                      <a:pt x="690086" y="18027"/>
                      <a:pt x="656749" y="12312"/>
                    </a:cubicBezTo>
                    <a:cubicBezTo>
                      <a:pt x="645319" y="10407"/>
                      <a:pt x="634841" y="9454"/>
                      <a:pt x="623411" y="8502"/>
                    </a:cubicBezTo>
                    <a:cubicBezTo>
                      <a:pt x="502444" y="-4833"/>
                      <a:pt x="359569" y="80892"/>
                      <a:pt x="391954" y="227577"/>
                    </a:cubicBezTo>
                    <a:cubicBezTo>
                      <a:pt x="395764" y="236149"/>
                      <a:pt x="399574" y="244722"/>
                      <a:pt x="405289" y="253294"/>
                    </a:cubicBezTo>
                    <a:cubicBezTo>
                      <a:pt x="427196" y="290442"/>
                      <a:pt x="474821" y="328542"/>
                      <a:pt x="520541" y="332352"/>
                    </a:cubicBezTo>
                    <a:cubicBezTo>
                      <a:pt x="530066" y="334257"/>
                      <a:pt x="540544" y="335209"/>
                      <a:pt x="551021" y="335209"/>
                    </a:cubicBezTo>
                    <a:cubicBezTo>
                      <a:pt x="633889" y="335209"/>
                      <a:pt x="702469" y="276154"/>
                      <a:pt x="718661" y="198049"/>
                    </a:cubicBezTo>
                    <a:cubicBezTo>
                      <a:pt x="720566" y="186619"/>
                      <a:pt x="722471" y="175189"/>
                      <a:pt x="722471" y="163759"/>
                    </a:cubicBezTo>
                    <a:cubicBezTo>
                      <a:pt x="722471" y="153282"/>
                      <a:pt x="731996" y="144709"/>
                      <a:pt x="743426" y="146614"/>
                    </a:cubicBezTo>
                    <a:cubicBezTo>
                      <a:pt x="751999" y="147567"/>
                      <a:pt x="758666" y="156139"/>
                      <a:pt x="758666" y="164712"/>
                    </a:cubicBezTo>
                    <a:cubicBezTo>
                      <a:pt x="758666" y="248532"/>
                      <a:pt x="708184" y="320922"/>
                      <a:pt x="635794" y="353307"/>
                    </a:cubicBezTo>
                    <a:cubicBezTo>
                      <a:pt x="664369" y="365689"/>
                      <a:pt x="689134" y="384739"/>
                      <a:pt x="708184" y="407599"/>
                    </a:cubicBezTo>
                    <a:cubicBezTo>
                      <a:pt x="714851" y="415219"/>
                      <a:pt x="720566" y="423792"/>
                      <a:pt x="726281" y="432364"/>
                    </a:cubicBezTo>
                    <a:cubicBezTo>
                      <a:pt x="771049" y="473322"/>
                      <a:pt x="761524" y="530472"/>
                      <a:pt x="757714" y="584764"/>
                    </a:cubicBezTo>
                    <a:cubicBezTo>
                      <a:pt x="755809" y="593337"/>
                      <a:pt x="753904" y="602862"/>
                      <a:pt x="751046" y="611434"/>
                    </a:cubicBezTo>
                    <a:cubicBezTo>
                      <a:pt x="748189" y="620007"/>
                      <a:pt x="745331" y="628579"/>
                      <a:pt x="741521" y="637152"/>
                    </a:cubicBezTo>
                    <a:cubicBezTo>
                      <a:pt x="737711" y="645724"/>
                      <a:pt x="732949" y="654297"/>
                      <a:pt x="727234" y="661917"/>
                    </a:cubicBezTo>
                    <a:cubicBezTo>
                      <a:pt x="716756" y="678109"/>
                      <a:pt x="703421" y="693349"/>
                      <a:pt x="687229" y="706684"/>
                    </a:cubicBezTo>
                    <a:cubicBezTo>
                      <a:pt x="689134" y="740974"/>
                      <a:pt x="709136" y="771454"/>
                      <a:pt x="737711" y="786694"/>
                    </a:cubicBezTo>
                    <a:cubicBezTo>
                      <a:pt x="744379" y="790504"/>
                      <a:pt x="752951" y="794314"/>
                      <a:pt x="760571" y="796219"/>
                    </a:cubicBezTo>
                    <a:cubicBezTo>
                      <a:pt x="771049" y="791457"/>
                      <a:pt x="780574" y="794314"/>
                      <a:pt x="788194" y="799077"/>
                    </a:cubicBezTo>
                    <a:cubicBezTo>
                      <a:pt x="810101" y="816222"/>
                      <a:pt x="800576" y="825747"/>
                      <a:pt x="783431" y="835272"/>
                    </a:cubicBezTo>
                    <a:cubicBezTo>
                      <a:pt x="773906" y="838129"/>
                      <a:pt x="762476" y="837177"/>
                      <a:pt x="752951" y="830509"/>
                    </a:cubicBezTo>
                    <a:cubicBezTo>
                      <a:pt x="743426" y="827652"/>
                      <a:pt x="733901" y="824794"/>
                      <a:pt x="724376" y="820032"/>
                    </a:cubicBezTo>
                    <a:cubicBezTo>
                      <a:pt x="689134" y="801934"/>
                      <a:pt x="662464" y="768597"/>
                      <a:pt x="653891" y="728592"/>
                    </a:cubicBezTo>
                    <a:cubicBezTo>
                      <a:pt x="559594" y="780027"/>
                      <a:pt x="439579" y="750499"/>
                      <a:pt x="381476" y="658107"/>
                    </a:cubicBezTo>
                    <a:cubicBezTo>
                      <a:pt x="376714" y="650487"/>
                      <a:pt x="377666" y="640962"/>
                      <a:pt x="384334" y="635247"/>
                    </a:cubicBezTo>
                    <a:cubicBezTo>
                      <a:pt x="392906" y="627627"/>
                      <a:pt x="405289" y="629532"/>
                      <a:pt x="411004" y="639057"/>
                    </a:cubicBezTo>
                    <a:cubicBezTo>
                      <a:pt x="440531" y="685729"/>
                      <a:pt x="490061" y="713352"/>
                      <a:pt x="541496" y="717162"/>
                    </a:cubicBezTo>
                    <a:cubicBezTo>
                      <a:pt x="545306" y="715257"/>
                      <a:pt x="548164" y="716209"/>
                      <a:pt x="552926" y="716209"/>
                    </a:cubicBezTo>
                    <a:cubicBezTo>
                      <a:pt x="611981" y="716209"/>
                      <a:pt x="663416" y="684777"/>
                      <a:pt x="693896" y="638104"/>
                    </a:cubicBezTo>
                    <a:cubicBezTo>
                      <a:pt x="699611" y="628579"/>
                      <a:pt x="705326" y="619054"/>
                      <a:pt x="710089" y="608577"/>
                    </a:cubicBezTo>
                    <a:cubicBezTo>
                      <a:pt x="732949" y="557142"/>
                      <a:pt x="723424" y="519042"/>
                      <a:pt x="710089" y="475227"/>
                    </a:cubicBezTo>
                    <a:cubicBezTo>
                      <a:pt x="705326" y="464749"/>
                      <a:pt x="700564" y="455224"/>
                      <a:pt x="693896" y="445699"/>
                    </a:cubicBezTo>
                    <a:cubicBezTo>
                      <a:pt x="663416" y="399979"/>
                      <a:pt x="611029" y="370452"/>
                      <a:pt x="551974" y="370452"/>
                    </a:cubicBezTo>
                    <a:cubicBezTo>
                      <a:pt x="546259" y="370452"/>
                      <a:pt x="539591" y="369499"/>
                      <a:pt x="532924" y="368547"/>
                    </a:cubicBezTo>
                    <a:cubicBezTo>
                      <a:pt x="485299" y="347592"/>
                      <a:pt x="440531" y="319017"/>
                      <a:pt x="397669" y="301872"/>
                    </a:cubicBezTo>
                    <a:cubicBezTo>
                      <a:pt x="389096" y="298062"/>
                      <a:pt x="380524" y="295204"/>
                      <a:pt x="371951" y="293299"/>
                    </a:cubicBezTo>
                    <a:cubicBezTo>
                      <a:pt x="294799" y="280917"/>
                      <a:pt x="209074" y="299967"/>
                      <a:pt x="180499" y="376167"/>
                    </a:cubicBezTo>
                    <a:cubicBezTo>
                      <a:pt x="170974" y="423792"/>
                      <a:pt x="161449" y="461892"/>
                      <a:pt x="175736" y="505707"/>
                    </a:cubicBezTo>
                    <a:cubicBezTo>
                      <a:pt x="177641" y="515232"/>
                      <a:pt x="179546" y="523804"/>
                      <a:pt x="181451" y="532377"/>
                    </a:cubicBezTo>
                    <a:cubicBezTo>
                      <a:pt x="186214" y="549522"/>
                      <a:pt x="193834" y="565714"/>
                      <a:pt x="202406" y="580954"/>
                    </a:cubicBezTo>
                    <a:cubicBezTo>
                      <a:pt x="207169" y="581907"/>
                      <a:pt x="211931" y="581907"/>
                      <a:pt x="217646" y="581907"/>
                    </a:cubicBezTo>
                    <a:cubicBezTo>
                      <a:pt x="225266" y="581907"/>
                      <a:pt x="231934" y="580954"/>
                      <a:pt x="239554" y="580002"/>
                    </a:cubicBezTo>
                    <a:cubicBezTo>
                      <a:pt x="247174" y="579049"/>
                      <a:pt x="253841" y="577144"/>
                      <a:pt x="260509" y="575239"/>
                    </a:cubicBezTo>
                    <a:cubicBezTo>
                      <a:pt x="305276" y="563809"/>
                      <a:pt x="330041" y="530472"/>
                      <a:pt x="344329" y="490467"/>
                    </a:cubicBezTo>
                    <a:cubicBezTo>
                      <a:pt x="347186" y="482847"/>
                      <a:pt x="350044" y="474274"/>
                      <a:pt x="351949" y="465702"/>
                    </a:cubicBezTo>
                    <a:cubicBezTo>
                      <a:pt x="361474" y="443794"/>
                      <a:pt x="361474" y="434269"/>
                      <a:pt x="361474" y="415219"/>
                    </a:cubicBezTo>
                    <a:cubicBezTo>
                      <a:pt x="370999" y="415219"/>
                      <a:pt x="390049" y="415219"/>
                      <a:pt x="390049" y="424744"/>
                    </a:cubicBezTo>
                    <a:cubicBezTo>
                      <a:pt x="399574" y="481894"/>
                      <a:pt x="361474" y="539044"/>
                      <a:pt x="325279" y="580954"/>
                    </a:cubicBezTo>
                    <a:cubicBezTo>
                      <a:pt x="317659" y="587622"/>
                      <a:pt x="310039" y="592384"/>
                      <a:pt x="301466" y="597147"/>
                    </a:cubicBezTo>
                    <a:cubicBezTo>
                      <a:pt x="276701" y="610482"/>
                      <a:pt x="248126" y="618102"/>
                      <a:pt x="218599" y="618102"/>
                    </a:cubicBezTo>
                    <a:cubicBezTo>
                      <a:pt x="191929" y="618102"/>
                      <a:pt x="168116" y="611434"/>
                      <a:pt x="145256" y="600957"/>
                    </a:cubicBezTo>
                    <a:cubicBezTo>
                      <a:pt x="64294" y="638104"/>
                      <a:pt x="7144" y="720972"/>
                      <a:pt x="7144" y="817174"/>
                    </a:cubicBezTo>
                    <a:cubicBezTo>
                      <a:pt x="7144" y="920044"/>
                      <a:pt x="72866" y="1008627"/>
                      <a:pt x="164306" y="1041964"/>
                    </a:cubicBezTo>
                    <a:cubicBezTo>
                      <a:pt x="168116" y="1041964"/>
                      <a:pt x="170974" y="1041964"/>
                      <a:pt x="174784" y="1041964"/>
                    </a:cubicBezTo>
                    <a:cubicBezTo>
                      <a:pt x="269081" y="1041964"/>
                      <a:pt x="346234" y="964812"/>
                      <a:pt x="346234" y="870514"/>
                    </a:cubicBezTo>
                    <a:cubicBezTo>
                      <a:pt x="346234" y="860037"/>
                      <a:pt x="355759" y="851464"/>
                      <a:pt x="367189" y="853369"/>
                    </a:cubicBezTo>
                    <a:cubicBezTo>
                      <a:pt x="375761" y="854322"/>
                      <a:pt x="382429" y="862894"/>
                      <a:pt x="382429" y="871467"/>
                    </a:cubicBezTo>
                    <a:cubicBezTo>
                      <a:pt x="382429" y="914329"/>
                      <a:pt x="369094" y="954334"/>
                      <a:pt x="346234" y="987672"/>
                    </a:cubicBezTo>
                    <a:cubicBezTo>
                      <a:pt x="346234" y="999102"/>
                      <a:pt x="348139" y="1010532"/>
                      <a:pt x="350044" y="1021009"/>
                    </a:cubicBezTo>
                    <a:cubicBezTo>
                      <a:pt x="352901" y="1031487"/>
                      <a:pt x="355759" y="1041964"/>
                      <a:pt x="360521" y="1052442"/>
                    </a:cubicBezTo>
                    <a:cubicBezTo>
                      <a:pt x="372904" y="1100067"/>
                      <a:pt x="401479" y="1128642"/>
                      <a:pt x="451009" y="1141024"/>
                    </a:cubicBezTo>
                    <a:cubicBezTo>
                      <a:pt x="461486" y="1144834"/>
                      <a:pt x="471964" y="1148645"/>
                      <a:pt x="482441" y="1150549"/>
                    </a:cubicBezTo>
                    <a:cubicBezTo>
                      <a:pt x="493871" y="1152454"/>
                      <a:pt x="504349" y="1154359"/>
                      <a:pt x="516731" y="1154359"/>
                    </a:cubicBezTo>
                    <a:cubicBezTo>
                      <a:pt x="611029" y="1154359"/>
                      <a:pt x="688181" y="1077207"/>
                      <a:pt x="688181" y="982909"/>
                    </a:cubicBezTo>
                    <a:cubicBezTo>
                      <a:pt x="688181" y="972432"/>
                      <a:pt x="697706" y="963859"/>
                      <a:pt x="709136" y="965764"/>
                    </a:cubicBezTo>
                    <a:cubicBezTo>
                      <a:pt x="717709" y="966717"/>
                      <a:pt x="724376" y="975289"/>
                      <a:pt x="724376" y="983862"/>
                    </a:cubicBezTo>
                    <a:cubicBezTo>
                      <a:pt x="724376" y="995292"/>
                      <a:pt x="723424" y="1006722"/>
                      <a:pt x="721519" y="1017199"/>
                    </a:cubicBezTo>
                    <a:cubicBezTo>
                      <a:pt x="725329" y="1052442"/>
                      <a:pt x="696754" y="1071492"/>
                      <a:pt x="684371" y="1105782"/>
                    </a:cubicBezTo>
                    <a:cubicBezTo>
                      <a:pt x="677704" y="1114354"/>
                      <a:pt x="671036" y="1121974"/>
                      <a:pt x="663416" y="1129595"/>
                    </a:cubicBezTo>
                    <a:cubicBezTo>
                      <a:pt x="626269" y="1166742"/>
                      <a:pt x="574834" y="1189602"/>
                      <a:pt x="517684" y="1189602"/>
                    </a:cubicBezTo>
                    <a:cubicBezTo>
                      <a:pt x="507206" y="1189602"/>
                      <a:pt x="497681" y="1188649"/>
                      <a:pt x="488156" y="1187697"/>
                    </a:cubicBezTo>
                    <a:cubicBezTo>
                      <a:pt x="478631" y="1186745"/>
                      <a:pt x="469106" y="1183887"/>
                      <a:pt x="459581" y="1181982"/>
                    </a:cubicBezTo>
                    <a:cubicBezTo>
                      <a:pt x="382429" y="1166742"/>
                      <a:pt x="334804" y="1100067"/>
                      <a:pt x="315754" y="1023867"/>
                    </a:cubicBezTo>
                    <a:cubicBezTo>
                      <a:pt x="249079" y="1071492"/>
                      <a:pt x="153829" y="1071492"/>
                      <a:pt x="172879" y="1185792"/>
                    </a:cubicBezTo>
                    <a:cubicBezTo>
                      <a:pt x="191929" y="1271517"/>
                      <a:pt x="258604" y="1338192"/>
                      <a:pt x="341471" y="1345812"/>
                    </a:cubicBezTo>
                    <a:cubicBezTo>
                      <a:pt x="351949" y="1347717"/>
                      <a:pt x="362426" y="1348670"/>
                      <a:pt x="373856" y="1348670"/>
                    </a:cubicBezTo>
                    <a:cubicBezTo>
                      <a:pt x="377666" y="1348670"/>
                      <a:pt x="381476" y="1348670"/>
                      <a:pt x="386239" y="1348670"/>
                    </a:cubicBezTo>
                    <a:cubicBezTo>
                      <a:pt x="385286" y="1355337"/>
                      <a:pt x="384334" y="1362957"/>
                      <a:pt x="383381" y="1369624"/>
                    </a:cubicBezTo>
                    <a:cubicBezTo>
                      <a:pt x="382429" y="1376292"/>
                      <a:pt x="382429" y="1383912"/>
                      <a:pt x="382429" y="1391532"/>
                    </a:cubicBezTo>
                    <a:cubicBezTo>
                      <a:pt x="373856" y="1500117"/>
                      <a:pt x="421481" y="1595367"/>
                      <a:pt x="527209" y="1625847"/>
                    </a:cubicBezTo>
                    <a:cubicBezTo>
                      <a:pt x="537686" y="1629657"/>
                      <a:pt x="548164" y="1633467"/>
                      <a:pt x="558641" y="1636324"/>
                    </a:cubicBezTo>
                    <a:cubicBezTo>
                      <a:pt x="623411" y="1652517"/>
                      <a:pt x="698659" y="1636324"/>
                      <a:pt x="756761" y="1596320"/>
                    </a:cubicBezTo>
                    <a:cubicBezTo>
                      <a:pt x="764381" y="1592509"/>
                      <a:pt x="771049" y="1588699"/>
                      <a:pt x="777716" y="1584890"/>
                    </a:cubicBezTo>
                    <a:cubicBezTo>
                      <a:pt x="812006" y="1563934"/>
                      <a:pt x="841534" y="1533454"/>
                      <a:pt x="858679" y="1491545"/>
                    </a:cubicBezTo>
                    <a:cubicBezTo>
                      <a:pt x="887254" y="1424870"/>
                      <a:pt x="877729" y="1339145"/>
                      <a:pt x="791051" y="1321999"/>
                    </a:cubicBezTo>
                    <a:cubicBezTo>
                      <a:pt x="784384" y="1320095"/>
                      <a:pt x="777716" y="1319142"/>
                      <a:pt x="771049" y="1318190"/>
                    </a:cubicBezTo>
                    <a:cubicBezTo>
                      <a:pt x="764381" y="1317237"/>
                      <a:pt x="757714" y="1317237"/>
                      <a:pt x="750094" y="1317237"/>
                    </a:cubicBezTo>
                    <a:cubicBezTo>
                      <a:pt x="691039" y="1317237"/>
                      <a:pt x="638651" y="1347717"/>
                      <a:pt x="608171" y="1392484"/>
                    </a:cubicBezTo>
                    <a:cubicBezTo>
                      <a:pt x="602456" y="1402009"/>
                      <a:pt x="596741" y="1411534"/>
                      <a:pt x="591979" y="1422012"/>
                    </a:cubicBezTo>
                    <a:cubicBezTo>
                      <a:pt x="577691" y="1445824"/>
                      <a:pt x="590074" y="1483924"/>
                      <a:pt x="576739" y="1497259"/>
                    </a:cubicBezTo>
                    <a:cubicBezTo>
                      <a:pt x="571976" y="1502022"/>
                      <a:pt x="565309" y="1503927"/>
                      <a:pt x="552926" y="1501070"/>
                    </a:cubicBezTo>
                    <a:cubicBezTo>
                      <a:pt x="543401" y="1482020"/>
                      <a:pt x="543401" y="1462970"/>
                      <a:pt x="546259" y="1447729"/>
                    </a:cubicBezTo>
                    <a:cubicBezTo>
                      <a:pt x="548164" y="1439157"/>
                      <a:pt x="551021" y="1430584"/>
                      <a:pt x="552926" y="1422965"/>
                    </a:cubicBezTo>
                    <a:cubicBezTo>
                      <a:pt x="556736" y="1412487"/>
                      <a:pt x="560546" y="1402962"/>
                      <a:pt x="565309" y="1393437"/>
                    </a:cubicBezTo>
                    <a:cubicBezTo>
                      <a:pt x="600551" y="1326762"/>
                      <a:pt x="669131" y="1281042"/>
                      <a:pt x="749141" y="1281042"/>
                    </a:cubicBezTo>
                    <a:close/>
                    <a:moveTo>
                      <a:pt x="164306" y="969574"/>
                    </a:moveTo>
                    <a:cubicBezTo>
                      <a:pt x="157639" y="975289"/>
                      <a:pt x="147161" y="975289"/>
                      <a:pt x="140494" y="968622"/>
                    </a:cubicBezTo>
                    <a:cubicBezTo>
                      <a:pt x="54769" y="894327"/>
                      <a:pt x="45244" y="763834"/>
                      <a:pt x="118586" y="678109"/>
                    </a:cubicBezTo>
                    <a:cubicBezTo>
                      <a:pt x="123349" y="672394"/>
                      <a:pt x="129064" y="667632"/>
                      <a:pt x="133826" y="661917"/>
                    </a:cubicBezTo>
                    <a:cubicBezTo>
                      <a:pt x="133826" y="661917"/>
                      <a:pt x="134779" y="661917"/>
                      <a:pt x="134779" y="661917"/>
                    </a:cubicBezTo>
                    <a:lnTo>
                      <a:pt x="153829" y="691444"/>
                    </a:lnTo>
                    <a:cubicBezTo>
                      <a:pt x="153829" y="691444"/>
                      <a:pt x="153829" y="691444"/>
                      <a:pt x="153829" y="692397"/>
                    </a:cubicBezTo>
                    <a:cubicBezTo>
                      <a:pt x="150971" y="695254"/>
                      <a:pt x="148114" y="698112"/>
                      <a:pt x="146209" y="700969"/>
                    </a:cubicBezTo>
                    <a:cubicBezTo>
                      <a:pt x="84296" y="772407"/>
                      <a:pt x="92869" y="880992"/>
                      <a:pt x="165259" y="942904"/>
                    </a:cubicBezTo>
                    <a:cubicBezTo>
                      <a:pt x="172879" y="949572"/>
                      <a:pt x="172879" y="961954"/>
                      <a:pt x="164306" y="9695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4" name="Freeform: Shape 47">
                <a:extLst>
                  <a:ext uri="{FF2B5EF4-FFF2-40B4-BE49-F238E27FC236}">
                    <a16:creationId xmlns:a16="http://schemas.microsoft.com/office/drawing/2014/main" id="{A2D8A26F-DBCD-48A5-A508-B22D0CB64837}"/>
                  </a:ext>
                </a:extLst>
              </p:cNvPr>
              <p:cNvSpPr/>
              <p:nvPr/>
            </p:nvSpPr>
            <p:spPr>
              <a:xfrm>
                <a:off x="8319409" y="2396187"/>
                <a:ext cx="885825" cy="1647825"/>
              </a:xfrm>
              <a:custGeom>
                <a:avLst/>
                <a:gdLst>
                  <a:gd name="connsiteX0" fmla="*/ 320891 w 885825"/>
                  <a:gd name="connsiteY0" fmla="*/ 1394389 h 1647825"/>
                  <a:gd name="connsiteX1" fmla="*/ 333274 w 885825"/>
                  <a:gd name="connsiteY1" fmla="*/ 1423917 h 1647825"/>
                  <a:gd name="connsiteX2" fmla="*/ 339941 w 885825"/>
                  <a:gd name="connsiteY2" fmla="*/ 1448682 h 1647825"/>
                  <a:gd name="connsiteX3" fmla="*/ 333274 w 885825"/>
                  <a:gd name="connsiteY3" fmla="*/ 1502022 h 1647825"/>
                  <a:gd name="connsiteX4" fmla="*/ 309461 w 885825"/>
                  <a:gd name="connsiteY4" fmla="*/ 1498212 h 1647825"/>
                  <a:gd name="connsiteX5" fmla="*/ 294221 w 885825"/>
                  <a:gd name="connsiteY5" fmla="*/ 1422964 h 1647825"/>
                  <a:gd name="connsiteX6" fmla="*/ 278029 w 885825"/>
                  <a:gd name="connsiteY6" fmla="*/ 1393437 h 1647825"/>
                  <a:gd name="connsiteX7" fmla="*/ 136106 w 885825"/>
                  <a:gd name="connsiteY7" fmla="*/ 1318189 h 1647825"/>
                  <a:gd name="connsiteX8" fmla="*/ 115151 w 885825"/>
                  <a:gd name="connsiteY8" fmla="*/ 1319142 h 1647825"/>
                  <a:gd name="connsiteX9" fmla="*/ 95149 w 885825"/>
                  <a:gd name="connsiteY9" fmla="*/ 1322952 h 1647825"/>
                  <a:gd name="connsiteX10" fmla="*/ 27521 w 885825"/>
                  <a:gd name="connsiteY10" fmla="*/ 1492497 h 1647825"/>
                  <a:gd name="connsiteX11" fmla="*/ 108484 w 885825"/>
                  <a:gd name="connsiteY11" fmla="*/ 1585842 h 1647825"/>
                  <a:gd name="connsiteX12" fmla="*/ 129439 w 885825"/>
                  <a:gd name="connsiteY12" fmla="*/ 1597272 h 1647825"/>
                  <a:gd name="connsiteX13" fmla="*/ 327559 w 885825"/>
                  <a:gd name="connsiteY13" fmla="*/ 1637277 h 1647825"/>
                  <a:gd name="connsiteX14" fmla="*/ 358991 w 885825"/>
                  <a:gd name="connsiteY14" fmla="*/ 1626800 h 1647825"/>
                  <a:gd name="connsiteX15" fmla="*/ 503771 w 885825"/>
                  <a:gd name="connsiteY15" fmla="*/ 1392484 h 1647825"/>
                  <a:gd name="connsiteX16" fmla="*/ 502819 w 885825"/>
                  <a:gd name="connsiteY16" fmla="*/ 1370577 h 1647825"/>
                  <a:gd name="connsiteX17" fmla="*/ 499961 w 885825"/>
                  <a:gd name="connsiteY17" fmla="*/ 1349622 h 1647825"/>
                  <a:gd name="connsiteX18" fmla="*/ 512344 w 885825"/>
                  <a:gd name="connsiteY18" fmla="*/ 1349622 h 1647825"/>
                  <a:gd name="connsiteX19" fmla="*/ 544729 w 885825"/>
                  <a:gd name="connsiteY19" fmla="*/ 1346764 h 1647825"/>
                  <a:gd name="connsiteX20" fmla="*/ 713321 w 885825"/>
                  <a:gd name="connsiteY20" fmla="*/ 1186744 h 1647825"/>
                  <a:gd name="connsiteX21" fmla="*/ 570446 w 885825"/>
                  <a:gd name="connsiteY21" fmla="*/ 1024819 h 1647825"/>
                  <a:gd name="connsiteX22" fmla="*/ 426619 w 885825"/>
                  <a:gd name="connsiteY22" fmla="*/ 1182934 h 1647825"/>
                  <a:gd name="connsiteX23" fmla="*/ 398044 w 885825"/>
                  <a:gd name="connsiteY23" fmla="*/ 1188650 h 1647825"/>
                  <a:gd name="connsiteX24" fmla="*/ 368516 w 885825"/>
                  <a:gd name="connsiteY24" fmla="*/ 1190554 h 1647825"/>
                  <a:gd name="connsiteX25" fmla="*/ 222784 w 885825"/>
                  <a:gd name="connsiteY25" fmla="*/ 1130547 h 1647825"/>
                  <a:gd name="connsiteX26" fmla="*/ 201829 w 885825"/>
                  <a:gd name="connsiteY26" fmla="*/ 1106734 h 1647825"/>
                  <a:gd name="connsiteX27" fmla="*/ 164681 w 885825"/>
                  <a:gd name="connsiteY27" fmla="*/ 1018152 h 1647825"/>
                  <a:gd name="connsiteX28" fmla="*/ 161824 w 885825"/>
                  <a:gd name="connsiteY28" fmla="*/ 984814 h 1647825"/>
                  <a:gd name="connsiteX29" fmla="*/ 177064 w 885825"/>
                  <a:gd name="connsiteY29" fmla="*/ 966717 h 1647825"/>
                  <a:gd name="connsiteX30" fmla="*/ 198019 w 885825"/>
                  <a:gd name="connsiteY30" fmla="*/ 983862 h 1647825"/>
                  <a:gd name="connsiteX31" fmla="*/ 369469 w 885825"/>
                  <a:gd name="connsiteY31" fmla="*/ 1155312 h 1647825"/>
                  <a:gd name="connsiteX32" fmla="*/ 403759 w 885825"/>
                  <a:gd name="connsiteY32" fmla="*/ 1151502 h 1647825"/>
                  <a:gd name="connsiteX33" fmla="*/ 435191 w 885825"/>
                  <a:gd name="connsiteY33" fmla="*/ 1141977 h 1647825"/>
                  <a:gd name="connsiteX34" fmla="*/ 525679 w 885825"/>
                  <a:gd name="connsiteY34" fmla="*/ 1053394 h 1647825"/>
                  <a:gd name="connsiteX35" fmla="*/ 536156 w 885825"/>
                  <a:gd name="connsiteY35" fmla="*/ 1021962 h 1647825"/>
                  <a:gd name="connsiteX36" fmla="*/ 539966 w 885825"/>
                  <a:gd name="connsiteY36" fmla="*/ 988624 h 1647825"/>
                  <a:gd name="connsiteX37" fmla="*/ 503771 w 885825"/>
                  <a:gd name="connsiteY37" fmla="*/ 872419 h 1647825"/>
                  <a:gd name="connsiteX38" fmla="*/ 519011 w 885825"/>
                  <a:gd name="connsiteY38" fmla="*/ 854322 h 1647825"/>
                  <a:gd name="connsiteX39" fmla="*/ 539966 w 885825"/>
                  <a:gd name="connsiteY39" fmla="*/ 871467 h 1647825"/>
                  <a:gd name="connsiteX40" fmla="*/ 711416 w 885825"/>
                  <a:gd name="connsiteY40" fmla="*/ 1042917 h 1647825"/>
                  <a:gd name="connsiteX41" fmla="*/ 721894 w 885825"/>
                  <a:gd name="connsiteY41" fmla="*/ 1042917 h 1647825"/>
                  <a:gd name="connsiteX42" fmla="*/ 879056 w 885825"/>
                  <a:gd name="connsiteY42" fmla="*/ 818127 h 1647825"/>
                  <a:gd name="connsiteX43" fmla="*/ 739991 w 885825"/>
                  <a:gd name="connsiteY43" fmla="*/ 600957 h 1647825"/>
                  <a:gd name="connsiteX44" fmla="*/ 666649 w 885825"/>
                  <a:gd name="connsiteY44" fmla="*/ 618102 h 1647825"/>
                  <a:gd name="connsiteX45" fmla="*/ 583781 w 885825"/>
                  <a:gd name="connsiteY45" fmla="*/ 597147 h 1647825"/>
                  <a:gd name="connsiteX46" fmla="*/ 559969 w 885825"/>
                  <a:gd name="connsiteY46" fmla="*/ 580954 h 1647825"/>
                  <a:gd name="connsiteX47" fmla="*/ 495199 w 885825"/>
                  <a:gd name="connsiteY47" fmla="*/ 424744 h 1647825"/>
                  <a:gd name="connsiteX48" fmla="*/ 523774 w 885825"/>
                  <a:gd name="connsiteY48" fmla="*/ 415219 h 1647825"/>
                  <a:gd name="connsiteX49" fmla="*/ 533299 w 885825"/>
                  <a:gd name="connsiteY49" fmla="*/ 465702 h 1647825"/>
                  <a:gd name="connsiteX50" fmla="*/ 540919 w 885825"/>
                  <a:gd name="connsiteY50" fmla="*/ 490467 h 1647825"/>
                  <a:gd name="connsiteX51" fmla="*/ 624739 w 885825"/>
                  <a:gd name="connsiteY51" fmla="*/ 575239 h 1647825"/>
                  <a:gd name="connsiteX52" fmla="*/ 645694 w 885825"/>
                  <a:gd name="connsiteY52" fmla="*/ 580002 h 1647825"/>
                  <a:gd name="connsiteX53" fmla="*/ 667601 w 885825"/>
                  <a:gd name="connsiteY53" fmla="*/ 581907 h 1647825"/>
                  <a:gd name="connsiteX54" fmla="*/ 682841 w 885825"/>
                  <a:gd name="connsiteY54" fmla="*/ 580954 h 1647825"/>
                  <a:gd name="connsiteX55" fmla="*/ 703796 w 885825"/>
                  <a:gd name="connsiteY55" fmla="*/ 532377 h 1647825"/>
                  <a:gd name="connsiteX56" fmla="*/ 709511 w 885825"/>
                  <a:gd name="connsiteY56" fmla="*/ 505707 h 1647825"/>
                  <a:gd name="connsiteX57" fmla="*/ 704749 w 885825"/>
                  <a:gd name="connsiteY57" fmla="*/ 376167 h 1647825"/>
                  <a:gd name="connsiteX58" fmla="*/ 513296 w 885825"/>
                  <a:gd name="connsiteY58" fmla="*/ 293299 h 1647825"/>
                  <a:gd name="connsiteX59" fmla="*/ 487579 w 885825"/>
                  <a:gd name="connsiteY59" fmla="*/ 301872 h 1647825"/>
                  <a:gd name="connsiteX60" fmla="*/ 352324 w 885825"/>
                  <a:gd name="connsiteY60" fmla="*/ 368547 h 1647825"/>
                  <a:gd name="connsiteX61" fmla="*/ 333274 w 885825"/>
                  <a:gd name="connsiteY61" fmla="*/ 370452 h 1647825"/>
                  <a:gd name="connsiteX62" fmla="*/ 191351 w 885825"/>
                  <a:gd name="connsiteY62" fmla="*/ 445699 h 1647825"/>
                  <a:gd name="connsiteX63" fmla="*/ 175159 w 885825"/>
                  <a:gd name="connsiteY63" fmla="*/ 475227 h 1647825"/>
                  <a:gd name="connsiteX64" fmla="*/ 175159 w 885825"/>
                  <a:gd name="connsiteY64" fmla="*/ 608577 h 1647825"/>
                  <a:gd name="connsiteX65" fmla="*/ 191351 w 885825"/>
                  <a:gd name="connsiteY65" fmla="*/ 638104 h 1647825"/>
                  <a:gd name="connsiteX66" fmla="*/ 332321 w 885825"/>
                  <a:gd name="connsiteY66" fmla="*/ 716209 h 1647825"/>
                  <a:gd name="connsiteX67" fmla="*/ 343751 w 885825"/>
                  <a:gd name="connsiteY67" fmla="*/ 717162 h 1647825"/>
                  <a:gd name="connsiteX68" fmla="*/ 474244 w 885825"/>
                  <a:gd name="connsiteY68" fmla="*/ 639057 h 1647825"/>
                  <a:gd name="connsiteX69" fmla="*/ 500914 w 885825"/>
                  <a:gd name="connsiteY69" fmla="*/ 635247 h 1647825"/>
                  <a:gd name="connsiteX70" fmla="*/ 503771 w 885825"/>
                  <a:gd name="connsiteY70" fmla="*/ 658107 h 1647825"/>
                  <a:gd name="connsiteX71" fmla="*/ 231356 w 885825"/>
                  <a:gd name="connsiteY71" fmla="*/ 728592 h 1647825"/>
                  <a:gd name="connsiteX72" fmla="*/ 160871 w 885825"/>
                  <a:gd name="connsiteY72" fmla="*/ 820032 h 1647825"/>
                  <a:gd name="connsiteX73" fmla="*/ 132296 w 885825"/>
                  <a:gd name="connsiteY73" fmla="*/ 830509 h 1647825"/>
                  <a:gd name="connsiteX74" fmla="*/ 101816 w 885825"/>
                  <a:gd name="connsiteY74" fmla="*/ 835272 h 1647825"/>
                  <a:gd name="connsiteX75" fmla="*/ 97054 w 885825"/>
                  <a:gd name="connsiteY75" fmla="*/ 799077 h 1647825"/>
                  <a:gd name="connsiteX76" fmla="*/ 124676 w 885825"/>
                  <a:gd name="connsiteY76" fmla="*/ 796219 h 1647825"/>
                  <a:gd name="connsiteX77" fmla="*/ 147536 w 885825"/>
                  <a:gd name="connsiteY77" fmla="*/ 786694 h 1647825"/>
                  <a:gd name="connsiteX78" fmla="*/ 198019 w 885825"/>
                  <a:gd name="connsiteY78" fmla="*/ 706684 h 1647825"/>
                  <a:gd name="connsiteX79" fmla="*/ 158014 w 885825"/>
                  <a:gd name="connsiteY79" fmla="*/ 661917 h 1647825"/>
                  <a:gd name="connsiteX80" fmla="*/ 143726 w 885825"/>
                  <a:gd name="connsiteY80" fmla="*/ 637152 h 1647825"/>
                  <a:gd name="connsiteX81" fmla="*/ 134201 w 885825"/>
                  <a:gd name="connsiteY81" fmla="*/ 611434 h 1647825"/>
                  <a:gd name="connsiteX82" fmla="*/ 127534 w 885825"/>
                  <a:gd name="connsiteY82" fmla="*/ 584764 h 1647825"/>
                  <a:gd name="connsiteX83" fmla="*/ 158966 w 885825"/>
                  <a:gd name="connsiteY83" fmla="*/ 432364 h 1647825"/>
                  <a:gd name="connsiteX84" fmla="*/ 177064 w 885825"/>
                  <a:gd name="connsiteY84" fmla="*/ 407599 h 1647825"/>
                  <a:gd name="connsiteX85" fmla="*/ 249454 w 885825"/>
                  <a:gd name="connsiteY85" fmla="*/ 353307 h 1647825"/>
                  <a:gd name="connsiteX86" fmla="*/ 126581 w 885825"/>
                  <a:gd name="connsiteY86" fmla="*/ 164712 h 1647825"/>
                  <a:gd name="connsiteX87" fmla="*/ 141821 w 885825"/>
                  <a:gd name="connsiteY87" fmla="*/ 146614 h 1647825"/>
                  <a:gd name="connsiteX88" fmla="*/ 162776 w 885825"/>
                  <a:gd name="connsiteY88" fmla="*/ 163759 h 1647825"/>
                  <a:gd name="connsiteX89" fmla="*/ 166586 w 885825"/>
                  <a:gd name="connsiteY89" fmla="*/ 198049 h 1647825"/>
                  <a:gd name="connsiteX90" fmla="*/ 334226 w 885825"/>
                  <a:gd name="connsiteY90" fmla="*/ 335209 h 1647825"/>
                  <a:gd name="connsiteX91" fmla="*/ 364706 w 885825"/>
                  <a:gd name="connsiteY91" fmla="*/ 332352 h 1647825"/>
                  <a:gd name="connsiteX92" fmla="*/ 479959 w 885825"/>
                  <a:gd name="connsiteY92" fmla="*/ 253294 h 1647825"/>
                  <a:gd name="connsiteX93" fmla="*/ 493294 w 885825"/>
                  <a:gd name="connsiteY93" fmla="*/ 227577 h 1647825"/>
                  <a:gd name="connsiteX94" fmla="*/ 261836 w 885825"/>
                  <a:gd name="connsiteY94" fmla="*/ 8502 h 1647825"/>
                  <a:gd name="connsiteX95" fmla="*/ 228499 w 885825"/>
                  <a:gd name="connsiteY95" fmla="*/ 12312 h 1647825"/>
                  <a:gd name="connsiteX96" fmla="*/ 135154 w 885825"/>
                  <a:gd name="connsiteY96" fmla="*/ 50412 h 1647825"/>
                  <a:gd name="connsiteX97" fmla="*/ 108484 w 885825"/>
                  <a:gd name="connsiteY97" fmla="*/ 71367 h 1647825"/>
                  <a:gd name="connsiteX98" fmla="*/ 30379 w 885825"/>
                  <a:gd name="connsiteY98" fmla="*/ 221862 h 1647825"/>
                  <a:gd name="connsiteX99" fmla="*/ 28474 w 885825"/>
                  <a:gd name="connsiteY99" fmla="*/ 220909 h 1647825"/>
                  <a:gd name="connsiteX100" fmla="*/ 28474 w 885825"/>
                  <a:gd name="connsiteY100" fmla="*/ 280917 h 1647825"/>
                  <a:gd name="connsiteX101" fmla="*/ 28474 w 885825"/>
                  <a:gd name="connsiteY101" fmla="*/ 311397 h 1647825"/>
                  <a:gd name="connsiteX102" fmla="*/ 17044 w 885825"/>
                  <a:gd name="connsiteY102" fmla="*/ 619054 h 1647825"/>
                  <a:gd name="connsiteX103" fmla="*/ 21806 w 885825"/>
                  <a:gd name="connsiteY103" fmla="*/ 650487 h 1647825"/>
                  <a:gd name="connsiteX104" fmla="*/ 28474 w 885825"/>
                  <a:gd name="connsiteY104" fmla="*/ 681919 h 1647825"/>
                  <a:gd name="connsiteX105" fmla="*/ 29426 w 885825"/>
                  <a:gd name="connsiteY105" fmla="*/ 707637 h 1647825"/>
                  <a:gd name="connsiteX106" fmla="*/ 38951 w 885825"/>
                  <a:gd name="connsiteY106" fmla="*/ 891469 h 1647825"/>
                  <a:gd name="connsiteX107" fmla="*/ 117056 w 885825"/>
                  <a:gd name="connsiteY107" fmla="*/ 857179 h 1647825"/>
                  <a:gd name="connsiteX108" fmla="*/ 147536 w 885825"/>
                  <a:gd name="connsiteY108" fmla="*/ 854322 h 1647825"/>
                  <a:gd name="connsiteX109" fmla="*/ 174206 w 885825"/>
                  <a:gd name="connsiteY109" fmla="*/ 859084 h 1647825"/>
                  <a:gd name="connsiteX110" fmla="*/ 280886 w 885825"/>
                  <a:gd name="connsiteY110" fmla="*/ 1049584 h 1647825"/>
                  <a:gd name="connsiteX111" fmla="*/ 266599 w 885825"/>
                  <a:gd name="connsiteY111" fmla="*/ 1060062 h 1647825"/>
                  <a:gd name="connsiteX112" fmla="*/ 255169 w 885825"/>
                  <a:gd name="connsiteY112" fmla="*/ 1042917 h 1647825"/>
                  <a:gd name="connsiteX113" fmla="*/ 166586 w 885825"/>
                  <a:gd name="connsiteY113" fmla="*/ 884802 h 1647825"/>
                  <a:gd name="connsiteX114" fmla="*/ 139916 w 885825"/>
                  <a:gd name="connsiteY114" fmla="*/ 880039 h 1647825"/>
                  <a:gd name="connsiteX115" fmla="*/ 115151 w 885825"/>
                  <a:gd name="connsiteY115" fmla="*/ 880039 h 1647825"/>
                  <a:gd name="connsiteX116" fmla="*/ 94196 w 885825"/>
                  <a:gd name="connsiteY116" fmla="*/ 885754 h 1647825"/>
                  <a:gd name="connsiteX117" fmla="*/ 29426 w 885825"/>
                  <a:gd name="connsiteY117" fmla="*/ 975289 h 1647825"/>
                  <a:gd name="connsiteX118" fmla="*/ 23711 w 885825"/>
                  <a:gd name="connsiteY118" fmla="*/ 1006722 h 1647825"/>
                  <a:gd name="connsiteX119" fmla="*/ 26569 w 885825"/>
                  <a:gd name="connsiteY119" fmla="*/ 1287709 h 1647825"/>
                  <a:gd name="connsiteX120" fmla="*/ 26569 w 885825"/>
                  <a:gd name="connsiteY120" fmla="*/ 1312475 h 1647825"/>
                  <a:gd name="connsiteX121" fmla="*/ 136106 w 885825"/>
                  <a:gd name="connsiteY121" fmla="*/ 1281042 h 1647825"/>
                  <a:gd name="connsiteX122" fmla="*/ 320891 w 885825"/>
                  <a:gd name="connsiteY122" fmla="*/ 1394389 h 1647825"/>
                  <a:gd name="connsiteX123" fmla="*/ 721894 w 885825"/>
                  <a:gd name="connsiteY123" fmla="*/ 944809 h 1647825"/>
                  <a:gd name="connsiteX124" fmla="*/ 740944 w 885825"/>
                  <a:gd name="connsiteY124" fmla="*/ 702874 h 1647825"/>
                  <a:gd name="connsiteX125" fmla="*/ 733324 w 885825"/>
                  <a:gd name="connsiteY125" fmla="*/ 694302 h 1647825"/>
                  <a:gd name="connsiteX126" fmla="*/ 733324 w 885825"/>
                  <a:gd name="connsiteY126" fmla="*/ 693349 h 1647825"/>
                  <a:gd name="connsiteX127" fmla="*/ 752374 w 885825"/>
                  <a:gd name="connsiteY127" fmla="*/ 663822 h 1647825"/>
                  <a:gd name="connsiteX128" fmla="*/ 753326 w 885825"/>
                  <a:gd name="connsiteY128" fmla="*/ 663822 h 1647825"/>
                  <a:gd name="connsiteX129" fmla="*/ 768566 w 885825"/>
                  <a:gd name="connsiteY129" fmla="*/ 680014 h 1647825"/>
                  <a:gd name="connsiteX130" fmla="*/ 746659 w 885825"/>
                  <a:gd name="connsiteY130" fmla="*/ 970527 h 1647825"/>
                  <a:gd name="connsiteX131" fmla="*/ 722846 w 885825"/>
                  <a:gd name="connsiteY131" fmla="*/ 971479 h 1647825"/>
                  <a:gd name="connsiteX132" fmla="*/ 721894 w 885825"/>
                  <a:gd name="connsiteY132" fmla="*/ 944809 h 164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</a:cxnLst>
                <a:rect l="l" t="t" r="r" b="b"/>
                <a:pathLst>
                  <a:path w="885825" h="1647825">
                    <a:moveTo>
                      <a:pt x="320891" y="1394389"/>
                    </a:moveTo>
                    <a:cubicBezTo>
                      <a:pt x="325654" y="1403914"/>
                      <a:pt x="330416" y="1413439"/>
                      <a:pt x="333274" y="1423917"/>
                    </a:cubicBezTo>
                    <a:cubicBezTo>
                      <a:pt x="336131" y="1431537"/>
                      <a:pt x="338036" y="1440109"/>
                      <a:pt x="339941" y="1448682"/>
                    </a:cubicBezTo>
                    <a:cubicBezTo>
                      <a:pt x="342799" y="1463922"/>
                      <a:pt x="342799" y="1482972"/>
                      <a:pt x="333274" y="1502022"/>
                    </a:cubicBezTo>
                    <a:cubicBezTo>
                      <a:pt x="320891" y="1503927"/>
                      <a:pt x="314224" y="1502022"/>
                      <a:pt x="309461" y="1498212"/>
                    </a:cubicBezTo>
                    <a:cubicBezTo>
                      <a:pt x="296126" y="1484877"/>
                      <a:pt x="308509" y="1446777"/>
                      <a:pt x="294221" y="1422964"/>
                    </a:cubicBezTo>
                    <a:cubicBezTo>
                      <a:pt x="289459" y="1412487"/>
                      <a:pt x="284696" y="1402962"/>
                      <a:pt x="278029" y="1393437"/>
                    </a:cubicBezTo>
                    <a:cubicBezTo>
                      <a:pt x="247549" y="1347717"/>
                      <a:pt x="195161" y="1318189"/>
                      <a:pt x="136106" y="1318189"/>
                    </a:cubicBezTo>
                    <a:cubicBezTo>
                      <a:pt x="129439" y="1318189"/>
                      <a:pt x="121819" y="1318189"/>
                      <a:pt x="115151" y="1319142"/>
                    </a:cubicBezTo>
                    <a:cubicBezTo>
                      <a:pt x="108484" y="1320095"/>
                      <a:pt x="101816" y="1321047"/>
                      <a:pt x="95149" y="1322952"/>
                    </a:cubicBezTo>
                    <a:cubicBezTo>
                      <a:pt x="8471" y="1340097"/>
                      <a:pt x="-1054" y="1425822"/>
                      <a:pt x="27521" y="1492497"/>
                    </a:cubicBezTo>
                    <a:cubicBezTo>
                      <a:pt x="45619" y="1534407"/>
                      <a:pt x="74194" y="1564887"/>
                      <a:pt x="108484" y="1585842"/>
                    </a:cubicBezTo>
                    <a:cubicBezTo>
                      <a:pt x="115151" y="1589652"/>
                      <a:pt x="122771" y="1593462"/>
                      <a:pt x="129439" y="1597272"/>
                    </a:cubicBezTo>
                    <a:cubicBezTo>
                      <a:pt x="187541" y="1637277"/>
                      <a:pt x="262789" y="1653470"/>
                      <a:pt x="327559" y="1637277"/>
                    </a:cubicBezTo>
                    <a:cubicBezTo>
                      <a:pt x="338036" y="1634420"/>
                      <a:pt x="348514" y="1631562"/>
                      <a:pt x="358991" y="1626800"/>
                    </a:cubicBezTo>
                    <a:cubicBezTo>
                      <a:pt x="464719" y="1596320"/>
                      <a:pt x="512344" y="1501070"/>
                      <a:pt x="503771" y="1392484"/>
                    </a:cubicBezTo>
                    <a:cubicBezTo>
                      <a:pt x="503771" y="1384864"/>
                      <a:pt x="503771" y="1378197"/>
                      <a:pt x="502819" y="1370577"/>
                    </a:cubicBezTo>
                    <a:cubicBezTo>
                      <a:pt x="501866" y="1362957"/>
                      <a:pt x="500914" y="1356289"/>
                      <a:pt x="499961" y="1349622"/>
                    </a:cubicBezTo>
                    <a:cubicBezTo>
                      <a:pt x="503771" y="1349622"/>
                      <a:pt x="507581" y="1349622"/>
                      <a:pt x="512344" y="1349622"/>
                    </a:cubicBezTo>
                    <a:cubicBezTo>
                      <a:pt x="522821" y="1349622"/>
                      <a:pt x="534251" y="1348670"/>
                      <a:pt x="544729" y="1346764"/>
                    </a:cubicBezTo>
                    <a:cubicBezTo>
                      <a:pt x="627596" y="1339145"/>
                      <a:pt x="694271" y="1272470"/>
                      <a:pt x="713321" y="1186744"/>
                    </a:cubicBezTo>
                    <a:cubicBezTo>
                      <a:pt x="732371" y="1072444"/>
                      <a:pt x="637121" y="1072444"/>
                      <a:pt x="570446" y="1024819"/>
                    </a:cubicBezTo>
                    <a:cubicBezTo>
                      <a:pt x="551396" y="1101019"/>
                      <a:pt x="503771" y="1167694"/>
                      <a:pt x="426619" y="1182934"/>
                    </a:cubicBezTo>
                    <a:cubicBezTo>
                      <a:pt x="417094" y="1185792"/>
                      <a:pt x="407569" y="1187697"/>
                      <a:pt x="398044" y="1188650"/>
                    </a:cubicBezTo>
                    <a:cubicBezTo>
                      <a:pt x="388519" y="1189602"/>
                      <a:pt x="378994" y="1190554"/>
                      <a:pt x="368516" y="1190554"/>
                    </a:cubicBezTo>
                    <a:cubicBezTo>
                      <a:pt x="311366" y="1190554"/>
                      <a:pt x="259931" y="1167694"/>
                      <a:pt x="222784" y="1130547"/>
                    </a:cubicBezTo>
                    <a:cubicBezTo>
                      <a:pt x="215164" y="1122927"/>
                      <a:pt x="208496" y="1115307"/>
                      <a:pt x="201829" y="1106734"/>
                    </a:cubicBezTo>
                    <a:cubicBezTo>
                      <a:pt x="189446" y="1072444"/>
                      <a:pt x="160871" y="1053394"/>
                      <a:pt x="164681" y="1018152"/>
                    </a:cubicBezTo>
                    <a:cubicBezTo>
                      <a:pt x="162776" y="1007674"/>
                      <a:pt x="161824" y="996244"/>
                      <a:pt x="161824" y="984814"/>
                    </a:cubicBezTo>
                    <a:cubicBezTo>
                      <a:pt x="161824" y="976242"/>
                      <a:pt x="168491" y="967669"/>
                      <a:pt x="177064" y="966717"/>
                    </a:cubicBezTo>
                    <a:cubicBezTo>
                      <a:pt x="188494" y="964812"/>
                      <a:pt x="198019" y="973384"/>
                      <a:pt x="198019" y="983862"/>
                    </a:cubicBezTo>
                    <a:cubicBezTo>
                      <a:pt x="198019" y="1078159"/>
                      <a:pt x="275171" y="1155312"/>
                      <a:pt x="369469" y="1155312"/>
                    </a:cubicBezTo>
                    <a:cubicBezTo>
                      <a:pt x="380899" y="1155312"/>
                      <a:pt x="392329" y="1154359"/>
                      <a:pt x="403759" y="1151502"/>
                    </a:cubicBezTo>
                    <a:cubicBezTo>
                      <a:pt x="415189" y="1149597"/>
                      <a:pt x="425666" y="1145787"/>
                      <a:pt x="435191" y="1141977"/>
                    </a:cubicBezTo>
                    <a:cubicBezTo>
                      <a:pt x="485674" y="1129594"/>
                      <a:pt x="514249" y="1101019"/>
                      <a:pt x="525679" y="1053394"/>
                    </a:cubicBezTo>
                    <a:cubicBezTo>
                      <a:pt x="530441" y="1042917"/>
                      <a:pt x="533299" y="1032439"/>
                      <a:pt x="536156" y="1021962"/>
                    </a:cubicBezTo>
                    <a:cubicBezTo>
                      <a:pt x="539014" y="1011484"/>
                      <a:pt x="539966" y="1000054"/>
                      <a:pt x="539966" y="988624"/>
                    </a:cubicBezTo>
                    <a:cubicBezTo>
                      <a:pt x="517106" y="955287"/>
                      <a:pt x="503771" y="915282"/>
                      <a:pt x="503771" y="872419"/>
                    </a:cubicBezTo>
                    <a:cubicBezTo>
                      <a:pt x="503771" y="863847"/>
                      <a:pt x="510439" y="855274"/>
                      <a:pt x="519011" y="854322"/>
                    </a:cubicBezTo>
                    <a:cubicBezTo>
                      <a:pt x="530441" y="852417"/>
                      <a:pt x="539966" y="860989"/>
                      <a:pt x="539966" y="871467"/>
                    </a:cubicBezTo>
                    <a:cubicBezTo>
                      <a:pt x="539966" y="965764"/>
                      <a:pt x="617119" y="1042917"/>
                      <a:pt x="711416" y="1042917"/>
                    </a:cubicBezTo>
                    <a:cubicBezTo>
                      <a:pt x="715226" y="1042917"/>
                      <a:pt x="718084" y="1042917"/>
                      <a:pt x="721894" y="1042917"/>
                    </a:cubicBezTo>
                    <a:cubicBezTo>
                      <a:pt x="813334" y="1009579"/>
                      <a:pt x="879056" y="921949"/>
                      <a:pt x="879056" y="818127"/>
                    </a:cubicBezTo>
                    <a:cubicBezTo>
                      <a:pt x="879056" y="721924"/>
                      <a:pt x="821906" y="639057"/>
                      <a:pt x="739991" y="600957"/>
                    </a:cubicBezTo>
                    <a:cubicBezTo>
                      <a:pt x="718084" y="612387"/>
                      <a:pt x="693319" y="618102"/>
                      <a:pt x="666649" y="618102"/>
                    </a:cubicBezTo>
                    <a:cubicBezTo>
                      <a:pt x="637121" y="618102"/>
                      <a:pt x="608546" y="610482"/>
                      <a:pt x="583781" y="597147"/>
                    </a:cubicBezTo>
                    <a:cubicBezTo>
                      <a:pt x="575209" y="592384"/>
                      <a:pt x="567589" y="587622"/>
                      <a:pt x="559969" y="580954"/>
                    </a:cubicBezTo>
                    <a:cubicBezTo>
                      <a:pt x="523774" y="539044"/>
                      <a:pt x="485674" y="481894"/>
                      <a:pt x="495199" y="424744"/>
                    </a:cubicBezTo>
                    <a:cubicBezTo>
                      <a:pt x="495199" y="415219"/>
                      <a:pt x="514249" y="415219"/>
                      <a:pt x="523774" y="415219"/>
                    </a:cubicBezTo>
                    <a:cubicBezTo>
                      <a:pt x="523774" y="434269"/>
                      <a:pt x="523774" y="443794"/>
                      <a:pt x="533299" y="465702"/>
                    </a:cubicBezTo>
                    <a:cubicBezTo>
                      <a:pt x="535204" y="474274"/>
                      <a:pt x="538061" y="482847"/>
                      <a:pt x="540919" y="490467"/>
                    </a:cubicBezTo>
                    <a:cubicBezTo>
                      <a:pt x="555206" y="530472"/>
                      <a:pt x="579019" y="564762"/>
                      <a:pt x="624739" y="575239"/>
                    </a:cubicBezTo>
                    <a:cubicBezTo>
                      <a:pt x="631406" y="577144"/>
                      <a:pt x="639026" y="579049"/>
                      <a:pt x="645694" y="580002"/>
                    </a:cubicBezTo>
                    <a:cubicBezTo>
                      <a:pt x="653314" y="580954"/>
                      <a:pt x="659981" y="581907"/>
                      <a:pt x="667601" y="581907"/>
                    </a:cubicBezTo>
                    <a:cubicBezTo>
                      <a:pt x="672364" y="581907"/>
                      <a:pt x="677126" y="581907"/>
                      <a:pt x="682841" y="580954"/>
                    </a:cubicBezTo>
                    <a:cubicBezTo>
                      <a:pt x="692366" y="565714"/>
                      <a:pt x="699034" y="549522"/>
                      <a:pt x="703796" y="532377"/>
                    </a:cubicBezTo>
                    <a:cubicBezTo>
                      <a:pt x="706654" y="523804"/>
                      <a:pt x="708559" y="515232"/>
                      <a:pt x="709511" y="505707"/>
                    </a:cubicBezTo>
                    <a:cubicBezTo>
                      <a:pt x="723799" y="461892"/>
                      <a:pt x="714274" y="423792"/>
                      <a:pt x="704749" y="376167"/>
                    </a:cubicBezTo>
                    <a:cubicBezTo>
                      <a:pt x="676174" y="299967"/>
                      <a:pt x="590449" y="280917"/>
                      <a:pt x="513296" y="293299"/>
                    </a:cubicBezTo>
                    <a:cubicBezTo>
                      <a:pt x="504724" y="295204"/>
                      <a:pt x="496151" y="299014"/>
                      <a:pt x="487579" y="301872"/>
                    </a:cubicBezTo>
                    <a:cubicBezTo>
                      <a:pt x="444716" y="319017"/>
                      <a:pt x="399949" y="347592"/>
                      <a:pt x="352324" y="368547"/>
                    </a:cubicBezTo>
                    <a:cubicBezTo>
                      <a:pt x="345656" y="369499"/>
                      <a:pt x="338989" y="370452"/>
                      <a:pt x="333274" y="370452"/>
                    </a:cubicBezTo>
                    <a:cubicBezTo>
                      <a:pt x="274219" y="370452"/>
                      <a:pt x="221831" y="400932"/>
                      <a:pt x="191351" y="445699"/>
                    </a:cubicBezTo>
                    <a:cubicBezTo>
                      <a:pt x="185636" y="455224"/>
                      <a:pt x="179921" y="464749"/>
                      <a:pt x="175159" y="475227"/>
                    </a:cubicBezTo>
                    <a:cubicBezTo>
                      <a:pt x="161824" y="519042"/>
                      <a:pt x="152299" y="557142"/>
                      <a:pt x="175159" y="608577"/>
                    </a:cubicBezTo>
                    <a:cubicBezTo>
                      <a:pt x="179921" y="619054"/>
                      <a:pt x="184684" y="628579"/>
                      <a:pt x="191351" y="638104"/>
                    </a:cubicBezTo>
                    <a:cubicBezTo>
                      <a:pt x="221831" y="684777"/>
                      <a:pt x="274219" y="715257"/>
                      <a:pt x="332321" y="716209"/>
                    </a:cubicBezTo>
                    <a:cubicBezTo>
                      <a:pt x="336131" y="716209"/>
                      <a:pt x="339941" y="714304"/>
                      <a:pt x="343751" y="717162"/>
                    </a:cubicBezTo>
                    <a:cubicBezTo>
                      <a:pt x="395186" y="712399"/>
                      <a:pt x="444716" y="685729"/>
                      <a:pt x="474244" y="639057"/>
                    </a:cubicBezTo>
                    <a:cubicBezTo>
                      <a:pt x="479959" y="630484"/>
                      <a:pt x="492341" y="627627"/>
                      <a:pt x="500914" y="635247"/>
                    </a:cubicBezTo>
                    <a:cubicBezTo>
                      <a:pt x="507581" y="640962"/>
                      <a:pt x="508534" y="651439"/>
                      <a:pt x="503771" y="658107"/>
                    </a:cubicBezTo>
                    <a:cubicBezTo>
                      <a:pt x="444716" y="749547"/>
                      <a:pt x="325654" y="779074"/>
                      <a:pt x="231356" y="728592"/>
                    </a:cubicBezTo>
                    <a:cubicBezTo>
                      <a:pt x="222784" y="768597"/>
                      <a:pt x="196114" y="801934"/>
                      <a:pt x="160871" y="820032"/>
                    </a:cubicBezTo>
                    <a:cubicBezTo>
                      <a:pt x="152299" y="824794"/>
                      <a:pt x="142774" y="828604"/>
                      <a:pt x="132296" y="830509"/>
                    </a:cubicBezTo>
                    <a:cubicBezTo>
                      <a:pt x="123724" y="837177"/>
                      <a:pt x="111341" y="838129"/>
                      <a:pt x="101816" y="835272"/>
                    </a:cubicBezTo>
                    <a:cubicBezTo>
                      <a:pt x="85624" y="824794"/>
                      <a:pt x="76099" y="815269"/>
                      <a:pt x="97054" y="799077"/>
                    </a:cubicBezTo>
                    <a:cubicBezTo>
                      <a:pt x="104674" y="794314"/>
                      <a:pt x="114199" y="791457"/>
                      <a:pt x="124676" y="796219"/>
                    </a:cubicBezTo>
                    <a:cubicBezTo>
                      <a:pt x="132296" y="794314"/>
                      <a:pt x="140869" y="790504"/>
                      <a:pt x="147536" y="786694"/>
                    </a:cubicBezTo>
                    <a:cubicBezTo>
                      <a:pt x="176111" y="770502"/>
                      <a:pt x="196114" y="740974"/>
                      <a:pt x="198019" y="706684"/>
                    </a:cubicBezTo>
                    <a:cubicBezTo>
                      <a:pt x="181826" y="693349"/>
                      <a:pt x="168491" y="678109"/>
                      <a:pt x="158014" y="661917"/>
                    </a:cubicBezTo>
                    <a:cubicBezTo>
                      <a:pt x="152299" y="653344"/>
                      <a:pt x="147536" y="645724"/>
                      <a:pt x="143726" y="637152"/>
                    </a:cubicBezTo>
                    <a:cubicBezTo>
                      <a:pt x="139916" y="628579"/>
                      <a:pt x="137059" y="620007"/>
                      <a:pt x="134201" y="611434"/>
                    </a:cubicBezTo>
                    <a:cubicBezTo>
                      <a:pt x="131344" y="602862"/>
                      <a:pt x="129439" y="593337"/>
                      <a:pt x="127534" y="584764"/>
                    </a:cubicBezTo>
                    <a:cubicBezTo>
                      <a:pt x="123724" y="530472"/>
                      <a:pt x="114199" y="473322"/>
                      <a:pt x="158966" y="432364"/>
                    </a:cubicBezTo>
                    <a:cubicBezTo>
                      <a:pt x="164681" y="423792"/>
                      <a:pt x="170396" y="415219"/>
                      <a:pt x="177064" y="407599"/>
                    </a:cubicBezTo>
                    <a:cubicBezTo>
                      <a:pt x="197066" y="384739"/>
                      <a:pt x="221831" y="365689"/>
                      <a:pt x="249454" y="353307"/>
                    </a:cubicBezTo>
                    <a:cubicBezTo>
                      <a:pt x="177064" y="320922"/>
                      <a:pt x="126581" y="248532"/>
                      <a:pt x="126581" y="164712"/>
                    </a:cubicBezTo>
                    <a:cubicBezTo>
                      <a:pt x="126581" y="156139"/>
                      <a:pt x="133249" y="147567"/>
                      <a:pt x="141821" y="146614"/>
                    </a:cubicBezTo>
                    <a:cubicBezTo>
                      <a:pt x="153251" y="144709"/>
                      <a:pt x="162776" y="153282"/>
                      <a:pt x="162776" y="163759"/>
                    </a:cubicBezTo>
                    <a:cubicBezTo>
                      <a:pt x="162776" y="175189"/>
                      <a:pt x="163729" y="187572"/>
                      <a:pt x="166586" y="198049"/>
                    </a:cubicBezTo>
                    <a:cubicBezTo>
                      <a:pt x="182779" y="276154"/>
                      <a:pt x="251359" y="335209"/>
                      <a:pt x="334226" y="335209"/>
                    </a:cubicBezTo>
                    <a:cubicBezTo>
                      <a:pt x="344704" y="335209"/>
                      <a:pt x="354229" y="334257"/>
                      <a:pt x="364706" y="332352"/>
                    </a:cubicBezTo>
                    <a:cubicBezTo>
                      <a:pt x="410426" y="328542"/>
                      <a:pt x="458051" y="290442"/>
                      <a:pt x="479959" y="253294"/>
                    </a:cubicBezTo>
                    <a:cubicBezTo>
                      <a:pt x="484721" y="244722"/>
                      <a:pt x="489484" y="236149"/>
                      <a:pt x="493294" y="227577"/>
                    </a:cubicBezTo>
                    <a:cubicBezTo>
                      <a:pt x="524726" y="80892"/>
                      <a:pt x="381851" y="-4833"/>
                      <a:pt x="261836" y="8502"/>
                    </a:cubicBezTo>
                    <a:cubicBezTo>
                      <a:pt x="250406" y="8502"/>
                      <a:pt x="239929" y="10407"/>
                      <a:pt x="228499" y="12312"/>
                    </a:cubicBezTo>
                    <a:cubicBezTo>
                      <a:pt x="195161" y="18027"/>
                      <a:pt x="163729" y="30409"/>
                      <a:pt x="135154" y="50412"/>
                    </a:cubicBezTo>
                    <a:cubicBezTo>
                      <a:pt x="125629" y="57079"/>
                      <a:pt x="117056" y="63747"/>
                      <a:pt x="108484" y="71367"/>
                    </a:cubicBezTo>
                    <a:cubicBezTo>
                      <a:pt x="66574" y="109467"/>
                      <a:pt x="37046" y="161854"/>
                      <a:pt x="30379" y="221862"/>
                    </a:cubicBezTo>
                    <a:lnTo>
                      <a:pt x="28474" y="220909"/>
                    </a:lnTo>
                    <a:cubicBezTo>
                      <a:pt x="28474" y="220909"/>
                      <a:pt x="28474" y="243769"/>
                      <a:pt x="28474" y="280917"/>
                    </a:cubicBezTo>
                    <a:cubicBezTo>
                      <a:pt x="28474" y="290442"/>
                      <a:pt x="28474" y="299967"/>
                      <a:pt x="28474" y="311397"/>
                    </a:cubicBezTo>
                    <a:cubicBezTo>
                      <a:pt x="20854" y="415219"/>
                      <a:pt x="-7721" y="510469"/>
                      <a:pt x="17044" y="619054"/>
                    </a:cubicBezTo>
                    <a:cubicBezTo>
                      <a:pt x="17996" y="629532"/>
                      <a:pt x="19901" y="640009"/>
                      <a:pt x="21806" y="650487"/>
                    </a:cubicBezTo>
                    <a:cubicBezTo>
                      <a:pt x="23711" y="660964"/>
                      <a:pt x="25616" y="671442"/>
                      <a:pt x="28474" y="681919"/>
                    </a:cubicBezTo>
                    <a:cubicBezTo>
                      <a:pt x="28474" y="690492"/>
                      <a:pt x="29426" y="699064"/>
                      <a:pt x="29426" y="707637"/>
                    </a:cubicBezTo>
                    <a:cubicBezTo>
                      <a:pt x="29426" y="767644"/>
                      <a:pt x="58001" y="834319"/>
                      <a:pt x="38951" y="891469"/>
                    </a:cubicBezTo>
                    <a:cubicBezTo>
                      <a:pt x="67526" y="891469"/>
                      <a:pt x="86576" y="853369"/>
                      <a:pt x="117056" y="857179"/>
                    </a:cubicBezTo>
                    <a:cubicBezTo>
                      <a:pt x="126581" y="855274"/>
                      <a:pt x="137059" y="854322"/>
                      <a:pt x="147536" y="854322"/>
                    </a:cubicBezTo>
                    <a:cubicBezTo>
                      <a:pt x="156109" y="855274"/>
                      <a:pt x="165634" y="857179"/>
                      <a:pt x="174206" y="859084"/>
                    </a:cubicBezTo>
                    <a:cubicBezTo>
                      <a:pt x="256121" y="881944"/>
                      <a:pt x="303746" y="967669"/>
                      <a:pt x="280886" y="1049584"/>
                    </a:cubicBezTo>
                    <a:cubicBezTo>
                      <a:pt x="278981" y="1056252"/>
                      <a:pt x="273266" y="1060062"/>
                      <a:pt x="266599" y="1060062"/>
                    </a:cubicBezTo>
                    <a:cubicBezTo>
                      <a:pt x="258026" y="1059109"/>
                      <a:pt x="253264" y="1050537"/>
                      <a:pt x="255169" y="1042917"/>
                    </a:cubicBezTo>
                    <a:cubicBezTo>
                      <a:pt x="274219" y="974337"/>
                      <a:pt x="235166" y="903852"/>
                      <a:pt x="166586" y="884802"/>
                    </a:cubicBezTo>
                    <a:cubicBezTo>
                      <a:pt x="158014" y="881944"/>
                      <a:pt x="148489" y="880992"/>
                      <a:pt x="139916" y="880039"/>
                    </a:cubicBezTo>
                    <a:cubicBezTo>
                      <a:pt x="131344" y="879087"/>
                      <a:pt x="122771" y="879087"/>
                      <a:pt x="115151" y="880039"/>
                    </a:cubicBezTo>
                    <a:cubicBezTo>
                      <a:pt x="107531" y="880992"/>
                      <a:pt x="99911" y="882897"/>
                      <a:pt x="94196" y="885754"/>
                    </a:cubicBezTo>
                    <a:cubicBezTo>
                      <a:pt x="57049" y="900042"/>
                      <a:pt x="37999" y="938142"/>
                      <a:pt x="29426" y="975289"/>
                    </a:cubicBezTo>
                    <a:cubicBezTo>
                      <a:pt x="27521" y="985767"/>
                      <a:pt x="25616" y="996244"/>
                      <a:pt x="23711" y="1006722"/>
                    </a:cubicBezTo>
                    <a:cubicBezTo>
                      <a:pt x="9424" y="1101019"/>
                      <a:pt x="11329" y="1195317"/>
                      <a:pt x="26569" y="1287709"/>
                    </a:cubicBezTo>
                    <a:cubicBezTo>
                      <a:pt x="26569" y="1302950"/>
                      <a:pt x="26569" y="1312475"/>
                      <a:pt x="26569" y="1312475"/>
                    </a:cubicBezTo>
                    <a:cubicBezTo>
                      <a:pt x="58001" y="1292472"/>
                      <a:pt x="96101" y="1281042"/>
                      <a:pt x="136106" y="1281042"/>
                    </a:cubicBezTo>
                    <a:cubicBezTo>
                      <a:pt x="217069" y="1282947"/>
                      <a:pt x="285649" y="1328667"/>
                      <a:pt x="320891" y="1394389"/>
                    </a:cubicBezTo>
                    <a:close/>
                    <a:moveTo>
                      <a:pt x="721894" y="944809"/>
                    </a:moveTo>
                    <a:cubicBezTo>
                      <a:pt x="793331" y="882897"/>
                      <a:pt x="801904" y="775264"/>
                      <a:pt x="740944" y="702874"/>
                    </a:cubicBezTo>
                    <a:cubicBezTo>
                      <a:pt x="738086" y="700017"/>
                      <a:pt x="736181" y="697159"/>
                      <a:pt x="733324" y="694302"/>
                    </a:cubicBezTo>
                    <a:cubicBezTo>
                      <a:pt x="733324" y="694302"/>
                      <a:pt x="733324" y="694302"/>
                      <a:pt x="733324" y="693349"/>
                    </a:cubicBezTo>
                    <a:lnTo>
                      <a:pt x="752374" y="663822"/>
                    </a:lnTo>
                    <a:cubicBezTo>
                      <a:pt x="752374" y="663822"/>
                      <a:pt x="753326" y="663822"/>
                      <a:pt x="753326" y="663822"/>
                    </a:cubicBezTo>
                    <a:cubicBezTo>
                      <a:pt x="759041" y="668584"/>
                      <a:pt x="763804" y="674299"/>
                      <a:pt x="768566" y="680014"/>
                    </a:cubicBezTo>
                    <a:cubicBezTo>
                      <a:pt x="842861" y="766692"/>
                      <a:pt x="832384" y="896232"/>
                      <a:pt x="746659" y="970527"/>
                    </a:cubicBezTo>
                    <a:cubicBezTo>
                      <a:pt x="739991" y="976242"/>
                      <a:pt x="729514" y="977194"/>
                      <a:pt x="722846" y="971479"/>
                    </a:cubicBezTo>
                    <a:cubicBezTo>
                      <a:pt x="713321" y="963859"/>
                      <a:pt x="714274" y="951477"/>
                      <a:pt x="721894" y="94480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1E095265-6C40-4A4C-AF4B-10C45E8EDE1A}"/>
              </a:ext>
            </a:extLst>
          </p:cNvPr>
          <p:cNvGrpSpPr/>
          <p:nvPr/>
        </p:nvGrpSpPr>
        <p:grpSpPr>
          <a:xfrm>
            <a:off x="365877" y="1213328"/>
            <a:ext cx="4414267" cy="3322276"/>
            <a:chOff x="4047276" y="1235395"/>
            <a:chExt cx="3392971" cy="2553626"/>
          </a:xfrm>
        </p:grpSpPr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78687616-627E-4788-AA22-39AD1910615F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6721147" y="1234495"/>
              <a:ext cx="718200" cy="720000"/>
            </a:xfrm>
            <a:custGeom>
              <a:avLst/>
              <a:gdLst>
                <a:gd name="connsiteX0" fmla="*/ 327683 w 655101"/>
                <a:gd name="connsiteY0" fmla="*/ 173157 h 656741"/>
                <a:gd name="connsiteX1" fmla="*/ 481896 w 655101"/>
                <a:gd name="connsiteY1" fmla="*/ 327561 h 656741"/>
                <a:gd name="connsiteX2" fmla="*/ 327493 w 655101"/>
                <a:gd name="connsiteY2" fmla="*/ 481775 h 656741"/>
                <a:gd name="connsiteX3" fmla="*/ 173088 w 655101"/>
                <a:gd name="connsiteY3" fmla="*/ 327180 h 656741"/>
                <a:gd name="connsiteX4" fmla="*/ 327683 w 655101"/>
                <a:gd name="connsiteY4" fmla="*/ 173157 h 656741"/>
                <a:gd name="connsiteX5" fmla="*/ 325208 w 655101"/>
                <a:gd name="connsiteY5" fmla="*/ 118897 h 656741"/>
                <a:gd name="connsiteX6" fmla="*/ 118257 w 655101"/>
                <a:gd name="connsiteY6" fmla="*/ 329656 h 656741"/>
                <a:gd name="connsiteX7" fmla="*/ 328635 w 655101"/>
                <a:gd name="connsiteY7" fmla="*/ 536797 h 656741"/>
                <a:gd name="connsiteX8" fmla="*/ 535967 w 655101"/>
                <a:gd name="connsiteY8" fmla="*/ 326229 h 656741"/>
                <a:gd name="connsiteX9" fmla="*/ 325208 w 655101"/>
                <a:gd name="connsiteY9" fmla="*/ 118897 h 656741"/>
                <a:gd name="connsiteX10" fmla="*/ 341391 w 655101"/>
                <a:gd name="connsiteY10" fmla="*/ 286 h 656741"/>
                <a:gd name="connsiteX11" fmla="*/ 344818 w 655101"/>
                <a:gd name="connsiteY11" fmla="*/ 3713 h 656741"/>
                <a:gd name="connsiteX12" fmla="*/ 352053 w 655101"/>
                <a:gd name="connsiteY12" fmla="*/ 41028 h 656741"/>
                <a:gd name="connsiteX13" fmla="*/ 351291 w 655101"/>
                <a:gd name="connsiteY13" fmla="*/ 51881 h 656741"/>
                <a:gd name="connsiteX14" fmla="*/ 355099 w 655101"/>
                <a:gd name="connsiteY14" fmla="*/ 56450 h 656741"/>
                <a:gd name="connsiteX15" fmla="*/ 398126 w 655101"/>
                <a:gd name="connsiteY15" fmla="*/ 64446 h 656741"/>
                <a:gd name="connsiteX16" fmla="*/ 403457 w 655101"/>
                <a:gd name="connsiteY16" fmla="*/ 62162 h 656741"/>
                <a:gd name="connsiteX17" fmla="*/ 423257 w 655101"/>
                <a:gd name="connsiteY17" fmla="*/ 25607 h 656741"/>
                <a:gd name="connsiteX18" fmla="*/ 440011 w 655101"/>
                <a:gd name="connsiteY18" fmla="*/ 20086 h 656741"/>
                <a:gd name="connsiteX19" fmla="*/ 464190 w 655101"/>
                <a:gd name="connsiteY19" fmla="*/ 29986 h 656741"/>
                <a:gd name="connsiteX20" fmla="*/ 467618 w 655101"/>
                <a:gd name="connsiteY20" fmla="*/ 35698 h 656741"/>
                <a:gd name="connsiteX21" fmla="*/ 460383 w 655101"/>
                <a:gd name="connsiteY21" fmla="*/ 71110 h 656741"/>
                <a:gd name="connsiteX22" fmla="*/ 455052 w 655101"/>
                <a:gd name="connsiteY22" fmla="*/ 82723 h 656741"/>
                <a:gd name="connsiteX23" fmla="*/ 456575 w 655101"/>
                <a:gd name="connsiteY23" fmla="*/ 87674 h 656741"/>
                <a:gd name="connsiteX24" fmla="*/ 494462 w 655101"/>
                <a:gd name="connsiteY24" fmla="*/ 112234 h 656741"/>
                <a:gd name="connsiteX25" fmla="*/ 499793 w 655101"/>
                <a:gd name="connsiteY25" fmla="*/ 111662 h 656741"/>
                <a:gd name="connsiteX26" fmla="*/ 538632 w 655101"/>
                <a:gd name="connsiteY26" fmla="*/ 80629 h 656741"/>
                <a:gd name="connsiteX27" fmla="*/ 543201 w 655101"/>
                <a:gd name="connsiteY27" fmla="*/ 81200 h 656741"/>
                <a:gd name="connsiteX28" fmla="*/ 568713 w 655101"/>
                <a:gd name="connsiteY28" fmla="*/ 106141 h 656741"/>
                <a:gd name="connsiteX29" fmla="*/ 569094 w 655101"/>
                <a:gd name="connsiteY29" fmla="*/ 111091 h 656741"/>
                <a:gd name="connsiteX30" fmla="*/ 548151 w 655101"/>
                <a:gd name="connsiteY30" fmla="*/ 142315 h 656741"/>
                <a:gd name="connsiteX31" fmla="*/ 539775 w 655101"/>
                <a:gd name="connsiteY31" fmla="*/ 149930 h 656741"/>
                <a:gd name="connsiteX32" fmla="*/ 539013 w 655101"/>
                <a:gd name="connsiteY32" fmla="*/ 155832 h 656741"/>
                <a:gd name="connsiteX33" fmla="*/ 564334 w 655101"/>
                <a:gd name="connsiteY33" fmla="*/ 192767 h 656741"/>
                <a:gd name="connsiteX34" fmla="*/ 570046 w 655101"/>
                <a:gd name="connsiteY34" fmla="*/ 193719 h 656741"/>
                <a:gd name="connsiteX35" fmla="*/ 617262 w 655101"/>
                <a:gd name="connsiteY35" fmla="*/ 180202 h 656741"/>
                <a:gd name="connsiteX36" fmla="*/ 621260 w 655101"/>
                <a:gd name="connsiteY36" fmla="*/ 182677 h 656741"/>
                <a:gd name="connsiteX37" fmla="*/ 635349 w 655101"/>
                <a:gd name="connsiteY37" fmla="*/ 215423 h 656741"/>
                <a:gd name="connsiteX38" fmla="*/ 633635 w 655101"/>
                <a:gd name="connsiteY38" fmla="*/ 220183 h 656741"/>
                <a:gd name="connsiteX39" fmla="*/ 602602 w 655101"/>
                <a:gd name="connsiteY39" fmla="*/ 240745 h 656741"/>
                <a:gd name="connsiteX40" fmla="*/ 590988 w 655101"/>
                <a:gd name="connsiteY40" fmla="*/ 244933 h 656741"/>
                <a:gd name="connsiteX41" fmla="*/ 588514 w 655101"/>
                <a:gd name="connsiteY41" fmla="*/ 249502 h 656741"/>
                <a:gd name="connsiteX42" fmla="*/ 597843 w 655101"/>
                <a:gd name="connsiteY42" fmla="*/ 293672 h 656741"/>
                <a:gd name="connsiteX43" fmla="*/ 601841 w 655101"/>
                <a:gd name="connsiteY43" fmla="*/ 296909 h 656741"/>
                <a:gd name="connsiteX44" fmla="*/ 650770 w 655101"/>
                <a:gd name="connsiteY44" fmla="*/ 302430 h 656741"/>
                <a:gd name="connsiteX45" fmla="*/ 654388 w 655101"/>
                <a:gd name="connsiteY45" fmla="*/ 306238 h 656741"/>
                <a:gd name="connsiteX46" fmla="*/ 654959 w 655101"/>
                <a:gd name="connsiteY46" fmla="*/ 342411 h 656741"/>
                <a:gd name="connsiteX47" fmla="*/ 651722 w 655101"/>
                <a:gd name="connsiteY47" fmla="*/ 345839 h 656741"/>
                <a:gd name="connsiteX48" fmla="*/ 613835 w 655101"/>
                <a:gd name="connsiteY48" fmla="*/ 353264 h 656741"/>
                <a:gd name="connsiteX49" fmla="*/ 603935 w 655101"/>
                <a:gd name="connsiteY49" fmla="*/ 352502 h 656741"/>
                <a:gd name="connsiteX50" fmla="*/ 598604 w 655101"/>
                <a:gd name="connsiteY50" fmla="*/ 356691 h 656741"/>
                <a:gd name="connsiteX51" fmla="*/ 590798 w 655101"/>
                <a:gd name="connsiteY51" fmla="*/ 399147 h 656741"/>
                <a:gd name="connsiteX52" fmla="*/ 594225 w 655101"/>
                <a:gd name="connsiteY52" fmla="*/ 405049 h 656741"/>
                <a:gd name="connsiteX53" fmla="*/ 636872 w 655101"/>
                <a:gd name="connsiteY53" fmla="*/ 428657 h 656741"/>
                <a:gd name="connsiteX54" fmla="*/ 638014 w 655101"/>
                <a:gd name="connsiteY54" fmla="*/ 433226 h 656741"/>
                <a:gd name="connsiteX55" fmla="*/ 624877 w 655101"/>
                <a:gd name="connsiteY55" fmla="*/ 466354 h 656741"/>
                <a:gd name="connsiteX56" fmla="*/ 620308 w 655101"/>
                <a:gd name="connsiteY56" fmla="*/ 468638 h 656741"/>
                <a:gd name="connsiteX57" fmla="*/ 583563 w 655101"/>
                <a:gd name="connsiteY57" fmla="*/ 461213 h 656741"/>
                <a:gd name="connsiteX58" fmla="*/ 572902 w 655101"/>
                <a:gd name="connsiteY58" fmla="*/ 456073 h 656741"/>
                <a:gd name="connsiteX59" fmla="*/ 567571 w 655101"/>
                <a:gd name="connsiteY59" fmla="*/ 457596 h 656741"/>
                <a:gd name="connsiteX60" fmla="*/ 543582 w 655101"/>
                <a:gd name="connsiteY60" fmla="*/ 494721 h 656741"/>
                <a:gd name="connsiteX61" fmla="*/ 544344 w 655101"/>
                <a:gd name="connsiteY61" fmla="*/ 501194 h 656741"/>
                <a:gd name="connsiteX62" fmla="*/ 566428 w 655101"/>
                <a:gd name="connsiteY62" fmla="*/ 527658 h 656741"/>
                <a:gd name="connsiteX63" fmla="*/ 570236 w 655101"/>
                <a:gd name="connsiteY63" fmla="*/ 533180 h 656741"/>
                <a:gd name="connsiteX64" fmla="*/ 569284 w 655101"/>
                <a:gd name="connsiteY64" fmla="*/ 549743 h 656741"/>
                <a:gd name="connsiteX65" fmla="*/ 550246 w 655101"/>
                <a:gd name="connsiteY65" fmla="*/ 569163 h 656741"/>
                <a:gd name="connsiteX66" fmla="*/ 543201 w 655101"/>
                <a:gd name="connsiteY66" fmla="*/ 569734 h 656741"/>
                <a:gd name="connsiteX67" fmla="*/ 514262 w 655101"/>
                <a:gd name="connsiteY67" fmla="*/ 550505 h 656741"/>
                <a:gd name="connsiteX68" fmla="*/ 505505 w 655101"/>
                <a:gd name="connsiteY68" fmla="*/ 541176 h 656741"/>
                <a:gd name="connsiteX69" fmla="*/ 499222 w 655101"/>
                <a:gd name="connsiteY69" fmla="*/ 540414 h 656741"/>
                <a:gd name="connsiteX70" fmla="*/ 462858 w 655101"/>
                <a:gd name="connsiteY70" fmla="*/ 565545 h 656741"/>
                <a:gd name="connsiteX71" fmla="*/ 460764 w 655101"/>
                <a:gd name="connsiteY71" fmla="*/ 569924 h 656741"/>
                <a:gd name="connsiteX72" fmla="*/ 473900 w 655101"/>
                <a:gd name="connsiteY72" fmla="*/ 613333 h 656741"/>
                <a:gd name="connsiteX73" fmla="*/ 468189 w 655101"/>
                <a:gd name="connsiteY73" fmla="*/ 624756 h 656741"/>
                <a:gd name="connsiteX74" fmla="*/ 441154 w 655101"/>
                <a:gd name="connsiteY74" fmla="*/ 636369 h 656741"/>
                <a:gd name="connsiteX75" fmla="*/ 434871 w 655101"/>
                <a:gd name="connsiteY75" fmla="*/ 634466 h 656741"/>
                <a:gd name="connsiteX76" fmla="*/ 415261 w 655101"/>
                <a:gd name="connsiteY76" fmla="*/ 605146 h 656741"/>
                <a:gd name="connsiteX77" fmla="*/ 410692 w 655101"/>
                <a:gd name="connsiteY77" fmla="*/ 592771 h 656741"/>
                <a:gd name="connsiteX78" fmla="*/ 405742 w 655101"/>
                <a:gd name="connsiteY78" fmla="*/ 590105 h 656741"/>
                <a:gd name="connsiteX79" fmla="*/ 361572 w 655101"/>
                <a:gd name="connsiteY79" fmla="*/ 599434 h 656741"/>
                <a:gd name="connsiteX80" fmla="*/ 358716 w 655101"/>
                <a:gd name="connsiteY80" fmla="*/ 603242 h 656741"/>
                <a:gd name="connsiteX81" fmla="*/ 353385 w 655101"/>
                <a:gd name="connsiteY81" fmla="*/ 652172 h 656741"/>
                <a:gd name="connsiteX82" fmla="*/ 349006 w 655101"/>
                <a:gd name="connsiteY82" fmla="*/ 655979 h 656741"/>
                <a:gd name="connsiteX83" fmla="*/ 330539 w 655101"/>
                <a:gd name="connsiteY83" fmla="*/ 656741 h 656741"/>
                <a:gd name="connsiteX84" fmla="*/ 330158 w 655101"/>
                <a:gd name="connsiteY84" fmla="*/ 655218 h 656741"/>
                <a:gd name="connsiteX85" fmla="*/ 314546 w 655101"/>
                <a:gd name="connsiteY85" fmla="*/ 655218 h 656741"/>
                <a:gd name="connsiteX86" fmla="*/ 309787 w 655101"/>
                <a:gd name="connsiteY86" fmla="*/ 651220 h 656741"/>
                <a:gd name="connsiteX87" fmla="*/ 302552 w 655101"/>
                <a:gd name="connsiteY87" fmla="*/ 614856 h 656741"/>
                <a:gd name="connsiteX88" fmla="*/ 303314 w 655101"/>
                <a:gd name="connsiteY88" fmla="*/ 604004 h 656741"/>
                <a:gd name="connsiteX89" fmla="*/ 299506 w 655101"/>
                <a:gd name="connsiteY89" fmla="*/ 599054 h 656741"/>
                <a:gd name="connsiteX90" fmla="*/ 256478 w 655101"/>
                <a:gd name="connsiteY90" fmla="*/ 591057 h 656741"/>
                <a:gd name="connsiteX91" fmla="*/ 250957 w 655101"/>
                <a:gd name="connsiteY91" fmla="*/ 594294 h 656741"/>
                <a:gd name="connsiteX92" fmla="*/ 226968 w 655101"/>
                <a:gd name="connsiteY92" fmla="*/ 637321 h 656741"/>
                <a:gd name="connsiteX93" fmla="*/ 222780 w 655101"/>
                <a:gd name="connsiteY93" fmla="*/ 638464 h 656741"/>
                <a:gd name="connsiteX94" fmla="*/ 189271 w 655101"/>
                <a:gd name="connsiteY94" fmla="*/ 625137 h 656741"/>
                <a:gd name="connsiteX95" fmla="*/ 187177 w 655101"/>
                <a:gd name="connsiteY95" fmla="*/ 620567 h 656741"/>
                <a:gd name="connsiteX96" fmla="*/ 194602 w 655101"/>
                <a:gd name="connsiteY96" fmla="*/ 584204 h 656741"/>
                <a:gd name="connsiteX97" fmla="*/ 199933 w 655101"/>
                <a:gd name="connsiteY97" fmla="*/ 572971 h 656741"/>
                <a:gd name="connsiteX98" fmla="*/ 198410 w 655101"/>
                <a:gd name="connsiteY98" fmla="*/ 568020 h 656741"/>
                <a:gd name="connsiteX99" fmla="*/ 160523 w 655101"/>
                <a:gd name="connsiteY99" fmla="*/ 543460 h 656741"/>
                <a:gd name="connsiteX100" fmla="*/ 155192 w 655101"/>
                <a:gd name="connsiteY100" fmla="*/ 544222 h 656741"/>
                <a:gd name="connsiteX101" fmla="*/ 116353 w 655101"/>
                <a:gd name="connsiteY101" fmla="*/ 575255 h 656741"/>
                <a:gd name="connsiteX102" fmla="*/ 111784 w 655101"/>
                <a:gd name="connsiteY102" fmla="*/ 574684 h 656741"/>
                <a:gd name="connsiteX103" fmla="*/ 86272 w 655101"/>
                <a:gd name="connsiteY103" fmla="*/ 549934 h 656741"/>
                <a:gd name="connsiteX104" fmla="*/ 85891 w 655101"/>
                <a:gd name="connsiteY104" fmla="*/ 544984 h 656741"/>
                <a:gd name="connsiteX105" fmla="*/ 106643 w 655101"/>
                <a:gd name="connsiteY105" fmla="*/ 514141 h 656741"/>
                <a:gd name="connsiteX106" fmla="*/ 115401 w 655101"/>
                <a:gd name="connsiteY106" fmla="*/ 506145 h 656741"/>
                <a:gd name="connsiteX107" fmla="*/ 116163 w 655101"/>
                <a:gd name="connsiteY107" fmla="*/ 500243 h 656741"/>
                <a:gd name="connsiteX108" fmla="*/ 90841 w 655101"/>
                <a:gd name="connsiteY108" fmla="*/ 463307 h 656741"/>
                <a:gd name="connsiteX109" fmla="*/ 85129 w 655101"/>
                <a:gd name="connsiteY109" fmla="*/ 462356 h 656741"/>
                <a:gd name="connsiteX110" fmla="*/ 37914 w 655101"/>
                <a:gd name="connsiteY110" fmla="*/ 475873 h 656741"/>
                <a:gd name="connsiteX111" fmla="*/ 33916 w 655101"/>
                <a:gd name="connsiteY111" fmla="*/ 473398 h 656741"/>
                <a:gd name="connsiteX112" fmla="*/ 19827 w 655101"/>
                <a:gd name="connsiteY112" fmla="*/ 440652 h 656741"/>
                <a:gd name="connsiteX113" fmla="*/ 21540 w 655101"/>
                <a:gd name="connsiteY113" fmla="*/ 435892 h 656741"/>
                <a:gd name="connsiteX114" fmla="*/ 52573 w 655101"/>
                <a:gd name="connsiteY114" fmla="*/ 415330 h 656741"/>
                <a:gd name="connsiteX115" fmla="*/ 64187 w 655101"/>
                <a:gd name="connsiteY115" fmla="*/ 411141 h 656741"/>
                <a:gd name="connsiteX116" fmla="*/ 66662 w 655101"/>
                <a:gd name="connsiteY116" fmla="*/ 406572 h 656741"/>
                <a:gd name="connsiteX117" fmla="*/ 57143 w 655101"/>
                <a:gd name="connsiteY117" fmla="*/ 362021 h 656741"/>
                <a:gd name="connsiteX118" fmla="*/ 53144 w 655101"/>
                <a:gd name="connsiteY118" fmla="*/ 359166 h 656741"/>
                <a:gd name="connsiteX119" fmla="*/ 3834 w 655101"/>
                <a:gd name="connsiteY119" fmla="*/ 353644 h 656741"/>
                <a:gd name="connsiteX120" fmla="*/ 788 w 655101"/>
                <a:gd name="connsiteY120" fmla="*/ 350027 h 656741"/>
                <a:gd name="connsiteX121" fmla="*/ 217 w 655101"/>
                <a:gd name="connsiteY121" fmla="*/ 313854 h 656741"/>
                <a:gd name="connsiteX122" fmla="*/ 3834 w 655101"/>
                <a:gd name="connsiteY122" fmla="*/ 310236 h 656741"/>
                <a:gd name="connsiteX123" fmla="*/ 40770 w 655101"/>
                <a:gd name="connsiteY123" fmla="*/ 302811 h 656741"/>
                <a:gd name="connsiteX124" fmla="*/ 51621 w 655101"/>
                <a:gd name="connsiteY124" fmla="*/ 303573 h 656741"/>
                <a:gd name="connsiteX125" fmla="*/ 56572 w 655101"/>
                <a:gd name="connsiteY125" fmla="*/ 299574 h 656741"/>
                <a:gd name="connsiteX126" fmla="*/ 64377 w 655101"/>
                <a:gd name="connsiteY126" fmla="*/ 257118 h 656741"/>
                <a:gd name="connsiteX127" fmla="*/ 60570 w 655101"/>
                <a:gd name="connsiteY127" fmla="*/ 251026 h 656741"/>
                <a:gd name="connsiteX128" fmla="*/ 18114 w 655101"/>
                <a:gd name="connsiteY128" fmla="*/ 227227 h 656741"/>
                <a:gd name="connsiteX129" fmla="*/ 16971 w 655101"/>
                <a:gd name="connsiteY129" fmla="*/ 223610 h 656741"/>
                <a:gd name="connsiteX130" fmla="*/ 30489 w 655101"/>
                <a:gd name="connsiteY130" fmla="*/ 189530 h 656741"/>
                <a:gd name="connsiteX131" fmla="*/ 34677 w 655101"/>
                <a:gd name="connsiteY131" fmla="*/ 187627 h 656741"/>
                <a:gd name="connsiteX132" fmla="*/ 82655 w 655101"/>
                <a:gd name="connsiteY132" fmla="*/ 200383 h 656741"/>
                <a:gd name="connsiteX133" fmla="*/ 87414 w 655101"/>
                <a:gd name="connsiteY133" fmla="*/ 198859 h 656741"/>
                <a:gd name="connsiteX134" fmla="*/ 111593 w 655101"/>
                <a:gd name="connsiteY134" fmla="*/ 161353 h 656741"/>
                <a:gd name="connsiteX135" fmla="*/ 111784 w 655101"/>
                <a:gd name="connsiteY135" fmla="*/ 156213 h 656741"/>
                <a:gd name="connsiteX136" fmla="*/ 87985 w 655101"/>
                <a:gd name="connsiteY136" fmla="*/ 128036 h 656741"/>
                <a:gd name="connsiteX137" fmla="*/ 84368 w 655101"/>
                <a:gd name="connsiteY137" fmla="*/ 122895 h 656741"/>
                <a:gd name="connsiteX138" fmla="*/ 85129 w 655101"/>
                <a:gd name="connsiteY138" fmla="*/ 107093 h 656741"/>
                <a:gd name="connsiteX139" fmla="*/ 104739 w 655101"/>
                <a:gd name="connsiteY139" fmla="*/ 87102 h 656741"/>
                <a:gd name="connsiteX140" fmla="*/ 110832 w 655101"/>
                <a:gd name="connsiteY140" fmla="*/ 86531 h 656741"/>
                <a:gd name="connsiteX141" fmla="*/ 140532 w 655101"/>
                <a:gd name="connsiteY141" fmla="*/ 106331 h 656741"/>
                <a:gd name="connsiteX142" fmla="*/ 148719 w 655101"/>
                <a:gd name="connsiteY142" fmla="*/ 114899 h 656741"/>
                <a:gd name="connsiteX143" fmla="*/ 155763 w 655101"/>
                <a:gd name="connsiteY143" fmla="*/ 115851 h 656741"/>
                <a:gd name="connsiteX144" fmla="*/ 191747 w 655101"/>
                <a:gd name="connsiteY144" fmla="*/ 91100 h 656741"/>
                <a:gd name="connsiteX145" fmla="*/ 193650 w 655101"/>
                <a:gd name="connsiteY145" fmla="*/ 86341 h 656741"/>
                <a:gd name="connsiteX146" fmla="*/ 181656 w 655101"/>
                <a:gd name="connsiteY146" fmla="*/ 47121 h 656741"/>
                <a:gd name="connsiteX147" fmla="*/ 189843 w 655101"/>
                <a:gd name="connsiteY147" fmla="*/ 30367 h 656741"/>
                <a:gd name="connsiteX148" fmla="*/ 213451 w 655101"/>
                <a:gd name="connsiteY148" fmla="*/ 20467 h 656741"/>
                <a:gd name="connsiteX149" fmla="*/ 219733 w 655101"/>
                <a:gd name="connsiteY149" fmla="*/ 22180 h 656741"/>
                <a:gd name="connsiteX150" fmla="*/ 239343 w 655101"/>
                <a:gd name="connsiteY150" fmla="*/ 51500 h 656741"/>
                <a:gd name="connsiteX151" fmla="*/ 243913 w 655101"/>
                <a:gd name="connsiteY151" fmla="*/ 63494 h 656741"/>
                <a:gd name="connsiteX152" fmla="*/ 249243 w 655101"/>
                <a:gd name="connsiteY152" fmla="*/ 66540 h 656741"/>
                <a:gd name="connsiteX153" fmla="*/ 292461 w 655101"/>
                <a:gd name="connsiteY153" fmla="*/ 57402 h 656741"/>
                <a:gd name="connsiteX154" fmla="*/ 295888 w 655101"/>
                <a:gd name="connsiteY154" fmla="*/ 53023 h 656741"/>
                <a:gd name="connsiteX155" fmla="*/ 301410 w 655101"/>
                <a:gd name="connsiteY155" fmla="*/ 4094 h 656741"/>
                <a:gd name="connsiteX156" fmla="*/ 304836 w 655101"/>
                <a:gd name="connsiteY156" fmla="*/ 857 h 656741"/>
                <a:gd name="connsiteX157" fmla="*/ 341391 w 655101"/>
                <a:gd name="connsiteY157" fmla="*/ 286 h 65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655101" h="656741">
                  <a:moveTo>
                    <a:pt x="327683" y="173157"/>
                  </a:moveTo>
                  <a:cubicBezTo>
                    <a:pt x="413547" y="173348"/>
                    <a:pt x="480754" y="241887"/>
                    <a:pt x="481896" y="327561"/>
                  </a:cubicBezTo>
                  <a:cubicBezTo>
                    <a:pt x="480754" y="413616"/>
                    <a:pt x="413357" y="481965"/>
                    <a:pt x="327493" y="481775"/>
                  </a:cubicBezTo>
                  <a:cubicBezTo>
                    <a:pt x="240486" y="481775"/>
                    <a:pt x="172898" y="412854"/>
                    <a:pt x="173088" y="327180"/>
                  </a:cubicBezTo>
                  <a:cubicBezTo>
                    <a:pt x="173279" y="240173"/>
                    <a:pt x="242199" y="173157"/>
                    <a:pt x="327683" y="173157"/>
                  </a:cubicBezTo>
                  <a:close/>
                  <a:moveTo>
                    <a:pt x="325208" y="118897"/>
                  </a:moveTo>
                  <a:cubicBezTo>
                    <a:pt x="210976" y="119659"/>
                    <a:pt x="117495" y="210664"/>
                    <a:pt x="118257" y="329656"/>
                  </a:cubicBezTo>
                  <a:cubicBezTo>
                    <a:pt x="119209" y="443697"/>
                    <a:pt x="210024" y="535845"/>
                    <a:pt x="328635" y="536797"/>
                  </a:cubicBezTo>
                  <a:cubicBezTo>
                    <a:pt x="442486" y="534893"/>
                    <a:pt x="536538" y="445601"/>
                    <a:pt x="535967" y="326229"/>
                  </a:cubicBezTo>
                  <a:cubicBezTo>
                    <a:pt x="535586" y="212187"/>
                    <a:pt x="444771" y="118135"/>
                    <a:pt x="325208" y="118897"/>
                  </a:cubicBezTo>
                  <a:close/>
                  <a:moveTo>
                    <a:pt x="341391" y="286"/>
                  </a:moveTo>
                  <a:cubicBezTo>
                    <a:pt x="343485" y="286"/>
                    <a:pt x="344437" y="1809"/>
                    <a:pt x="344818" y="3713"/>
                  </a:cubicBezTo>
                  <a:cubicBezTo>
                    <a:pt x="347293" y="16088"/>
                    <a:pt x="349958" y="28463"/>
                    <a:pt x="352053" y="41028"/>
                  </a:cubicBezTo>
                  <a:cubicBezTo>
                    <a:pt x="352624" y="44456"/>
                    <a:pt x="351672" y="48263"/>
                    <a:pt x="351291" y="51881"/>
                  </a:cubicBezTo>
                  <a:cubicBezTo>
                    <a:pt x="350910" y="54736"/>
                    <a:pt x="352053" y="56069"/>
                    <a:pt x="355099" y="56450"/>
                  </a:cubicBezTo>
                  <a:cubicBezTo>
                    <a:pt x="369568" y="57973"/>
                    <a:pt x="384038" y="60638"/>
                    <a:pt x="398126" y="64446"/>
                  </a:cubicBezTo>
                  <a:cubicBezTo>
                    <a:pt x="400411" y="65017"/>
                    <a:pt x="402696" y="65208"/>
                    <a:pt x="403457" y="62162"/>
                  </a:cubicBezTo>
                  <a:cubicBezTo>
                    <a:pt x="406503" y="48073"/>
                    <a:pt x="416023" y="37411"/>
                    <a:pt x="423257" y="25607"/>
                  </a:cubicBezTo>
                  <a:cubicBezTo>
                    <a:pt x="428969" y="15897"/>
                    <a:pt x="429350" y="16088"/>
                    <a:pt x="440011" y="20086"/>
                  </a:cubicBezTo>
                  <a:cubicBezTo>
                    <a:pt x="448198" y="23132"/>
                    <a:pt x="456194" y="26559"/>
                    <a:pt x="464190" y="29986"/>
                  </a:cubicBezTo>
                  <a:cubicBezTo>
                    <a:pt x="467046" y="31128"/>
                    <a:pt x="468189" y="32651"/>
                    <a:pt x="467618" y="35698"/>
                  </a:cubicBezTo>
                  <a:cubicBezTo>
                    <a:pt x="465142" y="47502"/>
                    <a:pt x="463048" y="59306"/>
                    <a:pt x="460383" y="71110"/>
                  </a:cubicBezTo>
                  <a:cubicBezTo>
                    <a:pt x="459431" y="75108"/>
                    <a:pt x="456956" y="78916"/>
                    <a:pt x="455052" y="82723"/>
                  </a:cubicBezTo>
                  <a:cubicBezTo>
                    <a:pt x="453719" y="85008"/>
                    <a:pt x="454100" y="86341"/>
                    <a:pt x="456575" y="87674"/>
                  </a:cubicBezTo>
                  <a:cubicBezTo>
                    <a:pt x="469902" y="94718"/>
                    <a:pt x="482468" y="103095"/>
                    <a:pt x="494462" y="112234"/>
                  </a:cubicBezTo>
                  <a:cubicBezTo>
                    <a:pt x="496557" y="113947"/>
                    <a:pt x="498079" y="114137"/>
                    <a:pt x="499793" y="111662"/>
                  </a:cubicBezTo>
                  <a:cubicBezTo>
                    <a:pt x="509693" y="97764"/>
                    <a:pt x="525495" y="90910"/>
                    <a:pt x="538632" y="80629"/>
                  </a:cubicBezTo>
                  <a:cubicBezTo>
                    <a:pt x="540345" y="79297"/>
                    <a:pt x="541678" y="79867"/>
                    <a:pt x="543201" y="81200"/>
                  </a:cubicBezTo>
                  <a:cubicBezTo>
                    <a:pt x="552150" y="89006"/>
                    <a:pt x="560527" y="97573"/>
                    <a:pt x="568713" y="106141"/>
                  </a:cubicBezTo>
                  <a:cubicBezTo>
                    <a:pt x="570236" y="107854"/>
                    <a:pt x="570427" y="109378"/>
                    <a:pt x="569094" y="111091"/>
                  </a:cubicBezTo>
                  <a:cubicBezTo>
                    <a:pt x="562050" y="121563"/>
                    <a:pt x="555386" y="132034"/>
                    <a:pt x="548151" y="142315"/>
                  </a:cubicBezTo>
                  <a:cubicBezTo>
                    <a:pt x="546057" y="145361"/>
                    <a:pt x="542630" y="147645"/>
                    <a:pt x="539775" y="149930"/>
                  </a:cubicBezTo>
                  <a:cubicBezTo>
                    <a:pt x="537490" y="151834"/>
                    <a:pt x="537109" y="153548"/>
                    <a:pt x="539013" y="155832"/>
                  </a:cubicBezTo>
                  <a:cubicBezTo>
                    <a:pt x="548342" y="167446"/>
                    <a:pt x="556909" y="179821"/>
                    <a:pt x="564334" y="192767"/>
                  </a:cubicBezTo>
                  <a:cubicBezTo>
                    <a:pt x="566048" y="195623"/>
                    <a:pt x="567761" y="195242"/>
                    <a:pt x="570046" y="193719"/>
                  </a:cubicBezTo>
                  <a:cubicBezTo>
                    <a:pt x="584515" y="184771"/>
                    <a:pt x="601460" y="184581"/>
                    <a:pt x="617262" y="180202"/>
                  </a:cubicBezTo>
                  <a:cubicBezTo>
                    <a:pt x="619356" y="179631"/>
                    <a:pt x="620499" y="180773"/>
                    <a:pt x="621260" y="182677"/>
                  </a:cubicBezTo>
                  <a:cubicBezTo>
                    <a:pt x="626400" y="193338"/>
                    <a:pt x="631160" y="204381"/>
                    <a:pt x="635349" y="215423"/>
                  </a:cubicBezTo>
                  <a:cubicBezTo>
                    <a:pt x="636110" y="217708"/>
                    <a:pt x="635539" y="219041"/>
                    <a:pt x="633635" y="220183"/>
                  </a:cubicBezTo>
                  <a:cubicBezTo>
                    <a:pt x="623354" y="227037"/>
                    <a:pt x="613264" y="234081"/>
                    <a:pt x="602602" y="240745"/>
                  </a:cubicBezTo>
                  <a:cubicBezTo>
                    <a:pt x="599175" y="242839"/>
                    <a:pt x="594987" y="243791"/>
                    <a:pt x="590988" y="244933"/>
                  </a:cubicBezTo>
                  <a:cubicBezTo>
                    <a:pt x="588514" y="245695"/>
                    <a:pt x="587752" y="246837"/>
                    <a:pt x="588514" y="249502"/>
                  </a:cubicBezTo>
                  <a:cubicBezTo>
                    <a:pt x="592702" y="263972"/>
                    <a:pt x="595939" y="278632"/>
                    <a:pt x="597843" y="293672"/>
                  </a:cubicBezTo>
                  <a:cubicBezTo>
                    <a:pt x="598223" y="296338"/>
                    <a:pt x="599365" y="297290"/>
                    <a:pt x="601841" y="296909"/>
                  </a:cubicBezTo>
                  <a:cubicBezTo>
                    <a:pt x="618595" y="294434"/>
                    <a:pt x="634397" y="300526"/>
                    <a:pt x="650770" y="302430"/>
                  </a:cubicBezTo>
                  <a:cubicBezTo>
                    <a:pt x="653055" y="302621"/>
                    <a:pt x="654007" y="303953"/>
                    <a:pt x="654388" y="306238"/>
                  </a:cubicBezTo>
                  <a:cubicBezTo>
                    <a:pt x="655530" y="318232"/>
                    <a:pt x="654959" y="330417"/>
                    <a:pt x="654959" y="342411"/>
                  </a:cubicBezTo>
                  <a:cubicBezTo>
                    <a:pt x="654959" y="344506"/>
                    <a:pt x="653626" y="345458"/>
                    <a:pt x="651722" y="345839"/>
                  </a:cubicBezTo>
                  <a:cubicBezTo>
                    <a:pt x="639156" y="348314"/>
                    <a:pt x="626591" y="350979"/>
                    <a:pt x="613835" y="353264"/>
                  </a:cubicBezTo>
                  <a:cubicBezTo>
                    <a:pt x="610598" y="353835"/>
                    <a:pt x="607171" y="352883"/>
                    <a:pt x="603935" y="352502"/>
                  </a:cubicBezTo>
                  <a:cubicBezTo>
                    <a:pt x="600698" y="352121"/>
                    <a:pt x="598985" y="352883"/>
                    <a:pt x="598604" y="356691"/>
                  </a:cubicBezTo>
                  <a:cubicBezTo>
                    <a:pt x="597081" y="370970"/>
                    <a:pt x="594416" y="385249"/>
                    <a:pt x="590798" y="399147"/>
                  </a:cubicBezTo>
                  <a:cubicBezTo>
                    <a:pt x="589846" y="402574"/>
                    <a:pt x="590988" y="404287"/>
                    <a:pt x="594225" y="405049"/>
                  </a:cubicBezTo>
                  <a:cubicBezTo>
                    <a:pt x="610598" y="409047"/>
                    <a:pt x="622593" y="420851"/>
                    <a:pt x="636872" y="428657"/>
                  </a:cubicBezTo>
                  <a:cubicBezTo>
                    <a:pt x="638776" y="429799"/>
                    <a:pt x="638776" y="431322"/>
                    <a:pt x="638014" y="433226"/>
                  </a:cubicBezTo>
                  <a:cubicBezTo>
                    <a:pt x="634206" y="444459"/>
                    <a:pt x="629637" y="455502"/>
                    <a:pt x="624877" y="466354"/>
                  </a:cubicBezTo>
                  <a:cubicBezTo>
                    <a:pt x="623925" y="468448"/>
                    <a:pt x="622593" y="469209"/>
                    <a:pt x="620308" y="468638"/>
                  </a:cubicBezTo>
                  <a:cubicBezTo>
                    <a:pt x="608123" y="466163"/>
                    <a:pt x="595748" y="463879"/>
                    <a:pt x="583563" y="461213"/>
                  </a:cubicBezTo>
                  <a:cubicBezTo>
                    <a:pt x="579756" y="460261"/>
                    <a:pt x="576329" y="457977"/>
                    <a:pt x="572902" y="456073"/>
                  </a:cubicBezTo>
                  <a:cubicBezTo>
                    <a:pt x="570427" y="454740"/>
                    <a:pt x="569094" y="454930"/>
                    <a:pt x="567571" y="457596"/>
                  </a:cubicBezTo>
                  <a:cubicBezTo>
                    <a:pt x="560527" y="470542"/>
                    <a:pt x="552721" y="483108"/>
                    <a:pt x="543582" y="494721"/>
                  </a:cubicBezTo>
                  <a:cubicBezTo>
                    <a:pt x="541488" y="497387"/>
                    <a:pt x="541107" y="499100"/>
                    <a:pt x="544344" y="501194"/>
                  </a:cubicBezTo>
                  <a:cubicBezTo>
                    <a:pt x="554434" y="507668"/>
                    <a:pt x="559384" y="518520"/>
                    <a:pt x="566428" y="527658"/>
                  </a:cubicBezTo>
                  <a:cubicBezTo>
                    <a:pt x="567761" y="529372"/>
                    <a:pt x="568904" y="531276"/>
                    <a:pt x="570236" y="533180"/>
                  </a:cubicBezTo>
                  <a:cubicBezTo>
                    <a:pt x="577852" y="544222"/>
                    <a:pt x="577471" y="540414"/>
                    <a:pt x="569284" y="549743"/>
                  </a:cubicBezTo>
                  <a:cubicBezTo>
                    <a:pt x="563383" y="556597"/>
                    <a:pt x="556528" y="562690"/>
                    <a:pt x="550246" y="569163"/>
                  </a:cubicBezTo>
                  <a:cubicBezTo>
                    <a:pt x="547961" y="571638"/>
                    <a:pt x="546057" y="571638"/>
                    <a:pt x="543201" y="569734"/>
                  </a:cubicBezTo>
                  <a:cubicBezTo>
                    <a:pt x="533682" y="563261"/>
                    <a:pt x="523972" y="556788"/>
                    <a:pt x="514262" y="550505"/>
                  </a:cubicBezTo>
                  <a:cubicBezTo>
                    <a:pt x="510645" y="548030"/>
                    <a:pt x="508170" y="544412"/>
                    <a:pt x="505505" y="541176"/>
                  </a:cubicBezTo>
                  <a:cubicBezTo>
                    <a:pt x="503410" y="538701"/>
                    <a:pt x="501697" y="538320"/>
                    <a:pt x="499222" y="540414"/>
                  </a:cubicBezTo>
                  <a:cubicBezTo>
                    <a:pt x="487798" y="549743"/>
                    <a:pt x="475614" y="558120"/>
                    <a:pt x="462858" y="565545"/>
                  </a:cubicBezTo>
                  <a:cubicBezTo>
                    <a:pt x="461144" y="566497"/>
                    <a:pt x="459241" y="567449"/>
                    <a:pt x="460764" y="569924"/>
                  </a:cubicBezTo>
                  <a:cubicBezTo>
                    <a:pt x="469522" y="583061"/>
                    <a:pt x="470093" y="598673"/>
                    <a:pt x="473900" y="613333"/>
                  </a:cubicBezTo>
                  <a:cubicBezTo>
                    <a:pt x="476185" y="621900"/>
                    <a:pt x="476756" y="620758"/>
                    <a:pt x="468189" y="624756"/>
                  </a:cubicBezTo>
                  <a:cubicBezTo>
                    <a:pt x="459241" y="628944"/>
                    <a:pt x="450102" y="632562"/>
                    <a:pt x="441154" y="636369"/>
                  </a:cubicBezTo>
                  <a:cubicBezTo>
                    <a:pt x="438298" y="637512"/>
                    <a:pt x="436585" y="637131"/>
                    <a:pt x="434871" y="634466"/>
                  </a:cubicBezTo>
                  <a:cubicBezTo>
                    <a:pt x="428398" y="624566"/>
                    <a:pt x="421734" y="615046"/>
                    <a:pt x="415261" y="605146"/>
                  </a:cubicBezTo>
                  <a:cubicBezTo>
                    <a:pt x="412786" y="601338"/>
                    <a:pt x="411834" y="596959"/>
                    <a:pt x="410692" y="592771"/>
                  </a:cubicBezTo>
                  <a:cubicBezTo>
                    <a:pt x="409930" y="590105"/>
                    <a:pt x="408598" y="589344"/>
                    <a:pt x="405742" y="590105"/>
                  </a:cubicBezTo>
                  <a:cubicBezTo>
                    <a:pt x="391272" y="594484"/>
                    <a:pt x="376613" y="597530"/>
                    <a:pt x="361572" y="599434"/>
                  </a:cubicBezTo>
                  <a:cubicBezTo>
                    <a:pt x="359097" y="599815"/>
                    <a:pt x="358335" y="600957"/>
                    <a:pt x="358716" y="603242"/>
                  </a:cubicBezTo>
                  <a:cubicBezTo>
                    <a:pt x="361382" y="619996"/>
                    <a:pt x="355289" y="635798"/>
                    <a:pt x="353385" y="652172"/>
                  </a:cubicBezTo>
                  <a:cubicBezTo>
                    <a:pt x="353005" y="655027"/>
                    <a:pt x="351481" y="655979"/>
                    <a:pt x="349006" y="655979"/>
                  </a:cubicBezTo>
                  <a:cubicBezTo>
                    <a:pt x="342914" y="656170"/>
                    <a:pt x="336631" y="656551"/>
                    <a:pt x="330539" y="656741"/>
                  </a:cubicBezTo>
                  <a:cubicBezTo>
                    <a:pt x="330158" y="655408"/>
                    <a:pt x="330158" y="655408"/>
                    <a:pt x="330158" y="655218"/>
                  </a:cubicBezTo>
                  <a:cubicBezTo>
                    <a:pt x="325018" y="655218"/>
                    <a:pt x="319686" y="655218"/>
                    <a:pt x="314546" y="655218"/>
                  </a:cubicBezTo>
                  <a:cubicBezTo>
                    <a:pt x="311690" y="655218"/>
                    <a:pt x="310167" y="654075"/>
                    <a:pt x="309787" y="651220"/>
                  </a:cubicBezTo>
                  <a:cubicBezTo>
                    <a:pt x="307502" y="639035"/>
                    <a:pt x="304836" y="627040"/>
                    <a:pt x="302552" y="614856"/>
                  </a:cubicBezTo>
                  <a:cubicBezTo>
                    <a:pt x="301790" y="611238"/>
                    <a:pt x="302933" y="607621"/>
                    <a:pt x="303314" y="604004"/>
                  </a:cubicBezTo>
                  <a:cubicBezTo>
                    <a:pt x="303694" y="600957"/>
                    <a:pt x="302933" y="599434"/>
                    <a:pt x="299506" y="599054"/>
                  </a:cubicBezTo>
                  <a:cubicBezTo>
                    <a:pt x="285036" y="597530"/>
                    <a:pt x="270567" y="594865"/>
                    <a:pt x="256478" y="591057"/>
                  </a:cubicBezTo>
                  <a:cubicBezTo>
                    <a:pt x="253432" y="590296"/>
                    <a:pt x="251719" y="591248"/>
                    <a:pt x="250957" y="594294"/>
                  </a:cubicBezTo>
                  <a:cubicBezTo>
                    <a:pt x="246959" y="610857"/>
                    <a:pt x="234965" y="622852"/>
                    <a:pt x="226968" y="637321"/>
                  </a:cubicBezTo>
                  <a:cubicBezTo>
                    <a:pt x="226016" y="639035"/>
                    <a:pt x="224493" y="639035"/>
                    <a:pt x="222780" y="638464"/>
                  </a:cubicBezTo>
                  <a:cubicBezTo>
                    <a:pt x="211357" y="634656"/>
                    <a:pt x="200124" y="630087"/>
                    <a:pt x="189271" y="625137"/>
                  </a:cubicBezTo>
                  <a:cubicBezTo>
                    <a:pt x="186987" y="624185"/>
                    <a:pt x="186796" y="622471"/>
                    <a:pt x="187177" y="620567"/>
                  </a:cubicBezTo>
                  <a:cubicBezTo>
                    <a:pt x="189652" y="608383"/>
                    <a:pt x="191747" y="596198"/>
                    <a:pt x="194602" y="584204"/>
                  </a:cubicBezTo>
                  <a:cubicBezTo>
                    <a:pt x="195554" y="580205"/>
                    <a:pt x="197839" y="576588"/>
                    <a:pt x="199933" y="572971"/>
                  </a:cubicBezTo>
                  <a:cubicBezTo>
                    <a:pt x="201266" y="570686"/>
                    <a:pt x="200885" y="569353"/>
                    <a:pt x="198410" y="568020"/>
                  </a:cubicBezTo>
                  <a:cubicBezTo>
                    <a:pt x="185083" y="560976"/>
                    <a:pt x="172517" y="552599"/>
                    <a:pt x="160523" y="543460"/>
                  </a:cubicBezTo>
                  <a:cubicBezTo>
                    <a:pt x="158429" y="541747"/>
                    <a:pt x="156906" y="541747"/>
                    <a:pt x="155192" y="544222"/>
                  </a:cubicBezTo>
                  <a:cubicBezTo>
                    <a:pt x="145292" y="558120"/>
                    <a:pt x="129490" y="564974"/>
                    <a:pt x="116353" y="575255"/>
                  </a:cubicBezTo>
                  <a:cubicBezTo>
                    <a:pt x="114640" y="576588"/>
                    <a:pt x="113307" y="576017"/>
                    <a:pt x="111784" y="574684"/>
                  </a:cubicBezTo>
                  <a:cubicBezTo>
                    <a:pt x="102836" y="566878"/>
                    <a:pt x="94458" y="558311"/>
                    <a:pt x="86272" y="549934"/>
                  </a:cubicBezTo>
                  <a:cubicBezTo>
                    <a:pt x="84749" y="548220"/>
                    <a:pt x="84558" y="546887"/>
                    <a:pt x="85891" y="544984"/>
                  </a:cubicBezTo>
                  <a:cubicBezTo>
                    <a:pt x="92745" y="534703"/>
                    <a:pt x="99599" y="524422"/>
                    <a:pt x="106643" y="514141"/>
                  </a:cubicBezTo>
                  <a:cubicBezTo>
                    <a:pt x="108928" y="510904"/>
                    <a:pt x="112355" y="508810"/>
                    <a:pt x="115401" y="506145"/>
                  </a:cubicBezTo>
                  <a:cubicBezTo>
                    <a:pt x="117686" y="504241"/>
                    <a:pt x="118067" y="502527"/>
                    <a:pt x="116163" y="500243"/>
                  </a:cubicBezTo>
                  <a:cubicBezTo>
                    <a:pt x="106834" y="488629"/>
                    <a:pt x="98266" y="476444"/>
                    <a:pt x="90841" y="463307"/>
                  </a:cubicBezTo>
                  <a:cubicBezTo>
                    <a:pt x="89128" y="460261"/>
                    <a:pt x="87414" y="460832"/>
                    <a:pt x="85129" y="462356"/>
                  </a:cubicBezTo>
                  <a:cubicBezTo>
                    <a:pt x="70660" y="471304"/>
                    <a:pt x="53716" y="471494"/>
                    <a:pt x="37914" y="475873"/>
                  </a:cubicBezTo>
                  <a:cubicBezTo>
                    <a:pt x="35819" y="476444"/>
                    <a:pt x="34677" y="475302"/>
                    <a:pt x="33916" y="473398"/>
                  </a:cubicBezTo>
                  <a:cubicBezTo>
                    <a:pt x="28775" y="462736"/>
                    <a:pt x="24015" y="451694"/>
                    <a:pt x="19827" y="440652"/>
                  </a:cubicBezTo>
                  <a:cubicBezTo>
                    <a:pt x="19065" y="438367"/>
                    <a:pt x="19636" y="437034"/>
                    <a:pt x="21540" y="435892"/>
                  </a:cubicBezTo>
                  <a:cubicBezTo>
                    <a:pt x="31821" y="429038"/>
                    <a:pt x="41912" y="421993"/>
                    <a:pt x="52573" y="415330"/>
                  </a:cubicBezTo>
                  <a:cubicBezTo>
                    <a:pt x="56000" y="413236"/>
                    <a:pt x="60189" y="412284"/>
                    <a:pt x="64187" y="411141"/>
                  </a:cubicBezTo>
                  <a:cubicBezTo>
                    <a:pt x="66662" y="410380"/>
                    <a:pt x="67423" y="409237"/>
                    <a:pt x="66662" y="406572"/>
                  </a:cubicBezTo>
                  <a:cubicBezTo>
                    <a:pt x="62283" y="391912"/>
                    <a:pt x="59237" y="377062"/>
                    <a:pt x="57143" y="362021"/>
                  </a:cubicBezTo>
                  <a:cubicBezTo>
                    <a:pt x="56762" y="359546"/>
                    <a:pt x="55620" y="358785"/>
                    <a:pt x="53144" y="359166"/>
                  </a:cubicBezTo>
                  <a:cubicBezTo>
                    <a:pt x="36200" y="362021"/>
                    <a:pt x="20208" y="355548"/>
                    <a:pt x="3834" y="353644"/>
                  </a:cubicBezTo>
                  <a:cubicBezTo>
                    <a:pt x="1740" y="353454"/>
                    <a:pt x="979" y="352121"/>
                    <a:pt x="788" y="350027"/>
                  </a:cubicBezTo>
                  <a:cubicBezTo>
                    <a:pt x="-354" y="338033"/>
                    <a:pt x="27" y="326038"/>
                    <a:pt x="217" y="313854"/>
                  </a:cubicBezTo>
                  <a:cubicBezTo>
                    <a:pt x="217" y="311569"/>
                    <a:pt x="1740" y="310617"/>
                    <a:pt x="3834" y="310236"/>
                  </a:cubicBezTo>
                  <a:cubicBezTo>
                    <a:pt x="16210" y="307761"/>
                    <a:pt x="28394" y="305286"/>
                    <a:pt x="40770" y="302811"/>
                  </a:cubicBezTo>
                  <a:cubicBezTo>
                    <a:pt x="44387" y="302049"/>
                    <a:pt x="48004" y="303192"/>
                    <a:pt x="51621" y="303573"/>
                  </a:cubicBezTo>
                  <a:cubicBezTo>
                    <a:pt x="54668" y="303953"/>
                    <a:pt x="56191" y="302811"/>
                    <a:pt x="56572" y="299574"/>
                  </a:cubicBezTo>
                  <a:cubicBezTo>
                    <a:pt x="58095" y="285295"/>
                    <a:pt x="60760" y="271016"/>
                    <a:pt x="64377" y="257118"/>
                  </a:cubicBezTo>
                  <a:cubicBezTo>
                    <a:pt x="65329" y="253501"/>
                    <a:pt x="63997" y="251787"/>
                    <a:pt x="60570" y="251026"/>
                  </a:cubicBezTo>
                  <a:cubicBezTo>
                    <a:pt x="44387" y="246837"/>
                    <a:pt x="32202" y="235033"/>
                    <a:pt x="18114" y="227227"/>
                  </a:cubicBezTo>
                  <a:cubicBezTo>
                    <a:pt x="16590" y="226466"/>
                    <a:pt x="16590" y="225133"/>
                    <a:pt x="16971" y="223610"/>
                  </a:cubicBezTo>
                  <a:cubicBezTo>
                    <a:pt x="20779" y="211996"/>
                    <a:pt x="25538" y="200763"/>
                    <a:pt x="30489" y="189530"/>
                  </a:cubicBezTo>
                  <a:cubicBezTo>
                    <a:pt x="31440" y="187436"/>
                    <a:pt x="32964" y="187056"/>
                    <a:pt x="34677" y="187627"/>
                  </a:cubicBezTo>
                  <a:cubicBezTo>
                    <a:pt x="50670" y="191815"/>
                    <a:pt x="67805" y="191434"/>
                    <a:pt x="82655" y="200383"/>
                  </a:cubicBezTo>
                  <a:cubicBezTo>
                    <a:pt x="85129" y="201906"/>
                    <a:pt x="86272" y="200954"/>
                    <a:pt x="87414" y="198859"/>
                  </a:cubicBezTo>
                  <a:cubicBezTo>
                    <a:pt x="94458" y="185723"/>
                    <a:pt x="102645" y="173157"/>
                    <a:pt x="111593" y="161353"/>
                  </a:cubicBezTo>
                  <a:cubicBezTo>
                    <a:pt x="112736" y="159830"/>
                    <a:pt x="114640" y="158117"/>
                    <a:pt x="111784" y="156213"/>
                  </a:cubicBezTo>
                  <a:cubicBezTo>
                    <a:pt x="100932" y="149168"/>
                    <a:pt x="95410" y="137936"/>
                    <a:pt x="87985" y="128036"/>
                  </a:cubicBezTo>
                  <a:cubicBezTo>
                    <a:pt x="86653" y="126322"/>
                    <a:pt x="85701" y="124608"/>
                    <a:pt x="84368" y="122895"/>
                  </a:cubicBezTo>
                  <a:cubicBezTo>
                    <a:pt x="78466" y="114518"/>
                    <a:pt x="78276" y="114328"/>
                    <a:pt x="85129" y="107093"/>
                  </a:cubicBezTo>
                  <a:cubicBezTo>
                    <a:pt x="91603" y="100239"/>
                    <a:pt x="98266" y="93766"/>
                    <a:pt x="104739" y="87102"/>
                  </a:cubicBezTo>
                  <a:cubicBezTo>
                    <a:pt x="106834" y="85008"/>
                    <a:pt x="108547" y="84818"/>
                    <a:pt x="110832" y="86531"/>
                  </a:cubicBezTo>
                  <a:cubicBezTo>
                    <a:pt x="120732" y="93195"/>
                    <a:pt x="130632" y="99668"/>
                    <a:pt x="140532" y="106331"/>
                  </a:cubicBezTo>
                  <a:cubicBezTo>
                    <a:pt x="143959" y="108616"/>
                    <a:pt x="146244" y="111853"/>
                    <a:pt x="148719" y="114899"/>
                  </a:cubicBezTo>
                  <a:cubicBezTo>
                    <a:pt x="150813" y="117755"/>
                    <a:pt x="152717" y="118326"/>
                    <a:pt x="155763" y="115851"/>
                  </a:cubicBezTo>
                  <a:cubicBezTo>
                    <a:pt x="166996" y="106522"/>
                    <a:pt x="179181" y="98335"/>
                    <a:pt x="191747" y="91100"/>
                  </a:cubicBezTo>
                  <a:cubicBezTo>
                    <a:pt x="193650" y="89958"/>
                    <a:pt x="195364" y="88816"/>
                    <a:pt x="193650" y="86341"/>
                  </a:cubicBezTo>
                  <a:cubicBezTo>
                    <a:pt x="185464" y="74537"/>
                    <a:pt x="184893" y="60448"/>
                    <a:pt x="181656" y="47121"/>
                  </a:cubicBezTo>
                  <a:cubicBezTo>
                    <a:pt x="178800" y="35507"/>
                    <a:pt x="179181" y="35698"/>
                    <a:pt x="189843" y="30367"/>
                  </a:cubicBezTo>
                  <a:cubicBezTo>
                    <a:pt x="197458" y="26559"/>
                    <a:pt x="205645" y="23703"/>
                    <a:pt x="213451" y="20467"/>
                  </a:cubicBezTo>
                  <a:cubicBezTo>
                    <a:pt x="216306" y="19324"/>
                    <a:pt x="218020" y="19515"/>
                    <a:pt x="219733" y="22180"/>
                  </a:cubicBezTo>
                  <a:cubicBezTo>
                    <a:pt x="226207" y="32080"/>
                    <a:pt x="232680" y="41790"/>
                    <a:pt x="239343" y="51500"/>
                  </a:cubicBezTo>
                  <a:cubicBezTo>
                    <a:pt x="241818" y="55117"/>
                    <a:pt x="242580" y="59306"/>
                    <a:pt x="243913" y="63494"/>
                  </a:cubicBezTo>
                  <a:cubicBezTo>
                    <a:pt x="244864" y="66540"/>
                    <a:pt x="246197" y="67492"/>
                    <a:pt x="249243" y="66540"/>
                  </a:cubicBezTo>
                  <a:cubicBezTo>
                    <a:pt x="263332" y="62352"/>
                    <a:pt x="277801" y="59306"/>
                    <a:pt x="292461" y="57402"/>
                  </a:cubicBezTo>
                  <a:cubicBezTo>
                    <a:pt x="295317" y="57021"/>
                    <a:pt x="296269" y="55879"/>
                    <a:pt x="295888" y="53023"/>
                  </a:cubicBezTo>
                  <a:cubicBezTo>
                    <a:pt x="293413" y="36269"/>
                    <a:pt x="299506" y="20467"/>
                    <a:pt x="301410" y="4094"/>
                  </a:cubicBezTo>
                  <a:cubicBezTo>
                    <a:pt x="301600" y="2190"/>
                    <a:pt x="302742" y="1047"/>
                    <a:pt x="304836" y="857"/>
                  </a:cubicBezTo>
                  <a:cubicBezTo>
                    <a:pt x="317021" y="-476"/>
                    <a:pt x="329206" y="95"/>
                    <a:pt x="341391" y="28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8" name="그래픽 5">
              <a:extLst>
                <a:ext uri="{FF2B5EF4-FFF2-40B4-BE49-F238E27FC236}">
                  <a16:creationId xmlns:a16="http://schemas.microsoft.com/office/drawing/2014/main" id="{C176CEB8-D706-4DA0-833F-9119EDBA7996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937176" y="1236485"/>
              <a:ext cx="722180" cy="720000"/>
            </a:xfrm>
            <a:custGeom>
              <a:avLst/>
              <a:gdLst>
                <a:gd name="connsiteX0" fmla="*/ 2629724 w 2636466"/>
                <a:gd name="connsiteY0" fmla="*/ 1216867 h 2628477"/>
                <a:gd name="connsiteX1" fmla="*/ 2617293 w 2636466"/>
                <a:gd name="connsiteY1" fmla="*/ 1201132 h 2628477"/>
                <a:gd name="connsiteX2" fmla="*/ 2439991 w 2636466"/>
                <a:gd name="connsiteY2" fmla="*/ 1156224 h 2628477"/>
                <a:gd name="connsiteX3" fmla="*/ 2411007 w 2636466"/>
                <a:gd name="connsiteY3" fmla="*/ 1114275 h 2628477"/>
                <a:gd name="connsiteX4" fmla="*/ 2408332 w 2636466"/>
                <a:gd name="connsiteY4" fmla="*/ 1100082 h 2628477"/>
                <a:gd name="connsiteX5" fmla="*/ 2423438 w 2636466"/>
                <a:gd name="connsiteY5" fmla="*/ 1058824 h 2628477"/>
                <a:gd name="connsiteX6" fmla="*/ 2430802 w 2636466"/>
                <a:gd name="connsiteY6" fmla="*/ 1053349 h 2628477"/>
                <a:gd name="connsiteX7" fmla="*/ 2571410 w 2636466"/>
                <a:gd name="connsiteY7" fmla="*/ 952550 h 2628477"/>
                <a:gd name="connsiteX8" fmla="*/ 2580977 w 2636466"/>
                <a:gd name="connsiteY8" fmla="*/ 935934 h 2628477"/>
                <a:gd name="connsiteX9" fmla="*/ 2568924 w 2636466"/>
                <a:gd name="connsiteY9" fmla="*/ 903583 h 2628477"/>
                <a:gd name="connsiteX10" fmla="*/ 2533551 w 2636466"/>
                <a:gd name="connsiteY10" fmla="*/ 882026 h 2628477"/>
                <a:gd name="connsiteX11" fmla="*/ 2371921 w 2636466"/>
                <a:gd name="connsiteY11" fmla="*/ 882435 h 2628477"/>
                <a:gd name="connsiteX12" fmla="*/ 2323835 w 2636466"/>
                <a:gd name="connsiteY12" fmla="*/ 848259 h 2628477"/>
                <a:gd name="connsiteX13" fmla="*/ 2314143 w 2636466"/>
                <a:gd name="connsiteY13" fmla="*/ 824121 h 2628477"/>
                <a:gd name="connsiteX14" fmla="*/ 2316755 w 2636466"/>
                <a:gd name="connsiteY14" fmla="*/ 800550 h 2628477"/>
                <a:gd name="connsiteX15" fmla="*/ 2436876 w 2636466"/>
                <a:gd name="connsiteY15" fmla="*/ 656952 h 2628477"/>
                <a:gd name="connsiteX16" fmla="*/ 2442509 w 2636466"/>
                <a:gd name="connsiteY16" fmla="*/ 645466 h 2628477"/>
                <a:gd name="connsiteX17" fmla="*/ 2441911 w 2636466"/>
                <a:gd name="connsiteY17" fmla="*/ 631021 h 2628477"/>
                <a:gd name="connsiteX18" fmla="*/ 2418529 w 2636466"/>
                <a:gd name="connsiteY18" fmla="*/ 594642 h 2628477"/>
                <a:gd name="connsiteX19" fmla="*/ 2403171 w 2636466"/>
                <a:gd name="connsiteY19" fmla="*/ 589512 h 2628477"/>
                <a:gd name="connsiteX20" fmla="*/ 2232352 w 2636466"/>
                <a:gd name="connsiteY20" fmla="*/ 633665 h 2628477"/>
                <a:gd name="connsiteX21" fmla="*/ 2176682 w 2636466"/>
                <a:gd name="connsiteY21" fmla="*/ 616419 h 2628477"/>
                <a:gd name="connsiteX22" fmla="*/ 2160884 w 2636466"/>
                <a:gd name="connsiteY22" fmla="*/ 592722 h 2628477"/>
                <a:gd name="connsiteX23" fmla="*/ 2157202 w 2636466"/>
                <a:gd name="connsiteY23" fmla="*/ 567294 h 2628477"/>
                <a:gd name="connsiteX24" fmla="*/ 2236475 w 2636466"/>
                <a:gd name="connsiteY24" fmla="*/ 401164 h 2628477"/>
                <a:gd name="connsiteX25" fmla="*/ 2239873 w 2636466"/>
                <a:gd name="connsiteY25" fmla="*/ 387349 h 2628477"/>
                <a:gd name="connsiteX26" fmla="*/ 2239716 w 2636466"/>
                <a:gd name="connsiteY26" fmla="*/ 377876 h 2628477"/>
                <a:gd name="connsiteX27" fmla="*/ 2202833 w 2636466"/>
                <a:gd name="connsiteY27" fmla="*/ 342473 h 2628477"/>
                <a:gd name="connsiteX28" fmla="*/ 2187665 w 2636466"/>
                <a:gd name="connsiteY28" fmla="*/ 342473 h 2628477"/>
                <a:gd name="connsiteX29" fmla="*/ 2026412 w 2636466"/>
                <a:gd name="connsiteY29" fmla="*/ 432571 h 2628477"/>
                <a:gd name="connsiteX30" fmla="*/ 1981725 w 2636466"/>
                <a:gd name="connsiteY30" fmla="*/ 429613 h 2628477"/>
                <a:gd name="connsiteX31" fmla="*/ 1968507 w 2636466"/>
                <a:gd name="connsiteY31" fmla="*/ 419008 h 2628477"/>
                <a:gd name="connsiteX32" fmla="*/ 1957713 w 2636466"/>
                <a:gd name="connsiteY32" fmla="*/ 407741 h 2628477"/>
                <a:gd name="connsiteX33" fmla="*/ 1945723 w 2636466"/>
                <a:gd name="connsiteY33" fmla="*/ 375705 h 2628477"/>
                <a:gd name="connsiteX34" fmla="*/ 1978452 w 2636466"/>
                <a:gd name="connsiteY34" fmla="*/ 208033 h 2628477"/>
                <a:gd name="connsiteX35" fmla="*/ 1979113 w 2636466"/>
                <a:gd name="connsiteY35" fmla="*/ 189812 h 2628477"/>
                <a:gd name="connsiteX36" fmla="*/ 1972504 w 2636466"/>
                <a:gd name="connsiteY36" fmla="*/ 174391 h 2628477"/>
                <a:gd name="connsiteX37" fmla="*/ 1934300 w 2636466"/>
                <a:gd name="connsiteY37" fmla="*/ 153904 h 2628477"/>
                <a:gd name="connsiteX38" fmla="*/ 1918470 w 2636466"/>
                <a:gd name="connsiteY38" fmla="*/ 156548 h 2628477"/>
                <a:gd name="connsiteX39" fmla="*/ 1825602 w 2636466"/>
                <a:gd name="connsiteY39" fmla="*/ 243814 h 2628477"/>
                <a:gd name="connsiteX40" fmla="*/ 1769775 w 2636466"/>
                <a:gd name="connsiteY40" fmla="*/ 295645 h 2628477"/>
                <a:gd name="connsiteX41" fmla="*/ 1754417 w 2636466"/>
                <a:gd name="connsiteY41" fmla="*/ 297974 h 2628477"/>
                <a:gd name="connsiteX42" fmla="*/ 1715426 w 2636466"/>
                <a:gd name="connsiteY42" fmla="*/ 282522 h 2628477"/>
                <a:gd name="connsiteX43" fmla="*/ 1697236 w 2636466"/>
                <a:gd name="connsiteY43" fmla="*/ 258983 h 2628477"/>
                <a:gd name="connsiteX44" fmla="*/ 1691288 w 2636466"/>
                <a:gd name="connsiteY44" fmla="*/ 167657 h 2628477"/>
                <a:gd name="connsiteX45" fmla="*/ 1686914 w 2636466"/>
                <a:gd name="connsiteY45" fmla="*/ 107675 h 2628477"/>
                <a:gd name="connsiteX46" fmla="*/ 1675962 w 2636466"/>
                <a:gd name="connsiteY46" fmla="*/ 54585 h 2628477"/>
                <a:gd name="connsiteX47" fmla="*/ 1667906 w 2636466"/>
                <a:gd name="connsiteY47" fmla="*/ 47567 h 2628477"/>
                <a:gd name="connsiteX48" fmla="*/ 1631181 w 2636466"/>
                <a:gd name="connsiteY48" fmla="*/ 38032 h 2628477"/>
                <a:gd name="connsiteX49" fmla="*/ 1608019 w 2636466"/>
                <a:gd name="connsiteY49" fmla="*/ 46686 h 2628477"/>
                <a:gd name="connsiteX50" fmla="*/ 1504388 w 2636466"/>
                <a:gd name="connsiteY50" fmla="*/ 210865 h 2628477"/>
                <a:gd name="connsiteX51" fmla="*/ 1481383 w 2636466"/>
                <a:gd name="connsiteY51" fmla="*/ 220998 h 2628477"/>
                <a:gd name="connsiteX52" fmla="*/ 1443808 w 2636466"/>
                <a:gd name="connsiteY52" fmla="*/ 216184 h 2628477"/>
                <a:gd name="connsiteX53" fmla="*/ 1410607 w 2636466"/>
                <a:gd name="connsiteY53" fmla="*/ 189214 h 2628477"/>
                <a:gd name="connsiteX54" fmla="*/ 1352671 w 2636466"/>
                <a:gd name="connsiteY54" fmla="*/ 12164 h 2628477"/>
                <a:gd name="connsiteX55" fmla="*/ 1336149 w 2636466"/>
                <a:gd name="connsiteY55" fmla="*/ 79 h 2628477"/>
                <a:gd name="connsiteX56" fmla="*/ 1299329 w 2636466"/>
                <a:gd name="connsiteY56" fmla="*/ 79 h 2628477"/>
                <a:gd name="connsiteX57" fmla="*/ 1283752 w 2636466"/>
                <a:gd name="connsiteY57" fmla="*/ 11629 h 2628477"/>
                <a:gd name="connsiteX58" fmla="*/ 1225186 w 2636466"/>
                <a:gd name="connsiteY58" fmla="*/ 192644 h 2628477"/>
                <a:gd name="connsiteX59" fmla="*/ 1201395 w 2636466"/>
                <a:gd name="connsiteY59" fmla="*/ 214484 h 2628477"/>
                <a:gd name="connsiteX60" fmla="*/ 1165236 w 2636466"/>
                <a:gd name="connsiteY60" fmla="*/ 219236 h 2628477"/>
                <a:gd name="connsiteX61" fmla="*/ 1122531 w 2636466"/>
                <a:gd name="connsiteY61" fmla="*/ 196578 h 2628477"/>
                <a:gd name="connsiteX62" fmla="*/ 1025887 w 2636466"/>
                <a:gd name="connsiteY62" fmla="*/ 43445 h 2628477"/>
                <a:gd name="connsiteX63" fmla="*/ 1010183 w 2636466"/>
                <a:gd name="connsiteY63" fmla="*/ 36868 h 2628477"/>
                <a:gd name="connsiteX64" fmla="*/ 968328 w 2636466"/>
                <a:gd name="connsiteY64" fmla="*/ 47536 h 2628477"/>
                <a:gd name="connsiteX65" fmla="*/ 960209 w 2636466"/>
                <a:gd name="connsiteY65" fmla="*/ 54554 h 2628477"/>
                <a:gd name="connsiteX66" fmla="*/ 940540 w 2636466"/>
                <a:gd name="connsiteY66" fmla="*/ 242178 h 2628477"/>
                <a:gd name="connsiteX67" fmla="*/ 936826 w 2636466"/>
                <a:gd name="connsiteY67" fmla="*/ 269211 h 2628477"/>
                <a:gd name="connsiteX68" fmla="*/ 929211 w 2636466"/>
                <a:gd name="connsiteY68" fmla="*/ 278809 h 2628477"/>
                <a:gd name="connsiteX69" fmla="*/ 883076 w 2636466"/>
                <a:gd name="connsiteY69" fmla="*/ 297659 h 2628477"/>
                <a:gd name="connsiteX70" fmla="*/ 865515 w 2636466"/>
                <a:gd name="connsiteY70" fmla="*/ 294733 h 2628477"/>
                <a:gd name="connsiteX71" fmla="*/ 730729 w 2636466"/>
                <a:gd name="connsiteY71" fmla="*/ 167657 h 2628477"/>
                <a:gd name="connsiteX72" fmla="*/ 686766 w 2636466"/>
                <a:gd name="connsiteY72" fmla="*/ 161898 h 2628477"/>
                <a:gd name="connsiteX73" fmla="*/ 666090 w 2636466"/>
                <a:gd name="connsiteY73" fmla="*/ 173321 h 2628477"/>
                <a:gd name="connsiteX74" fmla="*/ 657184 w 2636466"/>
                <a:gd name="connsiteY74" fmla="*/ 189875 h 2628477"/>
                <a:gd name="connsiteX75" fmla="*/ 658034 w 2636466"/>
                <a:gd name="connsiteY75" fmla="*/ 206711 h 2628477"/>
                <a:gd name="connsiteX76" fmla="*/ 691675 w 2636466"/>
                <a:gd name="connsiteY76" fmla="*/ 381590 h 2628477"/>
                <a:gd name="connsiteX77" fmla="*/ 681636 w 2636466"/>
                <a:gd name="connsiteY77" fmla="*/ 405539 h 2628477"/>
                <a:gd name="connsiteX78" fmla="*/ 667695 w 2636466"/>
                <a:gd name="connsiteY78" fmla="*/ 419071 h 2628477"/>
                <a:gd name="connsiteX79" fmla="*/ 640820 w 2636466"/>
                <a:gd name="connsiteY79" fmla="*/ 439715 h 2628477"/>
                <a:gd name="connsiteX80" fmla="*/ 626343 w 2636466"/>
                <a:gd name="connsiteY80" fmla="*/ 440816 h 2628477"/>
                <a:gd name="connsiteX81" fmla="*/ 448853 w 2636466"/>
                <a:gd name="connsiteY81" fmla="*/ 342630 h 2628477"/>
                <a:gd name="connsiteX82" fmla="*/ 432834 w 2636466"/>
                <a:gd name="connsiteY82" fmla="*/ 343385 h 2628477"/>
                <a:gd name="connsiteX83" fmla="*/ 398564 w 2636466"/>
                <a:gd name="connsiteY83" fmla="*/ 375736 h 2628477"/>
                <a:gd name="connsiteX84" fmla="*/ 396424 w 2636466"/>
                <a:gd name="connsiteY84" fmla="*/ 387443 h 2628477"/>
                <a:gd name="connsiteX85" fmla="*/ 403284 w 2636466"/>
                <a:gd name="connsiteY85" fmla="*/ 408339 h 2628477"/>
                <a:gd name="connsiteX86" fmla="*/ 480417 w 2636466"/>
                <a:gd name="connsiteY86" fmla="*/ 570316 h 2628477"/>
                <a:gd name="connsiteX87" fmla="*/ 477711 w 2636466"/>
                <a:gd name="connsiteY87" fmla="*/ 590362 h 2628477"/>
                <a:gd name="connsiteX88" fmla="*/ 462416 w 2636466"/>
                <a:gd name="connsiteY88" fmla="*/ 611321 h 2628477"/>
                <a:gd name="connsiteX89" fmla="*/ 451779 w 2636466"/>
                <a:gd name="connsiteY89" fmla="*/ 626143 h 2628477"/>
                <a:gd name="connsiteX90" fmla="*/ 416911 w 2636466"/>
                <a:gd name="connsiteY90" fmla="*/ 637661 h 2628477"/>
                <a:gd name="connsiteX91" fmla="*/ 251001 w 2636466"/>
                <a:gd name="connsiteY91" fmla="*/ 593949 h 2628477"/>
                <a:gd name="connsiteX92" fmla="*/ 207604 w 2636466"/>
                <a:gd name="connsiteY92" fmla="*/ 609968 h 2628477"/>
                <a:gd name="connsiteX93" fmla="*/ 194292 w 2636466"/>
                <a:gd name="connsiteY93" fmla="*/ 631084 h 2628477"/>
                <a:gd name="connsiteX94" fmla="*/ 193694 w 2636466"/>
                <a:gd name="connsiteY94" fmla="*/ 645560 h 2628477"/>
                <a:gd name="connsiteX95" fmla="*/ 201435 w 2636466"/>
                <a:gd name="connsiteY95" fmla="*/ 659092 h 2628477"/>
                <a:gd name="connsiteX96" fmla="*/ 322941 w 2636466"/>
                <a:gd name="connsiteY96" fmla="*/ 804201 h 2628477"/>
                <a:gd name="connsiteX97" fmla="*/ 324546 w 2636466"/>
                <a:gd name="connsiteY97" fmla="*/ 819558 h 2628477"/>
                <a:gd name="connsiteX98" fmla="*/ 312367 w 2636466"/>
                <a:gd name="connsiteY98" fmla="*/ 848353 h 2628477"/>
                <a:gd name="connsiteX99" fmla="*/ 306640 w 2636466"/>
                <a:gd name="connsiteY99" fmla="*/ 864371 h 2628477"/>
                <a:gd name="connsiteX100" fmla="*/ 278757 w 2636466"/>
                <a:gd name="connsiteY100" fmla="*/ 882970 h 2628477"/>
                <a:gd name="connsiteX101" fmla="*/ 102651 w 2636466"/>
                <a:gd name="connsiteY101" fmla="*/ 882120 h 2628477"/>
                <a:gd name="connsiteX102" fmla="*/ 67405 w 2636466"/>
                <a:gd name="connsiteY102" fmla="*/ 903772 h 2628477"/>
                <a:gd name="connsiteX103" fmla="*/ 57114 w 2636466"/>
                <a:gd name="connsiteY103" fmla="*/ 928979 h 2628477"/>
                <a:gd name="connsiteX104" fmla="*/ 64919 w 2636466"/>
                <a:gd name="connsiteY104" fmla="*/ 952330 h 2628477"/>
                <a:gd name="connsiteX105" fmla="*/ 211884 w 2636466"/>
                <a:gd name="connsiteY105" fmla="*/ 1058195 h 2628477"/>
                <a:gd name="connsiteX106" fmla="*/ 227902 w 2636466"/>
                <a:gd name="connsiteY106" fmla="*/ 1102756 h 2628477"/>
                <a:gd name="connsiteX107" fmla="*/ 198823 w 2636466"/>
                <a:gd name="connsiteY107" fmla="*/ 1156255 h 2628477"/>
                <a:gd name="connsiteX108" fmla="*/ 20420 w 2636466"/>
                <a:gd name="connsiteY108" fmla="*/ 1201100 h 2628477"/>
                <a:gd name="connsiteX109" fmla="*/ 6542 w 2636466"/>
                <a:gd name="connsiteY109" fmla="*/ 1219510 h 2628477"/>
                <a:gd name="connsiteX110" fmla="*/ 625 w 2636466"/>
                <a:gd name="connsiteY110" fmla="*/ 1261743 h 2628477"/>
                <a:gd name="connsiteX111" fmla="*/ 9185 w 2636466"/>
                <a:gd name="connsiteY111" fmla="*/ 1274016 h 2628477"/>
                <a:gd name="connsiteX112" fmla="*/ 180414 w 2636466"/>
                <a:gd name="connsiteY112" fmla="*/ 1341362 h 2628477"/>
                <a:gd name="connsiteX113" fmla="*/ 208516 w 2636466"/>
                <a:gd name="connsiteY113" fmla="*/ 1383217 h 2628477"/>
                <a:gd name="connsiteX114" fmla="*/ 210814 w 2636466"/>
                <a:gd name="connsiteY114" fmla="*/ 1402445 h 2628477"/>
                <a:gd name="connsiteX115" fmla="*/ 195267 w 2636466"/>
                <a:gd name="connsiteY115" fmla="*/ 1434985 h 2628477"/>
                <a:gd name="connsiteX116" fmla="*/ 188533 w 2636466"/>
                <a:gd name="connsiteY116" fmla="*/ 1440933 h 2628477"/>
                <a:gd name="connsiteX117" fmla="*/ 41001 w 2636466"/>
                <a:gd name="connsiteY117" fmla="*/ 1522094 h 2628477"/>
                <a:gd name="connsiteX118" fmla="*/ 22623 w 2636466"/>
                <a:gd name="connsiteY118" fmla="*/ 1554036 h 2628477"/>
                <a:gd name="connsiteX119" fmla="*/ 22277 w 2636466"/>
                <a:gd name="connsiteY119" fmla="*/ 1560456 h 2628477"/>
                <a:gd name="connsiteX120" fmla="*/ 58184 w 2636466"/>
                <a:gd name="connsiteY120" fmla="*/ 1603224 h 2628477"/>
                <a:gd name="connsiteX121" fmla="*/ 231647 w 2636466"/>
                <a:gd name="connsiteY121" fmla="*/ 1624529 h 2628477"/>
                <a:gd name="connsiteX122" fmla="*/ 256854 w 2636466"/>
                <a:gd name="connsiteY122" fmla="*/ 1645457 h 2628477"/>
                <a:gd name="connsiteX123" fmla="*/ 264690 w 2636466"/>
                <a:gd name="connsiteY123" fmla="*/ 1669122 h 2628477"/>
                <a:gd name="connsiteX124" fmla="*/ 259529 w 2636466"/>
                <a:gd name="connsiteY124" fmla="*/ 1712865 h 2628477"/>
                <a:gd name="connsiteX125" fmla="*/ 256697 w 2636466"/>
                <a:gd name="connsiteY125" fmla="*/ 1717240 h 2628477"/>
                <a:gd name="connsiteX126" fmla="*/ 251567 w 2636466"/>
                <a:gd name="connsiteY126" fmla="*/ 1721268 h 2628477"/>
                <a:gd name="connsiteX127" fmla="*/ 114861 w 2636466"/>
                <a:gd name="connsiteY127" fmla="*/ 1851522 h 2628477"/>
                <a:gd name="connsiteX128" fmla="*/ 123642 w 2636466"/>
                <a:gd name="connsiteY128" fmla="*/ 1877548 h 2628477"/>
                <a:gd name="connsiteX129" fmla="*/ 133555 w 2636466"/>
                <a:gd name="connsiteY129" fmla="*/ 1897500 h 2628477"/>
                <a:gd name="connsiteX130" fmla="*/ 155395 w 2636466"/>
                <a:gd name="connsiteY130" fmla="*/ 1909238 h 2628477"/>
                <a:gd name="connsiteX131" fmla="*/ 345222 w 2636466"/>
                <a:gd name="connsiteY131" fmla="*/ 1884345 h 2628477"/>
                <a:gd name="connsiteX132" fmla="*/ 371783 w 2636466"/>
                <a:gd name="connsiteY132" fmla="*/ 1897343 h 2628477"/>
                <a:gd name="connsiteX133" fmla="*/ 392490 w 2636466"/>
                <a:gd name="connsiteY133" fmla="*/ 1930795 h 2628477"/>
                <a:gd name="connsiteX134" fmla="*/ 392805 w 2636466"/>
                <a:gd name="connsiteY134" fmla="*/ 1957104 h 2628477"/>
                <a:gd name="connsiteX135" fmla="*/ 297167 w 2636466"/>
                <a:gd name="connsiteY135" fmla="*/ 2107279 h 2628477"/>
                <a:gd name="connsiteX136" fmla="*/ 299150 w 2636466"/>
                <a:gd name="connsiteY136" fmla="*/ 2154075 h 2628477"/>
                <a:gd name="connsiteX137" fmla="*/ 317025 w 2636466"/>
                <a:gd name="connsiteY137" fmla="*/ 2175034 h 2628477"/>
                <a:gd name="connsiteX138" fmla="*/ 336536 w 2636466"/>
                <a:gd name="connsiteY138" fmla="*/ 2180415 h 2628477"/>
                <a:gd name="connsiteX139" fmla="*/ 359698 w 2636466"/>
                <a:gd name="connsiteY139" fmla="*/ 2171194 h 2628477"/>
                <a:gd name="connsiteX140" fmla="*/ 518024 w 2636466"/>
                <a:gd name="connsiteY140" fmla="*/ 2107657 h 2628477"/>
                <a:gd name="connsiteX141" fmla="*/ 543609 w 2636466"/>
                <a:gd name="connsiteY141" fmla="*/ 2112629 h 2628477"/>
                <a:gd name="connsiteX142" fmla="*/ 569981 w 2636466"/>
                <a:gd name="connsiteY142" fmla="*/ 2136200 h 2628477"/>
                <a:gd name="connsiteX143" fmla="*/ 578100 w 2636466"/>
                <a:gd name="connsiteY143" fmla="*/ 2173649 h 2628477"/>
                <a:gd name="connsiteX144" fmla="*/ 520510 w 2636466"/>
                <a:gd name="connsiteY144" fmla="*/ 2349378 h 2628477"/>
                <a:gd name="connsiteX145" fmla="*/ 519849 w 2636466"/>
                <a:gd name="connsiteY145" fmla="*/ 2365711 h 2628477"/>
                <a:gd name="connsiteX146" fmla="*/ 532185 w 2636466"/>
                <a:gd name="connsiteY146" fmla="*/ 2375403 h 2628477"/>
                <a:gd name="connsiteX147" fmla="*/ 554529 w 2636466"/>
                <a:gd name="connsiteY147" fmla="*/ 2391547 h 2628477"/>
                <a:gd name="connsiteX148" fmla="*/ 589901 w 2636466"/>
                <a:gd name="connsiteY148" fmla="*/ 2391327 h 2628477"/>
                <a:gd name="connsiteX149" fmla="*/ 742562 w 2636466"/>
                <a:gd name="connsiteY149" fmla="*/ 2279923 h 2628477"/>
                <a:gd name="connsiteX150" fmla="*/ 764056 w 2636466"/>
                <a:gd name="connsiteY150" fmla="*/ 2278476 h 2628477"/>
                <a:gd name="connsiteX151" fmla="*/ 790397 w 2636466"/>
                <a:gd name="connsiteY151" fmla="*/ 2293204 h 2628477"/>
                <a:gd name="connsiteX152" fmla="*/ 813338 w 2636466"/>
                <a:gd name="connsiteY152" fmla="*/ 2339748 h 2628477"/>
                <a:gd name="connsiteX153" fmla="*/ 804652 w 2636466"/>
                <a:gd name="connsiteY153" fmla="*/ 2470191 h 2628477"/>
                <a:gd name="connsiteX154" fmla="*/ 802292 w 2636466"/>
                <a:gd name="connsiteY154" fmla="*/ 2526239 h 2628477"/>
                <a:gd name="connsiteX155" fmla="*/ 810286 w 2636466"/>
                <a:gd name="connsiteY155" fmla="*/ 2533666 h 2628477"/>
                <a:gd name="connsiteX156" fmla="*/ 849277 w 2636466"/>
                <a:gd name="connsiteY156" fmla="*/ 2549307 h 2628477"/>
                <a:gd name="connsiteX157" fmla="*/ 877191 w 2636466"/>
                <a:gd name="connsiteY157" fmla="*/ 2541911 h 2628477"/>
                <a:gd name="connsiteX158" fmla="*/ 999074 w 2636466"/>
                <a:gd name="connsiteY158" fmla="*/ 2393971 h 2628477"/>
                <a:gd name="connsiteX159" fmla="*/ 1020662 w 2636466"/>
                <a:gd name="connsiteY159" fmla="*/ 2386355 h 2628477"/>
                <a:gd name="connsiteX160" fmla="*/ 1066420 w 2636466"/>
                <a:gd name="connsiteY160" fmla="*/ 2398093 h 2628477"/>
                <a:gd name="connsiteX161" fmla="*/ 1079606 w 2636466"/>
                <a:gd name="connsiteY161" fmla="*/ 2411971 h 2628477"/>
                <a:gd name="connsiteX162" fmla="*/ 1086498 w 2636466"/>
                <a:gd name="connsiteY162" fmla="*/ 2452033 h 2628477"/>
                <a:gd name="connsiteX163" fmla="*/ 1115167 w 2636466"/>
                <a:gd name="connsiteY163" fmla="*/ 2604411 h 2628477"/>
                <a:gd name="connsiteX164" fmla="*/ 1134741 w 2636466"/>
                <a:gd name="connsiteY164" fmla="*/ 2623355 h 2628477"/>
                <a:gd name="connsiteX165" fmla="*/ 1176471 w 2636466"/>
                <a:gd name="connsiteY165" fmla="*/ 2628328 h 2628477"/>
                <a:gd name="connsiteX166" fmla="*/ 1190349 w 2636466"/>
                <a:gd name="connsiteY166" fmla="*/ 2622915 h 2628477"/>
                <a:gd name="connsiteX167" fmla="*/ 1192331 w 2636466"/>
                <a:gd name="connsiteY167" fmla="*/ 2619485 h 2628477"/>
                <a:gd name="connsiteX168" fmla="*/ 1276262 w 2636466"/>
                <a:gd name="connsiteY168" fmla="*/ 2439602 h 2628477"/>
                <a:gd name="connsiteX169" fmla="*/ 1291997 w 2636466"/>
                <a:gd name="connsiteY169" fmla="*/ 2426448 h 2628477"/>
                <a:gd name="connsiteX170" fmla="*/ 1344615 w 2636466"/>
                <a:gd name="connsiteY170" fmla="*/ 2426511 h 2628477"/>
                <a:gd name="connsiteX171" fmla="*/ 1358052 w 2636466"/>
                <a:gd name="connsiteY171" fmla="*/ 2435008 h 2628477"/>
                <a:gd name="connsiteX172" fmla="*/ 1378193 w 2636466"/>
                <a:gd name="connsiteY172" fmla="*/ 2477838 h 2628477"/>
                <a:gd name="connsiteX173" fmla="*/ 1446168 w 2636466"/>
                <a:gd name="connsiteY173" fmla="*/ 2623041 h 2628477"/>
                <a:gd name="connsiteX174" fmla="*/ 1460078 w 2636466"/>
                <a:gd name="connsiteY174" fmla="*/ 2628328 h 2628477"/>
                <a:gd name="connsiteX175" fmla="*/ 1501807 w 2636466"/>
                <a:gd name="connsiteY175" fmla="*/ 2623324 h 2628477"/>
                <a:gd name="connsiteX176" fmla="*/ 1521539 w 2636466"/>
                <a:gd name="connsiteY176" fmla="*/ 2604442 h 2628477"/>
                <a:gd name="connsiteX177" fmla="*/ 1549862 w 2636466"/>
                <a:gd name="connsiteY177" fmla="*/ 2451907 h 2628477"/>
                <a:gd name="connsiteX178" fmla="*/ 1556911 w 2636466"/>
                <a:gd name="connsiteY178" fmla="*/ 2411720 h 2628477"/>
                <a:gd name="connsiteX179" fmla="*/ 1569531 w 2636466"/>
                <a:gd name="connsiteY179" fmla="*/ 2398502 h 2628477"/>
                <a:gd name="connsiteX180" fmla="*/ 1610410 w 2636466"/>
                <a:gd name="connsiteY180" fmla="*/ 2388243 h 2628477"/>
                <a:gd name="connsiteX181" fmla="*/ 1640622 w 2636466"/>
                <a:gd name="connsiteY181" fmla="*/ 2397621 h 2628477"/>
                <a:gd name="connsiteX182" fmla="*/ 1760868 w 2636466"/>
                <a:gd name="connsiteY182" fmla="*/ 2544145 h 2628477"/>
                <a:gd name="connsiteX183" fmla="*/ 1783684 w 2636466"/>
                <a:gd name="connsiteY183" fmla="*/ 2550786 h 2628477"/>
                <a:gd name="connsiteX184" fmla="*/ 1826389 w 2636466"/>
                <a:gd name="connsiteY184" fmla="*/ 2533572 h 2628477"/>
                <a:gd name="connsiteX185" fmla="*/ 1834257 w 2636466"/>
                <a:gd name="connsiteY185" fmla="*/ 2525987 h 2628477"/>
                <a:gd name="connsiteX186" fmla="*/ 1832777 w 2636466"/>
                <a:gd name="connsiteY186" fmla="*/ 2492314 h 2628477"/>
                <a:gd name="connsiteX187" fmla="*/ 1826672 w 2636466"/>
                <a:gd name="connsiteY187" fmla="*/ 2392145 h 2628477"/>
                <a:gd name="connsiteX188" fmla="*/ 1823651 w 2636466"/>
                <a:gd name="connsiteY188" fmla="*/ 2341384 h 2628477"/>
                <a:gd name="connsiteX189" fmla="*/ 1821700 w 2636466"/>
                <a:gd name="connsiteY189" fmla="*/ 2323163 h 2628477"/>
                <a:gd name="connsiteX190" fmla="*/ 1835358 w 2636466"/>
                <a:gd name="connsiteY190" fmla="*/ 2299183 h 2628477"/>
                <a:gd name="connsiteX191" fmla="*/ 1865317 w 2636466"/>
                <a:gd name="connsiteY191" fmla="*/ 2282850 h 2628477"/>
                <a:gd name="connsiteX192" fmla="*/ 1901319 w 2636466"/>
                <a:gd name="connsiteY192" fmla="*/ 2284738 h 2628477"/>
                <a:gd name="connsiteX193" fmla="*/ 2050581 w 2636466"/>
                <a:gd name="connsiteY193" fmla="*/ 2394663 h 2628477"/>
                <a:gd name="connsiteX194" fmla="*/ 2077708 w 2636466"/>
                <a:gd name="connsiteY194" fmla="*/ 2394694 h 2628477"/>
                <a:gd name="connsiteX195" fmla="*/ 2104269 w 2636466"/>
                <a:gd name="connsiteY195" fmla="*/ 2375372 h 2628477"/>
                <a:gd name="connsiteX196" fmla="*/ 2116133 w 2636466"/>
                <a:gd name="connsiteY196" fmla="*/ 2364861 h 2628477"/>
                <a:gd name="connsiteX197" fmla="*/ 2114308 w 2636466"/>
                <a:gd name="connsiteY197" fmla="*/ 2344783 h 2628477"/>
                <a:gd name="connsiteX198" fmla="*/ 2063169 w 2636466"/>
                <a:gd name="connsiteY198" fmla="*/ 2186804 h 2628477"/>
                <a:gd name="connsiteX199" fmla="*/ 2055113 w 2636466"/>
                <a:gd name="connsiteY199" fmla="*/ 2164743 h 2628477"/>
                <a:gd name="connsiteX200" fmla="*/ 2060022 w 2636466"/>
                <a:gd name="connsiteY200" fmla="*/ 2142683 h 2628477"/>
                <a:gd name="connsiteX201" fmla="*/ 2090926 w 2636466"/>
                <a:gd name="connsiteY201" fmla="*/ 2114360 h 2628477"/>
                <a:gd name="connsiteX202" fmla="*/ 2119690 w 2636466"/>
                <a:gd name="connsiteY202" fmla="*/ 2108097 h 2628477"/>
                <a:gd name="connsiteX203" fmla="*/ 2287739 w 2636466"/>
                <a:gd name="connsiteY203" fmla="*/ 2175600 h 2628477"/>
                <a:gd name="connsiteX204" fmla="*/ 2326825 w 2636466"/>
                <a:gd name="connsiteY204" fmla="*/ 2165939 h 2628477"/>
                <a:gd name="connsiteX205" fmla="*/ 2333088 w 2636466"/>
                <a:gd name="connsiteY205" fmla="*/ 2159204 h 2628477"/>
                <a:gd name="connsiteX206" fmla="*/ 2346620 w 2636466"/>
                <a:gd name="connsiteY206" fmla="*/ 2143847 h 2628477"/>
                <a:gd name="connsiteX207" fmla="*/ 2345927 w 2636466"/>
                <a:gd name="connsiteY207" fmla="*/ 2117570 h 2628477"/>
                <a:gd name="connsiteX208" fmla="*/ 2249692 w 2636466"/>
                <a:gd name="connsiteY208" fmla="*/ 1966765 h 2628477"/>
                <a:gd name="connsiteX209" fmla="*/ 2241667 w 2636466"/>
                <a:gd name="connsiteY209" fmla="*/ 1953359 h 2628477"/>
                <a:gd name="connsiteX210" fmla="*/ 2242706 w 2636466"/>
                <a:gd name="connsiteY210" fmla="*/ 1932746 h 2628477"/>
                <a:gd name="connsiteX211" fmla="*/ 2264200 w 2636466"/>
                <a:gd name="connsiteY211" fmla="*/ 1898287 h 2628477"/>
                <a:gd name="connsiteX212" fmla="*/ 2292712 w 2636466"/>
                <a:gd name="connsiteY212" fmla="*/ 1884503 h 2628477"/>
                <a:gd name="connsiteX213" fmla="*/ 2464380 w 2636466"/>
                <a:gd name="connsiteY213" fmla="*/ 1906815 h 2628477"/>
                <a:gd name="connsiteX214" fmla="*/ 2509823 w 2636466"/>
                <a:gd name="connsiteY214" fmla="*/ 1882929 h 2628477"/>
                <a:gd name="connsiteX215" fmla="*/ 2515456 w 2636466"/>
                <a:gd name="connsiteY215" fmla="*/ 1870530 h 2628477"/>
                <a:gd name="connsiteX216" fmla="*/ 2521498 w 2636466"/>
                <a:gd name="connsiteY216" fmla="*/ 1851459 h 2628477"/>
                <a:gd name="connsiteX217" fmla="*/ 2387153 w 2636466"/>
                <a:gd name="connsiteY217" fmla="*/ 1722527 h 2628477"/>
                <a:gd name="connsiteX218" fmla="*/ 2380261 w 2636466"/>
                <a:gd name="connsiteY218" fmla="*/ 1713149 h 2628477"/>
                <a:gd name="connsiteX219" fmla="*/ 2370977 w 2636466"/>
                <a:gd name="connsiteY219" fmla="*/ 1673150 h 2628477"/>
                <a:gd name="connsiteX220" fmla="*/ 2372299 w 2636466"/>
                <a:gd name="connsiteY220" fmla="*/ 1669500 h 2628477"/>
                <a:gd name="connsiteX221" fmla="*/ 2377901 w 2636466"/>
                <a:gd name="connsiteY221" fmla="*/ 1652034 h 2628477"/>
                <a:gd name="connsiteX222" fmla="*/ 2411322 w 2636466"/>
                <a:gd name="connsiteY222" fmla="*/ 1623868 h 2628477"/>
                <a:gd name="connsiteX223" fmla="*/ 2595075 w 2636466"/>
                <a:gd name="connsiteY223" fmla="*/ 1601241 h 2628477"/>
                <a:gd name="connsiteX224" fmla="*/ 2606688 w 2636466"/>
                <a:gd name="connsiteY224" fmla="*/ 1593720 h 2628477"/>
                <a:gd name="connsiteX225" fmla="*/ 2613894 w 2636466"/>
                <a:gd name="connsiteY225" fmla="*/ 1545948 h 2628477"/>
                <a:gd name="connsiteX226" fmla="*/ 2606688 w 2636466"/>
                <a:gd name="connsiteY226" fmla="*/ 1528766 h 2628477"/>
                <a:gd name="connsiteX227" fmla="*/ 2447796 w 2636466"/>
                <a:gd name="connsiteY227" fmla="*/ 1440807 h 2628477"/>
                <a:gd name="connsiteX228" fmla="*/ 2438827 w 2636466"/>
                <a:gd name="connsiteY228" fmla="*/ 1433506 h 2628477"/>
                <a:gd name="connsiteX229" fmla="*/ 2425420 w 2636466"/>
                <a:gd name="connsiteY229" fmla="*/ 1405938 h 2628477"/>
                <a:gd name="connsiteX230" fmla="*/ 2427749 w 2636466"/>
                <a:gd name="connsiteY230" fmla="*/ 1382839 h 2628477"/>
                <a:gd name="connsiteX231" fmla="*/ 2427718 w 2636466"/>
                <a:gd name="connsiteY231" fmla="*/ 1374972 h 2628477"/>
                <a:gd name="connsiteX232" fmla="*/ 2449054 w 2636466"/>
                <a:gd name="connsiteY232" fmla="*/ 1344006 h 2628477"/>
                <a:gd name="connsiteX233" fmla="*/ 2627301 w 2636466"/>
                <a:gd name="connsiteY233" fmla="*/ 1273796 h 2628477"/>
                <a:gd name="connsiteX234" fmla="*/ 2636144 w 2636466"/>
                <a:gd name="connsiteY234" fmla="*/ 1257526 h 2628477"/>
                <a:gd name="connsiteX235" fmla="*/ 2629724 w 2636466"/>
                <a:gd name="connsiteY235" fmla="*/ 1216867 h 2628477"/>
                <a:gd name="connsiteX236" fmla="*/ 1949940 w 2636466"/>
                <a:gd name="connsiteY236" fmla="*/ 885110 h 2628477"/>
                <a:gd name="connsiteX237" fmla="*/ 2012880 w 2636466"/>
                <a:gd name="connsiteY237" fmla="*/ 948050 h 2628477"/>
                <a:gd name="connsiteX238" fmla="*/ 1949940 w 2636466"/>
                <a:gd name="connsiteY238" fmla="*/ 1010990 h 2628477"/>
                <a:gd name="connsiteX239" fmla="*/ 1887000 w 2636466"/>
                <a:gd name="connsiteY239" fmla="*/ 948050 h 2628477"/>
                <a:gd name="connsiteX240" fmla="*/ 1949940 w 2636466"/>
                <a:gd name="connsiteY240" fmla="*/ 885110 h 2628477"/>
                <a:gd name="connsiteX241" fmla="*/ 1317393 w 2636466"/>
                <a:gd name="connsiteY241" fmla="*/ 409913 h 2628477"/>
                <a:gd name="connsiteX242" fmla="*/ 1789443 w 2636466"/>
                <a:gd name="connsiteY242" fmla="*/ 745068 h 2628477"/>
                <a:gd name="connsiteX243" fmla="*/ 1317393 w 2636466"/>
                <a:gd name="connsiteY243" fmla="*/ 1080224 h 2628477"/>
                <a:gd name="connsiteX244" fmla="*/ 845343 w 2636466"/>
                <a:gd name="connsiteY244" fmla="*/ 745068 h 2628477"/>
                <a:gd name="connsiteX245" fmla="*/ 1317393 w 2636466"/>
                <a:gd name="connsiteY245" fmla="*/ 409913 h 2628477"/>
                <a:gd name="connsiteX246" fmla="*/ 684846 w 2636466"/>
                <a:gd name="connsiteY246" fmla="*/ 885110 h 2628477"/>
                <a:gd name="connsiteX247" fmla="*/ 747786 w 2636466"/>
                <a:gd name="connsiteY247" fmla="*/ 948050 h 2628477"/>
                <a:gd name="connsiteX248" fmla="*/ 684846 w 2636466"/>
                <a:gd name="connsiteY248" fmla="*/ 1010990 h 2628477"/>
                <a:gd name="connsiteX249" fmla="*/ 621906 w 2636466"/>
                <a:gd name="connsiteY249" fmla="*/ 948050 h 2628477"/>
                <a:gd name="connsiteX250" fmla="*/ 684846 w 2636466"/>
                <a:gd name="connsiteY250" fmla="*/ 885110 h 2628477"/>
                <a:gd name="connsiteX251" fmla="*/ 1053926 w 2636466"/>
                <a:gd name="connsiteY251" fmla="*/ 2005473 h 2628477"/>
                <a:gd name="connsiteX252" fmla="*/ 536654 w 2636466"/>
                <a:gd name="connsiteY252" fmla="*/ 1745468 h 2628477"/>
                <a:gd name="connsiteX253" fmla="*/ 611553 w 2636466"/>
                <a:gd name="connsiteY253" fmla="*/ 1171393 h 2628477"/>
                <a:gd name="connsiteX254" fmla="*/ 1128825 w 2636466"/>
                <a:gd name="connsiteY254" fmla="*/ 1431398 h 2628477"/>
                <a:gd name="connsiteX255" fmla="*/ 1053926 w 2636466"/>
                <a:gd name="connsiteY255" fmla="*/ 2005473 h 2628477"/>
                <a:gd name="connsiteX256" fmla="*/ 1318967 w 2636466"/>
                <a:gd name="connsiteY256" fmla="*/ 2109293 h 2628477"/>
                <a:gd name="connsiteX257" fmla="*/ 1254453 w 2636466"/>
                <a:gd name="connsiteY257" fmla="*/ 2044779 h 2628477"/>
                <a:gd name="connsiteX258" fmla="*/ 1318967 w 2636466"/>
                <a:gd name="connsiteY258" fmla="*/ 1980266 h 2628477"/>
                <a:gd name="connsiteX259" fmla="*/ 1383480 w 2636466"/>
                <a:gd name="connsiteY259" fmla="*/ 2044779 h 2628477"/>
                <a:gd name="connsiteX260" fmla="*/ 1318967 w 2636466"/>
                <a:gd name="connsiteY260" fmla="*/ 2109293 h 2628477"/>
                <a:gd name="connsiteX261" fmla="*/ 1318967 w 2636466"/>
                <a:gd name="connsiteY261" fmla="*/ 1442129 h 2628477"/>
                <a:gd name="connsiteX262" fmla="*/ 1188366 w 2636466"/>
                <a:gd name="connsiteY262" fmla="*/ 1311528 h 2628477"/>
                <a:gd name="connsiteX263" fmla="*/ 1318967 w 2636466"/>
                <a:gd name="connsiteY263" fmla="*/ 1180928 h 2628477"/>
                <a:gd name="connsiteX264" fmla="*/ 1449567 w 2636466"/>
                <a:gd name="connsiteY264" fmla="*/ 1311528 h 2628477"/>
                <a:gd name="connsiteX265" fmla="*/ 1318967 w 2636466"/>
                <a:gd name="connsiteY265" fmla="*/ 1442129 h 2628477"/>
                <a:gd name="connsiteX266" fmla="*/ 2098730 w 2636466"/>
                <a:gd name="connsiteY266" fmla="*/ 1745500 h 2628477"/>
                <a:gd name="connsiteX267" fmla="*/ 1581458 w 2636466"/>
                <a:gd name="connsiteY267" fmla="*/ 2005505 h 2628477"/>
                <a:gd name="connsiteX268" fmla="*/ 1506559 w 2636466"/>
                <a:gd name="connsiteY268" fmla="*/ 1431429 h 2628477"/>
                <a:gd name="connsiteX269" fmla="*/ 2023832 w 2636466"/>
                <a:gd name="connsiteY269" fmla="*/ 1171424 h 2628477"/>
                <a:gd name="connsiteX270" fmla="*/ 2098730 w 2636466"/>
                <a:gd name="connsiteY270" fmla="*/ 1745500 h 2628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2636466" h="2628477">
                  <a:moveTo>
                    <a:pt x="2629724" y="1216867"/>
                  </a:moveTo>
                  <a:cubicBezTo>
                    <a:pt x="2631643" y="1206828"/>
                    <a:pt x="2626168" y="1203335"/>
                    <a:pt x="2617293" y="1201132"/>
                  </a:cubicBezTo>
                  <a:cubicBezTo>
                    <a:pt x="2558129" y="1186372"/>
                    <a:pt x="2499092" y="1171235"/>
                    <a:pt x="2439991" y="1156224"/>
                  </a:cubicBezTo>
                  <a:cubicBezTo>
                    <a:pt x="2418214" y="1150622"/>
                    <a:pt x="2411479" y="1134761"/>
                    <a:pt x="2411007" y="1114275"/>
                  </a:cubicBezTo>
                  <a:cubicBezTo>
                    <a:pt x="2410913" y="1109523"/>
                    <a:pt x="2409339" y="1104802"/>
                    <a:pt x="2408332" y="1100082"/>
                  </a:cubicBezTo>
                  <a:cubicBezTo>
                    <a:pt x="2402384" y="1070311"/>
                    <a:pt x="2398073" y="1076762"/>
                    <a:pt x="2423438" y="1058824"/>
                  </a:cubicBezTo>
                  <a:cubicBezTo>
                    <a:pt x="2425924" y="1057062"/>
                    <a:pt x="2428316" y="1055111"/>
                    <a:pt x="2430802" y="1053349"/>
                  </a:cubicBezTo>
                  <a:cubicBezTo>
                    <a:pt x="2477755" y="1019833"/>
                    <a:pt x="2523985" y="985342"/>
                    <a:pt x="2571410" y="952550"/>
                  </a:cubicBezTo>
                  <a:cubicBezTo>
                    <a:pt x="2577232" y="948522"/>
                    <a:pt x="2582928" y="944211"/>
                    <a:pt x="2580977" y="935934"/>
                  </a:cubicBezTo>
                  <a:cubicBezTo>
                    <a:pt x="2578333" y="924668"/>
                    <a:pt x="2576319" y="913118"/>
                    <a:pt x="2568924" y="903583"/>
                  </a:cubicBezTo>
                  <a:cubicBezTo>
                    <a:pt x="2565305" y="882844"/>
                    <a:pt x="2551363" y="881648"/>
                    <a:pt x="2533551" y="882026"/>
                  </a:cubicBezTo>
                  <a:cubicBezTo>
                    <a:pt x="2479706" y="883127"/>
                    <a:pt x="2425798" y="882435"/>
                    <a:pt x="2371921" y="882435"/>
                  </a:cubicBezTo>
                  <a:cubicBezTo>
                    <a:pt x="2336266" y="882435"/>
                    <a:pt x="2336266" y="882404"/>
                    <a:pt x="2323835" y="848259"/>
                  </a:cubicBezTo>
                  <a:cubicBezTo>
                    <a:pt x="2321695" y="839793"/>
                    <a:pt x="2318706" y="831611"/>
                    <a:pt x="2314143" y="824121"/>
                  </a:cubicBezTo>
                  <a:cubicBezTo>
                    <a:pt x="2308856" y="815435"/>
                    <a:pt x="2310052" y="808418"/>
                    <a:pt x="2316755" y="800550"/>
                  </a:cubicBezTo>
                  <a:cubicBezTo>
                    <a:pt x="2357194" y="753030"/>
                    <a:pt x="2395933" y="704063"/>
                    <a:pt x="2436876" y="656952"/>
                  </a:cubicBezTo>
                  <a:cubicBezTo>
                    <a:pt x="2439865" y="653491"/>
                    <a:pt x="2441376" y="649651"/>
                    <a:pt x="2442509" y="645466"/>
                  </a:cubicBezTo>
                  <a:cubicBezTo>
                    <a:pt x="2446537" y="640462"/>
                    <a:pt x="2444963" y="635742"/>
                    <a:pt x="2441911" y="631021"/>
                  </a:cubicBezTo>
                  <a:cubicBezTo>
                    <a:pt x="2434075" y="618937"/>
                    <a:pt x="2426144" y="606884"/>
                    <a:pt x="2418529" y="594642"/>
                  </a:cubicBezTo>
                  <a:cubicBezTo>
                    <a:pt x="2414658" y="588411"/>
                    <a:pt x="2410378" y="587593"/>
                    <a:pt x="2403171" y="589512"/>
                  </a:cubicBezTo>
                  <a:cubicBezTo>
                    <a:pt x="2346305" y="604523"/>
                    <a:pt x="2289187" y="618559"/>
                    <a:pt x="2232352" y="633665"/>
                  </a:cubicBezTo>
                  <a:cubicBezTo>
                    <a:pt x="2198018" y="642791"/>
                    <a:pt x="2198176" y="643420"/>
                    <a:pt x="2176682" y="616419"/>
                  </a:cubicBezTo>
                  <a:cubicBezTo>
                    <a:pt x="2173629" y="607041"/>
                    <a:pt x="2167776" y="599205"/>
                    <a:pt x="2160884" y="592722"/>
                  </a:cubicBezTo>
                  <a:cubicBezTo>
                    <a:pt x="2152355" y="584697"/>
                    <a:pt x="2152135" y="577522"/>
                    <a:pt x="2157202" y="567294"/>
                  </a:cubicBezTo>
                  <a:cubicBezTo>
                    <a:pt x="2184360" y="512285"/>
                    <a:pt x="2209316" y="456205"/>
                    <a:pt x="2236475" y="401164"/>
                  </a:cubicBezTo>
                  <a:cubicBezTo>
                    <a:pt x="2238615" y="396790"/>
                    <a:pt x="2240566" y="392416"/>
                    <a:pt x="2239873" y="387349"/>
                  </a:cubicBezTo>
                  <a:cubicBezTo>
                    <a:pt x="2241321" y="384170"/>
                    <a:pt x="2243146" y="381149"/>
                    <a:pt x="2239716" y="377876"/>
                  </a:cubicBezTo>
                  <a:cubicBezTo>
                    <a:pt x="2227348" y="366138"/>
                    <a:pt x="2214949" y="354431"/>
                    <a:pt x="2202833" y="342473"/>
                  </a:cubicBezTo>
                  <a:cubicBezTo>
                    <a:pt x="2197483" y="337186"/>
                    <a:pt x="2192826" y="339609"/>
                    <a:pt x="2187665" y="342473"/>
                  </a:cubicBezTo>
                  <a:cubicBezTo>
                    <a:pt x="2133851" y="372401"/>
                    <a:pt x="2079565" y="401542"/>
                    <a:pt x="2026412" y="432571"/>
                  </a:cubicBezTo>
                  <a:cubicBezTo>
                    <a:pt x="2009261" y="442579"/>
                    <a:pt x="1995886" y="445443"/>
                    <a:pt x="1981725" y="429613"/>
                  </a:cubicBezTo>
                  <a:cubicBezTo>
                    <a:pt x="1978011" y="425459"/>
                    <a:pt x="1972945" y="422532"/>
                    <a:pt x="1968507" y="419008"/>
                  </a:cubicBezTo>
                  <a:cubicBezTo>
                    <a:pt x="1965864" y="414319"/>
                    <a:pt x="1962371" y="410165"/>
                    <a:pt x="1957713" y="407741"/>
                  </a:cubicBezTo>
                  <a:cubicBezTo>
                    <a:pt x="1943772" y="400566"/>
                    <a:pt x="1942702" y="389835"/>
                    <a:pt x="1945723" y="375705"/>
                  </a:cubicBezTo>
                  <a:cubicBezTo>
                    <a:pt x="1957524" y="320003"/>
                    <a:pt x="1967280" y="263892"/>
                    <a:pt x="1978452" y="208033"/>
                  </a:cubicBezTo>
                  <a:cubicBezTo>
                    <a:pt x="1979679" y="201959"/>
                    <a:pt x="1980529" y="195948"/>
                    <a:pt x="1979113" y="189812"/>
                  </a:cubicBezTo>
                  <a:cubicBezTo>
                    <a:pt x="1979428" y="183612"/>
                    <a:pt x="1979805" y="177948"/>
                    <a:pt x="1972504" y="174391"/>
                  </a:cubicBezTo>
                  <a:cubicBezTo>
                    <a:pt x="1959507" y="168097"/>
                    <a:pt x="1946762" y="161205"/>
                    <a:pt x="1934300" y="153904"/>
                  </a:cubicBezTo>
                  <a:cubicBezTo>
                    <a:pt x="1927691" y="150034"/>
                    <a:pt x="1923726" y="151513"/>
                    <a:pt x="1918470" y="156548"/>
                  </a:cubicBezTo>
                  <a:cubicBezTo>
                    <a:pt x="1887818" y="185972"/>
                    <a:pt x="1857450" y="215743"/>
                    <a:pt x="1825602" y="243814"/>
                  </a:cubicBezTo>
                  <a:cubicBezTo>
                    <a:pt x="1806531" y="260619"/>
                    <a:pt x="1789947" y="280005"/>
                    <a:pt x="1769775" y="295645"/>
                  </a:cubicBezTo>
                  <a:cubicBezTo>
                    <a:pt x="1764393" y="299799"/>
                    <a:pt x="1760271" y="300460"/>
                    <a:pt x="1754417" y="297974"/>
                  </a:cubicBezTo>
                  <a:cubicBezTo>
                    <a:pt x="1741546" y="292498"/>
                    <a:pt x="1728801" y="286425"/>
                    <a:pt x="1715426" y="282522"/>
                  </a:cubicBezTo>
                  <a:cubicBezTo>
                    <a:pt x="1702838" y="278840"/>
                    <a:pt x="1698086" y="271162"/>
                    <a:pt x="1697236" y="258983"/>
                  </a:cubicBezTo>
                  <a:cubicBezTo>
                    <a:pt x="1695096" y="228551"/>
                    <a:pt x="1694058" y="197962"/>
                    <a:pt x="1691288" y="167657"/>
                  </a:cubicBezTo>
                  <a:cubicBezTo>
                    <a:pt x="1689463" y="147673"/>
                    <a:pt x="1692044" y="127407"/>
                    <a:pt x="1686914" y="107675"/>
                  </a:cubicBezTo>
                  <a:cubicBezTo>
                    <a:pt x="1682351" y="90178"/>
                    <a:pt x="1675176" y="73247"/>
                    <a:pt x="1675962" y="54585"/>
                  </a:cubicBezTo>
                  <a:cubicBezTo>
                    <a:pt x="1676183" y="49770"/>
                    <a:pt x="1672060" y="48543"/>
                    <a:pt x="1667906" y="47567"/>
                  </a:cubicBezTo>
                  <a:cubicBezTo>
                    <a:pt x="1655601" y="44641"/>
                    <a:pt x="1643108" y="42123"/>
                    <a:pt x="1631181" y="38032"/>
                  </a:cubicBezTo>
                  <a:cubicBezTo>
                    <a:pt x="1620323" y="34287"/>
                    <a:pt x="1614155" y="36773"/>
                    <a:pt x="1608019" y="46686"/>
                  </a:cubicBezTo>
                  <a:cubicBezTo>
                    <a:pt x="1573779" y="101570"/>
                    <a:pt x="1538596" y="155919"/>
                    <a:pt x="1504388" y="210865"/>
                  </a:cubicBezTo>
                  <a:cubicBezTo>
                    <a:pt x="1498409" y="220495"/>
                    <a:pt x="1491328" y="222446"/>
                    <a:pt x="1481383" y="220998"/>
                  </a:cubicBezTo>
                  <a:cubicBezTo>
                    <a:pt x="1468890" y="219142"/>
                    <a:pt x="1456365" y="217379"/>
                    <a:pt x="1443808" y="216184"/>
                  </a:cubicBezTo>
                  <a:cubicBezTo>
                    <a:pt x="1423856" y="214295"/>
                    <a:pt x="1417153" y="209134"/>
                    <a:pt x="1410607" y="189214"/>
                  </a:cubicBezTo>
                  <a:cubicBezTo>
                    <a:pt x="1391222" y="130239"/>
                    <a:pt x="1371679" y="71296"/>
                    <a:pt x="1352671" y="12164"/>
                  </a:cubicBezTo>
                  <a:cubicBezTo>
                    <a:pt x="1349807" y="3226"/>
                    <a:pt x="1345874" y="-613"/>
                    <a:pt x="1336149" y="79"/>
                  </a:cubicBezTo>
                  <a:cubicBezTo>
                    <a:pt x="1323939" y="992"/>
                    <a:pt x="1311540" y="992"/>
                    <a:pt x="1299329" y="79"/>
                  </a:cubicBezTo>
                  <a:cubicBezTo>
                    <a:pt x="1289983" y="-613"/>
                    <a:pt x="1286395" y="3258"/>
                    <a:pt x="1283752" y="11629"/>
                  </a:cubicBezTo>
                  <a:cubicBezTo>
                    <a:pt x="1264524" y="72051"/>
                    <a:pt x="1245044" y="132410"/>
                    <a:pt x="1225186" y="192644"/>
                  </a:cubicBezTo>
                  <a:cubicBezTo>
                    <a:pt x="1221536" y="203721"/>
                    <a:pt x="1216941" y="214484"/>
                    <a:pt x="1201395" y="214484"/>
                  </a:cubicBezTo>
                  <a:cubicBezTo>
                    <a:pt x="1189310" y="214484"/>
                    <a:pt x="1176565" y="215397"/>
                    <a:pt x="1165236" y="219236"/>
                  </a:cubicBezTo>
                  <a:cubicBezTo>
                    <a:pt x="1141854" y="227135"/>
                    <a:pt x="1132822" y="213320"/>
                    <a:pt x="1122531" y="196578"/>
                  </a:cubicBezTo>
                  <a:cubicBezTo>
                    <a:pt x="1090904" y="145187"/>
                    <a:pt x="1057986" y="94552"/>
                    <a:pt x="1025887" y="43445"/>
                  </a:cubicBezTo>
                  <a:cubicBezTo>
                    <a:pt x="1021827" y="36962"/>
                    <a:pt x="1018113" y="34413"/>
                    <a:pt x="1010183" y="36868"/>
                  </a:cubicBezTo>
                  <a:cubicBezTo>
                    <a:pt x="996462" y="41147"/>
                    <a:pt x="982332" y="44231"/>
                    <a:pt x="968328" y="47536"/>
                  </a:cubicBezTo>
                  <a:cubicBezTo>
                    <a:pt x="964174" y="48511"/>
                    <a:pt x="960209" y="49707"/>
                    <a:pt x="960209" y="54554"/>
                  </a:cubicBezTo>
                  <a:cubicBezTo>
                    <a:pt x="960272" y="71359"/>
                    <a:pt x="941075" y="218575"/>
                    <a:pt x="940540" y="242178"/>
                  </a:cubicBezTo>
                  <a:cubicBezTo>
                    <a:pt x="940320" y="251304"/>
                    <a:pt x="938840" y="260242"/>
                    <a:pt x="936826" y="269211"/>
                  </a:cubicBezTo>
                  <a:cubicBezTo>
                    <a:pt x="935725" y="274057"/>
                    <a:pt x="933711" y="276984"/>
                    <a:pt x="929211" y="278809"/>
                  </a:cubicBezTo>
                  <a:cubicBezTo>
                    <a:pt x="913790" y="284977"/>
                    <a:pt x="898370" y="291177"/>
                    <a:pt x="883076" y="297659"/>
                  </a:cubicBezTo>
                  <a:cubicBezTo>
                    <a:pt x="876373" y="300492"/>
                    <a:pt x="871495" y="300177"/>
                    <a:pt x="865515" y="294733"/>
                  </a:cubicBezTo>
                  <a:cubicBezTo>
                    <a:pt x="837035" y="268738"/>
                    <a:pt x="747849" y="183329"/>
                    <a:pt x="730729" y="167657"/>
                  </a:cubicBezTo>
                  <a:cubicBezTo>
                    <a:pt x="710840" y="149436"/>
                    <a:pt x="710620" y="149562"/>
                    <a:pt x="686766" y="161898"/>
                  </a:cubicBezTo>
                  <a:cubicBezTo>
                    <a:pt x="679779" y="165517"/>
                    <a:pt x="673328" y="170332"/>
                    <a:pt x="666090" y="173321"/>
                  </a:cubicBezTo>
                  <a:cubicBezTo>
                    <a:pt x="658065" y="176657"/>
                    <a:pt x="655831" y="182039"/>
                    <a:pt x="657184" y="189875"/>
                  </a:cubicBezTo>
                  <a:cubicBezTo>
                    <a:pt x="655736" y="195571"/>
                    <a:pt x="656995" y="201109"/>
                    <a:pt x="658034" y="206711"/>
                  </a:cubicBezTo>
                  <a:cubicBezTo>
                    <a:pt x="668734" y="265119"/>
                    <a:pt x="680315" y="323339"/>
                    <a:pt x="691675" y="381590"/>
                  </a:cubicBezTo>
                  <a:cubicBezTo>
                    <a:pt x="693847" y="392762"/>
                    <a:pt x="691455" y="400000"/>
                    <a:pt x="681636" y="405539"/>
                  </a:cubicBezTo>
                  <a:cubicBezTo>
                    <a:pt x="675940" y="408749"/>
                    <a:pt x="670936" y="413123"/>
                    <a:pt x="667695" y="419071"/>
                  </a:cubicBezTo>
                  <a:cubicBezTo>
                    <a:pt x="658695" y="425900"/>
                    <a:pt x="649317" y="432288"/>
                    <a:pt x="640820" y="439715"/>
                  </a:cubicBezTo>
                  <a:cubicBezTo>
                    <a:pt x="635690" y="444215"/>
                    <a:pt x="632417" y="444215"/>
                    <a:pt x="626343" y="440816"/>
                  </a:cubicBezTo>
                  <a:cubicBezTo>
                    <a:pt x="567337" y="407804"/>
                    <a:pt x="508016" y="375327"/>
                    <a:pt x="448853" y="342630"/>
                  </a:cubicBezTo>
                  <a:cubicBezTo>
                    <a:pt x="443157" y="339483"/>
                    <a:pt x="439034" y="338350"/>
                    <a:pt x="432834" y="343385"/>
                  </a:cubicBezTo>
                  <a:cubicBezTo>
                    <a:pt x="420530" y="353361"/>
                    <a:pt x="410365" y="365383"/>
                    <a:pt x="398564" y="375736"/>
                  </a:cubicBezTo>
                  <a:cubicBezTo>
                    <a:pt x="394284" y="379481"/>
                    <a:pt x="395448" y="383258"/>
                    <a:pt x="396424" y="387443"/>
                  </a:cubicBezTo>
                  <a:cubicBezTo>
                    <a:pt x="397242" y="394902"/>
                    <a:pt x="399791" y="401762"/>
                    <a:pt x="403284" y="408339"/>
                  </a:cubicBezTo>
                  <a:cubicBezTo>
                    <a:pt x="417225" y="434585"/>
                    <a:pt x="467577" y="543062"/>
                    <a:pt x="480417" y="570316"/>
                  </a:cubicBezTo>
                  <a:cubicBezTo>
                    <a:pt x="484099" y="578152"/>
                    <a:pt x="483564" y="583816"/>
                    <a:pt x="477711" y="590362"/>
                  </a:cubicBezTo>
                  <a:cubicBezTo>
                    <a:pt x="471983" y="596750"/>
                    <a:pt x="465343" y="602761"/>
                    <a:pt x="462416" y="611321"/>
                  </a:cubicBezTo>
                  <a:cubicBezTo>
                    <a:pt x="459804" y="616986"/>
                    <a:pt x="454391" y="620951"/>
                    <a:pt x="451779" y="626143"/>
                  </a:cubicBezTo>
                  <a:cubicBezTo>
                    <a:pt x="443692" y="642350"/>
                    <a:pt x="431607" y="641627"/>
                    <a:pt x="416911" y="637661"/>
                  </a:cubicBezTo>
                  <a:cubicBezTo>
                    <a:pt x="361681" y="622776"/>
                    <a:pt x="306262" y="608677"/>
                    <a:pt x="251001" y="593949"/>
                  </a:cubicBezTo>
                  <a:cubicBezTo>
                    <a:pt x="223244" y="586554"/>
                    <a:pt x="223307" y="586208"/>
                    <a:pt x="207604" y="609968"/>
                  </a:cubicBezTo>
                  <a:cubicBezTo>
                    <a:pt x="203009" y="616891"/>
                    <a:pt x="198792" y="624066"/>
                    <a:pt x="194292" y="631084"/>
                  </a:cubicBezTo>
                  <a:cubicBezTo>
                    <a:pt x="191239" y="635836"/>
                    <a:pt x="189634" y="640557"/>
                    <a:pt x="193694" y="645560"/>
                  </a:cubicBezTo>
                  <a:cubicBezTo>
                    <a:pt x="195047" y="650753"/>
                    <a:pt x="197974" y="655001"/>
                    <a:pt x="201435" y="659092"/>
                  </a:cubicBezTo>
                  <a:cubicBezTo>
                    <a:pt x="242158" y="707273"/>
                    <a:pt x="282093" y="756146"/>
                    <a:pt x="322941" y="804201"/>
                  </a:cubicBezTo>
                  <a:cubicBezTo>
                    <a:pt x="327378" y="809425"/>
                    <a:pt x="327756" y="813767"/>
                    <a:pt x="324546" y="819558"/>
                  </a:cubicBezTo>
                  <a:cubicBezTo>
                    <a:pt x="319479" y="828684"/>
                    <a:pt x="314255" y="837842"/>
                    <a:pt x="312367" y="848353"/>
                  </a:cubicBezTo>
                  <a:cubicBezTo>
                    <a:pt x="310448" y="853703"/>
                    <a:pt x="308339" y="858958"/>
                    <a:pt x="306640" y="864371"/>
                  </a:cubicBezTo>
                  <a:cubicBezTo>
                    <a:pt x="302297" y="878155"/>
                    <a:pt x="294272" y="883285"/>
                    <a:pt x="278757" y="882970"/>
                  </a:cubicBezTo>
                  <a:cubicBezTo>
                    <a:pt x="220066" y="881806"/>
                    <a:pt x="161343" y="883190"/>
                    <a:pt x="102651" y="882120"/>
                  </a:cubicBezTo>
                  <a:cubicBezTo>
                    <a:pt x="84808" y="881806"/>
                    <a:pt x="70866" y="882970"/>
                    <a:pt x="67405" y="903772"/>
                  </a:cubicBezTo>
                  <a:cubicBezTo>
                    <a:pt x="60639" y="910852"/>
                    <a:pt x="60544" y="920577"/>
                    <a:pt x="57114" y="928979"/>
                  </a:cubicBezTo>
                  <a:cubicBezTo>
                    <a:pt x="52897" y="939333"/>
                    <a:pt x="55698" y="946760"/>
                    <a:pt x="64919" y="952330"/>
                  </a:cubicBezTo>
                  <a:cubicBezTo>
                    <a:pt x="114389" y="986978"/>
                    <a:pt x="162979" y="1022791"/>
                    <a:pt x="211884" y="1058195"/>
                  </a:cubicBezTo>
                  <a:cubicBezTo>
                    <a:pt x="238413" y="1077423"/>
                    <a:pt x="234731" y="1070059"/>
                    <a:pt x="227902" y="1102756"/>
                  </a:cubicBezTo>
                  <a:cubicBezTo>
                    <a:pt x="222929" y="1123149"/>
                    <a:pt x="226486" y="1148199"/>
                    <a:pt x="198823" y="1156255"/>
                  </a:cubicBezTo>
                  <a:cubicBezTo>
                    <a:pt x="139377" y="1171298"/>
                    <a:pt x="79993" y="1186561"/>
                    <a:pt x="20420" y="1201100"/>
                  </a:cubicBezTo>
                  <a:cubicBezTo>
                    <a:pt x="9594" y="1203744"/>
                    <a:pt x="4591" y="1208401"/>
                    <a:pt x="6542" y="1219510"/>
                  </a:cubicBezTo>
                  <a:cubicBezTo>
                    <a:pt x="-1766" y="1232696"/>
                    <a:pt x="-67" y="1247298"/>
                    <a:pt x="625" y="1261743"/>
                  </a:cubicBezTo>
                  <a:cubicBezTo>
                    <a:pt x="909" y="1267470"/>
                    <a:pt x="3930" y="1271593"/>
                    <a:pt x="9185" y="1274016"/>
                  </a:cubicBezTo>
                  <a:cubicBezTo>
                    <a:pt x="66429" y="1296077"/>
                    <a:pt x="123516" y="1318452"/>
                    <a:pt x="180414" y="1341362"/>
                  </a:cubicBezTo>
                  <a:cubicBezTo>
                    <a:pt x="208862" y="1352817"/>
                    <a:pt x="208894" y="1352754"/>
                    <a:pt x="208516" y="1383217"/>
                  </a:cubicBezTo>
                  <a:cubicBezTo>
                    <a:pt x="208327" y="1389731"/>
                    <a:pt x="209995" y="1396057"/>
                    <a:pt x="210814" y="1402445"/>
                  </a:cubicBezTo>
                  <a:cubicBezTo>
                    <a:pt x="212639" y="1416638"/>
                    <a:pt x="211537" y="1429384"/>
                    <a:pt x="195267" y="1434985"/>
                  </a:cubicBezTo>
                  <a:cubicBezTo>
                    <a:pt x="192341" y="1435992"/>
                    <a:pt x="190610" y="1438730"/>
                    <a:pt x="188533" y="1440933"/>
                  </a:cubicBezTo>
                  <a:cubicBezTo>
                    <a:pt x="140384" y="1469886"/>
                    <a:pt x="90535" y="1495691"/>
                    <a:pt x="41001" y="1522094"/>
                  </a:cubicBezTo>
                  <a:cubicBezTo>
                    <a:pt x="27092" y="1529521"/>
                    <a:pt x="17399" y="1536791"/>
                    <a:pt x="22623" y="1554036"/>
                  </a:cubicBezTo>
                  <a:cubicBezTo>
                    <a:pt x="23441" y="1556239"/>
                    <a:pt x="22340" y="1558348"/>
                    <a:pt x="22277" y="1560456"/>
                  </a:cubicBezTo>
                  <a:cubicBezTo>
                    <a:pt x="21490" y="1590793"/>
                    <a:pt x="28508" y="1599542"/>
                    <a:pt x="58184" y="1603224"/>
                  </a:cubicBezTo>
                  <a:cubicBezTo>
                    <a:pt x="115994" y="1610399"/>
                    <a:pt x="173742" y="1618046"/>
                    <a:pt x="231647" y="1624529"/>
                  </a:cubicBezTo>
                  <a:cubicBezTo>
                    <a:pt x="245682" y="1626103"/>
                    <a:pt x="254274" y="1630823"/>
                    <a:pt x="256854" y="1645457"/>
                  </a:cubicBezTo>
                  <a:cubicBezTo>
                    <a:pt x="258270" y="1653576"/>
                    <a:pt x="261354" y="1661538"/>
                    <a:pt x="264690" y="1669122"/>
                  </a:cubicBezTo>
                  <a:cubicBezTo>
                    <a:pt x="271645" y="1684889"/>
                    <a:pt x="274824" y="1699837"/>
                    <a:pt x="259529" y="1712865"/>
                  </a:cubicBezTo>
                  <a:cubicBezTo>
                    <a:pt x="258302" y="1713904"/>
                    <a:pt x="257861" y="1715886"/>
                    <a:pt x="256697" y="1717240"/>
                  </a:cubicBezTo>
                  <a:cubicBezTo>
                    <a:pt x="254997" y="1718593"/>
                    <a:pt x="253172" y="1719789"/>
                    <a:pt x="251567" y="1721268"/>
                  </a:cubicBezTo>
                  <a:cubicBezTo>
                    <a:pt x="226895" y="1744209"/>
                    <a:pt x="133271" y="1828518"/>
                    <a:pt x="114861" y="1851522"/>
                  </a:cubicBezTo>
                  <a:cubicBezTo>
                    <a:pt x="116120" y="1860774"/>
                    <a:pt x="120274" y="1869020"/>
                    <a:pt x="123642" y="1877548"/>
                  </a:cubicBezTo>
                  <a:cubicBezTo>
                    <a:pt x="127009" y="1884157"/>
                    <a:pt x="130565" y="1890702"/>
                    <a:pt x="133555" y="1897500"/>
                  </a:cubicBezTo>
                  <a:cubicBezTo>
                    <a:pt x="137866" y="1907319"/>
                    <a:pt x="144443" y="1910843"/>
                    <a:pt x="155395" y="1909238"/>
                  </a:cubicBezTo>
                  <a:cubicBezTo>
                    <a:pt x="183057" y="1905241"/>
                    <a:pt x="309724" y="1889444"/>
                    <a:pt x="345222" y="1884345"/>
                  </a:cubicBezTo>
                  <a:cubicBezTo>
                    <a:pt x="357653" y="1882552"/>
                    <a:pt x="365992" y="1885573"/>
                    <a:pt x="371783" y="1897343"/>
                  </a:cubicBezTo>
                  <a:cubicBezTo>
                    <a:pt x="377542" y="1909081"/>
                    <a:pt x="385094" y="1919970"/>
                    <a:pt x="392490" y="1930795"/>
                  </a:cubicBezTo>
                  <a:cubicBezTo>
                    <a:pt x="398689" y="1939890"/>
                    <a:pt x="400074" y="1948230"/>
                    <a:pt x="392805" y="1957104"/>
                  </a:cubicBezTo>
                  <a:cubicBezTo>
                    <a:pt x="360862" y="2007141"/>
                    <a:pt x="328826" y="2057116"/>
                    <a:pt x="297167" y="2107279"/>
                  </a:cubicBezTo>
                  <a:cubicBezTo>
                    <a:pt x="280803" y="2133179"/>
                    <a:pt x="277561" y="2126602"/>
                    <a:pt x="299150" y="2154075"/>
                  </a:cubicBezTo>
                  <a:cubicBezTo>
                    <a:pt x="304594" y="2161502"/>
                    <a:pt x="311612" y="2167544"/>
                    <a:pt x="317025" y="2175034"/>
                  </a:cubicBezTo>
                  <a:cubicBezTo>
                    <a:pt x="321997" y="2181926"/>
                    <a:pt x="328323" y="2183971"/>
                    <a:pt x="336536" y="2180415"/>
                  </a:cubicBezTo>
                  <a:cubicBezTo>
                    <a:pt x="344152" y="2177111"/>
                    <a:pt x="351988" y="2174279"/>
                    <a:pt x="359698" y="2171194"/>
                  </a:cubicBezTo>
                  <a:cubicBezTo>
                    <a:pt x="412505" y="2150047"/>
                    <a:pt x="465343" y="2129056"/>
                    <a:pt x="518024" y="2107657"/>
                  </a:cubicBezTo>
                  <a:cubicBezTo>
                    <a:pt x="528346" y="2103471"/>
                    <a:pt x="536245" y="2103723"/>
                    <a:pt x="543609" y="2112629"/>
                  </a:cubicBezTo>
                  <a:cubicBezTo>
                    <a:pt x="551162" y="2121787"/>
                    <a:pt x="560666" y="2129056"/>
                    <a:pt x="569981" y="2136200"/>
                  </a:cubicBezTo>
                  <a:cubicBezTo>
                    <a:pt x="583733" y="2146774"/>
                    <a:pt x="586565" y="2158732"/>
                    <a:pt x="578100" y="2173649"/>
                  </a:cubicBezTo>
                  <a:cubicBezTo>
                    <a:pt x="558463" y="2232089"/>
                    <a:pt x="540588" y="2291095"/>
                    <a:pt x="520510" y="2349378"/>
                  </a:cubicBezTo>
                  <a:cubicBezTo>
                    <a:pt x="518685" y="2354665"/>
                    <a:pt x="516230" y="2360140"/>
                    <a:pt x="519849" y="2365711"/>
                  </a:cubicBezTo>
                  <a:cubicBezTo>
                    <a:pt x="523342" y="2369739"/>
                    <a:pt x="528157" y="2372099"/>
                    <a:pt x="532185" y="2375403"/>
                  </a:cubicBezTo>
                  <a:cubicBezTo>
                    <a:pt x="539266" y="2381288"/>
                    <a:pt x="547165" y="2386040"/>
                    <a:pt x="554529" y="2391547"/>
                  </a:cubicBezTo>
                  <a:cubicBezTo>
                    <a:pt x="571365" y="2404104"/>
                    <a:pt x="572750" y="2403758"/>
                    <a:pt x="589901" y="2391327"/>
                  </a:cubicBezTo>
                  <a:cubicBezTo>
                    <a:pt x="640883" y="2354350"/>
                    <a:pt x="691644" y="2317027"/>
                    <a:pt x="742562" y="2279923"/>
                  </a:cubicBezTo>
                  <a:cubicBezTo>
                    <a:pt x="750021" y="2274479"/>
                    <a:pt x="756283" y="2273692"/>
                    <a:pt x="764056" y="2278476"/>
                  </a:cubicBezTo>
                  <a:cubicBezTo>
                    <a:pt x="772616" y="2283731"/>
                    <a:pt x="781585" y="2288357"/>
                    <a:pt x="790397" y="2293204"/>
                  </a:cubicBezTo>
                  <a:cubicBezTo>
                    <a:pt x="817681" y="2308183"/>
                    <a:pt x="817618" y="2308341"/>
                    <a:pt x="813338" y="2339748"/>
                  </a:cubicBezTo>
                  <a:cubicBezTo>
                    <a:pt x="810474" y="2364011"/>
                    <a:pt x="805817" y="2451089"/>
                    <a:pt x="804652" y="2470191"/>
                  </a:cubicBezTo>
                  <a:cubicBezTo>
                    <a:pt x="803520" y="2488821"/>
                    <a:pt x="800215" y="2507452"/>
                    <a:pt x="802292" y="2526239"/>
                  </a:cubicBezTo>
                  <a:cubicBezTo>
                    <a:pt x="803803" y="2529984"/>
                    <a:pt x="806981" y="2531872"/>
                    <a:pt x="810286" y="2533666"/>
                  </a:cubicBezTo>
                  <a:cubicBezTo>
                    <a:pt x="822905" y="2539866"/>
                    <a:pt x="836185" y="2544366"/>
                    <a:pt x="849277" y="2549307"/>
                  </a:cubicBezTo>
                  <a:cubicBezTo>
                    <a:pt x="864949" y="2555191"/>
                    <a:pt x="866648" y="2554657"/>
                    <a:pt x="877191" y="2541911"/>
                  </a:cubicBezTo>
                  <a:cubicBezTo>
                    <a:pt x="917850" y="2492629"/>
                    <a:pt x="958446" y="2443284"/>
                    <a:pt x="999074" y="2393971"/>
                  </a:cubicBezTo>
                  <a:cubicBezTo>
                    <a:pt x="1005116" y="2386638"/>
                    <a:pt x="1011442" y="2383397"/>
                    <a:pt x="1020662" y="2386355"/>
                  </a:cubicBezTo>
                  <a:cubicBezTo>
                    <a:pt x="1035674" y="2391138"/>
                    <a:pt x="1051094" y="2394506"/>
                    <a:pt x="1066420" y="2398093"/>
                  </a:cubicBezTo>
                  <a:cubicBezTo>
                    <a:pt x="1074350" y="2399950"/>
                    <a:pt x="1078316" y="2403915"/>
                    <a:pt x="1079606" y="2411971"/>
                  </a:cubicBezTo>
                  <a:cubicBezTo>
                    <a:pt x="1081746" y="2425346"/>
                    <a:pt x="1084578" y="2438627"/>
                    <a:pt x="1086498" y="2452033"/>
                  </a:cubicBezTo>
                  <a:cubicBezTo>
                    <a:pt x="1096033" y="2502825"/>
                    <a:pt x="1105852" y="2553586"/>
                    <a:pt x="1115167" y="2604411"/>
                  </a:cubicBezTo>
                  <a:cubicBezTo>
                    <a:pt x="1117338" y="2616212"/>
                    <a:pt x="1122972" y="2621939"/>
                    <a:pt x="1134741" y="2623355"/>
                  </a:cubicBezTo>
                  <a:cubicBezTo>
                    <a:pt x="1148651" y="2624992"/>
                    <a:pt x="1162529" y="2626849"/>
                    <a:pt x="1176471" y="2628328"/>
                  </a:cubicBezTo>
                  <a:cubicBezTo>
                    <a:pt x="1182072" y="2628926"/>
                    <a:pt x="1186950" y="2627856"/>
                    <a:pt x="1190349" y="2622915"/>
                  </a:cubicBezTo>
                  <a:cubicBezTo>
                    <a:pt x="1191073" y="2621782"/>
                    <a:pt x="1191765" y="2620681"/>
                    <a:pt x="1192331" y="2619485"/>
                  </a:cubicBezTo>
                  <a:cubicBezTo>
                    <a:pt x="1220277" y="2559503"/>
                    <a:pt x="1248222" y="2499521"/>
                    <a:pt x="1276262" y="2439602"/>
                  </a:cubicBezTo>
                  <a:cubicBezTo>
                    <a:pt x="1279598" y="2432458"/>
                    <a:pt x="1282619" y="2426353"/>
                    <a:pt x="1291997" y="2426448"/>
                  </a:cubicBezTo>
                  <a:cubicBezTo>
                    <a:pt x="1309526" y="2426668"/>
                    <a:pt x="1327086" y="2426479"/>
                    <a:pt x="1344615" y="2426511"/>
                  </a:cubicBezTo>
                  <a:cubicBezTo>
                    <a:pt x="1350972" y="2426511"/>
                    <a:pt x="1355724" y="2428934"/>
                    <a:pt x="1358052" y="2435008"/>
                  </a:cubicBezTo>
                  <a:cubicBezTo>
                    <a:pt x="1363749" y="2449767"/>
                    <a:pt x="1371616" y="2463488"/>
                    <a:pt x="1378193" y="2477838"/>
                  </a:cubicBezTo>
                  <a:cubicBezTo>
                    <a:pt x="1400474" y="2526396"/>
                    <a:pt x="1423384" y="2574703"/>
                    <a:pt x="1446168" y="2623041"/>
                  </a:cubicBezTo>
                  <a:cubicBezTo>
                    <a:pt x="1449599" y="2627982"/>
                    <a:pt x="1454508" y="2628894"/>
                    <a:pt x="1460078" y="2628328"/>
                  </a:cubicBezTo>
                  <a:cubicBezTo>
                    <a:pt x="1474019" y="2626849"/>
                    <a:pt x="1487929" y="2625055"/>
                    <a:pt x="1501807" y="2623324"/>
                  </a:cubicBezTo>
                  <a:cubicBezTo>
                    <a:pt x="1513451" y="2621845"/>
                    <a:pt x="1519525" y="2616275"/>
                    <a:pt x="1521539" y="2604442"/>
                  </a:cubicBezTo>
                  <a:cubicBezTo>
                    <a:pt x="1530288" y="2553492"/>
                    <a:pt x="1540988" y="2502857"/>
                    <a:pt x="1549862" y="2451907"/>
                  </a:cubicBezTo>
                  <a:cubicBezTo>
                    <a:pt x="1551908" y="2438438"/>
                    <a:pt x="1554362" y="2425063"/>
                    <a:pt x="1556911" y="2411720"/>
                  </a:cubicBezTo>
                  <a:cubicBezTo>
                    <a:pt x="1558296" y="2404419"/>
                    <a:pt x="1562167" y="2400233"/>
                    <a:pt x="1569531" y="2398502"/>
                  </a:cubicBezTo>
                  <a:cubicBezTo>
                    <a:pt x="1583189" y="2395261"/>
                    <a:pt x="1596847" y="2391957"/>
                    <a:pt x="1610410" y="2388243"/>
                  </a:cubicBezTo>
                  <a:cubicBezTo>
                    <a:pt x="1628411" y="2383302"/>
                    <a:pt x="1629166" y="2383648"/>
                    <a:pt x="1640622" y="2397621"/>
                  </a:cubicBezTo>
                  <a:cubicBezTo>
                    <a:pt x="1680588" y="2446557"/>
                    <a:pt x="1721342" y="2494832"/>
                    <a:pt x="1760868" y="2544145"/>
                  </a:cubicBezTo>
                  <a:cubicBezTo>
                    <a:pt x="1767225" y="2552107"/>
                    <a:pt x="1773928" y="2554845"/>
                    <a:pt x="1783684" y="2550786"/>
                  </a:cubicBezTo>
                  <a:cubicBezTo>
                    <a:pt x="1797846" y="2544869"/>
                    <a:pt x="1812574" y="2540306"/>
                    <a:pt x="1826389" y="2533572"/>
                  </a:cubicBezTo>
                  <a:cubicBezTo>
                    <a:pt x="1829693" y="2531746"/>
                    <a:pt x="1832840" y="2529764"/>
                    <a:pt x="1834257" y="2525987"/>
                  </a:cubicBezTo>
                  <a:cubicBezTo>
                    <a:pt x="1837655" y="2514595"/>
                    <a:pt x="1833124" y="2503549"/>
                    <a:pt x="1832777" y="2492314"/>
                  </a:cubicBezTo>
                  <a:cubicBezTo>
                    <a:pt x="1831739" y="2458862"/>
                    <a:pt x="1829442" y="2425441"/>
                    <a:pt x="1826672" y="2392145"/>
                  </a:cubicBezTo>
                  <a:cubicBezTo>
                    <a:pt x="1825256" y="2375215"/>
                    <a:pt x="1826704" y="2358189"/>
                    <a:pt x="1823651" y="2341384"/>
                  </a:cubicBezTo>
                  <a:cubicBezTo>
                    <a:pt x="1821606" y="2335436"/>
                    <a:pt x="1822329" y="2329205"/>
                    <a:pt x="1821700" y="2323163"/>
                  </a:cubicBezTo>
                  <a:cubicBezTo>
                    <a:pt x="1820504" y="2311708"/>
                    <a:pt x="1824658" y="2304439"/>
                    <a:pt x="1835358" y="2299183"/>
                  </a:cubicBezTo>
                  <a:cubicBezTo>
                    <a:pt x="1845523" y="2294179"/>
                    <a:pt x="1856348" y="2289711"/>
                    <a:pt x="1865317" y="2282850"/>
                  </a:cubicBezTo>
                  <a:cubicBezTo>
                    <a:pt x="1878535" y="2272748"/>
                    <a:pt x="1888637" y="2275045"/>
                    <a:pt x="1901319" y="2284738"/>
                  </a:cubicBezTo>
                  <a:cubicBezTo>
                    <a:pt x="1950444" y="2322188"/>
                    <a:pt x="2001268" y="2357434"/>
                    <a:pt x="2050581" y="2394663"/>
                  </a:cubicBezTo>
                  <a:cubicBezTo>
                    <a:pt x="2060274" y="2401964"/>
                    <a:pt x="2068488" y="2402153"/>
                    <a:pt x="2077708" y="2394694"/>
                  </a:cubicBezTo>
                  <a:cubicBezTo>
                    <a:pt x="2086205" y="2387803"/>
                    <a:pt x="2095615" y="2382075"/>
                    <a:pt x="2104269" y="2375372"/>
                  </a:cubicBezTo>
                  <a:cubicBezTo>
                    <a:pt x="2108392" y="2372068"/>
                    <a:pt x="2113144" y="2369424"/>
                    <a:pt x="2116133" y="2364861"/>
                  </a:cubicBezTo>
                  <a:cubicBezTo>
                    <a:pt x="2120256" y="2357749"/>
                    <a:pt x="2116448" y="2351234"/>
                    <a:pt x="2114308" y="2344783"/>
                  </a:cubicBezTo>
                  <a:cubicBezTo>
                    <a:pt x="2096811" y="2292260"/>
                    <a:pt x="2079439" y="2239736"/>
                    <a:pt x="2063169" y="2186804"/>
                  </a:cubicBezTo>
                  <a:cubicBezTo>
                    <a:pt x="2060085" y="2179597"/>
                    <a:pt x="2057316" y="2172265"/>
                    <a:pt x="2055113" y="2164743"/>
                  </a:cubicBezTo>
                  <a:cubicBezTo>
                    <a:pt x="2050676" y="2156026"/>
                    <a:pt x="2052784" y="2149071"/>
                    <a:pt x="2060022" y="2142683"/>
                  </a:cubicBezTo>
                  <a:cubicBezTo>
                    <a:pt x="2070502" y="2133430"/>
                    <a:pt x="2081988" y="2125185"/>
                    <a:pt x="2090926" y="2114360"/>
                  </a:cubicBezTo>
                  <a:cubicBezTo>
                    <a:pt x="2099108" y="2104447"/>
                    <a:pt x="2107636" y="2103156"/>
                    <a:pt x="2119690" y="2108097"/>
                  </a:cubicBezTo>
                  <a:cubicBezTo>
                    <a:pt x="2175517" y="2131039"/>
                    <a:pt x="2231691" y="2153099"/>
                    <a:pt x="2287739" y="2175600"/>
                  </a:cubicBezTo>
                  <a:cubicBezTo>
                    <a:pt x="2311027" y="2184947"/>
                    <a:pt x="2310996" y="2185010"/>
                    <a:pt x="2326825" y="2165939"/>
                  </a:cubicBezTo>
                  <a:cubicBezTo>
                    <a:pt x="2328776" y="2163579"/>
                    <a:pt x="2331105" y="2161565"/>
                    <a:pt x="2333088" y="2159204"/>
                  </a:cubicBezTo>
                  <a:cubicBezTo>
                    <a:pt x="2336990" y="2153540"/>
                    <a:pt x="2341522" y="2148442"/>
                    <a:pt x="2346620" y="2143847"/>
                  </a:cubicBezTo>
                  <a:cubicBezTo>
                    <a:pt x="2353512" y="2134878"/>
                    <a:pt x="2351938" y="2126916"/>
                    <a:pt x="2345927" y="2117570"/>
                  </a:cubicBezTo>
                  <a:cubicBezTo>
                    <a:pt x="2313733" y="2067375"/>
                    <a:pt x="2281917" y="2016929"/>
                    <a:pt x="2249692" y="1966765"/>
                  </a:cubicBezTo>
                  <a:cubicBezTo>
                    <a:pt x="2246576" y="1962580"/>
                    <a:pt x="2243996" y="1958048"/>
                    <a:pt x="2241667" y="1953359"/>
                  </a:cubicBezTo>
                  <a:cubicBezTo>
                    <a:pt x="2236758" y="1946247"/>
                    <a:pt x="2237922" y="1939544"/>
                    <a:pt x="2242706" y="1932746"/>
                  </a:cubicBezTo>
                  <a:cubicBezTo>
                    <a:pt x="2250542" y="1921669"/>
                    <a:pt x="2258441" y="1910403"/>
                    <a:pt x="2264200" y="1898287"/>
                  </a:cubicBezTo>
                  <a:cubicBezTo>
                    <a:pt x="2270494" y="1885006"/>
                    <a:pt x="2279463" y="1882583"/>
                    <a:pt x="2292712" y="1884503"/>
                  </a:cubicBezTo>
                  <a:cubicBezTo>
                    <a:pt x="2349829" y="1892811"/>
                    <a:pt x="2407136" y="1899703"/>
                    <a:pt x="2464380" y="1906815"/>
                  </a:cubicBezTo>
                  <a:cubicBezTo>
                    <a:pt x="2497424" y="1910937"/>
                    <a:pt x="2492955" y="1917231"/>
                    <a:pt x="2509823" y="1882929"/>
                  </a:cubicBezTo>
                  <a:cubicBezTo>
                    <a:pt x="2511743" y="1878807"/>
                    <a:pt x="2513599" y="1874684"/>
                    <a:pt x="2515456" y="1870530"/>
                  </a:cubicBezTo>
                  <a:cubicBezTo>
                    <a:pt x="2517691" y="1864236"/>
                    <a:pt x="2520428" y="1858099"/>
                    <a:pt x="2521498" y="1851459"/>
                  </a:cubicBezTo>
                  <a:cubicBezTo>
                    <a:pt x="2500256" y="1826283"/>
                    <a:pt x="2406979" y="1744209"/>
                    <a:pt x="2387153" y="1722527"/>
                  </a:cubicBezTo>
                  <a:cubicBezTo>
                    <a:pt x="2385076" y="1719254"/>
                    <a:pt x="2383502" y="1715729"/>
                    <a:pt x="2380261" y="1713149"/>
                  </a:cubicBezTo>
                  <a:cubicBezTo>
                    <a:pt x="2356627" y="1694235"/>
                    <a:pt x="2362386" y="1696186"/>
                    <a:pt x="2370977" y="1673150"/>
                  </a:cubicBezTo>
                  <a:cubicBezTo>
                    <a:pt x="2371450" y="1671923"/>
                    <a:pt x="2371953" y="1670727"/>
                    <a:pt x="2372299" y="1669500"/>
                  </a:cubicBezTo>
                  <a:cubicBezTo>
                    <a:pt x="2374282" y="1663741"/>
                    <a:pt x="2376170" y="1657919"/>
                    <a:pt x="2377901" y="1652034"/>
                  </a:cubicBezTo>
                  <a:cubicBezTo>
                    <a:pt x="2385359" y="1626543"/>
                    <a:pt x="2385391" y="1626826"/>
                    <a:pt x="2411322" y="1623868"/>
                  </a:cubicBezTo>
                  <a:cubicBezTo>
                    <a:pt x="2472625" y="1616850"/>
                    <a:pt x="2533803" y="1608668"/>
                    <a:pt x="2595075" y="1601241"/>
                  </a:cubicBezTo>
                  <a:cubicBezTo>
                    <a:pt x="2599638" y="1599731"/>
                    <a:pt x="2605209" y="1598409"/>
                    <a:pt x="2606688" y="1593720"/>
                  </a:cubicBezTo>
                  <a:cubicBezTo>
                    <a:pt x="2611503" y="1578237"/>
                    <a:pt x="2618017" y="1562848"/>
                    <a:pt x="2613894" y="1545948"/>
                  </a:cubicBezTo>
                  <a:cubicBezTo>
                    <a:pt x="2617419" y="1537703"/>
                    <a:pt x="2615122" y="1532857"/>
                    <a:pt x="2606688" y="1528766"/>
                  </a:cubicBezTo>
                  <a:cubicBezTo>
                    <a:pt x="2591016" y="1521182"/>
                    <a:pt x="2485434" y="1461766"/>
                    <a:pt x="2447796" y="1440807"/>
                  </a:cubicBezTo>
                  <a:cubicBezTo>
                    <a:pt x="2445058" y="1438069"/>
                    <a:pt x="2442446" y="1435080"/>
                    <a:pt x="2438827" y="1433506"/>
                  </a:cubicBezTo>
                  <a:cubicBezTo>
                    <a:pt x="2426302" y="1428156"/>
                    <a:pt x="2423690" y="1418180"/>
                    <a:pt x="2425420" y="1405938"/>
                  </a:cubicBezTo>
                  <a:cubicBezTo>
                    <a:pt x="2426522" y="1398291"/>
                    <a:pt x="2428221" y="1390675"/>
                    <a:pt x="2427749" y="1382839"/>
                  </a:cubicBezTo>
                  <a:cubicBezTo>
                    <a:pt x="2427718" y="1380227"/>
                    <a:pt x="2427718" y="1377584"/>
                    <a:pt x="2427718" y="1374972"/>
                  </a:cubicBezTo>
                  <a:cubicBezTo>
                    <a:pt x="2427718" y="1352597"/>
                    <a:pt x="2427655" y="1352502"/>
                    <a:pt x="2449054" y="1344006"/>
                  </a:cubicBezTo>
                  <a:cubicBezTo>
                    <a:pt x="2508438" y="1320466"/>
                    <a:pt x="2567759" y="1296863"/>
                    <a:pt x="2627301" y="1273796"/>
                  </a:cubicBezTo>
                  <a:cubicBezTo>
                    <a:pt x="2634381" y="1270617"/>
                    <a:pt x="2635577" y="1264418"/>
                    <a:pt x="2636144" y="1257526"/>
                  </a:cubicBezTo>
                  <a:cubicBezTo>
                    <a:pt x="2637308" y="1243459"/>
                    <a:pt x="2635357" y="1229895"/>
                    <a:pt x="2629724" y="1216867"/>
                  </a:cubicBezTo>
                  <a:close/>
                  <a:moveTo>
                    <a:pt x="1949940" y="885110"/>
                  </a:moveTo>
                  <a:cubicBezTo>
                    <a:pt x="1984715" y="885110"/>
                    <a:pt x="2012880" y="913276"/>
                    <a:pt x="2012880" y="948050"/>
                  </a:cubicBezTo>
                  <a:cubicBezTo>
                    <a:pt x="2012880" y="982824"/>
                    <a:pt x="1984715" y="1010990"/>
                    <a:pt x="1949940" y="1010990"/>
                  </a:cubicBezTo>
                  <a:cubicBezTo>
                    <a:pt x="1915166" y="1010990"/>
                    <a:pt x="1887000" y="982824"/>
                    <a:pt x="1887000" y="948050"/>
                  </a:cubicBezTo>
                  <a:cubicBezTo>
                    <a:pt x="1887000" y="913276"/>
                    <a:pt x="1915197" y="885110"/>
                    <a:pt x="1949940" y="885110"/>
                  </a:cubicBezTo>
                  <a:close/>
                  <a:moveTo>
                    <a:pt x="1317393" y="409913"/>
                  </a:moveTo>
                  <a:cubicBezTo>
                    <a:pt x="1578091" y="409913"/>
                    <a:pt x="1789443" y="559962"/>
                    <a:pt x="1789443" y="745068"/>
                  </a:cubicBezTo>
                  <a:cubicBezTo>
                    <a:pt x="1789443" y="930175"/>
                    <a:pt x="1578091" y="1080224"/>
                    <a:pt x="1317393" y="1080224"/>
                  </a:cubicBezTo>
                  <a:cubicBezTo>
                    <a:pt x="1056696" y="1080224"/>
                    <a:pt x="845343" y="930175"/>
                    <a:pt x="845343" y="745068"/>
                  </a:cubicBezTo>
                  <a:cubicBezTo>
                    <a:pt x="845343" y="559962"/>
                    <a:pt x="1056696" y="409913"/>
                    <a:pt x="1317393" y="409913"/>
                  </a:cubicBezTo>
                  <a:close/>
                  <a:moveTo>
                    <a:pt x="684846" y="885110"/>
                  </a:moveTo>
                  <a:cubicBezTo>
                    <a:pt x="719621" y="885110"/>
                    <a:pt x="747786" y="913276"/>
                    <a:pt x="747786" y="948050"/>
                  </a:cubicBezTo>
                  <a:cubicBezTo>
                    <a:pt x="747786" y="982824"/>
                    <a:pt x="719621" y="1010990"/>
                    <a:pt x="684846" y="1010990"/>
                  </a:cubicBezTo>
                  <a:cubicBezTo>
                    <a:pt x="650072" y="1010990"/>
                    <a:pt x="621906" y="982824"/>
                    <a:pt x="621906" y="948050"/>
                  </a:cubicBezTo>
                  <a:cubicBezTo>
                    <a:pt x="621906" y="913276"/>
                    <a:pt x="650103" y="885110"/>
                    <a:pt x="684846" y="885110"/>
                  </a:cubicBezTo>
                  <a:close/>
                  <a:moveTo>
                    <a:pt x="1053926" y="2005473"/>
                  </a:moveTo>
                  <a:cubicBezTo>
                    <a:pt x="890408" y="2092205"/>
                    <a:pt x="658820" y="1975797"/>
                    <a:pt x="536654" y="1745468"/>
                  </a:cubicBezTo>
                  <a:cubicBezTo>
                    <a:pt x="414487" y="1515139"/>
                    <a:pt x="448034" y="1258124"/>
                    <a:pt x="611553" y="1171393"/>
                  </a:cubicBezTo>
                  <a:cubicBezTo>
                    <a:pt x="775071" y="1084661"/>
                    <a:pt x="1006658" y="1201069"/>
                    <a:pt x="1128825" y="1431398"/>
                  </a:cubicBezTo>
                  <a:cubicBezTo>
                    <a:pt x="1250991" y="1661727"/>
                    <a:pt x="1217476" y="1918742"/>
                    <a:pt x="1053926" y="2005473"/>
                  </a:cubicBezTo>
                  <a:close/>
                  <a:moveTo>
                    <a:pt x="1318967" y="2109293"/>
                  </a:moveTo>
                  <a:cubicBezTo>
                    <a:pt x="1283343" y="2109293"/>
                    <a:pt x="1254453" y="2080404"/>
                    <a:pt x="1254453" y="2044779"/>
                  </a:cubicBezTo>
                  <a:cubicBezTo>
                    <a:pt x="1254453" y="2009155"/>
                    <a:pt x="1283343" y="1980266"/>
                    <a:pt x="1318967" y="1980266"/>
                  </a:cubicBezTo>
                  <a:cubicBezTo>
                    <a:pt x="1354591" y="1980266"/>
                    <a:pt x="1383480" y="2009155"/>
                    <a:pt x="1383480" y="2044779"/>
                  </a:cubicBezTo>
                  <a:cubicBezTo>
                    <a:pt x="1383480" y="2080404"/>
                    <a:pt x="1354591" y="2109293"/>
                    <a:pt x="1318967" y="2109293"/>
                  </a:cubicBezTo>
                  <a:close/>
                  <a:moveTo>
                    <a:pt x="1318967" y="1442129"/>
                  </a:moveTo>
                  <a:cubicBezTo>
                    <a:pt x="1246837" y="1442129"/>
                    <a:pt x="1188366" y="1383658"/>
                    <a:pt x="1188366" y="1311528"/>
                  </a:cubicBezTo>
                  <a:cubicBezTo>
                    <a:pt x="1188366" y="1239399"/>
                    <a:pt x="1246837" y="1180928"/>
                    <a:pt x="1318967" y="1180928"/>
                  </a:cubicBezTo>
                  <a:cubicBezTo>
                    <a:pt x="1391096" y="1180928"/>
                    <a:pt x="1449567" y="1239399"/>
                    <a:pt x="1449567" y="1311528"/>
                  </a:cubicBezTo>
                  <a:cubicBezTo>
                    <a:pt x="1449567" y="1383626"/>
                    <a:pt x="1391096" y="1442129"/>
                    <a:pt x="1318967" y="1442129"/>
                  </a:cubicBezTo>
                  <a:close/>
                  <a:moveTo>
                    <a:pt x="2098730" y="1745500"/>
                  </a:moveTo>
                  <a:cubicBezTo>
                    <a:pt x="1976564" y="1975829"/>
                    <a:pt x="1744976" y="2092205"/>
                    <a:pt x="1581458" y="2005505"/>
                  </a:cubicBezTo>
                  <a:cubicBezTo>
                    <a:pt x="1417940" y="1918774"/>
                    <a:pt x="1384393" y="1661758"/>
                    <a:pt x="1506559" y="1431429"/>
                  </a:cubicBezTo>
                  <a:cubicBezTo>
                    <a:pt x="1628726" y="1201100"/>
                    <a:pt x="1860314" y="1084724"/>
                    <a:pt x="2023832" y="1171424"/>
                  </a:cubicBezTo>
                  <a:cubicBezTo>
                    <a:pt x="2187350" y="1258155"/>
                    <a:pt x="2220897" y="1515171"/>
                    <a:pt x="2098730" y="174550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C365162F-1CB6-4A20-9D00-1ECEAE324612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046946" y="1235725"/>
              <a:ext cx="720660" cy="720000"/>
            </a:xfrm>
            <a:custGeom>
              <a:avLst/>
              <a:gdLst>
                <a:gd name="connsiteX0" fmla="*/ 826188 w 1857200"/>
                <a:gd name="connsiteY0" fmla="*/ 1242524 h 1855491"/>
                <a:gd name="connsiteX1" fmla="*/ 714639 w 1857200"/>
                <a:gd name="connsiteY1" fmla="*/ 1349619 h 1855491"/>
                <a:gd name="connsiteX2" fmla="*/ 822797 w 1857200"/>
                <a:gd name="connsiteY2" fmla="*/ 1461776 h 1855491"/>
                <a:gd name="connsiteX3" fmla="*/ 936118 w 1857200"/>
                <a:gd name="connsiteY3" fmla="*/ 1355996 h 1855491"/>
                <a:gd name="connsiteX4" fmla="*/ 826188 w 1857200"/>
                <a:gd name="connsiteY4" fmla="*/ 1242524 h 1855491"/>
                <a:gd name="connsiteX5" fmla="*/ 1162658 w 1857200"/>
                <a:gd name="connsiteY5" fmla="*/ 1188369 h 1855491"/>
                <a:gd name="connsiteX6" fmla="*/ 1051665 w 1857200"/>
                <a:gd name="connsiteY6" fmla="*/ 1304068 h 1855491"/>
                <a:gd name="connsiteX7" fmla="*/ 1162354 w 1857200"/>
                <a:gd name="connsiteY7" fmla="*/ 1405394 h 1855491"/>
                <a:gd name="connsiteX8" fmla="*/ 1268893 w 1857200"/>
                <a:gd name="connsiteY8" fmla="*/ 1297134 h 1855491"/>
                <a:gd name="connsiteX9" fmla="*/ 1162658 w 1857200"/>
                <a:gd name="connsiteY9" fmla="*/ 1188369 h 1855491"/>
                <a:gd name="connsiteX10" fmla="*/ 545543 w 1857200"/>
                <a:gd name="connsiteY10" fmla="*/ 1041492 h 1855491"/>
                <a:gd name="connsiteX11" fmla="*/ 439865 w 1857200"/>
                <a:gd name="connsiteY11" fmla="*/ 1155015 h 1855491"/>
                <a:gd name="connsiteX12" fmla="*/ 554502 w 1857200"/>
                <a:gd name="connsiteY12" fmla="*/ 1262010 h 1855491"/>
                <a:gd name="connsiteX13" fmla="*/ 659471 w 1857200"/>
                <a:gd name="connsiteY13" fmla="*/ 1149600 h 1855491"/>
                <a:gd name="connsiteX14" fmla="*/ 545543 w 1857200"/>
                <a:gd name="connsiteY14" fmla="*/ 1041492 h 1855491"/>
                <a:gd name="connsiteX15" fmla="*/ 1358881 w 1857200"/>
                <a:gd name="connsiteY15" fmla="*/ 906661 h 1855491"/>
                <a:gd name="connsiteX16" fmla="*/ 1249660 w 1857200"/>
                <a:gd name="connsiteY16" fmla="*/ 1018211 h 1855491"/>
                <a:gd name="connsiteX17" fmla="*/ 1357059 w 1857200"/>
                <a:gd name="connsiteY17" fmla="*/ 1130469 h 1855491"/>
                <a:gd name="connsiteX18" fmla="*/ 1468761 w 1857200"/>
                <a:gd name="connsiteY18" fmla="*/ 1019071 h 1855491"/>
                <a:gd name="connsiteX19" fmla="*/ 1358881 w 1857200"/>
                <a:gd name="connsiteY19" fmla="*/ 906661 h 1855491"/>
                <a:gd name="connsiteX20" fmla="*/ 492907 w 1857200"/>
                <a:gd name="connsiteY20" fmla="*/ 705832 h 1855491"/>
                <a:gd name="connsiteX21" fmla="*/ 381914 w 1857200"/>
                <a:gd name="connsiteY21" fmla="*/ 816470 h 1855491"/>
                <a:gd name="connsiteX22" fmla="*/ 489769 w 1857200"/>
                <a:gd name="connsiteY22" fmla="*/ 924983 h 1855491"/>
                <a:gd name="connsiteX23" fmla="*/ 602938 w 1857200"/>
                <a:gd name="connsiteY23" fmla="*/ 818748 h 1855491"/>
                <a:gd name="connsiteX24" fmla="*/ 492907 w 1857200"/>
                <a:gd name="connsiteY24" fmla="*/ 705832 h 1855491"/>
                <a:gd name="connsiteX25" fmla="*/ 927817 w 1857200"/>
                <a:gd name="connsiteY25" fmla="*/ 661344 h 1855491"/>
                <a:gd name="connsiteX26" fmla="*/ 668531 w 1857200"/>
                <a:gd name="connsiteY26" fmla="*/ 917796 h 1855491"/>
                <a:gd name="connsiteX27" fmla="*/ 924376 w 1857200"/>
                <a:gd name="connsiteY27" fmla="*/ 1176424 h 1855491"/>
                <a:gd name="connsiteX28" fmla="*/ 1185029 w 1857200"/>
                <a:gd name="connsiteY28" fmla="*/ 915822 h 1855491"/>
                <a:gd name="connsiteX29" fmla="*/ 927817 w 1857200"/>
                <a:gd name="connsiteY29" fmla="*/ 661344 h 1855491"/>
                <a:gd name="connsiteX30" fmla="*/ 1302702 w 1857200"/>
                <a:gd name="connsiteY30" fmla="*/ 574089 h 1855491"/>
                <a:gd name="connsiteX31" fmla="*/ 1195303 w 1857200"/>
                <a:gd name="connsiteY31" fmla="*/ 682399 h 1855491"/>
                <a:gd name="connsiteX32" fmla="*/ 1309231 w 1857200"/>
                <a:gd name="connsiteY32" fmla="*/ 796074 h 1855491"/>
                <a:gd name="connsiteX33" fmla="*/ 1414049 w 1857200"/>
                <a:gd name="connsiteY33" fmla="*/ 687156 h 1855491"/>
                <a:gd name="connsiteX34" fmla="*/ 1302702 w 1857200"/>
                <a:gd name="connsiteY34" fmla="*/ 574089 h 1855491"/>
                <a:gd name="connsiteX35" fmla="*/ 695356 w 1857200"/>
                <a:gd name="connsiteY35" fmla="*/ 428427 h 1855491"/>
                <a:gd name="connsiteX36" fmla="*/ 584160 w 1857200"/>
                <a:gd name="connsiteY36" fmla="*/ 542051 h 1855491"/>
                <a:gd name="connsiteX37" fmla="*/ 695254 w 1857200"/>
                <a:gd name="connsiteY37" fmla="*/ 649197 h 1855491"/>
                <a:gd name="connsiteX38" fmla="*/ 803412 w 1857200"/>
                <a:gd name="connsiteY38" fmla="*/ 535876 h 1855491"/>
                <a:gd name="connsiteX39" fmla="*/ 695356 w 1857200"/>
                <a:gd name="connsiteY39" fmla="*/ 428427 h 1855491"/>
                <a:gd name="connsiteX40" fmla="*/ 1029497 w 1857200"/>
                <a:gd name="connsiteY40" fmla="*/ 372095 h 1855491"/>
                <a:gd name="connsiteX41" fmla="*/ 920631 w 1857200"/>
                <a:gd name="connsiteY41" fmla="*/ 478533 h 1855491"/>
                <a:gd name="connsiteX42" fmla="*/ 1029042 w 1857200"/>
                <a:gd name="connsiteY42" fmla="*/ 593878 h 1855491"/>
                <a:gd name="connsiteX43" fmla="*/ 1141148 w 1857200"/>
                <a:gd name="connsiteY43" fmla="*/ 484201 h 1855491"/>
                <a:gd name="connsiteX44" fmla="*/ 1029497 w 1857200"/>
                <a:gd name="connsiteY44" fmla="*/ 372095 h 1855491"/>
                <a:gd name="connsiteX45" fmla="*/ 942191 w 1857200"/>
                <a:gd name="connsiteY45" fmla="*/ 289193 h 1855491"/>
                <a:gd name="connsiteX46" fmla="*/ 1554143 w 1857200"/>
                <a:gd name="connsiteY46" fmla="*/ 912633 h 1855491"/>
                <a:gd name="connsiteX47" fmla="*/ 928880 w 1857200"/>
                <a:gd name="connsiteY47" fmla="*/ 1539617 h 1855491"/>
                <a:gd name="connsiteX48" fmla="*/ 300378 w 1857200"/>
                <a:gd name="connsiteY48" fmla="*/ 910154 h 1855491"/>
                <a:gd name="connsiteX49" fmla="*/ 942191 w 1857200"/>
                <a:gd name="connsiteY49" fmla="*/ 289193 h 1855491"/>
                <a:gd name="connsiteX50" fmla="*/ 923111 w 1857200"/>
                <a:gd name="connsiteY50" fmla="*/ 257358 h 1855491"/>
                <a:gd name="connsiteX51" fmla="*/ 265709 w 1857200"/>
                <a:gd name="connsiteY51" fmla="*/ 920428 h 1855491"/>
                <a:gd name="connsiteX52" fmla="*/ 928779 w 1857200"/>
                <a:gd name="connsiteY52" fmla="*/ 1577678 h 1855491"/>
                <a:gd name="connsiteX53" fmla="*/ 1586232 w 1857200"/>
                <a:gd name="connsiteY53" fmla="*/ 912381 h 1855491"/>
                <a:gd name="connsiteX54" fmla="*/ 923111 w 1857200"/>
                <a:gd name="connsiteY54" fmla="*/ 257358 h 1855491"/>
                <a:gd name="connsiteX55" fmla="*/ 974128 w 1857200"/>
                <a:gd name="connsiteY55" fmla="*/ 96 h 1855491"/>
                <a:gd name="connsiteX56" fmla="*/ 1064673 w 1857200"/>
                <a:gd name="connsiteY56" fmla="*/ 8447 h 1855491"/>
                <a:gd name="connsiteX57" fmla="*/ 1091143 w 1857200"/>
                <a:gd name="connsiteY57" fmla="*/ 33702 h 1855491"/>
                <a:gd name="connsiteX58" fmla="*/ 1105517 w 1857200"/>
                <a:gd name="connsiteY58" fmla="*/ 143126 h 1855491"/>
                <a:gd name="connsiteX59" fmla="*/ 1146867 w 1857200"/>
                <a:gd name="connsiteY59" fmla="*/ 194345 h 1855491"/>
                <a:gd name="connsiteX60" fmla="*/ 1258417 w 1857200"/>
                <a:gd name="connsiteY60" fmla="*/ 226484 h 1855491"/>
                <a:gd name="connsiteX61" fmla="*/ 1288177 w 1857200"/>
                <a:gd name="connsiteY61" fmla="*/ 218386 h 1855491"/>
                <a:gd name="connsiteX62" fmla="*/ 1382922 w 1857200"/>
                <a:gd name="connsiteY62" fmla="*/ 127639 h 1855491"/>
                <a:gd name="connsiteX63" fmla="*/ 1418402 w 1857200"/>
                <a:gd name="connsiteY63" fmla="*/ 126626 h 1855491"/>
                <a:gd name="connsiteX64" fmla="*/ 1488904 w 1857200"/>
                <a:gd name="connsiteY64" fmla="*/ 175619 h 1855491"/>
                <a:gd name="connsiteX65" fmla="*/ 1507429 w 1857200"/>
                <a:gd name="connsiteY65" fmla="*/ 231292 h 1855491"/>
                <a:gd name="connsiteX66" fmla="*/ 1459600 w 1857200"/>
                <a:gd name="connsiteY66" fmla="*/ 327759 h 1855491"/>
                <a:gd name="connsiteX67" fmla="*/ 1461118 w 1857200"/>
                <a:gd name="connsiteY67" fmla="*/ 372146 h 1855491"/>
                <a:gd name="connsiteX68" fmla="*/ 1557282 w 1857200"/>
                <a:gd name="connsiteY68" fmla="*/ 486276 h 1855491"/>
                <a:gd name="connsiteX69" fmla="*/ 1584106 w 1857200"/>
                <a:gd name="connsiteY69" fmla="*/ 494375 h 1855491"/>
                <a:gd name="connsiteX70" fmla="*/ 1711446 w 1857200"/>
                <a:gd name="connsiteY70" fmla="*/ 461983 h 1855491"/>
                <a:gd name="connsiteX71" fmla="*/ 1752898 w 1857200"/>
                <a:gd name="connsiteY71" fmla="*/ 479899 h 1855491"/>
                <a:gd name="connsiteX72" fmla="*/ 1791059 w 1857200"/>
                <a:gd name="connsiteY72" fmla="*/ 567914 h 1855491"/>
                <a:gd name="connsiteX73" fmla="*/ 1784884 w 1857200"/>
                <a:gd name="connsiteY73" fmla="*/ 596054 h 1855491"/>
                <a:gd name="connsiteX74" fmla="*/ 1671817 w 1857200"/>
                <a:gd name="connsiteY74" fmla="*/ 672529 h 1855491"/>
                <a:gd name="connsiteX75" fmla="*/ 1660227 w 1857200"/>
                <a:gd name="connsiteY75" fmla="*/ 693027 h 1855491"/>
                <a:gd name="connsiteX76" fmla="*/ 1692112 w 1857200"/>
                <a:gd name="connsiteY76" fmla="*/ 864400 h 1855491"/>
                <a:gd name="connsiteX77" fmla="*/ 1711750 w 1857200"/>
                <a:gd name="connsiteY77" fmla="*/ 878673 h 1855491"/>
                <a:gd name="connsiteX78" fmla="*/ 1820870 w 1857200"/>
                <a:gd name="connsiteY78" fmla="*/ 909091 h 1855491"/>
                <a:gd name="connsiteX79" fmla="*/ 1856501 w 1857200"/>
                <a:gd name="connsiteY79" fmla="*/ 969269 h 1855491"/>
                <a:gd name="connsiteX80" fmla="*/ 1850427 w 1857200"/>
                <a:gd name="connsiteY80" fmla="*/ 1039822 h 1855491"/>
                <a:gd name="connsiteX81" fmla="*/ 1814391 w 1857200"/>
                <a:gd name="connsiteY81" fmla="*/ 1076314 h 1855491"/>
                <a:gd name="connsiteX82" fmla="*/ 1675562 w 1857200"/>
                <a:gd name="connsiteY82" fmla="*/ 1086031 h 1855491"/>
                <a:gd name="connsiteX83" fmla="*/ 1612499 w 1857200"/>
                <a:gd name="connsiteY83" fmla="*/ 1261757 h 1855491"/>
                <a:gd name="connsiteX84" fmla="*/ 1710940 w 1857200"/>
                <a:gd name="connsiteY84" fmla="*/ 1360855 h 1855491"/>
                <a:gd name="connsiteX85" fmla="*/ 1714888 w 1857200"/>
                <a:gd name="connsiteY85" fmla="*/ 1415112 h 1855491"/>
                <a:gd name="connsiteX86" fmla="*/ 1668173 w 1857200"/>
                <a:gd name="connsiteY86" fmla="*/ 1484096 h 1855491"/>
                <a:gd name="connsiteX87" fmla="*/ 1622470 w 1857200"/>
                <a:gd name="connsiteY87" fmla="*/ 1500241 h 1855491"/>
                <a:gd name="connsiteX88" fmla="*/ 1517500 w 1857200"/>
                <a:gd name="connsiteY88" fmla="*/ 1451400 h 1855491"/>
                <a:gd name="connsiteX89" fmla="*/ 1472607 w 1857200"/>
                <a:gd name="connsiteY89" fmla="*/ 1453425 h 1855491"/>
                <a:gd name="connsiteX90" fmla="*/ 1363892 w 1857200"/>
                <a:gd name="connsiteY90" fmla="*/ 1544223 h 1855491"/>
                <a:gd name="connsiteX91" fmla="*/ 1353669 w 1857200"/>
                <a:gd name="connsiteY91" fmla="*/ 1589774 h 1855491"/>
                <a:gd name="connsiteX92" fmla="*/ 1383935 w 1857200"/>
                <a:gd name="connsiteY92" fmla="*/ 1711800 h 1855491"/>
                <a:gd name="connsiteX93" fmla="*/ 1359438 w 1857200"/>
                <a:gd name="connsiteY93" fmla="*/ 1751227 h 1855491"/>
                <a:gd name="connsiteX94" fmla="*/ 1288025 w 1857200"/>
                <a:gd name="connsiteY94" fmla="*/ 1783467 h 1855491"/>
                <a:gd name="connsiteX95" fmla="*/ 1242271 w 1857200"/>
                <a:gd name="connsiteY95" fmla="*/ 1775217 h 1855491"/>
                <a:gd name="connsiteX96" fmla="*/ 1175868 w 1857200"/>
                <a:gd name="connsiteY96" fmla="*/ 1667109 h 1855491"/>
                <a:gd name="connsiteX97" fmla="*/ 1137656 w 1857200"/>
                <a:gd name="connsiteY97" fmla="*/ 1657341 h 1855491"/>
                <a:gd name="connsiteX98" fmla="*/ 988603 w 1857200"/>
                <a:gd name="connsiteY98" fmla="*/ 1684773 h 1855491"/>
                <a:gd name="connsiteX99" fmla="*/ 962841 w 1857200"/>
                <a:gd name="connsiteY99" fmla="*/ 1716608 h 1855491"/>
                <a:gd name="connsiteX100" fmla="*/ 935308 w 1857200"/>
                <a:gd name="connsiteY100" fmla="*/ 1828512 h 1855491"/>
                <a:gd name="connsiteX101" fmla="*/ 892237 w 1857200"/>
                <a:gd name="connsiteY101" fmla="*/ 1855083 h 1855491"/>
                <a:gd name="connsiteX102" fmla="*/ 811612 w 1857200"/>
                <a:gd name="connsiteY102" fmla="*/ 1848301 h 1855491"/>
                <a:gd name="connsiteX103" fmla="*/ 778917 w 1857200"/>
                <a:gd name="connsiteY103" fmla="*/ 1822185 h 1855491"/>
                <a:gd name="connsiteX104" fmla="*/ 763379 w 1857200"/>
                <a:gd name="connsiteY104" fmla="*/ 1707852 h 1855491"/>
                <a:gd name="connsiteX105" fmla="*/ 730126 w 1857200"/>
                <a:gd name="connsiteY105" fmla="*/ 1659417 h 1855491"/>
                <a:gd name="connsiteX106" fmla="*/ 603242 w 1857200"/>
                <a:gd name="connsiteY106" fmla="*/ 1616497 h 1855491"/>
                <a:gd name="connsiteX107" fmla="*/ 564220 w 1857200"/>
                <a:gd name="connsiteY107" fmla="*/ 1626215 h 1855491"/>
                <a:gd name="connsiteX108" fmla="*/ 481266 w 1857200"/>
                <a:gd name="connsiteY108" fmla="*/ 1710889 h 1855491"/>
                <a:gd name="connsiteX109" fmla="*/ 436677 w 1857200"/>
                <a:gd name="connsiteY109" fmla="*/ 1712104 h 1855491"/>
                <a:gd name="connsiteX110" fmla="*/ 371944 w 1857200"/>
                <a:gd name="connsiteY110" fmla="*/ 1667919 h 1855491"/>
                <a:gd name="connsiteX111" fmla="*/ 355849 w 1857200"/>
                <a:gd name="connsiteY111" fmla="*/ 1601870 h 1855491"/>
                <a:gd name="connsiteX112" fmla="*/ 404488 w 1857200"/>
                <a:gd name="connsiteY112" fmla="*/ 1513249 h 1855491"/>
                <a:gd name="connsiteX113" fmla="*/ 401502 w 1857200"/>
                <a:gd name="connsiteY113" fmla="*/ 1474429 h 1855491"/>
                <a:gd name="connsiteX114" fmla="*/ 298658 w 1857200"/>
                <a:gd name="connsiteY114" fmla="*/ 1356199 h 1855491"/>
                <a:gd name="connsiteX115" fmla="*/ 277350 w 1857200"/>
                <a:gd name="connsiteY115" fmla="*/ 1352454 h 1855491"/>
                <a:gd name="connsiteX116" fmla="*/ 178605 w 1857200"/>
                <a:gd name="connsiteY116" fmla="*/ 1383226 h 1855491"/>
                <a:gd name="connsiteX117" fmla="*/ 98790 w 1857200"/>
                <a:gd name="connsiteY117" fmla="*/ 1337169 h 1855491"/>
                <a:gd name="connsiteX118" fmla="*/ 76015 w 1857200"/>
                <a:gd name="connsiteY118" fmla="*/ 1286455 h 1855491"/>
                <a:gd name="connsiteX119" fmla="*/ 83859 w 1857200"/>
                <a:gd name="connsiteY119" fmla="*/ 1238222 h 1855491"/>
                <a:gd name="connsiteX120" fmla="*/ 172836 w 1857200"/>
                <a:gd name="connsiteY120" fmla="*/ 1173033 h 1855491"/>
                <a:gd name="connsiteX121" fmla="*/ 196522 w 1857200"/>
                <a:gd name="connsiteY121" fmla="*/ 1129203 h 1855491"/>
                <a:gd name="connsiteX122" fmla="*/ 172734 w 1857200"/>
                <a:gd name="connsiteY122" fmla="*/ 997308 h 1855491"/>
                <a:gd name="connsiteX123" fmla="*/ 138824 w 1857200"/>
                <a:gd name="connsiteY123" fmla="*/ 962132 h 1855491"/>
                <a:gd name="connsiteX124" fmla="*/ 26111 w 1857200"/>
                <a:gd name="connsiteY124" fmla="*/ 933840 h 1855491"/>
                <a:gd name="connsiteX125" fmla="*/ 96 w 1857200"/>
                <a:gd name="connsiteY125" fmla="*/ 899576 h 1855491"/>
                <a:gd name="connsiteX126" fmla="*/ 7992 w 1857200"/>
                <a:gd name="connsiteY126" fmla="*/ 801287 h 1855491"/>
                <a:gd name="connsiteX127" fmla="*/ 51569 w 1857200"/>
                <a:gd name="connsiteY127" fmla="*/ 771324 h 1855491"/>
                <a:gd name="connsiteX128" fmla="*/ 160233 w 1857200"/>
                <a:gd name="connsiteY128" fmla="*/ 767225 h 1855491"/>
                <a:gd name="connsiteX129" fmla="*/ 198395 w 1857200"/>
                <a:gd name="connsiteY129" fmla="*/ 739034 h 1855491"/>
                <a:gd name="connsiteX130" fmla="*/ 237063 w 1857200"/>
                <a:gd name="connsiteY130" fmla="*/ 618728 h 1855491"/>
                <a:gd name="connsiteX131" fmla="*/ 250475 w 1857200"/>
                <a:gd name="connsiteY131" fmla="*/ 578846 h 1855491"/>
                <a:gd name="connsiteX132" fmla="*/ 148491 w 1857200"/>
                <a:gd name="connsiteY132" fmla="*/ 480304 h 1855491"/>
                <a:gd name="connsiteX133" fmla="*/ 148997 w 1857200"/>
                <a:gd name="connsiteY133" fmla="*/ 445584 h 1855491"/>
                <a:gd name="connsiteX134" fmla="*/ 201887 w 1857200"/>
                <a:gd name="connsiteY134" fmla="*/ 365617 h 1855491"/>
                <a:gd name="connsiteX135" fmla="*/ 247387 w 1857200"/>
                <a:gd name="connsiteY135" fmla="*/ 354634 h 1855491"/>
                <a:gd name="connsiteX136" fmla="*/ 337680 w 1857200"/>
                <a:gd name="connsiteY136" fmla="*/ 399578 h 1855491"/>
                <a:gd name="connsiteX137" fmla="*/ 406107 w 1857200"/>
                <a:gd name="connsiteY137" fmla="*/ 391986 h 1855491"/>
                <a:gd name="connsiteX138" fmla="*/ 507332 w 1857200"/>
                <a:gd name="connsiteY138" fmla="*/ 304073 h 1855491"/>
                <a:gd name="connsiteX139" fmla="*/ 514974 w 1857200"/>
                <a:gd name="connsiteY139" fmla="*/ 273807 h 1855491"/>
                <a:gd name="connsiteX140" fmla="*/ 481165 w 1857200"/>
                <a:gd name="connsiteY140" fmla="*/ 154767 h 1855491"/>
                <a:gd name="connsiteX141" fmla="*/ 502473 w 1857200"/>
                <a:gd name="connsiteY141" fmla="*/ 109013 h 1855491"/>
                <a:gd name="connsiteX142" fmla="*/ 591753 w 1857200"/>
                <a:gd name="connsiteY142" fmla="*/ 74040 h 1855491"/>
                <a:gd name="connsiteX143" fmla="*/ 628497 w 1857200"/>
                <a:gd name="connsiteY143" fmla="*/ 86592 h 1855491"/>
                <a:gd name="connsiteX144" fmla="*/ 694496 w 1857200"/>
                <a:gd name="connsiteY144" fmla="*/ 178959 h 1855491"/>
                <a:gd name="connsiteX145" fmla="*/ 743539 w 1857200"/>
                <a:gd name="connsiteY145" fmla="*/ 200773 h 1855491"/>
                <a:gd name="connsiteX146" fmla="*/ 875130 w 1857200"/>
                <a:gd name="connsiteY146" fmla="*/ 175619 h 1855491"/>
                <a:gd name="connsiteX147" fmla="*/ 906713 w 1857200"/>
                <a:gd name="connsiteY147" fmla="*/ 140190 h 1855491"/>
                <a:gd name="connsiteX148" fmla="*/ 935157 w 1857200"/>
                <a:gd name="connsiteY148" fmla="*/ 25604 h 1855491"/>
                <a:gd name="connsiteX149" fmla="*/ 974128 w 1857200"/>
                <a:gd name="connsiteY149" fmla="*/ 96 h 1855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857200" h="1855491">
                  <a:moveTo>
                    <a:pt x="826188" y="1242524"/>
                  </a:moveTo>
                  <a:cubicBezTo>
                    <a:pt x="758621" y="1242726"/>
                    <a:pt x="713981" y="1285595"/>
                    <a:pt x="714639" y="1349619"/>
                  </a:cubicBezTo>
                  <a:cubicBezTo>
                    <a:pt x="715297" y="1414049"/>
                    <a:pt x="761860" y="1462333"/>
                    <a:pt x="822797" y="1461776"/>
                  </a:cubicBezTo>
                  <a:cubicBezTo>
                    <a:pt x="884493" y="1461219"/>
                    <a:pt x="935713" y="1413441"/>
                    <a:pt x="936118" y="1355996"/>
                  </a:cubicBezTo>
                  <a:cubicBezTo>
                    <a:pt x="936522" y="1297742"/>
                    <a:pt x="882924" y="1242372"/>
                    <a:pt x="826188" y="1242524"/>
                  </a:cubicBezTo>
                  <a:close/>
                  <a:moveTo>
                    <a:pt x="1162658" y="1188369"/>
                  </a:moveTo>
                  <a:cubicBezTo>
                    <a:pt x="1099342" y="1187458"/>
                    <a:pt x="1051716" y="1237108"/>
                    <a:pt x="1051665" y="1304068"/>
                  </a:cubicBezTo>
                  <a:cubicBezTo>
                    <a:pt x="1051564" y="1359995"/>
                    <a:pt x="1100607" y="1404888"/>
                    <a:pt x="1162354" y="1405394"/>
                  </a:cubicBezTo>
                  <a:cubicBezTo>
                    <a:pt x="1222026" y="1405900"/>
                    <a:pt x="1267577" y="1359590"/>
                    <a:pt x="1268893" y="1297134"/>
                  </a:cubicBezTo>
                  <a:cubicBezTo>
                    <a:pt x="1270108" y="1237209"/>
                    <a:pt x="1223291" y="1189229"/>
                    <a:pt x="1162658" y="1188369"/>
                  </a:cubicBezTo>
                  <a:close/>
                  <a:moveTo>
                    <a:pt x="545543" y="1041492"/>
                  </a:moveTo>
                  <a:cubicBezTo>
                    <a:pt x="486783" y="1043264"/>
                    <a:pt x="438397" y="1095242"/>
                    <a:pt x="439865" y="1155015"/>
                  </a:cubicBezTo>
                  <a:cubicBezTo>
                    <a:pt x="441333" y="1215446"/>
                    <a:pt x="492198" y="1262921"/>
                    <a:pt x="554502" y="1262010"/>
                  </a:cubicBezTo>
                  <a:cubicBezTo>
                    <a:pt x="615236" y="1261099"/>
                    <a:pt x="660534" y="1212511"/>
                    <a:pt x="659471" y="1149600"/>
                  </a:cubicBezTo>
                  <a:cubicBezTo>
                    <a:pt x="658409" y="1089472"/>
                    <a:pt x="605924" y="1039670"/>
                    <a:pt x="545543" y="1041492"/>
                  </a:cubicBezTo>
                  <a:close/>
                  <a:moveTo>
                    <a:pt x="1358881" y="906661"/>
                  </a:moveTo>
                  <a:cubicBezTo>
                    <a:pt x="1302651" y="906813"/>
                    <a:pt x="1249154" y="961424"/>
                    <a:pt x="1249660" y="1018211"/>
                  </a:cubicBezTo>
                  <a:cubicBezTo>
                    <a:pt x="1250217" y="1079603"/>
                    <a:pt x="1298855" y="1130469"/>
                    <a:pt x="1357059" y="1130469"/>
                  </a:cubicBezTo>
                  <a:cubicBezTo>
                    <a:pt x="1416478" y="1130469"/>
                    <a:pt x="1469317" y="1077730"/>
                    <a:pt x="1468761" y="1019071"/>
                  </a:cubicBezTo>
                  <a:cubicBezTo>
                    <a:pt x="1468103" y="951605"/>
                    <a:pt x="1424019" y="906510"/>
                    <a:pt x="1358881" y="906661"/>
                  </a:cubicBezTo>
                  <a:close/>
                  <a:moveTo>
                    <a:pt x="492907" y="705832"/>
                  </a:moveTo>
                  <a:cubicBezTo>
                    <a:pt x="432020" y="705579"/>
                    <a:pt x="381611" y="755837"/>
                    <a:pt x="381914" y="816470"/>
                  </a:cubicBezTo>
                  <a:cubicBezTo>
                    <a:pt x="382167" y="875029"/>
                    <a:pt x="431565" y="924730"/>
                    <a:pt x="489769" y="924983"/>
                  </a:cubicBezTo>
                  <a:cubicBezTo>
                    <a:pt x="550250" y="925287"/>
                    <a:pt x="603089" y="875687"/>
                    <a:pt x="602938" y="818748"/>
                  </a:cubicBezTo>
                  <a:cubicBezTo>
                    <a:pt x="602786" y="757710"/>
                    <a:pt x="552477" y="706034"/>
                    <a:pt x="492907" y="705832"/>
                  </a:cubicBezTo>
                  <a:close/>
                  <a:moveTo>
                    <a:pt x="927817" y="661344"/>
                  </a:moveTo>
                  <a:cubicBezTo>
                    <a:pt x="787419" y="660787"/>
                    <a:pt x="668734" y="778207"/>
                    <a:pt x="668531" y="917796"/>
                  </a:cubicBezTo>
                  <a:cubicBezTo>
                    <a:pt x="668329" y="1060522"/>
                    <a:pt x="783067" y="1176475"/>
                    <a:pt x="924376" y="1176424"/>
                  </a:cubicBezTo>
                  <a:cubicBezTo>
                    <a:pt x="1068165" y="1176374"/>
                    <a:pt x="1185282" y="1059257"/>
                    <a:pt x="1185029" y="915822"/>
                  </a:cubicBezTo>
                  <a:cubicBezTo>
                    <a:pt x="1184776" y="775070"/>
                    <a:pt x="1070392" y="661901"/>
                    <a:pt x="927817" y="661344"/>
                  </a:cubicBezTo>
                  <a:close/>
                  <a:moveTo>
                    <a:pt x="1302702" y="574089"/>
                  </a:moveTo>
                  <a:cubicBezTo>
                    <a:pt x="1243891" y="574342"/>
                    <a:pt x="1195353" y="623334"/>
                    <a:pt x="1195303" y="682399"/>
                  </a:cubicBezTo>
                  <a:cubicBezTo>
                    <a:pt x="1195303" y="745968"/>
                    <a:pt x="1245561" y="796124"/>
                    <a:pt x="1309231" y="796074"/>
                  </a:cubicBezTo>
                  <a:cubicBezTo>
                    <a:pt x="1369662" y="795972"/>
                    <a:pt x="1414099" y="749814"/>
                    <a:pt x="1414049" y="687156"/>
                  </a:cubicBezTo>
                  <a:cubicBezTo>
                    <a:pt x="1413998" y="624245"/>
                    <a:pt x="1364348" y="573835"/>
                    <a:pt x="1302702" y="574089"/>
                  </a:cubicBezTo>
                  <a:close/>
                  <a:moveTo>
                    <a:pt x="695356" y="428427"/>
                  </a:moveTo>
                  <a:cubicBezTo>
                    <a:pt x="632900" y="428376"/>
                    <a:pt x="583401" y="478938"/>
                    <a:pt x="584160" y="542051"/>
                  </a:cubicBezTo>
                  <a:cubicBezTo>
                    <a:pt x="584920" y="603191"/>
                    <a:pt x="632647" y="649248"/>
                    <a:pt x="695254" y="649197"/>
                  </a:cubicBezTo>
                  <a:cubicBezTo>
                    <a:pt x="756242" y="649146"/>
                    <a:pt x="804020" y="599091"/>
                    <a:pt x="803412" y="535876"/>
                  </a:cubicBezTo>
                  <a:cubicBezTo>
                    <a:pt x="802856" y="475800"/>
                    <a:pt x="755280" y="428528"/>
                    <a:pt x="695356" y="428427"/>
                  </a:cubicBezTo>
                  <a:close/>
                  <a:moveTo>
                    <a:pt x="1029497" y="372095"/>
                  </a:moveTo>
                  <a:cubicBezTo>
                    <a:pt x="967548" y="372905"/>
                    <a:pt x="920934" y="418456"/>
                    <a:pt x="920631" y="478533"/>
                  </a:cubicBezTo>
                  <a:cubicBezTo>
                    <a:pt x="920327" y="538559"/>
                    <a:pt x="972508" y="594131"/>
                    <a:pt x="1029042" y="593878"/>
                  </a:cubicBezTo>
                  <a:cubicBezTo>
                    <a:pt x="1085221" y="593676"/>
                    <a:pt x="1141502" y="538559"/>
                    <a:pt x="1141148" y="484201"/>
                  </a:cubicBezTo>
                  <a:cubicBezTo>
                    <a:pt x="1140794" y="425440"/>
                    <a:pt x="1086891" y="371387"/>
                    <a:pt x="1029497" y="372095"/>
                  </a:cubicBezTo>
                  <a:close/>
                  <a:moveTo>
                    <a:pt x="942191" y="289193"/>
                  </a:moveTo>
                  <a:cubicBezTo>
                    <a:pt x="1261453" y="294254"/>
                    <a:pt x="1555510" y="573481"/>
                    <a:pt x="1554143" y="912633"/>
                  </a:cubicBezTo>
                  <a:cubicBezTo>
                    <a:pt x="1551258" y="1264388"/>
                    <a:pt x="1274005" y="1538706"/>
                    <a:pt x="928880" y="1539617"/>
                  </a:cubicBezTo>
                  <a:cubicBezTo>
                    <a:pt x="581275" y="1540478"/>
                    <a:pt x="298657" y="1257100"/>
                    <a:pt x="300378" y="910154"/>
                  </a:cubicBezTo>
                  <a:cubicBezTo>
                    <a:pt x="302099" y="569078"/>
                    <a:pt x="585881" y="283575"/>
                    <a:pt x="942191" y="289193"/>
                  </a:cubicBezTo>
                  <a:close/>
                  <a:moveTo>
                    <a:pt x="923111" y="257358"/>
                  </a:moveTo>
                  <a:cubicBezTo>
                    <a:pt x="613010" y="255687"/>
                    <a:pt x="268493" y="501612"/>
                    <a:pt x="265709" y="920428"/>
                  </a:cubicBezTo>
                  <a:cubicBezTo>
                    <a:pt x="263229" y="1286556"/>
                    <a:pt x="557893" y="1577678"/>
                    <a:pt x="928779" y="1577678"/>
                  </a:cubicBezTo>
                  <a:cubicBezTo>
                    <a:pt x="1292630" y="1577678"/>
                    <a:pt x="1585574" y="1281242"/>
                    <a:pt x="1586232" y="912381"/>
                  </a:cubicBezTo>
                  <a:cubicBezTo>
                    <a:pt x="1586890" y="547973"/>
                    <a:pt x="1293136" y="257813"/>
                    <a:pt x="923111" y="257358"/>
                  </a:cubicBezTo>
                  <a:close/>
                  <a:moveTo>
                    <a:pt x="974128" y="96"/>
                  </a:moveTo>
                  <a:cubicBezTo>
                    <a:pt x="1004394" y="1817"/>
                    <a:pt x="1035014" y="2879"/>
                    <a:pt x="1064673" y="8447"/>
                  </a:cubicBezTo>
                  <a:cubicBezTo>
                    <a:pt x="1075048" y="10370"/>
                    <a:pt x="1089068" y="23580"/>
                    <a:pt x="1091143" y="33702"/>
                  </a:cubicBezTo>
                  <a:cubicBezTo>
                    <a:pt x="1098583" y="69688"/>
                    <a:pt x="1103897" y="106432"/>
                    <a:pt x="1105517" y="143126"/>
                  </a:cubicBezTo>
                  <a:cubicBezTo>
                    <a:pt x="1107086" y="178757"/>
                    <a:pt x="1112046" y="186096"/>
                    <a:pt x="1146867" y="194345"/>
                  </a:cubicBezTo>
                  <a:cubicBezTo>
                    <a:pt x="1184472" y="203253"/>
                    <a:pt x="1221672" y="214489"/>
                    <a:pt x="1258417" y="226484"/>
                  </a:cubicBezTo>
                  <a:cubicBezTo>
                    <a:pt x="1271778" y="230837"/>
                    <a:pt x="1278307" y="228711"/>
                    <a:pt x="1288177" y="218386"/>
                  </a:cubicBezTo>
                  <a:cubicBezTo>
                    <a:pt x="1318341" y="186754"/>
                    <a:pt x="1349772" y="156083"/>
                    <a:pt x="1382922" y="127639"/>
                  </a:cubicBezTo>
                  <a:cubicBezTo>
                    <a:pt x="1390160" y="121464"/>
                    <a:pt x="1409292" y="121464"/>
                    <a:pt x="1418402" y="126626"/>
                  </a:cubicBezTo>
                  <a:cubicBezTo>
                    <a:pt x="1443202" y="140646"/>
                    <a:pt x="1465674" y="158866"/>
                    <a:pt x="1488904" y="175619"/>
                  </a:cubicBezTo>
                  <a:cubicBezTo>
                    <a:pt x="1508390" y="189689"/>
                    <a:pt x="1515982" y="210187"/>
                    <a:pt x="1507429" y="231292"/>
                  </a:cubicBezTo>
                  <a:cubicBezTo>
                    <a:pt x="1494016" y="264494"/>
                    <a:pt x="1477972" y="296987"/>
                    <a:pt x="1459600" y="327759"/>
                  </a:cubicBezTo>
                  <a:cubicBezTo>
                    <a:pt x="1449326" y="344967"/>
                    <a:pt x="1447200" y="356254"/>
                    <a:pt x="1461118" y="372146"/>
                  </a:cubicBezTo>
                  <a:cubicBezTo>
                    <a:pt x="1493915" y="409549"/>
                    <a:pt x="1524434" y="448925"/>
                    <a:pt x="1557282" y="486276"/>
                  </a:cubicBezTo>
                  <a:cubicBezTo>
                    <a:pt x="1562646" y="492401"/>
                    <a:pt x="1575957" y="496197"/>
                    <a:pt x="1584106" y="494375"/>
                  </a:cubicBezTo>
                  <a:cubicBezTo>
                    <a:pt x="1626823" y="484859"/>
                    <a:pt x="1669236" y="473725"/>
                    <a:pt x="1711446" y="461983"/>
                  </a:cubicBezTo>
                  <a:cubicBezTo>
                    <a:pt x="1731084" y="456516"/>
                    <a:pt x="1744699" y="462033"/>
                    <a:pt x="1752898" y="479899"/>
                  </a:cubicBezTo>
                  <a:cubicBezTo>
                    <a:pt x="1766259" y="508951"/>
                    <a:pt x="1780026" y="537952"/>
                    <a:pt x="1791059" y="567914"/>
                  </a:cubicBezTo>
                  <a:cubicBezTo>
                    <a:pt x="1793944" y="575708"/>
                    <a:pt x="1790806" y="590386"/>
                    <a:pt x="1784884" y="596054"/>
                  </a:cubicBezTo>
                  <a:cubicBezTo>
                    <a:pt x="1752847" y="629459"/>
                    <a:pt x="1737663" y="639581"/>
                    <a:pt x="1671817" y="672529"/>
                  </a:cubicBezTo>
                  <a:cubicBezTo>
                    <a:pt x="1666907" y="673187"/>
                    <a:pt x="1659215" y="686701"/>
                    <a:pt x="1660227" y="693027"/>
                  </a:cubicBezTo>
                  <a:cubicBezTo>
                    <a:pt x="1669641" y="750371"/>
                    <a:pt x="1680269" y="807512"/>
                    <a:pt x="1692112" y="864400"/>
                  </a:cubicBezTo>
                  <a:cubicBezTo>
                    <a:pt x="1693378" y="870372"/>
                    <a:pt x="1704209" y="876446"/>
                    <a:pt x="1711750" y="878673"/>
                  </a:cubicBezTo>
                  <a:cubicBezTo>
                    <a:pt x="1747988" y="889301"/>
                    <a:pt x="1785644" y="895932"/>
                    <a:pt x="1820870" y="909091"/>
                  </a:cubicBezTo>
                  <a:cubicBezTo>
                    <a:pt x="1856298" y="922301"/>
                    <a:pt x="1859031" y="930905"/>
                    <a:pt x="1856501" y="969269"/>
                  </a:cubicBezTo>
                  <a:cubicBezTo>
                    <a:pt x="1854932" y="992803"/>
                    <a:pt x="1851389" y="1016237"/>
                    <a:pt x="1850427" y="1039822"/>
                  </a:cubicBezTo>
                  <a:cubicBezTo>
                    <a:pt x="1849415" y="1063762"/>
                    <a:pt x="1837572" y="1074846"/>
                    <a:pt x="1814391" y="1076314"/>
                  </a:cubicBezTo>
                  <a:cubicBezTo>
                    <a:pt x="1768942" y="1079299"/>
                    <a:pt x="1723644" y="1082691"/>
                    <a:pt x="1675562" y="1086031"/>
                  </a:cubicBezTo>
                  <a:cubicBezTo>
                    <a:pt x="1654103" y="1145855"/>
                    <a:pt x="1632491" y="1205982"/>
                    <a:pt x="1612499" y="1261757"/>
                  </a:cubicBezTo>
                  <a:cubicBezTo>
                    <a:pt x="1647118" y="1296527"/>
                    <a:pt x="1679307" y="1328413"/>
                    <a:pt x="1710940" y="1360855"/>
                  </a:cubicBezTo>
                  <a:cubicBezTo>
                    <a:pt x="1727085" y="1377405"/>
                    <a:pt x="1729768" y="1395069"/>
                    <a:pt x="1714888" y="1415112"/>
                  </a:cubicBezTo>
                  <a:cubicBezTo>
                    <a:pt x="1698338" y="1437381"/>
                    <a:pt x="1683407" y="1460865"/>
                    <a:pt x="1668173" y="1484096"/>
                  </a:cubicBezTo>
                  <a:cubicBezTo>
                    <a:pt x="1656886" y="1501304"/>
                    <a:pt x="1641146" y="1508187"/>
                    <a:pt x="1622470" y="1500241"/>
                  </a:cubicBezTo>
                  <a:cubicBezTo>
                    <a:pt x="1586940" y="1485209"/>
                    <a:pt x="1551309" y="1469874"/>
                    <a:pt x="1517500" y="1451400"/>
                  </a:cubicBezTo>
                  <a:cubicBezTo>
                    <a:pt x="1500140" y="1441885"/>
                    <a:pt x="1488044" y="1440013"/>
                    <a:pt x="1472607" y="1453425"/>
                  </a:cubicBezTo>
                  <a:cubicBezTo>
                    <a:pt x="1436976" y="1484400"/>
                    <a:pt x="1400687" y="1514666"/>
                    <a:pt x="1363892" y="1544223"/>
                  </a:cubicBezTo>
                  <a:cubicBezTo>
                    <a:pt x="1347393" y="1557484"/>
                    <a:pt x="1346634" y="1569276"/>
                    <a:pt x="1353669" y="1589774"/>
                  </a:cubicBezTo>
                  <a:cubicBezTo>
                    <a:pt x="1368194" y="1641753"/>
                    <a:pt x="1375432" y="1670754"/>
                    <a:pt x="1383935" y="1711800"/>
                  </a:cubicBezTo>
                  <a:cubicBezTo>
                    <a:pt x="1387832" y="1730527"/>
                    <a:pt x="1377102" y="1743635"/>
                    <a:pt x="1359438" y="1751227"/>
                  </a:cubicBezTo>
                  <a:cubicBezTo>
                    <a:pt x="1335448" y="1761552"/>
                    <a:pt x="1311509" y="1772029"/>
                    <a:pt x="1288025" y="1783467"/>
                  </a:cubicBezTo>
                  <a:cubicBezTo>
                    <a:pt x="1270159" y="1792172"/>
                    <a:pt x="1255683" y="1788731"/>
                    <a:pt x="1242271" y="1775217"/>
                  </a:cubicBezTo>
                  <a:cubicBezTo>
                    <a:pt x="1206235" y="1732905"/>
                    <a:pt x="1191052" y="1707599"/>
                    <a:pt x="1175868" y="1667109"/>
                  </a:cubicBezTo>
                  <a:cubicBezTo>
                    <a:pt x="1173236" y="1660125"/>
                    <a:pt x="1160684" y="1646865"/>
                    <a:pt x="1137656" y="1657341"/>
                  </a:cubicBezTo>
                  <a:cubicBezTo>
                    <a:pt x="1087752" y="1665136"/>
                    <a:pt x="1038254" y="1675511"/>
                    <a:pt x="988603" y="1684773"/>
                  </a:cubicBezTo>
                  <a:cubicBezTo>
                    <a:pt x="970534" y="1688114"/>
                    <a:pt x="966030" y="1699501"/>
                    <a:pt x="962841" y="1716608"/>
                  </a:cubicBezTo>
                  <a:cubicBezTo>
                    <a:pt x="955806" y="1754315"/>
                    <a:pt x="946089" y="1791666"/>
                    <a:pt x="935308" y="1828512"/>
                  </a:cubicBezTo>
                  <a:cubicBezTo>
                    <a:pt x="929488" y="1848352"/>
                    <a:pt x="914254" y="1857614"/>
                    <a:pt x="892237" y="1855083"/>
                  </a:cubicBezTo>
                  <a:cubicBezTo>
                    <a:pt x="865463" y="1851996"/>
                    <a:pt x="838538" y="1850022"/>
                    <a:pt x="811612" y="1848301"/>
                  </a:cubicBezTo>
                  <a:cubicBezTo>
                    <a:pt x="794201" y="1847188"/>
                    <a:pt x="781802" y="1839140"/>
                    <a:pt x="778917" y="1822185"/>
                  </a:cubicBezTo>
                  <a:cubicBezTo>
                    <a:pt x="772489" y="1784226"/>
                    <a:pt x="764796" y="1746115"/>
                    <a:pt x="763379" y="1707852"/>
                  </a:cubicBezTo>
                  <a:cubicBezTo>
                    <a:pt x="762417" y="1681787"/>
                    <a:pt x="755382" y="1667160"/>
                    <a:pt x="730126" y="1659417"/>
                  </a:cubicBezTo>
                  <a:cubicBezTo>
                    <a:pt x="687460" y="1646308"/>
                    <a:pt x="645149" y="1631833"/>
                    <a:pt x="603242" y="1616497"/>
                  </a:cubicBezTo>
                  <a:cubicBezTo>
                    <a:pt x="586742" y="1610474"/>
                    <a:pt x="576518" y="1612296"/>
                    <a:pt x="564220" y="1626215"/>
                  </a:cubicBezTo>
                  <a:cubicBezTo>
                    <a:pt x="538053" y="1655772"/>
                    <a:pt x="509558" y="1683305"/>
                    <a:pt x="481266" y="1710889"/>
                  </a:cubicBezTo>
                  <a:cubicBezTo>
                    <a:pt x="467550" y="1724251"/>
                    <a:pt x="453176" y="1725111"/>
                    <a:pt x="436677" y="1712104"/>
                  </a:cubicBezTo>
                  <a:cubicBezTo>
                    <a:pt x="416179" y="1695959"/>
                    <a:pt x="393252" y="1683052"/>
                    <a:pt x="371944" y="1667919"/>
                  </a:cubicBezTo>
                  <a:cubicBezTo>
                    <a:pt x="342285" y="1646915"/>
                    <a:pt x="339097" y="1633351"/>
                    <a:pt x="355849" y="1601870"/>
                  </a:cubicBezTo>
                  <a:cubicBezTo>
                    <a:pt x="371691" y="1572111"/>
                    <a:pt x="387330" y="1542199"/>
                    <a:pt x="404488" y="1513249"/>
                  </a:cubicBezTo>
                  <a:cubicBezTo>
                    <a:pt x="413193" y="1498520"/>
                    <a:pt x="412383" y="1486981"/>
                    <a:pt x="401502" y="1474429"/>
                  </a:cubicBezTo>
                  <a:cubicBezTo>
                    <a:pt x="367186" y="1435053"/>
                    <a:pt x="333529" y="1395069"/>
                    <a:pt x="298658" y="1356199"/>
                  </a:cubicBezTo>
                  <a:cubicBezTo>
                    <a:pt x="294760" y="1351897"/>
                    <a:pt x="283727" y="1350581"/>
                    <a:pt x="277350" y="1352454"/>
                  </a:cubicBezTo>
                  <a:cubicBezTo>
                    <a:pt x="251588" y="1360197"/>
                    <a:pt x="186147" y="1382264"/>
                    <a:pt x="178605" y="1383226"/>
                  </a:cubicBezTo>
                  <a:cubicBezTo>
                    <a:pt x="124349" y="1390261"/>
                    <a:pt x="119693" y="1387376"/>
                    <a:pt x="98790" y="1337169"/>
                  </a:cubicBezTo>
                  <a:cubicBezTo>
                    <a:pt x="91654" y="1320062"/>
                    <a:pt x="84163" y="1303107"/>
                    <a:pt x="76015" y="1286455"/>
                  </a:cubicBezTo>
                  <a:cubicBezTo>
                    <a:pt x="67056" y="1268184"/>
                    <a:pt x="68423" y="1250673"/>
                    <a:pt x="83859" y="1238222"/>
                  </a:cubicBezTo>
                  <a:cubicBezTo>
                    <a:pt x="112455" y="1215092"/>
                    <a:pt x="141405" y="1191861"/>
                    <a:pt x="172836" y="1173033"/>
                  </a:cubicBezTo>
                  <a:cubicBezTo>
                    <a:pt x="191663" y="1161747"/>
                    <a:pt x="200723" y="1151068"/>
                    <a:pt x="196522" y="1129203"/>
                  </a:cubicBezTo>
                  <a:cubicBezTo>
                    <a:pt x="188070" y="1085322"/>
                    <a:pt x="180174" y="1041340"/>
                    <a:pt x="172734" y="997308"/>
                  </a:cubicBezTo>
                  <a:cubicBezTo>
                    <a:pt x="169343" y="977265"/>
                    <a:pt x="158917" y="966687"/>
                    <a:pt x="138824" y="962132"/>
                  </a:cubicBezTo>
                  <a:cubicBezTo>
                    <a:pt x="101017" y="953630"/>
                    <a:pt x="63868" y="942495"/>
                    <a:pt x="26111" y="933840"/>
                  </a:cubicBezTo>
                  <a:cubicBezTo>
                    <a:pt x="6726" y="929386"/>
                    <a:pt x="-967" y="917695"/>
                    <a:pt x="96" y="899576"/>
                  </a:cubicBezTo>
                  <a:cubicBezTo>
                    <a:pt x="2070" y="866779"/>
                    <a:pt x="3943" y="833881"/>
                    <a:pt x="7992" y="801287"/>
                  </a:cubicBezTo>
                  <a:cubicBezTo>
                    <a:pt x="11028" y="776791"/>
                    <a:pt x="31577" y="772539"/>
                    <a:pt x="51569" y="771324"/>
                  </a:cubicBezTo>
                  <a:cubicBezTo>
                    <a:pt x="87757" y="769148"/>
                    <a:pt x="124045" y="766870"/>
                    <a:pt x="160233" y="767225"/>
                  </a:cubicBezTo>
                  <a:cubicBezTo>
                    <a:pt x="181794" y="767427"/>
                    <a:pt x="192423" y="758924"/>
                    <a:pt x="198395" y="739034"/>
                  </a:cubicBezTo>
                  <a:cubicBezTo>
                    <a:pt x="210491" y="698696"/>
                    <a:pt x="223853" y="658712"/>
                    <a:pt x="237063" y="618728"/>
                  </a:cubicBezTo>
                  <a:cubicBezTo>
                    <a:pt x="241567" y="605063"/>
                    <a:pt x="253765" y="589778"/>
                    <a:pt x="250475" y="578846"/>
                  </a:cubicBezTo>
                  <a:cubicBezTo>
                    <a:pt x="247235" y="568218"/>
                    <a:pt x="169293" y="506521"/>
                    <a:pt x="148491" y="480304"/>
                  </a:cubicBezTo>
                  <a:cubicBezTo>
                    <a:pt x="142721" y="473067"/>
                    <a:pt x="143835" y="454745"/>
                    <a:pt x="148997" y="445584"/>
                  </a:cubicBezTo>
                  <a:cubicBezTo>
                    <a:pt x="164637" y="417798"/>
                    <a:pt x="183160" y="391531"/>
                    <a:pt x="201887" y="365617"/>
                  </a:cubicBezTo>
                  <a:cubicBezTo>
                    <a:pt x="213173" y="349978"/>
                    <a:pt x="230533" y="346941"/>
                    <a:pt x="247387" y="354634"/>
                  </a:cubicBezTo>
                  <a:cubicBezTo>
                    <a:pt x="277957" y="368603"/>
                    <a:pt x="307818" y="384141"/>
                    <a:pt x="337680" y="399578"/>
                  </a:cubicBezTo>
                  <a:cubicBezTo>
                    <a:pt x="375031" y="418912"/>
                    <a:pt x="375335" y="418962"/>
                    <a:pt x="406107" y="391986"/>
                  </a:cubicBezTo>
                  <a:cubicBezTo>
                    <a:pt x="439714" y="362479"/>
                    <a:pt x="473168" y="332871"/>
                    <a:pt x="507332" y="304073"/>
                  </a:cubicBezTo>
                  <a:cubicBezTo>
                    <a:pt x="518011" y="295064"/>
                    <a:pt x="519327" y="287371"/>
                    <a:pt x="514974" y="273807"/>
                  </a:cubicBezTo>
                  <a:cubicBezTo>
                    <a:pt x="502372" y="234531"/>
                    <a:pt x="492351" y="194447"/>
                    <a:pt x="481165" y="154767"/>
                  </a:cubicBezTo>
                  <a:cubicBezTo>
                    <a:pt x="475092" y="133206"/>
                    <a:pt x="483645" y="117567"/>
                    <a:pt x="502473" y="109013"/>
                  </a:cubicBezTo>
                  <a:cubicBezTo>
                    <a:pt x="531625" y="95804"/>
                    <a:pt x="561132" y="82695"/>
                    <a:pt x="591753" y="74040"/>
                  </a:cubicBezTo>
                  <a:cubicBezTo>
                    <a:pt x="602331" y="71054"/>
                    <a:pt x="621209" y="77786"/>
                    <a:pt x="628497" y="86592"/>
                  </a:cubicBezTo>
                  <a:cubicBezTo>
                    <a:pt x="652589" y="115694"/>
                    <a:pt x="674504" y="146871"/>
                    <a:pt x="694496" y="178959"/>
                  </a:cubicBezTo>
                  <a:cubicBezTo>
                    <a:pt x="706946" y="198850"/>
                    <a:pt x="718890" y="206897"/>
                    <a:pt x="743539" y="200773"/>
                  </a:cubicBezTo>
                  <a:cubicBezTo>
                    <a:pt x="786812" y="190043"/>
                    <a:pt x="831098" y="183059"/>
                    <a:pt x="875130" y="175619"/>
                  </a:cubicBezTo>
                  <a:cubicBezTo>
                    <a:pt x="896185" y="172076"/>
                    <a:pt x="903018" y="160789"/>
                    <a:pt x="906713" y="140190"/>
                  </a:cubicBezTo>
                  <a:cubicBezTo>
                    <a:pt x="913646" y="101522"/>
                    <a:pt x="924730" y="63563"/>
                    <a:pt x="935157" y="25604"/>
                  </a:cubicBezTo>
                  <a:cubicBezTo>
                    <a:pt x="940369" y="6675"/>
                    <a:pt x="955604" y="-967"/>
                    <a:pt x="974128" y="9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Freeform: Shape 3">
              <a:extLst>
                <a:ext uri="{FF2B5EF4-FFF2-40B4-BE49-F238E27FC236}">
                  <a16:creationId xmlns:a16="http://schemas.microsoft.com/office/drawing/2014/main" id="{10C96E1B-860F-4F9B-8564-A17A3590C8D9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5830476" y="2152718"/>
              <a:ext cx="717560" cy="720000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1D5F532D-9924-474C-86EC-F9355B7B0540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937216" y="2150448"/>
              <a:ext cx="722100" cy="720000"/>
            </a:xfrm>
            <a:custGeom>
              <a:avLst/>
              <a:gdLst>
                <a:gd name="connsiteX0" fmla="*/ 1162208 w 2731185"/>
                <a:gd name="connsiteY0" fmla="*/ 2723278 h 2723278"/>
                <a:gd name="connsiteX1" fmla="*/ 1093679 w 2731185"/>
                <a:gd name="connsiteY1" fmla="*/ 2708601 h 2723278"/>
                <a:gd name="connsiteX2" fmla="*/ 1042358 w 2731185"/>
                <a:gd name="connsiteY2" fmla="*/ 2638301 h 2723278"/>
                <a:gd name="connsiteX3" fmla="*/ 1053695 w 2731185"/>
                <a:gd name="connsiteY3" fmla="*/ 2537785 h 2723278"/>
                <a:gd name="connsiteX4" fmla="*/ 1025150 w 2731185"/>
                <a:gd name="connsiteY4" fmla="*/ 2493550 h 2723278"/>
                <a:gd name="connsiteX5" fmla="*/ 945638 w 2731185"/>
                <a:gd name="connsiteY5" fmla="*/ 2468497 h 2723278"/>
                <a:gd name="connsiteX6" fmla="*/ 882171 w 2731185"/>
                <a:gd name="connsiteY6" fmla="*/ 2493600 h 2723278"/>
                <a:gd name="connsiteX7" fmla="*/ 805392 w 2731185"/>
                <a:gd name="connsiteY7" fmla="*/ 2592952 h 2723278"/>
                <a:gd name="connsiteX8" fmla="*/ 747998 w 2731185"/>
                <a:gd name="connsiteY8" fmla="*/ 2599734 h 2723278"/>
                <a:gd name="connsiteX9" fmla="*/ 682759 w 2731185"/>
                <a:gd name="connsiteY9" fmla="*/ 2566279 h 2723278"/>
                <a:gd name="connsiteX10" fmla="*/ 660034 w 2731185"/>
                <a:gd name="connsiteY10" fmla="*/ 2510252 h 2723278"/>
                <a:gd name="connsiteX11" fmla="*/ 701890 w 2731185"/>
                <a:gd name="connsiteY11" fmla="*/ 2377698 h 2723278"/>
                <a:gd name="connsiteX12" fmla="*/ 694855 w 2731185"/>
                <a:gd name="connsiteY12" fmla="*/ 2350925 h 2723278"/>
                <a:gd name="connsiteX13" fmla="*/ 621872 w 2731185"/>
                <a:gd name="connsiteY13" fmla="*/ 2292417 h 2723278"/>
                <a:gd name="connsiteX14" fmla="*/ 554862 w 2731185"/>
                <a:gd name="connsiteY14" fmla="*/ 2294492 h 2723278"/>
                <a:gd name="connsiteX15" fmla="*/ 448272 w 2731185"/>
                <a:gd name="connsiteY15" fmla="*/ 2360642 h 2723278"/>
                <a:gd name="connsiteX16" fmla="*/ 407732 w 2731185"/>
                <a:gd name="connsiteY16" fmla="*/ 2352089 h 2723278"/>
                <a:gd name="connsiteX17" fmla="*/ 345378 w 2731185"/>
                <a:gd name="connsiteY17" fmla="*/ 2285736 h 2723278"/>
                <a:gd name="connsiteX18" fmla="*/ 341126 w 2731185"/>
                <a:gd name="connsiteY18" fmla="*/ 2235782 h 2723278"/>
                <a:gd name="connsiteX19" fmla="*/ 426104 w 2731185"/>
                <a:gd name="connsiteY19" fmla="*/ 2126206 h 2723278"/>
                <a:gd name="connsiteX20" fmla="*/ 432380 w 2731185"/>
                <a:gd name="connsiteY20" fmla="*/ 2086223 h 2723278"/>
                <a:gd name="connsiteX21" fmla="*/ 352615 w 2731185"/>
                <a:gd name="connsiteY21" fmla="*/ 1972801 h 2723278"/>
                <a:gd name="connsiteX22" fmla="*/ 187316 w 2731185"/>
                <a:gd name="connsiteY22" fmla="*/ 2021743 h 2723278"/>
                <a:gd name="connsiteX23" fmla="*/ 153051 w 2731185"/>
                <a:gd name="connsiteY23" fmla="*/ 2002206 h 2723278"/>
                <a:gd name="connsiteX24" fmla="*/ 111701 w 2731185"/>
                <a:gd name="connsiteY24" fmla="*/ 1921176 h 2723278"/>
                <a:gd name="connsiteX25" fmla="*/ 120002 w 2731185"/>
                <a:gd name="connsiteY25" fmla="*/ 1875980 h 2723278"/>
                <a:gd name="connsiteX26" fmla="*/ 263943 w 2731185"/>
                <a:gd name="connsiteY26" fmla="*/ 1781639 h 2723278"/>
                <a:gd name="connsiteX27" fmla="*/ 223099 w 2731185"/>
                <a:gd name="connsiteY27" fmla="*/ 1638811 h 2723278"/>
                <a:gd name="connsiteX28" fmla="*/ 204322 w 2731185"/>
                <a:gd name="connsiteY28" fmla="*/ 1626968 h 2723278"/>
                <a:gd name="connsiteX29" fmla="*/ 34619 w 2731185"/>
                <a:gd name="connsiteY29" fmla="*/ 1623020 h 2723278"/>
                <a:gd name="connsiteX30" fmla="*/ 15690 w 2731185"/>
                <a:gd name="connsiteY30" fmla="*/ 1599840 h 2723278"/>
                <a:gd name="connsiteX31" fmla="*/ 51 w 2731185"/>
                <a:gd name="connsiteY31" fmla="*/ 1502664 h 2723278"/>
                <a:gd name="connsiteX32" fmla="*/ 17259 w 2731185"/>
                <a:gd name="connsiteY32" fmla="*/ 1470829 h 2723278"/>
                <a:gd name="connsiteX33" fmla="*/ 146776 w 2731185"/>
                <a:gd name="connsiteY33" fmla="*/ 1423153 h 2723278"/>
                <a:gd name="connsiteX34" fmla="*/ 186304 w 2731185"/>
                <a:gd name="connsiteY34" fmla="*/ 1376134 h 2723278"/>
                <a:gd name="connsiteX35" fmla="*/ 186962 w 2731185"/>
                <a:gd name="connsiteY35" fmla="*/ 1300266 h 2723278"/>
                <a:gd name="connsiteX36" fmla="*/ 147180 w 2731185"/>
                <a:gd name="connsiteY36" fmla="*/ 1246668 h 2723278"/>
                <a:gd name="connsiteX37" fmla="*/ 31734 w 2731185"/>
                <a:gd name="connsiteY37" fmla="*/ 1204811 h 2723278"/>
                <a:gd name="connsiteX38" fmla="*/ 10274 w 2731185"/>
                <a:gd name="connsiteY38" fmla="*/ 1162145 h 2723278"/>
                <a:gd name="connsiteX39" fmla="*/ 23332 w 2731185"/>
                <a:gd name="connsiteY39" fmla="*/ 1082330 h 2723278"/>
                <a:gd name="connsiteX40" fmla="*/ 65239 w 2731185"/>
                <a:gd name="connsiteY40" fmla="*/ 1040170 h 2723278"/>
                <a:gd name="connsiteX41" fmla="*/ 183014 w 2731185"/>
                <a:gd name="connsiteY41" fmla="*/ 1040980 h 2723278"/>
                <a:gd name="connsiteX42" fmla="*/ 240509 w 2731185"/>
                <a:gd name="connsiteY42" fmla="*/ 1007930 h 2723278"/>
                <a:gd name="connsiteX43" fmla="*/ 269966 w 2731185"/>
                <a:gd name="connsiteY43" fmla="*/ 919207 h 2723278"/>
                <a:gd name="connsiteX44" fmla="*/ 257060 w 2731185"/>
                <a:gd name="connsiteY44" fmla="*/ 880084 h 2723278"/>
                <a:gd name="connsiteX45" fmla="*/ 143233 w 2731185"/>
                <a:gd name="connsiteY45" fmla="*/ 796067 h 2723278"/>
                <a:gd name="connsiteX46" fmla="*/ 134983 w 2731185"/>
                <a:gd name="connsiteY46" fmla="*/ 747429 h 2723278"/>
                <a:gd name="connsiteX47" fmla="*/ 178509 w 2731185"/>
                <a:gd name="connsiteY47" fmla="*/ 664729 h 2723278"/>
                <a:gd name="connsiteX48" fmla="*/ 224364 w 2731185"/>
                <a:gd name="connsiteY48" fmla="*/ 646964 h 2723278"/>
                <a:gd name="connsiteX49" fmla="*/ 370886 w 2731185"/>
                <a:gd name="connsiteY49" fmla="*/ 703801 h 2723278"/>
                <a:gd name="connsiteX50" fmla="*/ 461229 w 2731185"/>
                <a:gd name="connsiteY50" fmla="*/ 580459 h 2723278"/>
                <a:gd name="connsiteX51" fmla="*/ 379794 w 2731185"/>
                <a:gd name="connsiteY51" fmla="*/ 478628 h 2723278"/>
                <a:gd name="connsiteX52" fmla="*/ 392042 w 2731185"/>
                <a:gd name="connsiteY52" fmla="*/ 382212 h 2723278"/>
                <a:gd name="connsiteX53" fmla="*/ 434860 w 2731185"/>
                <a:gd name="connsiteY53" fmla="*/ 339141 h 2723278"/>
                <a:gd name="connsiteX54" fmla="*/ 491394 w 2731185"/>
                <a:gd name="connsiteY54" fmla="*/ 332004 h 2723278"/>
                <a:gd name="connsiteX55" fmla="*/ 591201 w 2731185"/>
                <a:gd name="connsiteY55" fmla="*/ 408732 h 2723278"/>
                <a:gd name="connsiteX56" fmla="*/ 643028 w 2731185"/>
                <a:gd name="connsiteY56" fmla="*/ 413794 h 2723278"/>
                <a:gd name="connsiteX57" fmla="*/ 735244 w 2731185"/>
                <a:gd name="connsiteY57" fmla="*/ 351541 h 2723278"/>
                <a:gd name="connsiteX58" fmla="*/ 743038 w 2731185"/>
                <a:gd name="connsiteY58" fmla="*/ 322590 h 2723278"/>
                <a:gd name="connsiteX59" fmla="*/ 696373 w 2731185"/>
                <a:gd name="connsiteY59" fmla="*/ 195301 h 2723278"/>
                <a:gd name="connsiteX60" fmla="*/ 721831 w 2731185"/>
                <a:gd name="connsiteY60" fmla="*/ 139020 h 2723278"/>
                <a:gd name="connsiteX61" fmla="*/ 805139 w 2731185"/>
                <a:gd name="connsiteY61" fmla="*/ 102478 h 2723278"/>
                <a:gd name="connsiteX62" fmla="*/ 843807 w 2731185"/>
                <a:gd name="connsiteY62" fmla="*/ 110120 h 2723278"/>
                <a:gd name="connsiteX63" fmla="*/ 924837 w 2731185"/>
                <a:gd name="connsiteY63" fmla="*/ 221872 h 2723278"/>
                <a:gd name="connsiteX64" fmla="*/ 979144 w 2731185"/>
                <a:gd name="connsiteY64" fmla="*/ 244850 h 2723278"/>
                <a:gd name="connsiteX65" fmla="*/ 1069486 w 2731185"/>
                <a:gd name="connsiteY65" fmla="*/ 220759 h 2723278"/>
                <a:gd name="connsiteX66" fmla="*/ 1091958 w 2731185"/>
                <a:gd name="connsiteY66" fmla="*/ 190341 h 2723278"/>
                <a:gd name="connsiteX67" fmla="*/ 1098943 w 2731185"/>
                <a:gd name="connsiteY67" fmla="*/ 34759 h 2723278"/>
                <a:gd name="connsiteX68" fmla="*/ 1118125 w 2731185"/>
                <a:gd name="connsiteY68" fmla="*/ 16235 h 2723278"/>
                <a:gd name="connsiteX69" fmla="*/ 1215503 w 2731185"/>
                <a:gd name="connsiteY69" fmla="*/ 950 h 2723278"/>
                <a:gd name="connsiteX70" fmla="*/ 1271935 w 2731185"/>
                <a:gd name="connsiteY70" fmla="*/ 37391 h 2723278"/>
                <a:gd name="connsiteX71" fmla="*/ 1309945 w 2731185"/>
                <a:gd name="connsiteY71" fmla="*/ 182799 h 2723278"/>
                <a:gd name="connsiteX72" fmla="*/ 1447053 w 2731185"/>
                <a:gd name="connsiteY72" fmla="*/ 181838 h 2723278"/>
                <a:gd name="connsiteX73" fmla="*/ 1470133 w 2731185"/>
                <a:gd name="connsiteY73" fmla="*/ 161036 h 2723278"/>
                <a:gd name="connsiteX74" fmla="*/ 1520137 w 2731185"/>
                <a:gd name="connsiteY74" fmla="*/ 24282 h 2723278"/>
                <a:gd name="connsiteX75" fmla="*/ 1565739 w 2731185"/>
                <a:gd name="connsiteY75" fmla="*/ 6011 h 2723278"/>
                <a:gd name="connsiteX76" fmla="*/ 1640038 w 2731185"/>
                <a:gd name="connsiteY76" fmla="*/ 21094 h 2723278"/>
                <a:gd name="connsiteX77" fmla="*/ 1683210 w 2731185"/>
                <a:gd name="connsiteY77" fmla="*/ 70542 h 2723278"/>
                <a:gd name="connsiteX78" fmla="*/ 1674606 w 2731185"/>
                <a:gd name="connsiteY78" fmla="*/ 196110 h 2723278"/>
                <a:gd name="connsiteX79" fmla="*/ 1697837 w 2731185"/>
                <a:gd name="connsiteY79" fmla="*/ 238524 h 2723278"/>
                <a:gd name="connsiteX80" fmla="*/ 1803566 w 2731185"/>
                <a:gd name="connsiteY80" fmla="*/ 272990 h 2723278"/>
                <a:gd name="connsiteX81" fmla="*/ 1836109 w 2731185"/>
                <a:gd name="connsiteY81" fmla="*/ 259021 h 2723278"/>
                <a:gd name="connsiteX82" fmla="*/ 1917494 w 2731185"/>
                <a:gd name="connsiteY82" fmla="*/ 147270 h 2723278"/>
                <a:gd name="connsiteX83" fmla="*/ 1976507 w 2731185"/>
                <a:gd name="connsiteY83" fmla="*/ 138615 h 2723278"/>
                <a:gd name="connsiteX84" fmla="*/ 2048073 w 2731185"/>
                <a:gd name="connsiteY84" fmla="*/ 176169 h 2723278"/>
                <a:gd name="connsiteX85" fmla="*/ 2068672 w 2731185"/>
                <a:gd name="connsiteY85" fmla="*/ 219848 h 2723278"/>
                <a:gd name="connsiteX86" fmla="*/ 2011329 w 2731185"/>
                <a:gd name="connsiteY86" fmla="*/ 378466 h 2723278"/>
                <a:gd name="connsiteX87" fmla="*/ 2125459 w 2731185"/>
                <a:gd name="connsiteY87" fmla="*/ 464456 h 2723278"/>
                <a:gd name="connsiteX88" fmla="*/ 2165342 w 2731185"/>
                <a:gd name="connsiteY88" fmla="*/ 454131 h 2723278"/>
                <a:gd name="connsiteX89" fmla="*/ 2265250 w 2731185"/>
                <a:gd name="connsiteY89" fmla="*/ 377656 h 2723278"/>
                <a:gd name="connsiteX90" fmla="*/ 2325124 w 2731185"/>
                <a:gd name="connsiteY90" fmla="*/ 387931 h 2723278"/>
                <a:gd name="connsiteX91" fmla="*/ 2383582 w 2731185"/>
                <a:gd name="connsiteY91" fmla="*/ 450993 h 2723278"/>
                <a:gd name="connsiteX92" fmla="*/ 2389706 w 2731185"/>
                <a:gd name="connsiteY92" fmla="*/ 496544 h 2723278"/>
                <a:gd name="connsiteX93" fmla="*/ 2308878 w 2731185"/>
                <a:gd name="connsiteY93" fmla="*/ 602678 h 2723278"/>
                <a:gd name="connsiteX94" fmla="*/ 2302501 w 2731185"/>
                <a:gd name="connsiteY94" fmla="*/ 657289 h 2723278"/>
                <a:gd name="connsiteX95" fmla="*/ 2373459 w 2731185"/>
                <a:gd name="connsiteY95" fmla="*/ 758716 h 2723278"/>
                <a:gd name="connsiteX96" fmla="*/ 2546452 w 2731185"/>
                <a:gd name="connsiteY96" fmla="*/ 709571 h 2723278"/>
                <a:gd name="connsiteX97" fmla="*/ 2571302 w 2731185"/>
                <a:gd name="connsiteY97" fmla="*/ 724552 h 2723278"/>
                <a:gd name="connsiteX98" fmla="*/ 2612855 w 2731185"/>
                <a:gd name="connsiteY98" fmla="*/ 808214 h 2723278"/>
                <a:gd name="connsiteX99" fmla="*/ 2607186 w 2731185"/>
                <a:gd name="connsiteY99" fmla="*/ 856600 h 2723278"/>
                <a:gd name="connsiteX100" fmla="*/ 2500141 w 2731185"/>
                <a:gd name="connsiteY100" fmla="*/ 934795 h 2723278"/>
                <a:gd name="connsiteX101" fmla="*/ 2478732 w 2731185"/>
                <a:gd name="connsiteY101" fmla="*/ 981764 h 2723278"/>
                <a:gd name="connsiteX102" fmla="*/ 2508594 w 2731185"/>
                <a:gd name="connsiteY102" fmla="*/ 1085721 h 2723278"/>
                <a:gd name="connsiteX103" fmla="*/ 2533596 w 2731185"/>
                <a:gd name="connsiteY103" fmla="*/ 1097514 h 2723278"/>
                <a:gd name="connsiteX104" fmla="*/ 2662050 w 2731185"/>
                <a:gd name="connsiteY104" fmla="*/ 1095439 h 2723278"/>
                <a:gd name="connsiteX105" fmla="*/ 2717774 w 2731185"/>
                <a:gd name="connsiteY105" fmla="*/ 1153491 h 2723278"/>
                <a:gd name="connsiteX106" fmla="*/ 2731186 w 2731185"/>
                <a:gd name="connsiteY106" fmla="*/ 1214985 h 2723278"/>
                <a:gd name="connsiteX107" fmla="*/ 2731186 w 2731185"/>
                <a:gd name="connsiteY107" fmla="*/ 1250413 h 2723278"/>
                <a:gd name="connsiteX108" fmla="*/ 2694897 w 2731185"/>
                <a:gd name="connsiteY108" fmla="*/ 1271721 h 2723278"/>
                <a:gd name="connsiteX109" fmla="*/ 2571555 w 2731185"/>
                <a:gd name="connsiteY109" fmla="*/ 1306188 h 2723278"/>
                <a:gd name="connsiteX110" fmla="*/ 2548324 w 2731185"/>
                <a:gd name="connsiteY110" fmla="*/ 1337365 h 2723278"/>
                <a:gd name="connsiteX111" fmla="*/ 2545338 w 2731185"/>
                <a:gd name="connsiteY111" fmla="*/ 1427961 h 2723278"/>
                <a:gd name="connsiteX112" fmla="*/ 2580817 w 2731185"/>
                <a:gd name="connsiteY112" fmla="*/ 1473613 h 2723278"/>
                <a:gd name="connsiteX113" fmla="*/ 2731186 w 2731185"/>
                <a:gd name="connsiteY113" fmla="*/ 1533841 h 2723278"/>
                <a:gd name="connsiteX114" fmla="*/ 2731186 w 2731185"/>
                <a:gd name="connsiteY114" fmla="*/ 1554086 h 2723278"/>
                <a:gd name="connsiteX115" fmla="*/ 2718887 w 2731185"/>
                <a:gd name="connsiteY115" fmla="*/ 1620540 h 2723278"/>
                <a:gd name="connsiteX116" fmla="*/ 2636642 w 2731185"/>
                <a:gd name="connsiteY116" fmla="*/ 1683755 h 2723278"/>
                <a:gd name="connsiteX117" fmla="*/ 2533242 w 2731185"/>
                <a:gd name="connsiteY117" fmla="*/ 1677124 h 2723278"/>
                <a:gd name="connsiteX118" fmla="*/ 2504190 w 2731185"/>
                <a:gd name="connsiteY118" fmla="*/ 1694181 h 2723278"/>
                <a:gd name="connsiteX119" fmla="*/ 2468003 w 2731185"/>
                <a:gd name="connsiteY119" fmla="*/ 1807147 h 2723278"/>
                <a:gd name="connsiteX120" fmla="*/ 2594128 w 2731185"/>
                <a:gd name="connsiteY120" fmla="*/ 1919354 h 2723278"/>
                <a:gd name="connsiteX121" fmla="*/ 2602024 w 2731185"/>
                <a:gd name="connsiteY121" fmla="*/ 1972447 h 2723278"/>
                <a:gd name="connsiteX122" fmla="*/ 2566443 w 2731185"/>
                <a:gd name="connsiteY122" fmla="*/ 2039305 h 2723278"/>
                <a:gd name="connsiteX123" fmla="*/ 2507278 w 2731185"/>
                <a:gd name="connsiteY123" fmla="*/ 2063802 h 2723278"/>
                <a:gd name="connsiteX124" fmla="*/ 2381810 w 2731185"/>
                <a:gd name="connsiteY124" fmla="*/ 2017238 h 2723278"/>
                <a:gd name="connsiteX125" fmla="*/ 2341270 w 2731185"/>
                <a:gd name="connsiteY125" fmla="*/ 2028474 h 2723278"/>
                <a:gd name="connsiteX126" fmla="*/ 2270615 w 2731185"/>
                <a:gd name="connsiteY126" fmla="*/ 2131116 h 2723278"/>
                <a:gd name="connsiteX127" fmla="*/ 2360300 w 2731185"/>
                <a:gd name="connsiteY127" fmla="*/ 2255622 h 2723278"/>
                <a:gd name="connsiteX128" fmla="*/ 2349823 w 2731185"/>
                <a:gd name="connsiteY128" fmla="*/ 2321620 h 2723278"/>
                <a:gd name="connsiteX129" fmla="*/ 2290860 w 2731185"/>
                <a:gd name="connsiteY129" fmla="*/ 2376737 h 2723278"/>
                <a:gd name="connsiteX130" fmla="*/ 2243993 w 2731185"/>
                <a:gd name="connsiteY130" fmla="*/ 2382456 h 2723278"/>
                <a:gd name="connsiteX131" fmla="*/ 2101570 w 2731185"/>
                <a:gd name="connsiteY131" fmla="*/ 2284724 h 2723278"/>
                <a:gd name="connsiteX132" fmla="*/ 1980961 w 2731185"/>
                <a:gd name="connsiteY132" fmla="*/ 2369044 h 2723278"/>
                <a:gd name="connsiteX133" fmla="*/ 2035319 w 2731185"/>
                <a:gd name="connsiteY133" fmla="*/ 2532977 h 2723278"/>
                <a:gd name="connsiteX134" fmla="*/ 2012088 w 2731185"/>
                <a:gd name="connsiteY134" fmla="*/ 2572150 h 2723278"/>
                <a:gd name="connsiteX135" fmla="*/ 1929489 w 2731185"/>
                <a:gd name="connsiteY135" fmla="*/ 2610110 h 2723278"/>
                <a:gd name="connsiteX136" fmla="*/ 1876852 w 2731185"/>
                <a:gd name="connsiteY136" fmla="*/ 2598924 h 2723278"/>
                <a:gd name="connsiteX137" fmla="*/ 1839956 w 2731185"/>
                <a:gd name="connsiteY137" fmla="*/ 2547654 h 2723278"/>
                <a:gd name="connsiteX138" fmla="*/ 1785345 w 2731185"/>
                <a:gd name="connsiteY138" fmla="*/ 2466219 h 2723278"/>
                <a:gd name="connsiteX139" fmla="*/ 1648945 w 2731185"/>
                <a:gd name="connsiteY139" fmla="*/ 2508025 h 2723278"/>
                <a:gd name="connsiteX140" fmla="*/ 1639987 w 2731185"/>
                <a:gd name="connsiteY140" fmla="*/ 2531661 h 2723278"/>
                <a:gd name="connsiteX141" fmla="*/ 1637355 w 2731185"/>
                <a:gd name="connsiteY141" fmla="*/ 2674691 h 2723278"/>
                <a:gd name="connsiteX142" fmla="*/ 1595803 w 2731185"/>
                <a:gd name="connsiteY142" fmla="*/ 2711941 h 2723278"/>
                <a:gd name="connsiteX143" fmla="*/ 1521555 w 2731185"/>
                <a:gd name="connsiteY143" fmla="*/ 2723278 h 2723278"/>
                <a:gd name="connsiteX144" fmla="*/ 1491187 w 2731185"/>
                <a:gd name="connsiteY144" fmla="*/ 2723278 h 2723278"/>
                <a:gd name="connsiteX145" fmla="*/ 1431465 w 2731185"/>
                <a:gd name="connsiteY145" fmla="*/ 2560965 h 2723278"/>
                <a:gd name="connsiteX146" fmla="*/ 1402160 w 2731185"/>
                <a:gd name="connsiteY146" fmla="*/ 2539607 h 2723278"/>
                <a:gd name="connsiteX147" fmla="*/ 1323813 w 2731185"/>
                <a:gd name="connsiteY147" fmla="*/ 2537785 h 2723278"/>
                <a:gd name="connsiteX148" fmla="*/ 1252601 w 2731185"/>
                <a:gd name="connsiteY148" fmla="*/ 2591383 h 2723278"/>
                <a:gd name="connsiteX149" fmla="*/ 1192575 w 2731185"/>
                <a:gd name="connsiteY149" fmla="*/ 2723278 h 2723278"/>
                <a:gd name="connsiteX150" fmla="*/ 1162208 w 2731185"/>
                <a:gd name="connsiteY150" fmla="*/ 2723278 h 2723278"/>
                <a:gd name="connsiteX151" fmla="*/ 541095 w 2731185"/>
                <a:gd name="connsiteY151" fmla="*/ 1067551 h 2723278"/>
                <a:gd name="connsiteX152" fmla="*/ 469378 w 2731185"/>
                <a:gd name="connsiteY152" fmla="*/ 1125452 h 2723278"/>
                <a:gd name="connsiteX153" fmla="*/ 488307 w 2731185"/>
                <a:gd name="connsiteY153" fmla="*/ 1663358 h 2723278"/>
                <a:gd name="connsiteX154" fmla="*/ 561745 w 2731185"/>
                <a:gd name="connsiteY154" fmla="*/ 1702481 h 2723278"/>
                <a:gd name="connsiteX155" fmla="*/ 644142 w 2731185"/>
                <a:gd name="connsiteY155" fmla="*/ 1664370 h 2723278"/>
                <a:gd name="connsiteX156" fmla="*/ 977575 w 2731185"/>
                <a:gd name="connsiteY156" fmla="*/ 1458530 h 2723278"/>
                <a:gd name="connsiteX157" fmla="*/ 1052076 w 2731185"/>
                <a:gd name="connsiteY157" fmla="*/ 1398352 h 2723278"/>
                <a:gd name="connsiteX158" fmla="*/ 1049646 w 2731185"/>
                <a:gd name="connsiteY158" fmla="*/ 1342325 h 2723278"/>
                <a:gd name="connsiteX159" fmla="*/ 992202 w 2731185"/>
                <a:gd name="connsiteY159" fmla="*/ 1301379 h 2723278"/>
                <a:gd name="connsiteX160" fmla="*/ 595048 w 2731185"/>
                <a:gd name="connsiteY160" fmla="*/ 1084658 h 2723278"/>
                <a:gd name="connsiteX161" fmla="*/ 541095 w 2731185"/>
                <a:gd name="connsiteY161" fmla="*/ 1067551 h 2723278"/>
                <a:gd name="connsiteX162" fmla="*/ 1489365 w 2731185"/>
                <a:gd name="connsiteY162" fmla="*/ 1691954 h 2723278"/>
                <a:gd name="connsiteX163" fmla="*/ 1506371 w 2731185"/>
                <a:gd name="connsiteY163" fmla="*/ 2192306 h 2723278"/>
                <a:gd name="connsiteX164" fmla="*/ 1575153 w 2731185"/>
                <a:gd name="connsiteY164" fmla="*/ 2244386 h 2723278"/>
                <a:gd name="connsiteX165" fmla="*/ 1652994 w 2731185"/>
                <a:gd name="connsiteY165" fmla="*/ 2222572 h 2723278"/>
                <a:gd name="connsiteX166" fmla="*/ 2051262 w 2731185"/>
                <a:gd name="connsiteY166" fmla="*/ 1956807 h 2723278"/>
                <a:gd name="connsiteX167" fmla="*/ 2039216 w 2731185"/>
                <a:gd name="connsiteY167" fmla="*/ 1857608 h 2723278"/>
                <a:gd name="connsiteX168" fmla="*/ 1568320 w 2731185"/>
                <a:gd name="connsiteY168" fmla="*/ 1607330 h 2723278"/>
                <a:gd name="connsiteX169" fmla="*/ 1489264 w 2731185"/>
                <a:gd name="connsiteY169" fmla="*/ 1649136 h 2723278"/>
                <a:gd name="connsiteX170" fmla="*/ 1489365 w 2731185"/>
                <a:gd name="connsiteY170" fmla="*/ 1691954 h 2723278"/>
                <a:gd name="connsiteX171" fmla="*/ 1208265 w 2731185"/>
                <a:gd name="connsiteY171" fmla="*/ 522104 h 2723278"/>
                <a:gd name="connsiteX172" fmla="*/ 1142672 w 2731185"/>
                <a:gd name="connsiteY172" fmla="*/ 469315 h 2723278"/>
                <a:gd name="connsiteX173" fmla="*/ 812478 w 2731185"/>
                <a:gd name="connsiteY173" fmla="*/ 620494 h 2723278"/>
                <a:gd name="connsiteX174" fmla="*/ 658515 w 2731185"/>
                <a:gd name="connsiteY174" fmla="*/ 766105 h 2723278"/>
                <a:gd name="connsiteX175" fmla="*/ 676280 w 2731185"/>
                <a:gd name="connsiteY175" fmla="*/ 856650 h 2723278"/>
                <a:gd name="connsiteX176" fmla="*/ 1143330 w 2731185"/>
                <a:gd name="connsiteY176" fmla="*/ 1103132 h 2723278"/>
                <a:gd name="connsiteX177" fmla="*/ 1226283 w 2731185"/>
                <a:gd name="connsiteY177" fmla="*/ 1052823 h 2723278"/>
                <a:gd name="connsiteX178" fmla="*/ 1208265 w 2731185"/>
                <a:gd name="connsiteY178" fmla="*/ 522104 h 2723278"/>
                <a:gd name="connsiteX179" fmla="*/ 2278460 w 2731185"/>
                <a:gd name="connsiteY179" fmla="*/ 1363278 h 2723278"/>
                <a:gd name="connsiteX180" fmla="*/ 2270008 w 2731185"/>
                <a:gd name="connsiteY180" fmla="*/ 1268836 h 2723278"/>
                <a:gd name="connsiteX181" fmla="*/ 2219598 w 2731185"/>
                <a:gd name="connsiteY181" fmla="*/ 1055506 h 2723278"/>
                <a:gd name="connsiteX182" fmla="*/ 2152840 w 2731185"/>
                <a:gd name="connsiteY182" fmla="*/ 1021342 h 2723278"/>
                <a:gd name="connsiteX183" fmla="*/ 2098736 w 2731185"/>
                <a:gd name="connsiteY183" fmla="*/ 1041334 h 2723278"/>
                <a:gd name="connsiteX184" fmla="*/ 1701683 w 2731185"/>
                <a:gd name="connsiteY184" fmla="*/ 1283665 h 2723278"/>
                <a:gd name="connsiteX185" fmla="*/ 1657752 w 2731185"/>
                <a:gd name="connsiteY185" fmla="*/ 1325117 h 2723278"/>
                <a:gd name="connsiteX186" fmla="*/ 1659979 w 2731185"/>
                <a:gd name="connsiteY186" fmla="*/ 1375425 h 2723278"/>
                <a:gd name="connsiteX187" fmla="*/ 1685690 w 2731185"/>
                <a:gd name="connsiteY187" fmla="*/ 1395670 h 2723278"/>
                <a:gd name="connsiteX188" fmla="*/ 2151474 w 2731185"/>
                <a:gd name="connsiteY188" fmla="*/ 1644328 h 2723278"/>
                <a:gd name="connsiteX189" fmla="*/ 2237312 w 2731185"/>
                <a:gd name="connsiteY189" fmla="*/ 1612898 h 2723278"/>
                <a:gd name="connsiteX190" fmla="*/ 2258114 w 2731185"/>
                <a:gd name="connsiteY190" fmla="*/ 1548215 h 2723278"/>
                <a:gd name="connsiteX191" fmla="*/ 2278460 w 2731185"/>
                <a:gd name="connsiteY191" fmla="*/ 1363278 h 2723278"/>
                <a:gd name="connsiteX192" fmla="*/ 1243188 w 2731185"/>
                <a:gd name="connsiteY192" fmla="*/ 1640177 h 2723278"/>
                <a:gd name="connsiteX193" fmla="*/ 1179669 w 2731185"/>
                <a:gd name="connsiteY193" fmla="*/ 1620742 h 2723278"/>
                <a:gd name="connsiteX194" fmla="*/ 688782 w 2731185"/>
                <a:gd name="connsiteY194" fmla="*/ 1926946 h 2723278"/>
                <a:gd name="connsiteX195" fmla="*/ 683113 w 2731185"/>
                <a:gd name="connsiteY195" fmla="*/ 1960249 h 2723278"/>
                <a:gd name="connsiteX196" fmla="*/ 746631 w 2731185"/>
                <a:gd name="connsiteY196" fmla="*/ 2041380 h 2723278"/>
                <a:gd name="connsiteX197" fmla="*/ 1179366 w 2731185"/>
                <a:gd name="connsiteY197" fmla="*/ 2261037 h 2723278"/>
                <a:gd name="connsiteX198" fmla="*/ 1263432 w 2731185"/>
                <a:gd name="connsiteY198" fmla="*/ 2195191 h 2723278"/>
                <a:gd name="connsiteX199" fmla="*/ 1243188 w 2731185"/>
                <a:gd name="connsiteY199" fmla="*/ 1640177 h 2723278"/>
                <a:gd name="connsiteX200" fmla="*/ 1450444 w 2731185"/>
                <a:gd name="connsiteY200" fmla="*/ 573526 h 2723278"/>
                <a:gd name="connsiteX201" fmla="*/ 1476257 w 2731185"/>
                <a:gd name="connsiteY201" fmla="*/ 1059403 h 2723278"/>
                <a:gd name="connsiteX202" fmla="*/ 1537902 w 2731185"/>
                <a:gd name="connsiteY202" fmla="*/ 1098779 h 2723278"/>
                <a:gd name="connsiteX203" fmla="*/ 2006672 w 2731185"/>
                <a:gd name="connsiteY203" fmla="*/ 807101 h 2723278"/>
                <a:gd name="connsiteX204" fmla="*/ 2011481 w 2731185"/>
                <a:gd name="connsiteY204" fmla="*/ 718580 h 2723278"/>
                <a:gd name="connsiteX205" fmla="*/ 1832769 w 2731185"/>
                <a:gd name="connsiteY205" fmla="*/ 578840 h 2723278"/>
                <a:gd name="connsiteX206" fmla="*/ 1517911 w 2731185"/>
                <a:gd name="connsiteY206" fmla="*/ 463647 h 2723278"/>
                <a:gd name="connsiteX207" fmla="*/ 1455708 w 2731185"/>
                <a:gd name="connsiteY207" fmla="*/ 509400 h 2723278"/>
                <a:gd name="connsiteX208" fmla="*/ 1450444 w 2731185"/>
                <a:gd name="connsiteY208" fmla="*/ 573526 h 2723278"/>
                <a:gd name="connsiteX209" fmla="*/ 1345323 w 2731185"/>
                <a:gd name="connsiteY209" fmla="*/ 1504588 h 2723278"/>
                <a:gd name="connsiteX210" fmla="*/ 1503486 w 2731185"/>
                <a:gd name="connsiteY210" fmla="*/ 1355990 h 2723278"/>
                <a:gd name="connsiteX211" fmla="*/ 1362126 w 2731185"/>
                <a:gd name="connsiteY211" fmla="*/ 1212859 h 2723278"/>
                <a:gd name="connsiteX212" fmla="*/ 1206342 w 2731185"/>
                <a:gd name="connsiteY212" fmla="*/ 1355535 h 2723278"/>
                <a:gd name="connsiteX213" fmla="*/ 1345323 w 2731185"/>
                <a:gd name="connsiteY213" fmla="*/ 1504588 h 272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731185" h="2723278">
                  <a:moveTo>
                    <a:pt x="1162208" y="2723278"/>
                  </a:moveTo>
                  <a:cubicBezTo>
                    <a:pt x="1139382" y="2718369"/>
                    <a:pt x="1116505" y="2713510"/>
                    <a:pt x="1093679" y="2708601"/>
                  </a:cubicBezTo>
                  <a:cubicBezTo>
                    <a:pt x="1053898" y="2700048"/>
                    <a:pt x="1038259" y="2678841"/>
                    <a:pt x="1042358" y="2638301"/>
                  </a:cubicBezTo>
                  <a:cubicBezTo>
                    <a:pt x="1045749" y="2604745"/>
                    <a:pt x="1048381" y="2571088"/>
                    <a:pt x="1053695" y="2537785"/>
                  </a:cubicBezTo>
                  <a:cubicBezTo>
                    <a:pt x="1057643" y="2512934"/>
                    <a:pt x="1049545" y="2499876"/>
                    <a:pt x="1025150" y="2493550"/>
                  </a:cubicBezTo>
                  <a:cubicBezTo>
                    <a:pt x="998275" y="2486565"/>
                    <a:pt x="972159" y="2476848"/>
                    <a:pt x="945638" y="2468497"/>
                  </a:cubicBezTo>
                  <a:cubicBezTo>
                    <a:pt x="904541" y="2455540"/>
                    <a:pt x="904035" y="2455337"/>
                    <a:pt x="882171" y="2493600"/>
                  </a:cubicBezTo>
                  <a:cubicBezTo>
                    <a:pt x="861116" y="2530345"/>
                    <a:pt x="838796" y="2565318"/>
                    <a:pt x="805392" y="2592952"/>
                  </a:cubicBezTo>
                  <a:cubicBezTo>
                    <a:pt x="786109" y="2608895"/>
                    <a:pt x="768951" y="2610818"/>
                    <a:pt x="747998" y="2599734"/>
                  </a:cubicBezTo>
                  <a:cubicBezTo>
                    <a:pt x="726437" y="2588245"/>
                    <a:pt x="704319" y="2577768"/>
                    <a:pt x="682759" y="2566279"/>
                  </a:cubicBezTo>
                  <a:cubicBezTo>
                    <a:pt x="656744" y="2552462"/>
                    <a:pt x="651075" y="2538392"/>
                    <a:pt x="660034" y="2510252"/>
                  </a:cubicBezTo>
                  <a:cubicBezTo>
                    <a:pt x="674053" y="2466067"/>
                    <a:pt x="689085" y="2422237"/>
                    <a:pt x="701890" y="2377698"/>
                  </a:cubicBezTo>
                  <a:cubicBezTo>
                    <a:pt x="704168" y="2369854"/>
                    <a:pt x="700777" y="2356188"/>
                    <a:pt x="694855" y="2350925"/>
                  </a:cubicBezTo>
                  <a:cubicBezTo>
                    <a:pt x="671675" y="2330174"/>
                    <a:pt x="646723" y="2311295"/>
                    <a:pt x="621872" y="2292417"/>
                  </a:cubicBezTo>
                  <a:cubicBezTo>
                    <a:pt x="587203" y="2266099"/>
                    <a:pt x="586494" y="2265795"/>
                    <a:pt x="554862" y="2294492"/>
                  </a:cubicBezTo>
                  <a:cubicBezTo>
                    <a:pt x="523280" y="2323138"/>
                    <a:pt x="488914" y="2346369"/>
                    <a:pt x="448272" y="2360642"/>
                  </a:cubicBezTo>
                  <a:cubicBezTo>
                    <a:pt x="431570" y="2366513"/>
                    <a:pt x="419626" y="2365248"/>
                    <a:pt x="407732" y="2352089"/>
                  </a:cubicBezTo>
                  <a:cubicBezTo>
                    <a:pt x="387386" y="2329566"/>
                    <a:pt x="366584" y="2307449"/>
                    <a:pt x="345378" y="2285736"/>
                  </a:cubicBezTo>
                  <a:cubicBezTo>
                    <a:pt x="329840" y="2269844"/>
                    <a:pt x="328220" y="2252990"/>
                    <a:pt x="341126" y="2235782"/>
                  </a:cubicBezTo>
                  <a:cubicBezTo>
                    <a:pt x="368862" y="2198784"/>
                    <a:pt x="396547" y="2161686"/>
                    <a:pt x="426104" y="2126206"/>
                  </a:cubicBezTo>
                  <a:cubicBezTo>
                    <a:pt x="437391" y="2112693"/>
                    <a:pt x="443161" y="2101558"/>
                    <a:pt x="432380" y="2086223"/>
                  </a:cubicBezTo>
                  <a:cubicBezTo>
                    <a:pt x="406264" y="2049023"/>
                    <a:pt x="380098" y="2011873"/>
                    <a:pt x="352615" y="1972801"/>
                  </a:cubicBezTo>
                  <a:cubicBezTo>
                    <a:pt x="334901" y="1980798"/>
                    <a:pt x="224971" y="2014100"/>
                    <a:pt x="187316" y="2021743"/>
                  </a:cubicBezTo>
                  <a:cubicBezTo>
                    <a:pt x="171474" y="2024931"/>
                    <a:pt x="160289" y="2017238"/>
                    <a:pt x="153051" y="2002206"/>
                  </a:cubicBezTo>
                  <a:cubicBezTo>
                    <a:pt x="139892" y="1974876"/>
                    <a:pt x="125974" y="1947950"/>
                    <a:pt x="111701" y="1921176"/>
                  </a:cubicBezTo>
                  <a:cubicBezTo>
                    <a:pt x="102287" y="1903462"/>
                    <a:pt x="106286" y="1889645"/>
                    <a:pt x="120002" y="1875980"/>
                  </a:cubicBezTo>
                  <a:cubicBezTo>
                    <a:pt x="180331" y="1837515"/>
                    <a:pt x="200576" y="1817270"/>
                    <a:pt x="263943" y="1781639"/>
                  </a:cubicBezTo>
                  <a:cubicBezTo>
                    <a:pt x="250075" y="1732292"/>
                    <a:pt x="237422" y="1685324"/>
                    <a:pt x="223099" y="1638811"/>
                  </a:cubicBezTo>
                  <a:cubicBezTo>
                    <a:pt x="221378" y="1633244"/>
                    <a:pt x="210851" y="1627120"/>
                    <a:pt x="204322" y="1626968"/>
                  </a:cubicBezTo>
                  <a:cubicBezTo>
                    <a:pt x="189290" y="1626613"/>
                    <a:pt x="75261" y="1634914"/>
                    <a:pt x="34619" y="1623020"/>
                  </a:cubicBezTo>
                  <a:cubicBezTo>
                    <a:pt x="26521" y="1620641"/>
                    <a:pt x="17664" y="1608747"/>
                    <a:pt x="15690" y="1599840"/>
                  </a:cubicBezTo>
                  <a:cubicBezTo>
                    <a:pt x="8604" y="1567802"/>
                    <a:pt x="2480" y="1535309"/>
                    <a:pt x="51" y="1502664"/>
                  </a:cubicBezTo>
                  <a:cubicBezTo>
                    <a:pt x="-759" y="1492188"/>
                    <a:pt x="8250" y="1474726"/>
                    <a:pt x="17259" y="1470829"/>
                  </a:cubicBezTo>
                  <a:cubicBezTo>
                    <a:pt x="59470" y="1452659"/>
                    <a:pt x="102439" y="1434996"/>
                    <a:pt x="146776" y="1423153"/>
                  </a:cubicBezTo>
                  <a:cubicBezTo>
                    <a:pt x="183469" y="1413334"/>
                    <a:pt x="186202" y="1414903"/>
                    <a:pt x="186304" y="1376134"/>
                  </a:cubicBezTo>
                  <a:cubicBezTo>
                    <a:pt x="186354" y="1350828"/>
                    <a:pt x="185747" y="1325522"/>
                    <a:pt x="186962" y="1300266"/>
                  </a:cubicBezTo>
                  <a:cubicBezTo>
                    <a:pt x="188885" y="1260485"/>
                    <a:pt x="184735" y="1257448"/>
                    <a:pt x="147180" y="1246668"/>
                  </a:cubicBezTo>
                  <a:cubicBezTo>
                    <a:pt x="107956" y="1235381"/>
                    <a:pt x="69997" y="1219438"/>
                    <a:pt x="31734" y="1204811"/>
                  </a:cubicBezTo>
                  <a:cubicBezTo>
                    <a:pt x="12299" y="1197371"/>
                    <a:pt x="6074" y="1182846"/>
                    <a:pt x="10274" y="1162145"/>
                  </a:cubicBezTo>
                  <a:cubicBezTo>
                    <a:pt x="15589" y="1135726"/>
                    <a:pt x="19283" y="1109003"/>
                    <a:pt x="23332" y="1082330"/>
                  </a:cubicBezTo>
                  <a:cubicBezTo>
                    <a:pt x="27078" y="1057884"/>
                    <a:pt x="38516" y="1040626"/>
                    <a:pt x="65239" y="1040170"/>
                  </a:cubicBezTo>
                  <a:cubicBezTo>
                    <a:pt x="104514" y="1039461"/>
                    <a:pt x="144042" y="1037336"/>
                    <a:pt x="183014" y="1040980"/>
                  </a:cubicBezTo>
                  <a:cubicBezTo>
                    <a:pt x="222340" y="1044674"/>
                    <a:pt x="227350" y="1044877"/>
                    <a:pt x="240509" y="1007930"/>
                  </a:cubicBezTo>
                  <a:cubicBezTo>
                    <a:pt x="250935" y="978575"/>
                    <a:pt x="259641" y="948613"/>
                    <a:pt x="269966" y="919207"/>
                  </a:cubicBezTo>
                  <a:cubicBezTo>
                    <a:pt x="275938" y="902201"/>
                    <a:pt x="271686" y="890206"/>
                    <a:pt x="257060" y="880084"/>
                  </a:cubicBezTo>
                  <a:cubicBezTo>
                    <a:pt x="229324" y="860902"/>
                    <a:pt x="153558" y="804722"/>
                    <a:pt x="143233" y="796067"/>
                  </a:cubicBezTo>
                  <a:cubicBezTo>
                    <a:pt x="126784" y="782301"/>
                    <a:pt x="123190" y="767320"/>
                    <a:pt x="134983" y="747429"/>
                  </a:cubicBezTo>
                  <a:cubicBezTo>
                    <a:pt x="150875" y="720706"/>
                    <a:pt x="164743" y="692667"/>
                    <a:pt x="178509" y="664729"/>
                  </a:cubicBezTo>
                  <a:cubicBezTo>
                    <a:pt x="188682" y="644079"/>
                    <a:pt x="203967" y="639068"/>
                    <a:pt x="224364" y="646964"/>
                  </a:cubicBezTo>
                  <a:cubicBezTo>
                    <a:pt x="272243" y="665387"/>
                    <a:pt x="320072" y="684063"/>
                    <a:pt x="370886" y="703801"/>
                  </a:cubicBezTo>
                  <a:cubicBezTo>
                    <a:pt x="400697" y="663160"/>
                    <a:pt x="430811" y="621962"/>
                    <a:pt x="461229" y="580459"/>
                  </a:cubicBezTo>
                  <a:cubicBezTo>
                    <a:pt x="443565" y="559860"/>
                    <a:pt x="388651" y="493811"/>
                    <a:pt x="379794" y="478628"/>
                  </a:cubicBezTo>
                  <a:cubicBezTo>
                    <a:pt x="353577" y="433836"/>
                    <a:pt x="355956" y="418298"/>
                    <a:pt x="392042" y="382212"/>
                  </a:cubicBezTo>
                  <a:cubicBezTo>
                    <a:pt x="406365" y="367888"/>
                    <a:pt x="421245" y="354122"/>
                    <a:pt x="434860" y="339141"/>
                  </a:cubicBezTo>
                  <a:cubicBezTo>
                    <a:pt x="452068" y="320313"/>
                    <a:pt x="471756" y="318086"/>
                    <a:pt x="491394" y="332004"/>
                  </a:cubicBezTo>
                  <a:cubicBezTo>
                    <a:pt x="525608" y="356298"/>
                    <a:pt x="560429" y="380440"/>
                    <a:pt x="591201" y="408732"/>
                  </a:cubicBezTo>
                  <a:cubicBezTo>
                    <a:pt x="609928" y="425991"/>
                    <a:pt x="622935" y="428522"/>
                    <a:pt x="643028" y="413794"/>
                  </a:cubicBezTo>
                  <a:cubicBezTo>
                    <a:pt x="672940" y="391878"/>
                    <a:pt x="703864" y="371279"/>
                    <a:pt x="735244" y="351541"/>
                  </a:cubicBezTo>
                  <a:cubicBezTo>
                    <a:pt x="748403" y="343291"/>
                    <a:pt x="748251" y="335750"/>
                    <a:pt x="743038" y="322590"/>
                  </a:cubicBezTo>
                  <a:cubicBezTo>
                    <a:pt x="726488" y="280532"/>
                    <a:pt x="710342" y="238270"/>
                    <a:pt x="696373" y="195301"/>
                  </a:cubicBezTo>
                  <a:cubicBezTo>
                    <a:pt x="686251" y="164275"/>
                    <a:pt x="692122" y="153090"/>
                    <a:pt x="721831" y="139020"/>
                  </a:cubicBezTo>
                  <a:cubicBezTo>
                    <a:pt x="749212" y="126063"/>
                    <a:pt x="777555" y="115030"/>
                    <a:pt x="805139" y="102478"/>
                  </a:cubicBezTo>
                  <a:cubicBezTo>
                    <a:pt x="820323" y="95595"/>
                    <a:pt x="834089" y="97265"/>
                    <a:pt x="843807" y="110120"/>
                  </a:cubicBezTo>
                  <a:cubicBezTo>
                    <a:pt x="871593" y="146814"/>
                    <a:pt x="900138" y="183154"/>
                    <a:pt x="924837" y="221872"/>
                  </a:cubicBezTo>
                  <a:cubicBezTo>
                    <a:pt x="945335" y="254061"/>
                    <a:pt x="943057" y="255175"/>
                    <a:pt x="979144" y="244850"/>
                  </a:cubicBezTo>
                  <a:cubicBezTo>
                    <a:pt x="1009106" y="236297"/>
                    <a:pt x="1039170" y="227895"/>
                    <a:pt x="1069486" y="220759"/>
                  </a:cubicBezTo>
                  <a:cubicBezTo>
                    <a:pt x="1086695" y="216710"/>
                    <a:pt x="1093173" y="207498"/>
                    <a:pt x="1091958" y="190341"/>
                  </a:cubicBezTo>
                  <a:cubicBezTo>
                    <a:pt x="1090339" y="167616"/>
                    <a:pt x="1093932" y="63608"/>
                    <a:pt x="1098943" y="34759"/>
                  </a:cubicBezTo>
                  <a:cubicBezTo>
                    <a:pt x="1100208" y="27471"/>
                    <a:pt x="1110533" y="17804"/>
                    <a:pt x="1118125" y="16235"/>
                  </a:cubicBezTo>
                  <a:cubicBezTo>
                    <a:pt x="1150264" y="9655"/>
                    <a:pt x="1182908" y="4948"/>
                    <a:pt x="1215503" y="950"/>
                  </a:cubicBezTo>
                  <a:cubicBezTo>
                    <a:pt x="1248451" y="-3099"/>
                    <a:pt x="1262420" y="5201"/>
                    <a:pt x="1271935" y="37391"/>
                  </a:cubicBezTo>
                  <a:cubicBezTo>
                    <a:pt x="1282412" y="72870"/>
                    <a:pt x="1305947" y="169235"/>
                    <a:pt x="1309945" y="182799"/>
                  </a:cubicBezTo>
                  <a:cubicBezTo>
                    <a:pt x="1356204" y="182799"/>
                    <a:pt x="1401705" y="183862"/>
                    <a:pt x="1447053" y="181838"/>
                  </a:cubicBezTo>
                  <a:cubicBezTo>
                    <a:pt x="1455253" y="181484"/>
                    <a:pt x="1466944" y="169893"/>
                    <a:pt x="1470133" y="161036"/>
                  </a:cubicBezTo>
                  <a:cubicBezTo>
                    <a:pt x="1481773" y="128594"/>
                    <a:pt x="1512748" y="36328"/>
                    <a:pt x="1520137" y="24282"/>
                  </a:cubicBezTo>
                  <a:cubicBezTo>
                    <a:pt x="1530564" y="7276"/>
                    <a:pt x="1545950" y="1557"/>
                    <a:pt x="1565739" y="6011"/>
                  </a:cubicBezTo>
                  <a:cubicBezTo>
                    <a:pt x="1590387" y="11528"/>
                    <a:pt x="1615288" y="15880"/>
                    <a:pt x="1640038" y="21094"/>
                  </a:cubicBezTo>
                  <a:cubicBezTo>
                    <a:pt x="1671164" y="27623"/>
                    <a:pt x="1683210" y="38352"/>
                    <a:pt x="1683210" y="70542"/>
                  </a:cubicBezTo>
                  <a:cubicBezTo>
                    <a:pt x="1683210" y="112449"/>
                    <a:pt x="1680780" y="154710"/>
                    <a:pt x="1674606" y="196110"/>
                  </a:cubicBezTo>
                  <a:cubicBezTo>
                    <a:pt x="1671114" y="219493"/>
                    <a:pt x="1676985" y="231691"/>
                    <a:pt x="1697837" y="238524"/>
                  </a:cubicBezTo>
                  <a:cubicBezTo>
                    <a:pt x="1733063" y="250114"/>
                    <a:pt x="1768492" y="260995"/>
                    <a:pt x="1803566" y="272990"/>
                  </a:cubicBezTo>
                  <a:cubicBezTo>
                    <a:pt x="1819559" y="278457"/>
                    <a:pt x="1827151" y="272181"/>
                    <a:pt x="1836109" y="259021"/>
                  </a:cubicBezTo>
                  <a:cubicBezTo>
                    <a:pt x="1861972" y="220910"/>
                    <a:pt x="1889050" y="183508"/>
                    <a:pt x="1917494" y="147270"/>
                  </a:cubicBezTo>
                  <a:cubicBezTo>
                    <a:pt x="1933082" y="127430"/>
                    <a:pt x="1954137" y="126063"/>
                    <a:pt x="1976507" y="138615"/>
                  </a:cubicBezTo>
                  <a:cubicBezTo>
                    <a:pt x="1999992" y="151825"/>
                    <a:pt x="2023931" y="164225"/>
                    <a:pt x="2048073" y="176169"/>
                  </a:cubicBezTo>
                  <a:cubicBezTo>
                    <a:pt x="2066901" y="185533"/>
                    <a:pt x="2074088" y="200463"/>
                    <a:pt x="2068672" y="219848"/>
                  </a:cubicBezTo>
                  <a:cubicBezTo>
                    <a:pt x="2058752" y="255428"/>
                    <a:pt x="2020439" y="359284"/>
                    <a:pt x="2011329" y="378466"/>
                  </a:cubicBezTo>
                  <a:cubicBezTo>
                    <a:pt x="2049187" y="407163"/>
                    <a:pt x="2086741" y="436620"/>
                    <a:pt x="2125459" y="464456"/>
                  </a:cubicBezTo>
                  <a:cubicBezTo>
                    <a:pt x="2140795" y="475439"/>
                    <a:pt x="2152739" y="464355"/>
                    <a:pt x="2165342" y="454131"/>
                  </a:cubicBezTo>
                  <a:cubicBezTo>
                    <a:pt x="2197835" y="427611"/>
                    <a:pt x="2231036" y="401900"/>
                    <a:pt x="2265250" y="377656"/>
                  </a:cubicBezTo>
                  <a:cubicBezTo>
                    <a:pt x="2287115" y="362169"/>
                    <a:pt x="2307360" y="366825"/>
                    <a:pt x="2325124" y="387931"/>
                  </a:cubicBezTo>
                  <a:cubicBezTo>
                    <a:pt x="2343547" y="409846"/>
                    <a:pt x="2363488" y="430546"/>
                    <a:pt x="2383582" y="450993"/>
                  </a:cubicBezTo>
                  <a:cubicBezTo>
                    <a:pt x="2397500" y="465165"/>
                    <a:pt x="2400891" y="480855"/>
                    <a:pt x="2389706" y="496544"/>
                  </a:cubicBezTo>
                  <a:cubicBezTo>
                    <a:pt x="2363792" y="532682"/>
                    <a:pt x="2338081" y="569274"/>
                    <a:pt x="2308878" y="602678"/>
                  </a:cubicBezTo>
                  <a:cubicBezTo>
                    <a:pt x="2292328" y="621607"/>
                    <a:pt x="2286609" y="635880"/>
                    <a:pt x="2302501" y="657289"/>
                  </a:cubicBezTo>
                  <a:cubicBezTo>
                    <a:pt x="2326541" y="689731"/>
                    <a:pt x="2348912" y="723388"/>
                    <a:pt x="2373459" y="758716"/>
                  </a:cubicBezTo>
                  <a:cubicBezTo>
                    <a:pt x="2390364" y="750921"/>
                    <a:pt x="2502874" y="707597"/>
                    <a:pt x="2546452" y="709571"/>
                  </a:cubicBezTo>
                  <a:cubicBezTo>
                    <a:pt x="2555157" y="709976"/>
                    <a:pt x="2567101" y="717062"/>
                    <a:pt x="2571302" y="724552"/>
                  </a:cubicBezTo>
                  <a:cubicBezTo>
                    <a:pt x="2586486" y="751681"/>
                    <a:pt x="2597975" y="780934"/>
                    <a:pt x="2612855" y="808214"/>
                  </a:cubicBezTo>
                  <a:cubicBezTo>
                    <a:pt x="2623028" y="826840"/>
                    <a:pt x="2619029" y="841214"/>
                    <a:pt x="2607186" y="856600"/>
                  </a:cubicBezTo>
                  <a:cubicBezTo>
                    <a:pt x="2564166" y="896128"/>
                    <a:pt x="2548982" y="906250"/>
                    <a:pt x="2500141" y="934795"/>
                  </a:cubicBezTo>
                  <a:cubicBezTo>
                    <a:pt x="2475696" y="944867"/>
                    <a:pt x="2469420" y="956103"/>
                    <a:pt x="2478732" y="981764"/>
                  </a:cubicBezTo>
                  <a:cubicBezTo>
                    <a:pt x="2490981" y="1015572"/>
                    <a:pt x="2497256" y="1051558"/>
                    <a:pt x="2508594" y="1085721"/>
                  </a:cubicBezTo>
                  <a:cubicBezTo>
                    <a:pt x="2510669" y="1091946"/>
                    <a:pt x="2524992" y="1097615"/>
                    <a:pt x="2533596" y="1097514"/>
                  </a:cubicBezTo>
                  <a:cubicBezTo>
                    <a:pt x="2565532" y="1097058"/>
                    <a:pt x="2651320" y="1093414"/>
                    <a:pt x="2662050" y="1095439"/>
                  </a:cubicBezTo>
                  <a:cubicBezTo>
                    <a:pt x="2709018" y="1104448"/>
                    <a:pt x="2710587" y="1106928"/>
                    <a:pt x="2717774" y="1153491"/>
                  </a:cubicBezTo>
                  <a:cubicBezTo>
                    <a:pt x="2720962" y="1174191"/>
                    <a:pt x="2726631" y="1194487"/>
                    <a:pt x="2731186" y="1214985"/>
                  </a:cubicBezTo>
                  <a:cubicBezTo>
                    <a:pt x="2731186" y="1226777"/>
                    <a:pt x="2731186" y="1238620"/>
                    <a:pt x="2731186" y="1250413"/>
                  </a:cubicBezTo>
                  <a:cubicBezTo>
                    <a:pt x="2719140" y="1257701"/>
                    <a:pt x="2707955" y="1267621"/>
                    <a:pt x="2694897" y="1271721"/>
                  </a:cubicBezTo>
                  <a:cubicBezTo>
                    <a:pt x="2654205" y="1284526"/>
                    <a:pt x="2612956" y="1295913"/>
                    <a:pt x="2571555" y="1306188"/>
                  </a:cubicBezTo>
                  <a:cubicBezTo>
                    <a:pt x="2553638" y="1310642"/>
                    <a:pt x="2547919" y="1319043"/>
                    <a:pt x="2548324" y="1337365"/>
                  </a:cubicBezTo>
                  <a:cubicBezTo>
                    <a:pt x="2548982" y="1367530"/>
                    <a:pt x="2545591" y="1397745"/>
                    <a:pt x="2545338" y="1427961"/>
                  </a:cubicBezTo>
                  <a:cubicBezTo>
                    <a:pt x="2544933" y="1469868"/>
                    <a:pt x="2539366" y="1459239"/>
                    <a:pt x="2580817" y="1473613"/>
                  </a:cubicBezTo>
                  <a:cubicBezTo>
                    <a:pt x="2631784" y="1491277"/>
                    <a:pt x="2731186" y="1503474"/>
                    <a:pt x="2731186" y="1533841"/>
                  </a:cubicBezTo>
                  <a:cubicBezTo>
                    <a:pt x="2731186" y="1540573"/>
                    <a:pt x="2731186" y="1547355"/>
                    <a:pt x="2731186" y="1554086"/>
                  </a:cubicBezTo>
                  <a:cubicBezTo>
                    <a:pt x="2727036" y="1576254"/>
                    <a:pt x="2722076" y="1598271"/>
                    <a:pt x="2718887" y="1620540"/>
                  </a:cubicBezTo>
                  <a:cubicBezTo>
                    <a:pt x="2711396" y="1673025"/>
                    <a:pt x="2689785" y="1689322"/>
                    <a:pt x="2636642" y="1683755"/>
                  </a:cubicBezTo>
                  <a:cubicBezTo>
                    <a:pt x="2602277" y="1680161"/>
                    <a:pt x="2567709" y="1677226"/>
                    <a:pt x="2533242" y="1677124"/>
                  </a:cubicBezTo>
                  <a:cubicBezTo>
                    <a:pt x="2523221" y="1677074"/>
                    <a:pt x="2507430" y="1685728"/>
                    <a:pt x="2504190" y="1694181"/>
                  </a:cubicBezTo>
                  <a:cubicBezTo>
                    <a:pt x="2488298" y="1735683"/>
                    <a:pt x="2482174" y="1763520"/>
                    <a:pt x="2468003" y="1807147"/>
                  </a:cubicBezTo>
                  <a:cubicBezTo>
                    <a:pt x="2452819" y="1847637"/>
                    <a:pt x="2578438" y="1904272"/>
                    <a:pt x="2594128" y="1919354"/>
                  </a:cubicBezTo>
                  <a:cubicBezTo>
                    <a:pt x="2610273" y="1934842"/>
                    <a:pt x="2611691" y="1953214"/>
                    <a:pt x="2602024" y="1972447"/>
                  </a:cubicBezTo>
                  <a:cubicBezTo>
                    <a:pt x="2590636" y="1994969"/>
                    <a:pt x="2578843" y="2017340"/>
                    <a:pt x="2566443" y="2039305"/>
                  </a:cubicBezTo>
                  <a:cubicBezTo>
                    <a:pt x="2548931" y="2070229"/>
                    <a:pt x="2540985" y="2074734"/>
                    <a:pt x="2507278" y="2063802"/>
                  </a:cubicBezTo>
                  <a:cubicBezTo>
                    <a:pt x="2464865" y="2050035"/>
                    <a:pt x="2423110" y="2034042"/>
                    <a:pt x="2381810" y="2017238"/>
                  </a:cubicBezTo>
                  <a:cubicBezTo>
                    <a:pt x="2363741" y="2009900"/>
                    <a:pt x="2352354" y="2012127"/>
                    <a:pt x="2341270" y="2028474"/>
                  </a:cubicBezTo>
                  <a:cubicBezTo>
                    <a:pt x="2317128" y="2064004"/>
                    <a:pt x="2299616" y="2090474"/>
                    <a:pt x="2270615" y="2131116"/>
                  </a:cubicBezTo>
                  <a:cubicBezTo>
                    <a:pt x="2260493" y="2146299"/>
                    <a:pt x="2326288" y="2212095"/>
                    <a:pt x="2360300" y="2255622"/>
                  </a:cubicBezTo>
                  <a:cubicBezTo>
                    <a:pt x="2375737" y="2280574"/>
                    <a:pt x="2369916" y="2303450"/>
                    <a:pt x="2349823" y="2321620"/>
                  </a:cubicBezTo>
                  <a:cubicBezTo>
                    <a:pt x="2329831" y="2339638"/>
                    <a:pt x="2309637" y="2357504"/>
                    <a:pt x="2290860" y="2376737"/>
                  </a:cubicBezTo>
                  <a:cubicBezTo>
                    <a:pt x="2275980" y="2391971"/>
                    <a:pt x="2260746" y="2395463"/>
                    <a:pt x="2243993" y="2382456"/>
                  </a:cubicBezTo>
                  <a:cubicBezTo>
                    <a:pt x="2206186" y="2353202"/>
                    <a:pt x="2107289" y="2281029"/>
                    <a:pt x="2101570" y="2284724"/>
                  </a:cubicBezTo>
                  <a:cubicBezTo>
                    <a:pt x="2060726" y="2311093"/>
                    <a:pt x="2021654" y="2340144"/>
                    <a:pt x="1980961" y="2369044"/>
                  </a:cubicBezTo>
                  <a:cubicBezTo>
                    <a:pt x="2007432" y="2449973"/>
                    <a:pt x="2032738" y="2490462"/>
                    <a:pt x="2035319" y="2532977"/>
                  </a:cubicBezTo>
                  <a:cubicBezTo>
                    <a:pt x="2036938" y="2552361"/>
                    <a:pt x="2031321" y="2564508"/>
                    <a:pt x="2012088" y="2572150"/>
                  </a:cubicBezTo>
                  <a:cubicBezTo>
                    <a:pt x="1983947" y="2583285"/>
                    <a:pt x="1956111" y="2595786"/>
                    <a:pt x="1929489" y="2610110"/>
                  </a:cubicBezTo>
                  <a:cubicBezTo>
                    <a:pt x="1907371" y="2622003"/>
                    <a:pt x="1890973" y="2618005"/>
                    <a:pt x="1876852" y="2598924"/>
                  </a:cubicBezTo>
                  <a:cubicBezTo>
                    <a:pt x="1864300" y="2582020"/>
                    <a:pt x="1851850" y="2565014"/>
                    <a:pt x="1839956" y="2547654"/>
                  </a:cubicBezTo>
                  <a:cubicBezTo>
                    <a:pt x="1821482" y="2520627"/>
                    <a:pt x="1803464" y="2493297"/>
                    <a:pt x="1785345" y="2466219"/>
                  </a:cubicBezTo>
                  <a:cubicBezTo>
                    <a:pt x="1738732" y="2480188"/>
                    <a:pt x="1693484" y="2493044"/>
                    <a:pt x="1648945" y="2508025"/>
                  </a:cubicBezTo>
                  <a:cubicBezTo>
                    <a:pt x="1643783" y="2509796"/>
                    <a:pt x="1640240" y="2523411"/>
                    <a:pt x="1639987" y="2531661"/>
                  </a:cubicBezTo>
                  <a:cubicBezTo>
                    <a:pt x="1638519" y="2579337"/>
                    <a:pt x="1639127" y="2627065"/>
                    <a:pt x="1637355" y="2674691"/>
                  </a:cubicBezTo>
                  <a:cubicBezTo>
                    <a:pt x="1636394" y="2699693"/>
                    <a:pt x="1621716" y="2710777"/>
                    <a:pt x="1595803" y="2711941"/>
                  </a:cubicBezTo>
                  <a:cubicBezTo>
                    <a:pt x="1570952" y="2713055"/>
                    <a:pt x="1546304" y="2719280"/>
                    <a:pt x="1521555" y="2723278"/>
                  </a:cubicBezTo>
                  <a:cubicBezTo>
                    <a:pt x="1511432" y="2723278"/>
                    <a:pt x="1501310" y="2723278"/>
                    <a:pt x="1491187" y="2723278"/>
                  </a:cubicBezTo>
                  <a:cubicBezTo>
                    <a:pt x="1457834" y="2691089"/>
                    <a:pt x="1434603" y="2575744"/>
                    <a:pt x="1431465" y="2560965"/>
                  </a:cubicBezTo>
                  <a:cubicBezTo>
                    <a:pt x="1428125" y="2545326"/>
                    <a:pt x="1418053" y="2539506"/>
                    <a:pt x="1402160" y="2539607"/>
                  </a:cubicBezTo>
                  <a:cubicBezTo>
                    <a:pt x="1376045" y="2539809"/>
                    <a:pt x="1349929" y="2537785"/>
                    <a:pt x="1323813" y="2537785"/>
                  </a:cubicBezTo>
                  <a:cubicBezTo>
                    <a:pt x="1268291" y="2537734"/>
                    <a:pt x="1270468" y="2539860"/>
                    <a:pt x="1252601" y="2591383"/>
                  </a:cubicBezTo>
                  <a:cubicBezTo>
                    <a:pt x="1236810" y="2636833"/>
                    <a:pt x="1212820" y="2708095"/>
                    <a:pt x="1192575" y="2723278"/>
                  </a:cubicBezTo>
                  <a:cubicBezTo>
                    <a:pt x="1182453" y="2723278"/>
                    <a:pt x="1172330" y="2723278"/>
                    <a:pt x="1162208" y="2723278"/>
                  </a:cubicBezTo>
                  <a:close/>
                  <a:moveTo>
                    <a:pt x="541095" y="1067551"/>
                  </a:moveTo>
                  <a:cubicBezTo>
                    <a:pt x="503288" y="1066337"/>
                    <a:pt x="479146" y="1089416"/>
                    <a:pt x="469378" y="1125452"/>
                  </a:cubicBezTo>
                  <a:cubicBezTo>
                    <a:pt x="420233" y="1306694"/>
                    <a:pt x="432228" y="1485861"/>
                    <a:pt x="488307" y="1663358"/>
                  </a:cubicBezTo>
                  <a:cubicBezTo>
                    <a:pt x="498176" y="1694636"/>
                    <a:pt x="533453" y="1713717"/>
                    <a:pt x="561745" y="1702481"/>
                  </a:cubicBezTo>
                  <a:cubicBezTo>
                    <a:pt x="589835" y="1691296"/>
                    <a:pt x="618380" y="1679959"/>
                    <a:pt x="644142" y="1664370"/>
                  </a:cubicBezTo>
                  <a:cubicBezTo>
                    <a:pt x="755893" y="1596752"/>
                    <a:pt x="867139" y="1528223"/>
                    <a:pt x="977575" y="1458530"/>
                  </a:cubicBezTo>
                  <a:cubicBezTo>
                    <a:pt x="1004399" y="1441575"/>
                    <a:pt x="1028946" y="1420268"/>
                    <a:pt x="1052076" y="1398352"/>
                  </a:cubicBezTo>
                  <a:cubicBezTo>
                    <a:pt x="1072675" y="1378867"/>
                    <a:pt x="1071359" y="1360899"/>
                    <a:pt x="1049646" y="1342325"/>
                  </a:cubicBezTo>
                  <a:cubicBezTo>
                    <a:pt x="1031831" y="1327091"/>
                    <a:pt x="1012700" y="1312666"/>
                    <a:pt x="992202" y="1301379"/>
                  </a:cubicBezTo>
                  <a:cubicBezTo>
                    <a:pt x="860205" y="1228447"/>
                    <a:pt x="727955" y="1155920"/>
                    <a:pt x="595048" y="1084658"/>
                  </a:cubicBezTo>
                  <a:cubicBezTo>
                    <a:pt x="575562" y="1074232"/>
                    <a:pt x="552179" y="1070942"/>
                    <a:pt x="541095" y="1067551"/>
                  </a:cubicBezTo>
                  <a:close/>
                  <a:moveTo>
                    <a:pt x="1489365" y="1691954"/>
                  </a:moveTo>
                  <a:cubicBezTo>
                    <a:pt x="1489365" y="1724801"/>
                    <a:pt x="1500146" y="2058386"/>
                    <a:pt x="1506371" y="2192306"/>
                  </a:cubicBezTo>
                  <a:cubicBezTo>
                    <a:pt x="1508294" y="2233201"/>
                    <a:pt x="1535270" y="2253243"/>
                    <a:pt x="1575153" y="2244386"/>
                  </a:cubicBezTo>
                  <a:cubicBezTo>
                    <a:pt x="1601421" y="2238515"/>
                    <a:pt x="1627030" y="2229911"/>
                    <a:pt x="1652994" y="2222572"/>
                  </a:cubicBezTo>
                  <a:cubicBezTo>
                    <a:pt x="1814498" y="2177021"/>
                    <a:pt x="1941079" y="2079086"/>
                    <a:pt x="2051262" y="1956807"/>
                  </a:cubicBezTo>
                  <a:cubicBezTo>
                    <a:pt x="2082489" y="1922138"/>
                    <a:pt x="2077530" y="1884887"/>
                    <a:pt x="2039216" y="1857608"/>
                  </a:cubicBezTo>
                  <a:cubicBezTo>
                    <a:pt x="2026209" y="1848345"/>
                    <a:pt x="1634825" y="1640026"/>
                    <a:pt x="1568320" y="1607330"/>
                  </a:cubicBezTo>
                  <a:cubicBezTo>
                    <a:pt x="1524085" y="1585618"/>
                    <a:pt x="1497463" y="1600346"/>
                    <a:pt x="1489264" y="1649136"/>
                  </a:cubicBezTo>
                  <a:cubicBezTo>
                    <a:pt x="1486835" y="1663206"/>
                    <a:pt x="1487948" y="1691903"/>
                    <a:pt x="1489365" y="1691954"/>
                  </a:cubicBezTo>
                  <a:close/>
                  <a:moveTo>
                    <a:pt x="1208265" y="522104"/>
                  </a:moveTo>
                  <a:cubicBezTo>
                    <a:pt x="1205380" y="480450"/>
                    <a:pt x="1180530" y="460711"/>
                    <a:pt x="1142672" y="469315"/>
                  </a:cubicBezTo>
                  <a:cubicBezTo>
                    <a:pt x="1022113" y="496747"/>
                    <a:pt x="908691" y="541437"/>
                    <a:pt x="812478" y="620494"/>
                  </a:cubicBezTo>
                  <a:cubicBezTo>
                    <a:pt x="757968" y="665235"/>
                    <a:pt x="706546" y="714481"/>
                    <a:pt x="658515" y="766105"/>
                  </a:cubicBezTo>
                  <a:cubicBezTo>
                    <a:pt x="625213" y="801888"/>
                    <a:pt x="633513" y="833824"/>
                    <a:pt x="676280" y="856650"/>
                  </a:cubicBezTo>
                  <a:cubicBezTo>
                    <a:pt x="831609" y="939502"/>
                    <a:pt x="987191" y="1021848"/>
                    <a:pt x="1143330" y="1103132"/>
                  </a:cubicBezTo>
                  <a:cubicBezTo>
                    <a:pt x="1194448" y="1129754"/>
                    <a:pt x="1225979" y="1109661"/>
                    <a:pt x="1226283" y="1052823"/>
                  </a:cubicBezTo>
                  <a:cubicBezTo>
                    <a:pt x="1226688" y="966884"/>
                    <a:pt x="1212162" y="578486"/>
                    <a:pt x="1208265" y="522104"/>
                  </a:cubicBezTo>
                  <a:close/>
                  <a:moveTo>
                    <a:pt x="2278460" y="1363278"/>
                  </a:moveTo>
                  <a:cubicBezTo>
                    <a:pt x="2275322" y="1327546"/>
                    <a:pt x="2273247" y="1298140"/>
                    <a:pt x="2270008" y="1268836"/>
                  </a:cubicBezTo>
                  <a:cubicBezTo>
                    <a:pt x="2261910" y="1195701"/>
                    <a:pt x="2247384" y="1123984"/>
                    <a:pt x="2219598" y="1055506"/>
                  </a:cubicBezTo>
                  <a:cubicBezTo>
                    <a:pt x="2205174" y="1019925"/>
                    <a:pt x="2190344" y="1011827"/>
                    <a:pt x="2152840" y="1021342"/>
                  </a:cubicBezTo>
                  <a:cubicBezTo>
                    <a:pt x="2134266" y="1026049"/>
                    <a:pt x="2114932" y="1031566"/>
                    <a:pt x="2098736" y="1041334"/>
                  </a:cubicBezTo>
                  <a:cubicBezTo>
                    <a:pt x="1965930" y="1121352"/>
                    <a:pt x="1833528" y="1202028"/>
                    <a:pt x="1701683" y="1283665"/>
                  </a:cubicBezTo>
                  <a:cubicBezTo>
                    <a:pt x="1684880" y="1294091"/>
                    <a:pt x="1670911" y="1309933"/>
                    <a:pt x="1657752" y="1325117"/>
                  </a:cubicBezTo>
                  <a:cubicBezTo>
                    <a:pt x="1643530" y="1341464"/>
                    <a:pt x="1645706" y="1359786"/>
                    <a:pt x="1659979" y="1375425"/>
                  </a:cubicBezTo>
                  <a:cubicBezTo>
                    <a:pt x="1667267" y="1383371"/>
                    <a:pt x="1676276" y="1390356"/>
                    <a:pt x="1685690" y="1395670"/>
                  </a:cubicBezTo>
                  <a:cubicBezTo>
                    <a:pt x="1755990" y="1435603"/>
                    <a:pt x="2066294" y="1601814"/>
                    <a:pt x="2151474" y="1644328"/>
                  </a:cubicBezTo>
                  <a:cubicBezTo>
                    <a:pt x="2191154" y="1664117"/>
                    <a:pt x="2219547" y="1653438"/>
                    <a:pt x="2237312" y="1612898"/>
                  </a:cubicBezTo>
                  <a:cubicBezTo>
                    <a:pt x="2246372" y="1592197"/>
                    <a:pt x="2255077" y="1570383"/>
                    <a:pt x="2258114" y="1548215"/>
                  </a:cubicBezTo>
                  <a:cubicBezTo>
                    <a:pt x="2266667" y="1484798"/>
                    <a:pt x="2272285" y="1420976"/>
                    <a:pt x="2278460" y="1363278"/>
                  </a:cubicBezTo>
                  <a:close/>
                  <a:moveTo>
                    <a:pt x="1243188" y="1640177"/>
                  </a:moveTo>
                  <a:cubicBezTo>
                    <a:pt x="1234988" y="1618566"/>
                    <a:pt x="1228004" y="1604749"/>
                    <a:pt x="1179669" y="1620742"/>
                  </a:cubicBezTo>
                  <a:cubicBezTo>
                    <a:pt x="1155325" y="1632231"/>
                    <a:pt x="711000" y="1904272"/>
                    <a:pt x="688782" y="1926946"/>
                  </a:cubicBezTo>
                  <a:cubicBezTo>
                    <a:pt x="682050" y="1933830"/>
                    <a:pt x="678406" y="1953113"/>
                    <a:pt x="683113" y="1960249"/>
                  </a:cubicBezTo>
                  <a:cubicBezTo>
                    <a:pt x="701991" y="1988896"/>
                    <a:pt x="721426" y="2018655"/>
                    <a:pt x="746631" y="2041380"/>
                  </a:cubicBezTo>
                  <a:cubicBezTo>
                    <a:pt x="870783" y="2153486"/>
                    <a:pt x="1019735" y="2218270"/>
                    <a:pt x="1179366" y="2261037"/>
                  </a:cubicBezTo>
                  <a:cubicBezTo>
                    <a:pt x="1222740" y="2272628"/>
                    <a:pt x="1262774" y="2240438"/>
                    <a:pt x="1263432" y="2195191"/>
                  </a:cubicBezTo>
                  <a:cubicBezTo>
                    <a:pt x="1263736" y="2171606"/>
                    <a:pt x="1252348" y="1664269"/>
                    <a:pt x="1243188" y="1640177"/>
                  </a:cubicBezTo>
                  <a:close/>
                  <a:moveTo>
                    <a:pt x="1450444" y="573526"/>
                  </a:moveTo>
                  <a:cubicBezTo>
                    <a:pt x="1454746" y="680874"/>
                    <a:pt x="1471195" y="997251"/>
                    <a:pt x="1476257" y="1059403"/>
                  </a:cubicBezTo>
                  <a:cubicBezTo>
                    <a:pt x="1479800" y="1102474"/>
                    <a:pt x="1499690" y="1117252"/>
                    <a:pt x="1537902" y="1098779"/>
                  </a:cubicBezTo>
                  <a:cubicBezTo>
                    <a:pt x="1594537" y="1071398"/>
                    <a:pt x="1906663" y="875529"/>
                    <a:pt x="2006672" y="807101"/>
                  </a:cubicBezTo>
                  <a:cubicBezTo>
                    <a:pt x="2043670" y="781795"/>
                    <a:pt x="2045846" y="747733"/>
                    <a:pt x="2011481" y="718580"/>
                  </a:cubicBezTo>
                  <a:cubicBezTo>
                    <a:pt x="1953884" y="669638"/>
                    <a:pt x="1894516" y="622417"/>
                    <a:pt x="1832769" y="578840"/>
                  </a:cubicBezTo>
                  <a:cubicBezTo>
                    <a:pt x="1738681" y="512437"/>
                    <a:pt x="1631130" y="479033"/>
                    <a:pt x="1517911" y="463647"/>
                  </a:cubicBezTo>
                  <a:cubicBezTo>
                    <a:pt x="1479800" y="458484"/>
                    <a:pt x="1462490" y="471340"/>
                    <a:pt x="1455708" y="509400"/>
                  </a:cubicBezTo>
                  <a:cubicBezTo>
                    <a:pt x="1451204" y="534099"/>
                    <a:pt x="1451457" y="559607"/>
                    <a:pt x="1450444" y="573526"/>
                  </a:cubicBezTo>
                  <a:close/>
                  <a:moveTo>
                    <a:pt x="1345323" y="1504588"/>
                  </a:moveTo>
                  <a:cubicBezTo>
                    <a:pt x="1436627" y="1504942"/>
                    <a:pt x="1502373" y="1443195"/>
                    <a:pt x="1503486" y="1355990"/>
                  </a:cubicBezTo>
                  <a:cubicBezTo>
                    <a:pt x="1504448" y="1281590"/>
                    <a:pt x="1436779" y="1213061"/>
                    <a:pt x="1362126" y="1212859"/>
                  </a:cubicBezTo>
                  <a:cubicBezTo>
                    <a:pt x="1276187" y="1212656"/>
                    <a:pt x="1206696" y="1276276"/>
                    <a:pt x="1206342" y="1355535"/>
                  </a:cubicBezTo>
                  <a:cubicBezTo>
                    <a:pt x="1205988" y="1433325"/>
                    <a:pt x="1272188" y="1504334"/>
                    <a:pt x="1345323" y="150458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32" name="Freeform: Shape 9">
              <a:extLst>
                <a:ext uri="{FF2B5EF4-FFF2-40B4-BE49-F238E27FC236}">
                  <a16:creationId xmlns:a16="http://schemas.microsoft.com/office/drawing/2014/main" id="{53AE2978-2FD8-4C1C-BA6C-84703358E06F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6719277" y="2150528"/>
              <a:ext cx="721940" cy="720000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453">
              <a:extLst>
                <a:ext uri="{FF2B5EF4-FFF2-40B4-BE49-F238E27FC236}">
                  <a16:creationId xmlns:a16="http://schemas.microsoft.com/office/drawing/2014/main" id="{5E38A19E-4D3D-4445-AF40-1DAC925BD2A2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046986" y="3067371"/>
              <a:ext cx="720580" cy="720000"/>
            </a:xfrm>
            <a:custGeom>
              <a:avLst/>
              <a:gdLst>
                <a:gd name="connsiteX0" fmla="*/ 1506364 w 2562218"/>
                <a:gd name="connsiteY0" fmla="*/ 1318537 h 2560160"/>
                <a:gd name="connsiteX1" fmla="*/ 1501790 w 2562218"/>
                <a:gd name="connsiteY1" fmla="*/ 1348793 h 2560160"/>
                <a:gd name="connsiteX2" fmla="*/ 1371051 w 2562218"/>
                <a:gd name="connsiteY2" fmla="*/ 1492991 h 2560160"/>
                <a:gd name="connsiteX3" fmla="*/ 1319564 w 2562218"/>
                <a:gd name="connsiteY3" fmla="*/ 1503386 h 2560160"/>
                <a:gd name="connsiteX4" fmla="*/ 1319564 w 2562218"/>
                <a:gd name="connsiteY4" fmla="*/ 1976337 h 2560160"/>
                <a:gd name="connsiteX5" fmla="*/ 1422210 w 2562218"/>
                <a:gd name="connsiteY5" fmla="*/ 1965990 h 2560160"/>
                <a:gd name="connsiteX6" fmla="*/ 1970307 w 2562218"/>
                <a:gd name="connsiteY6" fmla="*/ 1404015 h 2560160"/>
                <a:gd name="connsiteX7" fmla="*/ 1977849 w 2562218"/>
                <a:gd name="connsiteY7" fmla="*/ 1318537 h 2560160"/>
                <a:gd name="connsiteX8" fmla="*/ 584367 w 2562218"/>
                <a:gd name="connsiteY8" fmla="*/ 1318537 h 2560160"/>
                <a:gd name="connsiteX9" fmla="*/ 591910 w 2562218"/>
                <a:gd name="connsiteY9" fmla="*/ 1404015 h 2560160"/>
                <a:gd name="connsiteX10" fmla="*/ 1140007 w 2562218"/>
                <a:gd name="connsiteY10" fmla="*/ 1965990 h 2560160"/>
                <a:gd name="connsiteX11" fmla="*/ 1242652 w 2562218"/>
                <a:gd name="connsiteY11" fmla="*/ 1976337 h 2560160"/>
                <a:gd name="connsiteX12" fmla="*/ 1242652 w 2562218"/>
                <a:gd name="connsiteY12" fmla="*/ 1503386 h 2560160"/>
                <a:gd name="connsiteX13" fmla="*/ 1191166 w 2562218"/>
                <a:gd name="connsiteY13" fmla="*/ 1492991 h 2560160"/>
                <a:gd name="connsiteX14" fmla="*/ 1060427 w 2562218"/>
                <a:gd name="connsiteY14" fmla="*/ 1348793 h 2560160"/>
                <a:gd name="connsiteX15" fmla="*/ 1055852 w 2562218"/>
                <a:gd name="connsiteY15" fmla="*/ 1318537 h 2560160"/>
                <a:gd name="connsiteX16" fmla="*/ 1281108 w 2562218"/>
                <a:gd name="connsiteY16" fmla="*/ 1121883 h 2560160"/>
                <a:gd name="connsiteX17" fmla="*/ 1122911 w 2562218"/>
                <a:gd name="connsiteY17" fmla="*/ 1280080 h 2560160"/>
                <a:gd name="connsiteX18" fmla="*/ 1281108 w 2562218"/>
                <a:gd name="connsiteY18" fmla="*/ 1438277 h 2560160"/>
                <a:gd name="connsiteX19" fmla="*/ 1439305 w 2562218"/>
                <a:gd name="connsiteY19" fmla="*/ 1280080 h 2560160"/>
                <a:gd name="connsiteX20" fmla="*/ 1281108 w 2562218"/>
                <a:gd name="connsiteY20" fmla="*/ 1121883 h 2560160"/>
                <a:gd name="connsiteX21" fmla="*/ 1319564 w 2562218"/>
                <a:gd name="connsiteY21" fmla="*/ 583823 h 2560160"/>
                <a:gd name="connsiteX22" fmla="*/ 1319564 w 2562218"/>
                <a:gd name="connsiteY22" fmla="*/ 1056774 h 2560160"/>
                <a:gd name="connsiteX23" fmla="*/ 1371051 w 2562218"/>
                <a:gd name="connsiteY23" fmla="*/ 1067169 h 2560160"/>
                <a:gd name="connsiteX24" fmla="*/ 1501790 w 2562218"/>
                <a:gd name="connsiteY24" fmla="*/ 1211367 h 2560160"/>
                <a:gd name="connsiteX25" fmla="*/ 1506364 w 2562218"/>
                <a:gd name="connsiteY25" fmla="*/ 1241625 h 2560160"/>
                <a:gd name="connsiteX26" fmla="*/ 1977849 w 2562218"/>
                <a:gd name="connsiteY26" fmla="*/ 1241625 h 2560160"/>
                <a:gd name="connsiteX27" fmla="*/ 1970307 w 2562218"/>
                <a:gd name="connsiteY27" fmla="*/ 1156145 h 2560160"/>
                <a:gd name="connsiteX28" fmla="*/ 1422210 w 2562218"/>
                <a:gd name="connsiteY28" fmla="*/ 594170 h 2560160"/>
                <a:gd name="connsiteX29" fmla="*/ 1242652 w 2562218"/>
                <a:gd name="connsiteY29" fmla="*/ 583823 h 2560160"/>
                <a:gd name="connsiteX30" fmla="*/ 1140007 w 2562218"/>
                <a:gd name="connsiteY30" fmla="*/ 594170 h 2560160"/>
                <a:gd name="connsiteX31" fmla="*/ 591910 w 2562218"/>
                <a:gd name="connsiteY31" fmla="*/ 1156145 h 2560160"/>
                <a:gd name="connsiteX32" fmla="*/ 584367 w 2562218"/>
                <a:gd name="connsiteY32" fmla="*/ 1241625 h 2560160"/>
                <a:gd name="connsiteX33" fmla="*/ 1055852 w 2562218"/>
                <a:gd name="connsiteY33" fmla="*/ 1241625 h 2560160"/>
                <a:gd name="connsiteX34" fmla="*/ 1060427 w 2562218"/>
                <a:gd name="connsiteY34" fmla="*/ 1211367 h 2560160"/>
                <a:gd name="connsiteX35" fmla="*/ 1191166 w 2562218"/>
                <a:gd name="connsiteY35" fmla="*/ 1067169 h 2560160"/>
                <a:gd name="connsiteX36" fmla="*/ 1242652 w 2562218"/>
                <a:gd name="connsiteY36" fmla="*/ 1056774 h 2560160"/>
                <a:gd name="connsiteX37" fmla="*/ 1224583 w 2562218"/>
                <a:gd name="connsiteY37" fmla="*/ 861 h 2560160"/>
                <a:gd name="connsiteX38" fmla="*/ 1275519 w 2562218"/>
                <a:gd name="connsiteY38" fmla="*/ 42161 h 2560160"/>
                <a:gd name="connsiteX39" fmla="*/ 1325768 w 2562218"/>
                <a:gd name="connsiteY39" fmla="*/ 218379 h 2560160"/>
                <a:gd name="connsiteX40" fmla="*/ 1453805 w 2562218"/>
                <a:gd name="connsiteY40" fmla="*/ 290657 h 2560160"/>
                <a:gd name="connsiteX41" fmla="*/ 1495105 w 2562218"/>
                <a:gd name="connsiteY41" fmla="*/ 254863 h 2560160"/>
                <a:gd name="connsiteX42" fmla="*/ 1591474 w 2562218"/>
                <a:gd name="connsiteY42" fmla="*/ 91723 h 2560160"/>
                <a:gd name="connsiteX43" fmla="*/ 1669259 w 2562218"/>
                <a:gd name="connsiteY43" fmla="*/ 59371 h 2560160"/>
                <a:gd name="connsiteX44" fmla="*/ 1746353 w 2562218"/>
                <a:gd name="connsiteY44" fmla="*/ 183962 h 2560160"/>
                <a:gd name="connsiteX45" fmla="*/ 1727078 w 2562218"/>
                <a:gd name="connsiteY45" fmla="*/ 340909 h 2560160"/>
                <a:gd name="connsiteX46" fmla="*/ 1727078 w 2562218"/>
                <a:gd name="connsiteY46" fmla="*/ 357429 h 2560160"/>
                <a:gd name="connsiteX47" fmla="*/ 1866815 w 2562218"/>
                <a:gd name="connsiteY47" fmla="*/ 419381 h 2560160"/>
                <a:gd name="connsiteX48" fmla="*/ 2020320 w 2562218"/>
                <a:gd name="connsiteY48" fmla="*/ 304425 h 2560160"/>
                <a:gd name="connsiteX49" fmla="*/ 2113243 w 2562218"/>
                <a:gd name="connsiteY49" fmla="*/ 305802 h 2560160"/>
                <a:gd name="connsiteX50" fmla="*/ 2127702 w 2562218"/>
                <a:gd name="connsiteY50" fmla="*/ 318193 h 2560160"/>
                <a:gd name="connsiteX51" fmla="*/ 2143534 w 2562218"/>
                <a:gd name="connsiteY51" fmla="*/ 424197 h 2560160"/>
                <a:gd name="connsiteX52" fmla="*/ 2058865 w 2562218"/>
                <a:gd name="connsiteY52" fmla="*/ 574947 h 2560160"/>
                <a:gd name="connsiteX53" fmla="*/ 2070569 w 2562218"/>
                <a:gd name="connsiteY53" fmla="*/ 672693 h 2560160"/>
                <a:gd name="connsiteX54" fmla="*/ 2160053 w 2562218"/>
                <a:gd name="connsiteY54" fmla="*/ 708487 h 2560160"/>
                <a:gd name="connsiteX55" fmla="*/ 2341091 w 2562218"/>
                <a:gd name="connsiteY55" fmla="*/ 660993 h 2560160"/>
                <a:gd name="connsiteX56" fmla="*/ 2418189 w 2562218"/>
                <a:gd name="connsiteY56" fmla="*/ 690590 h 2560160"/>
                <a:gd name="connsiteX57" fmla="*/ 2441592 w 2562218"/>
                <a:gd name="connsiteY57" fmla="*/ 736710 h 2560160"/>
                <a:gd name="connsiteX58" fmla="*/ 2422317 w 2562218"/>
                <a:gd name="connsiteY58" fmla="*/ 804855 h 2560160"/>
                <a:gd name="connsiteX59" fmla="*/ 2267439 w 2562218"/>
                <a:gd name="connsiteY59" fmla="*/ 928073 h 2560160"/>
                <a:gd name="connsiteX60" fmla="*/ 2239903 w 2562218"/>
                <a:gd name="connsiteY60" fmla="*/ 1003103 h 2560160"/>
                <a:gd name="connsiteX61" fmla="*/ 2248164 w 2562218"/>
                <a:gd name="connsiteY61" fmla="*/ 1033390 h 2560160"/>
                <a:gd name="connsiteX62" fmla="*/ 2311490 w 2562218"/>
                <a:gd name="connsiteY62" fmla="*/ 1087771 h 2560160"/>
                <a:gd name="connsiteX63" fmla="*/ 2498725 w 2562218"/>
                <a:gd name="connsiteY63" fmla="*/ 1113239 h 2560160"/>
                <a:gd name="connsiteX64" fmla="*/ 2559299 w 2562218"/>
                <a:gd name="connsiteY64" fmla="*/ 1173127 h 2560160"/>
                <a:gd name="connsiteX65" fmla="*/ 2561364 w 2562218"/>
                <a:gd name="connsiteY65" fmla="*/ 1226818 h 2560160"/>
                <a:gd name="connsiteX66" fmla="*/ 2517309 w 2562218"/>
                <a:gd name="connsiteY66" fmla="*/ 1278444 h 2560160"/>
                <a:gd name="connsiteX67" fmla="*/ 2341091 w 2562218"/>
                <a:gd name="connsiteY67" fmla="*/ 1328693 h 2560160"/>
                <a:gd name="connsiteX68" fmla="*/ 2269503 w 2562218"/>
                <a:gd name="connsiteY68" fmla="*/ 1447778 h 2560160"/>
                <a:gd name="connsiteX69" fmla="*/ 2305984 w 2562218"/>
                <a:gd name="connsiteY69" fmla="*/ 1495966 h 2560160"/>
                <a:gd name="connsiteX70" fmla="*/ 2467747 w 2562218"/>
                <a:gd name="connsiteY70" fmla="*/ 1590957 h 2560160"/>
                <a:gd name="connsiteX71" fmla="*/ 2502854 w 2562218"/>
                <a:gd name="connsiteY71" fmla="*/ 1672871 h 2560160"/>
                <a:gd name="connsiteX72" fmla="*/ 2501476 w 2562218"/>
                <a:gd name="connsiteY72" fmla="*/ 1681132 h 2560160"/>
                <a:gd name="connsiteX73" fmla="*/ 2404421 w 2562218"/>
                <a:gd name="connsiteY73" fmla="*/ 1750655 h 2560160"/>
                <a:gd name="connsiteX74" fmla="*/ 2235083 w 2562218"/>
                <a:gd name="connsiteY74" fmla="*/ 1729316 h 2560160"/>
                <a:gd name="connsiteX75" fmla="*/ 2149727 w 2562218"/>
                <a:gd name="connsiteY75" fmla="*/ 1773372 h 2560160"/>
                <a:gd name="connsiteX76" fmla="*/ 2148350 w 2562218"/>
                <a:gd name="connsiteY76" fmla="*/ 1875247 h 2560160"/>
                <a:gd name="connsiteX77" fmla="*/ 2257800 w 2562218"/>
                <a:gd name="connsiteY77" fmla="*/ 2019800 h 2560160"/>
                <a:gd name="connsiteX78" fmla="*/ 2257800 w 2562218"/>
                <a:gd name="connsiteY78" fmla="*/ 2114104 h 2560160"/>
                <a:gd name="connsiteX79" fmla="*/ 2253671 w 2562218"/>
                <a:gd name="connsiteY79" fmla="*/ 2118923 h 2560160"/>
                <a:gd name="connsiteX80" fmla="*/ 2135273 w 2562218"/>
                <a:gd name="connsiteY80" fmla="*/ 2142327 h 2560160"/>
                <a:gd name="connsiteX81" fmla="*/ 1988655 w 2562218"/>
                <a:gd name="connsiteY81" fmla="*/ 2059726 h 2560160"/>
                <a:gd name="connsiteX82" fmla="*/ 1888154 w 2562218"/>
                <a:gd name="connsiteY82" fmla="*/ 2074181 h 2560160"/>
                <a:gd name="connsiteX83" fmla="*/ 1855802 w 2562218"/>
                <a:gd name="connsiteY83" fmla="*/ 2165043 h 2560160"/>
                <a:gd name="connsiteX84" fmla="*/ 1903296 w 2562218"/>
                <a:gd name="connsiteY84" fmla="*/ 2348145 h 2560160"/>
                <a:gd name="connsiteX85" fmla="*/ 1876451 w 2562218"/>
                <a:gd name="connsiteY85" fmla="*/ 2416981 h 2560160"/>
                <a:gd name="connsiteX86" fmla="*/ 1828266 w 2562218"/>
                <a:gd name="connsiteY86" fmla="*/ 2441762 h 2560160"/>
                <a:gd name="connsiteX87" fmla="*/ 1755992 w 2562218"/>
                <a:gd name="connsiteY87" fmla="*/ 2421801 h 2560160"/>
                <a:gd name="connsiteX88" fmla="*/ 1642413 w 2562218"/>
                <a:gd name="connsiteY88" fmla="*/ 2277935 h 2560160"/>
                <a:gd name="connsiteX89" fmla="*/ 1495792 w 2562218"/>
                <a:gd name="connsiteY89" fmla="*/ 2265544 h 2560160"/>
                <a:gd name="connsiteX90" fmla="*/ 1476518 w 2562218"/>
                <a:gd name="connsiteY90" fmla="*/ 2304090 h 2560160"/>
                <a:gd name="connsiteX91" fmla="*/ 1450363 w 2562218"/>
                <a:gd name="connsiteY91" fmla="*/ 2493388 h 2560160"/>
                <a:gd name="connsiteX92" fmla="*/ 1400801 w 2562218"/>
                <a:gd name="connsiteY92" fmla="*/ 2560160 h 2560160"/>
                <a:gd name="connsiteX93" fmla="*/ 1317510 w 2562218"/>
                <a:gd name="connsiteY93" fmla="*/ 2560160 h 2560160"/>
                <a:gd name="connsiteX94" fmla="*/ 1281026 w 2562218"/>
                <a:gd name="connsiteY94" fmla="*/ 2509221 h 2560160"/>
                <a:gd name="connsiteX95" fmla="*/ 1229399 w 2562218"/>
                <a:gd name="connsiteY95" fmla="*/ 2326806 h 2560160"/>
                <a:gd name="connsiteX96" fmla="*/ 1168138 w 2562218"/>
                <a:gd name="connsiteY96" fmla="*/ 2273115 h 2560160"/>
                <a:gd name="connsiteX97" fmla="*/ 1130966 w 2562218"/>
                <a:gd name="connsiteY97" fmla="*/ 2268986 h 2560160"/>
                <a:gd name="connsiteX98" fmla="*/ 1067636 w 2562218"/>
                <a:gd name="connsiteY98" fmla="*/ 2304090 h 2560160"/>
                <a:gd name="connsiteX99" fmla="*/ 1051804 w 2562218"/>
                <a:gd name="connsiteY99" fmla="*/ 2330935 h 2560160"/>
                <a:gd name="connsiteX100" fmla="*/ 965074 w 2562218"/>
                <a:gd name="connsiteY100" fmla="*/ 2477556 h 2560160"/>
                <a:gd name="connsiteX101" fmla="*/ 899680 w 2562218"/>
                <a:gd name="connsiteY101" fmla="*/ 2504401 h 2560160"/>
                <a:gd name="connsiteX102" fmla="*/ 846676 w 2562218"/>
                <a:gd name="connsiteY102" fmla="*/ 2486504 h 2560160"/>
                <a:gd name="connsiteX103" fmla="*/ 810883 w 2562218"/>
                <a:gd name="connsiteY103" fmla="*/ 2419733 h 2560160"/>
                <a:gd name="connsiteX104" fmla="*/ 833595 w 2562218"/>
                <a:gd name="connsiteY104" fmla="*/ 2231815 h 2560160"/>
                <a:gd name="connsiteX105" fmla="*/ 781969 w 2562218"/>
                <a:gd name="connsiteY105" fmla="*/ 2144391 h 2560160"/>
                <a:gd name="connsiteX106" fmla="*/ 686291 w 2562218"/>
                <a:gd name="connsiteY106" fmla="*/ 2149211 h 2560160"/>
                <a:gd name="connsiteX107" fmla="*/ 552061 w 2562218"/>
                <a:gd name="connsiteY107" fmla="*/ 2251089 h 2560160"/>
                <a:gd name="connsiteX108" fmla="*/ 432976 w 2562218"/>
                <a:gd name="connsiteY108" fmla="*/ 2244205 h 2560160"/>
                <a:gd name="connsiteX109" fmla="*/ 422650 w 2562218"/>
                <a:gd name="connsiteY109" fmla="*/ 2233879 h 2560160"/>
                <a:gd name="connsiteX110" fmla="*/ 412327 w 2562218"/>
                <a:gd name="connsiteY110" fmla="*/ 2151275 h 2560160"/>
                <a:gd name="connsiteX111" fmla="*/ 501812 w 2562218"/>
                <a:gd name="connsiteY111" fmla="*/ 1991577 h 2560160"/>
                <a:gd name="connsiteX112" fmla="*/ 516954 w 2562218"/>
                <a:gd name="connsiteY112" fmla="*/ 1942706 h 2560160"/>
                <a:gd name="connsiteX113" fmla="*/ 396491 w 2562218"/>
                <a:gd name="connsiteY113" fmla="*/ 1856663 h 2560160"/>
                <a:gd name="connsiteX114" fmla="*/ 211325 w 2562218"/>
                <a:gd name="connsiteY114" fmla="*/ 1904847 h 2560160"/>
                <a:gd name="connsiteX115" fmla="*/ 152128 w 2562218"/>
                <a:gd name="connsiteY115" fmla="*/ 1884886 h 2560160"/>
                <a:gd name="connsiteX116" fmla="*/ 122527 w 2562218"/>
                <a:gd name="connsiteY116" fmla="*/ 1832569 h 2560160"/>
                <a:gd name="connsiteX117" fmla="*/ 142492 w 2562218"/>
                <a:gd name="connsiteY117" fmla="*/ 1755475 h 2560160"/>
                <a:gd name="connsiteX118" fmla="*/ 279474 w 2562218"/>
                <a:gd name="connsiteY118" fmla="*/ 1646716 h 2560160"/>
                <a:gd name="connsiteX119" fmla="*/ 315955 w 2562218"/>
                <a:gd name="connsiteY119" fmla="*/ 1535889 h 2560160"/>
                <a:gd name="connsiteX120" fmla="*/ 242303 w 2562218"/>
                <a:gd name="connsiteY120" fmla="*/ 1473936 h 2560160"/>
                <a:gd name="connsiteX121" fmla="*/ 69523 w 2562218"/>
                <a:gd name="connsiteY121" fmla="*/ 1450533 h 2560160"/>
                <a:gd name="connsiteX122" fmla="*/ 1378 w 2562218"/>
                <a:gd name="connsiteY122" fmla="*/ 1402349 h 2560160"/>
                <a:gd name="connsiteX123" fmla="*/ 0 w 2562218"/>
                <a:gd name="connsiteY123" fmla="*/ 1316993 h 2560160"/>
                <a:gd name="connsiteX124" fmla="*/ 50253 w 2562218"/>
                <a:gd name="connsiteY124" fmla="*/ 1280509 h 2560160"/>
                <a:gd name="connsiteX125" fmla="*/ 226470 w 2562218"/>
                <a:gd name="connsiteY125" fmla="*/ 1230947 h 2560160"/>
                <a:gd name="connsiteX126" fmla="*/ 287045 w 2562218"/>
                <a:gd name="connsiteY126" fmla="*/ 1163488 h 2560160"/>
                <a:gd name="connsiteX127" fmla="*/ 290487 w 2562218"/>
                <a:gd name="connsiteY127" fmla="*/ 1134578 h 2560160"/>
                <a:gd name="connsiteX128" fmla="*/ 252629 w 2562218"/>
                <a:gd name="connsiteY128" fmla="*/ 1064368 h 2560160"/>
                <a:gd name="connsiteX129" fmla="*/ 92930 w 2562218"/>
                <a:gd name="connsiteY129" fmla="*/ 970751 h 2560160"/>
                <a:gd name="connsiteX130" fmla="*/ 58511 w 2562218"/>
                <a:gd name="connsiteY130" fmla="*/ 886773 h 2560160"/>
                <a:gd name="connsiteX131" fmla="*/ 61953 w 2562218"/>
                <a:gd name="connsiteY131" fmla="*/ 875069 h 2560160"/>
                <a:gd name="connsiteX132" fmla="*/ 152815 w 2562218"/>
                <a:gd name="connsiteY132" fmla="*/ 812430 h 2560160"/>
                <a:gd name="connsiteX133" fmla="*/ 322152 w 2562218"/>
                <a:gd name="connsiteY133" fmla="*/ 831704 h 2560160"/>
                <a:gd name="connsiteX134" fmla="*/ 408885 w 2562218"/>
                <a:gd name="connsiteY134" fmla="*/ 791778 h 2560160"/>
                <a:gd name="connsiteX135" fmla="*/ 402001 w 2562218"/>
                <a:gd name="connsiteY135" fmla="*/ 674070 h 2560160"/>
                <a:gd name="connsiteX136" fmla="*/ 296681 w 2562218"/>
                <a:gd name="connsiteY136" fmla="*/ 534333 h 2560160"/>
                <a:gd name="connsiteX137" fmla="*/ 296681 w 2562218"/>
                <a:gd name="connsiteY137" fmla="*/ 456552 h 2560160"/>
                <a:gd name="connsiteX138" fmla="*/ 331100 w 2562218"/>
                <a:gd name="connsiteY138" fmla="*/ 418003 h 2560160"/>
                <a:gd name="connsiteX139" fmla="*/ 404753 w 2562218"/>
                <a:gd name="connsiteY139" fmla="*/ 409742 h 2560160"/>
                <a:gd name="connsiteX140" fmla="*/ 561009 w 2562218"/>
                <a:gd name="connsiteY140" fmla="*/ 497853 h 2560160"/>
                <a:gd name="connsiteX141" fmla="*/ 700746 w 2562218"/>
                <a:gd name="connsiteY141" fmla="*/ 458617 h 2560160"/>
                <a:gd name="connsiteX142" fmla="*/ 704188 w 2562218"/>
                <a:gd name="connsiteY142" fmla="*/ 398042 h 2560160"/>
                <a:gd name="connsiteX143" fmla="*/ 658755 w 2562218"/>
                <a:gd name="connsiteY143" fmla="*/ 222511 h 2560160"/>
                <a:gd name="connsiteX144" fmla="*/ 691798 w 2562218"/>
                <a:gd name="connsiteY144" fmla="*/ 141285 h 2560160"/>
                <a:gd name="connsiteX145" fmla="*/ 717265 w 2562218"/>
                <a:gd name="connsiteY145" fmla="*/ 127517 h 2560160"/>
                <a:gd name="connsiteX146" fmla="*/ 812256 w 2562218"/>
                <a:gd name="connsiteY146" fmla="*/ 150924 h 2560160"/>
                <a:gd name="connsiteX147" fmla="*/ 921706 w 2562218"/>
                <a:gd name="connsiteY147" fmla="*/ 289970 h 2560160"/>
                <a:gd name="connsiteX148" fmla="*/ 1071078 w 2562218"/>
                <a:gd name="connsiteY148" fmla="*/ 289279 h 2560160"/>
                <a:gd name="connsiteX149" fmla="*/ 1088975 w 2562218"/>
                <a:gd name="connsiteY149" fmla="*/ 225953 h 2560160"/>
                <a:gd name="connsiteX150" fmla="*/ 1111005 w 2562218"/>
                <a:gd name="connsiteY150" fmla="*/ 64877 h 2560160"/>
                <a:gd name="connsiteX151" fmla="*/ 1170889 w 2562218"/>
                <a:gd name="connsiteY151" fmla="*/ 2925 h 2560160"/>
                <a:gd name="connsiteX152" fmla="*/ 1224583 w 2562218"/>
                <a:gd name="connsiteY152" fmla="*/ 861 h 256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2562218" h="2560160">
                  <a:moveTo>
                    <a:pt x="1506364" y="1318537"/>
                  </a:moveTo>
                  <a:lnTo>
                    <a:pt x="1501790" y="1348793"/>
                  </a:lnTo>
                  <a:cubicBezTo>
                    <a:pt x="1481535" y="1413912"/>
                    <a:pt x="1433252" y="1466683"/>
                    <a:pt x="1371051" y="1492991"/>
                  </a:cubicBezTo>
                  <a:lnTo>
                    <a:pt x="1319564" y="1503386"/>
                  </a:lnTo>
                  <a:lnTo>
                    <a:pt x="1319564" y="1976337"/>
                  </a:lnTo>
                  <a:lnTo>
                    <a:pt x="1422210" y="1965990"/>
                  </a:lnTo>
                  <a:cubicBezTo>
                    <a:pt x="1701369" y="1908865"/>
                    <a:pt x="1920009" y="1685600"/>
                    <a:pt x="1970307" y="1404015"/>
                  </a:cubicBezTo>
                  <a:lnTo>
                    <a:pt x="1977849" y="1318537"/>
                  </a:lnTo>
                  <a:close/>
                  <a:moveTo>
                    <a:pt x="584367" y="1318537"/>
                  </a:moveTo>
                  <a:lnTo>
                    <a:pt x="591910" y="1404015"/>
                  </a:lnTo>
                  <a:cubicBezTo>
                    <a:pt x="642208" y="1685600"/>
                    <a:pt x="860848" y="1908865"/>
                    <a:pt x="1140007" y="1965990"/>
                  </a:cubicBezTo>
                  <a:lnTo>
                    <a:pt x="1242652" y="1976337"/>
                  </a:lnTo>
                  <a:lnTo>
                    <a:pt x="1242652" y="1503386"/>
                  </a:lnTo>
                  <a:lnTo>
                    <a:pt x="1191166" y="1492991"/>
                  </a:lnTo>
                  <a:cubicBezTo>
                    <a:pt x="1128965" y="1466683"/>
                    <a:pt x="1080681" y="1413912"/>
                    <a:pt x="1060427" y="1348793"/>
                  </a:cubicBezTo>
                  <a:lnTo>
                    <a:pt x="1055852" y="1318537"/>
                  </a:lnTo>
                  <a:close/>
                  <a:moveTo>
                    <a:pt x="1281108" y="1121883"/>
                  </a:moveTo>
                  <a:cubicBezTo>
                    <a:pt x="1193738" y="1121883"/>
                    <a:pt x="1122911" y="1192710"/>
                    <a:pt x="1122911" y="1280080"/>
                  </a:cubicBezTo>
                  <a:cubicBezTo>
                    <a:pt x="1122911" y="1367450"/>
                    <a:pt x="1193738" y="1438277"/>
                    <a:pt x="1281108" y="1438277"/>
                  </a:cubicBezTo>
                  <a:cubicBezTo>
                    <a:pt x="1368478" y="1438277"/>
                    <a:pt x="1439305" y="1367450"/>
                    <a:pt x="1439305" y="1280080"/>
                  </a:cubicBezTo>
                  <a:cubicBezTo>
                    <a:pt x="1439305" y="1192710"/>
                    <a:pt x="1368478" y="1121883"/>
                    <a:pt x="1281108" y="1121883"/>
                  </a:cubicBezTo>
                  <a:close/>
                  <a:moveTo>
                    <a:pt x="1319564" y="583823"/>
                  </a:moveTo>
                  <a:lnTo>
                    <a:pt x="1319564" y="1056774"/>
                  </a:lnTo>
                  <a:lnTo>
                    <a:pt x="1371051" y="1067169"/>
                  </a:lnTo>
                  <a:cubicBezTo>
                    <a:pt x="1433252" y="1093478"/>
                    <a:pt x="1481535" y="1146248"/>
                    <a:pt x="1501790" y="1211367"/>
                  </a:cubicBezTo>
                  <a:lnTo>
                    <a:pt x="1506364" y="1241625"/>
                  </a:lnTo>
                  <a:lnTo>
                    <a:pt x="1977849" y="1241625"/>
                  </a:lnTo>
                  <a:lnTo>
                    <a:pt x="1970307" y="1156145"/>
                  </a:lnTo>
                  <a:cubicBezTo>
                    <a:pt x="1920009" y="874560"/>
                    <a:pt x="1701369" y="651295"/>
                    <a:pt x="1422210" y="594170"/>
                  </a:cubicBezTo>
                  <a:close/>
                  <a:moveTo>
                    <a:pt x="1242652" y="583823"/>
                  </a:moveTo>
                  <a:lnTo>
                    <a:pt x="1140007" y="594170"/>
                  </a:lnTo>
                  <a:cubicBezTo>
                    <a:pt x="860848" y="651295"/>
                    <a:pt x="642208" y="874560"/>
                    <a:pt x="591910" y="1156145"/>
                  </a:cubicBezTo>
                  <a:lnTo>
                    <a:pt x="584367" y="1241625"/>
                  </a:lnTo>
                  <a:lnTo>
                    <a:pt x="1055852" y="1241625"/>
                  </a:lnTo>
                  <a:lnTo>
                    <a:pt x="1060427" y="1211367"/>
                  </a:lnTo>
                  <a:cubicBezTo>
                    <a:pt x="1080681" y="1146248"/>
                    <a:pt x="1128965" y="1093478"/>
                    <a:pt x="1191166" y="1067169"/>
                  </a:cubicBezTo>
                  <a:lnTo>
                    <a:pt x="1242652" y="1056774"/>
                  </a:lnTo>
                  <a:close/>
                  <a:moveTo>
                    <a:pt x="1224583" y="861"/>
                  </a:moveTo>
                  <a:cubicBezTo>
                    <a:pt x="1250738" y="2238"/>
                    <a:pt x="1268639" y="16002"/>
                    <a:pt x="1275519" y="42161"/>
                  </a:cubicBezTo>
                  <a:cubicBezTo>
                    <a:pt x="1292042" y="100671"/>
                    <a:pt x="1309248" y="159868"/>
                    <a:pt x="1325768" y="218379"/>
                  </a:cubicBezTo>
                  <a:cubicBezTo>
                    <a:pt x="1342978" y="278266"/>
                    <a:pt x="1392540" y="306489"/>
                    <a:pt x="1453805" y="290657"/>
                  </a:cubicBezTo>
                  <a:cubicBezTo>
                    <a:pt x="1473766" y="285837"/>
                    <a:pt x="1485466" y="271382"/>
                    <a:pt x="1495105" y="254863"/>
                  </a:cubicBezTo>
                  <a:cubicBezTo>
                    <a:pt x="1526770" y="200482"/>
                    <a:pt x="1559122" y="146104"/>
                    <a:pt x="1591474" y="91723"/>
                  </a:cubicBezTo>
                  <a:cubicBezTo>
                    <a:pt x="1612126" y="56616"/>
                    <a:pt x="1630023" y="49045"/>
                    <a:pt x="1669259" y="59371"/>
                  </a:cubicBezTo>
                  <a:cubicBezTo>
                    <a:pt x="1747730" y="79332"/>
                    <a:pt x="1758056" y="96542"/>
                    <a:pt x="1746353" y="183962"/>
                  </a:cubicBezTo>
                  <a:cubicBezTo>
                    <a:pt x="1739469" y="236279"/>
                    <a:pt x="1733275" y="288592"/>
                    <a:pt x="1727078" y="340909"/>
                  </a:cubicBezTo>
                  <a:cubicBezTo>
                    <a:pt x="1726391" y="346412"/>
                    <a:pt x="1726391" y="351922"/>
                    <a:pt x="1727078" y="357429"/>
                  </a:cubicBezTo>
                  <a:cubicBezTo>
                    <a:pt x="1736027" y="413184"/>
                    <a:pt x="1820695" y="451733"/>
                    <a:pt x="1866815" y="419381"/>
                  </a:cubicBezTo>
                  <a:cubicBezTo>
                    <a:pt x="1919128" y="382210"/>
                    <a:pt x="1969381" y="342970"/>
                    <a:pt x="2020320" y="304425"/>
                  </a:cubicBezTo>
                  <a:cubicBezTo>
                    <a:pt x="2057488" y="276202"/>
                    <a:pt x="2076075" y="276893"/>
                    <a:pt x="2113243" y="305802"/>
                  </a:cubicBezTo>
                  <a:cubicBezTo>
                    <a:pt x="2118066" y="309931"/>
                    <a:pt x="2122882" y="313373"/>
                    <a:pt x="2127702" y="318193"/>
                  </a:cubicBezTo>
                  <a:cubicBezTo>
                    <a:pt x="2171066" y="359493"/>
                    <a:pt x="2173134" y="371884"/>
                    <a:pt x="2143534" y="424197"/>
                  </a:cubicBezTo>
                  <a:cubicBezTo>
                    <a:pt x="2115311" y="474449"/>
                    <a:pt x="2088466" y="525385"/>
                    <a:pt x="2058865" y="574947"/>
                  </a:cubicBezTo>
                  <a:cubicBezTo>
                    <a:pt x="2037527" y="611431"/>
                    <a:pt x="2047166" y="641719"/>
                    <a:pt x="2070569" y="672693"/>
                  </a:cubicBezTo>
                  <a:cubicBezTo>
                    <a:pt x="2093972" y="703671"/>
                    <a:pt x="2120818" y="718813"/>
                    <a:pt x="2160053" y="708487"/>
                  </a:cubicBezTo>
                  <a:cubicBezTo>
                    <a:pt x="2220628" y="692654"/>
                    <a:pt x="2281203" y="677512"/>
                    <a:pt x="2341091" y="660993"/>
                  </a:cubicBezTo>
                  <a:cubicBezTo>
                    <a:pt x="2379640" y="650667"/>
                    <a:pt x="2396850" y="656860"/>
                    <a:pt x="2418189" y="690590"/>
                  </a:cubicBezTo>
                  <a:cubicBezTo>
                    <a:pt x="2427824" y="705048"/>
                    <a:pt x="2436082" y="720190"/>
                    <a:pt x="2441592" y="736710"/>
                  </a:cubicBezTo>
                  <a:cubicBezTo>
                    <a:pt x="2451918" y="766310"/>
                    <a:pt x="2447095" y="784894"/>
                    <a:pt x="2422317" y="804855"/>
                  </a:cubicBezTo>
                  <a:cubicBezTo>
                    <a:pt x="2370691" y="846159"/>
                    <a:pt x="2319752" y="887460"/>
                    <a:pt x="2267439" y="928073"/>
                  </a:cubicBezTo>
                  <a:cubicBezTo>
                    <a:pt x="2241280" y="948034"/>
                    <a:pt x="2234396" y="972815"/>
                    <a:pt x="2239903" y="1003103"/>
                  </a:cubicBezTo>
                  <a:cubicBezTo>
                    <a:pt x="2241967" y="1013429"/>
                    <a:pt x="2245409" y="1023064"/>
                    <a:pt x="2248164" y="1033390"/>
                  </a:cubicBezTo>
                  <a:cubicBezTo>
                    <a:pt x="2257113" y="1065745"/>
                    <a:pt x="2278452" y="1083639"/>
                    <a:pt x="2311490" y="1087771"/>
                  </a:cubicBezTo>
                  <a:cubicBezTo>
                    <a:pt x="2374133" y="1096033"/>
                    <a:pt x="2436772" y="1104978"/>
                    <a:pt x="2498725" y="1113239"/>
                  </a:cubicBezTo>
                  <a:cubicBezTo>
                    <a:pt x="2535896" y="1118059"/>
                    <a:pt x="2555167" y="1135956"/>
                    <a:pt x="2559299" y="1173127"/>
                  </a:cubicBezTo>
                  <a:cubicBezTo>
                    <a:pt x="2561364" y="1191024"/>
                    <a:pt x="2563428" y="1208921"/>
                    <a:pt x="2561364" y="1226818"/>
                  </a:cubicBezTo>
                  <a:cubicBezTo>
                    <a:pt x="2557922" y="1255041"/>
                    <a:pt x="2543467" y="1270873"/>
                    <a:pt x="2517309" y="1278444"/>
                  </a:cubicBezTo>
                  <a:cubicBezTo>
                    <a:pt x="2458798" y="1294964"/>
                    <a:pt x="2399601" y="1311483"/>
                    <a:pt x="2341091" y="1328693"/>
                  </a:cubicBezTo>
                  <a:cubicBezTo>
                    <a:pt x="2283958" y="1345212"/>
                    <a:pt x="2257800" y="1388581"/>
                    <a:pt x="2269503" y="1447778"/>
                  </a:cubicBezTo>
                  <a:cubicBezTo>
                    <a:pt x="2273632" y="1470494"/>
                    <a:pt x="2286709" y="1484949"/>
                    <a:pt x="2305984" y="1495966"/>
                  </a:cubicBezTo>
                  <a:cubicBezTo>
                    <a:pt x="2359678" y="1527631"/>
                    <a:pt x="2413365" y="1559292"/>
                    <a:pt x="2467747" y="1590957"/>
                  </a:cubicBezTo>
                  <a:cubicBezTo>
                    <a:pt x="2507673" y="1614360"/>
                    <a:pt x="2513867" y="1628128"/>
                    <a:pt x="2502854" y="1672871"/>
                  </a:cubicBezTo>
                  <a:cubicBezTo>
                    <a:pt x="2502167" y="1675626"/>
                    <a:pt x="2502167" y="1678377"/>
                    <a:pt x="2501476" y="1681132"/>
                  </a:cubicBezTo>
                  <a:cubicBezTo>
                    <a:pt x="2484957" y="1735510"/>
                    <a:pt x="2466369" y="1762359"/>
                    <a:pt x="2404421" y="1750655"/>
                  </a:cubicBezTo>
                  <a:cubicBezTo>
                    <a:pt x="2348662" y="1739639"/>
                    <a:pt x="2291529" y="1737578"/>
                    <a:pt x="2235083" y="1729316"/>
                  </a:cubicBezTo>
                  <a:cubicBezTo>
                    <a:pt x="2195160" y="1723810"/>
                    <a:pt x="2169002" y="1739639"/>
                    <a:pt x="2149727" y="1773372"/>
                  </a:cubicBezTo>
                  <a:cubicBezTo>
                    <a:pt x="2129766" y="1807788"/>
                    <a:pt x="2120818" y="1840140"/>
                    <a:pt x="2148350" y="1875247"/>
                  </a:cubicBezTo>
                  <a:cubicBezTo>
                    <a:pt x="2185521" y="1922744"/>
                    <a:pt x="2221319" y="1971615"/>
                    <a:pt x="2257800" y="2019800"/>
                  </a:cubicBezTo>
                  <a:cubicBezTo>
                    <a:pt x="2288087" y="2059036"/>
                    <a:pt x="2288087" y="2074872"/>
                    <a:pt x="2257800" y="2114104"/>
                  </a:cubicBezTo>
                  <a:cubicBezTo>
                    <a:pt x="2256422" y="2115481"/>
                    <a:pt x="2255048" y="2117546"/>
                    <a:pt x="2253671" y="2118923"/>
                  </a:cubicBezTo>
                  <a:cubicBezTo>
                    <a:pt x="2213744" y="2161601"/>
                    <a:pt x="2197912" y="2180189"/>
                    <a:pt x="2135273" y="2142327"/>
                  </a:cubicBezTo>
                  <a:cubicBezTo>
                    <a:pt x="2087088" y="2113417"/>
                    <a:pt x="2036149" y="2088636"/>
                    <a:pt x="1988655" y="2059726"/>
                  </a:cubicBezTo>
                  <a:cubicBezTo>
                    <a:pt x="1949416" y="2036323"/>
                    <a:pt x="1919128" y="2050087"/>
                    <a:pt x="1888154" y="2074181"/>
                  </a:cubicBezTo>
                  <a:cubicBezTo>
                    <a:pt x="1857180" y="2097584"/>
                    <a:pt x="1844786" y="2125807"/>
                    <a:pt x="1855802" y="2165043"/>
                  </a:cubicBezTo>
                  <a:cubicBezTo>
                    <a:pt x="1873009" y="2225618"/>
                    <a:pt x="1888154" y="2286883"/>
                    <a:pt x="1903296" y="2348145"/>
                  </a:cubicBezTo>
                  <a:cubicBezTo>
                    <a:pt x="1911558" y="2381187"/>
                    <a:pt x="1904677" y="2399084"/>
                    <a:pt x="1876451" y="2416981"/>
                  </a:cubicBezTo>
                  <a:cubicBezTo>
                    <a:pt x="1861309" y="2426617"/>
                    <a:pt x="1845476" y="2435569"/>
                    <a:pt x="1828266" y="2441762"/>
                  </a:cubicBezTo>
                  <a:cubicBezTo>
                    <a:pt x="1797979" y="2452775"/>
                    <a:pt x="1775953" y="2447269"/>
                    <a:pt x="1755992" y="2421801"/>
                  </a:cubicBezTo>
                  <a:cubicBezTo>
                    <a:pt x="1718130" y="2374303"/>
                    <a:pt x="1680271" y="2326119"/>
                    <a:pt x="1642413" y="2277935"/>
                  </a:cubicBezTo>
                  <a:cubicBezTo>
                    <a:pt x="1605929" y="2232502"/>
                    <a:pt x="1539848" y="2226308"/>
                    <a:pt x="1495792" y="2265544"/>
                  </a:cubicBezTo>
                  <a:cubicBezTo>
                    <a:pt x="1484089" y="2275870"/>
                    <a:pt x="1478586" y="2288948"/>
                    <a:pt x="1476518" y="2304090"/>
                  </a:cubicBezTo>
                  <a:cubicBezTo>
                    <a:pt x="1467569" y="2367419"/>
                    <a:pt x="1457243" y="2430059"/>
                    <a:pt x="1450363" y="2493388"/>
                  </a:cubicBezTo>
                  <a:cubicBezTo>
                    <a:pt x="1446230" y="2526431"/>
                    <a:pt x="1433153" y="2549834"/>
                    <a:pt x="1400801" y="2560160"/>
                  </a:cubicBezTo>
                  <a:cubicBezTo>
                    <a:pt x="1373265" y="2560160"/>
                    <a:pt x="1345042" y="2560160"/>
                    <a:pt x="1317510" y="2560160"/>
                  </a:cubicBezTo>
                  <a:cubicBezTo>
                    <a:pt x="1298235" y="2548457"/>
                    <a:pt x="1287223" y="2531247"/>
                    <a:pt x="1281026" y="2509221"/>
                  </a:cubicBezTo>
                  <a:cubicBezTo>
                    <a:pt x="1264506" y="2448646"/>
                    <a:pt x="1245919" y="2388071"/>
                    <a:pt x="1229399" y="2326806"/>
                  </a:cubicBezTo>
                  <a:cubicBezTo>
                    <a:pt x="1220451" y="2294454"/>
                    <a:pt x="1200489" y="2277244"/>
                    <a:pt x="1168138" y="2273115"/>
                  </a:cubicBezTo>
                  <a:cubicBezTo>
                    <a:pt x="1155747" y="2271738"/>
                    <a:pt x="1143357" y="2269673"/>
                    <a:pt x="1130966" y="2268986"/>
                  </a:cubicBezTo>
                  <a:cubicBezTo>
                    <a:pt x="1102056" y="2266918"/>
                    <a:pt x="1082095" y="2279999"/>
                    <a:pt x="1067636" y="2304090"/>
                  </a:cubicBezTo>
                  <a:cubicBezTo>
                    <a:pt x="1062130" y="2313042"/>
                    <a:pt x="1057310" y="2321986"/>
                    <a:pt x="1051804" y="2330935"/>
                  </a:cubicBezTo>
                  <a:cubicBezTo>
                    <a:pt x="1022894" y="2379810"/>
                    <a:pt x="994671" y="2429372"/>
                    <a:pt x="965074" y="2477556"/>
                  </a:cubicBezTo>
                  <a:cubicBezTo>
                    <a:pt x="949242" y="2504401"/>
                    <a:pt x="929968" y="2511285"/>
                    <a:pt x="899680" y="2504401"/>
                  </a:cubicBezTo>
                  <a:cubicBezTo>
                    <a:pt x="881093" y="2500272"/>
                    <a:pt x="863886" y="2494075"/>
                    <a:pt x="846676" y="2486504"/>
                  </a:cubicBezTo>
                  <a:cubicBezTo>
                    <a:pt x="816389" y="2472049"/>
                    <a:pt x="806754" y="2453462"/>
                    <a:pt x="810883" y="2419733"/>
                  </a:cubicBezTo>
                  <a:cubicBezTo>
                    <a:pt x="818453" y="2357093"/>
                    <a:pt x="824647" y="2294454"/>
                    <a:pt x="833595" y="2231815"/>
                  </a:cubicBezTo>
                  <a:cubicBezTo>
                    <a:pt x="839792" y="2187760"/>
                    <a:pt x="816389" y="2163669"/>
                    <a:pt x="781969" y="2144391"/>
                  </a:cubicBezTo>
                  <a:cubicBezTo>
                    <a:pt x="748243" y="2125807"/>
                    <a:pt x="717956" y="2123056"/>
                    <a:pt x="686291" y="2149211"/>
                  </a:cubicBezTo>
                  <a:cubicBezTo>
                    <a:pt x="642236" y="2184318"/>
                    <a:pt x="596116" y="2216669"/>
                    <a:pt x="552061" y="2251089"/>
                  </a:cubicBezTo>
                  <a:cubicBezTo>
                    <a:pt x="507318" y="2286193"/>
                    <a:pt x="488044" y="2293764"/>
                    <a:pt x="432976" y="2244205"/>
                  </a:cubicBezTo>
                  <a:cubicBezTo>
                    <a:pt x="429534" y="2240763"/>
                    <a:pt x="426092" y="2237321"/>
                    <a:pt x="422650" y="2233879"/>
                  </a:cubicBezTo>
                  <a:cubicBezTo>
                    <a:pt x="395804" y="2206343"/>
                    <a:pt x="393049" y="2185005"/>
                    <a:pt x="412327" y="2151275"/>
                  </a:cubicBezTo>
                  <a:cubicBezTo>
                    <a:pt x="441924" y="2098275"/>
                    <a:pt x="472211" y="2044581"/>
                    <a:pt x="501812" y="1991577"/>
                  </a:cubicBezTo>
                  <a:cubicBezTo>
                    <a:pt x="510070" y="1976435"/>
                    <a:pt x="519018" y="1961289"/>
                    <a:pt x="516954" y="1942706"/>
                  </a:cubicBezTo>
                  <a:cubicBezTo>
                    <a:pt x="512134" y="1886950"/>
                    <a:pt x="450185" y="1842895"/>
                    <a:pt x="396491" y="1856663"/>
                  </a:cubicBezTo>
                  <a:cubicBezTo>
                    <a:pt x="334542" y="1872492"/>
                    <a:pt x="272590" y="1888328"/>
                    <a:pt x="211325" y="1904847"/>
                  </a:cubicBezTo>
                  <a:cubicBezTo>
                    <a:pt x="186544" y="1911731"/>
                    <a:pt x="167960" y="1904157"/>
                    <a:pt x="152128" y="1884886"/>
                  </a:cubicBezTo>
                  <a:cubicBezTo>
                    <a:pt x="139050" y="1869050"/>
                    <a:pt x="130789" y="1851153"/>
                    <a:pt x="122527" y="1832569"/>
                  </a:cubicBezTo>
                  <a:cubicBezTo>
                    <a:pt x="108763" y="1800217"/>
                    <a:pt x="114956" y="1776810"/>
                    <a:pt x="142492" y="1755475"/>
                  </a:cubicBezTo>
                  <a:cubicBezTo>
                    <a:pt x="187922" y="1718990"/>
                    <a:pt x="234041" y="1683197"/>
                    <a:pt x="279474" y="1646716"/>
                  </a:cubicBezTo>
                  <a:cubicBezTo>
                    <a:pt x="327658" y="1609544"/>
                    <a:pt x="331787" y="1593708"/>
                    <a:pt x="315955" y="1535889"/>
                  </a:cubicBezTo>
                  <a:cubicBezTo>
                    <a:pt x="304942" y="1498030"/>
                    <a:pt x="282226" y="1478065"/>
                    <a:pt x="242303" y="1473936"/>
                  </a:cubicBezTo>
                  <a:cubicBezTo>
                    <a:pt x="184480" y="1467739"/>
                    <a:pt x="127347" y="1456730"/>
                    <a:pt x="69523" y="1450533"/>
                  </a:cubicBezTo>
                  <a:cubicBezTo>
                    <a:pt x="36485" y="1447091"/>
                    <a:pt x="13081" y="1434014"/>
                    <a:pt x="1378" y="1402349"/>
                  </a:cubicBezTo>
                  <a:cubicBezTo>
                    <a:pt x="0" y="1372748"/>
                    <a:pt x="0" y="1345212"/>
                    <a:pt x="0" y="1316993"/>
                  </a:cubicBezTo>
                  <a:cubicBezTo>
                    <a:pt x="11017" y="1296341"/>
                    <a:pt x="28223" y="1286019"/>
                    <a:pt x="50253" y="1280509"/>
                  </a:cubicBezTo>
                  <a:cubicBezTo>
                    <a:pt x="109450" y="1264676"/>
                    <a:pt x="167273" y="1246779"/>
                    <a:pt x="226470" y="1230947"/>
                  </a:cubicBezTo>
                  <a:cubicBezTo>
                    <a:pt x="262264" y="1221311"/>
                    <a:pt x="283603" y="1201350"/>
                    <a:pt x="287045" y="1163488"/>
                  </a:cubicBezTo>
                  <a:cubicBezTo>
                    <a:pt x="287732" y="1153853"/>
                    <a:pt x="289110" y="1144217"/>
                    <a:pt x="290487" y="1134578"/>
                  </a:cubicBezTo>
                  <a:cubicBezTo>
                    <a:pt x="293929" y="1102226"/>
                    <a:pt x="279474" y="1080197"/>
                    <a:pt x="252629" y="1064368"/>
                  </a:cubicBezTo>
                  <a:cubicBezTo>
                    <a:pt x="198934" y="1033390"/>
                    <a:pt x="145934" y="1001725"/>
                    <a:pt x="92930" y="970751"/>
                  </a:cubicBezTo>
                  <a:cubicBezTo>
                    <a:pt x="53691" y="948034"/>
                    <a:pt x="46811" y="930824"/>
                    <a:pt x="58511" y="886773"/>
                  </a:cubicBezTo>
                  <a:cubicBezTo>
                    <a:pt x="59888" y="882640"/>
                    <a:pt x="60575" y="878511"/>
                    <a:pt x="61953" y="875069"/>
                  </a:cubicBezTo>
                  <a:cubicBezTo>
                    <a:pt x="79162" y="817936"/>
                    <a:pt x="94304" y="806923"/>
                    <a:pt x="152815" y="812430"/>
                  </a:cubicBezTo>
                  <a:cubicBezTo>
                    <a:pt x="209260" y="817936"/>
                    <a:pt x="265706" y="824133"/>
                    <a:pt x="322152" y="831704"/>
                  </a:cubicBezTo>
                  <a:cubicBezTo>
                    <a:pt x="366894" y="837211"/>
                    <a:pt x="386165" y="829636"/>
                    <a:pt x="408885" y="791778"/>
                  </a:cubicBezTo>
                  <a:cubicBezTo>
                    <a:pt x="441233" y="739465"/>
                    <a:pt x="439860" y="722942"/>
                    <a:pt x="402001" y="674070"/>
                  </a:cubicBezTo>
                  <a:cubicBezTo>
                    <a:pt x="366204" y="627951"/>
                    <a:pt x="331100" y="581144"/>
                    <a:pt x="296681" y="534333"/>
                  </a:cubicBezTo>
                  <a:cubicBezTo>
                    <a:pt x="276032" y="506801"/>
                    <a:pt x="276032" y="484085"/>
                    <a:pt x="296681" y="456552"/>
                  </a:cubicBezTo>
                  <a:cubicBezTo>
                    <a:pt x="307007" y="442784"/>
                    <a:pt x="318019" y="429016"/>
                    <a:pt x="331100" y="418003"/>
                  </a:cubicBezTo>
                  <a:cubicBezTo>
                    <a:pt x="357255" y="395978"/>
                    <a:pt x="375156" y="393223"/>
                    <a:pt x="404753" y="409742"/>
                  </a:cubicBezTo>
                  <a:cubicBezTo>
                    <a:pt x="457069" y="438652"/>
                    <a:pt x="510760" y="465497"/>
                    <a:pt x="561009" y="497853"/>
                  </a:cubicBezTo>
                  <a:cubicBezTo>
                    <a:pt x="618832" y="535024"/>
                    <a:pt x="658755" y="510243"/>
                    <a:pt x="700746" y="458617"/>
                  </a:cubicBezTo>
                  <a:cubicBezTo>
                    <a:pt x="714514" y="441407"/>
                    <a:pt x="709694" y="418690"/>
                    <a:pt x="704188" y="398042"/>
                  </a:cubicBezTo>
                  <a:cubicBezTo>
                    <a:pt x="689042" y="339532"/>
                    <a:pt x="673901" y="281022"/>
                    <a:pt x="658755" y="222511"/>
                  </a:cubicBezTo>
                  <a:cubicBezTo>
                    <a:pt x="647742" y="180520"/>
                    <a:pt x="654626" y="163310"/>
                    <a:pt x="691798" y="141285"/>
                  </a:cubicBezTo>
                  <a:cubicBezTo>
                    <a:pt x="700055" y="136465"/>
                    <a:pt x="708317" y="131645"/>
                    <a:pt x="717265" y="127517"/>
                  </a:cubicBezTo>
                  <a:cubicBezTo>
                    <a:pt x="762008" y="106868"/>
                    <a:pt x="781969" y="111684"/>
                    <a:pt x="812256" y="150924"/>
                  </a:cubicBezTo>
                  <a:cubicBezTo>
                    <a:pt x="848741" y="197040"/>
                    <a:pt x="885225" y="243850"/>
                    <a:pt x="921706" y="289970"/>
                  </a:cubicBezTo>
                  <a:cubicBezTo>
                    <a:pt x="956126" y="332648"/>
                    <a:pt x="1036662" y="332648"/>
                    <a:pt x="1071078" y="289279"/>
                  </a:cubicBezTo>
                  <a:cubicBezTo>
                    <a:pt x="1085533" y="270696"/>
                    <a:pt x="1085533" y="247292"/>
                    <a:pt x="1088975" y="225953"/>
                  </a:cubicBezTo>
                  <a:cubicBezTo>
                    <a:pt x="1097237" y="172259"/>
                    <a:pt x="1104121" y="118568"/>
                    <a:pt x="1111005" y="64877"/>
                  </a:cubicBezTo>
                  <a:cubicBezTo>
                    <a:pt x="1116511" y="22200"/>
                    <a:pt x="1128211" y="10496"/>
                    <a:pt x="1170889" y="2925"/>
                  </a:cubicBezTo>
                  <a:cubicBezTo>
                    <a:pt x="1188786" y="-517"/>
                    <a:pt x="1206686" y="-517"/>
                    <a:pt x="1224583" y="86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5">
              <a:extLst>
                <a:ext uri="{FF2B5EF4-FFF2-40B4-BE49-F238E27FC236}">
                  <a16:creationId xmlns:a16="http://schemas.microsoft.com/office/drawing/2014/main" id="{EC263038-68CB-411B-B464-9C0CBFF8079F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5829256" y="3067081"/>
              <a:ext cx="720000" cy="720000"/>
            </a:xfrm>
            <a:custGeom>
              <a:avLst/>
              <a:gdLst>
                <a:gd name="connsiteX0" fmla="*/ 686157 w 1243505"/>
                <a:gd name="connsiteY0" fmla="*/ 1016068 h 1243505"/>
                <a:gd name="connsiteX1" fmla="*/ 560258 w 1243505"/>
                <a:gd name="connsiteY1" fmla="*/ 1016068 h 1243505"/>
                <a:gd name="connsiteX2" fmla="*/ 545811 w 1243505"/>
                <a:gd name="connsiteY2" fmla="*/ 1026903 h 1243505"/>
                <a:gd name="connsiteX3" fmla="*/ 533944 w 1243505"/>
                <a:gd name="connsiteY3" fmla="*/ 1088821 h 1243505"/>
                <a:gd name="connsiteX4" fmla="*/ 505565 w 1243505"/>
                <a:gd name="connsiteY4" fmla="*/ 1169829 h 1243505"/>
                <a:gd name="connsiteX5" fmla="*/ 469447 w 1243505"/>
                <a:gd name="connsiteY5" fmla="*/ 1240002 h 1243505"/>
                <a:gd name="connsiteX6" fmla="*/ 452935 w 1243505"/>
                <a:gd name="connsiteY6" fmla="*/ 1246710 h 1243505"/>
                <a:gd name="connsiteX7" fmla="*/ 305366 w 1243505"/>
                <a:gd name="connsiteY7" fmla="*/ 1185824 h 1243505"/>
                <a:gd name="connsiteX8" fmla="*/ 298142 w 1243505"/>
                <a:gd name="connsiteY8" fmla="*/ 1168281 h 1243505"/>
                <a:gd name="connsiteX9" fmla="*/ 333744 w 1243505"/>
                <a:gd name="connsiteY9" fmla="*/ 1059410 h 1243505"/>
                <a:gd name="connsiteX10" fmla="*/ 342000 w 1243505"/>
                <a:gd name="connsiteY10" fmla="*/ 1043415 h 1243505"/>
                <a:gd name="connsiteX11" fmla="*/ 395662 w 1243505"/>
                <a:gd name="connsiteY11" fmla="*/ 962922 h 1243505"/>
                <a:gd name="connsiteX12" fmla="*/ 393598 w 1243505"/>
                <a:gd name="connsiteY12" fmla="*/ 947959 h 1243505"/>
                <a:gd name="connsiteX13" fmla="*/ 299174 w 1243505"/>
                <a:gd name="connsiteY13" fmla="*/ 853535 h 1243505"/>
                <a:gd name="connsiteX14" fmla="*/ 285243 w 1243505"/>
                <a:gd name="connsiteY14" fmla="*/ 851471 h 1243505"/>
                <a:gd name="connsiteX15" fmla="*/ 230549 w 1243505"/>
                <a:gd name="connsiteY15" fmla="*/ 888106 h 1243505"/>
                <a:gd name="connsiteX16" fmla="*/ 148509 w 1243505"/>
                <a:gd name="connsiteY16" fmla="*/ 926804 h 1243505"/>
                <a:gd name="connsiteX17" fmla="*/ 78852 w 1243505"/>
                <a:gd name="connsiteY17" fmla="*/ 949507 h 1243505"/>
                <a:gd name="connsiteX18" fmla="*/ 62340 w 1243505"/>
                <a:gd name="connsiteY18" fmla="*/ 942799 h 1243505"/>
                <a:gd name="connsiteX19" fmla="*/ 939 w 1243505"/>
                <a:gd name="connsiteY19" fmla="*/ 794198 h 1243505"/>
                <a:gd name="connsiteX20" fmla="*/ 7131 w 1243505"/>
                <a:gd name="connsiteY20" fmla="*/ 778718 h 1243505"/>
                <a:gd name="connsiteX21" fmla="*/ 114454 w 1243505"/>
                <a:gd name="connsiteY21" fmla="*/ 725056 h 1243505"/>
                <a:gd name="connsiteX22" fmla="*/ 189787 w 1243505"/>
                <a:gd name="connsiteY22" fmla="*/ 708545 h 1243505"/>
                <a:gd name="connsiteX23" fmla="*/ 221261 w 1243505"/>
                <a:gd name="connsiteY23" fmla="*/ 702354 h 1243505"/>
                <a:gd name="connsiteX24" fmla="*/ 231581 w 1243505"/>
                <a:gd name="connsiteY24" fmla="*/ 688938 h 1243505"/>
                <a:gd name="connsiteX25" fmla="*/ 225905 w 1243505"/>
                <a:gd name="connsiteY25" fmla="*/ 631149 h 1243505"/>
                <a:gd name="connsiteX26" fmla="*/ 231581 w 1243505"/>
                <a:gd name="connsiteY26" fmla="*/ 559428 h 1243505"/>
                <a:gd name="connsiteX27" fmla="*/ 220745 w 1243505"/>
                <a:gd name="connsiteY27" fmla="*/ 544980 h 1243505"/>
                <a:gd name="connsiteX28" fmla="*/ 172760 w 1243505"/>
                <a:gd name="connsiteY28" fmla="*/ 535693 h 1243505"/>
                <a:gd name="connsiteX29" fmla="*/ 27770 w 1243505"/>
                <a:gd name="connsiteY29" fmla="*/ 478419 h 1243505"/>
                <a:gd name="connsiteX30" fmla="*/ 8163 w 1243505"/>
                <a:gd name="connsiteY30" fmla="*/ 431465 h 1243505"/>
                <a:gd name="connsiteX31" fmla="*/ 62340 w 1243505"/>
                <a:gd name="connsiteY31" fmla="*/ 305051 h 1243505"/>
                <a:gd name="connsiteX32" fmla="*/ 79884 w 1243505"/>
                <a:gd name="connsiteY32" fmla="*/ 297827 h 1243505"/>
                <a:gd name="connsiteX33" fmla="*/ 188755 w 1243505"/>
                <a:gd name="connsiteY33" fmla="*/ 333430 h 1243505"/>
                <a:gd name="connsiteX34" fmla="*/ 204750 w 1243505"/>
                <a:gd name="connsiteY34" fmla="*/ 341685 h 1243505"/>
                <a:gd name="connsiteX35" fmla="*/ 285243 w 1243505"/>
                <a:gd name="connsiteY35" fmla="*/ 395347 h 1243505"/>
                <a:gd name="connsiteX36" fmla="*/ 300206 w 1243505"/>
                <a:gd name="connsiteY36" fmla="*/ 393283 h 1243505"/>
                <a:gd name="connsiteX37" fmla="*/ 393598 w 1243505"/>
                <a:gd name="connsiteY37" fmla="*/ 299891 h 1243505"/>
                <a:gd name="connsiteX38" fmla="*/ 395662 w 1243505"/>
                <a:gd name="connsiteY38" fmla="*/ 283896 h 1243505"/>
                <a:gd name="connsiteX39" fmla="*/ 353352 w 1243505"/>
                <a:gd name="connsiteY39" fmla="*/ 220947 h 1243505"/>
                <a:gd name="connsiteX40" fmla="*/ 325489 w 1243505"/>
                <a:gd name="connsiteY40" fmla="*/ 162125 h 1243505"/>
                <a:gd name="connsiteX41" fmla="*/ 299690 w 1243505"/>
                <a:gd name="connsiteY41" fmla="*/ 82665 h 1243505"/>
                <a:gd name="connsiteX42" fmla="*/ 307946 w 1243505"/>
                <a:gd name="connsiteY42" fmla="*/ 61510 h 1243505"/>
                <a:gd name="connsiteX43" fmla="*/ 451903 w 1243505"/>
                <a:gd name="connsiteY43" fmla="*/ 2172 h 1243505"/>
                <a:gd name="connsiteX44" fmla="*/ 470478 w 1243505"/>
                <a:gd name="connsiteY44" fmla="*/ 9396 h 1243505"/>
                <a:gd name="connsiteX45" fmla="*/ 522076 w 1243505"/>
                <a:gd name="connsiteY45" fmla="*/ 111559 h 1243505"/>
                <a:gd name="connsiteX46" fmla="*/ 537555 w 1243505"/>
                <a:gd name="connsiteY46" fmla="*/ 177605 h 1243505"/>
                <a:gd name="connsiteX47" fmla="*/ 546843 w 1243505"/>
                <a:gd name="connsiteY47" fmla="*/ 223011 h 1243505"/>
                <a:gd name="connsiteX48" fmla="*/ 559227 w 1243505"/>
                <a:gd name="connsiteY48" fmla="*/ 231782 h 1243505"/>
                <a:gd name="connsiteX49" fmla="*/ 688737 w 1243505"/>
                <a:gd name="connsiteY49" fmla="*/ 231782 h 1243505"/>
                <a:gd name="connsiteX50" fmla="*/ 704216 w 1243505"/>
                <a:gd name="connsiteY50" fmla="*/ 220431 h 1243505"/>
                <a:gd name="connsiteX51" fmla="*/ 716600 w 1243505"/>
                <a:gd name="connsiteY51" fmla="*/ 156966 h 1243505"/>
                <a:gd name="connsiteX52" fmla="*/ 743430 w 1243505"/>
                <a:gd name="connsiteY52" fmla="*/ 79569 h 1243505"/>
                <a:gd name="connsiteX53" fmla="*/ 780065 w 1243505"/>
                <a:gd name="connsiteY53" fmla="*/ 8364 h 1243505"/>
                <a:gd name="connsiteX54" fmla="*/ 797092 w 1243505"/>
                <a:gd name="connsiteY54" fmla="*/ 1140 h 1243505"/>
                <a:gd name="connsiteX55" fmla="*/ 944146 w 1243505"/>
                <a:gd name="connsiteY55" fmla="*/ 62542 h 1243505"/>
                <a:gd name="connsiteX56" fmla="*/ 950853 w 1243505"/>
                <a:gd name="connsiteY56" fmla="*/ 79053 h 1243505"/>
                <a:gd name="connsiteX57" fmla="*/ 914735 w 1243505"/>
                <a:gd name="connsiteY57" fmla="*/ 189472 h 1243505"/>
                <a:gd name="connsiteX58" fmla="*/ 906479 w 1243505"/>
                <a:gd name="connsiteY58" fmla="*/ 205467 h 1243505"/>
                <a:gd name="connsiteX59" fmla="*/ 853334 w 1243505"/>
                <a:gd name="connsiteY59" fmla="*/ 284928 h 1243505"/>
                <a:gd name="connsiteX60" fmla="*/ 855398 w 1243505"/>
                <a:gd name="connsiteY60" fmla="*/ 300923 h 1243505"/>
                <a:gd name="connsiteX61" fmla="*/ 948789 w 1243505"/>
                <a:gd name="connsiteY61" fmla="*/ 394315 h 1243505"/>
                <a:gd name="connsiteX62" fmla="*/ 963753 w 1243505"/>
                <a:gd name="connsiteY62" fmla="*/ 396379 h 1243505"/>
                <a:gd name="connsiteX63" fmla="*/ 1015866 w 1243505"/>
                <a:gd name="connsiteY63" fmla="*/ 360777 h 1243505"/>
                <a:gd name="connsiteX64" fmla="*/ 1099971 w 1243505"/>
                <a:gd name="connsiteY64" fmla="*/ 320530 h 1243505"/>
                <a:gd name="connsiteX65" fmla="*/ 1168596 w 1243505"/>
                <a:gd name="connsiteY65" fmla="*/ 298343 h 1243505"/>
                <a:gd name="connsiteX66" fmla="*/ 1186139 w 1243505"/>
                <a:gd name="connsiteY66" fmla="*/ 305567 h 1243505"/>
                <a:gd name="connsiteX67" fmla="*/ 1247024 w 1243505"/>
                <a:gd name="connsiteY67" fmla="*/ 453136 h 1243505"/>
                <a:gd name="connsiteX68" fmla="*/ 1240317 w 1243505"/>
                <a:gd name="connsiteY68" fmla="*/ 469648 h 1243505"/>
                <a:gd name="connsiteX69" fmla="*/ 1135573 w 1243505"/>
                <a:gd name="connsiteY69" fmla="*/ 522277 h 1243505"/>
                <a:gd name="connsiteX70" fmla="*/ 1059209 w 1243505"/>
                <a:gd name="connsiteY70" fmla="*/ 539821 h 1243505"/>
                <a:gd name="connsiteX71" fmla="*/ 1040117 w 1243505"/>
                <a:gd name="connsiteY71" fmla="*/ 543433 h 1243505"/>
                <a:gd name="connsiteX72" fmla="*/ 1017930 w 1243505"/>
                <a:gd name="connsiteY72" fmla="*/ 572843 h 1243505"/>
                <a:gd name="connsiteX73" fmla="*/ 1016383 w 1243505"/>
                <a:gd name="connsiteY73" fmla="*/ 688422 h 1243505"/>
                <a:gd name="connsiteX74" fmla="*/ 1028250 w 1243505"/>
                <a:gd name="connsiteY74" fmla="*/ 703386 h 1243505"/>
                <a:gd name="connsiteX75" fmla="*/ 1118030 w 1243505"/>
                <a:gd name="connsiteY75" fmla="*/ 720929 h 1243505"/>
                <a:gd name="connsiteX76" fmla="*/ 1142281 w 1243505"/>
                <a:gd name="connsiteY76" fmla="*/ 729184 h 1243505"/>
                <a:gd name="connsiteX77" fmla="*/ 1237737 w 1243505"/>
                <a:gd name="connsiteY77" fmla="*/ 777686 h 1243505"/>
                <a:gd name="connsiteX78" fmla="*/ 1246508 w 1243505"/>
                <a:gd name="connsiteY78" fmla="*/ 797809 h 1243505"/>
                <a:gd name="connsiteX79" fmla="*/ 1186655 w 1243505"/>
                <a:gd name="connsiteY79" fmla="*/ 941767 h 1243505"/>
                <a:gd name="connsiteX80" fmla="*/ 1167564 w 1243505"/>
                <a:gd name="connsiteY80" fmla="*/ 950023 h 1243505"/>
                <a:gd name="connsiteX81" fmla="*/ 1062304 w 1243505"/>
                <a:gd name="connsiteY81" fmla="*/ 915452 h 1243505"/>
                <a:gd name="connsiteX82" fmla="*/ 1042697 w 1243505"/>
                <a:gd name="connsiteY82" fmla="*/ 905649 h 1243505"/>
                <a:gd name="connsiteX83" fmla="*/ 963237 w 1243505"/>
                <a:gd name="connsiteY83" fmla="*/ 852503 h 1243505"/>
                <a:gd name="connsiteX84" fmla="*/ 947241 w 1243505"/>
                <a:gd name="connsiteY84" fmla="*/ 855083 h 1243505"/>
                <a:gd name="connsiteX85" fmla="*/ 855914 w 1243505"/>
                <a:gd name="connsiteY85" fmla="*/ 946927 h 1243505"/>
                <a:gd name="connsiteX86" fmla="*/ 853850 w 1243505"/>
                <a:gd name="connsiteY86" fmla="*/ 966018 h 1243505"/>
                <a:gd name="connsiteX87" fmla="*/ 890484 w 1243505"/>
                <a:gd name="connsiteY87" fmla="*/ 1020711 h 1243505"/>
                <a:gd name="connsiteX88" fmla="*/ 925054 w 1243505"/>
                <a:gd name="connsiteY88" fmla="*/ 1093464 h 1243505"/>
                <a:gd name="connsiteX89" fmla="*/ 949821 w 1243505"/>
                <a:gd name="connsiteY89" fmla="*/ 1169313 h 1243505"/>
                <a:gd name="connsiteX90" fmla="*/ 943114 w 1243505"/>
                <a:gd name="connsiteY90" fmla="*/ 1185824 h 1243505"/>
                <a:gd name="connsiteX91" fmla="*/ 794512 w 1243505"/>
                <a:gd name="connsiteY91" fmla="*/ 1247226 h 1243505"/>
                <a:gd name="connsiteX92" fmla="*/ 779033 w 1243505"/>
                <a:gd name="connsiteY92" fmla="*/ 1241034 h 1243505"/>
                <a:gd name="connsiteX93" fmla="*/ 724855 w 1243505"/>
                <a:gd name="connsiteY93" fmla="*/ 1134226 h 1243505"/>
                <a:gd name="connsiteX94" fmla="*/ 718148 w 1243505"/>
                <a:gd name="connsiteY94" fmla="*/ 1105332 h 1243505"/>
                <a:gd name="connsiteX95" fmla="*/ 703184 w 1243505"/>
                <a:gd name="connsiteY95" fmla="*/ 1031031 h 1243505"/>
                <a:gd name="connsiteX96" fmla="*/ 686157 w 1243505"/>
                <a:gd name="connsiteY96" fmla="*/ 1016068 h 1243505"/>
                <a:gd name="connsiteX97" fmla="*/ 624240 w 1243505"/>
                <a:gd name="connsiteY97" fmla="*/ 791102 h 1243505"/>
                <a:gd name="connsiteX98" fmla="*/ 790900 w 1243505"/>
                <a:gd name="connsiteY98" fmla="*/ 623925 h 1243505"/>
                <a:gd name="connsiteX99" fmla="*/ 624240 w 1243505"/>
                <a:gd name="connsiteY99" fmla="*/ 458296 h 1243505"/>
                <a:gd name="connsiteX100" fmla="*/ 458095 w 1243505"/>
                <a:gd name="connsiteY100" fmla="*/ 624441 h 1243505"/>
                <a:gd name="connsiteX101" fmla="*/ 624240 w 1243505"/>
                <a:gd name="connsiteY101" fmla="*/ 791102 h 12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43505" h="1243505">
                  <a:moveTo>
                    <a:pt x="686157" y="1016068"/>
                  </a:moveTo>
                  <a:cubicBezTo>
                    <a:pt x="644363" y="1024840"/>
                    <a:pt x="602053" y="1021743"/>
                    <a:pt x="560258" y="1016068"/>
                  </a:cubicBezTo>
                  <a:cubicBezTo>
                    <a:pt x="550455" y="1015036"/>
                    <a:pt x="547359" y="1018132"/>
                    <a:pt x="545811" y="1026903"/>
                  </a:cubicBezTo>
                  <a:cubicBezTo>
                    <a:pt x="542199" y="1047542"/>
                    <a:pt x="537039" y="1068181"/>
                    <a:pt x="533944" y="1088821"/>
                  </a:cubicBezTo>
                  <a:cubicBezTo>
                    <a:pt x="529816" y="1117715"/>
                    <a:pt x="519496" y="1144030"/>
                    <a:pt x="505565" y="1169829"/>
                  </a:cubicBezTo>
                  <a:cubicBezTo>
                    <a:pt x="492666" y="1192532"/>
                    <a:pt x="481314" y="1216267"/>
                    <a:pt x="469447" y="1240002"/>
                  </a:cubicBezTo>
                  <a:cubicBezTo>
                    <a:pt x="465835" y="1247741"/>
                    <a:pt x="461191" y="1249290"/>
                    <a:pt x="452935" y="1246710"/>
                  </a:cubicBezTo>
                  <a:cubicBezTo>
                    <a:pt x="401853" y="1231230"/>
                    <a:pt x="352836" y="1211107"/>
                    <a:pt x="305366" y="1185824"/>
                  </a:cubicBezTo>
                  <a:cubicBezTo>
                    <a:pt x="297110" y="1181696"/>
                    <a:pt x="295562" y="1177053"/>
                    <a:pt x="298142" y="1168281"/>
                  </a:cubicBezTo>
                  <a:cubicBezTo>
                    <a:pt x="310525" y="1132163"/>
                    <a:pt x="321877" y="1095528"/>
                    <a:pt x="333744" y="1059410"/>
                  </a:cubicBezTo>
                  <a:cubicBezTo>
                    <a:pt x="335808" y="1053734"/>
                    <a:pt x="338904" y="1048574"/>
                    <a:pt x="342000" y="1043415"/>
                  </a:cubicBezTo>
                  <a:cubicBezTo>
                    <a:pt x="360059" y="1016584"/>
                    <a:pt x="377602" y="989753"/>
                    <a:pt x="395662" y="962922"/>
                  </a:cubicBezTo>
                  <a:cubicBezTo>
                    <a:pt x="399790" y="956730"/>
                    <a:pt x="399790" y="952603"/>
                    <a:pt x="393598" y="947959"/>
                  </a:cubicBezTo>
                  <a:cubicBezTo>
                    <a:pt x="356963" y="921644"/>
                    <a:pt x="326005" y="889653"/>
                    <a:pt x="299174" y="853535"/>
                  </a:cubicBezTo>
                  <a:cubicBezTo>
                    <a:pt x="295046" y="847859"/>
                    <a:pt x="290918" y="847859"/>
                    <a:pt x="285243" y="851471"/>
                  </a:cubicBezTo>
                  <a:cubicBezTo>
                    <a:pt x="267183" y="863855"/>
                    <a:pt x="248092" y="875206"/>
                    <a:pt x="230549" y="888106"/>
                  </a:cubicBezTo>
                  <a:cubicBezTo>
                    <a:pt x="205782" y="906681"/>
                    <a:pt x="178435" y="918548"/>
                    <a:pt x="148509" y="926804"/>
                  </a:cubicBezTo>
                  <a:cubicBezTo>
                    <a:pt x="124774" y="933511"/>
                    <a:pt x="101555" y="941767"/>
                    <a:pt x="78852" y="949507"/>
                  </a:cubicBezTo>
                  <a:cubicBezTo>
                    <a:pt x="71112" y="952087"/>
                    <a:pt x="66468" y="950539"/>
                    <a:pt x="62340" y="942799"/>
                  </a:cubicBezTo>
                  <a:cubicBezTo>
                    <a:pt x="36541" y="895329"/>
                    <a:pt x="15902" y="845795"/>
                    <a:pt x="939" y="794198"/>
                  </a:cubicBezTo>
                  <a:cubicBezTo>
                    <a:pt x="-1125" y="786458"/>
                    <a:pt x="-93" y="782330"/>
                    <a:pt x="7131" y="778718"/>
                  </a:cubicBezTo>
                  <a:cubicBezTo>
                    <a:pt x="42733" y="760659"/>
                    <a:pt x="77820" y="741052"/>
                    <a:pt x="114454" y="725056"/>
                  </a:cubicBezTo>
                  <a:cubicBezTo>
                    <a:pt x="137673" y="714737"/>
                    <a:pt x="164504" y="714221"/>
                    <a:pt x="189787" y="708545"/>
                  </a:cubicBezTo>
                  <a:cubicBezTo>
                    <a:pt x="200106" y="705965"/>
                    <a:pt x="210942" y="704417"/>
                    <a:pt x="221261" y="702354"/>
                  </a:cubicBezTo>
                  <a:cubicBezTo>
                    <a:pt x="229001" y="700806"/>
                    <a:pt x="233129" y="698226"/>
                    <a:pt x="231581" y="688938"/>
                  </a:cubicBezTo>
                  <a:cubicBezTo>
                    <a:pt x="229001" y="669847"/>
                    <a:pt x="226937" y="650756"/>
                    <a:pt x="225905" y="631149"/>
                  </a:cubicBezTo>
                  <a:cubicBezTo>
                    <a:pt x="224873" y="606898"/>
                    <a:pt x="229517" y="583163"/>
                    <a:pt x="231581" y="559428"/>
                  </a:cubicBezTo>
                  <a:cubicBezTo>
                    <a:pt x="232613" y="549624"/>
                    <a:pt x="229001" y="546528"/>
                    <a:pt x="220745" y="544980"/>
                  </a:cubicBezTo>
                  <a:cubicBezTo>
                    <a:pt x="204750" y="542401"/>
                    <a:pt x="188755" y="537757"/>
                    <a:pt x="172760" y="535693"/>
                  </a:cubicBezTo>
                  <a:cubicBezTo>
                    <a:pt x="118582" y="530533"/>
                    <a:pt x="74208" y="502154"/>
                    <a:pt x="27770" y="478419"/>
                  </a:cubicBezTo>
                  <a:cubicBezTo>
                    <a:pt x="-2157" y="463456"/>
                    <a:pt x="-1125" y="463456"/>
                    <a:pt x="8163" y="431465"/>
                  </a:cubicBezTo>
                  <a:cubicBezTo>
                    <a:pt x="21062" y="387091"/>
                    <a:pt x="41701" y="345813"/>
                    <a:pt x="62340" y="305051"/>
                  </a:cubicBezTo>
                  <a:cubicBezTo>
                    <a:pt x="66468" y="296795"/>
                    <a:pt x="71112" y="295247"/>
                    <a:pt x="79884" y="297827"/>
                  </a:cubicBezTo>
                  <a:cubicBezTo>
                    <a:pt x="116002" y="310211"/>
                    <a:pt x="152636" y="321562"/>
                    <a:pt x="188755" y="333430"/>
                  </a:cubicBezTo>
                  <a:cubicBezTo>
                    <a:pt x="194430" y="335494"/>
                    <a:pt x="199590" y="338589"/>
                    <a:pt x="204750" y="341685"/>
                  </a:cubicBezTo>
                  <a:cubicBezTo>
                    <a:pt x="231581" y="359745"/>
                    <a:pt x="258412" y="377288"/>
                    <a:pt x="285243" y="395347"/>
                  </a:cubicBezTo>
                  <a:cubicBezTo>
                    <a:pt x="291434" y="399475"/>
                    <a:pt x="295562" y="399475"/>
                    <a:pt x="300206" y="393283"/>
                  </a:cubicBezTo>
                  <a:cubicBezTo>
                    <a:pt x="326521" y="357165"/>
                    <a:pt x="357479" y="326206"/>
                    <a:pt x="393598" y="299891"/>
                  </a:cubicBezTo>
                  <a:cubicBezTo>
                    <a:pt x="400305" y="294731"/>
                    <a:pt x="399790" y="290604"/>
                    <a:pt x="395662" y="283896"/>
                  </a:cubicBezTo>
                  <a:cubicBezTo>
                    <a:pt x="381214" y="263257"/>
                    <a:pt x="367799" y="241586"/>
                    <a:pt x="353352" y="220947"/>
                  </a:cubicBezTo>
                  <a:cubicBezTo>
                    <a:pt x="340452" y="202887"/>
                    <a:pt x="331681" y="183280"/>
                    <a:pt x="325489" y="162125"/>
                  </a:cubicBezTo>
                  <a:cubicBezTo>
                    <a:pt x="317749" y="135294"/>
                    <a:pt x="308978" y="108980"/>
                    <a:pt x="299690" y="82665"/>
                  </a:cubicBezTo>
                  <a:cubicBezTo>
                    <a:pt x="296078" y="72345"/>
                    <a:pt x="297626" y="66669"/>
                    <a:pt x="307946" y="61510"/>
                  </a:cubicBezTo>
                  <a:cubicBezTo>
                    <a:pt x="353867" y="37259"/>
                    <a:pt x="401853" y="17136"/>
                    <a:pt x="451903" y="2172"/>
                  </a:cubicBezTo>
                  <a:cubicBezTo>
                    <a:pt x="461191" y="-408"/>
                    <a:pt x="465835" y="624"/>
                    <a:pt x="470478" y="9396"/>
                  </a:cubicBezTo>
                  <a:cubicBezTo>
                    <a:pt x="487506" y="43451"/>
                    <a:pt x="505565" y="77505"/>
                    <a:pt x="522076" y="111559"/>
                  </a:cubicBezTo>
                  <a:cubicBezTo>
                    <a:pt x="531880" y="132199"/>
                    <a:pt x="532396" y="155934"/>
                    <a:pt x="537555" y="177605"/>
                  </a:cubicBezTo>
                  <a:cubicBezTo>
                    <a:pt x="541167" y="192568"/>
                    <a:pt x="543747" y="208047"/>
                    <a:pt x="546843" y="223011"/>
                  </a:cubicBezTo>
                  <a:cubicBezTo>
                    <a:pt x="548391" y="230234"/>
                    <a:pt x="550971" y="232814"/>
                    <a:pt x="559227" y="231782"/>
                  </a:cubicBezTo>
                  <a:cubicBezTo>
                    <a:pt x="602569" y="225590"/>
                    <a:pt x="645395" y="225074"/>
                    <a:pt x="688737" y="231782"/>
                  </a:cubicBezTo>
                  <a:cubicBezTo>
                    <a:pt x="699056" y="233330"/>
                    <a:pt x="702152" y="229718"/>
                    <a:pt x="704216" y="220431"/>
                  </a:cubicBezTo>
                  <a:cubicBezTo>
                    <a:pt x="707828" y="199276"/>
                    <a:pt x="713504" y="178636"/>
                    <a:pt x="716600" y="156966"/>
                  </a:cubicBezTo>
                  <a:cubicBezTo>
                    <a:pt x="720727" y="129103"/>
                    <a:pt x="730531" y="103820"/>
                    <a:pt x="743430" y="79569"/>
                  </a:cubicBezTo>
                  <a:cubicBezTo>
                    <a:pt x="756330" y="56350"/>
                    <a:pt x="768197" y="32099"/>
                    <a:pt x="780065" y="8364"/>
                  </a:cubicBezTo>
                  <a:cubicBezTo>
                    <a:pt x="784193" y="108"/>
                    <a:pt x="788320" y="-1440"/>
                    <a:pt x="797092" y="1140"/>
                  </a:cubicBezTo>
                  <a:cubicBezTo>
                    <a:pt x="848174" y="16620"/>
                    <a:pt x="897192" y="36743"/>
                    <a:pt x="944146" y="62542"/>
                  </a:cubicBezTo>
                  <a:cubicBezTo>
                    <a:pt x="951885" y="66669"/>
                    <a:pt x="953949" y="70797"/>
                    <a:pt x="950853" y="79053"/>
                  </a:cubicBezTo>
                  <a:cubicBezTo>
                    <a:pt x="938470" y="115687"/>
                    <a:pt x="927118" y="152838"/>
                    <a:pt x="914735" y="189472"/>
                  </a:cubicBezTo>
                  <a:cubicBezTo>
                    <a:pt x="912671" y="195148"/>
                    <a:pt x="909575" y="200308"/>
                    <a:pt x="906479" y="205467"/>
                  </a:cubicBezTo>
                  <a:cubicBezTo>
                    <a:pt x="888936" y="231782"/>
                    <a:pt x="871393" y="258613"/>
                    <a:pt x="853334" y="284928"/>
                  </a:cubicBezTo>
                  <a:cubicBezTo>
                    <a:pt x="848690" y="291635"/>
                    <a:pt x="849206" y="296279"/>
                    <a:pt x="855398" y="300923"/>
                  </a:cubicBezTo>
                  <a:cubicBezTo>
                    <a:pt x="891516" y="327238"/>
                    <a:pt x="922475" y="358713"/>
                    <a:pt x="948789" y="394315"/>
                  </a:cubicBezTo>
                  <a:cubicBezTo>
                    <a:pt x="953433" y="401023"/>
                    <a:pt x="957561" y="400507"/>
                    <a:pt x="963753" y="396379"/>
                  </a:cubicBezTo>
                  <a:cubicBezTo>
                    <a:pt x="981296" y="384511"/>
                    <a:pt x="999355" y="373676"/>
                    <a:pt x="1015866" y="360777"/>
                  </a:cubicBezTo>
                  <a:cubicBezTo>
                    <a:pt x="1041149" y="341685"/>
                    <a:pt x="1069528" y="329302"/>
                    <a:pt x="1099971" y="320530"/>
                  </a:cubicBezTo>
                  <a:cubicBezTo>
                    <a:pt x="1123190" y="314339"/>
                    <a:pt x="1145893" y="306083"/>
                    <a:pt x="1168596" y="298343"/>
                  </a:cubicBezTo>
                  <a:cubicBezTo>
                    <a:pt x="1177368" y="295247"/>
                    <a:pt x="1181495" y="297311"/>
                    <a:pt x="1186139" y="305567"/>
                  </a:cubicBezTo>
                  <a:cubicBezTo>
                    <a:pt x="1211422" y="352521"/>
                    <a:pt x="1232061" y="401539"/>
                    <a:pt x="1247024" y="453136"/>
                  </a:cubicBezTo>
                  <a:cubicBezTo>
                    <a:pt x="1249604" y="461392"/>
                    <a:pt x="1247540" y="465520"/>
                    <a:pt x="1240317" y="469648"/>
                  </a:cubicBezTo>
                  <a:cubicBezTo>
                    <a:pt x="1205230" y="487191"/>
                    <a:pt x="1171176" y="506282"/>
                    <a:pt x="1135573" y="522277"/>
                  </a:cubicBezTo>
                  <a:cubicBezTo>
                    <a:pt x="1111838" y="533113"/>
                    <a:pt x="1084492" y="533629"/>
                    <a:pt x="1059209" y="539821"/>
                  </a:cubicBezTo>
                  <a:cubicBezTo>
                    <a:pt x="1053017" y="541369"/>
                    <a:pt x="1046309" y="542401"/>
                    <a:pt x="1040117" y="543433"/>
                  </a:cubicBezTo>
                  <a:cubicBezTo>
                    <a:pt x="1015866" y="548592"/>
                    <a:pt x="1014318" y="548592"/>
                    <a:pt x="1017930" y="572843"/>
                  </a:cubicBezTo>
                  <a:cubicBezTo>
                    <a:pt x="1024122" y="611541"/>
                    <a:pt x="1021542" y="649724"/>
                    <a:pt x="1016383" y="688422"/>
                  </a:cubicBezTo>
                  <a:cubicBezTo>
                    <a:pt x="1014835" y="699258"/>
                    <a:pt x="1019478" y="701837"/>
                    <a:pt x="1028250" y="703386"/>
                  </a:cubicBezTo>
                  <a:cubicBezTo>
                    <a:pt x="1058177" y="709061"/>
                    <a:pt x="1088103" y="715253"/>
                    <a:pt x="1118030" y="720929"/>
                  </a:cubicBezTo>
                  <a:cubicBezTo>
                    <a:pt x="1126802" y="722477"/>
                    <a:pt x="1134541" y="725572"/>
                    <a:pt x="1142281" y="729184"/>
                  </a:cubicBezTo>
                  <a:cubicBezTo>
                    <a:pt x="1173756" y="745696"/>
                    <a:pt x="1205746" y="762207"/>
                    <a:pt x="1237737" y="777686"/>
                  </a:cubicBezTo>
                  <a:cubicBezTo>
                    <a:pt x="1247024" y="782330"/>
                    <a:pt x="1249604" y="786974"/>
                    <a:pt x="1246508" y="797809"/>
                  </a:cubicBezTo>
                  <a:cubicBezTo>
                    <a:pt x="1231545" y="847859"/>
                    <a:pt x="1211422" y="895329"/>
                    <a:pt x="1186655" y="941767"/>
                  </a:cubicBezTo>
                  <a:cubicBezTo>
                    <a:pt x="1182011" y="950539"/>
                    <a:pt x="1177368" y="953634"/>
                    <a:pt x="1167564" y="950023"/>
                  </a:cubicBezTo>
                  <a:cubicBezTo>
                    <a:pt x="1132477" y="938155"/>
                    <a:pt x="1097391" y="926804"/>
                    <a:pt x="1062304" y="915452"/>
                  </a:cubicBezTo>
                  <a:cubicBezTo>
                    <a:pt x="1055081" y="913388"/>
                    <a:pt x="1048889" y="909776"/>
                    <a:pt x="1042697" y="905649"/>
                  </a:cubicBezTo>
                  <a:cubicBezTo>
                    <a:pt x="1016383" y="888106"/>
                    <a:pt x="989552" y="870562"/>
                    <a:pt x="963237" y="852503"/>
                  </a:cubicBezTo>
                  <a:cubicBezTo>
                    <a:pt x="956529" y="847859"/>
                    <a:pt x="952401" y="848375"/>
                    <a:pt x="947241" y="855083"/>
                  </a:cubicBezTo>
                  <a:cubicBezTo>
                    <a:pt x="921443" y="890169"/>
                    <a:pt x="891000" y="921128"/>
                    <a:pt x="855914" y="946927"/>
                  </a:cubicBezTo>
                  <a:cubicBezTo>
                    <a:pt x="847658" y="953119"/>
                    <a:pt x="848174" y="958278"/>
                    <a:pt x="853850" y="966018"/>
                  </a:cubicBezTo>
                  <a:cubicBezTo>
                    <a:pt x="866749" y="984077"/>
                    <a:pt x="877584" y="1002652"/>
                    <a:pt x="890484" y="1020711"/>
                  </a:cubicBezTo>
                  <a:cubicBezTo>
                    <a:pt x="906479" y="1042899"/>
                    <a:pt x="917831" y="1067149"/>
                    <a:pt x="925054" y="1093464"/>
                  </a:cubicBezTo>
                  <a:cubicBezTo>
                    <a:pt x="932278" y="1119263"/>
                    <a:pt x="941050" y="1144030"/>
                    <a:pt x="949821" y="1169313"/>
                  </a:cubicBezTo>
                  <a:cubicBezTo>
                    <a:pt x="952401" y="1177053"/>
                    <a:pt x="950853" y="1181696"/>
                    <a:pt x="943114" y="1185824"/>
                  </a:cubicBezTo>
                  <a:cubicBezTo>
                    <a:pt x="895644" y="1211623"/>
                    <a:pt x="846110" y="1232262"/>
                    <a:pt x="794512" y="1247226"/>
                  </a:cubicBezTo>
                  <a:cubicBezTo>
                    <a:pt x="786773" y="1249290"/>
                    <a:pt x="782645" y="1248258"/>
                    <a:pt x="779033" y="1241034"/>
                  </a:cubicBezTo>
                  <a:cubicBezTo>
                    <a:pt x="760974" y="1205432"/>
                    <a:pt x="742399" y="1169829"/>
                    <a:pt x="724855" y="1134226"/>
                  </a:cubicBezTo>
                  <a:cubicBezTo>
                    <a:pt x="720211" y="1125455"/>
                    <a:pt x="720211" y="1115136"/>
                    <a:pt x="718148" y="1105332"/>
                  </a:cubicBezTo>
                  <a:cubicBezTo>
                    <a:pt x="712988" y="1080565"/>
                    <a:pt x="708344" y="1055798"/>
                    <a:pt x="703184" y="1031031"/>
                  </a:cubicBezTo>
                  <a:cubicBezTo>
                    <a:pt x="700604" y="1015552"/>
                    <a:pt x="701120" y="1015552"/>
                    <a:pt x="686157" y="1016068"/>
                  </a:cubicBezTo>
                  <a:close/>
                  <a:moveTo>
                    <a:pt x="624240" y="791102"/>
                  </a:moveTo>
                  <a:cubicBezTo>
                    <a:pt x="720211" y="788522"/>
                    <a:pt x="791416" y="716801"/>
                    <a:pt x="790900" y="623925"/>
                  </a:cubicBezTo>
                  <a:cubicBezTo>
                    <a:pt x="790384" y="528985"/>
                    <a:pt x="717632" y="457780"/>
                    <a:pt x="624240" y="458296"/>
                  </a:cubicBezTo>
                  <a:cubicBezTo>
                    <a:pt x="530332" y="458296"/>
                    <a:pt x="458095" y="530533"/>
                    <a:pt x="458095" y="624441"/>
                  </a:cubicBezTo>
                  <a:cubicBezTo>
                    <a:pt x="458095" y="718349"/>
                    <a:pt x="530848" y="788522"/>
                    <a:pt x="624240" y="79110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1432617F-0106-410F-8A7F-E61537C36A37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5829016" y="1235635"/>
              <a:ext cx="720480" cy="720000"/>
            </a:xfrm>
            <a:custGeom>
              <a:avLst/>
              <a:gdLst>
                <a:gd name="connsiteX0" fmla="*/ 494065 w 988147"/>
                <a:gd name="connsiteY0" fmla="*/ 418283 h 987501"/>
                <a:gd name="connsiteX1" fmla="*/ 418427 w 988147"/>
                <a:gd name="connsiteY1" fmla="*/ 493594 h 987501"/>
                <a:gd name="connsiteX2" fmla="*/ 493739 w 988147"/>
                <a:gd name="connsiteY2" fmla="*/ 569560 h 987501"/>
                <a:gd name="connsiteX3" fmla="*/ 569541 w 988147"/>
                <a:gd name="connsiteY3" fmla="*/ 494085 h 987501"/>
                <a:gd name="connsiteX4" fmla="*/ 494065 w 988147"/>
                <a:gd name="connsiteY4" fmla="*/ 418283 h 987501"/>
                <a:gd name="connsiteX5" fmla="*/ 494392 w 988147"/>
                <a:gd name="connsiteY5" fmla="*/ 193327 h 987501"/>
                <a:gd name="connsiteX6" fmla="*/ 794660 w 988147"/>
                <a:gd name="connsiteY6" fmla="*/ 494411 h 987501"/>
                <a:gd name="connsiteX7" fmla="*/ 493249 w 988147"/>
                <a:gd name="connsiteY7" fmla="*/ 794353 h 987501"/>
                <a:gd name="connsiteX8" fmla="*/ 193471 w 988147"/>
                <a:gd name="connsiteY8" fmla="*/ 493431 h 987501"/>
                <a:gd name="connsiteX9" fmla="*/ 494392 w 988147"/>
                <a:gd name="connsiteY9" fmla="*/ 193327 h 987501"/>
                <a:gd name="connsiteX10" fmla="*/ 494464 w 988147"/>
                <a:gd name="connsiteY10" fmla="*/ 132604 h 987501"/>
                <a:gd name="connsiteX11" fmla="*/ 133489 w 988147"/>
                <a:gd name="connsiteY11" fmla="*/ 491484 h 987501"/>
                <a:gd name="connsiteX12" fmla="*/ 493893 w 988147"/>
                <a:gd name="connsiteY12" fmla="*/ 853411 h 987501"/>
                <a:gd name="connsiteX13" fmla="*/ 854867 w 988147"/>
                <a:gd name="connsiteY13" fmla="*/ 492817 h 987501"/>
                <a:gd name="connsiteX14" fmla="*/ 494464 w 988147"/>
                <a:gd name="connsiteY14" fmla="*/ 132604 h 987501"/>
                <a:gd name="connsiteX15" fmla="*/ 553293 w 988147"/>
                <a:gd name="connsiteY15" fmla="*/ 95 h 987501"/>
                <a:gd name="connsiteX16" fmla="*/ 558434 w 988147"/>
                <a:gd name="connsiteY16" fmla="*/ 285 h 987501"/>
                <a:gd name="connsiteX17" fmla="*/ 580519 w 988147"/>
                <a:gd name="connsiteY17" fmla="*/ 24083 h 987501"/>
                <a:gd name="connsiteX18" fmla="*/ 581852 w 988147"/>
                <a:gd name="connsiteY18" fmla="*/ 68444 h 987501"/>
                <a:gd name="connsiteX19" fmla="*/ 589657 w 988147"/>
                <a:gd name="connsiteY19" fmla="*/ 81390 h 987501"/>
                <a:gd name="connsiteX20" fmla="*/ 617835 w 988147"/>
                <a:gd name="connsiteY20" fmla="*/ 88815 h 987501"/>
                <a:gd name="connsiteX21" fmla="*/ 631162 w 988147"/>
                <a:gd name="connsiteY21" fmla="*/ 81771 h 987501"/>
                <a:gd name="connsiteX22" fmla="*/ 656483 w 988147"/>
                <a:gd name="connsiteY22" fmla="*/ 41218 h 987501"/>
                <a:gd name="connsiteX23" fmla="*/ 681043 w 988147"/>
                <a:gd name="connsiteY23" fmla="*/ 32651 h 987501"/>
                <a:gd name="connsiteX24" fmla="*/ 685422 w 988147"/>
                <a:gd name="connsiteY24" fmla="*/ 34174 h 987501"/>
                <a:gd name="connsiteX25" fmla="*/ 699321 w 988147"/>
                <a:gd name="connsiteY25" fmla="*/ 61399 h 987501"/>
                <a:gd name="connsiteX26" fmla="*/ 689420 w 988147"/>
                <a:gd name="connsiteY26" fmla="*/ 104046 h 987501"/>
                <a:gd name="connsiteX27" fmla="*/ 696274 w 988147"/>
                <a:gd name="connsiteY27" fmla="*/ 122514 h 987501"/>
                <a:gd name="connsiteX28" fmla="*/ 718359 w 988147"/>
                <a:gd name="connsiteY28" fmla="*/ 134698 h 987501"/>
                <a:gd name="connsiteX29" fmla="*/ 733019 w 988147"/>
                <a:gd name="connsiteY29" fmla="*/ 131272 h 987501"/>
                <a:gd name="connsiteX30" fmla="*/ 768050 w 988147"/>
                <a:gd name="connsiteY30" fmla="*/ 98715 h 987501"/>
                <a:gd name="connsiteX31" fmla="*/ 793943 w 988147"/>
                <a:gd name="connsiteY31" fmla="*/ 96621 h 987501"/>
                <a:gd name="connsiteX32" fmla="*/ 795276 w 988147"/>
                <a:gd name="connsiteY32" fmla="*/ 97573 h 987501"/>
                <a:gd name="connsiteX33" fmla="*/ 803463 w 988147"/>
                <a:gd name="connsiteY33" fmla="*/ 130510 h 987501"/>
                <a:gd name="connsiteX34" fmla="*/ 783091 w 988147"/>
                <a:gd name="connsiteY34" fmla="*/ 168587 h 987501"/>
                <a:gd name="connsiteX35" fmla="*/ 784804 w 988147"/>
                <a:gd name="connsiteY35" fmla="*/ 186674 h 987501"/>
                <a:gd name="connsiteX36" fmla="*/ 801939 w 988147"/>
                <a:gd name="connsiteY36" fmla="*/ 203619 h 987501"/>
                <a:gd name="connsiteX37" fmla="*/ 819074 w 988147"/>
                <a:gd name="connsiteY37" fmla="*/ 205142 h 987501"/>
                <a:gd name="connsiteX38" fmla="*/ 862292 w 988147"/>
                <a:gd name="connsiteY38" fmla="*/ 182295 h 987501"/>
                <a:gd name="connsiteX39" fmla="*/ 885900 w 988147"/>
                <a:gd name="connsiteY39" fmla="*/ 187245 h 987501"/>
                <a:gd name="connsiteX40" fmla="*/ 893135 w 988147"/>
                <a:gd name="connsiteY40" fmla="*/ 196955 h 987501"/>
                <a:gd name="connsiteX41" fmla="*/ 891231 w 988147"/>
                <a:gd name="connsiteY41" fmla="*/ 218278 h 987501"/>
                <a:gd name="connsiteX42" fmla="*/ 856771 w 988147"/>
                <a:gd name="connsiteY42" fmla="*/ 255404 h 987501"/>
                <a:gd name="connsiteX43" fmla="*/ 853725 w 988147"/>
                <a:gd name="connsiteY43" fmla="*/ 270635 h 987501"/>
                <a:gd name="connsiteX44" fmla="*/ 866861 w 988147"/>
                <a:gd name="connsiteY44" fmla="*/ 293481 h 987501"/>
                <a:gd name="connsiteX45" fmla="*/ 883615 w 988147"/>
                <a:gd name="connsiteY45" fmla="*/ 299003 h 987501"/>
                <a:gd name="connsiteX46" fmla="*/ 932354 w 988147"/>
                <a:gd name="connsiteY46" fmla="*/ 287960 h 987501"/>
                <a:gd name="connsiteX47" fmla="*/ 950441 w 988147"/>
                <a:gd name="connsiteY47" fmla="*/ 296337 h 987501"/>
                <a:gd name="connsiteX48" fmla="*/ 956153 w 988147"/>
                <a:gd name="connsiteY48" fmla="*/ 309474 h 987501"/>
                <a:gd name="connsiteX49" fmla="*/ 948347 w 988147"/>
                <a:gd name="connsiteY49" fmla="*/ 330797 h 987501"/>
                <a:gd name="connsiteX50" fmla="*/ 908175 w 988147"/>
                <a:gd name="connsiteY50" fmla="*/ 355738 h 987501"/>
                <a:gd name="connsiteX51" fmla="*/ 899608 w 988147"/>
                <a:gd name="connsiteY51" fmla="*/ 374396 h 987501"/>
                <a:gd name="connsiteX52" fmla="*/ 905510 w 988147"/>
                <a:gd name="connsiteY52" fmla="*/ 396100 h 987501"/>
                <a:gd name="connsiteX53" fmla="*/ 919789 w 988147"/>
                <a:gd name="connsiteY53" fmla="*/ 406191 h 987501"/>
                <a:gd name="connsiteX54" fmla="*/ 969861 w 988147"/>
                <a:gd name="connsiteY54" fmla="*/ 408095 h 987501"/>
                <a:gd name="connsiteX55" fmla="*/ 986044 w 988147"/>
                <a:gd name="connsiteY55" fmla="*/ 420851 h 987501"/>
                <a:gd name="connsiteX56" fmla="*/ 988138 w 988147"/>
                <a:gd name="connsiteY56" fmla="*/ 436272 h 987501"/>
                <a:gd name="connsiteX57" fmla="*/ 975763 w 988147"/>
                <a:gd name="connsiteY57" fmla="*/ 453788 h 987501"/>
                <a:gd name="connsiteX58" fmla="*/ 930641 w 988147"/>
                <a:gd name="connsiteY58" fmla="*/ 467686 h 987501"/>
                <a:gd name="connsiteX59" fmla="*/ 916552 w 988147"/>
                <a:gd name="connsiteY59" fmla="*/ 485582 h 987501"/>
                <a:gd name="connsiteX60" fmla="*/ 917504 w 988147"/>
                <a:gd name="connsiteY60" fmla="*/ 509190 h 987501"/>
                <a:gd name="connsiteX61" fmla="*/ 927214 w 988147"/>
                <a:gd name="connsiteY61" fmla="*/ 519471 h 987501"/>
                <a:gd name="connsiteX62" fmla="*/ 974620 w 988147"/>
                <a:gd name="connsiteY62" fmla="*/ 533941 h 987501"/>
                <a:gd name="connsiteX63" fmla="*/ 988138 w 988147"/>
                <a:gd name="connsiteY63" fmla="*/ 552789 h 987501"/>
                <a:gd name="connsiteX64" fmla="*/ 988138 w 988147"/>
                <a:gd name="connsiteY64" fmla="*/ 556216 h 987501"/>
                <a:gd name="connsiteX65" fmla="*/ 963768 w 988147"/>
                <a:gd name="connsiteY65" fmla="*/ 580395 h 987501"/>
                <a:gd name="connsiteX66" fmla="*/ 918837 w 988147"/>
                <a:gd name="connsiteY66" fmla="*/ 581728 h 987501"/>
                <a:gd name="connsiteX67" fmla="*/ 906843 w 988147"/>
                <a:gd name="connsiteY67" fmla="*/ 589153 h 987501"/>
                <a:gd name="connsiteX68" fmla="*/ 899227 w 988147"/>
                <a:gd name="connsiteY68" fmla="*/ 617330 h 987501"/>
                <a:gd name="connsiteX69" fmla="*/ 906652 w 988147"/>
                <a:gd name="connsiteY69" fmla="*/ 631038 h 987501"/>
                <a:gd name="connsiteX70" fmla="*/ 946253 w 988147"/>
                <a:gd name="connsiteY70" fmla="*/ 655789 h 987501"/>
                <a:gd name="connsiteX71" fmla="*/ 955201 w 988147"/>
                <a:gd name="connsiteY71" fmla="*/ 681110 h 987501"/>
                <a:gd name="connsiteX72" fmla="*/ 948918 w 988147"/>
                <a:gd name="connsiteY72" fmla="*/ 694057 h 987501"/>
                <a:gd name="connsiteX73" fmla="*/ 936734 w 988147"/>
                <a:gd name="connsiteY73" fmla="*/ 700149 h 987501"/>
                <a:gd name="connsiteX74" fmla="*/ 906462 w 988147"/>
                <a:gd name="connsiteY74" fmla="*/ 693485 h 987501"/>
                <a:gd name="connsiteX75" fmla="*/ 881711 w 988147"/>
                <a:gd name="connsiteY75" fmla="*/ 687774 h 987501"/>
                <a:gd name="connsiteX76" fmla="*/ 868765 w 988147"/>
                <a:gd name="connsiteY76" fmla="*/ 691772 h 987501"/>
                <a:gd name="connsiteX77" fmla="*/ 853154 w 988147"/>
                <a:gd name="connsiteY77" fmla="*/ 719759 h 987501"/>
                <a:gd name="connsiteX78" fmla="*/ 856961 w 988147"/>
                <a:gd name="connsiteY78" fmla="*/ 731753 h 987501"/>
                <a:gd name="connsiteX79" fmla="*/ 890279 w 988147"/>
                <a:gd name="connsiteY79" fmla="*/ 767546 h 987501"/>
                <a:gd name="connsiteX80" fmla="*/ 892373 w 988147"/>
                <a:gd name="connsiteY80" fmla="*/ 792106 h 987501"/>
                <a:gd name="connsiteX81" fmla="*/ 891040 w 988147"/>
                <a:gd name="connsiteY81" fmla="*/ 794010 h 987501"/>
                <a:gd name="connsiteX82" fmla="*/ 857532 w 988147"/>
                <a:gd name="connsiteY82" fmla="*/ 802387 h 987501"/>
                <a:gd name="connsiteX83" fmla="*/ 818884 w 988147"/>
                <a:gd name="connsiteY83" fmla="*/ 781825 h 987501"/>
                <a:gd name="connsiteX84" fmla="*/ 803843 w 988147"/>
                <a:gd name="connsiteY84" fmla="*/ 782396 h 987501"/>
                <a:gd name="connsiteX85" fmla="*/ 784233 w 988147"/>
                <a:gd name="connsiteY85" fmla="*/ 801625 h 987501"/>
                <a:gd name="connsiteX86" fmla="*/ 783281 w 988147"/>
                <a:gd name="connsiteY86" fmla="*/ 818189 h 987501"/>
                <a:gd name="connsiteX87" fmla="*/ 806128 w 988147"/>
                <a:gd name="connsiteY87" fmla="*/ 861407 h 987501"/>
                <a:gd name="connsiteX88" fmla="*/ 802320 w 988147"/>
                <a:gd name="connsiteY88" fmla="*/ 883873 h 987501"/>
                <a:gd name="connsiteX89" fmla="*/ 798512 w 988147"/>
                <a:gd name="connsiteY89" fmla="*/ 887300 h 987501"/>
                <a:gd name="connsiteX90" fmla="*/ 765766 w 988147"/>
                <a:gd name="connsiteY90" fmla="*/ 886157 h 987501"/>
                <a:gd name="connsiteX91" fmla="*/ 733781 w 988147"/>
                <a:gd name="connsiteY91" fmla="*/ 856266 h 987501"/>
                <a:gd name="connsiteX92" fmla="*/ 717407 w 988147"/>
                <a:gd name="connsiteY92" fmla="*/ 853030 h 987501"/>
                <a:gd name="connsiteX93" fmla="*/ 694941 w 988147"/>
                <a:gd name="connsiteY93" fmla="*/ 865786 h 987501"/>
                <a:gd name="connsiteX94" fmla="*/ 689420 w 988147"/>
                <a:gd name="connsiteY94" fmla="*/ 882540 h 987501"/>
                <a:gd name="connsiteX95" fmla="*/ 700844 w 988147"/>
                <a:gd name="connsiteY95" fmla="*/ 932421 h 987501"/>
                <a:gd name="connsiteX96" fmla="*/ 693418 w 988147"/>
                <a:gd name="connsiteY96" fmla="*/ 948985 h 987501"/>
                <a:gd name="connsiteX97" fmla="*/ 679330 w 988147"/>
                <a:gd name="connsiteY97" fmla="*/ 955268 h 987501"/>
                <a:gd name="connsiteX98" fmla="*/ 657816 w 988147"/>
                <a:gd name="connsiteY98" fmla="*/ 947653 h 987501"/>
                <a:gd name="connsiteX99" fmla="*/ 632875 w 988147"/>
                <a:gd name="connsiteY99" fmla="*/ 907481 h 987501"/>
                <a:gd name="connsiteX100" fmla="*/ 614217 w 988147"/>
                <a:gd name="connsiteY100" fmla="*/ 898723 h 987501"/>
                <a:gd name="connsiteX101" fmla="*/ 594227 w 988147"/>
                <a:gd name="connsiteY101" fmla="*/ 904054 h 987501"/>
                <a:gd name="connsiteX102" fmla="*/ 582042 w 988147"/>
                <a:gd name="connsiteY102" fmla="*/ 920617 h 987501"/>
                <a:gd name="connsiteX103" fmla="*/ 580709 w 988147"/>
                <a:gd name="connsiteY103" fmla="*/ 965549 h 987501"/>
                <a:gd name="connsiteX104" fmla="*/ 563384 w 988147"/>
                <a:gd name="connsiteY104" fmla="*/ 986111 h 987501"/>
                <a:gd name="connsiteX105" fmla="*/ 552532 w 988147"/>
                <a:gd name="connsiteY105" fmla="*/ 987443 h 987501"/>
                <a:gd name="connsiteX106" fmla="*/ 535016 w 988147"/>
                <a:gd name="connsiteY106" fmla="*/ 975639 h 987501"/>
                <a:gd name="connsiteX107" fmla="*/ 520356 w 988147"/>
                <a:gd name="connsiteY107" fmla="*/ 927852 h 987501"/>
                <a:gd name="connsiteX108" fmla="*/ 506649 w 988147"/>
                <a:gd name="connsiteY108" fmla="*/ 916048 h 987501"/>
                <a:gd name="connsiteX109" fmla="*/ 481517 w 988147"/>
                <a:gd name="connsiteY109" fmla="*/ 916238 h 987501"/>
                <a:gd name="connsiteX110" fmla="*/ 469332 w 988147"/>
                <a:gd name="connsiteY110" fmla="*/ 926710 h 987501"/>
                <a:gd name="connsiteX111" fmla="*/ 455434 w 988147"/>
                <a:gd name="connsiteY111" fmla="*/ 971832 h 987501"/>
                <a:gd name="connsiteX112" fmla="*/ 432017 w 988147"/>
                <a:gd name="connsiteY112" fmla="*/ 986872 h 987501"/>
                <a:gd name="connsiteX113" fmla="*/ 408409 w 988147"/>
                <a:gd name="connsiteY113" fmla="*/ 960218 h 987501"/>
                <a:gd name="connsiteX114" fmla="*/ 407266 w 988147"/>
                <a:gd name="connsiteY114" fmla="*/ 919285 h 987501"/>
                <a:gd name="connsiteX115" fmla="*/ 398699 w 988147"/>
                <a:gd name="connsiteY115" fmla="*/ 905577 h 987501"/>
                <a:gd name="connsiteX116" fmla="*/ 370902 w 988147"/>
                <a:gd name="connsiteY116" fmla="*/ 898532 h 987501"/>
                <a:gd name="connsiteX117" fmla="*/ 357575 w 988147"/>
                <a:gd name="connsiteY117" fmla="*/ 905577 h 987501"/>
                <a:gd name="connsiteX118" fmla="*/ 332254 w 988147"/>
                <a:gd name="connsiteY118" fmla="*/ 946129 h 987501"/>
                <a:gd name="connsiteX119" fmla="*/ 308646 w 988147"/>
                <a:gd name="connsiteY119" fmla="*/ 954697 h 987501"/>
                <a:gd name="connsiteX120" fmla="*/ 306932 w 988147"/>
                <a:gd name="connsiteY120" fmla="*/ 954126 h 987501"/>
                <a:gd name="connsiteX121" fmla="*/ 289797 w 988147"/>
                <a:gd name="connsiteY121" fmla="*/ 924235 h 987501"/>
                <a:gd name="connsiteX122" fmla="*/ 299507 w 988147"/>
                <a:gd name="connsiteY122" fmla="*/ 882159 h 987501"/>
                <a:gd name="connsiteX123" fmla="*/ 293224 w 988147"/>
                <a:gd name="connsiteY123" fmla="*/ 865024 h 987501"/>
                <a:gd name="connsiteX124" fmla="*/ 272853 w 988147"/>
                <a:gd name="connsiteY124" fmla="*/ 853220 h 987501"/>
                <a:gd name="connsiteX125" fmla="*/ 254385 w 988147"/>
                <a:gd name="connsiteY125" fmla="*/ 856647 h 987501"/>
                <a:gd name="connsiteX126" fmla="*/ 219925 w 988147"/>
                <a:gd name="connsiteY126" fmla="*/ 888823 h 987501"/>
                <a:gd name="connsiteX127" fmla="*/ 195746 w 988147"/>
                <a:gd name="connsiteY127" fmla="*/ 891107 h 987501"/>
                <a:gd name="connsiteX128" fmla="*/ 192319 w 988147"/>
                <a:gd name="connsiteY128" fmla="*/ 888823 h 987501"/>
                <a:gd name="connsiteX129" fmla="*/ 184703 w 988147"/>
                <a:gd name="connsiteY129" fmla="*/ 857028 h 987501"/>
                <a:gd name="connsiteX130" fmla="*/ 205265 w 988147"/>
                <a:gd name="connsiteY130" fmla="*/ 818379 h 987501"/>
                <a:gd name="connsiteX131" fmla="*/ 203742 w 988147"/>
                <a:gd name="connsiteY131" fmla="*/ 800293 h 987501"/>
                <a:gd name="connsiteX132" fmla="*/ 186607 w 988147"/>
                <a:gd name="connsiteY132" fmla="*/ 783348 h 987501"/>
                <a:gd name="connsiteX133" fmla="*/ 168901 w 988147"/>
                <a:gd name="connsiteY133" fmla="*/ 782015 h 987501"/>
                <a:gd name="connsiteX134" fmla="*/ 126064 w 988147"/>
                <a:gd name="connsiteY134" fmla="*/ 804672 h 987501"/>
                <a:gd name="connsiteX135" fmla="*/ 102647 w 988147"/>
                <a:gd name="connsiteY135" fmla="*/ 800293 h 987501"/>
                <a:gd name="connsiteX136" fmla="*/ 101123 w 988147"/>
                <a:gd name="connsiteY136" fmla="*/ 798579 h 987501"/>
                <a:gd name="connsiteX137" fmla="*/ 102075 w 988147"/>
                <a:gd name="connsiteY137" fmla="*/ 763548 h 987501"/>
                <a:gd name="connsiteX138" fmla="*/ 130824 w 988147"/>
                <a:gd name="connsiteY138" fmla="*/ 732895 h 987501"/>
                <a:gd name="connsiteX139" fmla="*/ 134251 w 988147"/>
                <a:gd name="connsiteY139" fmla="*/ 716141 h 987501"/>
                <a:gd name="connsiteX140" fmla="*/ 121114 w 988147"/>
                <a:gd name="connsiteY140" fmla="*/ 693295 h 987501"/>
                <a:gd name="connsiteX141" fmla="*/ 104551 w 988147"/>
                <a:gd name="connsiteY141" fmla="*/ 688535 h 987501"/>
                <a:gd name="connsiteX142" fmla="*/ 63046 w 988147"/>
                <a:gd name="connsiteY142" fmla="*/ 698055 h 987501"/>
                <a:gd name="connsiteX143" fmla="*/ 57525 w 988147"/>
                <a:gd name="connsiteY143" fmla="*/ 699387 h 987501"/>
                <a:gd name="connsiteX144" fmla="*/ 36963 w 988147"/>
                <a:gd name="connsiteY144" fmla="*/ 689297 h 987501"/>
                <a:gd name="connsiteX145" fmla="*/ 32203 w 988147"/>
                <a:gd name="connsiteY145" fmla="*/ 678255 h 987501"/>
                <a:gd name="connsiteX146" fmla="*/ 39819 w 988147"/>
                <a:gd name="connsiteY146" fmla="*/ 656741 h 987501"/>
                <a:gd name="connsiteX147" fmla="*/ 78848 w 988147"/>
                <a:gd name="connsiteY147" fmla="*/ 632371 h 987501"/>
                <a:gd name="connsiteX148" fmla="*/ 88177 w 988147"/>
                <a:gd name="connsiteY148" fmla="*/ 610477 h 987501"/>
                <a:gd name="connsiteX149" fmla="*/ 82275 w 988147"/>
                <a:gd name="connsiteY149" fmla="*/ 590676 h 987501"/>
                <a:gd name="connsiteX150" fmla="*/ 67996 w 988147"/>
                <a:gd name="connsiteY150" fmla="*/ 581157 h 987501"/>
                <a:gd name="connsiteX151" fmla="*/ 21923 w 988147"/>
                <a:gd name="connsiteY151" fmla="*/ 579824 h 987501"/>
                <a:gd name="connsiteX152" fmla="*/ 1361 w 988147"/>
                <a:gd name="connsiteY152" fmla="*/ 562499 h 987501"/>
                <a:gd name="connsiteX153" fmla="*/ 599 w 988147"/>
                <a:gd name="connsiteY153" fmla="*/ 558501 h 987501"/>
                <a:gd name="connsiteX154" fmla="*/ 17924 w 988147"/>
                <a:gd name="connsiteY154" fmla="*/ 532227 h 987501"/>
                <a:gd name="connsiteX155" fmla="*/ 59238 w 988147"/>
                <a:gd name="connsiteY155" fmla="*/ 519661 h 987501"/>
                <a:gd name="connsiteX156" fmla="*/ 71614 w 988147"/>
                <a:gd name="connsiteY156" fmla="*/ 505763 h 987501"/>
                <a:gd name="connsiteX157" fmla="*/ 71042 w 988147"/>
                <a:gd name="connsiteY157" fmla="*/ 479299 h 987501"/>
                <a:gd name="connsiteX158" fmla="*/ 61333 w 988147"/>
                <a:gd name="connsiteY158" fmla="*/ 468447 h 987501"/>
                <a:gd name="connsiteX159" fmla="*/ 17353 w 988147"/>
                <a:gd name="connsiteY159" fmla="*/ 454930 h 987501"/>
                <a:gd name="connsiteX160" fmla="*/ 599 w 988147"/>
                <a:gd name="connsiteY160" fmla="*/ 430560 h 987501"/>
                <a:gd name="connsiteX161" fmla="*/ 2313 w 988147"/>
                <a:gd name="connsiteY161" fmla="*/ 420470 h 987501"/>
                <a:gd name="connsiteX162" fmla="*/ 18115 w 988147"/>
                <a:gd name="connsiteY162" fmla="*/ 407904 h 987501"/>
                <a:gd name="connsiteX163" fmla="*/ 60761 w 988147"/>
                <a:gd name="connsiteY163" fmla="*/ 406572 h 987501"/>
                <a:gd name="connsiteX164" fmla="*/ 67044 w 988147"/>
                <a:gd name="connsiteY164" fmla="*/ 406381 h 987501"/>
                <a:gd name="connsiteX165" fmla="*/ 83989 w 988147"/>
                <a:gd name="connsiteY165" fmla="*/ 393054 h 987501"/>
                <a:gd name="connsiteX166" fmla="*/ 88939 w 988147"/>
                <a:gd name="connsiteY166" fmla="*/ 374206 h 987501"/>
                <a:gd name="connsiteX167" fmla="*/ 80943 w 988147"/>
                <a:gd name="connsiteY167" fmla="*/ 356309 h 987501"/>
                <a:gd name="connsiteX168" fmla="*/ 41913 w 988147"/>
                <a:gd name="connsiteY168" fmla="*/ 331940 h 987501"/>
                <a:gd name="connsiteX169" fmla="*/ 33155 w 988147"/>
                <a:gd name="connsiteY169" fmla="*/ 306999 h 987501"/>
                <a:gd name="connsiteX170" fmla="*/ 38676 w 988147"/>
                <a:gd name="connsiteY170" fmla="*/ 295005 h 987501"/>
                <a:gd name="connsiteX171" fmla="*/ 55811 w 988147"/>
                <a:gd name="connsiteY171" fmla="*/ 287770 h 987501"/>
                <a:gd name="connsiteX172" fmla="*/ 104551 w 988147"/>
                <a:gd name="connsiteY172" fmla="*/ 299003 h 987501"/>
                <a:gd name="connsiteX173" fmla="*/ 122256 w 988147"/>
                <a:gd name="connsiteY173" fmla="*/ 293101 h 987501"/>
                <a:gd name="connsiteX174" fmla="*/ 134251 w 988147"/>
                <a:gd name="connsiteY174" fmla="*/ 272158 h 987501"/>
                <a:gd name="connsiteX175" fmla="*/ 130824 w 988147"/>
                <a:gd name="connsiteY175" fmla="*/ 254262 h 987501"/>
                <a:gd name="connsiteX176" fmla="*/ 98458 w 988147"/>
                <a:gd name="connsiteY176" fmla="*/ 219802 h 987501"/>
                <a:gd name="connsiteX177" fmla="*/ 96554 w 988147"/>
                <a:gd name="connsiteY177" fmla="*/ 195242 h 987501"/>
                <a:gd name="connsiteX178" fmla="*/ 99791 w 988147"/>
                <a:gd name="connsiteY178" fmla="*/ 190482 h 987501"/>
                <a:gd name="connsiteX179" fmla="*/ 129110 w 988147"/>
                <a:gd name="connsiteY179" fmla="*/ 184009 h 987501"/>
                <a:gd name="connsiteX180" fmla="*/ 168711 w 988147"/>
                <a:gd name="connsiteY180" fmla="*/ 205142 h 987501"/>
                <a:gd name="connsiteX181" fmla="*/ 187369 w 988147"/>
                <a:gd name="connsiteY181" fmla="*/ 203428 h 987501"/>
                <a:gd name="connsiteX182" fmla="*/ 203362 w 988147"/>
                <a:gd name="connsiteY182" fmla="*/ 187626 h 987501"/>
                <a:gd name="connsiteX183" fmla="*/ 205456 w 988147"/>
                <a:gd name="connsiteY183" fmla="*/ 168587 h 987501"/>
                <a:gd name="connsiteX184" fmla="*/ 182419 w 988147"/>
                <a:gd name="connsiteY184" fmla="*/ 125369 h 987501"/>
                <a:gd name="connsiteX185" fmla="*/ 186417 w 988147"/>
                <a:gd name="connsiteY185" fmla="*/ 103475 h 987501"/>
                <a:gd name="connsiteX186" fmla="*/ 198411 w 988147"/>
                <a:gd name="connsiteY186" fmla="*/ 94527 h 987501"/>
                <a:gd name="connsiteX187" fmla="*/ 217831 w 988147"/>
                <a:gd name="connsiteY187" fmla="*/ 96621 h 987501"/>
                <a:gd name="connsiteX188" fmla="*/ 250768 w 988147"/>
                <a:gd name="connsiteY188" fmla="*/ 127273 h 987501"/>
                <a:gd name="connsiteX189" fmla="*/ 278565 w 988147"/>
                <a:gd name="connsiteY189" fmla="*/ 131272 h 987501"/>
                <a:gd name="connsiteX190" fmla="*/ 294176 w 988147"/>
                <a:gd name="connsiteY190" fmla="*/ 121562 h 987501"/>
                <a:gd name="connsiteX191" fmla="*/ 299507 w 988147"/>
                <a:gd name="connsiteY191" fmla="*/ 105189 h 987501"/>
                <a:gd name="connsiteX192" fmla="*/ 288465 w 988147"/>
                <a:gd name="connsiteY192" fmla="*/ 57591 h 987501"/>
                <a:gd name="connsiteX193" fmla="*/ 297794 w 988147"/>
                <a:gd name="connsiteY193" fmla="*/ 37220 h 987501"/>
                <a:gd name="connsiteX194" fmla="*/ 310550 w 988147"/>
                <a:gd name="connsiteY194" fmla="*/ 31889 h 987501"/>
                <a:gd name="connsiteX195" fmla="*/ 330731 w 988147"/>
                <a:gd name="connsiteY195" fmla="*/ 39124 h 987501"/>
                <a:gd name="connsiteX196" fmla="*/ 356243 w 988147"/>
                <a:gd name="connsiteY196" fmla="*/ 80248 h 987501"/>
                <a:gd name="connsiteX197" fmla="*/ 373949 w 988147"/>
                <a:gd name="connsiteY197" fmla="*/ 88815 h 987501"/>
                <a:gd name="connsiteX198" fmla="*/ 397747 w 988147"/>
                <a:gd name="connsiteY198" fmla="*/ 82151 h 987501"/>
                <a:gd name="connsiteX199" fmla="*/ 406505 w 988147"/>
                <a:gd name="connsiteY199" fmla="*/ 69396 h 987501"/>
                <a:gd name="connsiteX200" fmla="*/ 408409 w 988147"/>
                <a:gd name="connsiteY200" fmla="*/ 19895 h 987501"/>
                <a:gd name="connsiteX201" fmla="*/ 422497 w 988147"/>
                <a:gd name="connsiteY201" fmla="*/ 1808 h 987501"/>
                <a:gd name="connsiteX202" fmla="*/ 427638 w 988147"/>
                <a:gd name="connsiteY202" fmla="*/ 666 h 987501"/>
                <a:gd name="connsiteX203" fmla="*/ 456006 w 988147"/>
                <a:gd name="connsiteY203" fmla="*/ 17991 h 987501"/>
                <a:gd name="connsiteX204" fmla="*/ 468571 w 988147"/>
                <a:gd name="connsiteY204" fmla="*/ 59876 h 987501"/>
                <a:gd name="connsiteX205" fmla="*/ 480946 w 988147"/>
                <a:gd name="connsiteY205" fmla="*/ 71109 h 987501"/>
                <a:gd name="connsiteX206" fmla="*/ 507981 w 988147"/>
                <a:gd name="connsiteY206" fmla="*/ 71109 h 987501"/>
                <a:gd name="connsiteX207" fmla="*/ 519976 w 988147"/>
                <a:gd name="connsiteY207" fmla="*/ 60257 h 987501"/>
                <a:gd name="connsiteX208" fmla="*/ 534064 w 988147"/>
                <a:gd name="connsiteY208" fmla="*/ 13993 h 987501"/>
                <a:gd name="connsiteX209" fmla="*/ 553293 w 988147"/>
                <a:gd name="connsiteY209" fmla="*/ 95 h 98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988147" h="987501">
                  <a:moveTo>
                    <a:pt x="494065" y="418283"/>
                  </a:moveTo>
                  <a:cubicBezTo>
                    <a:pt x="448649" y="418283"/>
                    <a:pt x="418263" y="455530"/>
                    <a:pt x="418427" y="493594"/>
                  </a:cubicBezTo>
                  <a:cubicBezTo>
                    <a:pt x="418590" y="535743"/>
                    <a:pt x="451754" y="569560"/>
                    <a:pt x="493739" y="569560"/>
                  </a:cubicBezTo>
                  <a:cubicBezTo>
                    <a:pt x="535724" y="569560"/>
                    <a:pt x="569377" y="536233"/>
                    <a:pt x="569541" y="494085"/>
                  </a:cubicBezTo>
                  <a:cubicBezTo>
                    <a:pt x="569704" y="452099"/>
                    <a:pt x="536704" y="418283"/>
                    <a:pt x="494065" y="418283"/>
                  </a:cubicBezTo>
                  <a:close/>
                  <a:moveTo>
                    <a:pt x="494392" y="193327"/>
                  </a:moveTo>
                  <a:cubicBezTo>
                    <a:pt x="659556" y="193654"/>
                    <a:pt x="794987" y="328758"/>
                    <a:pt x="794660" y="494411"/>
                  </a:cubicBezTo>
                  <a:cubicBezTo>
                    <a:pt x="794333" y="658268"/>
                    <a:pt x="661353" y="794679"/>
                    <a:pt x="493249" y="794353"/>
                  </a:cubicBezTo>
                  <a:cubicBezTo>
                    <a:pt x="323838" y="793862"/>
                    <a:pt x="192164" y="655654"/>
                    <a:pt x="193471" y="493431"/>
                  </a:cubicBezTo>
                  <a:cubicBezTo>
                    <a:pt x="192491" y="328921"/>
                    <a:pt x="328412" y="193000"/>
                    <a:pt x="494392" y="193327"/>
                  </a:cubicBezTo>
                  <a:close/>
                  <a:moveTo>
                    <a:pt x="494464" y="132604"/>
                  </a:moveTo>
                  <a:cubicBezTo>
                    <a:pt x="293795" y="132414"/>
                    <a:pt x="134251" y="293291"/>
                    <a:pt x="133489" y="491484"/>
                  </a:cubicBezTo>
                  <a:cubicBezTo>
                    <a:pt x="132728" y="694437"/>
                    <a:pt x="297413" y="853982"/>
                    <a:pt x="493893" y="853411"/>
                  </a:cubicBezTo>
                  <a:cubicBezTo>
                    <a:pt x="689801" y="854172"/>
                    <a:pt x="855057" y="696531"/>
                    <a:pt x="854867" y="492817"/>
                  </a:cubicBezTo>
                  <a:cubicBezTo>
                    <a:pt x="854677" y="292529"/>
                    <a:pt x="693990" y="132794"/>
                    <a:pt x="494464" y="132604"/>
                  </a:cubicBezTo>
                  <a:close/>
                  <a:moveTo>
                    <a:pt x="553293" y="95"/>
                  </a:moveTo>
                  <a:cubicBezTo>
                    <a:pt x="555007" y="95"/>
                    <a:pt x="556720" y="95"/>
                    <a:pt x="558434" y="285"/>
                  </a:cubicBezTo>
                  <a:cubicBezTo>
                    <a:pt x="575378" y="1999"/>
                    <a:pt x="580138" y="7139"/>
                    <a:pt x="580519" y="24083"/>
                  </a:cubicBezTo>
                  <a:cubicBezTo>
                    <a:pt x="580900" y="38933"/>
                    <a:pt x="581471" y="53594"/>
                    <a:pt x="581852" y="68444"/>
                  </a:cubicBezTo>
                  <a:cubicBezTo>
                    <a:pt x="582042" y="74346"/>
                    <a:pt x="584136" y="78915"/>
                    <a:pt x="589657" y="81390"/>
                  </a:cubicBezTo>
                  <a:cubicBezTo>
                    <a:pt x="598606" y="85388"/>
                    <a:pt x="607934" y="88054"/>
                    <a:pt x="617835" y="88815"/>
                  </a:cubicBezTo>
                  <a:cubicBezTo>
                    <a:pt x="623927" y="89196"/>
                    <a:pt x="628116" y="86721"/>
                    <a:pt x="631162" y="81771"/>
                  </a:cubicBezTo>
                  <a:cubicBezTo>
                    <a:pt x="639539" y="68253"/>
                    <a:pt x="648106" y="54736"/>
                    <a:pt x="656483" y="41218"/>
                  </a:cubicBezTo>
                  <a:cubicBezTo>
                    <a:pt x="663718" y="29795"/>
                    <a:pt x="668097" y="28272"/>
                    <a:pt x="681043" y="32651"/>
                  </a:cubicBezTo>
                  <a:cubicBezTo>
                    <a:pt x="682566" y="33222"/>
                    <a:pt x="683899" y="33603"/>
                    <a:pt x="685422" y="34174"/>
                  </a:cubicBezTo>
                  <a:cubicBezTo>
                    <a:pt x="700463" y="40647"/>
                    <a:pt x="702938" y="45407"/>
                    <a:pt x="699321" y="61399"/>
                  </a:cubicBezTo>
                  <a:cubicBezTo>
                    <a:pt x="696084" y="75678"/>
                    <a:pt x="692847" y="89767"/>
                    <a:pt x="689420" y="104046"/>
                  </a:cubicBezTo>
                  <a:cubicBezTo>
                    <a:pt x="687516" y="111852"/>
                    <a:pt x="689420" y="117944"/>
                    <a:pt x="696274" y="122514"/>
                  </a:cubicBezTo>
                  <a:cubicBezTo>
                    <a:pt x="703319" y="127273"/>
                    <a:pt x="710363" y="131652"/>
                    <a:pt x="718359" y="134698"/>
                  </a:cubicBezTo>
                  <a:cubicBezTo>
                    <a:pt x="724071" y="136793"/>
                    <a:pt x="728640" y="135460"/>
                    <a:pt x="733019" y="131272"/>
                  </a:cubicBezTo>
                  <a:cubicBezTo>
                    <a:pt x="744632" y="120229"/>
                    <a:pt x="756246" y="109567"/>
                    <a:pt x="768050" y="98715"/>
                  </a:cubicBezTo>
                  <a:cubicBezTo>
                    <a:pt x="777760" y="89576"/>
                    <a:pt x="783091" y="89196"/>
                    <a:pt x="793943" y="96621"/>
                  </a:cubicBezTo>
                  <a:cubicBezTo>
                    <a:pt x="794514" y="97002"/>
                    <a:pt x="794895" y="97192"/>
                    <a:pt x="795276" y="97573"/>
                  </a:cubicBezTo>
                  <a:cubicBezTo>
                    <a:pt x="813744" y="110900"/>
                    <a:pt x="811078" y="116612"/>
                    <a:pt x="803463" y="130510"/>
                  </a:cubicBezTo>
                  <a:cubicBezTo>
                    <a:pt x="796609" y="143075"/>
                    <a:pt x="790135" y="156022"/>
                    <a:pt x="783091" y="168587"/>
                  </a:cubicBezTo>
                  <a:cubicBezTo>
                    <a:pt x="779474" y="175251"/>
                    <a:pt x="780235" y="180963"/>
                    <a:pt x="784804" y="186674"/>
                  </a:cubicBezTo>
                  <a:cubicBezTo>
                    <a:pt x="789945" y="192957"/>
                    <a:pt x="795657" y="198669"/>
                    <a:pt x="801939" y="203619"/>
                  </a:cubicBezTo>
                  <a:cubicBezTo>
                    <a:pt x="807270" y="207807"/>
                    <a:pt x="812792" y="208378"/>
                    <a:pt x="819074" y="205142"/>
                  </a:cubicBezTo>
                  <a:cubicBezTo>
                    <a:pt x="833353" y="197336"/>
                    <a:pt x="847822" y="189721"/>
                    <a:pt x="862292" y="182295"/>
                  </a:cubicBezTo>
                  <a:cubicBezTo>
                    <a:pt x="872573" y="176964"/>
                    <a:pt x="878475" y="178107"/>
                    <a:pt x="885900" y="187245"/>
                  </a:cubicBezTo>
                  <a:cubicBezTo>
                    <a:pt x="888565" y="190291"/>
                    <a:pt x="891040" y="193528"/>
                    <a:pt x="893135" y="196955"/>
                  </a:cubicBezTo>
                  <a:cubicBezTo>
                    <a:pt x="898466" y="205332"/>
                    <a:pt x="897894" y="210853"/>
                    <a:pt x="891231" y="218278"/>
                  </a:cubicBezTo>
                  <a:cubicBezTo>
                    <a:pt x="879807" y="230654"/>
                    <a:pt x="868384" y="243219"/>
                    <a:pt x="856771" y="255404"/>
                  </a:cubicBezTo>
                  <a:cubicBezTo>
                    <a:pt x="852392" y="259973"/>
                    <a:pt x="851440" y="264924"/>
                    <a:pt x="853725" y="270635"/>
                  </a:cubicBezTo>
                  <a:cubicBezTo>
                    <a:pt x="857152" y="278822"/>
                    <a:pt x="861340" y="286437"/>
                    <a:pt x="866861" y="293481"/>
                  </a:cubicBezTo>
                  <a:cubicBezTo>
                    <a:pt x="871240" y="299193"/>
                    <a:pt x="876571" y="300716"/>
                    <a:pt x="883615" y="299003"/>
                  </a:cubicBezTo>
                  <a:cubicBezTo>
                    <a:pt x="899798" y="295005"/>
                    <a:pt x="916172" y="291387"/>
                    <a:pt x="932354" y="287960"/>
                  </a:cubicBezTo>
                  <a:cubicBezTo>
                    <a:pt x="940922" y="286056"/>
                    <a:pt x="946063" y="288531"/>
                    <a:pt x="950441" y="296337"/>
                  </a:cubicBezTo>
                  <a:cubicBezTo>
                    <a:pt x="952726" y="300526"/>
                    <a:pt x="954630" y="304905"/>
                    <a:pt x="956153" y="309474"/>
                  </a:cubicBezTo>
                  <a:cubicBezTo>
                    <a:pt x="959390" y="319945"/>
                    <a:pt x="957676" y="324896"/>
                    <a:pt x="948347" y="330797"/>
                  </a:cubicBezTo>
                  <a:cubicBezTo>
                    <a:pt x="935020" y="339175"/>
                    <a:pt x="921883" y="347932"/>
                    <a:pt x="908175" y="355738"/>
                  </a:cubicBezTo>
                  <a:cubicBezTo>
                    <a:pt x="900369" y="360307"/>
                    <a:pt x="898275" y="366400"/>
                    <a:pt x="899608" y="374396"/>
                  </a:cubicBezTo>
                  <a:cubicBezTo>
                    <a:pt x="900750" y="381821"/>
                    <a:pt x="902845" y="389056"/>
                    <a:pt x="905510" y="396100"/>
                  </a:cubicBezTo>
                  <a:cubicBezTo>
                    <a:pt x="907985" y="402573"/>
                    <a:pt x="912364" y="406000"/>
                    <a:pt x="919789" y="406191"/>
                  </a:cubicBezTo>
                  <a:cubicBezTo>
                    <a:pt x="936543" y="406381"/>
                    <a:pt x="953107" y="407524"/>
                    <a:pt x="969861" y="408095"/>
                  </a:cubicBezTo>
                  <a:cubicBezTo>
                    <a:pt x="978999" y="408476"/>
                    <a:pt x="983569" y="412093"/>
                    <a:pt x="986044" y="420851"/>
                  </a:cubicBezTo>
                  <a:cubicBezTo>
                    <a:pt x="987567" y="425801"/>
                    <a:pt x="988138" y="430941"/>
                    <a:pt x="988138" y="436272"/>
                  </a:cubicBezTo>
                  <a:cubicBezTo>
                    <a:pt x="988138" y="446553"/>
                    <a:pt x="985282" y="450742"/>
                    <a:pt x="975763" y="453788"/>
                  </a:cubicBezTo>
                  <a:cubicBezTo>
                    <a:pt x="960722" y="458547"/>
                    <a:pt x="945681" y="463117"/>
                    <a:pt x="930641" y="467686"/>
                  </a:cubicBezTo>
                  <a:cubicBezTo>
                    <a:pt x="919789" y="470922"/>
                    <a:pt x="916933" y="474350"/>
                    <a:pt x="916552" y="485582"/>
                  </a:cubicBezTo>
                  <a:cubicBezTo>
                    <a:pt x="916362" y="493388"/>
                    <a:pt x="915791" y="501384"/>
                    <a:pt x="917504" y="509190"/>
                  </a:cubicBezTo>
                  <a:cubicBezTo>
                    <a:pt x="918647" y="514521"/>
                    <a:pt x="921883" y="517758"/>
                    <a:pt x="927214" y="519471"/>
                  </a:cubicBezTo>
                  <a:cubicBezTo>
                    <a:pt x="943016" y="524231"/>
                    <a:pt x="958818" y="528991"/>
                    <a:pt x="974620" y="533941"/>
                  </a:cubicBezTo>
                  <a:cubicBezTo>
                    <a:pt x="985663" y="537368"/>
                    <a:pt x="988329" y="541175"/>
                    <a:pt x="988138" y="552789"/>
                  </a:cubicBezTo>
                  <a:cubicBezTo>
                    <a:pt x="988138" y="553931"/>
                    <a:pt x="988138" y="555074"/>
                    <a:pt x="988138" y="556216"/>
                  </a:cubicBezTo>
                  <a:cubicBezTo>
                    <a:pt x="987377" y="574113"/>
                    <a:pt x="981665" y="579824"/>
                    <a:pt x="963768" y="580395"/>
                  </a:cubicBezTo>
                  <a:cubicBezTo>
                    <a:pt x="948728" y="580776"/>
                    <a:pt x="933878" y="581538"/>
                    <a:pt x="918837" y="581728"/>
                  </a:cubicBezTo>
                  <a:cubicBezTo>
                    <a:pt x="913125" y="581918"/>
                    <a:pt x="909127" y="584394"/>
                    <a:pt x="906843" y="589153"/>
                  </a:cubicBezTo>
                  <a:cubicBezTo>
                    <a:pt x="902654" y="598101"/>
                    <a:pt x="899989" y="607430"/>
                    <a:pt x="899227" y="617330"/>
                  </a:cubicBezTo>
                  <a:cubicBezTo>
                    <a:pt x="898656" y="623613"/>
                    <a:pt x="901321" y="627802"/>
                    <a:pt x="906652" y="631038"/>
                  </a:cubicBezTo>
                  <a:cubicBezTo>
                    <a:pt x="919980" y="639225"/>
                    <a:pt x="933116" y="647412"/>
                    <a:pt x="946253" y="655789"/>
                  </a:cubicBezTo>
                  <a:cubicBezTo>
                    <a:pt x="958247" y="663214"/>
                    <a:pt x="959770" y="667783"/>
                    <a:pt x="955201" y="681110"/>
                  </a:cubicBezTo>
                  <a:cubicBezTo>
                    <a:pt x="953678" y="685680"/>
                    <a:pt x="951584" y="690058"/>
                    <a:pt x="948918" y="694057"/>
                  </a:cubicBezTo>
                  <a:cubicBezTo>
                    <a:pt x="946443" y="697674"/>
                    <a:pt x="942445" y="700149"/>
                    <a:pt x="936734" y="700149"/>
                  </a:cubicBezTo>
                  <a:cubicBezTo>
                    <a:pt x="926643" y="697864"/>
                    <a:pt x="916552" y="695579"/>
                    <a:pt x="906462" y="693485"/>
                  </a:cubicBezTo>
                  <a:cubicBezTo>
                    <a:pt x="898275" y="691581"/>
                    <a:pt x="889898" y="689868"/>
                    <a:pt x="881711" y="687774"/>
                  </a:cubicBezTo>
                  <a:cubicBezTo>
                    <a:pt x="876381" y="686441"/>
                    <a:pt x="872192" y="687964"/>
                    <a:pt x="868765" y="691772"/>
                  </a:cubicBezTo>
                  <a:cubicBezTo>
                    <a:pt x="861721" y="699959"/>
                    <a:pt x="856200" y="709288"/>
                    <a:pt x="853154" y="719759"/>
                  </a:cubicBezTo>
                  <a:cubicBezTo>
                    <a:pt x="851630" y="724709"/>
                    <a:pt x="853915" y="728326"/>
                    <a:pt x="856961" y="731753"/>
                  </a:cubicBezTo>
                  <a:cubicBezTo>
                    <a:pt x="868004" y="743748"/>
                    <a:pt x="879236" y="755742"/>
                    <a:pt x="890279" y="767546"/>
                  </a:cubicBezTo>
                  <a:cubicBezTo>
                    <a:pt x="898656" y="776494"/>
                    <a:pt x="899037" y="781825"/>
                    <a:pt x="892373" y="792106"/>
                  </a:cubicBezTo>
                  <a:cubicBezTo>
                    <a:pt x="891992" y="792677"/>
                    <a:pt x="891612" y="793439"/>
                    <a:pt x="891040" y="794010"/>
                  </a:cubicBezTo>
                  <a:cubicBezTo>
                    <a:pt x="878475" y="810954"/>
                    <a:pt x="872954" y="811145"/>
                    <a:pt x="857532" y="802387"/>
                  </a:cubicBezTo>
                  <a:cubicBezTo>
                    <a:pt x="844967" y="795152"/>
                    <a:pt x="831640" y="788679"/>
                    <a:pt x="818884" y="781825"/>
                  </a:cubicBezTo>
                  <a:cubicBezTo>
                    <a:pt x="813553" y="778969"/>
                    <a:pt x="808603" y="778969"/>
                    <a:pt x="803843" y="782396"/>
                  </a:cubicBezTo>
                  <a:cubicBezTo>
                    <a:pt x="796227" y="787727"/>
                    <a:pt x="789754" y="794200"/>
                    <a:pt x="784233" y="801625"/>
                  </a:cubicBezTo>
                  <a:cubicBezTo>
                    <a:pt x="780235" y="806956"/>
                    <a:pt x="780045" y="812287"/>
                    <a:pt x="783281" y="818189"/>
                  </a:cubicBezTo>
                  <a:cubicBezTo>
                    <a:pt x="791087" y="832468"/>
                    <a:pt x="798703" y="846937"/>
                    <a:pt x="806128" y="861407"/>
                  </a:cubicBezTo>
                  <a:cubicBezTo>
                    <a:pt x="811268" y="871498"/>
                    <a:pt x="810507" y="876067"/>
                    <a:pt x="802320" y="883873"/>
                  </a:cubicBezTo>
                  <a:cubicBezTo>
                    <a:pt x="800987" y="885015"/>
                    <a:pt x="799845" y="886348"/>
                    <a:pt x="798512" y="887300"/>
                  </a:cubicBezTo>
                  <a:cubicBezTo>
                    <a:pt x="786328" y="896248"/>
                    <a:pt x="780045" y="900627"/>
                    <a:pt x="765766" y="886157"/>
                  </a:cubicBezTo>
                  <a:cubicBezTo>
                    <a:pt x="755485" y="875686"/>
                    <a:pt x="744442" y="866357"/>
                    <a:pt x="733781" y="856266"/>
                  </a:cubicBezTo>
                  <a:cubicBezTo>
                    <a:pt x="728830" y="851507"/>
                    <a:pt x="723500" y="850555"/>
                    <a:pt x="717407" y="853030"/>
                  </a:cubicBezTo>
                  <a:cubicBezTo>
                    <a:pt x="709411" y="856266"/>
                    <a:pt x="701796" y="860455"/>
                    <a:pt x="694941" y="865786"/>
                  </a:cubicBezTo>
                  <a:cubicBezTo>
                    <a:pt x="689230" y="870165"/>
                    <a:pt x="687707" y="875686"/>
                    <a:pt x="689420" y="882540"/>
                  </a:cubicBezTo>
                  <a:cubicBezTo>
                    <a:pt x="693418" y="899104"/>
                    <a:pt x="697226" y="915858"/>
                    <a:pt x="700844" y="932421"/>
                  </a:cubicBezTo>
                  <a:cubicBezTo>
                    <a:pt x="702367" y="939656"/>
                    <a:pt x="699892" y="945177"/>
                    <a:pt x="693418" y="948985"/>
                  </a:cubicBezTo>
                  <a:cubicBezTo>
                    <a:pt x="689040" y="951651"/>
                    <a:pt x="684280" y="953745"/>
                    <a:pt x="679330" y="955268"/>
                  </a:cubicBezTo>
                  <a:cubicBezTo>
                    <a:pt x="669239" y="958504"/>
                    <a:pt x="663528" y="956600"/>
                    <a:pt x="657816" y="947653"/>
                  </a:cubicBezTo>
                  <a:cubicBezTo>
                    <a:pt x="649439" y="934325"/>
                    <a:pt x="640872" y="921189"/>
                    <a:pt x="632875" y="907481"/>
                  </a:cubicBezTo>
                  <a:cubicBezTo>
                    <a:pt x="628496" y="900056"/>
                    <a:pt x="622785" y="897200"/>
                    <a:pt x="614217" y="898723"/>
                  </a:cubicBezTo>
                  <a:cubicBezTo>
                    <a:pt x="607363" y="900056"/>
                    <a:pt x="600700" y="901769"/>
                    <a:pt x="594227" y="904054"/>
                  </a:cubicBezTo>
                  <a:cubicBezTo>
                    <a:pt x="585279" y="907290"/>
                    <a:pt x="582423" y="911098"/>
                    <a:pt x="582042" y="920617"/>
                  </a:cubicBezTo>
                  <a:cubicBezTo>
                    <a:pt x="581471" y="935658"/>
                    <a:pt x="581090" y="950508"/>
                    <a:pt x="580709" y="965549"/>
                  </a:cubicBezTo>
                  <a:cubicBezTo>
                    <a:pt x="580328" y="979257"/>
                    <a:pt x="576902" y="983636"/>
                    <a:pt x="563384" y="986111"/>
                  </a:cubicBezTo>
                  <a:cubicBezTo>
                    <a:pt x="559767" y="986872"/>
                    <a:pt x="556149" y="987253"/>
                    <a:pt x="552532" y="987443"/>
                  </a:cubicBezTo>
                  <a:cubicBezTo>
                    <a:pt x="543584" y="988015"/>
                    <a:pt x="537872" y="984397"/>
                    <a:pt x="535016" y="975639"/>
                  </a:cubicBezTo>
                  <a:cubicBezTo>
                    <a:pt x="529876" y="959647"/>
                    <a:pt x="524925" y="943845"/>
                    <a:pt x="520356" y="927852"/>
                  </a:cubicBezTo>
                  <a:cubicBezTo>
                    <a:pt x="518262" y="920617"/>
                    <a:pt x="513883" y="917190"/>
                    <a:pt x="506649" y="916048"/>
                  </a:cubicBezTo>
                  <a:cubicBezTo>
                    <a:pt x="498272" y="914906"/>
                    <a:pt x="489894" y="914906"/>
                    <a:pt x="481517" y="916238"/>
                  </a:cubicBezTo>
                  <a:cubicBezTo>
                    <a:pt x="475235" y="917190"/>
                    <a:pt x="471236" y="920427"/>
                    <a:pt x="469332" y="926710"/>
                  </a:cubicBezTo>
                  <a:cubicBezTo>
                    <a:pt x="464954" y="941750"/>
                    <a:pt x="460194" y="956791"/>
                    <a:pt x="455434" y="971832"/>
                  </a:cubicBezTo>
                  <a:cubicBezTo>
                    <a:pt x="451246" y="985349"/>
                    <a:pt x="445915" y="988776"/>
                    <a:pt x="432017" y="986872"/>
                  </a:cubicBezTo>
                  <a:cubicBezTo>
                    <a:pt x="411074" y="984016"/>
                    <a:pt x="408599" y="981160"/>
                    <a:pt x="408409" y="960218"/>
                  </a:cubicBezTo>
                  <a:cubicBezTo>
                    <a:pt x="408218" y="946510"/>
                    <a:pt x="407647" y="932992"/>
                    <a:pt x="407266" y="919285"/>
                  </a:cubicBezTo>
                  <a:cubicBezTo>
                    <a:pt x="407076" y="913002"/>
                    <a:pt x="404601" y="908052"/>
                    <a:pt x="398699" y="905577"/>
                  </a:cubicBezTo>
                  <a:cubicBezTo>
                    <a:pt x="389751" y="901769"/>
                    <a:pt x="380612" y="899104"/>
                    <a:pt x="370902" y="898532"/>
                  </a:cubicBezTo>
                  <a:cubicBezTo>
                    <a:pt x="365000" y="898152"/>
                    <a:pt x="360812" y="900436"/>
                    <a:pt x="357575" y="905577"/>
                  </a:cubicBezTo>
                  <a:cubicBezTo>
                    <a:pt x="349389" y="919285"/>
                    <a:pt x="340631" y="932612"/>
                    <a:pt x="332254" y="946129"/>
                  </a:cubicBezTo>
                  <a:cubicBezTo>
                    <a:pt x="325590" y="956791"/>
                    <a:pt x="320450" y="958695"/>
                    <a:pt x="308646" y="954697"/>
                  </a:cubicBezTo>
                  <a:cubicBezTo>
                    <a:pt x="308074" y="954506"/>
                    <a:pt x="307504" y="954316"/>
                    <a:pt x="306932" y="954126"/>
                  </a:cubicBezTo>
                  <a:cubicBezTo>
                    <a:pt x="288655" y="946701"/>
                    <a:pt x="285038" y="942512"/>
                    <a:pt x="289797" y="924235"/>
                  </a:cubicBezTo>
                  <a:cubicBezTo>
                    <a:pt x="293415" y="910336"/>
                    <a:pt x="296080" y="896248"/>
                    <a:pt x="299507" y="882159"/>
                  </a:cubicBezTo>
                  <a:cubicBezTo>
                    <a:pt x="301220" y="874924"/>
                    <a:pt x="299317" y="869403"/>
                    <a:pt x="293224" y="865024"/>
                  </a:cubicBezTo>
                  <a:cubicBezTo>
                    <a:pt x="286751" y="860455"/>
                    <a:pt x="280088" y="856457"/>
                    <a:pt x="272853" y="853220"/>
                  </a:cubicBezTo>
                  <a:cubicBezTo>
                    <a:pt x="265999" y="850174"/>
                    <a:pt x="260097" y="851316"/>
                    <a:pt x="254385" y="856647"/>
                  </a:cubicBezTo>
                  <a:cubicBezTo>
                    <a:pt x="242962" y="867499"/>
                    <a:pt x="231349" y="878161"/>
                    <a:pt x="219925" y="888823"/>
                  </a:cubicBezTo>
                  <a:cubicBezTo>
                    <a:pt x="211358" y="897010"/>
                    <a:pt x="205837" y="897390"/>
                    <a:pt x="195746" y="891107"/>
                  </a:cubicBezTo>
                  <a:cubicBezTo>
                    <a:pt x="194604" y="890346"/>
                    <a:pt x="193461" y="889584"/>
                    <a:pt x="192319" y="888823"/>
                  </a:cubicBezTo>
                  <a:cubicBezTo>
                    <a:pt x="177659" y="878352"/>
                    <a:pt x="176326" y="872830"/>
                    <a:pt x="184703" y="857028"/>
                  </a:cubicBezTo>
                  <a:cubicBezTo>
                    <a:pt x="191557" y="844082"/>
                    <a:pt x="198221" y="831135"/>
                    <a:pt x="205265" y="818379"/>
                  </a:cubicBezTo>
                  <a:cubicBezTo>
                    <a:pt x="208883" y="811716"/>
                    <a:pt x="208312" y="806004"/>
                    <a:pt x="203742" y="800293"/>
                  </a:cubicBezTo>
                  <a:cubicBezTo>
                    <a:pt x="198792" y="794010"/>
                    <a:pt x="193081" y="788298"/>
                    <a:pt x="186607" y="783348"/>
                  </a:cubicBezTo>
                  <a:cubicBezTo>
                    <a:pt x="180896" y="778969"/>
                    <a:pt x="175184" y="778589"/>
                    <a:pt x="168901" y="782015"/>
                  </a:cubicBezTo>
                  <a:cubicBezTo>
                    <a:pt x="154812" y="789631"/>
                    <a:pt x="140534" y="797246"/>
                    <a:pt x="126064" y="804672"/>
                  </a:cubicBezTo>
                  <a:cubicBezTo>
                    <a:pt x="115974" y="810002"/>
                    <a:pt x="110072" y="808670"/>
                    <a:pt x="102647" y="800293"/>
                  </a:cubicBezTo>
                  <a:cubicBezTo>
                    <a:pt x="102075" y="799721"/>
                    <a:pt x="101695" y="799150"/>
                    <a:pt x="101123" y="798579"/>
                  </a:cubicBezTo>
                  <a:cubicBezTo>
                    <a:pt x="87987" y="783348"/>
                    <a:pt x="88177" y="778017"/>
                    <a:pt x="102075" y="763548"/>
                  </a:cubicBezTo>
                  <a:cubicBezTo>
                    <a:pt x="111785" y="753267"/>
                    <a:pt x="120924" y="742796"/>
                    <a:pt x="130824" y="732895"/>
                  </a:cubicBezTo>
                  <a:cubicBezTo>
                    <a:pt x="135774" y="727755"/>
                    <a:pt x="136726" y="722424"/>
                    <a:pt x="134251" y="716141"/>
                  </a:cubicBezTo>
                  <a:cubicBezTo>
                    <a:pt x="131014" y="707955"/>
                    <a:pt x="126445" y="700339"/>
                    <a:pt x="121114" y="693295"/>
                  </a:cubicBezTo>
                  <a:cubicBezTo>
                    <a:pt x="116735" y="687583"/>
                    <a:pt x="110833" y="687012"/>
                    <a:pt x="104551" y="688535"/>
                  </a:cubicBezTo>
                  <a:cubicBezTo>
                    <a:pt x="90652" y="691772"/>
                    <a:pt x="76944" y="695008"/>
                    <a:pt x="63046" y="698055"/>
                  </a:cubicBezTo>
                  <a:cubicBezTo>
                    <a:pt x="61142" y="698435"/>
                    <a:pt x="59238" y="699007"/>
                    <a:pt x="57525" y="699387"/>
                  </a:cubicBezTo>
                  <a:cubicBezTo>
                    <a:pt x="47053" y="701291"/>
                    <a:pt x="41723" y="698816"/>
                    <a:pt x="36963" y="689297"/>
                  </a:cubicBezTo>
                  <a:cubicBezTo>
                    <a:pt x="35250" y="685680"/>
                    <a:pt x="33536" y="682062"/>
                    <a:pt x="32203" y="678255"/>
                  </a:cubicBezTo>
                  <a:cubicBezTo>
                    <a:pt x="28776" y="668164"/>
                    <a:pt x="30680" y="662452"/>
                    <a:pt x="39819" y="656741"/>
                  </a:cubicBezTo>
                  <a:cubicBezTo>
                    <a:pt x="52765" y="648554"/>
                    <a:pt x="65902" y="640367"/>
                    <a:pt x="78848" y="632371"/>
                  </a:cubicBezTo>
                  <a:cubicBezTo>
                    <a:pt x="89129" y="625898"/>
                    <a:pt x="90652" y="622280"/>
                    <a:pt x="88177" y="610477"/>
                  </a:cubicBezTo>
                  <a:cubicBezTo>
                    <a:pt x="86654" y="603813"/>
                    <a:pt x="84941" y="596959"/>
                    <a:pt x="82275" y="590676"/>
                  </a:cubicBezTo>
                  <a:cubicBezTo>
                    <a:pt x="79610" y="584394"/>
                    <a:pt x="75040" y="581347"/>
                    <a:pt x="67996" y="581157"/>
                  </a:cubicBezTo>
                  <a:cubicBezTo>
                    <a:pt x="52575" y="580966"/>
                    <a:pt x="37344" y="580395"/>
                    <a:pt x="21923" y="579824"/>
                  </a:cubicBezTo>
                  <a:cubicBezTo>
                    <a:pt x="8024" y="579443"/>
                    <a:pt x="3836" y="575826"/>
                    <a:pt x="1361" y="562499"/>
                  </a:cubicBezTo>
                  <a:cubicBezTo>
                    <a:pt x="1170" y="561166"/>
                    <a:pt x="789" y="559834"/>
                    <a:pt x="599" y="558501"/>
                  </a:cubicBezTo>
                  <a:cubicBezTo>
                    <a:pt x="-1496" y="541556"/>
                    <a:pt x="1361" y="537177"/>
                    <a:pt x="17924" y="532227"/>
                  </a:cubicBezTo>
                  <a:cubicBezTo>
                    <a:pt x="31632" y="528039"/>
                    <a:pt x="45340" y="523469"/>
                    <a:pt x="59238" y="519661"/>
                  </a:cubicBezTo>
                  <a:cubicBezTo>
                    <a:pt x="66854" y="517568"/>
                    <a:pt x="70852" y="513188"/>
                    <a:pt x="71614" y="505763"/>
                  </a:cubicBezTo>
                  <a:cubicBezTo>
                    <a:pt x="72375" y="497006"/>
                    <a:pt x="72756" y="488057"/>
                    <a:pt x="71042" y="479299"/>
                  </a:cubicBezTo>
                  <a:cubicBezTo>
                    <a:pt x="70090" y="473588"/>
                    <a:pt x="66854" y="470161"/>
                    <a:pt x="61333" y="468447"/>
                  </a:cubicBezTo>
                  <a:cubicBezTo>
                    <a:pt x="46673" y="464069"/>
                    <a:pt x="32013" y="459499"/>
                    <a:pt x="17353" y="454930"/>
                  </a:cubicBezTo>
                  <a:cubicBezTo>
                    <a:pt x="1361" y="449980"/>
                    <a:pt x="-353" y="447314"/>
                    <a:pt x="599" y="430560"/>
                  </a:cubicBezTo>
                  <a:cubicBezTo>
                    <a:pt x="789" y="427133"/>
                    <a:pt x="1551" y="423707"/>
                    <a:pt x="2313" y="420470"/>
                  </a:cubicBezTo>
                  <a:cubicBezTo>
                    <a:pt x="4597" y="412093"/>
                    <a:pt x="9357" y="408285"/>
                    <a:pt x="18115" y="407904"/>
                  </a:cubicBezTo>
                  <a:cubicBezTo>
                    <a:pt x="32394" y="407333"/>
                    <a:pt x="46482" y="406952"/>
                    <a:pt x="60761" y="406572"/>
                  </a:cubicBezTo>
                  <a:cubicBezTo>
                    <a:pt x="62856" y="406572"/>
                    <a:pt x="64950" y="406381"/>
                    <a:pt x="67044" y="406381"/>
                  </a:cubicBezTo>
                  <a:cubicBezTo>
                    <a:pt x="76564" y="406762"/>
                    <a:pt x="81513" y="401431"/>
                    <a:pt x="83989" y="393054"/>
                  </a:cubicBezTo>
                  <a:cubicBezTo>
                    <a:pt x="85893" y="386771"/>
                    <a:pt x="87606" y="380489"/>
                    <a:pt x="88939" y="374206"/>
                  </a:cubicBezTo>
                  <a:cubicBezTo>
                    <a:pt x="90652" y="365448"/>
                    <a:pt x="88558" y="361259"/>
                    <a:pt x="80943" y="356309"/>
                  </a:cubicBezTo>
                  <a:cubicBezTo>
                    <a:pt x="67996" y="348123"/>
                    <a:pt x="54859" y="339936"/>
                    <a:pt x="41913" y="331940"/>
                  </a:cubicBezTo>
                  <a:cubicBezTo>
                    <a:pt x="30300" y="324705"/>
                    <a:pt x="28586" y="320136"/>
                    <a:pt x="33155" y="306999"/>
                  </a:cubicBezTo>
                  <a:cubicBezTo>
                    <a:pt x="34488" y="302810"/>
                    <a:pt x="36202" y="298622"/>
                    <a:pt x="38676" y="295005"/>
                  </a:cubicBezTo>
                  <a:cubicBezTo>
                    <a:pt x="42675" y="288912"/>
                    <a:pt x="48196" y="285866"/>
                    <a:pt x="55811" y="287770"/>
                  </a:cubicBezTo>
                  <a:cubicBezTo>
                    <a:pt x="71994" y="291577"/>
                    <a:pt x="88368" y="295005"/>
                    <a:pt x="104551" y="299003"/>
                  </a:cubicBezTo>
                  <a:cubicBezTo>
                    <a:pt x="111975" y="300906"/>
                    <a:pt x="117687" y="299193"/>
                    <a:pt x="122256" y="293101"/>
                  </a:cubicBezTo>
                  <a:cubicBezTo>
                    <a:pt x="127016" y="286628"/>
                    <a:pt x="131205" y="279583"/>
                    <a:pt x="134251" y="272158"/>
                  </a:cubicBezTo>
                  <a:cubicBezTo>
                    <a:pt x="136916" y="265495"/>
                    <a:pt x="136155" y="259783"/>
                    <a:pt x="130824" y="254262"/>
                  </a:cubicBezTo>
                  <a:cubicBezTo>
                    <a:pt x="119782" y="243029"/>
                    <a:pt x="109310" y="231415"/>
                    <a:pt x="98458" y="219802"/>
                  </a:cubicBezTo>
                  <a:cubicBezTo>
                    <a:pt x="90081" y="210663"/>
                    <a:pt x="89700" y="205523"/>
                    <a:pt x="96554" y="195242"/>
                  </a:cubicBezTo>
                  <a:cubicBezTo>
                    <a:pt x="97696" y="193718"/>
                    <a:pt x="98648" y="192005"/>
                    <a:pt x="99791" y="190482"/>
                  </a:cubicBezTo>
                  <a:cubicBezTo>
                    <a:pt x="109501" y="177726"/>
                    <a:pt x="114831" y="176584"/>
                    <a:pt x="129110" y="184009"/>
                  </a:cubicBezTo>
                  <a:cubicBezTo>
                    <a:pt x="142437" y="191053"/>
                    <a:pt x="155764" y="197907"/>
                    <a:pt x="168711" y="205142"/>
                  </a:cubicBezTo>
                  <a:cubicBezTo>
                    <a:pt x="175565" y="208949"/>
                    <a:pt x="181658" y="208188"/>
                    <a:pt x="187369" y="203428"/>
                  </a:cubicBezTo>
                  <a:cubicBezTo>
                    <a:pt x="193081" y="198669"/>
                    <a:pt x="198411" y="193338"/>
                    <a:pt x="203362" y="187626"/>
                  </a:cubicBezTo>
                  <a:cubicBezTo>
                    <a:pt x="208312" y="181724"/>
                    <a:pt x="209454" y="175822"/>
                    <a:pt x="205456" y="168587"/>
                  </a:cubicBezTo>
                  <a:cubicBezTo>
                    <a:pt x="197459" y="154308"/>
                    <a:pt x="190034" y="139839"/>
                    <a:pt x="182419" y="125369"/>
                  </a:cubicBezTo>
                  <a:cubicBezTo>
                    <a:pt x="177469" y="115850"/>
                    <a:pt x="178611" y="110710"/>
                    <a:pt x="186417" y="103475"/>
                  </a:cubicBezTo>
                  <a:cubicBezTo>
                    <a:pt x="190034" y="100048"/>
                    <a:pt x="194033" y="97192"/>
                    <a:pt x="198411" y="94527"/>
                  </a:cubicBezTo>
                  <a:cubicBezTo>
                    <a:pt x="206027" y="90148"/>
                    <a:pt x="211358" y="90719"/>
                    <a:pt x="217831" y="96621"/>
                  </a:cubicBezTo>
                  <a:cubicBezTo>
                    <a:pt x="228873" y="106711"/>
                    <a:pt x="239916" y="116992"/>
                    <a:pt x="250768" y="127273"/>
                  </a:cubicBezTo>
                  <a:cubicBezTo>
                    <a:pt x="262191" y="138126"/>
                    <a:pt x="264666" y="138506"/>
                    <a:pt x="278565" y="131272"/>
                  </a:cubicBezTo>
                  <a:cubicBezTo>
                    <a:pt x="284086" y="128416"/>
                    <a:pt x="289226" y="125369"/>
                    <a:pt x="294176" y="121562"/>
                  </a:cubicBezTo>
                  <a:cubicBezTo>
                    <a:pt x="299507" y="117183"/>
                    <a:pt x="301220" y="112042"/>
                    <a:pt x="299507" y="105189"/>
                  </a:cubicBezTo>
                  <a:cubicBezTo>
                    <a:pt x="295509" y="89386"/>
                    <a:pt x="292082" y="73394"/>
                    <a:pt x="288465" y="57591"/>
                  </a:cubicBezTo>
                  <a:cubicBezTo>
                    <a:pt x="286180" y="47310"/>
                    <a:pt x="288655" y="42170"/>
                    <a:pt x="297794" y="37220"/>
                  </a:cubicBezTo>
                  <a:cubicBezTo>
                    <a:pt x="301982" y="35126"/>
                    <a:pt x="306170" y="33412"/>
                    <a:pt x="310550" y="31889"/>
                  </a:cubicBezTo>
                  <a:cubicBezTo>
                    <a:pt x="319879" y="29034"/>
                    <a:pt x="325209" y="30747"/>
                    <a:pt x="330731" y="39124"/>
                  </a:cubicBezTo>
                  <a:cubicBezTo>
                    <a:pt x="339488" y="52642"/>
                    <a:pt x="348246" y="66159"/>
                    <a:pt x="356243" y="80248"/>
                  </a:cubicBezTo>
                  <a:cubicBezTo>
                    <a:pt x="360431" y="87483"/>
                    <a:pt x="366142" y="89957"/>
                    <a:pt x="373949" y="88815"/>
                  </a:cubicBezTo>
                  <a:cubicBezTo>
                    <a:pt x="382135" y="87483"/>
                    <a:pt x="390132" y="85388"/>
                    <a:pt x="397747" y="82151"/>
                  </a:cubicBezTo>
                  <a:cubicBezTo>
                    <a:pt x="403268" y="79677"/>
                    <a:pt x="406314" y="75869"/>
                    <a:pt x="406505" y="69396"/>
                  </a:cubicBezTo>
                  <a:cubicBezTo>
                    <a:pt x="406886" y="52832"/>
                    <a:pt x="407837" y="36459"/>
                    <a:pt x="408409" y="19895"/>
                  </a:cubicBezTo>
                  <a:cubicBezTo>
                    <a:pt x="408789" y="9233"/>
                    <a:pt x="412216" y="4664"/>
                    <a:pt x="422497" y="1808"/>
                  </a:cubicBezTo>
                  <a:cubicBezTo>
                    <a:pt x="424211" y="1427"/>
                    <a:pt x="425924" y="856"/>
                    <a:pt x="427638" y="666"/>
                  </a:cubicBezTo>
                  <a:cubicBezTo>
                    <a:pt x="446486" y="-1429"/>
                    <a:pt x="451056" y="666"/>
                    <a:pt x="456006" y="17991"/>
                  </a:cubicBezTo>
                  <a:cubicBezTo>
                    <a:pt x="460003" y="32080"/>
                    <a:pt x="464763" y="45788"/>
                    <a:pt x="468571" y="59876"/>
                  </a:cubicBezTo>
                  <a:cubicBezTo>
                    <a:pt x="470475" y="66540"/>
                    <a:pt x="474473" y="70157"/>
                    <a:pt x="480946" y="71109"/>
                  </a:cubicBezTo>
                  <a:cubicBezTo>
                    <a:pt x="489894" y="72252"/>
                    <a:pt x="499033" y="72252"/>
                    <a:pt x="507981" y="71109"/>
                  </a:cubicBezTo>
                  <a:cubicBezTo>
                    <a:pt x="514264" y="70348"/>
                    <a:pt x="518072" y="66540"/>
                    <a:pt x="519976" y="60257"/>
                  </a:cubicBezTo>
                  <a:cubicBezTo>
                    <a:pt x="524545" y="44836"/>
                    <a:pt x="529305" y="29414"/>
                    <a:pt x="534064" y="13993"/>
                  </a:cubicBezTo>
                  <a:cubicBezTo>
                    <a:pt x="537682" y="2570"/>
                    <a:pt x="541299" y="-96"/>
                    <a:pt x="553293" y="9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7CE95AFD-C2FC-4C2C-A136-6E16E2A36F5D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047346" y="2151568"/>
              <a:ext cx="719860" cy="720000"/>
            </a:xfrm>
            <a:custGeom>
              <a:avLst/>
              <a:gdLst>
                <a:gd name="connsiteX0" fmla="*/ 1779651 w 3214291"/>
                <a:gd name="connsiteY0" fmla="*/ 0 h 3214907"/>
                <a:gd name="connsiteX1" fmla="*/ 1939935 w 3214291"/>
                <a:gd name="connsiteY1" fmla="*/ 29982 h 3214907"/>
                <a:gd name="connsiteX2" fmla="*/ 1939319 w 3214291"/>
                <a:gd name="connsiteY2" fmla="*/ 237920 h 3214907"/>
                <a:gd name="connsiteX3" fmla="*/ 1974576 w 3214291"/>
                <a:gd name="connsiteY3" fmla="*/ 287157 h 3214907"/>
                <a:gd name="connsiteX4" fmla="*/ 2041310 w 3214291"/>
                <a:gd name="connsiteY4" fmla="*/ 308786 h 3214907"/>
                <a:gd name="connsiteX5" fmla="*/ 2166161 w 3214291"/>
                <a:gd name="connsiteY5" fmla="*/ 270803 h 3214907"/>
                <a:gd name="connsiteX6" fmla="*/ 2270174 w 3214291"/>
                <a:gd name="connsiteY6" fmla="*/ 137600 h 3214907"/>
                <a:gd name="connsiteX7" fmla="*/ 2436612 w 3214291"/>
                <a:gd name="connsiteY7" fmla="*/ 219368 h 3214907"/>
                <a:gd name="connsiteX8" fmla="*/ 2370758 w 3214291"/>
                <a:gd name="connsiteY8" fmla="*/ 425636 h 3214907"/>
                <a:gd name="connsiteX9" fmla="*/ 2391684 w 3214291"/>
                <a:gd name="connsiteY9" fmla="*/ 491226 h 3214907"/>
                <a:gd name="connsiteX10" fmla="*/ 2495960 w 3214291"/>
                <a:gd name="connsiteY10" fmla="*/ 565961 h 3214907"/>
                <a:gd name="connsiteX11" fmla="*/ 2611316 w 3214291"/>
                <a:gd name="connsiteY11" fmla="*/ 500810 h 3214907"/>
                <a:gd name="connsiteX12" fmla="*/ 2711284 w 3214291"/>
                <a:gd name="connsiteY12" fmla="*/ 443924 h 3214907"/>
                <a:gd name="connsiteX13" fmla="*/ 2798416 w 3214291"/>
                <a:gd name="connsiteY13" fmla="*/ 518219 h 3214907"/>
                <a:gd name="connsiteX14" fmla="*/ 2843169 w 3214291"/>
                <a:gd name="connsiteY14" fmla="*/ 564466 h 3214907"/>
                <a:gd name="connsiteX15" fmla="*/ 2684116 w 3214291"/>
                <a:gd name="connsiteY15" fmla="*/ 776361 h 3214907"/>
                <a:gd name="connsiteX16" fmla="*/ 2765972 w 3214291"/>
                <a:gd name="connsiteY16" fmla="*/ 905168 h 3214907"/>
                <a:gd name="connsiteX17" fmla="*/ 2805538 w 3214291"/>
                <a:gd name="connsiteY17" fmla="*/ 916686 h 3214907"/>
                <a:gd name="connsiteX18" fmla="*/ 2993693 w 3214291"/>
                <a:gd name="connsiteY18" fmla="*/ 872900 h 3214907"/>
                <a:gd name="connsiteX19" fmla="*/ 3047326 w 3214291"/>
                <a:gd name="connsiteY19" fmla="*/ 898310 h 3214907"/>
                <a:gd name="connsiteX20" fmla="*/ 3108169 w 3214291"/>
                <a:gd name="connsiteY20" fmla="*/ 1031777 h 3214907"/>
                <a:gd name="connsiteX21" fmla="*/ 2920893 w 3214291"/>
                <a:gd name="connsiteY21" fmla="*/ 1157947 h 3214907"/>
                <a:gd name="connsiteX22" fmla="*/ 2898648 w 3214291"/>
                <a:gd name="connsiteY22" fmla="*/ 1211756 h 3214907"/>
                <a:gd name="connsiteX23" fmla="*/ 2926080 w 3214291"/>
                <a:gd name="connsiteY23" fmla="*/ 1322539 h 3214907"/>
                <a:gd name="connsiteX24" fmla="*/ 2968195 w 3214291"/>
                <a:gd name="connsiteY24" fmla="*/ 1355334 h 3214907"/>
                <a:gd name="connsiteX25" fmla="*/ 3195916 w 3214291"/>
                <a:gd name="connsiteY25" fmla="*/ 1373271 h 3214907"/>
                <a:gd name="connsiteX26" fmla="*/ 3214292 w 3214291"/>
                <a:gd name="connsiteY26" fmla="*/ 1553073 h 3214907"/>
                <a:gd name="connsiteX27" fmla="*/ 2992814 w 3214291"/>
                <a:gd name="connsiteY27" fmla="*/ 1614532 h 3214907"/>
                <a:gd name="connsiteX28" fmla="*/ 2949028 w 3214291"/>
                <a:gd name="connsiteY28" fmla="*/ 1667022 h 3214907"/>
                <a:gd name="connsiteX29" fmla="*/ 3067812 w 3214291"/>
                <a:gd name="connsiteY29" fmla="*/ 1857463 h 3214907"/>
                <a:gd name="connsiteX30" fmla="*/ 3190201 w 3214291"/>
                <a:gd name="connsiteY30" fmla="*/ 1912855 h 3214907"/>
                <a:gd name="connsiteX31" fmla="*/ 3148262 w 3214291"/>
                <a:gd name="connsiteY31" fmla="*/ 2067160 h 3214907"/>
                <a:gd name="connsiteX32" fmla="*/ 3110631 w 3214291"/>
                <a:gd name="connsiteY32" fmla="*/ 2084393 h 3214907"/>
                <a:gd name="connsiteX33" fmla="*/ 2913067 w 3214291"/>
                <a:gd name="connsiteY33" fmla="*/ 2075248 h 3214907"/>
                <a:gd name="connsiteX34" fmla="*/ 2862248 w 3214291"/>
                <a:gd name="connsiteY34" fmla="*/ 2104967 h 3214907"/>
                <a:gd name="connsiteX35" fmla="*/ 2900231 w 3214291"/>
                <a:gd name="connsiteY35" fmla="*/ 2313872 h 3214907"/>
                <a:gd name="connsiteX36" fmla="*/ 3003013 w 3214291"/>
                <a:gd name="connsiteY36" fmla="*/ 2408741 h 3214907"/>
                <a:gd name="connsiteX37" fmla="*/ 2904539 w 3214291"/>
                <a:gd name="connsiteY37" fmla="*/ 2567442 h 3214907"/>
                <a:gd name="connsiteX38" fmla="*/ 2687281 w 3214291"/>
                <a:gd name="connsiteY38" fmla="*/ 2478288 h 3214907"/>
                <a:gd name="connsiteX39" fmla="*/ 2626438 w 3214291"/>
                <a:gd name="connsiteY39" fmla="*/ 2490773 h 3214907"/>
                <a:gd name="connsiteX40" fmla="*/ 2536669 w 3214291"/>
                <a:gd name="connsiteY40" fmla="*/ 2586609 h 3214907"/>
                <a:gd name="connsiteX41" fmla="*/ 2667410 w 3214291"/>
                <a:gd name="connsiteY41" fmla="*/ 2826288 h 3214907"/>
                <a:gd name="connsiteX42" fmla="*/ 2518821 w 3214291"/>
                <a:gd name="connsiteY42" fmla="*/ 2941027 h 3214907"/>
                <a:gd name="connsiteX43" fmla="*/ 2344293 w 3214291"/>
                <a:gd name="connsiteY43" fmla="*/ 2785052 h 3214907"/>
                <a:gd name="connsiteX44" fmla="*/ 2287231 w 3214291"/>
                <a:gd name="connsiteY44" fmla="*/ 2777666 h 3214907"/>
                <a:gd name="connsiteX45" fmla="*/ 2184273 w 3214291"/>
                <a:gd name="connsiteY45" fmla="*/ 2839740 h 3214907"/>
                <a:gd name="connsiteX46" fmla="*/ 2191483 w 3214291"/>
                <a:gd name="connsiteY46" fmla="*/ 2957996 h 3214907"/>
                <a:gd name="connsiteX47" fmla="*/ 2193945 w 3214291"/>
                <a:gd name="connsiteY47" fmla="*/ 2979801 h 3214907"/>
                <a:gd name="connsiteX48" fmla="*/ 2206430 w 3214291"/>
                <a:gd name="connsiteY48" fmla="*/ 3105004 h 3214907"/>
                <a:gd name="connsiteX49" fmla="*/ 2055026 w 3214291"/>
                <a:gd name="connsiteY49" fmla="*/ 3162593 h 3214907"/>
                <a:gd name="connsiteX50" fmla="*/ 2021352 w 3214291"/>
                <a:gd name="connsiteY50" fmla="*/ 3140085 h 3214907"/>
                <a:gd name="connsiteX51" fmla="*/ 1924460 w 3214291"/>
                <a:gd name="connsiteY51" fmla="*/ 2962832 h 3214907"/>
                <a:gd name="connsiteX52" fmla="*/ 1876190 w 3214291"/>
                <a:gd name="connsiteY52" fmla="*/ 2937774 h 3214907"/>
                <a:gd name="connsiteX53" fmla="*/ 1776310 w 3214291"/>
                <a:gd name="connsiteY53" fmla="*/ 2952809 h 3214907"/>
                <a:gd name="connsiteX54" fmla="*/ 1734283 w 3214291"/>
                <a:gd name="connsiteY54" fmla="*/ 2997562 h 3214907"/>
                <a:gd name="connsiteX55" fmla="*/ 1698674 w 3214291"/>
                <a:gd name="connsiteY55" fmla="*/ 3205324 h 3214907"/>
                <a:gd name="connsiteX56" fmla="*/ 1693223 w 3214291"/>
                <a:gd name="connsiteY56" fmla="*/ 3214907 h 3214907"/>
                <a:gd name="connsiteX57" fmla="*/ 1509727 w 3214291"/>
                <a:gd name="connsiteY57" fmla="*/ 3214907 h 3214907"/>
                <a:gd name="connsiteX58" fmla="*/ 1465766 w 3214291"/>
                <a:gd name="connsiteY58" fmla="*/ 2998441 h 3214907"/>
                <a:gd name="connsiteX59" fmla="*/ 1421892 w 3214291"/>
                <a:gd name="connsiteY59" fmla="*/ 2954040 h 3214907"/>
                <a:gd name="connsiteX60" fmla="*/ 1239540 w 3214291"/>
                <a:gd name="connsiteY60" fmla="*/ 3036072 h 3214907"/>
                <a:gd name="connsiteX61" fmla="*/ 1172366 w 3214291"/>
                <a:gd name="connsiteY61" fmla="*/ 3162681 h 3214907"/>
                <a:gd name="connsiteX62" fmla="*/ 1083564 w 3214291"/>
                <a:gd name="connsiteY62" fmla="*/ 3134985 h 3214907"/>
                <a:gd name="connsiteX63" fmla="*/ 993091 w 3214291"/>
                <a:gd name="connsiteY63" fmla="*/ 3103421 h 3214907"/>
                <a:gd name="connsiteX64" fmla="*/ 1026326 w 3214291"/>
                <a:gd name="connsiteY64" fmla="*/ 2876404 h 3214907"/>
                <a:gd name="connsiteX65" fmla="*/ 1000301 w 3214291"/>
                <a:gd name="connsiteY65" fmla="*/ 2825232 h 3214907"/>
                <a:gd name="connsiteX66" fmla="*/ 792979 w 3214291"/>
                <a:gd name="connsiteY66" fmla="*/ 2848444 h 3214907"/>
                <a:gd name="connsiteX67" fmla="*/ 692834 w 3214291"/>
                <a:gd name="connsiteY67" fmla="*/ 2939708 h 3214907"/>
                <a:gd name="connsiteX68" fmla="*/ 539320 w 3214291"/>
                <a:gd name="connsiteY68" fmla="*/ 2820133 h 3214907"/>
                <a:gd name="connsiteX69" fmla="*/ 661709 w 3214291"/>
                <a:gd name="connsiteY69" fmla="*/ 2592236 h 3214907"/>
                <a:gd name="connsiteX70" fmla="*/ 559279 w 3214291"/>
                <a:gd name="connsiteY70" fmla="*/ 2483563 h 3214907"/>
                <a:gd name="connsiteX71" fmla="*/ 517867 w 3214291"/>
                <a:gd name="connsiteY71" fmla="*/ 2481717 h 3214907"/>
                <a:gd name="connsiteX72" fmla="*/ 313182 w 3214291"/>
                <a:gd name="connsiteY72" fmla="*/ 2570871 h 3214907"/>
                <a:gd name="connsiteX73" fmla="*/ 206971 w 3214291"/>
                <a:gd name="connsiteY73" fmla="*/ 2410411 h 3214907"/>
                <a:gd name="connsiteX74" fmla="*/ 368661 w 3214291"/>
                <a:gd name="connsiteY74" fmla="*/ 2261030 h 3214907"/>
                <a:gd name="connsiteX75" fmla="*/ 380355 w 3214291"/>
                <a:gd name="connsiteY75" fmla="*/ 2205551 h 3214907"/>
                <a:gd name="connsiteX76" fmla="*/ 350286 w 3214291"/>
                <a:gd name="connsiteY76" fmla="*/ 2142158 h 3214907"/>
                <a:gd name="connsiteX77" fmla="*/ 252867 w 3214291"/>
                <a:gd name="connsiteY77" fmla="*/ 2088261 h 3214907"/>
                <a:gd name="connsiteX78" fmla="*/ 74383 w 3214291"/>
                <a:gd name="connsiteY78" fmla="*/ 2103208 h 3214907"/>
                <a:gd name="connsiteX79" fmla="*/ 30509 w 3214291"/>
                <a:gd name="connsiteY79" fmla="*/ 1936066 h 3214907"/>
                <a:gd name="connsiteX80" fmla="*/ 52754 w 3214291"/>
                <a:gd name="connsiteY80" fmla="*/ 1903535 h 3214907"/>
                <a:gd name="connsiteX81" fmla="*/ 220687 w 3214291"/>
                <a:gd name="connsiteY81" fmla="*/ 1827218 h 3214907"/>
                <a:gd name="connsiteX82" fmla="*/ 248646 w 3214291"/>
                <a:gd name="connsiteY82" fmla="*/ 1780706 h 3214907"/>
                <a:gd name="connsiteX83" fmla="*/ 243371 w 3214291"/>
                <a:gd name="connsiteY83" fmla="*/ 1719424 h 3214907"/>
                <a:gd name="connsiteX84" fmla="*/ 164944 w 3214291"/>
                <a:gd name="connsiteY84" fmla="*/ 1624906 h 3214907"/>
                <a:gd name="connsiteX85" fmla="*/ 0 w 3214291"/>
                <a:gd name="connsiteY85" fmla="*/ 1580241 h 3214907"/>
                <a:gd name="connsiteX86" fmla="*/ 12485 w 3214291"/>
                <a:gd name="connsiteY86" fmla="*/ 1413627 h 3214907"/>
                <a:gd name="connsiteX87" fmla="*/ 40796 w 3214291"/>
                <a:gd name="connsiteY87" fmla="*/ 1390328 h 3214907"/>
                <a:gd name="connsiteX88" fmla="*/ 228072 w 3214291"/>
                <a:gd name="connsiteY88" fmla="*/ 1366061 h 3214907"/>
                <a:gd name="connsiteX89" fmla="*/ 267462 w 3214291"/>
                <a:gd name="connsiteY89" fmla="*/ 1329661 h 3214907"/>
                <a:gd name="connsiteX90" fmla="*/ 288476 w 3214291"/>
                <a:gd name="connsiteY90" fmla="*/ 1198568 h 3214907"/>
                <a:gd name="connsiteX91" fmla="*/ 185078 w 3214291"/>
                <a:gd name="connsiteY91" fmla="*/ 1122866 h 3214907"/>
                <a:gd name="connsiteX92" fmla="*/ 93023 w 3214291"/>
                <a:gd name="connsiteY92" fmla="*/ 1062111 h 3214907"/>
                <a:gd name="connsiteX93" fmla="*/ 164768 w 3214291"/>
                <a:gd name="connsiteY93" fmla="*/ 886880 h 3214907"/>
                <a:gd name="connsiteX94" fmla="*/ 369013 w 3214291"/>
                <a:gd name="connsiteY94" fmla="*/ 931545 h 3214907"/>
                <a:gd name="connsiteX95" fmla="*/ 422646 w 3214291"/>
                <a:gd name="connsiteY95" fmla="*/ 910531 h 3214907"/>
                <a:gd name="connsiteX96" fmla="*/ 497557 w 3214291"/>
                <a:gd name="connsiteY96" fmla="*/ 792627 h 3214907"/>
                <a:gd name="connsiteX97" fmla="*/ 349758 w 3214291"/>
                <a:gd name="connsiteY97" fmla="*/ 599811 h 3214907"/>
                <a:gd name="connsiteX98" fmla="*/ 477071 w 3214291"/>
                <a:gd name="connsiteY98" fmla="*/ 458079 h 3214907"/>
                <a:gd name="connsiteX99" fmla="*/ 642278 w 3214291"/>
                <a:gd name="connsiteY99" fmla="*/ 563059 h 3214907"/>
                <a:gd name="connsiteX100" fmla="*/ 717276 w 3214291"/>
                <a:gd name="connsiteY100" fmla="*/ 557432 h 3214907"/>
                <a:gd name="connsiteX101" fmla="*/ 754820 w 3214291"/>
                <a:gd name="connsiteY101" fmla="*/ 527099 h 3214907"/>
                <a:gd name="connsiteX102" fmla="*/ 793682 w 3214291"/>
                <a:gd name="connsiteY102" fmla="*/ 399347 h 3214907"/>
                <a:gd name="connsiteX103" fmla="*/ 755347 w 3214291"/>
                <a:gd name="connsiteY103" fmla="*/ 277925 h 3214907"/>
                <a:gd name="connsiteX104" fmla="*/ 774251 w 3214291"/>
                <a:gd name="connsiteY104" fmla="*/ 224995 h 3214907"/>
                <a:gd name="connsiteX105" fmla="*/ 896200 w 3214291"/>
                <a:gd name="connsiteY105" fmla="*/ 155096 h 3214907"/>
                <a:gd name="connsiteX106" fmla="*/ 907191 w 3214291"/>
                <a:gd name="connsiteY106" fmla="*/ 150700 h 3214907"/>
                <a:gd name="connsiteX107" fmla="*/ 1035119 w 3214291"/>
                <a:gd name="connsiteY107" fmla="*/ 310544 h 3214907"/>
                <a:gd name="connsiteX108" fmla="*/ 1097632 w 3214291"/>
                <a:gd name="connsiteY108" fmla="*/ 328920 h 3214907"/>
                <a:gd name="connsiteX109" fmla="*/ 1219669 w 3214291"/>
                <a:gd name="connsiteY109" fmla="*/ 276166 h 3214907"/>
                <a:gd name="connsiteX110" fmla="*/ 1227758 w 3214291"/>
                <a:gd name="connsiteY110" fmla="*/ 148326 h 3214907"/>
                <a:gd name="connsiteX111" fmla="*/ 1227846 w 3214291"/>
                <a:gd name="connsiteY111" fmla="*/ 37631 h 3214907"/>
                <a:gd name="connsiteX112" fmla="*/ 1383294 w 3214291"/>
                <a:gd name="connsiteY112" fmla="*/ 11078 h 3214907"/>
                <a:gd name="connsiteX113" fmla="*/ 1415737 w 3214291"/>
                <a:gd name="connsiteY113" fmla="*/ 8968 h 3214907"/>
                <a:gd name="connsiteX114" fmla="*/ 1485109 w 3214291"/>
                <a:gd name="connsiteY114" fmla="*/ 198794 h 3214907"/>
                <a:gd name="connsiteX115" fmla="*/ 1529334 w 3214291"/>
                <a:gd name="connsiteY115" fmla="*/ 229831 h 3214907"/>
                <a:gd name="connsiteX116" fmla="*/ 1666758 w 3214291"/>
                <a:gd name="connsiteY116" fmla="*/ 223237 h 3214907"/>
                <a:gd name="connsiteX117" fmla="*/ 1721182 w 3214291"/>
                <a:gd name="connsiteY117" fmla="*/ 99617 h 3214907"/>
                <a:gd name="connsiteX118" fmla="*/ 1753362 w 3214291"/>
                <a:gd name="connsiteY118" fmla="*/ 264 h 3214907"/>
                <a:gd name="connsiteX119" fmla="*/ 1779651 w 3214291"/>
                <a:gd name="connsiteY119" fmla="*/ 0 h 3214907"/>
                <a:gd name="connsiteX120" fmla="*/ 1603893 w 3214291"/>
                <a:gd name="connsiteY120" fmla="*/ 1891929 h 3214907"/>
                <a:gd name="connsiteX121" fmla="*/ 1892281 w 3214291"/>
                <a:gd name="connsiteY121" fmla="*/ 1604420 h 3214907"/>
                <a:gd name="connsiteX122" fmla="*/ 1607762 w 3214291"/>
                <a:gd name="connsiteY122" fmla="*/ 1326408 h 3214907"/>
                <a:gd name="connsiteX123" fmla="*/ 1323243 w 3214291"/>
                <a:gd name="connsiteY123" fmla="*/ 1604069 h 3214907"/>
                <a:gd name="connsiteX124" fmla="*/ 1603893 w 3214291"/>
                <a:gd name="connsiteY124" fmla="*/ 1891929 h 3214907"/>
                <a:gd name="connsiteX125" fmla="*/ 1579099 w 3214291"/>
                <a:gd name="connsiteY125" fmla="*/ 2795602 h 3214907"/>
                <a:gd name="connsiteX126" fmla="*/ 1745449 w 3214291"/>
                <a:gd name="connsiteY126" fmla="*/ 2767203 h 3214907"/>
                <a:gd name="connsiteX127" fmla="*/ 1862386 w 3214291"/>
                <a:gd name="connsiteY127" fmla="*/ 2571838 h 3214907"/>
                <a:gd name="connsiteX128" fmla="*/ 1735338 w 3214291"/>
                <a:gd name="connsiteY128" fmla="*/ 2305167 h 3214907"/>
                <a:gd name="connsiteX129" fmla="*/ 1441763 w 3214291"/>
                <a:gd name="connsiteY129" fmla="*/ 2294089 h 3214907"/>
                <a:gd name="connsiteX130" fmla="*/ 1308120 w 3214291"/>
                <a:gd name="connsiteY130" fmla="*/ 2584323 h 3214907"/>
                <a:gd name="connsiteX131" fmla="*/ 1413803 w 3214291"/>
                <a:gd name="connsiteY131" fmla="*/ 2760785 h 3214907"/>
                <a:gd name="connsiteX132" fmla="*/ 1579099 w 3214291"/>
                <a:gd name="connsiteY132" fmla="*/ 2795602 h 3214907"/>
                <a:gd name="connsiteX133" fmla="*/ 949833 w 3214291"/>
                <a:gd name="connsiteY133" fmla="*/ 1372567 h 3214907"/>
                <a:gd name="connsiteX134" fmla="*/ 1103698 w 3214291"/>
                <a:gd name="connsiteY134" fmla="*/ 1151265 h 3214907"/>
                <a:gd name="connsiteX135" fmla="*/ 917565 w 3214291"/>
                <a:gd name="connsiteY135" fmla="*/ 872021 h 3214907"/>
                <a:gd name="connsiteX136" fmla="*/ 687734 w 3214291"/>
                <a:gd name="connsiteY136" fmla="*/ 891276 h 3214907"/>
                <a:gd name="connsiteX137" fmla="*/ 543628 w 3214291"/>
                <a:gd name="connsiteY137" fmla="*/ 1115128 h 3214907"/>
                <a:gd name="connsiteX138" fmla="*/ 670677 w 3214291"/>
                <a:gd name="connsiteY138" fmla="*/ 1362720 h 3214907"/>
                <a:gd name="connsiteX139" fmla="*/ 949833 w 3214291"/>
                <a:gd name="connsiteY139" fmla="*/ 1372567 h 3214907"/>
                <a:gd name="connsiteX140" fmla="*/ 515405 w 3214291"/>
                <a:gd name="connsiteY140" fmla="*/ 1994183 h 3214907"/>
                <a:gd name="connsiteX141" fmla="*/ 539936 w 3214291"/>
                <a:gd name="connsiteY141" fmla="*/ 2091075 h 3214907"/>
                <a:gd name="connsiteX142" fmla="*/ 638058 w 3214291"/>
                <a:gd name="connsiteY142" fmla="*/ 2276768 h 3214907"/>
                <a:gd name="connsiteX143" fmla="*/ 918708 w 3214291"/>
                <a:gd name="connsiteY143" fmla="*/ 2308596 h 3214907"/>
                <a:gd name="connsiteX144" fmla="*/ 1081894 w 3214291"/>
                <a:gd name="connsiteY144" fmla="*/ 2018186 h 3214907"/>
                <a:gd name="connsiteX145" fmla="*/ 973133 w 3214291"/>
                <a:gd name="connsiteY145" fmla="*/ 1822909 h 3214907"/>
                <a:gd name="connsiteX146" fmla="*/ 618099 w 3214291"/>
                <a:gd name="connsiteY146" fmla="*/ 1839790 h 3214907"/>
                <a:gd name="connsiteX147" fmla="*/ 515405 w 3214291"/>
                <a:gd name="connsiteY147" fmla="*/ 1994183 h 3214907"/>
                <a:gd name="connsiteX148" fmla="*/ 2380781 w 3214291"/>
                <a:gd name="connsiteY148" fmla="*/ 1836186 h 3214907"/>
                <a:gd name="connsiteX149" fmla="*/ 2257777 w 3214291"/>
                <a:gd name="connsiteY149" fmla="*/ 1849902 h 3214907"/>
                <a:gd name="connsiteX150" fmla="*/ 2111033 w 3214291"/>
                <a:gd name="connsiteY150" fmla="*/ 2083425 h 3214907"/>
                <a:gd name="connsiteX151" fmla="*/ 2305256 w 3214291"/>
                <a:gd name="connsiteY151" fmla="*/ 2357042 h 3214907"/>
                <a:gd name="connsiteX152" fmla="*/ 2524184 w 3214291"/>
                <a:gd name="connsiteY152" fmla="*/ 2334270 h 3214907"/>
                <a:gd name="connsiteX153" fmla="*/ 2666004 w 3214291"/>
                <a:gd name="connsiteY153" fmla="*/ 2109626 h 3214907"/>
                <a:gd name="connsiteX154" fmla="*/ 2544230 w 3214291"/>
                <a:gd name="connsiteY154" fmla="*/ 1863002 h 3214907"/>
                <a:gd name="connsiteX155" fmla="*/ 2380781 w 3214291"/>
                <a:gd name="connsiteY155" fmla="*/ 1836186 h 3214907"/>
                <a:gd name="connsiteX156" fmla="*/ 1901249 w 3214291"/>
                <a:gd name="connsiteY156" fmla="*/ 614494 h 3214907"/>
                <a:gd name="connsiteX157" fmla="*/ 1780443 w 3214291"/>
                <a:gd name="connsiteY157" fmla="*/ 450957 h 3214907"/>
                <a:gd name="connsiteX158" fmla="*/ 1493462 w 3214291"/>
                <a:gd name="connsiteY158" fmla="*/ 444803 h 3214907"/>
                <a:gd name="connsiteX159" fmla="*/ 1363336 w 3214291"/>
                <a:gd name="connsiteY159" fmla="*/ 686415 h 3214907"/>
                <a:gd name="connsiteX160" fmla="*/ 1491176 w 3214291"/>
                <a:gd name="connsiteY160" fmla="*/ 919939 h 3214907"/>
                <a:gd name="connsiteX161" fmla="*/ 1744833 w 3214291"/>
                <a:gd name="connsiteY161" fmla="*/ 947899 h 3214907"/>
                <a:gd name="connsiteX162" fmla="*/ 1901249 w 3214291"/>
                <a:gd name="connsiteY162" fmla="*/ 614494 h 3214907"/>
                <a:gd name="connsiteX163" fmla="*/ 2588720 w 3214291"/>
                <a:gd name="connsiteY163" fmla="*/ 1382239 h 3214907"/>
                <a:gd name="connsiteX164" fmla="*/ 2688863 w 3214291"/>
                <a:gd name="connsiteY164" fmla="*/ 1186610 h 3214907"/>
                <a:gd name="connsiteX165" fmla="*/ 2557331 w 3214291"/>
                <a:gd name="connsiteY165" fmla="*/ 921961 h 3214907"/>
                <a:gd name="connsiteX166" fmla="*/ 2307893 w 3214291"/>
                <a:gd name="connsiteY166" fmla="*/ 903585 h 3214907"/>
                <a:gd name="connsiteX167" fmla="*/ 2129057 w 3214291"/>
                <a:gd name="connsiteY167" fmla="*/ 1222482 h 3214907"/>
                <a:gd name="connsiteX168" fmla="*/ 2221816 w 3214291"/>
                <a:gd name="connsiteY168" fmla="*/ 1388130 h 3214907"/>
                <a:gd name="connsiteX169" fmla="*/ 2588720 w 3214291"/>
                <a:gd name="connsiteY169" fmla="*/ 1382239 h 32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3214291" h="3214907">
                  <a:moveTo>
                    <a:pt x="1779651" y="0"/>
                  </a:moveTo>
                  <a:cubicBezTo>
                    <a:pt x="1830998" y="9584"/>
                    <a:pt x="1882345" y="19167"/>
                    <a:pt x="1939935" y="29982"/>
                  </a:cubicBezTo>
                  <a:cubicBezTo>
                    <a:pt x="1939935" y="98122"/>
                    <a:pt x="1941254" y="168021"/>
                    <a:pt x="1939319" y="237920"/>
                  </a:cubicBezTo>
                  <a:cubicBezTo>
                    <a:pt x="1938528" y="265791"/>
                    <a:pt x="1945562" y="281354"/>
                    <a:pt x="1974576" y="287157"/>
                  </a:cubicBezTo>
                  <a:cubicBezTo>
                    <a:pt x="1997349" y="291641"/>
                    <a:pt x="2019242" y="300961"/>
                    <a:pt x="2041310" y="308786"/>
                  </a:cubicBezTo>
                  <a:cubicBezTo>
                    <a:pt x="2116396" y="335251"/>
                    <a:pt x="2116221" y="335339"/>
                    <a:pt x="2166161" y="270803"/>
                  </a:cubicBezTo>
                  <a:cubicBezTo>
                    <a:pt x="2200099" y="227017"/>
                    <a:pt x="2234389" y="183408"/>
                    <a:pt x="2270174" y="137600"/>
                  </a:cubicBezTo>
                  <a:cubicBezTo>
                    <a:pt x="2326181" y="165120"/>
                    <a:pt x="2379638" y="191409"/>
                    <a:pt x="2436612" y="219368"/>
                  </a:cubicBezTo>
                  <a:cubicBezTo>
                    <a:pt x="2414368" y="289882"/>
                    <a:pt x="2394585" y="358462"/>
                    <a:pt x="2370758" y="425636"/>
                  </a:cubicBezTo>
                  <a:cubicBezTo>
                    <a:pt x="2360120" y="455705"/>
                    <a:pt x="2366362" y="473554"/>
                    <a:pt x="2391684" y="491226"/>
                  </a:cubicBezTo>
                  <a:cubicBezTo>
                    <a:pt x="2427556" y="516284"/>
                    <a:pt x="2460704" y="564994"/>
                    <a:pt x="2495960" y="565961"/>
                  </a:cubicBezTo>
                  <a:cubicBezTo>
                    <a:pt x="2533768" y="567016"/>
                    <a:pt x="2572893" y="524461"/>
                    <a:pt x="2611316" y="500810"/>
                  </a:cubicBezTo>
                  <a:cubicBezTo>
                    <a:pt x="2644814" y="480236"/>
                    <a:pt x="2679896" y="441110"/>
                    <a:pt x="2711284" y="443924"/>
                  </a:cubicBezTo>
                  <a:cubicBezTo>
                    <a:pt x="2742321" y="446737"/>
                    <a:pt x="2769841" y="491402"/>
                    <a:pt x="2798416" y="518219"/>
                  </a:cubicBezTo>
                  <a:cubicBezTo>
                    <a:pt x="2813187" y="532198"/>
                    <a:pt x="2826727" y="547409"/>
                    <a:pt x="2843169" y="564466"/>
                  </a:cubicBezTo>
                  <a:cubicBezTo>
                    <a:pt x="2790767" y="634277"/>
                    <a:pt x="2738277" y="704264"/>
                    <a:pt x="2684116" y="776361"/>
                  </a:cubicBezTo>
                  <a:cubicBezTo>
                    <a:pt x="2711108" y="819619"/>
                    <a:pt x="2736694" y="863668"/>
                    <a:pt x="2765972" y="905168"/>
                  </a:cubicBezTo>
                  <a:cubicBezTo>
                    <a:pt x="2772303" y="914136"/>
                    <a:pt x="2793229" y="919148"/>
                    <a:pt x="2805538" y="916686"/>
                  </a:cubicBezTo>
                  <a:cubicBezTo>
                    <a:pt x="2868666" y="903937"/>
                    <a:pt x="2931355" y="889078"/>
                    <a:pt x="2993693" y="872900"/>
                  </a:cubicBezTo>
                  <a:cubicBezTo>
                    <a:pt x="3020686" y="865867"/>
                    <a:pt x="3036160" y="869647"/>
                    <a:pt x="3047326" y="898310"/>
                  </a:cubicBezTo>
                  <a:cubicBezTo>
                    <a:pt x="3064647" y="942975"/>
                    <a:pt x="3086891" y="985794"/>
                    <a:pt x="3108169" y="1031777"/>
                  </a:cubicBezTo>
                  <a:cubicBezTo>
                    <a:pt x="3044600" y="1074860"/>
                    <a:pt x="2983582" y="1117854"/>
                    <a:pt x="2920893" y="1157947"/>
                  </a:cubicBezTo>
                  <a:cubicBezTo>
                    <a:pt x="2898648" y="1172191"/>
                    <a:pt x="2891351" y="1186522"/>
                    <a:pt x="2898648" y="1211756"/>
                  </a:cubicBezTo>
                  <a:cubicBezTo>
                    <a:pt x="2909287" y="1248244"/>
                    <a:pt x="2918519" y="1285260"/>
                    <a:pt x="2926080" y="1322539"/>
                  </a:cubicBezTo>
                  <a:cubicBezTo>
                    <a:pt x="2931092" y="1347245"/>
                    <a:pt x="2943665" y="1354015"/>
                    <a:pt x="2968195" y="1355334"/>
                  </a:cubicBezTo>
                  <a:cubicBezTo>
                    <a:pt x="3042578" y="1359379"/>
                    <a:pt x="3116697" y="1366764"/>
                    <a:pt x="3195916" y="1373271"/>
                  </a:cubicBezTo>
                  <a:cubicBezTo>
                    <a:pt x="3202071" y="1433410"/>
                    <a:pt x="3207962" y="1491000"/>
                    <a:pt x="3214292" y="1553073"/>
                  </a:cubicBezTo>
                  <a:cubicBezTo>
                    <a:pt x="3138590" y="1574351"/>
                    <a:pt x="3066142" y="1596419"/>
                    <a:pt x="2992814" y="1614532"/>
                  </a:cubicBezTo>
                  <a:cubicBezTo>
                    <a:pt x="2962305" y="1622005"/>
                    <a:pt x="2949995" y="1633962"/>
                    <a:pt x="2949028" y="1667022"/>
                  </a:cubicBezTo>
                  <a:cubicBezTo>
                    <a:pt x="2944983" y="1801720"/>
                    <a:pt x="2943753" y="1801632"/>
                    <a:pt x="3067812" y="1857463"/>
                  </a:cubicBezTo>
                  <a:cubicBezTo>
                    <a:pt x="3107641" y="1875399"/>
                    <a:pt x="3147295" y="1893424"/>
                    <a:pt x="3190201" y="1912855"/>
                  </a:cubicBezTo>
                  <a:cubicBezTo>
                    <a:pt x="3176222" y="1966224"/>
                    <a:pt x="3164528" y="2017395"/>
                    <a:pt x="3148262" y="2067160"/>
                  </a:cubicBezTo>
                  <a:cubicBezTo>
                    <a:pt x="3145272" y="2076303"/>
                    <a:pt x="3123555" y="2084656"/>
                    <a:pt x="3110631" y="2084393"/>
                  </a:cubicBezTo>
                  <a:cubicBezTo>
                    <a:pt x="3044776" y="2083161"/>
                    <a:pt x="2978834" y="2080084"/>
                    <a:pt x="2913067" y="2075248"/>
                  </a:cubicBezTo>
                  <a:cubicBezTo>
                    <a:pt x="2887130" y="2073314"/>
                    <a:pt x="2873854" y="2082106"/>
                    <a:pt x="2862248" y="2104967"/>
                  </a:cubicBezTo>
                  <a:cubicBezTo>
                    <a:pt x="2801933" y="2223838"/>
                    <a:pt x="2801405" y="2223487"/>
                    <a:pt x="2900231" y="2313872"/>
                  </a:cubicBezTo>
                  <a:cubicBezTo>
                    <a:pt x="2933642" y="2344469"/>
                    <a:pt x="2966789" y="2375330"/>
                    <a:pt x="3003013" y="2408741"/>
                  </a:cubicBezTo>
                  <a:cubicBezTo>
                    <a:pt x="2970042" y="2461846"/>
                    <a:pt x="2937950" y="2513545"/>
                    <a:pt x="2904539" y="2567442"/>
                  </a:cubicBezTo>
                  <a:cubicBezTo>
                    <a:pt x="2830156" y="2537108"/>
                    <a:pt x="2758147" y="2509061"/>
                    <a:pt x="2687281" y="2478288"/>
                  </a:cubicBezTo>
                  <a:cubicBezTo>
                    <a:pt x="2661784" y="2467209"/>
                    <a:pt x="2644814" y="2469056"/>
                    <a:pt x="2626438" y="2490773"/>
                  </a:cubicBezTo>
                  <a:cubicBezTo>
                    <a:pt x="2599094" y="2523041"/>
                    <a:pt x="2568673" y="2552759"/>
                    <a:pt x="2536669" y="2586609"/>
                  </a:cubicBezTo>
                  <a:cubicBezTo>
                    <a:pt x="2580015" y="2666092"/>
                    <a:pt x="2623185" y="2745310"/>
                    <a:pt x="2667410" y="2826288"/>
                  </a:cubicBezTo>
                  <a:cubicBezTo>
                    <a:pt x="2617646" y="2864710"/>
                    <a:pt x="2569288" y="2902077"/>
                    <a:pt x="2518821" y="2941027"/>
                  </a:cubicBezTo>
                  <a:cubicBezTo>
                    <a:pt x="2459560" y="2888361"/>
                    <a:pt x="2400828" y="2837805"/>
                    <a:pt x="2344293" y="2785052"/>
                  </a:cubicBezTo>
                  <a:cubicBezTo>
                    <a:pt x="2325038" y="2767115"/>
                    <a:pt x="2309827" y="2763774"/>
                    <a:pt x="2287231" y="2777666"/>
                  </a:cubicBezTo>
                  <a:cubicBezTo>
                    <a:pt x="2252414" y="2799031"/>
                    <a:pt x="2200715" y="2809406"/>
                    <a:pt x="2184273" y="2839740"/>
                  </a:cubicBezTo>
                  <a:cubicBezTo>
                    <a:pt x="2168271" y="2869194"/>
                    <a:pt x="2187614" y="2917815"/>
                    <a:pt x="2191483" y="2957996"/>
                  </a:cubicBezTo>
                  <a:cubicBezTo>
                    <a:pt x="2192186" y="2965294"/>
                    <a:pt x="2193241" y="2972503"/>
                    <a:pt x="2193945" y="2979801"/>
                  </a:cubicBezTo>
                  <a:cubicBezTo>
                    <a:pt x="2198165" y="3021565"/>
                    <a:pt x="2202297" y="3063328"/>
                    <a:pt x="2206430" y="3105004"/>
                  </a:cubicBezTo>
                  <a:cubicBezTo>
                    <a:pt x="2156138" y="3124698"/>
                    <a:pt x="2106286" y="3145800"/>
                    <a:pt x="2055026" y="3162593"/>
                  </a:cubicBezTo>
                  <a:cubicBezTo>
                    <a:pt x="2046849" y="3165231"/>
                    <a:pt x="2027682" y="3150987"/>
                    <a:pt x="2021352" y="3140085"/>
                  </a:cubicBezTo>
                  <a:cubicBezTo>
                    <a:pt x="1987501" y="3081880"/>
                    <a:pt x="1955146" y="3022795"/>
                    <a:pt x="1924460" y="2962832"/>
                  </a:cubicBezTo>
                  <a:cubicBezTo>
                    <a:pt x="1913206" y="2940851"/>
                    <a:pt x="1900194" y="2933114"/>
                    <a:pt x="1876190" y="2937774"/>
                  </a:cubicBezTo>
                  <a:cubicBezTo>
                    <a:pt x="1843131" y="2944280"/>
                    <a:pt x="1809809" y="2950083"/>
                    <a:pt x="1776310" y="2952809"/>
                  </a:cubicBezTo>
                  <a:cubicBezTo>
                    <a:pt x="1746768" y="2955271"/>
                    <a:pt x="1738239" y="2970130"/>
                    <a:pt x="1734283" y="2997562"/>
                  </a:cubicBezTo>
                  <a:cubicBezTo>
                    <a:pt x="1724348" y="3067109"/>
                    <a:pt x="1710895" y="3136128"/>
                    <a:pt x="1698674" y="3205324"/>
                  </a:cubicBezTo>
                  <a:cubicBezTo>
                    <a:pt x="1698234" y="3207961"/>
                    <a:pt x="1695948" y="3210247"/>
                    <a:pt x="1693223" y="3214907"/>
                  </a:cubicBezTo>
                  <a:cubicBezTo>
                    <a:pt x="1634842" y="3214907"/>
                    <a:pt x="1575230" y="3214907"/>
                    <a:pt x="1509727" y="3214907"/>
                  </a:cubicBezTo>
                  <a:cubicBezTo>
                    <a:pt x="1494956" y="3143602"/>
                    <a:pt x="1478251" y="3071417"/>
                    <a:pt x="1465766" y="2998441"/>
                  </a:cubicBezTo>
                  <a:cubicBezTo>
                    <a:pt x="1460930" y="2970218"/>
                    <a:pt x="1448269" y="2959843"/>
                    <a:pt x="1421892" y="2954040"/>
                  </a:cubicBezTo>
                  <a:cubicBezTo>
                    <a:pt x="1298008" y="2926696"/>
                    <a:pt x="1298096" y="2925992"/>
                    <a:pt x="1239540" y="3036072"/>
                  </a:cubicBezTo>
                  <a:cubicBezTo>
                    <a:pt x="1217647" y="3077308"/>
                    <a:pt x="1195754" y="3118544"/>
                    <a:pt x="1172366" y="3162681"/>
                  </a:cubicBezTo>
                  <a:cubicBezTo>
                    <a:pt x="1141505" y="3153097"/>
                    <a:pt x="1112403" y="3144481"/>
                    <a:pt x="1083564" y="3134985"/>
                  </a:cubicBezTo>
                  <a:cubicBezTo>
                    <a:pt x="1054550" y="3125402"/>
                    <a:pt x="1025887" y="3114851"/>
                    <a:pt x="993091" y="3103421"/>
                  </a:cubicBezTo>
                  <a:cubicBezTo>
                    <a:pt x="1003994" y="3026488"/>
                    <a:pt x="1012874" y="2951050"/>
                    <a:pt x="1026326" y="2876404"/>
                  </a:cubicBezTo>
                  <a:cubicBezTo>
                    <a:pt x="1031338" y="2848796"/>
                    <a:pt x="1022282" y="2837542"/>
                    <a:pt x="1000301" y="2825232"/>
                  </a:cubicBezTo>
                  <a:cubicBezTo>
                    <a:pt x="888551" y="2762631"/>
                    <a:pt x="888814" y="2762104"/>
                    <a:pt x="792979" y="2848444"/>
                  </a:cubicBezTo>
                  <a:cubicBezTo>
                    <a:pt x="760359" y="2877810"/>
                    <a:pt x="728091" y="2907528"/>
                    <a:pt x="692834" y="2939708"/>
                  </a:cubicBezTo>
                  <a:cubicBezTo>
                    <a:pt x="641663" y="2899879"/>
                    <a:pt x="591283" y="2860577"/>
                    <a:pt x="539320" y="2820133"/>
                  </a:cubicBezTo>
                  <a:cubicBezTo>
                    <a:pt x="580644" y="2743200"/>
                    <a:pt x="620649" y="2668729"/>
                    <a:pt x="661709" y="2592236"/>
                  </a:cubicBezTo>
                  <a:cubicBezTo>
                    <a:pt x="627507" y="2555309"/>
                    <a:pt x="595064" y="2517677"/>
                    <a:pt x="559279" y="2483563"/>
                  </a:cubicBezTo>
                  <a:cubicBezTo>
                    <a:pt x="551542" y="2476178"/>
                    <a:pt x="529824" y="2476793"/>
                    <a:pt x="517867" y="2481717"/>
                  </a:cubicBezTo>
                  <a:cubicBezTo>
                    <a:pt x="450342" y="2509501"/>
                    <a:pt x="383872" y="2539746"/>
                    <a:pt x="313182" y="2570871"/>
                  </a:cubicBezTo>
                  <a:cubicBezTo>
                    <a:pt x="277837" y="2517414"/>
                    <a:pt x="243459" y="2465451"/>
                    <a:pt x="206971" y="2410411"/>
                  </a:cubicBezTo>
                  <a:cubicBezTo>
                    <a:pt x="261132" y="2360031"/>
                    <a:pt x="314061" y="2309563"/>
                    <a:pt x="368661" y="2261030"/>
                  </a:cubicBezTo>
                  <a:cubicBezTo>
                    <a:pt x="387917" y="2243885"/>
                    <a:pt x="395302" y="2229554"/>
                    <a:pt x="380355" y="2205551"/>
                  </a:cubicBezTo>
                  <a:cubicBezTo>
                    <a:pt x="368046" y="2185856"/>
                    <a:pt x="360045" y="2163435"/>
                    <a:pt x="350286" y="2142158"/>
                  </a:cubicBezTo>
                  <a:cubicBezTo>
                    <a:pt x="322238" y="2080700"/>
                    <a:pt x="322326" y="2081315"/>
                    <a:pt x="252867" y="2088261"/>
                  </a:cubicBezTo>
                  <a:cubicBezTo>
                    <a:pt x="194750" y="2094064"/>
                    <a:pt x="136457" y="2098109"/>
                    <a:pt x="74383" y="2103208"/>
                  </a:cubicBezTo>
                  <a:cubicBezTo>
                    <a:pt x="58821" y="2045882"/>
                    <a:pt x="42643" y="1991458"/>
                    <a:pt x="30509" y="1936066"/>
                  </a:cubicBezTo>
                  <a:cubicBezTo>
                    <a:pt x="28487" y="1926922"/>
                    <a:pt x="42115" y="1908722"/>
                    <a:pt x="52754" y="1903535"/>
                  </a:cubicBezTo>
                  <a:cubicBezTo>
                    <a:pt x="107882" y="1876366"/>
                    <a:pt x="164065" y="1851308"/>
                    <a:pt x="220687" y="1827218"/>
                  </a:cubicBezTo>
                  <a:cubicBezTo>
                    <a:pt x="242756" y="1817810"/>
                    <a:pt x="252955" y="1805412"/>
                    <a:pt x="248646" y="1780706"/>
                  </a:cubicBezTo>
                  <a:cubicBezTo>
                    <a:pt x="245130" y="1760572"/>
                    <a:pt x="244514" y="1739910"/>
                    <a:pt x="243371" y="1719424"/>
                  </a:cubicBezTo>
                  <a:cubicBezTo>
                    <a:pt x="239239" y="1644953"/>
                    <a:pt x="239327" y="1645041"/>
                    <a:pt x="164944" y="1624906"/>
                  </a:cubicBezTo>
                  <a:cubicBezTo>
                    <a:pt x="111399" y="1610487"/>
                    <a:pt x="57854" y="1595892"/>
                    <a:pt x="0" y="1580241"/>
                  </a:cubicBezTo>
                  <a:cubicBezTo>
                    <a:pt x="3781" y="1523795"/>
                    <a:pt x="6242" y="1468491"/>
                    <a:pt x="12485" y="1413627"/>
                  </a:cubicBezTo>
                  <a:cubicBezTo>
                    <a:pt x="13540" y="1404659"/>
                    <a:pt x="29982" y="1392086"/>
                    <a:pt x="40796" y="1390328"/>
                  </a:cubicBezTo>
                  <a:cubicBezTo>
                    <a:pt x="102958" y="1380392"/>
                    <a:pt x="165383" y="1371512"/>
                    <a:pt x="228072" y="1366061"/>
                  </a:cubicBezTo>
                  <a:cubicBezTo>
                    <a:pt x="253922" y="1363775"/>
                    <a:pt x="263417" y="1352960"/>
                    <a:pt x="267462" y="1329661"/>
                  </a:cubicBezTo>
                  <a:cubicBezTo>
                    <a:pt x="275287" y="1285172"/>
                    <a:pt x="302016" y="1234528"/>
                    <a:pt x="288476" y="1198568"/>
                  </a:cubicBezTo>
                  <a:cubicBezTo>
                    <a:pt x="275903" y="1165069"/>
                    <a:pt x="221303" y="1147308"/>
                    <a:pt x="185078" y="1122866"/>
                  </a:cubicBezTo>
                  <a:cubicBezTo>
                    <a:pt x="155975" y="1103259"/>
                    <a:pt x="126521" y="1084180"/>
                    <a:pt x="93023" y="1062111"/>
                  </a:cubicBezTo>
                  <a:cubicBezTo>
                    <a:pt x="116674" y="1004257"/>
                    <a:pt x="140149" y="946844"/>
                    <a:pt x="164768" y="886880"/>
                  </a:cubicBezTo>
                  <a:cubicBezTo>
                    <a:pt x="235106" y="902091"/>
                    <a:pt x="302280" y="915807"/>
                    <a:pt x="369013" y="931545"/>
                  </a:cubicBezTo>
                  <a:cubicBezTo>
                    <a:pt x="393280" y="937260"/>
                    <a:pt x="409106" y="934710"/>
                    <a:pt x="422646" y="910531"/>
                  </a:cubicBezTo>
                  <a:cubicBezTo>
                    <a:pt x="444803" y="871054"/>
                    <a:pt x="471092" y="833862"/>
                    <a:pt x="497557" y="792627"/>
                  </a:cubicBezTo>
                  <a:cubicBezTo>
                    <a:pt x="448759" y="728970"/>
                    <a:pt x="400050" y="665402"/>
                    <a:pt x="349758" y="599811"/>
                  </a:cubicBezTo>
                  <a:cubicBezTo>
                    <a:pt x="392049" y="552684"/>
                    <a:pt x="433725" y="506349"/>
                    <a:pt x="477071" y="458079"/>
                  </a:cubicBezTo>
                  <a:cubicBezTo>
                    <a:pt x="534045" y="493864"/>
                    <a:pt x="590140" y="525692"/>
                    <a:pt x="642278" y="563059"/>
                  </a:cubicBezTo>
                  <a:cubicBezTo>
                    <a:pt x="672348" y="584601"/>
                    <a:pt x="693362" y="583018"/>
                    <a:pt x="717276" y="557432"/>
                  </a:cubicBezTo>
                  <a:cubicBezTo>
                    <a:pt x="728179" y="545827"/>
                    <a:pt x="742159" y="537034"/>
                    <a:pt x="754820" y="527099"/>
                  </a:cubicBezTo>
                  <a:cubicBezTo>
                    <a:pt x="817948" y="477686"/>
                    <a:pt x="817948" y="477686"/>
                    <a:pt x="793682" y="399347"/>
                  </a:cubicBezTo>
                  <a:cubicBezTo>
                    <a:pt x="781109" y="358814"/>
                    <a:pt x="769679" y="317842"/>
                    <a:pt x="755347" y="277925"/>
                  </a:cubicBezTo>
                  <a:cubicBezTo>
                    <a:pt x="746555" y="253306"/>
                    <a:pt x="748753" y="238096"/>
                    <a:pt x="774251" y="224995"/>
                  </a:cubicBezTo>
                  <a:cubicBezTo>
                    <a:pt x="815926" y="203718"/>
                    <a:pt x="855580" y="178572"/>
                    <a:pt x="896200" y="155096"/>
                  </a:cubicBezTo>
                  <a:cubicBezTo>
                    <a:pt x="898662" y="153690"/>
                    <a:pt x="901563" y="152898"/>
                    <a:pt x="907191" y="150700"/>
                  </a:cubicBezTo>
                  <a:cubicBezTo>
                    <a:pt x="949570" y="203366"/>
                    <a:pt x="993531" y="256120"/>
                    <a:pt x="1035119" y="310544"/>
                  </a:cubicBezTo>
                  <a:cubicBezTo>
                    <a:pt x="1052791" y="333668"/>
                    <a:pt x="1068969" y="341933"/>
                    <a:pt x="1097632" y="328920"/>
                  </a:cubicBezTo>
                  <a:cubicBezTo>
                    <a:pt x="1138692" y="310193"/>
                    <a:pt x="1196457" y="306852"/>
                    <a:pt x="1219669" y="276166"/>
                  </a:cubicBezTo>
                  <a:cubicBezTo>
                    <a:pt x="1241122" y="247679"/>
                    <a:pt x="1226967" y="192024"/>
                    <a:pt x="1227758" y="148326"/>
                  </a:cubicBezTo>
                  <a:cubicBezTo>
                    <a:pt x="1228373" y="112014"/>
                    <a:pt x="1227846" y="75614"/>
                    <a:pt x="1227846" y="37631"/>
                  </a:cubicBezTo>
                  <a:cubicBezTo>
                    <a:pt x="1282534" y="28223"/>
                    <a:pt x="1332826" y="19431"/>
                    <a:pt x="1383294" y="11078"/>
                  </a:cubicBezTo>
                  <a:cubicBezTo>
                    <a:pt x="1393141" y="9408"/>
                    <a:pt x="1403428" y="9672"/>
                    <a:pt x="1415737" y="8968"/>
                  </a:cubicBezTo>
                  <a:cubicBezTo>
                    <a:pt x="1439301" y="72888"/>
                    <a:pt x="1463480" y="135402"/>
                    <a:pt x="1485109" y="198794"/>
                  </a:cubicBezTo>
                  <a:cubicBezTo>
                    <a:pt x="1493022" y="222006"/>
                    <a:pt x="1504540" y="231062"/>
                    <a:pt x="1529334" y="229831"/>
                  </a:cubicBezTo>
                  <a:cubicBezTo>
                    <a:pt x="1576109" y="227545"/>
                    <a:pt x="1633875" y="244866"/>
                    <a:pt x="1666758" y="223237"/>
                  </a:cubicBezTo>
                  <a:cubicBezTo>
                    <a:pt x="1698410" y="202311"/>
                    <a:pt x="1705181" y="142787"/>
                    <a:pt x="1721182" y="99617"/>
                  </a:cubicBezTo>
                  <a:cubicBezTo>
                    <a:pt x="1733315" y="66997"/>
                    <a:pt x="1742723" y="33411"/>
                    <a:pt x="1753362" y="264"/>
                  </a:cubicBezTo>
                  <a:cubicBezTo>
                    <a:pt x="1762067" y="0"/>
                    <a:pt x="1770859" y="0"/>
                    <a:pt x="1779651" y="0"/>
                  </a:cubicBezTo>
                  <a:close/>
                  <a:moveTo>
                    <a:pt x="1603893" y="1891929"/>
                  </a:moveTo>
                  <a:cubicBezTo>
                    <a:pt x="1761978" y="1892193"/>
                    <a:pt x="1892808" y="1761715"/>
                    <a:pt x="1892281" y="1604420"/>
                  </a:cubicBezTo>
                  <a:cubicBezTo>
                    <a:pt x="1891841" y="1457325"/>
                    <a:pt x="1758374" y="1326935"/>
                    <a:pt x="1607762" y="1326408"/>
                  </a:cubicBezTo>
                  <a:cubicBezTo>
                    <a:pt x="1458028" y="1325880"/>
                    <a:pt x="1324649" y="1456094"/>
                    <a:pt x="1323243" y="1604069"/>
                  </a:cubicBezTo>
                  <a:cubicBezTo>
                    <a:pt x="1321748" y="1763122"/>
                    <a:pt x="1447038" y="1891665"/>
                    <a:pt x="1603893" y="1891929"/>
                  </a:cubicBezTo>
                  <a:close/>
                  <a:moveTo>
                    <a:pt x="1579099" y="2795602"/>
                  </a:moveTo>
                  <a:cubicBezTo>
                    <a:pt x="1639502" y="2785667"/>
                    <a:pt x="1694014" y="2781886"/>
                    <a:pt x="1745449" y="2767203"/>
                  </a:cubicBezTo>
                  <a:cubicBezTo>
                    <a:pt x="1840846" y="2740035"/>
                    <a:pt x="1881114" y="2669433"/>
                    <a:pt x="1862386" y="2571838"/>
                  </a:cubicBezTo>
                  <a:cubicBezTo>
                    <a:pt x="1843307" y="2472133"/>
                    <a:pt x="1796620" y="2384562"/>
                    <a:pt x="1735338" y="2305167"/>
                  </a:cubicBezTo>
                  <a:cubicBezTo>
                    <a:pt x="1654449" y="2200187"/>
                    <a:pt x="1529774" y="2194472"/>
                    <a:pt x="1441763" y="2294089"/>
                  </a:cubicBezTo>
                  <a:cubicBezTo>
                    <a:pt x="1368875" y="2376561"/>
                    <a:pt x="1321220" y="2473364"/>
                    <a:pt x="1308120" y="2584323"/>
                  </a:cubicBezTo>
                  <a:cubicBezTo>
                    <a:pt x="1298360" y="2667322"/>
                    <a:pt x="1334848" y="2733617"/>
                    <a:pt x="1413803" y="2760785"/>
                  </a:cubicBezTo>
                  <a:cubicBezTo>
                    <a:pt x="1468316" y="2779424"/>
                    <a:pt x="1527136" y="2785139"/>
                    <a:pt x="1579099" y="2795602"/>
                  </a:cubicBezTo>
                  <a:close/>
                  <a:moveTo>
                    <a:pt x="949833" y="1372567"/>
                  </a:moveTo>
                  <a:cubicBezTo>
                    <a:pt x="1067562" y="1353664"/>
                    <a:pt x="1128932" y="1267763"/>
                    <a:pt x="1103698" y="1151265"/>
                  </a:cubicBezTo>
                  <a:cubicBezTo>
                    <a:pt x="1078465" y="1034855"/>
                    <a:pt x="1010412" y="943766"/>
                    <a:pt x="917565" y="872021"/>
                  </a:cubicBezTo>
                  <a:cubicBezTo>
                    <a:pt x="835973" y="808980"/>
                    <a:pt x="753677" y="811970"/>
                    <a:pt x="687734" y="891276"/>
                  </a:cubicBezTo>
                  <a:cubicBezTo>
                    <a:pt x="631288" y="959153"/>
                    <a:pt x="580820" y="1035206"/>
                    <a:pt x="543628" y="1115128"/>
                  </a:cubicBezTo>
                  <a:cubicBezTo>
                    <a:pt x="493073" y="1223889"/>
                    <a:pt x="553476" y="1334497"/>
                    <a:pt x="670677" y="1362720"/>
                  </a:cubicBezTo>
                  <a:cubicBezTo>
                    <a:pt x="724398" y="1375557"/>
                    <a:pt x="912378" y="1378546"/>
                    <a:pt x="949833" y="1372567"/>
                  </a:cubicBezTo>
                  <a:close/>
                  <a:moveTo>
                    <a:pt x="515405" y="1994183"/>
                  </a:moveTo>
                  <a:cubicBezTo>
                    <a:pt x="523230" y="2026627"/>
                    <a:pt x="526132" y="2061357"/>
                    <a:pt x="539936" y="2091075"/>
                  </a:cubicBezTo>
                  <a:cubicBezTo>
                    <a:pt x="569302" y="2154555"/>
                    <a:pt x="599723" y="2218475"/>
                    <a:pt x="638058" y="2276768"/>
                  </a:cubicBezTo>
                  <a:cubicBezTo>
                    <a:pt x="704000" y="2377001"/>
                    <a:pt x="832280" y="2392299"/>
                    <a:pt x="918708" y="2308596"/>
                  </a:cubicBezTo>
                  <a:cubicBezTo>
                    <a:pt x="1000828" y="2229026"/>
                    <a:pt x="1057539" y="2130904"/>
                    <a:pt x="1081894" y="2018186"/>
                  </a:cubicBezTo>
                  <a:cubicBezTo>
                    <a:pt x="1101412" y="1927714"/>
                    <a:pt x="1059649" y="1851836"/>
                    <a:pt x="973133" y="1822909"/>
                  </a:cubicBezTo>
                  <a:cubicBezTo>
                    <a:pt x="853821" y="1782992"/>
                    <a:pt x="733278" y="1787300"/>
                    <a:pt x="618099" y="1839790"/>
                  </a:cubicBezTo>
                  <a:cubicBezTo>
                    <a:pt x="554883" y="1868453"/>
                    <a:pt x="519186" y="1920504"/>
                    <a:pt x="515405" y="1994183"/>
                  </a:cubicBezTo>
                  <a:close/>
                  <a:moveTo>
                    <a:pt x="2380781" y="1836186"/>
                  </a:moveTo>
                  <a:cubicBezTo>
                    <a:pt x="2333303" y="1841285"/>
                    <a:pt x="2295056" y="1843044"/>
                    <a:pt x="2257777" y="1849902"/>
                  </a:cubicBezTo>
                  <a:cubicBezTo>
                    <a:pt x="2139344" y="1871882"/>
                    <a:pt x="2077798" y="1967543"/>
                    <a:pt x="2111033" y="2083425"/>
                  </a:cubicBezTo>
                  <a:cubicBezTo>
                    <a:pt x="2143477" y="2196406"/>
                    <a:pt x="2208716" y="2289077"/>
                    <a:pt x="2305256" y="2357042"/>
                  </a:cubicBezTo>
                  <a:cubicBezTo>
                    <a:pt x="2384738" y="2413049"/>
                    <a:pt x="2463253" y="2409180"/>
                    <a:pt x="2524184" y="2334270"/>
                  </a:cubicBezTo>
                  <a:cubicBezTo>
                    <a:pt x="2579751" y="2265954"/>
                    <a:pt x="2628900" y="2189461"/>
                    <a:pt x="2666004" y="2109626"/>
                  </a:cubicBezTo>
                  <a:cubicBezTo>
                    <a:pt x="2715768" y="2002712"/>
                    <a:pt x="2659233" y="1894479"/>
                    <a:pt x="2544230" y="1863002"/>
                  </a:cubicBezTo>
                  <a:cubicBezTo>
                    <a:pt x="2488399" y="1847703"/>
                    <a:pt x="2429403" y="1843835"/>
                    <a:pt x="2380781" y="1836186"/>
                  </a:cubicBezTo>
                  <a:close/>
                  <a:moveTo>
                    <a:pt x="1901249" y="614494"/>
                  </a:moveTo>
                  <a:cubicBezTo>
                    <a:pt x="1902304" y="527011"/>
                    <a:pt x="1862123" y="471707"/>
                    <a:pt x="1780443" y="450957"/>
                  </a:cubicBezTo>
                  <a:cubicBezTo>
                    <a:pt x="1685573" y="426867"/>
                    <a:pt x="1589297" y="424405"/>
                    <a:pt x="1493462" y="444803"/>
                  </a:cubicBezTo>
                  <a:cubicBezTo>
                    <a:pt x="1362896" y="472587"/>
                    <a:pt x="1311285" y="562796"/>
                    <a:pt x="1363336" y="686415"/>
                  </a:cubicBezTo>
                  <a:cubicBezTo>
                    <a:pt x="1397625" y="767832"/>
                    <a:pt x="1441939" y="846348"/>
                    <a:pt x="1491176" y="919939"/>
                  </a:cubicBezTo>
                  <a:cubicBezTo>
                    <a:pt x="1558612" y="1020787"/>
                    <a:pt x="1653745" y="1028788"/>
                    <a:pt x="1744833" y="947899"/>
                  </a:cubicBezTo>
                  <a:cubicBezTo>
                    <a:pt x="1845329" y="858657"/>
                    <a:pt x="1893863" y="744357"/>
                    <a:pt x="1901249" y="614494"/>
                  </a:cubicBezTo>
                  <a:close/>
                  <a:moveTo>
                    <a:pt x="2588720" y="1382239"/>
                  </a:moveTo>
                  <a:cubicBezTo>
                    <a:pt x="2673829" y="1349268"/>
                    <a:pt x="2708734" y="1275676"/>
                    <a:pt x="2688863" y="1186610"/>
                  </a:cubicBezTo>
                  <a:cubicBezTo>
                    <a:pt x="2666883" y="1088048"/>
                    <a:pt x="2619493" y="1000037"/>
                    <a:pt x="2557331" y="921961"/>
                  </a:cubicBezTo>
                  <a:cubicBezTo>
                    <a:pt x="2494026" y="842391"/>
                    <a:pt x="2385969" y="833071"/>
                    <a:pt x="2307893" y="903585"/>
                  </a:cubicBezTo>
                  <a:cubicBezTo>
                    <a:pt x="2213815" y="988519"/>
                    <a:pt x="2151038" y="1095961"/>
                    <a:pt x="2129057" y="1222482"/>
                  </a:cubicBezTo>
                  <a:cubicBezTo>
                    <a:pt x="2116045" y="1297745"/>
                    <a:pt x="2150159" y="1361225"/>
                    <a:pt x="2221816" y="1388130"/>
                  </a:cubicBezTo>
                  <a:cubicBezTo>
                    <a:pt x="2276768" y="1408704"/>
                    <a:pt x="2528492" y="1405538"/>
                    <a:pt x="2588720" y="138223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37" name="Freeform: Shape 9">
              <a:extLst>
                <a:ext uri="{FF2B5EF4-FFF2-40B4-BE49-F238E27FC236}">
                  <a16:creationId xmlns:a16="http://schemas.microsoft.com/office/drawing/2014/main" id="{2A3BC858-59F0-435B-9E7C-C328F31BE25C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937296" y="3068051"/>
              <a:ext cx="721940" cy="720000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F2FB6330-5B2C-493E-8435-8C566B20E40B}"/>
              </a:ext>
            </a:extLst>
          </p:cNvPr>
          <p:cNvGrpSpPr/>
          <p:nvPr/>
        </p:nvGrpSpPr>
        <p:grpSpPr>
          <a:xfrm>
            <a:off x="5077934" y="2351314"/>
            <a:ext cx="6677579" cy="3310565"/>
            <a:chOff x="5380032" y="2603749"/>
            <a:chExt cx="5940052" cy="2944919"/>
          </a:xfrm>
        </p:grpSpPr>
        <p:sp>
          <p:nvSpPr>
            <p:cNvPr id="3" name="Oval 15">
              <a:extLst>
                <a:ext uri="{FF2B5EF4-FFF2-40B4-BE49-F238E27FC236}">
                  <a16:creationId xmlns:a16="http://schemas.microsoft.com/office/drawing/2014/main" id="{25D68311-9B1C-4A33-A02C-55A2A12AB06F}"/>
                </a:ext>
              </a:extLst>
            </p:cNvPr>
            <p:cNvSpPr/>
            <p:nvPr/>
          </p:nvSpPr>
          <p:spPr>
            <a:xfrm>
              <a:off x="5380032" y="4946966"/>
              <a:ext cx="5940052" cy="601702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grpSp>
          <p:nvGrpSpPr>
            <p:cNvPr id="4" name="Group 1">
              <a:extLst>
                <a:ext uri="{FF2B5EF4-FFF2-40B4-BE49-F238E27FC236}">
                  <a16:creationId xmlns:a16="http://schemas.microsoft.com/office/drawing/2014/main" id="{DFA80315-F72F-41EF-8AE1-70A79F0F6B99}"/>
                </a:ext>
              </a:extLst>
            </p:cNvPr>
            <p:cNvGrpSpPr/>
            <p:nvPr/>
          </p:nvGrpSpPr>
          <p:grpSpPr>
            <a:xfrm>
              <a:off x="5928782" y="2603749"/>
              <a:ext cx="4848059" cy="2663680"/>
              <a:chOff x="-548507" y="477868"/>
              <a:chExt cx="11570449" cy="6357177"/>
            </a:xfrm>
          </p:grpSpPr>
          <p:sp>
            <p:nvSpPr>
              <p:cNvPr id="5" name="Freeform: Shape 2">
                <a:extLst>
                  <a:ext uri="{FF2B5EF4-FFF2-40B4-BE49-F238E27FC236}">
                    <a16:creationId xmlns:a16="http://schemas.microsoft.com/office/drawing/2014/main" id="{3B1C79D9-10C7-4BDB-A275-B5D5981A2D09}"/>
                  </a:ext>
                </a:extLst>
              </p:cNvPr>
              <p:cNvSpPr/>
              <p:nvPr/>
            </p:nvSpPr>
            <p:spPr>
              <a:xfrm>
                <a:off x="-482765" y="6440599"/>
                <a:ext cx="11438966" cy="394446"/>
              </a:xfrm>
              <a:custGeom>
                <a:avLst/>
                <a:gdLst>
                  <a:gd name="connsiteX0" fmla="*/ 1605439 w 1657350"/>
                  <a:gd name="connsiteY0" fmla="*/ 54769 h 57150"/>
                  <a:gd name="connsiteX1" fmla="*/ 1652111 w 1657350"/>
                  <a:gd name="connsiteY1" fmla="*/ 22384 h 57150"/>
                  <a:gd name="connsiteX2" fmla="*/ 1652111 w 1657350"/>
                  <a:gd name="connsiteY2" fmla="*/ 22384 h 57150"/>
                  <a:gd name="connsiteX3" fmla="*/ 1636871 w 1657350"/>
                  <a:gd name="connsiteY3" fmla="*/ 7144 h 57150"/>
                  <a:gd name="connsiteX4" fmla="*/ 44291 w 1657350"/>
                  <a:gd name="connsiteY4" fmla="*/ 12859 h 57150"/>
                  <a:gd name="connsiteX5" fmla="*/ 23336 w 1657350"/>
                  <a:gd name="connsiteY5" fmla="*/ 12859 h 57150"/>
                  <a:gd name="connsiteX6" fmla="*/ 7144 w 1657350"/>
                  <a:gd name="connsiteY6" fmla="*/ 26194 h 57150"/>
                  <a:gd name="connsiteX7" fmla="*/ 7144 w 1657350"/>
                  <a:gd name="connsiteY7" fmla="*/ 26194 h 57150"/>
                  <a:gd name="connsiteX8" fmla="*/ 50959 w 1657350"/>
                  <a:gd name="connsiteY8" fmla="*/ 53816 h 57150"/>
                  <a:gd name="connsiteX9" fmla="*/ 51911 w 1657350"/>
                  <a:gd name="connsiteY9" fmla="*/ 54769 h 57150"/>
                  <a:gd name="connsiteX10" fmla="*/ 51911 w 1657350"/>
                  <a:gd name="connsiteY10" fmla="*/ 54769 h 57150"/>
                  <a:gd name="connsiteX11" fmla="*/ 56674 w 1657350"/>
                  <a:gd name="connsiteY11" fmla="*/ 54769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7350" h="57150">
                    <a:moveTo>
                      <a:pt x="1605439" y="54769"/>
                    </a:moveTo>
                    <a:cubicBezTo>
                      <a:pt x="1605439" y="54769"/>
                      <a:pt x="1638776" y="50959"/>
                      <a:pt x="1652111" y="22384"/>
                    </a:cubicBezTo>
                    <a:lnTo>
                      <a:pt x="1652111" y="22384"/>
                    </a:lnTo>
                    <a:cubicBezTo>
                      <a:pt x="1652111" y="13811"/>
                      <a:pt x="1645444" y="7144"/>
                      <a:pt x="1636871" y="7144"/>
                    </a:cubicBezTo>
                    <a:lnTo>
                      <a:pt x="44291" y="12859"/>
                    </a:lnTo>
                    <a:lnTo>
                      <a:pt x="23336" y="12859"/>
                    </a:lnTo>
                    <a:cubicBezTo>
                      <a:pt x="14764" y="12859"/>
                      <a:pt x="7144" y="18574"/>
                      <a:pt x="7144" y="26194"/>
                    </a:cubicBezTo>
                    <a:lnTo>
                      <a:pt x="7144" y="26194"/>
                    </a:lnTo>
                    <a:cubicBezTo>
                      <a:pt x="17621" y="45244"/>
                      <a:pt x="40481" y="51911"/>
                      <a:pt x="50959" y="53816"/>
                    </a:cubicBezTo>
                    <a:lnTo>
                      <a:pt x="51911" y="54769"/>
                    </a:lnTo>
                    <a:cubicBezTo>
                      <a:pt x="51911" y="54769"/>
                      <a:pt x="51911" y="54769"/>
                      <a:pt x="51911" y="54769"/>
                    </a:cubicBezTo>
                    <a:lnTo>
                      <a:pt x="56674" y="54769"/>
                    </a:lnTo>
                  </a:path>
                </a:pathLst>
              </a:custGeom>
              <a:solidFill>
                <a:srgbClr val="5F676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3">
                <a:extLst>
                  <a:ext uri="{FF2B5EF4-FFF2-40B4-BE49-F238E27FC236}">
                    <a16:creationId xmlns:a16="http://schemas.microsoft.com/office/drawing/2014/main" id="{75E2CFA0-11B2-418B-8B4A-8A285456CCCF}"/>
                  </a:ext>
                </a:extLst>
              </p:cNvPr>
              <p:cNvSpPr/>
              <p:nvPr/>
            </p:nvSpPr>
            <p:spPr>
              <a:xfrm>
                <a:off x="700575" y="477868"/>
                <a:ext cx="9072285" cy="5916709"/>
              </a:xfrm>
              <a:custGeom>
                <a:avLst/>
                <a:gdLst>
                  <a:gd name="connsiteX0" fmla="*/ 1311116 w 1314450"/>
                  <a:gd name="connsiteY0" fmla="*/ 813911 h 857250"/>
                  <a:gd name="connsiteX1" fmla="*/ 1281589 w 1314450"/>
                  <a:gd name="connsiteY1" fmla="*/ 852964 h 857250"/>
                  <a:gd name="connsiteX2" fmla="*/ 36671 w 1314450"/>
                  <a:gd name="connsiteY2" fmla="*/ 852964 h 857250"/>
                  <a:gd name="connsiteX3" fmla="*/ 7144 w 1314450"/>
                  <a:gd name="connsiteY3" fmla="*/ 813911 h 857250"/>
                  <a:gd name="connsiteX4" fmla="*/ 7144 w 1314450"/>
                  <a:gd name="connsiteY4" fmla="*/ 46196 h 857250"/>
                  <a:gd name="connsiteX5" fmla="*/ 36671 w 1314450"/>
                  <a:gd name="connsiteY5" fmla="*/ 7144 h 857250"/>
                  <a:gd name="connsiteX6" fmla="*/ 1281589 w 1314450"/>
                  <a:gd name="connsiteY6" fmla="*/ 7144 h 857250"/>
                  <a:gd name="connsiteX7" fmla="*/ 1311116 w 1314450"/>
                  <a:gd name="connsiteY7" fmla="*/ 46196 h 857250"/>
                  <a:gd name="connsiteX8" fmla="*/ 1311116 w 1314450"/>
                  <a:gd name="connsiteY8" fmla="*/ 813911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4450" h="857250">
                    <a:moveTo>
                      <a:pt x="1311116" y="813911"/>
                    </a:moveTo>
                    <a:cubicBezTo>
                      <a:pt x="1311116" y="834866"/>
                      <a:pt x="1297781" y="852964"/>
                      <a:pt x="1281589" y="852964"/>
                    </a:cubicBezTo>
                    <a:lnTo>
                      <a:pt x="36671" y="852964"/>
                    </a:lnTo>
                    <a:cubicBezTo>
                      <a:pt x="20479" y="852964"/>
                      <a:pt x="7144" y="835819"/>
                      <a:pt x="7144" y="813911"/>
                    </a:cubicBezTo>
                    <a:lnTo>
                      <a:pt x="7144" y="46196"/>
                    </a:lnTo>
                    <a:cubicBezTo>
                      <a:pt x="7144" y="25241"/>
                      <a:pt x="20479" y="7144"/>
                      <a:pt x="36671" y="7144"/>
                    </a:cubicBezTo>
                    <a:lnTo>
                      <a:pt x="1281589" y="7144"/>
                    </a:lnTo>
                    <a:cubicBezTo>
                      <a:pt x="1297781" y="7144"/>
                      <a:pt x="1311116" y="24289"/>
                      <a:pt x="1311116" y="46196"/>
                    </a:cubicBezTo>
                    <a:lnTo>
                      <a:pt x="1311116" y="81391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4">
                <a:extLst>
                  <a:ext uri="{FF2B5EF4-FFF2-40B4-BE49-F238E27FC236}">
                    <a16:creationId xmlns:a16="http://schemas.microsoft.com/office/drawing/2014/main" id="{F79481E7-1A83-462C-A935-DE0E2530D79B}"/>
                  </a:ext>
                </a:extLst>
              </p:cNvPr>
              <p:cNvSpPr/>
              <p:nvPr/>
            </p:nvSpPr>
            <p:spPr>
              <a:xfrm>
                <a:off x="1088451" y="839448"/>
                <a:ext cx="8283390" cy="5062073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5">
                <a:extLst>
                  <a:ext uri="{FF2B5EF4-FFF2-40B4-BE49-F238E27FC236}">
                    <a16:creationId xmlns:a16="http://schemas.microsoft.com/office/drawing/2014/main" id="{6759F320-453A-4443-A6C6-1DA223A8BABB}"/>
                  </a:ext>
                </a:extLst>
              </p:cNvPr>
              <p:cNvSpPr/>
              <p:nvPr/>
            </p:nvSpPr>
            <p:spPr>
              <a:xfrm>
                <a:off x="-548507" y="6164484"/>
                <a:ext cx="11570449" cy="460187"/>
              </a:xfrm>
              <a:custGeom>
                <a:avLst/>
                <a:gdLst>
                  <a:gd name="connsiteX0" fmla="*/ 50006 w 1676400"/>
                  <a:gd name="connsiteY0" fmla="*/ 7144 h 66675"/>
                  <a:gd name="connsiteX1" fmla="*/ 1630204 w 1676400"/>
                  <a:gd name="connsiteY1" fmla="*/ 7144 h 66675"/>
                  <a:gd name="connsiteX2" fmla="*/ 1672114 w 1676400"/>
                  <a:gd name="connsiteY2" fmla="*/ 49054 h 66675"/>
                  <a:gd name="connsiteX3" fmla="*/ 1672114 w 1676400"/>
                  <a:gd name="connsiteY3" fmla="*/ 57626 h 66675"/>
                  <a:gd name="connsiteX4" fmla="*/ 1656874 w 1676400"/>
                  <a:gd name="connsiteY4" fmla="*/ 62389 h 66675"/>
                  <a:gd name="connsiteX5" fmla="*/ 1654016 w 1676400"/>
                  <a:gd name="connsiteY5" fmla="*/ 62389 h 66675"/>
                  <a:gd name="connsiteX6" fmla="*/ 29051 w 1676400"/>
                  <a:gd name="connsiteY6" fmla="*/ 62389 h 66675"/>
                  <a:gd name="connsiteX7" fmla="*/ 21431 w 1676400"/>
                  <a:gd name="connsiteY7" fmla="*/ 63341 h 66675"/>
                  <a:gd name="connsiteX8" fmla="*/ 7144 w 1676400"/>
                  <a:gd name="connsiteY8" fmla="*/ 55721 h 66675"/>
                  <a:gd name="connsiteX9" fmla="*/ 7144 w 1676400"/>
                  <a:gd name="connsiteY9" fmla="*/ 48101 h 66675"/>
                  <a:gd name="connsiteX10" fmla="*/ 50006 w 1676400"/>
                  <a:gd name="connsiteY10" fmla="*/ 714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76400" h="66675">
                    <a:moveTo>
                      <a:pt x="50006" y="7144"/>
                    </a:moveTo>
                    <a:lnTo>
                      <a:pt x="1630204" y="7144"/>
                    </a:lnTo>
                    <a:cubicBezTo>
                      <a:pt x="1653064" y="7144"/>
                      <a:pt x="1672114" y="26194"/>
                      <a:pt x="1672114" y="49054"/>
                    </a:cubicBezTo>
                    <a:lnTo>
                      <a:pt x="1672114" y="57626"/>
                    </a:lnTo>
                    <a:cubicBezTo>
                      <a:pt x="1672114" y="57626"/>
                      <a:pt x="1674019" y="64294"/>
                      <a:pt x="1656874" y="62389"/>
                    </a:cubicBezTo>
                    <a:cubicBezTo>
                      <a:pt x="1655921" y="62389"/>
                      <a:pt x="1654969" y="62389"/>
                      <a:pt x="1654016" y="62389"/>
                    </a:cubicBezTo>
                    <a:lnTo>
                      <a:pt x="29051" y="62389"/>
                    </a:lnTo>
                    <a:cubicBezTo>
                      <a:pt x="26194" y="62389"/>
                      <a:pt x="24289" y="62389"/>
                      <a:pt x="21431" y="63341"/>
                    </a:cubicBezTo>
                    <a:cubicBezTo>
                      <a:pt x="16669" y="64294"/>
                      <a:pt x="8096" y="64294"/>
                      <a:pt x="7144" y="55721"/>
                    </a:cubicBezTo>
                    <a:lnTo>
                      <a:pt x="7144" y="48101"/>
                    </a:lnTo>
                    <a:cubicBezTo>
                      <a:pt x="8096" y="25241"/>
                      <a:pt x="26194" y="7144"/>
                      <a:pt x="50006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" name="Freeform: Shape 6">
                <a:extLst>
                  <a:ext uri="{FF2B5EF4-FFF2-40B4-BE49-F238E27FC236}">
                    <a16:creationId xmlns:a16="http://schemas.microsoft.com/office/drawing/2014/main" id="{DAA29302-11A4-4781-8F62-B987FA8BB54C}"/>
                  </a:ext>
                </a:extLst>
              </p:cNvPr>
              <p:cNvSpPr/>
              <p:nvPr/>
            </p:nvSpPr>
            <p:spPr>
              <a:xfrm>
                <a:off x="4438629" y="6215033"/>
                <a:ext cx="1618413" cy="184076"/>
              </a:xfrm>
              <a:custGeom>
                <a:avLst/>
                <a:gdLst>
                  <a:gd name="connsiteX0" fmla="*/ 1478513 w 1618413"/>
                  <a:gd name="connsiteY0" fmla="*/ 177499 h 184076"/>
                  <a:gd name="connsiteX1" fmla="*/ 1485084 w 1618413"/>
                  <a:gd name="connsiteY1" fmla="*/ 177499 h 184076"/>
                  <a:gd name="connsiteX2" fmla="*/ 1502686 w 1618413"/>
                  <a:gd name="connsiteY2" fmla="*/ 178122 h 184076"/>
                  <a:gd name="connsiteX3" fmla="*/ 1499879 w 1618413"/>
                  <a:gd name="connsiteY3" fmla="*/ 178526 h 184076"/>
                  <a:gd name="connsiteX4" fmla="*/ 1478513 w 1618413"/>
                  <a:gd name="connsiteY4" fmla="*/ 177499 h 184076"/>
                  <a:gd name="connsiteX5" fmla="*/ 84799 w 1618413"/>
                  <a:gd name="connsiteY5" fmla="*/ 170928 h 184076"/>
                  <a:gd name="connsiteX6" fmla="*/ 117666 w 1618413"/>
                  <a:gd name="connsiteY6" fmla="*/ 177499 h 184076"/>
                  <a:gd name="connsiteX7" fmla="*/ 104518 w 1618413"/>
                  <a:gd name="connsiteY7" fmla="*/ 177499 h 184076"/>
                  <a:gd name="connsiteX8" fmla="*/ 84799 w 1618413"/>
                  <a:gd name="connsiteY8" fmla="*/ 170928 h 184076"/>
                  <a:gd name="connsiteX9" fmla="*/ 1603418 w 1618413"/>
                  <a:gd name="connsiteY9" fmla="*/ 0 h 184076"/>
                  <a:gd name="connsiteX10" fmla="*/ 1616567 w 1618413"/>
                  <a:gd name="connsiteY10" fmla="*/ 0 h 184076"/>
                  <a:gd name="connsiteX11" fmla="*/ 1511177 w 1618413"/>
                  <a:gd name="connsiteY11" fmla="*/ 178423 h 184076"/>
                  <a:gd name="connsiteX12" fmla="*/ 1502686 w 1618413"/>
                  <a:gd name="connsiteY12" fmla="*/ 178122 h 184076"/>
                  <a:gd name="connsiteX13" fmla="*/ 1521501 w 1618413"/>
                  <a:gd name="connsiteY13" fmla="*/ 175419 h 184076"/>
                  <a:gd name="connsiteX14" fmla="*/ 1603418 w 1618413"/>
                  <a:gd name="connsiteY14" fmla="*/ 6571 h 184076"/>
                  <a:gd name="connsiteX15" fmla="*/ 5911 w 1618413"/>
                  <a:gd name="connsiteY15" fmla="*/ 0 h 184076"/>
                  <a:gd name="connsiteX16" fmla="*/ 19060 w 1618413"/>
                  <a:gd name="connsiteY16" fmla="*/ 6571 h 184076"/>
                  <a:gd name="connsiteX17" fmla="*/ 91379 w 1618413"/>
                  <a:gd name="connsiteY17" fmla="*/ 184076 h 184076"/>
                  <a:gd name="connsiteX18" fmla="*/ 5911 w 1618413"/>
                  <a:gd name="connsiteY18" fmla="*/ 0 h 184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18413" h="184076">
                    <a:moveTo>
                      <a:pt x="1478513" y="177499"/>
                    </a:moveTo>
                    <a:lnTo>
                      <a:pt x="1485084" y="177499"/>
                    </a:lnTo>
                    <a:lnTo>
                      <a:pt x="1502686" y="178122"/>
                    </a:lnTo>
                    <a:lnTo>
                      <a:pt x="1499879" y="178526"/>
                    </a:lnTo>
                    <a:cubicBezTo>
                      <a:pt x="1487142" y="179142"/>
                      <a:pt x="1478513" y="177499"/>
                      <a:pt x="1478513" y="177499"/>
                    </a:cubicBezTo>
                    <a:close/>
                    <a:moveTo>
                      <a:pt x="84799" y="170928"/>
                    </a:moveTo>
                    <a:cubicBezTo>
                      <a:pt x="97947" y="177499"/>
                      <a:pt x="104518" y="177499"/>
                      <a:pt x="117666" y="177499"/>
                    </a:cubicBezTo>
                    <a:lnTo>
                      <a:pt x="104518" y="177499"/>
                    </a:lnTo>
                    <a:cubicBezTo>
                      <a:pt x="97947" y="177499"/>
                      <a:pt x="91370" y="177499"/>
                      <a:pt x="84799" y="170928"/>
                    </a:cubicBezTo>
                    <a:close/>
                    <a:moveTo>
                      <a:pt x="1603418" y="0"/>
                    </a:moveTo>
                    <a:lnTo>
                      <a:pt x="1616567" y="0"/>
                    </a:lnTo>
                    <a:cubicBezTo>
                      <a:pt x="1631361" y="152847"/>
                      <a:pt x="1553705" y="176266"/>
                      <a:pt x="1511177" y="178423"/>
                    </a:cubicBezTo>
                    <a:lnTo>
                      <a:pt x="1502686" y="178122"/>
                    </a:lnTo>
                    <a:lnTo>
                      <a:pt x="1521501" y="175419"/>
                    </a:lnTo>
                    <a:cubicBezTo>
                      <a:pt x="1560791" y="165788"/>
                      <a:pt x="1611636" y="129836"/>
                      <a:pt x="1603418" y="6571"/>
                    </a:cubicBezTo>
                    <a:close/>
                    <a:moveTo>
                      <a:pt x="5911" y="0"/>
                    </a:moveTo>
                    <a:lnTo>
                      <a:pt x="19060" y="6571"/>
                    </a:lnTo>
                    <a:cubicBezTo>
                      <a:pt x="19060" y="6571"/>
                      <a:pt x="-20385" y="144631"/>
                      <a:pt x="91379" y="184076"/>
                    </a:cubicBezTo>
                    <a:cubicBezTo>
                      <a:pt x="-33534" y="151202"/>
                      <a:pt x="5911" y="0"/>
                      <a:pt x="5911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0" name="Group 7">
                <a:extLst>
                  <a:ext uri="{FF2B5EF4-FFF2-40B4-BE49-F238E27FC236}">
                    <a16:creationId xmlns:a16="http://schemas.microsoft.com/office/drawing/2014/main" id="{66DC6CB0-0576-4DD6-80EB-EFB37D1B7B22}"/>
                  </a:ext>
                </a:extLst>
              </p:cNvPr>
              <p:cNvGrpSpPr/>
              <p:nvPr/>
            </p:nvGrpSpPr>
            <p:grpSpPr>
              <a:xfrm>
                <a:off x="1606" y="6382978"/>
                <a:ext cx="413937" cy="115242"/>
                <a:chOff x="5955" y="6353672"/>
                <a:chExt cx="413937" cy="115242"/>
              </a:xfrm>
            </p:grpSpPr>
            <p:sp>
              <p:nvSpPr>
                <p:cNvPr id="15" name="Rectangle: Rounded Corners 12">
                  <a:extLst>
                    <a:ext uri="{FF2B5EF4-FFF2-40B4-BE49-F238E27FC236}">
                      <a16:creationId xmlns:a16="http://schemas.microsoft.com/office/drawing/2014/main" id="{C9020CD5-F831-4844-B7CE-1A5A0DCA9CDC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Rectangle: Rounded Corners 13">
                  <a:extLst>
                    <a:ext uri="{FF2B5EF4-FFF2-40B4-BE49-F238E27FC236}">
                      <a16:creationId xmlns:a16="http://schemas.microsoft.com/office/drawing/2014/main" id="{38D45FF9-2EDE-4250-83F9-9A529B4484E3}"/>
                    </a:ext>
                  </a:extLst>
                </p:cNvPr>
                <p:cNvSpPr/>
                <p:nvPr/>
              </p:nvSpPr>
              <p:spPr>
                <a:xfrm>
                  <a:off x="99417" y="6382279"/>
                  <a:ext cx="227012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8">
                <a:extLst>
                  <a:ext uri="{FF2B5EF4-FFF2-40B4-BE49-F238E27FC236}">
                    <a16:creationId xmlns:a16="http://schemas.microsoft.com/office/drawing/2014/main" id="{32FF45F4-8513-4D3E-92BC-E2192326AB17}"/>
                  </a:ext>
                </a:extLst>
              </p:cNvPr>
              <p:cNvGrpSpPr/>
              <p:nvPr/>
            </p:nvGrpSpPr>
            <p:grpSpPr>
              <a:xfrm>
                <a:off x="9855291" y="6381600"/>
                <a:ext cx="885989" cy="115242"/>
                <a:chOff x="5955" y="6353672"/>
                <a:chExt cx="413937" cy="115242"/>
              </a:xfrm>
            </p:grpSpPr>
            <p:sp>
              <p:nvSpPr>
                <p:cNvPr id="13" name="Rectangle: Rounded Corners 10">
                  <a:extLst>
                    <a:ext uri="{FF2B5EF4-FFF2-40B4-BE49-F238E27FC236}">
                      <a16:creationId xmlns:a16="http://schemas.microsoft.com/office/drawing/2014/main" id="{1736639F-A0AE-43FF-8AE1-E165A50C1067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Rectangle: Rounded Corners 11">
                  <a:extLst>
                    <a:ext uri="{FF2B5EF4-FFF2-40B4-BE49-F238E27FC236}">
                      <a16:creationId xmlns:a16="http://schemas.microsoft.com/office/drawing/2014/main" id="{2114FDDA-F6FF-4442-928E-FDCB3FCBB433}"/>
                    </a:ext>
                  </a:extLst>
                </p:cNvPr>
                <p:cNvSpPr/>
                <p:nvPr/>
              </p:nvSpPr>
              <p:spPr>
                <a:xfrm>
                  <a:off x="84761" y="6382279"/>
                  <a:ext cx="256326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2" name="Freeform: Shape 9">
                <a:extLst>
                  <a:ext uri="{FF2B5EF4-FFF2-40B4-BE49-F238E27FC236}">
                    <a16:creationId xmlns:a16="http://schemas.microsoft.com/office/drawing/2014/main" id="{875F0513-7299-4AB5-8FF1-B5ED2DC3434F}"/>
                  </a:ext>
                </a:extLst>
              </p:cNvPr>
              <p:cNvSpPr/>
              <p:nvPr/>
            </p:nvSpPr>
            <p:spPr>
              <a:xfrm>
                <a:off x="3892805" y="496953"/>
                <a:ext cx="5479036" cy="5431217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8" name="Group 2">
            <a:extLst>
              <a:ext uri="{FF2B5EF4-FFF2-40B4-BE49-F238E27FC236}">
                <a16:creationId xmlns:a16="http://schemas.microsoft.com/office/drawing/2014/main" id="{D25AEAAD-0C36-4095-B8FB-20F95CAC03CE}"/>
              </a:ext>
            </a:extLst>
          </p:cNvPr>
          <p:cNvGrpSpPr/>
          <p:nvPr/>
        </p:nvGrpSpPr>
        <p:grpSpPr>
          <a:xfrm>
            <a:off x="1126378" y="2521628"/>
            <a:ext cx="4075744" cy="3313810"/>
            <a:chOff x="1914525" y="1276351"/>
            <a:chExt cx="5333999" cy="4336841"/>
          </a:xfrm>
        </p:grpSpPr>
        <p:sp>
          <p:nvSpPr>
            <p:cNvPr id="19" name="Freeform 3">
              <a:extLst>
                <a:ext uri="{FF2B5EF4-FFF2-40B4-BE49-F238E27FC236}">
                  <a16:creationId xmlns:a16="http://schemas.microsoft.com/office/drawing/2014/main" id="{E043C2D3-7888-4031-9EC9-68D1396C0213}"/>
                </a:ext>
              </a:extLst>
            </p:cNvPr>
            <p:cNvSpPr/>
            <p:nvPr/>
          </p:nvSpPr>
          <p:spPr>
            <a:xfrm>
              <a:off x="3587126" y="1400175"/>
              <a:ext cx="3661398" cy="3028949"/>
            </a:xfrm>
            <a:custGeom>
              <a:avLst/>
              <a:gdLst>
                <a:gd name="connsiteX0" fmla="*/ 3695700 w 3695700"/>
                <a:gd name="connsiteY0" fmla="*/ 0 h 3067050"/>
                <a:gd name="connsiteX1" fmla="*/ 2667000 w 3695700"/>
                <a:gd name="connsiteY1" fmla="*/ 7334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724150 w 3695700"/>
                <a:gd name="connsiteY1" fmla="*/ 79057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562350 w 3695700"/>
                <a:gd name="connsiteY16" fmla="*/ 252412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381000 w 3695700"/>
                <a:gd name="connsiteY8" fmla="*/ 1552575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60392 w 3660392"/>
                <a:gd name="connsiteY0" fmla="*/ 0 h 3067050"/>
                <a:gd name="connsiteX1" fmla="*/ 2403092 w 3660392"/>
                <a:gd name="connsiteY1" fmla="*/ 962025 h 3067050"/>
                <a:gd name="connsiteX2" fmla="*/ 2517392 w 3660392"/>
                <a:gd name="connsiteY2" fmla="*/ 1085850 h 3067050"/>
                <a:gd name="connsiteX3" fmla="*/ 2250692 w 3660392"/>
                <a:gd name="connsiteY3" fmla="*/ 1247775 h 3067050"/>
                <a:gd name="connsiteX4" fmla="*/ 2317367 w 3660392"/>
                <a:gd name="connsiteY4" fmla="*/ 1362075 h 3067050"/>
                <a:gd name="connsiteX5" fmla="*/ 1964942 w 3660392"/>
                <a:gd name="connsiteY5" fmla="*/ 1590675 h 3067050"/>
                <a:gd name="connsiteX6" fmla="*/ 1183892 w 3660392"/>
                <a:gd name="connsiteY6" fmla="*/ 1371600 h 3067050"/>
                <a:gd name="connsiteX7" fmla="*/ 345692 w 3660392"/>
                <a:gd name="connsiteY7" fmla="*/ 1552575 h 3067050"/>
                <a:gd name="connsiteX8" fmla="*/ 12317 w 3660392"/>
                <a:gd name="connsiteY8" fmla="*/ 2162175 h 3067050"/>
                <a:gd name="connsiteX9" fmla="*/ 850517 w 3660392"/>
                <a:gd name="connsiteY9" fmla="*/ 1990725 h 3067050"/>
                <a:gd name="connsiteX10" fmla="*/ 1155317 w 3660392"/>
                <a:gd name="connsiteY10" fmla="*/ 2019300 h 3067050"/>
                <a:gd name="connsiteX11" fmla="*/ 2584067 w 3660392"/>
                <a:gd name="connsiteY11" fmla="*/ 3067050 h 3067050"/>
                <a:gd name="connsiteX12" fmla="*/ 3088892 w 3660392"/>
                <a:gd name="connsiteY12" fmla="*/ 2609850 h 3067050"/>
                <a:gd name="connsiteX13" fmla="*/ 3184142 w 3660392"/>
                <a:gd name="connsiteY13" fmla="*/ 2686050 h 3067050"/>
                <a:gd name="connsiteX14" fmla="*/ 3507992 w 3660392"/>
                <a:gd name="connsiteY14" fmla="*/ 2466975 h 3067050"/>
                <a:gd name="connsiteX0" fmla="*/ 3661041 w 3661041"/>
                <a:gd name="connsiteY0" fmla="*/ 0 h 3067050"/>
                <a:gd name="connsiteX1" fmla="*/ 2403741 w 3661041"/>
                <a:gd name="connsiteY1" fmla="*/ 962025 h 3067050"/>
                <a:gd name="connsiteX2" fmla="*/ 2518041 w 3661041"/>
                <a:gd name="connsiteY2" fmla="*/ 1085850 h 3067050"/>
                <a:gd name="connsiteX3" fmla="*/ 2251341 w 3661041"/>
                <a:gd name="connsiteY3" fmla="*/ 1247775 h 3067050"/>
                <a:gd name="connsiteX4" fmla="*/ 2318016 w 3661041"/>
                <a:gd name="connsiteY4" fmla="*/ 1362075 h 3067050"/>
                <a:gd name="connsiteX5" fmla="*/ 1965591 w 3661041"/>
                <a:gd name="connsiteY5" fmla="*/ 1590675 h 3067050"/>
                <a:gd name="connsiteX6" fmla="*/ 1184541 w 3661041"/>
                <a:gd name="connsiteY6" fmla="*/ 1371600 h 3067050"/>
                <a:gd name="connsiteX7" fmla="*/ 346341 w 3661041"/>
                <a:gd name="connsiteY7" fmla="*/ 1552575 h 3067050"/>
                <a:gd name="connsiteX8" fmla="*/ 12966 w 3661041"/>
                <a:gd name="connsiteY8" fmla="*/ 2162175 h 3067050"/>
                <a:gd name="connsiteX9" fmla="*/ 813066 w 3661041"/>
                <a:gd name="connsiteY9" fmla="*/ 1905000 h 3067050"/>
                <a:gd name="connsiteX10" fmla="*/ 1155966 w 3661041"/>
                <a:gd name="connsiteY10" fmla="*/ 2019300 h 3067050"/>
                <a:gd name="connsiteX11" fmla="*/ 2584716 w 3661041"/>
                <a:gd name="connsiteY11" fmla="*/ 3067050 h 3067050"/>
                <a:gd name="connsiteX12" fmla="*/ 3089541 w 3661041"/>
                <a:gd name="connsiteY12" fmla="*/ 2609850 h 3067050"/>
                <a:gd name="connsiteX13" fmla="*/ 3184791 w 3661041"/>
                <a:gd name="connsiteY13" fmla="*/ 2686050 h 3067050"/>
                <a:gd name="connsiteX14" fmla="*/ 3508641 w 3661041"/>
                <a:gd name="connsiteY14" fmla="*/ 2466975 h 3067050"/>
                <a:gd name="connsiteX0" fmla="*/ 3662719 w 3662719"/>
                <a:gd name="connsiteY0" fmla="*/ 0 h 3067050"/>
                <a:gd name="connsiteX1" fmla="*/ 2405419 w 3662719"/>
                <a:gd name="connsiteY1" fmla="*/ 962025 h 3067050"/>
                <a:gd name="connsiteX2" fmla="*/ 2519719 w 3662719"/>
                <a:gd name="connsiteY2" fmla="*/ 1085850 h 3067050"/>
                <a:gd name="connsiteX3" fmla="*/ 2253019 w 3662719"/>
                <a:gd name="connsiteY3" fmla="*/ 1247775 h 3067050"/>
                <a:gd name="connsiteX4" fmla="*/ 2319694 w 3662719"/>
                <a:gd name="connsiteY4" fmla="*/ 1362075 h 3067050"/>
                <a:gd name="connsiteX5" fmla="*/ 1967269 w 3662719"/>
                <a:gd name="connsiteY5" fmla="*/ 1590675 h 3067050"/>
                <a:gd name="connsiteX6" fmla="*/ 1186219 w 3662719"/>
                <a:gd name="connsiteY6" fmla="*/ 1371600 h 3067050"/>
                <a:gd name="connsiteX7" fmla="*/ 348019 w 3662719"/>
                <a:gd name="connsiteY7" fmla="*/ 1552575 h 3067050"/>
                <a:gd name="connsiteX8" fmla="*/ 14644 w 3662719"/>
                <a:gd name="connsiteY8" fmla="*/ 2162175 h 3067050"/>
                <a:gd name="connsiteX9" fmla="*/ 814744 w 3662719"/>
                <a:gd name="connsiteY9" fmla="*/ 1905000 h 3067050"/>
                <a:gd name="connsiteX10" fmla="*/ 1157644 w 3662719"/>
                <a:gd name="connsiteY10" fmla="*/ 2019300 h 3067050"/>
                <a:gd name="connsiteX11" fmla="*/ 2586394 w 3662719"/>
                <a:gd name="connsiteY11" fmla="*/ 3067050 h 3067050"/>
                <a:gd name="connsiteX12" fmla="*/ 3091219 w 3662719"/>
                <a:gd name="connsiteY12" fmla="*/ 2609850 h 3067050"/>
                <a:gd name="connsiteX13" fmla="*/ 3186469 w 3662719"/>
                <a:gd name="connsiteY13" fmla="*/ 2686050 h 3067050"/>
                <a:gd name="connsiteX14" fmla="*/ 3510319 w 3662719"/>
                <a:gd name="connsiteY14" fmla="*/ 2466975 h 3067050"/>
                <a:gd name="connsiteX0" fmla="*/ 3663396 w 3663396"/>
                <a:gd name="connsiteY0" fmla="*/ 0 h 3067050"/>
                <a:gd name="connsiteX1" fmla="*/ 2406096 w 3663396"/>
                <a:gd name="connsiteY1" fmla="*/ 962025 h 3067050"/>
                <a:gd name="connsiteX2" fmla="*/ 2520396 w 3663396"/>
                <a:gd name="connsiteY2" fmla="*/ 1085850 h 3067050"/>
                <a:gd name="connsiteX3" fmla="*/ 2253696 w 3663396"/>
                <a:gd name="connsiteY3" fmla="*/ 1247775 h 3067050"/>
                <a:gd name="connsiteX4" fmla="*/ 2320371 w 3663396"/>
                <a:gd name="connsiteY4" fmla="*/ 1362075 h 3067050"/>
                <a:gd name="connsiteX5" fmla="*/ 1967946 w 3663396"/>
                <a:gd name="connsiteY5" fmla="*/ 1590675 h 3067050"/>
                <a:gd name="connsiteX6" fmla="*/ 1186896 w 3663396"/>
                <a:gd name="connsiteY6" fmla="*/ 1371600 h 3067050"/>
                <a:gd name="connsiteX7" fmla="*/ 348696 w 3663396"/>
                <a:gd name="connsiteY7" fmla="*/ 1552575 h 3067050"/>
                <a:gd name="connsiteX8" fmla="*/ 15321 w 3663396"/>
                <a:gd name="connsiteY8" fmla="*/ 2162175 h 3067050"/>
                <a:gd name="connsiteX9" fmla="*/ 786846 w 3663396"/>
                <a:gd name="connsiteY9" fmla="*/ 1905000 h 3067050"/>
                <a:gd name="connsiteX10" fmla="*/ 1158321 w 3663396"/>
                <a:gd name="connsiteY10" fmla="*/ 2019300 h 3067050"/>
                <a:gd name="connsiteX11" fmla="*/ 2587071 w 3663396"/>
                <a:gd name="connsiteY11" fmla="*/ 3067050 h 3067050"/>
                <a:gd name="connsiteX12" fmla="*/ 3091896 w 3663396"/>
                <a:gd name="connsiteY12" fmla="*/ 2609850 h 3067050"/>
                <a:gd name="connsiteX13" fmla="*/ 3187146 w 3663396"/>
                <a:gd name="connsiteY13" fmla="*/ 2686050 h 3067050"/>
                <a:gd name="connsiteX14" fmla="*/ 3510996 w 3663396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28950"/>
                <a:gd name="connsiteX1" fmla="*/ 2404098 w 3661398"/>
                <a:gd name="connsiteY1" fmla="*/ 962025 h 3028950"/>
                <a:gd name="connsiteX2" fmla="*/ 2518398 w 3661398"/>
                <a:gd name="connsiteY2" fmla="*/ 1085850 h 3028950"/>
                <a:gd name="connsiteX3" fmla="*/ 2251698 w 3661398"/>
                <a:gd name="connsiteY3" fmla="*/ 1247775 h 3028950"/>
                <a:gd name="connsiteX4" fmla="*/ 2318373 w 3661398"/>
                <a:gd name="connsiteY4" fmla="*/ 1362075 h 3028950"/>
                <a:gd name="connsiteX5" fmla="*/ 1965948 w 3661398"/>
                <a:gd name="connsiteY5" fmla="*/ 1590675 h 3028950"/>
                <a:gd name="connsiteX6" fmla="*/ 1184898 w 3661398"/>
                <a:gd name="connsiteY6" fmla="*/ 1371600 h 3028950"/>
                <a:gd name="connsiteX7" fmla="*/ 346698 w 3661398"/>
                <a:gd name="connsiteY7" fmla="*/ 1552575 h 3028950"/>
                <a:gd name="connsiteX8" fmla="*/ 13323 w 3661398"/>
                <a:gd name="connsiteY8" fmla="*/ 2162175 h 3028950"/>
                <a:gd name="connsiteX9" fmla="*/ 784848 w 3661398"/>
                <a:gd name="connsiteY9" fmla="*/ 1905000 h 3028950"/>
                <a:gd name="connsiteX10" fmla="*/ 1156323 w 3661398"/>
                <a:gd name="connsiteY10" fmla="*/ 2019300 h 3028950"/>
                <a:gd name="connsiteX11" fmla="*/ 2613648 w 3661398"/>
                <a:gd name="connsiteY11" fmla="*/ 3028950 h 3028950"/>
                <a:gd name="connsiteX12" fmla="*/ 3089898 w 3661398"/>
                <a:gd name="connsiteY12" fmla="*/ 2609850 h 3028950"/>
                <a:gd name="connsiteX13" fmla="*/ 3185148 w 3661398"/>
                <a:gd name="connsiteY13" fmla="*/ 2686050 h 3028950"/>
                <a:gd name="connsiteX14" fmla="*/ 3508998 w 3661398"/>
                <a:gd name="connsiteY14" fmla="*/ 2466975 h 302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1398" h="3028950">
                  <a:moveTo>
                    <a:pt x="3661398" y="0"/>
                  </a:moveTo>
                  <a:lnTo>
                    <a:pt x="2404098" y="962025"/>
                  </a:lnTo>
                  <a:lnTo>
                    <a:pt x="2518398" y="1085850"/>
                  </a:lnTo>
                  <a:lnTo>
                    <a:pt x="2251698" y="1247775"/>
                  </a:lnTo>
                  <a:lnTo>
                    <a:pt x="2318373" y="1362075"/>
                  </a:lnTo>
                  <a:lnTo>
                    <a:pt x="1965948" y="1590675"/>
                  </a:lnTo>
                  <a:cubicBezTo>
                    <a:pt x="1838948" y="1676400"/>
                    <a:pt x="1273798" y="1371600"/>
                    <a:pt x="1184898" y="1371600"/>
                  </a:cubicBezTo>
                  <a:cubicBezTo>
                    <a:pt x="905498" y="1431925"/>
                    <a:pt x="473698" y="1395413"/>
                    <a:pt x="346698" y="1552575"/>
                  </a:cubicBezTo>
                  <a:cubicBezTo>
                    <a:pt x="219698" y="1787525"/>
                    <a:pt x="130798" y="1917700"/>
                    <a:pt x="13323" y="2162175"/>
                  </a:cubicBezTo>
                  <a:cubicBezTo>
                    <a:pt x="-97802" y="2400300"/>
                    <a:pt x="514973" y="2390775"/>
                    <a:pt x="784848" y="1905000"/>
                  </a:cubicBezTo>
                  <a:lnTo>
                    <a:pt x="1156323" y="2019300"/>
                  </a:lnTo>
                  <a:cubicBezTo>
                    <a:pt x="1689723" y="2330450"/>
                    <a:pt x="2137398" y="2679700"/>
                    <a:pt x="2613648" y="3028950"/>
                  </a:cubicBezTo>
                  <a:lnTo>
                    <a:pt x="3089898" y="2609850"/>
                  </a:lnTo>
                  <a:lnTo>
                    <a:pt x="3185148" y="2686050"/>
                  </a:lnTo>
                  <a:lnTo>
                    <a:pt x="3508998" y="2466975"/>
                  </a:lnTo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0" name="Freeform 4">
              <a:extLst>
                <a:ext uri="{FF2B5EF4-FFF2-40B4-BE49-F238E27FC236}">
                  <a16:creationId xmlns:a16="http://schemas.microsoft.com/office/drawing/2014/main" id="{443B9104-9DBD-4E30-A886-13A6506B3885}"/>
                </a:ext>
              </a:extLst>
            </p:cNvPr>
            <p:cNvSpPr/>
            <p:nvPr/>
          </p:nvSpPr>
          <p:spPr>
            <a:xfrm>
              <a:off x="1914525" y="1276351"/>
              <a:ext cx="4300729" cy="4336841"/>
            </a:xfrm>
            <a:custGeom>
              <a:avLst/>
              <a:gdLst>
                <a:gd name="connsiteX0" fmla="*/ 0 w 4276725"/>
                <a:gd name="connsiteY0" fmla="*/ 0 h 4114800"/>
                <a:gd name="connsiteX1" fmla="*/ 1028700 w 4276725"/>
                <a:gd name="connsiteY1" fmla="*/ 866775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4478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857500 w 4276725"/>
                <a:gd name="connsiteY8" fmla="*/ 221932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302473"/>
                <a:gd name="connsiteY0" fmla="*/ 0 h 4114800"/>
                <a:gd name="connsiteX1" fmla="*/ 1190625 w 4302473"/>
                <a:gd name="connsiteY1" fmla="*/ 990600 h 4114800"/>
                <a:gd name="connsiteX2" fmla="*/ 1095375 w 4302473"/>
                <a:gd name="connsiteY2" fmla="*/ 1152525 h 4114800"/>
                <a:gd name="connsiteX3" fmla="*/ 1371600 w 4302473"/>
                <a:gd name="connsiteY3" fmla="*/ 1390650 h 4114800"/>
                <a:gd name="connsiteX4" fmla="*/ 1276350 w 4302473"/>
                <a:gd name="connsiteY4" fmla="*/ 1552575 h 4114800"/>
                <a:gd name="connsiteX5" fmla="*/ 1590675 w 4302473"/>
                <a:gd name="connsiteY5" fmla="*/ 1762125 h 4114800"/>
                <a:gd name="connsiteX6" fmla="*/ 1885950 w 4302473"/>
                <a:gd name="connsiteY6" fmla="*/ 1743075 h 4114800"/>
                <a:gd name="connsiteX7" fmla="*/ 1562100 w 4302473"/>
                <a:gd name="connsiteY7" fmla="*/ 2362200 h 4114800"/>
                <a:gd name="connsiteX8" fmla="*/ 2524125 w 4302473"/>
                <a:gd name="connsiteY8" fmla="*/ 2162175 h 4114800"/>
                <a:gd name="connsiteX9" fmla="*/ 2838450 w 4302473"/>
                <a:gd name="connsiteY9" fmla="*/ 2228850 h 4114800"/>
                <a:gd name="connsiteX10" fmla="*/ 4276725 w 4302473"/>
                <a:gd name="connsiteY10" fmla="*/ 3314700 h 4114800"/>
                <a:gd name="connsiteX11" fmla="*/ 3952875 w 4302473"/>
                <a:gd name="connsiteY11" fmla="*/ 3590925 h 4114800"/>
                <a:gd name="connsiteX12" fmla="*/ 3524250 w 4302473"/>
                <a:gd name="connsiteY12" fmla="*/ 3914775 h 4114800"/>
                <a:gd name="connsiteX13" fmla="*/ 3124200 w 4302473"/>
                <a:gd name="connsiteY13" fmla="*/ 4114800 h 4114800"/>
                <a:gd name="connsiteX14" fmla="*/ 2514600 w 4302473"/>
                <a:gd name="connsiteY14" fmla="*/ 4114800 h 4114800"/>
                <a:gd name="connsiteX15" fmla="*/ 2257425 w 4302473"/>
                <a:gd name="connsiteY15" fmla="*/ 3695700 h 4114800"/>
                <a:gd name="connsiteX16" fmla="*/ 1828800 w 4302473"/>
                <a:gd name="connsiteY16" fmla="*/ 3409950 h 4114800"/>
                <a:gd name="connsiteX17" fmla="*/ 1476375 w 4302473"/>
                <a:gd name="connsiteY17" fmla="*/ 3171825 h 4114800"/>
                <a:gd name="connsiteX18" fmla="*/ 1114425 w 4302473"/>
                <a:gd name="connsiteY18" fmla="*/ 3019425 h 4114800"/>
                <a:gd name="connsiteX19" fmla="*/ 933450 w 4302473"/>
                <a:gd name="connsiteY19" fmla="*/ 2733675 h 4114800"/>
                <a:gd name="connsiteX20" fmla="*/ 619125 w 4302473"/>
                <a:gd name="connsiteY20" fmla="*/ 2476500 h 4114800"/>
                <a:gd name="connsiteX21" fmla="*/ 447675 w 4302473"/>
                <a:gd name="connsiteY21" fmla="*/ 2571750 h 4114800"/>
                <a:gd name="connsiteX22" fmla="*/ 152400 w 4302473"/>
                <a:gd name="connsiteY22" fmla="*/ 2333625 h 4114800"/>
                <a:gd name="connsiteX23" fmla="*/ 142875 w 4302473"/>
                <a:gd name="connsiteY23" fmla="*/ 2305050 h 4114800"/>
                <a:gd name="connsiteX0" fmla="*/ 0 w 4315610"/>
                <a:gd name="connsiteY0" fmla="*/ 0 h 4114800"/>
                <a:gd name="connsiteX1" fmla="*/ 1190625 w 4315610"/>
                <a:gd name="connsiteY1" fmla="*/ 990600 h 4114800"/>
                <a:gd name="connsiteX2" fmla="*/ 1095375 w 4315610"/>
                <a:gd name="connsiteY2" fmla="*/ 1152525 h 4114800"/>
                <a:gd name="connsiteX3" fmla="*/ 1371600 w 4315610"/>
                <a:gd name="connsiteY3" fmla="*/ 1390650 h 4114800"/>
                <a:gd name="connsiteX4" fmla="*/ 1276350 w 4315610"/>
                <a:gd name="connsiteY4" fmla="*/ 1552575 h 4114800"/>
                <a:gd name="connsiteX5" fmla="*/ 1590675 w 4315610"/>
                <a:gd name="connsiteY5" fmla="*/ 1762125 h 4114800"/>
                <a:gd name="connsiteX6" fmla="*/ 1885950 w 4315610"/>
                <a:gd name="connsiteY6" fmla="*/ 1743075 h 4114800"/>
                <a:gd name="connsiteX7" fmla="*/ 1562100 w 4315610"/>
                <a:gd name="connsiteY7" fmla="*/ 2362200 h 4114800"/>
                <a:gd name="connsiteX8" fmla="*/ 2524125 w 4315610"/>
                <a:gd name="connsiteY8" fmla="*/ 2162175 h 4114800"/>
                <a:gd name="connsiteX9" fmla="*/ 2838450 w 4315610"/>
                <a:gd name="connsiteY9" fmla="*/ 2228850 h 4114800"/>
                <a:gd name="connsiteX10" fmla="*/ 4276725 w 4315610"/>
                <a:gd name="connsiteY10" fmla="*/ 3314700 h 4114800"/>
                <a:gd name="connsiteX11" fmla="*/ 3952875 w 4315610"/>
                <a:gd name="connsiteY11" fmla="*/ 3590925 h 4114800"/>
                <a:gd name="connsiteX12" fmla="*/ 3524250 w 4315610"/>
                <a:gd name="connsiteY12" fmla="*/ 3914775 h 4114800"/>
                <a:gd name="connsiteX13" fmla="*/ 3124200 w 4315610"/>
                <a:gd name="connsiteY13" fmla="*/ 4114800 h 4114800"/>
                <a:gd name="connsiteX14" fmla="*/ 2514600 w 4315610"/>
                <a:gd name="connsiteY14" fmla="*/ 4114800 h 4114800"/>
                <a:gd name="connsiteX15" fmla="*/ 2257425 w 4315610"/>
                <a:gd name="connsiteY15" fmla="*/ 3695700 h 4114800"/>
                <a:gd name="connsiteX16" fmla="*/ 1828800 w 4315610"/>
                <a:gd name="connsiteY16" fmla="*/ 3409950 h 4114800"/>
                <a:gd name="connsiteX17" fmla="*/ 1476375 w 4315610"/>
                <a:gd name="connsiteY17" fmla="*/ 3171825 h 4114800"/>
                <a:gd name="connsiteX18" fmla="*/ 1114425 w 4315610"/>
                <a:gd name="connsiteY18" fmla="*/ 3019425 h 4114800"/>
                <a:gd name="connsiteX19" fmla="*/ 933450 w 4315610"/>
                <a:gd name="connsiteY19" fmla="*/ 2733675 h 4114800"/>
                <a:gd name="connsiteX20" fmla="*/ 619125 w 4315610"/>
                <a:gd name="connsiteY20" fmla="*/ 2476500 h 4114800"/>
                <a:gd name="connsiteX21" fmla="*/ 447675 w 4315610"/>
                <a:gd name="connsiteY21" fmla="*/ 2571750 h 4114800"/>
                <a:gd name="connsiteX22" fmla="*/ 152400 w 4315610"/>
                <a:gd name="connsiteY22" fmla="*/ 2333625 h 4114800"/>
                <a:gd name="connsiteX23" fmla="*/ 142875 w 4315610"/>
                <a:gd name="connsiteY23" fmla="*/ 2305050 h 4114800"/>
                <a:gd name="connsiteX0" fmla="*/ 0 w 4251400"/>
                <a:gd name="connsiteY0" fmla="*/ 0 h 4114800"/>
                <a:gd name="connsiteX1" fmla="*/ 1190625 w 4251400"/>
                <a:gd name="connsiteY1" fmla="*/ 990600 h 4114800"/>
                <a:gd name="connsiteX2" fmla="*/ 1095375 w 4251400"/>
                <a:gd name="connsiteY2" fmla="*/ 1152525 h 4114800"/>
                <a:gd name="connsiteX3" fmla="*/ 1371600 w 4251400"/>
                <a:gd name="connsiteY3" fmla="*/ 1390650 h 4114800"/>
                <a:gd name="connsiteX4" fmla="*/ 1276350 w 4251400"/>
                <a:gd name="connsiteY4" fmla="*/ 1552575 h 4114800"/>
                <a:gd name="connsiteX5" fmla="*/ 1590675 w 4251400"/>
                <a:gd name="connsiteY5" fmla="*/ 1762125 h 4114800"/>
                <a:gd name="connsiteX6" fmla="*/ 1885950 w 4251400"/>
                <a:gd name="connsiteY6" fmla="*/ 1743075 h 4114800"/>
                <a:gd name="connsiteX7" fmla="*/ 1562100 w 4251400"/>
                <a:gd name="connsiteY7" fmla="*/ 2362200 h 4114800"/>
                <a:gd name="connsiteX8" fmla="*/ 2524125 w 4251400"/>
                <a:gd name="connsiteY8" fmla="*/ 2162175 h 4114800"/>
                <a:gd name="connsiteX9" fmla="*/ 2838450 w 4251400"/>
                <a:gd name="connsiteY9" fmla="*/ 2228850 h 4114800"/>
                <a:gd name="connsiteX10" fmla="*/ 4200525 w 4251400"/>
                <a:gd name="connsiteY10" fmla="*/ 3267075 h 4114800"/>
                <a:gd name="connsiteX11" fmla="*/ 3952875 w 4251400"/>
                <a:gd name="connsiteY11" fmla="*/ 3590925 h 4114800"/>
                <a:gd name="connsiteX12" fmla="*/ 3524250 w 4251400"/>
                <a:gd name="connsiteY12" fmla="*/ 3914775 h 4114800"/>
                <a:gd name="connsiteX13" fmla="*/ 3124200 w 4251400"/>
                <a:gd name="connsiteY13" fmla="*/ 4114800 h 4114800"/>
                <a:gd name="connsiteX14" fmla="*/ 2514600 w 4251400"/>
                <a:gd name="connsiteY14" fmla="*/ 4114800 h 4114800"/>
                <a:gd name="connsiteX15" fmla="*/ 2257425 w 4251400"/>
                <a:gd name="connsiteY15" fmla="*/ 3695700 h 4114800"/>
                <a:gd name="connsiteX16" fmla="*/ 1828800 w 4251400"/>
                <a:gd name="connsiteY16" fmla="*/ 3409950 h 4114800"/>
                <a:gd name="connsiteX17" fmla="*/ 1476375 w 4251400"/>
                <a:gd name="connsiteY17" fmla="*/ 3171825 h 4114800"/>
                <a:gd name="connsiteX18" fmla="*/ 1114425 w 4251400"/>
                <a:gd name="connsiteY18" fmla="*/ 3019425 h 4114800"/>
                <a:gd name="connsiteX19" fmla="*/ 933450 w 4251400"/>
                <a:gd name="connsiteY19" fmla="*/ 2733675 h 4114800"/>
                <a:gd name="connsiteX20" fmla="*/ 619125 w 4251400"/>
                <a:gd name="connsiteY20" fmla="*/ 2476500 h 4114800"/>
                <a:gd name="connsiteX21" fmla="*/ 447675 w 4251400"/>
                <a:gd name="connsiteY21" fmla="*/ 2571750 h 4114800"/>
                <a:gd name="connsiteX22" fmla="*/ 152400 w 4251400"/>
                <a:gd name="connsiteY22" fmla="*/ 2333625 h 4114800"/>
                <a:gd name="connsiteX23" fmla="*/ 142875 w 4251400"/>
                <a:gd name="connsiteY23" fmla="*/ 2305050 h 4114800"/>
                <a:gd name="connsiteX0" fmla="*/ 0 w 4305862"/>
                <a:gd name="connsiteY0" fmla="*/ 0 h 4114800"/>
                <a:gd name="connsiteX1" fmla="*/ 1190625 w 4305862"/>
                <a:gd name="connsiteY1" fmla="*/ 990600 h 4114800"/>
                <a:gd name="connsiteX2" fmla="*/ 1095375 w 4305862"/>
                <a:gd name="connsiteY2" fmla="*/ 1152525 h 4114800"/>
                <a:gd name="connsiteX3" fmla="*/ 1371600 w 4305862"/>
                <a:gd name="connsiteY3" fmla="*/ 1390650 h 4114800"/>
                <a:gd name="connsiteX4" fmla="*/ 1276350 w 4305862"/>
                <a:gd name="connsiteY4" fmla="*/ 1552575 h 4114800"/>
                <a:gd name="connsiteX5" fmla="*/ 1590675 w 4305862"/>
                <a:gd name="connsiteY5" fmla="*/ 1762125 h 4114800"/>
                <a:gd name="connsiteX6" fmla="*/ 1885950 w 4305862"/>
                <a:gd name="connsiteY6" fmla="*/ 1743075 h 4114800"/>
                <a:gd name="connsiteX7" fmla="*/ 1562100 w 4305862"/>
                <a:gd name="connsiteY7" fmla="*/ 2362200 h 4114800"/>
                <a:gd name="connsiteX8" fmla="*/ 2524125 w 4305862"/>
                <a:gd name="connsiteY8" fmla="*/ 2162175 h 4114800"/>
                <a:gd name="connsiteX9" fmla="*/ 2838450 w 4305862"/>
                <a:gd name="connsiteY9" fmla="*/ 2228850 h 4114800"/>
                <a:gd name="connsiteX10" fmla="*/ 4200525 w 4305862"/>
                <a:gd name="connsiteY10" fmla="*/ 3267075 h 4114800"/>
                <a:gd name="connsiteX11" fmla="*/ 3952875 w 4305862"/>
                <a:gd name="connsiteY11" fmla="*/ 3590925 h 4114800"/>
                <a:gd name="connsiteX12" fmla="*/ 3524250 w 4305862"/>
                <a:gd name="connsiteY12" fmla="*/ 3914775 h 4114800"/>
                <a:gd name="connsiteX13" fmla="*/ 3124200 w 4305862"/>
                <a:gd name="connsiteY13" fmla="*/ 4114800 h 4114800"/>
                <a:gd name="connsiteX14" fmla="*/ 2514600 w 4305862"/>
                <a:gd name="connsiteY14" fmla="*/ 4114800 h 4114800"/>
                <a:gd name="connsiteX15" fmla="*/ 2257425 w 4305862"/>
                <a:gd name="connsiteY15" fmla="*/ 3695700 h 4114800"/>
                <a:gd name="connsiteX16" fmla="*/ 1828800 w 4305862"/>
                <a:gd name="connsiteY16" fmla="*/ 3409950 h 4114800"/>
                <a:gd name="connsiteX17" fmla="*/ 1476375 w 4305862"/>
                <a:gd name="connsiteY17" fmla="*/ 3171825 h 4114800"/>
                <a:gd name="connsiteX18" fmla="*/ 1114425 w 4305862"/>
                <a:gd name="connsiteY18" fmla="*/ 3019425 h 4114800"/>
                <a:gd name="connsiteX19" fmla="*/ 933450 w 4305862"/>
                <a:gd name="connsiteY19" fmla="*/ 2733675 h 4114800"/>
                <a:gd name="connsiteX20" fmla="*/ 619125 w 4305862"/>
                <a:gd name="connsiteY20" fmla="*/ 2476500 h 4114800"/>
                <a:gd name="connsiteX21" fmla="*/ 447675 w 4305862"/>
                <a:gd name="connsiteY21" fmla="*/ 2571750 h 4114800"/>
                <a:gd name="connsiteX22" fmla="*/ 152400 w 4305862"/>
                <a:gd name="connsiteY22" fmla="*/ 2333625 h 4114800"/>
                <a:gd name="connsiteX23" fmla="*/ 142875 w 4305862"/>
                <a:gd name="connsiteY23" fmla="*/ 2305050 h 4114800"/>
                <a:gd name="connsiteX0" fmla="*/ 0 w 4296221"/>
                <a:gd name="connsiteY0" fmla="*/ 0 h 4114800"/>
                <a:gd name="connsiteX1" fmla="*/ 1190625 w 4296221"/>
                <a:gd name="connsiteY1" fmla="*/ 990600 h 4114800"/>
                <a:gd name="connsiteX2" fmla="*/ 1095375 w 4296221"/>
                <a:gd name="connsiteY2" fmla="*/ 1152525 h 4114800"/>
                <a:gd name="connsiteX3" fmla="*/ 1371600 w 4296221"/>
                <a:gd name="connsiteY3" fmla="*/ 1390650 h 4114800"/>
                <a:gd name="connsiteX4" fmla="*/ 1276350 w 4296221"/>
                <a:gd name="connsiteY4" fmla="*/ 1552575 h 4114800"/>
                <a:gd name="connsiteX5" fmla="*/ 1590675 w 4296221"/>
                <a:gd name="connsiteY5" fmla="*/ 1762125 h 4114800"/>
                <a:gd name="connsiteX6" fmla="*/ 1885950 w 4296221"/>
                <a:gd name="connsiteY6" fmla="*/ 1743075 h 4114800"/>
                <a:gd name="connsiteX7" fmla="*/ 1562100 w 4296221"/>
                <a:gd name="connsiteY7" fmla="*/ 2362200 h 4114800"/>
                <a:gd name="connsiteX8" fmla="*/ 2524125 w 4296221"/>
                <a:gd name="connsiteY8" fmla="*/ 2162175 h 4114800"/>
                <a:gd name="connsiteX9" fmla="*/ 2838450 w 4296221"/>
                <a:gd name="connsiteY9" fmla="*/ 2228850 h 4114800"/>
                <a:gd name="connsiteX10" fmla="*/ 4200525 w 4296221"/>
                <a:gd name="connsiteY10" fmla="*/ 3267075 h 4114800"/>
                <a:gd name="connsiteX11" fmla="*/ 3905250 w 4296221"/>
                <a:gd name="connsiteY11" fmla="*/ 3552825 h 4114800"/>
                <a:gd name="connsiteX12" fmla="*/ 3524250 w 4296221"/>
                <a:gd name="connsiteY12" fmla="*/ 3914775 h 4114800"/>
                <a:gd name="connsiteX13" fmla="*/ 3124200 w 4296221"/>
                <a:gd name="connsiteY13" fmla="*/ 4114800 h 4114800"/>
                <a:gd name="connsiteX14" fmla="*/ 2514600 w 4296221"/>
                <a:gd name="connsiteY14" fmla="*/ 4114800 h 4114800"/>
                <a:gd name="connsiteX15" fmla="*/ 2257425 w 4296221"/>
                <a:gd name="connsiteY15" fmla="*/ 3695700 h 4114800"/>
                <a:gd name="connsiteX16" fmla="*/ 1828800 w 4296221"/>
                <a:gd name="connsiteY16" fmla="*/ 3409950 h 4114800"/>
                <a:gd name="connsiteX17" fmla="*/ 1476375 w 4296221"/>
                <a:gd name="connsiteY17" fmla="*/ 3171825 h 4114800"/>
                <a:gd name="connsiteX18" fmla="*/ 1114425 w 4296221"/>
                <a:gd name="connsiteY18" fmla="*/ 3019425 h 4114800"/>
                <a:gd name="connsiteX19" fmla="*/ 933450 w 4296221"/>
                <a:gd name="connsiteY19" fmla="*/ 2733675 h 4114800"/>
                <a:gd name="connsiteX20" fmla="*/ 619125 w 4296221"/>
                <a:gd name="connsiteY20" fmla="*/ 2476500 h 4114800"/>
                <a:gd name="connsiteX21" fmla="*/ 447675 w 4296221"/>
                <a:gd name="connsiteY21" fmla="*/ 2571750 h 4114800"/>
                <a:gd name="connsiteX22" fmla="*/ 152400 w 4296221"/>
                <a:gd name="connsiteY22" fmla="*/ 2333625 h 4114800"/>
                <a:gd name="connsiteX23" fmla="*/ 142875 w 4296221"/>
                <a:gd name="connsiteY23" fmla="*/ 2305050 h 4114800"/>
                <a:gd name="connsiteX0" fmla="*/ 0 w 4243525"/>
                <a:gd name="connsiteY0" fmla="*/ 0 h 4114800"/>
                <a:gd name="connsiteX1" fmla="*/ 1190625 w 4243525"/>
                <a:gd name="connsiteY1" fmla="*/ 990600 h 4114800"/>
                <a:gd name="connsiteX2" fmla="*/ 1095375 w 4243525"/>
                <a:gd name="connsiteY2" fmla="*/ 1152525 h 4114800"/>
                <a:gd name="connsiteX3" fmla="*/ 1371600 w 4243525"/>
                <a:gd name="connsiteY3" fmla="*/ 1390650 h 4114800"/>
                <a:gd name="connsiteX4" fmla="*/ 1276350 w 4243525"/>
                <a:gd name="connsiteY4" fmla="*/ 1552575 h 4114800"/>
                <a:gd name="connsiteX5" fmla="*/ 1590675 w 4243525"/>
                <a:gd name="connsiteY5" fmla="*/ 1762125 h 4114800"/>
                <a:gd name="connsiteX6" fmla="*/ 1885950 w 4243525"/>
                <a:gd name="connsiteY6" fmla="*/ 1743075 h 4114800"/>
                <a:gd name="connsiteX7" fmla="*/ 1562100 w 4243525"/>
                <a:gd name="connsiteY7" fmla="*/ 2362200 h 4114800"/>
                <a:gd name="connsiteX8" fmla="*/ 2524125 w 4243525"/>
                <a:gd name="connsiteY8" fmla="*/ 2162175 h 4114800"/>
                <a:gd name="connsiteX9" fmla="*/ 2838450 w 4243525"/>
                <a:gd name="connsiteY9" fmla="*/ 2228850 h 4114800"/>
                <a:gd name="connsiteX10" fmla="*/ 4133850 w 4243525"/>
                <a:gd name="connsiteY10" fmla="*/ 3181350 h 4114800"/>
                <a:gd name="connsiteX11" fmla="*/ 3905250 w 4243525"/>
                <a:gd name="connsiteY11" fmla="*/ 3552825 h 4114800"/>
                <a:gd name="connsiteX12" fmla="*/ 3524250 w 4243525"/>
                <a:gd name="connsiteY12" fmla="*/ 3914775 h 4114800"/>
                <a:gd name="connsiteX13" fmla="*/ 3124200 w 4243525"/>
                <a:gd name="connsiteY13" fmla="*/ 4114800 h 4114800"/>
                <a:gd name="connsiteX14" fmla="*/ 2514600 w 4243525"/>
                <a:gd name="connsiteY14" fmla="*/ 4114800 h 4114800"/>
                <a:gd name="connsiteX15" fmla="*/ 2257425 w 4243525"/>
                <a:gd name="connsiteY15" fmla="*/ 3695700 h 4114800"/>
                <a:gd name="connsiteX16" fmla="*/ 1828800 w 4243525"/>
                <a:gd name="connsiteY16" fmla="*/ 3409950 h 4114800"/>
                <a:gd name="connsiteX17" fmla="*/ 1476375 w 4243525"/>
                <a:gd name="connsiteY17" fmla="*/ 3171825 h 4114800"/>
                <a:gd name="connsiteX18" fmla="*/ 1114425 w 4243525"/>
                <a:gd name="connsiteY18" fmla="*/ 3019425 h 4114800"/>
                <a:gd name="connsiteX19" fmla="*/ 933450 w 4243525"/>
                <a:gd name="connsiteY19" fmla="*/ 2733675 h 4114800"/>
                <a:gd name="connsiteX20" fmla="*/ 619125 w 4243525"/>
                <a:gd name="connsiteY20" fmla="*/ 2476500 h 4114800"/>
                <a:gd name="connsiteX21" fmla="*/ 447675 w 4243525"/>
                <a:gd name="connsiteY21" fmla="*/ 2571750 h 4114800"/>
                <a:gd name="connsiteX22" fmla="*/ 152400 w 4243525"/>
                <a:gd name="connsiteY22" fmla="*/ 2333625 h 4114800"/>
                <a:gd name="connsiteX23" fmla="*/ 142875 w 4243525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56323"/>
                <a:gd name="connsiteY0" fmla="*/ 0 h 4114800"/>
                <a:gd name="connsiteX1" fmla="*/ 1190625 w 4256323"/>
                <a:gd name="connsiteY1" fmla="*/ 990600 h 4114800"/>
                <a:gd name="connsiteX2" fmla="*/ 1095375 w 4256323"/>
                <a:gd name="connsiteY2" fmla="*/ 1152525 h 4114800"/>
                <a:gd name="connsiteX3" fmla="*/ 1371600 w 4256323"/>
                <a:gd name="connsiteY3" fmla="*/ 1390650 h 4114800"/>
                <a:gd name="connsiteX4" fmla="*/ 1276350 w 4256323"/>
                <a:gd name="connsiteY4" fmla="*/ 1552575 h 4114800"/>
                <a:gd name="connsiteX5" fmla="*/ 1590675 w 4256323"/>
                <a:gd name="connsiteY5" fmla="*/ 1762125 h 4114800"/>
                <a:gd name="connsiteX6" fmla="*/ 1885950 w 4256323"/>
                <a:gd name="connsiteY6" fmla="*/ 1743075 h 4114800"/>
                <a:gd name="connsiteX7" fmla="*/ 1562100 w 4256323"/>
                <a:gd name="connsiteY7" fmla="*/ 2362200 h 4114800"/>
                <a:gd name="connsiteX8" fmla="*/ 2524125 w 4256323"/>
                <a:gd name="connsiteY8" fmla="*/ 2162175 h 4114800"/>
                <a:gd name="connsiteX9" fmla="*/ 2838450 w 4256323"/>
                <a:gd name="connsiteY9" fmla="*/ 2228850 h 4114800"/>
                <a:gd name="connsiteX10" fmla="*/ 4133850 w 4256323"/>
                <a:gd name="connsiteY10" fmla="*/ 3181350 h 4114800"/>
                <a:gd name="connsiteX11" fmla="*/ 3848100 w 4256323"/>
                <a:gd name="connsiteY11" fmla="*/ 3562350 h 4114800"/>
                <a:gd name="connsiteX12" fmla="*/ 3524250 w 4256323"/>
                <a:gd name="connsiteY12" fmla="*/ 3886200 h 4114800"/>
                <a:gd name="connsiteX13" fmla="*/ 3124200 w 4256323"/>
                <a:gd name="connsiteY13" fmla="*/ 4114800 h 4114800"/>
                <a:gd name="connsiteX14" fmla="*/ 2514600 w 4256323"/>
                <a:gd name="connsiteY14" fmla="*/ 4114800 h 4114800"/>
                <a:gd name="connsiteX15" fmla="*/ 2257425 w 4256323"/>
                <a:gd name="connsiteY15" fmla="*/ 3695700 h 4114800"/>
                <a:gd name="connsiteX16" fmla="*/ 1828800 w 4256323"/>
                <a:gd name="connsiteY16" fmla="*/ 3409950 h 4114800"/>
                <a:gd name="connsiteX17" fmla="*/ 1476375 w 4256323"/>
                <a:gd name="connsiteY17" fmla="*/ 3171825 h 4114800"/>
                <a:gd name="connsiteX18" fmla="*/ 1114425 w 4256323"/>
                <a:gd name="connsiteY18" fmla="*/ 3019425 h 4114800"/>
                <a:gd name="connsiteX19" fmla="*/ 933450 w 4256323"/>
                <a:gd name="connsiteY19" fmla="*/ 2733675 h 4114800"/>
                <a:gd name="connsiteX20" fmla="*/ 619125 w 4256323"/>
                <a:gd name="connsiteY20" fmla="*/ 2476500 h 4114800"/>
                <a:gd name="connsiteX21" fmla="*/ 447675 w 4256323"/>
                <a:gd name="connsiteY21" fmla="*/ 2571750 h 4114800"/>
                <a:gd name="connsiteX22" fmla="*/ 152400 w 4256323"/>
                <a:gd name="connsiteY22" fmla="*/ 2333625 h 4114800"/>
                <a:gd name="connsiteX23" fmla="*/ 142875 w 4256323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438525 w 4265214"/>
                <a:gd name="connsiteY12" fmla="*/ 382905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38481"/>
                <a:gd name="connsiteX1" fmla="*/ 1190625 w 4257100"/>
                <a:gd name="connsiteY1" fmla="*/ 990600 h 4138481"/>
                <a:gd name="connsiteX2" fmla="*/ 1095375 w 4257100"/>
                <a:gd name="connsiteY2" fmla="*/ 1152525 h 4138481"/>
                <a:gd name="connsiteX3" fmla="*/ 1371600 w 4257100"/>
                <a:gd name="connsiteY3" fmla="*/ 1390650 h 4138481"/>
                <a:gd name="connsiteX4" fmla="*/ 1276350 w 4257100"/>
                <a:gd name="connsiteY4" fmla="*/ 1552575 h 4138481"/>
                <a:gd name="connsiteX5" fmla="*/ 1590675 w 4257100"/>
                <a:gd name="connsiteY5" fmla="*/ 1762125 h 4138481"/>
                <a:gd name="connsiteX6" fmla="*/ 1885950 w 4257100"/>
                <a:gd name="connsiteY6" fmla="*/ 1743075 h 4138481"/>
                <a:gd name="connsiteX7" fmla="*/ 1562100 w 4257100"/>
                <a:gd name="connsiteY7" fmla="*/ 2362200 h 4138481"/>
                <a:gd name="connsiteX8" fmla="*/ 2524125 w 4257100"/>
                <a:gd name="connsiteY8" fmla="*/ 2162175 h 4138481"/>
                <a:gd name="connsiteX9" fmla="*/ 2838450 w 4257100"/>
                <a:gd name="connsiteY9" fmla="*/ 2228850 h 4138481"/>
                <a:gd name="connsiteX10" fmla="*/ 4133850 w 4257100"/>
                <a:gd name="connsiteY10" fmla="*/ 3181350 h 4138481"/>
                <a:gd name="connsiteX11" fmla="*/ 3810000 w 4257100"/>
                <a:gd name="connsiteY11" fmla="*/ 3562350 h 4138481"/>
                <a:gd name="connsiteX12" fmla="*/ 3438525 w 4257100"/>
                <a:gd name="connsiteY12" fmla="*/ 3829050 h 4138481"/>
                <a:gd name="connsiteX13" fmla="*/ 3124200 w 4257100"/>
                <a:gd name="connsiteY13" fmla="*/ 4114800 h 4138481"/>
                <a:gd name="connsiteX14" fmla="*/ 2514600 w 4257100"/>
                <a:gd name="connsiteY14" fmla="*/ 4114800 h 4138481"/>
                <a:gd name="connsiteX15" fmla="*/ 2257425 w 4257100"/>
                <a:gd name="connsiteY15" fmla="*/ 3695700 h 4138481"/>
                <a:gd name="connsiteX16" fmla="*/ 1828800 w 4257100"/>
                <a:gd name="connsiteY16" fmla="*/ 3409950 h 4138481"/>
                <a:gd name="connsiteX17" fmla="*/ 1476375 w 4257100"/>
                <a:gd name="connsiteY17" fmla="*/ 3171825 h 4138481"/>
                <a:gd name="connsiteX18" fmla="*/ 1114425 w 4257100"/>
                <a:gd name="connsiteY18" fmla="*/ 3019425 h 4138481"/>
                <a:gd name="connsiteX19" fmla="*/ 933450 w 4257100"/>
                <a:gd name="connsiteY19" fmla="*/ 2733675 h 4138481"/>
                <a:gd name="connsiteX20" fmla="*/ 619125 w 4257100"/>
                <a:gd name="connsiteY20" fmla="*/ 2476500 h 4138481"/>
                <a:gd name="connsiteX21" fmla="*/ 447675 w 4257100"/>
                <a:gd name="connsiteY21" fmla="*/ 2571750 h 4138481"/>
                <a:gd name="connsiteX22" fmla="*/ 152400 w 4257100"/>
                <a:gd name="connsiteY22" fmla="*/ 2333625 h 4138481"/>
                <a:gd name="connsiteX23" fmla="*/ 142875 w 4257100"/>
                <a:gd name="connsiteY23" fmla="*/ 2305050 h 4138481"/>
                <a:gd name="connsiteX0" fmla="*/ 0 w 4257100"/>
                <a:gd name="connsiteY0" fmla="*/ 0 h 4199466"/>
                <a:gd name="connsiteX1" fmla="*/ 1190625 w 4257100"/>
                <a:gd name="connsiteY1" fmla="*/ 990600 h 4199466"/>
                <a:gd name="connsiteX2" fmla="*/ 1095375 w 4257100"/>
                <a:gd name="connsiteY2" fmla="*/ 1152525 h 4199466"/>
                <a:gd name="connsiteX3" fmla="*/ 1371600 w 4257100"/>
                <a:gd name="connsiteY3" fmla="*/ 1390650 h 4199466"/>
                <a:gd name="connsiteX4" fmla="*/ 1276350 w 4257100"/>
                <a:gd name="connsiteY4" fmla="*/ 1552575 h 4199466"/>
                <a:gd name="connsiteX5" fmla="*/ 1590675 w 4257100"/>
                <a:gd name="connsiteY5" fmla="*/ 1762125 h 4199466"/>
                <a:gd name="connsiteX6" fmla="*/ 1885950 w 4257100"/>
                <a:gd name="connsiteY6" fmla="*/ 1743075 h 4199466"/>
                <a:gd name="connsiteX7" fmla="*/ 1562100 w 4257100"/>
                <a:gd name="connsiteY7" fmla="*/ 2362200 h 4199466"/>
                <a:gd name="connsiteX8" fmla="*/ 2524125 w 4257100"/>
                <a:gd name="connsiteY8" fmla="*/ 2162175 h 4199466"/>
                <a:gd name="connsiteX9" fmla="*/ 2838450 w 4257100"/>
                <a:gd name="connsiteY9" fmla="*/ 2228850 h 4199466"/>
                <a:gd name="connsiteX10" fmla="*/ 4133850 w 4257100"/>
                <a:gd name="connsiteY10" fmla="*/ 3181350 h 4199466"/>
                <a:gd name="connsiteX11" fmla="*/ 3810000 w 4257100"/>
                <a:gd name="connsiteY11" fmla="*/ 3562350 h 4199466"/>
                <a:gd name="connsiteX12" fmla="*/ 3438525 w 4257100"/>
                <a:gd name="connsiteY12" fmla="*/ 3829050 h 4199466"/>
                <a:gd name="connsiteX13" fmla="*/ 3124200 w 4257100"/>
                <a:gd name="connsiteY13" fmla="*/ 4114800 h 4199466"/>
                <a:gd name="connsiteX14" fmla="*/ 2514600 w 4257100"/>
                <a:gd name="connsiteY14" fmla="*/ 4114800 h 4199466"/>
                <a:gd name="connsiteX15" fmla="*/ 2257425 w 4257100"/>
                <a:gd name="connsiteY15" fmla="*/ 3695700 h 4199466"/>
                <a:gd name="connsiteX16" fmla="*/ 1828800 w 4257100"/>
                <a:gd name="connsiteY16" fmla="*/ 3409950 h 4199466"/>
                <a:gd name="connsiteX17" fmla="*/ 1476375 w 4257100"/>
                <a:gd name="connsiteY17" fmla="*/ 3171825 h 4199466"/>
                <a:gd name="connsiteX18" fmla="*/ 1114425 w 4257100"/>
                <a:gd name="connsiteY18" fmla="*/ 3019425 h 4199466"/>
                <a:gd name="connsiteX19" fmla="*/ 933450 w 4257100"/>
                <a:gd name="connsiteY19" fmla="*/ 2733675 h 4199466"/>
                <a:gd name="connsiteX20" fmla="*/ 619125 w 4257100"/>
                <a:gd name="connsiteY20" fmla="*/ 2476500 h 4199466"/>
                <a:gd name="connsiteX21" fmla="*/ 447675 w 4257100"/>
                <a:gd name="connsiteY21" fmla="*/ 2571750 h 4199466"/>
                <a:gd name="connsiteX22" fmla="*/ 152400 w 4257100"/>
                <a:gd name="connsiteY22" fmla="*/ 2333625 h 4199466"/>
                <a:gd name="connsiteX23" fmla="*/ 142875 w 4257100"/>
                <a:gd name="connsiteY23" fmla="*/ 2305050 h 4199466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447675 w 4257100"/>
                <a:gd name="connsiteY21" fmla="*/ 2571750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42875 w 4257100"/>
                <a:gd name="connsiteY22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274847"/>
                <a:gd name="connsiteY0" fmla="*/ 0 h 4250625"/>
                <a:gd name="connsiteX1" fmla="*/ 1190625 w 4274847"/>
                <a:gd name="connsiteY1" fmla="*/ 990600 h 4250625"/>
                <a:gd name="connsiteX2" fmla="*/ 1095375 w 4274847"/>
                <a:gd name="connsiteY2" fmla="*/ 1152525 h 4250625"/>
                <a:gd name="connsiteX3" fmla="*/ 1371600 w 4274847"/>
                <a:gd name="connsiteY3" fmla="*/ 1390650 h 4250625"/>
                <a:gd name="connsiteX4" fmla="*/ 1276350 w 4274847"/>
                <a:gd name="connsiteY4" fmla="*/ 1552575 h 4250625"/>
                <a:gd name="connsiteX5" fmla="*/ 1590675 w 4274847"/>
                <a:gd name="connsiteY5" fmla="*/ 1762125 h 4250625"/>
                <a:gd name="connsiteX6" fmla="*/ 1863090 w 4274847"/>
                <a:gd name="connsiteY6" fmla="*/ 1735455 h 4250625"/>
                <a:gd name="connsiteX7" fmla="*/ 1584960 w 4274847"/>
                <a:gd name="connsiteY7" fmla="*/ 2419350 h 4250625"/>
                <a:gd name="connsiteX8" fmla="*/ 2493645 w 4274847"/>
                <a:gd name="connsiteY8" fmla="*/ 2150745 h 4250625"/>
                <a:gd name="connsiteX9" fmla="*/ 2838450 w 4274847"/>
                <a:gd name="connsiteY9" fmla="*/ 2228850 h 4250625"/>
                <a:gd name="connsiteX10" fmla="*/ 4210050 w 4274847"/>
                <a:gd name="connsiteY10" fmla="*/ 3192780 h 4250625"/>
                <a:gd name="connsiteX11" fmla="*/ 3810000 w 4274847"/>
                <a:gd name="connsiteY11" fmla="*/ 3562350 h 4250625"/>
                <a:gd name="connsiteX12" fmla="*/ 3438525 w 4274847"/>
                <a:gd name="connsiteY12" fmla="*/ 3829050 h 4250625"/>
                <a:gd name="connsiteX13" fmla="*/ 3124200 w 4274847"/>
                <a:gd name="connsiteY13" fmla="*/ 4114800 h 4250625"/>
                <a:gd name="connsiteX14" fmla="*/ 2514600 w 4274847"/>
                <a:gd name="connsiteY14" fmla="*/ 4114800 h 4250625"/>
                <a:gd name="connsiteX15" fmla="*/ 2257425 w 4274847"/>
                <a:gd name="connsiteY15" fmla="*/ 3695700 h 4250625"/>
                <a:gd name="connsiteX16" fmla="*/ 1905000 w 4274847"/>
                <a:gd name="connsiteY16" fmla="*/ 3421380 h 4250625"/>
                <a:gd name="connsiteX17" fmla="*/ 1491615 w 4274847"/>
                <a:gd name="connsiteY17" fmla="*/ 3133725 h 4250625"/>
                <a:gd name="connsiteX18" fmla="*/ 1099185 w 4274847"/>
                <a:gd name="connsiteY18" fmla="*/ 3011805 h 4250625"/>
                <a:gd name="connsiteX19" fmla="*/ 933450 w 4274847"/>
                <a:gd name="connsiteY19" fmla="*/ 2733675 h 4250625"/>
                <a:gd name="connsiteX20" fmla="*/ 666750 w 4274847"/>
                <a:gd name="connsiteY20" fmla="*/ 2543175 h 4250625"/>
                <a:gd name="connsiteX21" fmla="*/ 581025 w 4274847"/>
                <a:gd name="connsiteY21" fmla="*/ 2676525 h 4250625"/>
                <a:gd name="connsiteX22" fmla="*/ 200025 w 4274847"/>
                <a:gd name="connsiteY22" fmla="*/ 2457450 h 4250625"/>
                <a:gd name="connsiteX0" fmla="*/ 0 w 4283478"/>
                <a:gd name="connsiteY0" fmla="*/ 0 h 4250625"/>
                <a:gd name="connsiteX1" fmla="*/ 1190625 w 4283478"/>
                <a:gd name="connsiteY1" fmla="*/ 990600 h 4250625"/>
                <a:gd name="connsiteX2" fmla="*/ 1095375 w 4283478"/>
                <a:gd name="connsiteY2" fmla="*/ 1152525 h 4250625"/>
                <a:gd name="connsiteX3" fmla="*/ 1371600 w 4283478"/>
                <a:gd name="connsiteY3" fmla="*/ 1390650 h 4250625"/>
                <a:gd name="connsiteX4" fmla="*/ 1276350 w 4283478"/>
                <a:gd name="connsiteY4" fmla="*/ 1552575 h 4250625"/>
                <a:gd name="connsiteX5" fmla="*/ 1590675 w 4283478"/>
                <a:gd name="connsiteY5" fmla="*/ 1762125 h 4250625"/>
                <a:gd name="connsiteX6" fmla="*/ 1863090 w 4283478"/>
                <a:gd name="connsiteY6" fmla="*/ 1735455 h 4250625"/>
                <a:gd name="connsiteX7" fmla="*/ 1584960 w 4283478"/>
                <a:gd name="connsiteY7" fmla="*/ 2419350 h 4250625"/>
                <a:gd name="connsiteX8" fmla="*/ 2493645 w 4283478"/>
                <a:gd name="connsiteY8" fmla="*/ 2150745 h 4250625"/>
                <a:gd name="connsiteX9" fmla="*/ 2838450 w 4283478"/>
                <a:gd name="connsiteY9" fmla="*/ 2228850 h 4250625"/>
                <a:gd name="connsiteX10" fmla="*/ 4210050 w 4283478"/>
                <a:gd name="connsiteY10" fmla="*/ 3192780 h 4250625"/>
                <a:gd name="connsiteX11" fmla="*/ 3867150 w 4283478"/>
                <a:gd name="connsiteY11" fmla="*/ 3558540 h 4250625"/>
                <a:gd name="connsiteX12" fmla="*/ 3438525 w 4283478"/>
                <a:gd name="connsiteY12" fmla="*/ 3829050 h 4250625"/>
                <a:gd name="connsiteX13" fmla="*/ 3124200 w 4283478"/>
                <a:gd name="connsiteY13" fmla="*/ 4114800 h 4250625"/>
                <a:gd name="connsiteX14" fmla="*/ 2514600 w 4283478"/>
                <a:gd name="connsiteY14" fmla="*/ 4114800 h 4250625"/>
                <a:gd name="connsiteX15" fmla="*/ 2257425 w 4283478"/>
                <a:gd name="connsiteY15" fmla="*/ 3695700 h 4250625"/>
                <a:gd name="connsiteX16" fmla="*/ 1905000 w 4283478"/>
                <a:gd name="connsiteY16" fmla="*/ 3421380 h 4250625"/>
                <a:gd name="connsiteX17" fmla="*/ 1491615 w 4283478"/>
                <a:gd name="connsiteY17" fmla="*/ 3133725 h 4250625"/>
                <a:gd name="connsiteX18" fmla="*/ 1099185 w 4283478"/>
                <a:gd name="connsiteY18" fmla="*/ 3011805 h 4250625"/>
                <a:gd name="connsiteX19" fmla="*/ 933450 w 4283478"/>
                <a:gd name="connsiteY19" fmla="*/ 2733675 h 4250625"/>
                <a:gd name="connsiteX20" fmla="*/ 666750 w 4283478"/>
                <a:gd name="connsiteY20" fmla="*/ 2543175 h 4250625"/>
                <a:gd name="connsiteX21" fmla="*/ 581025 w 4283478"/>
                <a:gd name="connsiteY21" fmla="*/ 2676525 h 4250625"/>
                <a:gd name="connsiteX22" fmla="*/ 200025 w 4283478"/>
                <a:gd name="connsiteY22" fmla="*/ 2457450 h 4250625"/>
                <a:gd name="connsiteX0" fmla="*/ 0 w 4277041"/>
                <a:gd name="connsiteY0" fmla="*/ 0 h 4250625"/>
                <a:gd name="connsiteX1" fmla="*/ 1190625 w 4277041"/>
                <a:gd name="connsiteY1" fmla="*/ 990600 h 4250625"/>
                <a:gd name="connsiteX2" fmla="*/ 1095375 w 4277041"/>
                <a:gd name="connsiteY2" fmla="*/ 1152525 h 4250625"/>
                <a:gd name="connsiteX3" fmla="*/ 1371600 w 4277041"/>
                <a:gd name="connsiteY3" fmla="*/ 1390650 h 4250625"/>
                <a:gd name="connsiteX4" fmla="*/ 1276350 w 4277041"/>
                <a:gd name="connsiteY4" fmla="*/ 1552575 h 4250625"/>
                <a:gd name="connsiteX5" fmla="*/ 1590675 w 4277041"/>
                <a:gd name="connsiteY5" fmla="*/ 1762125 h 4250625"/>
                <a:gd name="connsiteX6" fmla="*/ 1863090 w 4277041"/>
                <a:gd name="connsiteY6" fmla="*/ 1735455 h 4250625"/>
                <a:gd name="connsiteX7" fmla="*/ 1584960 w 4277041"/>
                <a:gd name="connsiteY7" fmla="*/ 2419350 h 4250625"/>
                <a:gd name="connsiteX8" fmla="*/ 2493645 w 4277041"/>
                <a:gd name="connsiteY8" fmla="*/ 2150745 h 4250625"/>
                <a:gd name="connsiteX9" fmla="*/ 2838450 w 4277041"/>
                <a:gd name="connsiteY9" fmla="*/ 2228850 h 4250625"/>
                <a:gd name="connsiteX10" fmla="*/ 4210050 w 4277041"/>
                <a:gd name="connsiteY10" fmla="*/ 3192780 h 4250625"/>
                <a:gd name="connsiteX11" fmla="*/ 3867150 w 4277041"/>
                <a:gd name="connsiteY11" fmla="*/ 3558540 h 4250625"/>
                <a:gd name="connsiteX12" fmla="*/ 3438525 w 4277041"/>
                <a:gd name="connsiteY12" fmla="*/ 3829050 h 4250625"/>
                <a:gd name="connsiteX13" fmla="*/ 3124200 w 4277041"/>
                <a:gd name="connsiteY13" fmla="*/ 4114800 h 4250625"/>
                <a:gd name="connsiteX14" fmla="*/ 2514600 w 4277041"/>
                <a:gd name="connsiteY14" fmla="*/ 4114800 h 4250625"/>
                <a:gd name="connsiteX15" fmla="*/ 2257425 w 4277041"/>
                <a:gd name="connsiteY15" fmla="*/ 3695700 h 4250625"/>
                <a:gd name="connsiteX16" fmla="*/ 1905000 w 4277041"/>
                <a:gd name="connsiteY16" fmla="*/ 3421380 h 4250625"/>
                <a:gd name="connsiteX17" fmla="*/ 1491615 w 4277041"/>
                <a:gd name="connsiteY17" fmla="*/ 3133725 h 4250625"/>
                <a:gd name="connsiteX18" fmla="*/ 1099185 w 4277041"/>
                <a:gd name="connsiteY18" fmla="*/ 3011805 h 4250625"/>
                <a:gd name="connsiteX19" fmla="*/ 933450 w 4277041"/>
                <a:gd name="connsiteY19" fmla="*/ 2733675 h 4250625"/>
                <a:gd name="connsiteX20" fmla="*/ 666750 w 4277041"/>
                <a:gd name="connsiteY20" fmla="*/ 2543175 h 4250625"/>
                <a:gd name="connsiteX21" fmla="*/ 581025 w 4277041"/>
                <a:gd name="connsiteY21" fmla="*/ 2676525 h 4250625"/>
                <a:gd name="connsiteX22" fmla="*/ 200025 w 4277041"/>
                <a:gd name="connsiteY22" fmla="*/ 2457450 h 4250625"/>
                <a:gd name="connsiteX0" fmla="*/ 0 w 4248076"/>
                <a:gd name="connsiteY0" fmla="*/ 0 h 4250625"/>
                <a:gd name="connsiteX1" fmla="*/ 1190625 w 4248076"/>
                <a:gd name="connsiteY1" fmla="*/ 990600 h 4250625"/>
                <a:gd name="connsiteX2" fmla="*/ 1095375 w 4248076"/>
                <a:gd name="connsiteY2" fmla="*/ 1152525 h 4250625"/>
                <a:gd name="connsiteX3" fmla="*/ 1371600 w 4248076"/>
                <a:gd name="connsiteY3" fmla="*/ 1390650 h 4250625"/>
                <a:gd name="connsiteX4" fmla="*/ 1276350 w 4248076"/>
                <a:gd name="connsiteY4" fmla="*/ 1552575 h 4250625"/>
                <a:gd name="connsiteX5" fmla="*/ 1590675 w 4248076"/>
                <a:gd name="connsiteY5" fmla="*/ 1762125 h 4250625"/>
                <a:gd name="connsiteX6" fmla="*/ 1863090 w 4248076"/>
                <a:gd name="connsiteY6" fmla="*/ 1735455 h 4250625"/>
                <a:gd name="connsiteX7" fmla="*/ 1584960 w 4248076"/>
                <a:gd name="connsiteY7" fmla="*/ 2419350 h 4250625"/>
                <a:gd name="connsiteX8" fmla="*/ 2493645 w 4248076"/>
                <a:gd name="connsiteY8" fmla="*/ 2150745 h 4250625"/>
                <a:gd name="connsiteX9" fmla="*/ 2838450 w 4248076"/>
                <a:gd name="connsiteY9" fmla="*/ 2228850 h 4250625"/>
                <a:gd name="connsiteX10" fmla="*/ 4175760 w 4248076"/>
                <a:gd name="connsiteY10" fmla="*/ 3162300 h 4250625"/>
                <a:gd name="connsiteX11" fmla="*/ 3867150 w 4248076"/>
                <a:gd name="connsiteY11" fmla="*/ 3558540 h 4250625"/>
                <a:gd name="connsiteX12" fmla="*/ 3438525 w 4248076"/>
                <a:gd name="connsiteY12" fmla="*/ 3829050 h 4250625"/>
                <a:gd name="connsiteX13" fmla="*/ 3124200 w 4248076"/>
                <a:gd name="connsiteY13" fmla="*/ 4114800 h 4250625"/>
                <a:gd name="connsiteX14" fmla="*/ 2514600 w 4248076"/>
                <a:gd name="connsiteY14" fmla="*/ 4114800 h 4250625"/>
                <a:gd name="connsiteX15" fmla="*/ 2257425 w 4248076"/>
                <a:gd name="connsiteY15" fmla="*/ 3695700 h 4250625"/>
                <a:gd name="connsiteX16" fmla="*/ 1905000 w 4248076"/>
                <a:gd name="connsiteY16" fmla="*/ 3421380 h 4250625"/>
                <a:gd name="connsiteX17" fmla="*/ 1491615 w 4248076"/>
                <a:gd name="connsiteY17" fmla="*/ 3133725 h 4250625"/>
                <a:gd name="connsiteX18" fmla="*/ 1099185 w 4248076"/>
                <a:gd name="connsiteY18" fmla="*/ 3011805 h 4250625"/>
                <a:gd name="connsiteX19" fmla="*/ 933450 w 4248076"/>
                <a:gd name="connsiteY19" fmla="*/ 2733675 h 4250625"/>
                <a:gd name="connsiteX20" fmla="*/ 666750 w 4248076"/>
                <a:gd name="connsiteY20" fmla="*/ 2543175 h 4250625"/>
                <a:gd name="connsiteX21" fmla="*/ 581025 w 4248076"/>
                <a:gd name="connsiteY21" fmla="*/ 2676525 h 4250625"/>
                <a:gd name="connsiteX22" fmla="*/ 200025 w 4248076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61033"/>
                <a:gd name="connsiteX1" fmla="*/ 1190625 w 4300729"/>
                <a:gd name="connsiteY1" fmla="*/ 990600 h 4261033"/>
                <a:gd name="connsiteX2" fmla="*/ 1095375 w 4300729"/>
                <a:gd name="connsiteY2" fmla="*/ 1152525 h 4261033"/>
                <a:gd name="connsiteX3" fmla="*/ 1371600 w 4300729"/>
                <a:gd name="connsiteY3" fmla="*/ 1390650 h 4261033"/>
                <a:gd name="connsiteX4" fmla="*/ 1276350 w 4300729"/>
                <a:gd name="connsiteY4" fmla="*/ 1552575 h 4261033"/>
                <a:gd name="connsiteX5" fmla="*/ 1590675 w 4300729"/>
                <a:gd name="connsiteY5" fmla="*/ 1762125 h 4261033"/>
                <a:gd name="connsiteX6" fmla="*/ 1863090 w 4300729"/>
                <a:gd name="connsiteY6" fmla="*/ 1735455 h 4261033"/>
                <a:gd name="connsiteX7" fmla="*/ 1584960 w 4300729"/>
                <a:gd name="connsiteY7" fmla="*/ 2419350 h 4261033"/>
                <a:gd name="connsiteX8" fmla="*/ 2493645 w 4300729"/>
                <a:gd name="connsiteY8" fmla="*/ 2150745 h 4261033"/>
                <a:gd name="connsiteX9" fmla="*/ 2838450 w 4300729"/>
                <a:gd name="connsiteY9" fmla="*/ 2228850 h 4261033"/>
                <a:gd name="connsiteX10" fmla="*/ 4175760 w 4300729"/>
                <a:gd name="connsiteY10" fmla="*/ 3162300 h 4261033"/>
                <a:gd name="connsiteX11" fmla="*/ 3867150 w 4300729"/>
                <a:gd name="connsiteY11" fmla="*/ 3558540 h 4261033"/>
                <a:gd name="connsiteX12" fmla="*/ 3499485 w 4300729"/>
                <a:gd name="connsiteY12" fmla="*/ 3825240 h 4261033"/>
                <a:gd name="connsiteX13" fmla="*/ 3124200 w 4300729"/>
                <a:gd name="connsiteY13" fmla="*/ 4114800 h 4261033"/>
                <a:gd name="connsiteX14" fmla="*/ 2514600 w 4300729"/>
                <a:gd name="connsiteY14" fmla="*/ 4114800 h 4261033"/>
                <a:gd name="connsiteX15" fmla="*/ 2257425 w 4300729"/>
                <a:gd name="connsiteY15" fmla="*/ 3695700 h 4261033"/>
                <a:gd name="connsiteX16" fmla="*/ 1905000 w 4300729"/>
                <a:gd name="connsiteY16" fmla="*/ 3421380 h 4261033"/>
                <a:gd name="connsiteX17" fmla="*/ 1491615 w 4300729"/>
                <a:gd name="connsiteY17" fmla="*/ 3133725 h 4261033"/>
                <a:gd name="connsiteX18" fmla="*/ 1099185 w 4300729"/>
                <a:gd name="connsiteY18" fmla="*/ 3011805 h 4261033"/>
                <a:gd name="connsiteX19" fmla="*/ 933450 w 4300729"/>
                <a:gd name="connsiteY19" fmla="*/ 2733675 h 4261033"/>
                <a:gd name="connsiteX20" fmla="*/ 666750 w 4300729"/>
                <a:gd name="connsiteY20" fmla="*/ 2543175 h 4261033"/>
                <a:gd name="connsiteX21" fmla="*/ 581025 w 4300729"/>
                <a:gd name="connsiteY21" fmla="*/ 2676525 h 4261033"/>
                <a:gd name="connsiteX22" fmla="*/ 200025 w 4300729"/>
                <a:gd name="connsiteY22" fmla="*/ 2457450 h 4261033"/>
                <a:gd name="connsiteX0" fmla="*/ 0 w 4300729"/>
                <a:gd name="connsiteY0" fmla="*/ 0 h 4314977"/>
                <a:gd name="connsiteX1" fmla="*/ 1190625 w 4300729"/>
                <a:gd name="connsiteY1" fmla="*/ 990600 h 4314977"/>
                <a:gd name="connsiteX2" fmla="*/ 1095375 w 4300729"/>
                <a:gd name="connsiteY2" fmla="*/ 1152525 h 4314977"/>
                <a:gd name="connsiteX3" fmla="*/ 1371600 w 4300729"/>
                <a:gd name="connsiteY3" fmla="*/ 1390650 h 4314977"/>
                <a:gd name="connsiteX4" fmla="*/ 1276350 w 4300729"/>
                <a:gd name="connsiteY4" fmla="*/ 1552575 h 4314977"/>
                <a:gd name="connsiteX5" fmla="*/ 1590675 w 4300729"/>
                <a:gd name="connsiteY5" fmla="*/ 1762125 h 4314977"/>
                <a:gd name="connsiteX6" fmla="*/ 1863090 w 4300729"/>
                <a:gd name="connsiteY6" fmla="*/ 1735455 h 4314977"/>
                <a:gd name="connsiteX7" fmla="*/ 1584960 w 4300729"/>
                <a:gd name="connsiteY7" fmla="*/ 2419350 h 4314977"/>
                <a:gd name="connsiteX8" fmla="*/ 2493645 w 4300729"/>
                <a:gd name="connsiteY8" fmla="*/ 2150745 h 4314977"/>
                <a:gd name="connsiteX9" fmla="*/ 2838450 w 4300729"/>
                <a:gd name="connsiteY9" fmla="*/ 2228850 h 4314977"/>
                <a:gd name="connsiteX10" fmla="*/ 4175760 w 4300729"/>
                <a:gd name="connsiteY10" fmla="*/ 3162300 h 4314977"/>
                <a:gd name="connsiteX11" fmla="*/ 3867150 w 4300729"/>
                <a:gd name="connsiteY11" fmla="*/ 3558540 h 4314977"/>
                <a:gd name="connsiteX12" fmla="*/ 3499485 w 4300729"/>
                <a:gd name="connsiteY12" fmla="*/ 3825240 h 4314977"/>
                <a:gd name="connsiteX13" fmla="*/ 3124200 w 4300729"/>
                <a:gd name="connsiteY13" fmla="*/ 4114800 h 4314977"/>
                <a:gd name="connsiteX14" fmla="*/ 2514600 w 4300729"/>
                <a:gd name="connsiteY14" fmla="*/ 4114800 h 4314977"/>
                <a:gd name="connsiteX15" fmla="*/ 2257425 w 4300729"/>
                <a:gd name="connsiteY15" fmla="*/ 3695700 h 4314977"/>
                <a:gd name="connsiteX16" fmla="*/ 1905000 w 4300729"/>
                <a:gd name="connsiteY16" fmla="*/ 3421380 h 4314977"/>
                <a:gd name="connsiteX17" fmla="*/ 1491615 w 4300729"/>
                <a:gd name="connsiteY17" fmla="*/ 3133725 h 4314977"/>
                <a:gd name="connsiteX18" fmla="*/ 1099185 w 4300729"/>
                <a:gd name="connsiteY18" fmla="*/ 3011805 h 4314977"/>
                <a:gd name="connsiteX19" fmla="*/ 933450 w 4300729"/>
                <a:gd name="connsiteY19" fmla="*/ 2733675 h 4314977"/>
                <a:gd name="connsiteX20" fmla="*/ 666750 w 4300729"/>
                <a:gd name="connsiteY20" fmla="*/ 2543175 h 4314977"/>
                <a:gd name="connsiteX21" fmla="*/ 581025 w 4300729"/>
                <a:gd name="connsiteY21" fmla="*/ 2676525 h 4314977"/>
                <a:gd name="connsiteX22" fmla="*/ 200025 w 4300729"/>
                <a:gd name="connsiteY22" fmla="*/ 2457450 h 4314977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0729" h="4336841">
                  <a:moveTo>
                    <a:pt x="0" y="0"/>
                  </a:moveTo>
                  <a:lnTo>
                    <a:pt x="1190625" y="990600"/>
                  </a:lnTo>
                  <a:lnTo>
                    <a:pt x="1095375" y="1152525"/>
                  </a:lnTo>
                  <a:lnTo>
                    <a:pt x="1371600" y="1390650"/>
                  </a:lnTo>
                  <a:cubicBezTo>
                    <a:pt x="1343660" y="1424940"/>
                    <a:pt x="1330960" y="1468755"/>
                    <a:pt x="1276350" y="1552575"/>
                  </a:cubicBezTo>
                  <a:lnTo>
                    <a:pt x="1590675" y="1762125"/>
                  </a:lnTo>
                  <a:lnTo>
                    <a:pt x="1863090" y="1735455"/>
                  </a:lnTo>
                  <a:cubicBezTo>
                    <a:pt x="1779905" y="1943100"/>
                    <a:pt x="1500505" y="2352675"/>
                    <a:pt x="1584960" y="2419350"/>
                  </a:cubicBezTo>
                  <a:cubicBezTo>
                    <a:pt x="1848485" y="2598420"/>
                    <a:pt x="2131060" y="2545080"/>
                    <a:pt x="2493645" y="2150745"/>
                  </a:cubicBezTo>
                  <a:cubicBezTo>
                    <a:pt x="2632710" y="2167890"/>
                    <a:pt x="2667000" y="2194560"/>
                    <a:pt x="2838450" y="2228850"/>
                  </a:cubicBezTo>
                  <a:cubicBezTo>
                    <a:pt x="3365500" y="2581275"/>
                    <a:pt x="3705860" y="2830830"/>
                    <a:pt x="4175760" y="3162300"/>
                  </a:cubicBezTo>
                  <a:cubicBezTo>
                    <a:pt x="4492625" y="3402965"/>
                    <a:pt x="4138930" y="3763645"/>
                    <a:pt x="3867150" y="3558540"/>
                  </a:cubicBezTo>
                  <a:cubicBezTo>
                    <a:pt x="4075430" y="3846830"/>
                    <a:pt x="3731260" y="4053205"/>
                    <a:pt x="3499485" y="3825240"/>
                  </a:cubicBezTo>
                  <a:cubicBezTo>
                    <a:pt x="3655695" y="4135755"/>
                    <a:pt x="3339465" y="4251960"/>
                    <a:pt x="3124200" y="4114800"/>
                  </a:cubicBezTo>
                  <a:cubicBezTo>
                    <a:pt x="3195320" y="4331970"/>
                    <a:pt x="2860675" y="4480560"/>
                    <a:pt x="2514600" y="4114800"/>
                  </a:cubicBezTo>
                  <a:cubicBezTo>
                    <a:pt x="2600325" y="3889375"/>
                    <a:pt x="2466975" y="3663950"/>
                    <a:pt x="2257425" y="3695700"/>
                  </a:cubicBezTo>
                  <a:cubicBezTo>
                    <a:pt x="2286000" y="3454400"/>
                    <a:pt x="2052637" y="3331845"/>
                    <a:pt x="1905000" y="3421380"/>
                  </a:cubicBezTo>
                  <a:cubicBezTo>
                    <a:pt x="1963925" y="3231958"/>
                    <a:pt x="1637665" y="3032125"/>
                    <a:pt x="1491615" y="3133725"/>
                  </a:cubicBezTo>
                  <a:cubicBezTo>
                    <a:pt x="1548130" y="2995295"/>
                    <a:pt x="1286510" y="2834005"/>
                    <a:pt x="1099185" y="3011805"/>
                  </a:cubicBezTo>
                  <a:lnTo>
                    <a:pt x="933450" y="2733675"/>
                  </a:lnTo>
                  <a:lnTo>
                    <a:pt x="666750" y="2543175"/>
                  </a:lnTo>
                  <a:lnTo>
                    <a:pt x="581025" y="2676525"/>
                  </a:lnTo>
                  <a:lnTo>
                    <a:pt x="200025" y="2457450"/>
                  </a:lnTo>
                </a:path>
              </a:pathLst>
            </a:cu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21" name="Freeform 5">
              <a:extLst>
                <a:ext uri="{FF2B5EF4-FFF2-40B4-BE49-F238E27FC236}">
                  <a16:creationId xmlns:a16="http://schemas.microsoft.com/office/drawing/2014/main" id="{CB7FBA48-9B4D-40EA-BD04-E0C771B9F081}"/>
                </a:ext>
              </a:extLst>
            </p:cNvPr>
            <p:cNvSpPr/>
            <p:nvPr/>
          </p:nvSpPr>
          <p:spPr>
            <a:xfrm>
              <a:off x="2979453" y="4301052"/>
              <a:ext cx="1379276" cy="1206796"/>
            </a:xfrm>
            <a:custGeom>
              <a:avLst/>
              <a:gdLst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57150 w 1381125"/>
                <a:gd name="connsiteY10" fmla="*/ 24765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22479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194310 h 1209675"/>
                <a:gd name="connsiteX0" fmla="*/ 3810 w 1384935"/>
                <a:gd name="connsiteY0" fmla="*/ 228600 h 1209675"/>
                <a:gd name="connsiteX1" fmla="*/ 289560 w 1384935"/>
                <a:gd name="connsiteY1" fmla="*/ 381000 h 1209675"/>
                <a:gd name="connsiteX2" fmla="*/ 584835 w 1384935"/>
                <a:gd name="connsiteY2" fmla="*/ 676275 h 1209675"/>
                <a:gd name="connsiteX3" fmla="*/ 851535 w 1384935"/>
                <a:gd name="connsiteY3" fmla="*/ 952500 h 1209675"/>
                <a:gd name="connsiteX4" fmla="*/ 1261110 w 1384935"/>
                <a:gd name="connsiteY4" fmla="*/ 1209675 h 1209675"/>
                <a:gd name="connsiteX5" fmla="*/ 1384935 w 1384935"/>
                <a:gd name="connsiteY5" fmla="*/ 828675 h 1209675"/>
                <a:gd name="connsiteX6" fmla="*/ 1127760 w 1384935"/>
                <a:gd name="connsiteY6" fmla="*/ 676275 h 1209675"/>
                <a:gd name="connsiteX7" fmla="*/ 842010 w 1384935"/>
                <a:gd name="connsiteY7" fmla="*/ 400050 h 1209675"/>
                <a:gd name="connsiteX8" fmla="*/ 451485 w 1384935"/>
                <a:gd name="connsiteY8" fmla="*/ 219075 h 1209675"/>
                <a:gd name="connsiteX9" fmla="*/ 118110 w 1384935"/>
                <a:gd name="connsiteY9" fmla="*/ 0 h 1209675"/>
                <a:gd name="connsiteX10" fmla="*/ 0 w 1384935"/>
                <a:gd name="connsiteY10" fmla="*/ 23622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106805"/>
                <a:gd name="connsiteX1" fmla="*/ 243840 w 1388745"/>
                <a:gd name="connsiteY1" fmla="*/ 377190 h 1106805"/>
                <a:gd name="connsiteX2" fmla="*/ 588645 w 1388745"/>
                <a:gd name="connsiteY2" fmla="*/ 676275 h 1106805"/>
                <a:gd name="connsiteX3" fmla="*/ 855345 w 1388745"/>
                <a:gd name="connsiteY3" fmla="*/ 952500 h 1106805"/>
                <a:gd name="connsiteX4" fmla="*/ 1268730 w 1388745"/>
                <a:gd name="connsiteY4" fmla="*/ 1106805 h 1106805"/>
                <a:gd name="connsiteX5" fmla="*/ 1388745 w 1388745"/>
                <a:gd name="connsiteY5" fmla="*/ 828675 h 1106805"/>
                <a:gd name="connsiteX6" fmla="*/ 1131570 w 1388745"/>
                <a:gd name="connsiteY6" fmla="*/ 676275 h 1106805"/>
                <a:gd name="connsiteX7" fmla="*/ 845820 w 1388745"/>
                <a:gd name="connsiteY7" fmla="*/ 400050 h 1106805"/>
                <a:gd name="connsiteX8" fmla="*/ 455295 w 1388745"/>
                <a:gd name="connsiteY8" fmla="*/ 219075 h 1106805"/>
                <a:gd name="connsiteX9" fmla="*/ 121920 w 1388745"/>
                <a:gd name="connsiteY9" fmla="*/ 0 h 1106805"/>
                <a:gd name="connsiteX10" fmla="*/ 0 w 1388745"/>
                <a:gd name="connsiteY10" fmla="*/ 201930 h 1106805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76446"/>
                <a:gd name="connsiteY0" fmla="*/ 228600 h 1161688"/>
                <a:gd name="connsiteX1" fmla="*/ 243840 w 1376446"/>
                <a:gd name="connsiteY1" fmla="*/ 377190 h 1161688"/>
                <a:gd name="connsiteX2" fmla="*/ 588645 w 1376446"/>
                <a:gd name="connsiteY2" fmla="*/ 676275 h 1161688"/>
                <a:gd name="connsiteX3" fmla="*/ 855345 w 1376446"/>
                <a:gd name="connsiteY3" fmla="*/ 952500 h 1161688"/>
                <a:gd name="connsiteX4" fmla="*/ 1268730 w 1376446"/>
                <a:gd name="connsiteY4" fmla="*/ 1106805 h 1161688"/>
                <a:gd name="connsiteX5" fmla="*/ 1365885 w 1376446"/>
                <a:gd name="connsiteY5" fmla="*/ 859155 h 1161688"/>
                <a:gd name="connsiteX6" fmla="*/ 1131570 w 1376446"/>
                <a:gd name="connsiteY6" fmla="*/ 676275 h 1161688"/>
                <a:gd name="connsiteX7" fmla="*/ 845820 w 1376446"/>
                <a:gd name="connsiteY7" fmla="*/ 400050 h 1161688"/>
                <a:gd name="connsiteX8" fmla="*/ 455295 w 1376446"/>
                <a:gd name="connsiteY8" fmla="*/ 219075 h 1161688"/>
                <a:gd name="connsiteX9" fmla="*/ 121920 w 1376446"/>
                <a:gd name="connsiteY9" fmla="*/ 0 h 1161688"/>
                <a:gd name="connsiteX10" fmla="*/ 0 w 1376446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51322 h 1184410"/>
                <a:gd name="connsiteX1" fmla="*/ 243840 w 1365973"/>
                <a:gd name="connsiteY1" fmla="*/ 399912 h 1184410"/>
                <a:gd name="connsiteX2" fmla="*/ 588645 w 1365973"/>
                <a:gd name="connsiteY2" fmla="*/ 698997 h 1184410"/>
                <a:gd name="connsiteX3" fmla="*/ 855345 w 1365973"/>
                <a:gd name="connsiteY3" fmla="*/ 975222 h 1184410"/>
                <a:gd name="connsiteX4" fmla="*/ 1268730 w 1365973"/>
                <a:gd name="connsiteY4" fmla="*/ 1129527 h 1184410"/>
                <a:gd name="connsiteX5" fmla="*/ 1365885 w 1365973"/>
                <a:gd name="connsiteY5" fmla="*/ 881877 h 1184410"/>
                <a:gd name="connsiteX6" fmla="*/ 1112520 w 1365973"/>
                <a:gd name="connsiteY6" fmla="*/ 725667 h 1184410"/>
                <a:gd name="connsiteX7" fmla="*/ 704850 w 1365973"/>
                <a:gd name="connsiteY7" fmla="*/ 441822 h 1184410"/>
                <a:gd name="connsiteX8" fmla="*/ 371475 w 1365973"/>
                <a:gd name="connsiteY8" fmla="*/ 199887 h 1184410"/>
                <a:gd name="connsiteX9" fmla="*/ 121920 w 1365973"/>
                <a:gd name="connsiteY9" fmla="*/ 22722 h 1184410"/>
                <a:gd name="connsiteX10" fmla="*/ 0 w 1365973"/>
                <a:gd name="connsiteY10" fmla="*/ 224652 h 1184410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7147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5242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3069 w 1379042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11" fmla="*/ 1639 w 1379042"/>
                <a:gd name="connsiteY11" fmla="*/ 236973 h 1196731"/>
                <a:gd name="connsiteX0" fmla="*/ 2847 w 1380250"/>
                <a:gd name="connsiteY0" fmla="*/ 236973 h 1196731"/>
                <a:gd name="connsiteX1" fmla="*/ 258117 w 1380250"/>
                <a:gd name="connsiteY1" fmla="*/ 412233 h 1196731"/>
                <a:gd name="connsiteX2" fmla="*/ 602922 w 1380250"/>
                <a:gd name="connsiteY2" fmla="*/ 711318 h 1196731"/>
                <a:gd name="connsiteX3" fmla="*/ 869622 w 1380250"/>
                <a:gd name="connsiteY3" fmla="*/ 987543 h 1196731"/>
                <a:gd name="connsiteX4" fmla="*/ 1283007 w 1380250"/>
                <a:gd name="connsiteY4" fmla="*/ 1141848 h 1196731"/>
                <a:gd name="connsiteX5" fmla="*/ 1380162 w 1380250"/>
                <a:gd name="connsiteY5" fmla="*/ 894198 h 1196731"/>
                <a:gd name="connsiteX6" fmla="*/ 1126797 w 1380250"/>
                <a:gd name="connsiteY6" fmla="*/ 737988 h 1196731"/>
                <a:gd name="connsiteX7" fmla="*/ 719127 w 1380250"/>
                <a:gd name="connsiteY7" fmla="*/ 454143 h 1196731"/>
                <a:gd name="connsiteX8" fmla="*/ 366702 w 1380250"/>
                <a:gd name="connsiteY8" fmla="*/ 212208 h 1196731"/>
                <a:gd name="connsiteX9" fmla="*/ 136197 w 1380250"/>
                <a:gd name="connsiteY9" fmla="*/ 35043 h 1196731"/>
                <a:gd name="connsiteX10" fmla="*/ 2847 w 1380250"/>
                <a:gd name="connsiteY10" fmla="*/ 236973 h 1196731"/>
                <a:gd name="connsiteX0" fmla="*/ 1640 w 1379043"/>
                <a:gd name="connsiteY0" fmla="*/ 236973 h 1196731"/>
                <a:gd name="connsiteX1" fmla="*/ 256910 w 1379043"/>
                <a:gd name="connsiteY1" fmla="*/ 412233 h 1196731"/>
                <a:gd name="connsiteX2" fmla="*/ 601715 w 1379043"/>
                <a:gd name="connsiteY2" fmla="*/ 711318 h 1196731"/>
                <a:gd name="connsiteX3" fmla="*/ 868415 w 1379043"/>
                <a:gd name="connsiteY3" fmla="*/ 987543 h 1196731"/>
                <a:gd name="connsiteX4" fmla="*/ 1281800 w 1379043"/>
                <a:gd name="connsiteY4" fmla="*/ 1141848 h 1196731"/>
                <a:gd name="connsiteX5" fmla="*/ 1378955 w 1379043"/>
                <a:gd name="connsiteY5" fmla="*/ 894198 h 1196731"/>
                <a:gd name="connsiteX6" fmla="*/ 1125590 w 1379043"/>
                <a:gd name="connsiteY6" fmla="*/ 737988 h 1196731"/>
                <a:gd name="connsiteX7" fmla="*/ 717920 w 1379043"/>
                <a:gd name="connsiteY7" fmla="*/ 454143 h 1196731"/>
                <a:gd name="connsiteX8" fmla="*/ 365495 w 1379043"/>
                <a:gd name="connsiteY8" fmla="*/ 212208 h 1196731"/>
                <a:gd name="connsiteX9" fmla="*/ 134990 w 1379043"/>
                <a:gd name="connsiteY9" fmla="*/ 35043 h 1196731"/>
                <a:gd name="connsiteX10" fmla="*/ 1640 w 1379043"/>
                <a:gd name="connsiteY10" fmla="*/ 236973 h 1196731"/>
                <a:gd name="connsiteX0" fmla="*/ 17 w 1377420"/>
                <a:gd name="connsiteY0" fmla="*/ 236973 h 1196731"/>
                <a:gd name="connsiteX1" fmla="*/ 255287 w 1377420"/>
                <a:gd name="connsiteY1" fmla="*/ 412233 h 1196731"/>
                <a:gd name="connsiteX2" fmla="*/ 600092 w 1377420"/>
                <a:gd name="connsiteY2" fmla="*/ 711318 h 1196731"/>
                <a:gd name="connsiteX3" fmla="*/ 866792 w 1377420"/>
                <a:gd name="connsiteY3" fmla="*/ 987543 h 1196731"/>
                <a:gd name="connsiteX4" fmla="*/ 1280177 w 1377420"/>
                <a:gd name="connsiteY4" fmla="*/ 1141848 h 1196731"/>
                <a:gd name="connsiteX5" fmla="*/ 1377332 w 1377420"/>
                <a:gd name="connsiteY5" fmla="*/ 894198 h 1196731"/>
                <a:gd name="connsiteX6" fmla="*/ 1123967 w 1377420"/>
                <a:gd name="connsiteY6" fmla="*/ 737988 h 1196731"/>
                <a:gd name="connsiteX7" fmla="*/ 716297 w 1377420"/>
                <a:gd name="connsiteY7" fmla="*/ 454143 h 1196731"/>
                <a:gd name="connsiteX8" fmla="*/ 363872 w 1377420"/>
                <a:gd name="connsiteY8" fmla="*/ 212208 h 1196731"/>
                <a:gd name="connsiteX9" fmla="*/ 133367 w 1377420"/>
                <a:gd name="connsiteY9" fmla="*/ 35043 h 1196731"/>
                <a:gd name="connsiteX10" fmla="*/ 17 w 1377420"/>
                <a:gd name="connsiteY10" fmla="*/ 236973 h 1196731"/>
                <a:gd name="connsiteX0" fmla="*/ 3783 w 1381186"/>
                <a:gd name="connsiteY0" fmla="*/ 236973 h 1196731"/>
                <a:gd name="connsiteX1" fmla="*/ 259053 w 1381186"/>
                <a:gd name="connsiteY1" fmla="*/ 412233 h 1196731"/>
                <a:gd name="connsiteX2" fmla="*/ 603858 w 1381186"/>
                <a:gd name="connsiteY2" fmla="*/ 711318 h 1196731"/>
                <a:gd name="connsiteX3" fmla="*/ 870558 w 1381186"/>
                <a:gd name="connsiteY3" fmla="*/ 987543 h 1196731"/>
                <a:gd name="connsiteX4" fmla="*/ 1283943 w 1381186"/>
                <a:gd name="connsiteY4" fmla="*/ 1141848 h 1196731"/>
                <a:gd name="connsiteX5" fmla="*/ 1381098 w 1381186"/>
                <a:gd name="connsiteY5" fmla="*/ 894198 h 1196731"/>
                <a:gd name="connsiteX6" fmla="*/ 1127733 w 1381186"/>
                <a:gd name="connsiteY6" fmla="*/ 737988 h 1196731"/>
                <a:gd name="connsiteX7" fmla="*/ 720063 w 1381186"/>
                <a:gd name="connsiteY7" fmla="*/ 454143 h 1196731"/>
                <a:gd name="connsiteX8" fmla="*/ 367638 w 1381186"/>
                <a:gd name="connsiteY8" fmla="*/ 212208 h 1196731"/>
                <a:gd name="connsiteX9" fmla="*/ 137133 w 1381186"/>
                <a:gd name="connsiteY9" fmla="*/ 35043 h 1196731"/>
                <a:gd name="connsiteX10" fmla="*/ 3783 w 1381186"/>
                <a:gd name="connsiteY10" fmla="*/ 236973 h 1196731"/>
                <a:gd name="connsiteX0" fmla="*/ 4467 w 1381870"/>
                <a:gd name="connsiteY0" fmla="*/ 236973 h 1196731"/>
                <a:gd name="connsiteX1" fmla="*/ 259737 w 1381870"/>
                <a:gd name="connsiteY1" fmla="*/ 412233 h 1196731"/>
                <a:gd name="connsiteX2" fmla="*/ 604542 w 1381870"/>
                <a:gd name="connsiteY2" fmla="*/ 711318 h 1196731"/>
                <a:gd name="connsiteX3" fmla="*/ 871242 w 1381870"/>
                <a:gd name="connsiteY3" fmla="*/ 987543 h 1196731"/>
                <a:gd name="connsiteX4" fmla="*/ 1284627 w 1381870"/>
                <a:gd name="connsiteY4" fmla="*/ 1141848 h 1196731"/>
                <a:gd name="connsiteX5" fmla="*/ 1381782 w 1381870"/>
                <a:gd name="connsiteY5" fmla="*/ 894198 h 1196731"/>
                <a:gd name="connsiteX6" fmla="*/ 1128417 w 1381870"/>
                <a:gd name="connsiteY6" fmla="*/ 737988 h 1196731"/>
                <a:gd name="connsiteX7" fmla="*/ 720747 w 1381870"/>
                <a:gd name="connsiteY7" fmla="*/ 454143 h 1196731"/>
                <a:gd name="connsiteX8" fmla="*/ 368322 w 1381870"/>
                <a:gd name="connsiteY8" fmla="*/ 212208 h 1196731"/>
                <a:gd name="connsiteX9" fmla="*/ 137817 w 1381870"/>
                <a:gd name="connsiteY9" fmla="*/ 35043 h 1196731"/>
                <a:gd name="connsiteX10" fmla="*/ 4467 w 1381870"/>
                <a:gd name="connsiteY10" fmla="*/ 236973 h 1196731"/>
                <a:gd name="connsiteX0" fmla="*/ 4467 w 1381870"/>
                <a:gd name="connsiteY0" fmla="*/ 217026 h 1176784"/>
                <a:gd name="connsiteX1" fmla="*/ 259737 w 1381870"/>
                <a:gd name="connsiteY1" fmla="*/ 392286 h 1176784"/>
                <a:gd name="connsiteX2" fmla="*/ 604542 w 1381870"/>
                <a:gd name="connsiteY2" fmla="*/ 691371 h 1176784"/>
                <a:gd name="connsiteX3" fmla="*/ 871242 w 1381870"/>
                <a:gd name="connsiteY3" fmla="*/ 967596 h 1176784"/>
                <a:gd name="connsiteX4" fmla="*/ 1284627 w 1381870"/>
                <a:gd name="connsiteY4" fmla="*/ 1121901 h 1176784"/>
                <a:gd name="connsiteX5" fmla="*/ 1381782 w 1381870"/>
                <a:gd name="connsiteY5" fmla="*/ 874251 h 1176784"/>
                <a:gd name="connsiteX6" fmla="*/ 1128417 w 1381870"/>
                <a:gd name="connsiteY6" fmla="*/ 718041 h 1176784"/>
                <a:gd name="connsiteX7" fmla="*/ 720747 w 1381870"/>
                <a:gd name="connsiteY7" fmla="*/ 434196 h 1176784"/>
                <a:gd name="connsiteX8" fmla="*/ 368322 w 1381870"/>
                <a:gd name="connsiteY8" fmla="*/ 192261 h 1176784"/>
                <a:gd name="connsiteX9" fmla="*/ 137817 w 1381870"/>
                <a:gd name="connsiteY9" fmla="*/ 15096 h 1176784"/>
                <a:gd name="connsiteX10" fmla="*/ 4467 w 1381870"/>
                <a:gd name="connsiteY10" fmla="*/ 217026 h 1176784"/>
                <a:gd name="connsiteX0" fmla="*/ 4825 w 1382228"/>
                <a:gd name="connsiteY0" fmla="*/ 236461 h 1196219"/>
                <a:gd name="connsiteX1" fmla="*/ 260095 w 1382228"/>
                <a:gd name="connsiteY1" fmla="*/ 411721 h 1196219"/>
                <a:gd name="connsiteX2" fmla="*/ 604900 w 1382228"/>
                <a:gd name="connsiteY2" fmla="*/ 710806 h 1196219"/>
                <a:gd name="connsiteX3" fmla="*/ 871600 w 1382228"/>
                <a:gd name="connsiteY3" fmla="*/ 987031 h 1196219"/>
                <a:gd name="connsiteX4" fmla="*/ 1284985 w 1382228"/>
                <a:gd name="connsiteY4" fmla="*/ 1141336 h 1196219"/>
                <a:gd name="connsiteX5" fmla="*/ 1382140 w 1382228"/>
                <a:gd name="connsiteY5" fmla="*/ 893686 h 1196219"/>
                <a:gd name="connsiteX6" fmla="*/ 1128775 w 1382228"/>
                <a:gd name="connsiteY6" fmla="*/ 737476 h 1196219"/>
                <a:gd name="connsiteX7" fmla="*/ 721105 w 1382228"/>
                <a:gd name="connsiteY7" fmla="*/ 453631 h 1196219"/>
                <a:gd name="connsiteX8" fmla="*/ 368680 w 1382228"/>
                <a:gd name="connsiteY8" fmla="*/ 211696 h 1196219"/>
                <a:gd name="connsiteX9" fmla="*/ 130555 w 1382228"/>
                <a:gd name="connsiteY9" fmla="*/ 11671 h 1196219"/>
                <a:gd name="connsiteX10" fmla="*/ 4825 w 1382228"/>
                <a:gd name="connsiteY10" fmla="*/ 236461 h 1196219"/>
                <a:gd name="connsiteX0" fmla="*/ 5218 w 1382621"/>
                <a:gd name="connsiteY0" fmla="*/ 236461 h 1196219"/>
                <a:gd name="connsiteX1" fmla="*/ 260488 w 1382621"/>
                <a:gd name="connsiteY1" fmla="*/ 411721 h 1196219"/>
                <a:gd name="connsiteX2" fmla="*/ 605293 w 1382621"/>
                <a:gd name="connsiteY2" fmla="*/ 710806 h 1196219"/>
                <a:gd name="connsiteX3" fmla="*/ 871993 w 1382621"/>
                <a:gd name="connsiteY3" fmla="*/ 987031 h 1196219"/>
                <a:gd name="connsiteX4" fmla="*/ 1285378 w 1382621"/>
                <a:gd name="connsiteY4" fmla="*/ 1141336 h 1196219"/>
                <a:gd name="connsiteX5" fmla="*/ 1382533 w 1382621"/>
                <a:gd name="connsiteY5" fmla="*/ 893686 h 1196219"/>
                <a:gd name="connsiteX6" fmla="*/ 1129168 w 1382621"/>
                <a:gd name="connsiteY6" fmla="*/ 737476 h 1196219"/>
                <a:gd name="connsiteX7" fmla="*/ 721498 w 1382621"/>
                <a:gd name="connsiteY7" fmla="*/ 453631 h 1196219"/>
                <a:gd name="connsiteX8" fmla="*/ 369073 w 1382621"/>
                <a:gd name="connsiteY8" fmla="*/ 211696 h 1196219"/>
                <a:gd name="connsiteX9" fmla="*/ 130948 w 1382621"/>
                <a:gd name="connsiteY9" fmla="*/ 11671 h 1196219"/>
                <a:gd name="connsiteX10" fmla="*/ 5218 w 1382621"/>
                <a:gd name="connsiteY10" fmla="*/ 236461 h 1196219"/>
                <a:gd name="connsiteX0" fmla="*/ 5218 w 1382621"/>
                <a:gd name="connsiteY0" fmla="*/ 244278 h 1204036"/>
                <a:gd name="connsiteX1" fmla="*/ 260488 w 1382621"/>
                <a:gd name="connsiteY1" fmla="*/ 419538 h 1204036"/>
                <a:gd name="connsiteX2" fmla="*/ 605293 w 1382621"/>
                <a:gd name="connsiteY2" fmla="*/ 718623 h 1204036"/>
                <a:gd name="connsiteX3" fmla="*/ 871993 w 1382621"/>
                <a:gd name="connsiteY3" fmla="*/ 994848 h 1204036"/>
                <a:gd name="connsiteX4" fmla="*/ 1285378 w 1382621"/>
                <a:gd name="connsiteY4" fmla="*/ 1149153 h 1204036"/>
                <a:gd name="connsiteX5" fmla="*/ 1382533 w 1382621"/>
                <a:gd name="connsiteY5" fmla="*/ 901503 h 1204036"/>
                <a:gd name="connsiteX6" fmla="*/ 1129168 w 1382621"/>
                <a:gd name="connsiteY6" fmla="*/ 745293 h 1204036"/>
                <a:gd name="connsiteX7" fmla="*/ 721498 w 1382621"/>
                <a:gd name="connsiteY7" fmla="*/ 461448 h 1204036"/>
                <a:gd name="connsiteX8" fmla="*/ 369073 w 1382621"/>
                <a:gd name="connsiteY8" fmla="*/ 219513 h 1204036"/>
                <a:gd name="connsiteX9" fmla="*/ 130948 w 1382621"/>
                <a:gd name="connsiteY9" fmla="*/ 19488 h 1204036"/>
                <a:gd name="connsiteX10" fmla="*/ 5218 w 1382621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86864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91055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9276" h="1206796">
                  <a:moveTo>
                    <a:pt x="1873" y="244278"/>
                  </a:moveTo>
                  <a:cubicBezTo>
                    <a:pt x="13303" y="348418"/>
                    <a:pt x="78073" y="441128"/>
                    <a:pt x="257143" y="419538"/>
                  </a:cubicBezTo>
                  <a:cubicBezTo>
                    <a:pt x="234918" y="564953"/>
                    <a:pt x="376523" y="782758"/>
                    <a:pt x="601948" y="718623"/>
                  </a:cubicBezTo>
                  <a:cubicBezTo>
                    <a:pt x="530828" y="947858"/>
                    <a:pt x="787368" y="1085653"/>
                    <a:pt x="910558" y="994848"/>
                  </a:cubicBezTo>
                  <a:cubicBezTo>
                    <a:pt x="917543" y="1160583"/>
                    <a:pt x="1065498" y="1284408"/>
                    <a:pt x="1282033" y="1149153"/>
                  </a:cubicBezTo>
                  <a:cubicBezTo>
                    <a:pt x="1352518" y="1094543"/>
                    <a:pt x="1381093" y="1009453"/>
                    <a:pt x="1379188" y="928173"/>
                  </a:cubicBezTo>
                  <a:cubicBezTo>
                    <a:pt x="1381093" y="869753"/>
                    <a:pt x="1291558" y="727513"/>
                    <a:pt x="1125823" y="745293"/>
                  </a:cubicBezTo>
                  <a:cubicBezTo>
                    <a:pt x="1156303" y="513518"/>
                    <a:pt x="939133" y="399853"/>
                    <a:pt x="779113" y="484308"/>
                  </a:cubicBezTo>
                  <a:cubicBezTo>
                    <a:pt x="833088" y="333813"/>
                    <a:pt x="574643" y="57588"/>
                    <a:pt x="365728" y="219513"/>
                  </a:cubicBezTo>
                  <a:cubicBezTo>
                    <a:pt x="414623" y="16948"/>
                    <a:pt x="193008" y="-33217"/>
                    <a:pt x="127603" y="19488"/>
                  </a:cubicBezTo>
                  <a:cubicBezTo>
                    <a:pt x="82201" y="42666"/>
                    <a:pt x="-14637" y="116643"/>
                    <a:pt x="1873" y="244278"/>
                  </a:cubicBezTo>
                  <a:close/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A0DAB0F2-FE2E-4499-AD4B-299E4AE5B0BB}"/>
              </a:ext>
            </a:extLst>
          </p:cNvPr>
          <p:cNvSpPr/>
          <p:nvPr/>
        </p:nvSpPr>
        <p:spPr>
          <a:xfrm>
            <a:off x="5305154" y="1762116"/>
            <a:ext cx="158169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2700" dirty="0">
                <a:solidFill>
                  <a:schemeClr val="bg1"/>
                </a:solidFill>
              </a:rPr>
              <a:t>CEO</a:t>
            </a:r>
          </a:p>
          <a:p>
            <a:pPr algn="ctr"/>
            <a:r>
              <a:rPr lang="en-US" altLang="ko-KR" sz="2700" dirty="0">
                <a:solidFill>
                  <a:schemeClr val="bg1"/>
                </a:solidFill>
              </a:rPr>
              <a:t>NAME</a:t>
            </a:r>
            <a:endParaRPr lang="ko-KR" altLang="en-US" sz="2700" dirty="0">
              <a:solidFill>
                <a:schemeClr val="bg1"/>
              </a:solidFill>
            </a:endParaRP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75A424C4-64F6-44C6-B3B5-83B301B33C4F}"/>
              </a:ext>
            </a:extLst>
          </p:cNvPr>
          <p:cNvGrpSpPr/>
          <p:nvPr/>
        </p:nvGrpSpPr>
        <p:grpSpPr>
          <a:xfrm>
            <a:off x="882489" y="2334553"/>
            <a:ext cx="1800000" cy="1047746"/>
            <a:chOff x="1005145" y="4295053"/>
            <a:chExt cx="2088000" cy="1047746"/>
          </a:xfrm>
        </p:grpSpPr>
        <p:sp>
          <p:nvSpPr>
            <p:cNvPr id="11" name="Text Placeholder 17">
              <a:extLst>
                <a:ext uri="{FF2B5EF4-FFF2-40B4-BE49-F238E27FC236}">
                  <a16:creationId xmlns:a16="http://schemas.microsoft.com/office/drawing/2014/main" id="{3380512F-F769-421D-9C10-861758B854F7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005145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600" dirty="0">
                  <a:solidFill>
                    <a:schemeClr val="bg1"/>
                  </a:solidFill>
                </a:rPr>
                <a:t>HR HEAD</a:t>
              </a:r>
            </a:p>
          </p:txBody>
        </p:sp>
        <p:sp>
          <p:nvSpPr>
            <p:cNvPr id="12" name="Text Placeholder 18">
              <a:extLst>
                <a:ext uri="{FF2B5EF4-FFF2-40B4-BE49-F238E27FC236}">
                  <a16:creationId xmlns:a16="http://schemas.microsoft.com/office/drawing/2014/main" id="{8D8182BD-D51B-415C-88FA-9F28A0126AE8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005145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bg1"/>
                  </a:solidFill>
                </a:rPr>
                <a:t>NAME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6C95F33-997C-495B-918A-3476FB0EFC7B}"/>
                </a:ext>
              </a:extLst>
            </p:cNvPr>
            <p:cNvSpPr txBox="1"/>
            <p:nvPr userDrawn="1"/>
          </p:nvSpPr>
          <p:spPr>
            <a:xfrm>
              <a:off x="1005145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B307128B-5877-4C96-97F6-F7B9EFC08E82}"/>
              </a:ext>
            </a:extLst>
          </p:cNvPr>
          <p:cNvGrpSpPr/>
          <p:nvPr/>
        </p:nvGrpSpPr>
        <p:grpSpPr>
          <a:xfrm>
            <a:off x="882489" y="4520421"/>
            <a:ext cx="1800000" cy="1047746"/>
            <a:chOff x="3699181" y="4295053"/>
            <a:chExt cx="2088000" cy="1047746"/>
          </a:xfrm>
        </p:grpSpPr>
        <p:sp>
          <p:nvSpPr>
            <p:cNvPr id="15" name="Text Placeholder 17">
              <a:extLst>
                <a:ext uri="{FF2B5EF4-FFF2-40B4-BE49-F238E27FC236}">
                  <a16:creationId xmlns:a16="http://schemas.microsoft.com/office/drawing/2014/main" id="{1BB68D15-9959-4645-ACD3-AD17B0DC3CB6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699181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600" dirty="0">
                  <a:solidFill>
                    <a:schemeClr val="bg1"/>
                  </a:solidFill>
                </a:rPr>
                <a:t>PRODUCTION</a:t>
              </a:r>
            </a:p>
          </p:txBody>
        </p:sp>
        <p:sp>
          <p:nvSpPr>
            <p:cNvPr id="16" name="Text Placeholder 18">
              <a:extLst>
                <a:ext uri="{FF2B5EF4-FFF2-40B4-BE49-F238E27FC236}">
                  <a16:creationId xmlns:a16="http://schemas.microsoft.com/office/drawing/2014/main" id="{9B078AB5-407B-477A-BBFA-8BA8159F8995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699181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bg1"/>
                  </a:solidFill>
                </a:rPr>
                <a:t>NAME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076C606-177F-4FF3-83CA-39293CCB0D4E}"/>
                </a:ext>
              </a:extLst>
            </p:cNvPr>
            <p:cNvSpPr txBox="1"/>
            <p:nvPr userDrawn="1"/>
          </p:nvSpPr>
          <p:spPr>
            <a:xfrm>
              <a:off x="3699181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08C94F52-8F5A-4EEA-8AB0-7EEE1A4559F3}"/>
              </a:ext>
            </a:extLst>
          </p:cNvPr>
          <p:cNvGrpSpPr/>
          <p:nvPr/>
        </p:nvGrpSpPr>
        <p:grpSpPr>
          <a:xfrm>
            <a:off x="9526341" y="2334553"/>
            <a:ext cx="1800000" cy="1047746"/>
            <a:chOff x="6412268" y="4295053"/>
            <a:chExt cx="2088000" cy="1047746"/>
          </a:xfrm>
        </p:grpSpPr>
        <p:sp>
          <p:nvSpPr>
            <p:cNvPr id="19" name="Text Placeholder 17">
              <a:extLst>
                <a:ext uri="{FF2B5EF4-FFF2-40B4-BE49-F238E27FC236}">
                  <a16:creationId xmlns:a16="http://schemas.microsoft.com/office/drawing/2014/main" id="{FD364E6C-9AEA-4BDC-BEB9-42C4D9BC250A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6412268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600" dirty="0">
                  <a:solidFill>
                    <a:schemeClr val="bg1"/>
                  </a:solidFill>
                </a:rPr>
                <a:t>MARKETING</a:t>
              </a:r>
            </a:p>
          </p:txBody>
        </p:sp>
        <p:sp>
          <p:nvSpPr>
            <p:cNvPr id="20" name="Text Placeholder 18">
              <a:extLst>
                <a:ext uri="{FF2B5EF4-FFF2-40B4-BE49-F238E27FC236}">
                  <a16:creationId xmlns:a16="http://schemas.microsoft.com/office/drawing/2014/main" id="{24A77864-C2AB-45B9-A356-1FB876D0BEBC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6412268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bg1"/>
                  </a:solidFill>
                </a:rPr>
                <a:t>NAME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17150A-26FB-4041-9D02-A26CC99388C5}"/>
                </a:ext>
              </a:extLst>
            </p:cNvPr>
            <p:cNvSpPr txBox="1"/>
            <p:nvPr userDrawn="1"/>
          </p:nvSpPr>
          <p:spPr>
            <a:xfrm>
              <a:off x="6412268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436A7F16-605D-438C-B06A-4D0F95ADA944}"/>
              </a:ext>
            </a:extLst>
          </p:cNvPr>
          <p:cNvGrpSpPr/>
          <p:nvPr/>
        </p:nvGrpSpPr>
        <p:grpSpPr>
          <a:xfrm>
            <a:off x="9526341" y="4520421"/>
            <a:ext cx="1800000" cy="1047746"/>
            <a:chOff x="9116563" y="4295053"/>
            <a:chExt cx="2088000" cy="1047746"/>
          </a:xfrm>
        </p:grpSpPr>
        <p:sp>
          <p:nvSpPr>
            <p:cNvPr id="23" name="Text Placeholder 17">
              <a:extLst>
                <a:ext uri="{FF2B5EF4-FFF2-40B4-BE49-F238E27FC236}">
                  <a16:creationId xmlns:a16="http://schemas.microsoft.com/office/drawing/2014/main" id="{D8A53750-2F27-480A-BAFA-B931AE4FF600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9116563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600" dirty="0">
                  <a:solidFill>
                    <a:schemeClr val="bg1"/>
                  </a:solidFill>
                </a:rPr>
                <a:t>SOCIAL MEDIA</a:t>
              </a:r>
            </a:p>
          </p:txBody>
        </p:sp>
        <p:sp>
          <p:nvSpPr>
            <p:cNvPr id="24" name="Text Placeholder 18">
              <a:extLst>
                <a:ext uri="{FF2B5EF4-FFF2-40B4-BE49-F238E27FC236}">
                  <a16:creationId xmlns:a16="http://schemas.microsoft.com/office/drawing/2014/main" id="{454D4BDE-1D58-487A-B138-153B61308D31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9116563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bg1"/>
                  </a:solidFill>
                </a:rPr>
                <a:t>NAME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B4D33FC-1392-4908-96C5-A881895AF19B}"/>
                </a:ext>
              </a:extLst>
            </p:cNvPr>
            <p:cNvSpPr txBox="1"/>
            <p:nvPr userDrawn="1"/>
          </p:nvSpPr>
          <p:spPr>
            <a:xfrm>
              <a:off x="9116563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B5E2F033-9258-453F-AD9D-5FDA4B3CAC0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77942131-DB6D-409E-BDE8-F3076D2607C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21BEF1A0-33FC-4C12-8D41-C8027B1DDAC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7" name="그림 개체 틀 26">
            <a:extLst>
              <a:ext uri="{FF2B5EF4-FFF2-40B4-BE49-F238E27FC236}">
                <a16:creationId xmlns:a16="http://schemas.microsoft.com/office/drawing/2014/main" id="{6D8CA14F-32C5-4D55-94A2-D72EDB6BC3C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9" name="그림 개체 틀 28">
            <a:extLst>
              <a:ext uri="{FF2B5EF4-FFF2-40B4-BE49-F238E27FC236}">
                <a16:creationId xmlns:a16="http://schemas.microsoft.com/office/drawing/2014/main" id="{0CB9AA76-5BD2-48C9-8BE7-A3F301B8D80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: Shape 241">
            <a:extLst>
              <a:ext uri="{FF2B5EF4-FFF2-40B4-BE49-F238E27FC236}">
                <a16:creationId xmlns:a16="http://schemas.microsoft.com/office/drawing/2014/main" id="{AC681C0C-4BDC-41AA-8F55-B33A5083857A}"/>
              </a:ext>
            </a:extLst>
          </p:cNvPr>
          <p:cNvSpPr/>
          <p:nvPr/>
        </p:nvSpPr>
        <p:spPr>
          <a:xfrm>
            <a:off x="5223332" y="3274195"/>
            <a:ext cx="829471" cy="2391659"/>
          </a:xfrm>
          <a:custGeom>
            <a:avLst/>
            <a:gdLst>
              <a:gd name="connsiteX0" fmla="*/ 2366084 w 2376906"/>
              <a:gd name="connsiteY0" fmla="*/ 2181706 h 6853468"/>
              <a:gd name="connsiteX1" fmla="*/ 2280955 w 2376906"/>
              <a:gd name="connsiteY1" fmla="*/ 1866388 h 6853468"/>
              <a:gd name="connsiteX2" fmla="*/ 2165861 w 2376906"/>
              <a:gd name="connsiteY2" fmla="*/ 1538812 h 6853468"/>
              <a:gd name="connsiteX3" fmla="*/ 2055534 w 2376906"/>
              <a:gd name="connsiteY3" fmla="*/ 1253459 h 6853468"/>
              <a:gd name="connsiteX4" fmla="*/ 1979257 w 2376906"/>
              <a:gd name="connsiteY4" fmla="*/ 1066175 h 6853468"/>
              <a:gd name="connsiteX5" fmla="*/ 1806957 w 2376906"/>
              <a:gd name="connsiteY5" fmla="*/ 900684 h 6853468"/>
              <a:gd name="connsiteX6" fmla="*/ 1358837 w 2376906"/>
              <a:gd name="connsiteY6" fmla="*/ 882296 h 6853468"/>
              <a:gd name="connsiteX7" fmla="*/ 1239656 w 2376906"/>
              <a:gd name="connsiteY7" fmla="*/ 863908 h 6853468"/>
              <a:gd name="connsiteX8" fmla="*/ 1171553 w 2376906"/>
              <a:gd name="connsiteY8" fmla="*/ 816917 h 6853468"/>
              <a:gd name="connsiteX9" fmla="*/ 1156570 w 2376906"/>
              <a:gd name="connsiteY9" fmla="*/ 801934 h 6853468"/>
              <a:gd name="connsiteX10" fmla="*/ 1146355 w 2376906"/>
              <a:gd name="connsiteY10" fmla="*/ 726339 h 6853468"/>
              <a:gd name="connsiteX11" fmla="*/ 1159295 w 2376906"/>
              <a:gd name="connsiteY11" fmla="*/ 684796 h 6853468"/>
              <a:gd name="connsiteX12" fmla="*/ 1163381 w 2376906"/>
              <a:gd name="connsiteY12" fmla="*/ 577193 h 6853468"/>
              <a:gd name="connsiteX13" fmla="*/ 1178363 w 2376906"/>
              <a:gd name="connsiteY13" fmla="*/ 519305 h 6853468"/>
              <a:gd name="connsiteX14" fmla="*/ 1177682 w 2376906"/>
              <a:gd name="connsiteY14" fmla="*/ 412383 h 6853468"/>
              <a:gd name="connsiteX15" fmla="*/ 1126605 w 2376906"/>
              <a:gd name="connsiteY15" fmla="*/ 229867 h 6853468"/>
              <a:gd name="connsiteX16" fmla="*/ 1114346 w 2376906"/>
              <a:gd name="connsiteY16" fmla="*/ 195815 h 6853468"/>
              <a:gd name="connsiteX17" fmla="*/ 974053 w 2376906"/>
              <a:gd name="connsiteY17" fmla="*/ 50755 h 6853468"/>
              <a:gd name="connsiteX18" fmla="*/ 907993 w 2376906"/>
              <a:gd name="connsiteY18" fmla="*/ 23514 h 6853468"/>
              <a:gd name="connsiteX19" fmla="*/ 683253 w 2376906"/>
              <a:gd name="connsiteY19" fmla="*/ 8531 h 6853468"/>
              <a:gd name="connsiteX20" fmla="*/ 630813 w 2376906"/>
              <a:gd name="connsiteY20" fmla="*/ 26238 h 6853468"/>
              <a:gd name="connsiteX21" fmla="*/ 527296 w 2376906"/>
              <a:gd name="connsiteY21" fmla="*/ 101151 h 6853468"/>
              <a:gd name="connsiteX22" fmla="*/ 483710 w 2376906"/>
              <a:gd name="connsiteY22" fmla="*/ 148143 h 6853468"/>
              <a:gd name="connsiteX23" fmla="*/ 433995 w 2376906"/>
              <a:gd name="connsiteY23" fmla="*/ 250298 h 6853468"/>
              <a:gd name="connsiteX24" fmla="*/ 429908 w 2376906"/>
              <a:gd name="connsiteY24" fmla="*/ 354496 h 6853468"/>
              <a:gd name="connsiteX25" fmla="*/ 437400 w 2376906"/>
              <a:gd name="connsiteY25" fmla="*/ 462099 h 6853468"/>
              <a:gd name="connsiteX26" fmla="*/ 458512 w 2376906"/>
              <a:gd name="connsiteY26" fmla="*/ 520668 h 6853468"/>
              <a:gd name="connsiteX27" fmla="*/ 481667 w 2376906"/>
              <a:gd name="connsiteY27" fmla="*/ 565616 h 6853468"/>
              <a:gd name="connsiteX28" fmla="*/ 486434 w 2376906"/>
              <a:gd name="connsiteY28" fmla="*/ 575831 h 6853468"/>
              <a:gd name="connsiteX29" fmla="*/ 510951 w 2376906"/>
              <a:gd name="connsiteY29" fmla="*/ 625547 h 6853468"/>
              <a:gd name="connsiteX30" fmla="*/ 591994 w 2376906"/>
              <a:gd name="connsiteY30" fmla="*/ 795805 h 6853468"/>
              <a:gd name="connsiteX31" fmla="*/ 693468 w 2376906"/>
              <a:gd name="connsiteY31" fmla="*/ 938822 h 6853468"/>
              <a:gd name="connsiteX32" fmla="*/ 720029 w 2376906"/>
              <a:gd name="connsiteY32" fmla="*/ 977641 h 6853468"/>
              <a:gd name="connsiteX33" fmla="*/ 728201 w 2376906"/>
              <a:gd name="connsiteY33" fmla="*/ 996709 h 6853468"/>
              <a:gd name="connsiteX34" fmla="*/ 698235 w 2376906"/>
              <a:gd name="connsiteY34" fmla="*/ 1049830 h 6853468"/>
              <a:gd name="connsiteX35" fmla="*/ 676442 w 2376906"/>
              <a:gd name="connsiteY35" fmla="*/ 1066856 h 6853468"/>
              <a:gd name="connsiteX36" fmla="*/ 572244 w 2376906"/>
              <a:gd name="connsiteY36" fmla="*/ 1117252 h 6853468"/>
              <a:gd name="connsiteX37" fmla="*/ 467365 w 2376906"/>
              <a:gd name="connsiteY37" fmla="*/ 1145856 h 6853468"/>
              <a:gd name="connsiteX38" fmla="*/ 311409 w 2376906"/>
              <a:gd name="connsiteY38" fmla="*/ 1207830 h 6853468"/>
              <a:gd name="connsiteX39" fmla="*/ 252159 w 2376906"/>
              <a:gd name="connsiteY39" fmla="*/ 1237795 h 6853468"/>
              <a:gd name="connsiteX40" fmla="*/ 156814 w 2376906"/>
              <a:gd name="connsiteY40" fmla="*/ 1376045 h 6853468"/>
              <a:gd name="connsiteX41" fmla="*/ 158176 w 2376906"/>
              <a:gd name="connsiteY41" fmla="*/ 1420993 h 6853468"/>
              <a:gd name="connsiteX42" fmla="*/ 145918 w 2376906"/>
              <a:gd name="connsiteY42" fmla="*/ 1521105 h 6853468"/>
              <a:gd name="connsiteX43" fmla="*/ 152047 w 2376906"/>
              <a:gd name="connsiteY43" fmla="*/ 1619854 h 6853468"/>
              <a:gd name="connsiteX44" fmla="*/ 160219 w 2376906"/>
              <a:gd name="connsiteY44" fmla="*/ 1705665 h 6853468"/>
              <a:gd name="connsiteX45" fmla="*/ 145918 w 2376906"/>
              <a:gd name="connsiteY45" fmla="*/ 1809863 h 6853468"/>
              <a:gd name="connsiteX46" fmla="*/ 125487 w 2376906"/>
              <a:gd name="connsiteY46" fmla="*/ 1903845 h 6853468"/>
              <a:gd name="connsiteX47" fmla="*/ 88030 w 2376906"/>
              <a:gd name="connsiteY47" fmla="*/ 2032560 h 6853468"/>
              <a:gd name="connsiteX48" fmla="*/ 36952 w 2376906"/>
              <a:gd name="connsiteY48" fmla="*/ 2392146 h 6853468"/>
              <a:gd name="connsiteX49" fmla="*/ 1539 w 2376906"/>
              <a:gd name="connsiteY49" fmla="*/ 2580111 h 6853468"/>
              <a:gd name="connsiteX50" fmla="*/ 43763 w 2376906"/>
              <a:gd name="connsiteY50" fmla="*/ 2736748 h 6853468"/>
              <a:gd name="connsiteX51" fmla="*/ 132978 w 2376906"/>
              <a:gd name="connsiteY51" fmla="*/ 2960808 h 6853468"/>
              <a:gd name="connsiteX52" fmla="*/ 304599 w 2376906"/>
              <a:gd name="connsiteY52" fmla="*/ 3400755 h 6853468"/>
              <a:gd name="connsiteX53" fmla="*/ 314814 w 2376906"/>
              <a:gd name="connsiteY53" fmla="*/ 3449790 h 6853468"/>
              <a:gd name="connsiteX54" fmla="*/ 282124 w 2376906"/>
              <a:gd name="connsiteY54" fmla="*/ 3605065 h 6853468"/>
              <a:gd name="connsiteX55" fmla="*/ 351589 w 2376906"/>
              <a:gd name="connsiteY55" fmla="*/ 3701772 h 6853468"/>
              <a:gd name="connsiteX56" fmla="*/ 449658 w 2376906"/>
              <a:gd name="connsiteY56" fmla="*/ 3719478 h 6853468"/>
              <a:gd name="connsiteX57" fmla="*/ 527977 w 2376906"/>
              <a:gd name="connsiteY57" fmla="*/ 3730375 h 6853468"/>
              <a:gd name="connsiteX58" fmla="*/ 557942 w 2376906"/>
              <a:gd name="connsiteY58" fmla="*/ 3750806 h 6853468"/>
              <a:gd name="connsiteX59" fmla="*/ 577693 w 2376906"/>
              <a:gd name="connsiteY59" fmla="*/ 3864539 h 6853468"/>
              <a:gd name="connsiteX60" fmla="*/ 585184 w 2376906"/>
              <a:gd name="connsiteY60" fmla="*/ 3934685 h 6853468"/>
              <a:gd name="connsiteX61" fmla="*/ 638985 w 2376906"/>
              <a:gd name="connsiteY61" fmla="*/ 4045693 h 6853468"/>
              <a:gd name="connsiteX62" fmla="*/ 673037 w 2376906"/>
              <a:gd name="connsiteY62" fmla="*/ 4121288 h 6853468"/>
              <a:gd name="connsiteX63" fmla="*/ 674399 w 2376906"/>
              <a:gd name="connsiteY63" fmla="*/ 4179857 h 6853468"/>
              <a:gd name="connsiteX64" fmla="*/ 779959 w 2376906"/>
              <a:gd name="connsiteY64" fmla="*/ 4521054 h 6853468"/>
              <a:gd name="connsiteX65" fmla="*/ 835122 w 2376906"/>
              <a:gd name="connsiteY65" fmla="*/ 4689269 h 6853468"/>
              <a:gd name="connsiteX66" fmla="*/ 839890 w 2376906"/>
              <a:gd name="connsiteY66" fmla="*/ 4790062 h 6853468"/>
              <a:gd name="connsiteX67" fmla="*/ 871898 w 2376906"/>
              <a:gd name="connsiteY67" fmla="*/ 4988243 h 6853468"/>
              <a:gd name="connsiteX68" fmla="*/ 881433 w 2376906"/>
              <a:gd name="connsiteY68" fmla="*/ 5153052 h 6853468"/>
              <a:gd name="connsiteX69" fmla="*/ 916165 w 2376906"/>
              <a:gd name="connsiteY69" fmla="*/ 5608664 h 6853468"/>
              <a:gd name="connsiteX70" fmla="*/ 922976 w 2376906"/>
              <a:gd name="connsiteY70" fmla="*/ 5647483 h 6853468"/>
              <a:gd name="connsiteX71" fmla="*/ 916846 w 2376906"/>
              <a:gd name="connsiteY71" fmla="*/ 5897422 h 6853468"/>
              <a:gd name="connsiteX72" fmla="*/ 918890 w 2376906"/>
              <a:gd name="connsiteY72" fmla="*/ 5985956 h 6853468"/>
              <a:gd name="connsiteX73" fmla="*/ 910718 w 2376906"/>
              <a:gd name="connsiteY73" fmla="*/ 6016602 h 6853468"/>
              <a:gd name="connsiteX74" fmla="*/ 910718 w 2376906"/>
              <a:gd name="connsiteY74" fmla="*/ 6054059 h 6853468"/>
              <a:gd name="connsiteX75" fmla="*/ 920933 w 2376906"/>
              <a:gd name="connsiteY75" fmla="*/ 6160981 h 6853468"/>
              <a:gd name="connsiteX76" fmla="*/ 885519 w 2376906"/>
              <a:gd name="connsiteY76" fmla="*/ 6276757 h 6853468"/>
              <a:gd name="connsiteX77" fmla="*/ 779959 w 2376906"/>
              <a:gd name="connsiteY77" fmla="*/ 6375506 h 6853468"/>
              <a:gd name="connsiteX78" fmla="*/ 618554 w 2376906"/>
              <a:gd name="connsiteY78" fmla="*/ 6468808 h 6853468"/>
              <a:gd name="connsiteX79" fmla="*/ 514356 w 2376906"/>
              <a:gd name="connsiteY79" fmla="*/ 6641109 h 6853468"/>
              <a:gd name="connsiteX80" fmla="*/ 555218 w 2376906"/>
              <a:gd name="connsiteY80" fmla="*/ 6683333 h 6853468"/>
              <a:gd name="connsiteX81" fmla="*/ 579054 w 2376906"/>
              <a:gd name="connsiteY81" fmla="*/ 6691506 h 6853468"/>
              <a:gd name="connsiteX82" fmla="*/ 737735 w 2376906"/>
              <a:gd name="connsiteY82" fmla="*/ 6682652 h 6853468"/>
              <a:gd name="connsiteX83" fmla="*/ 899821 w 2376906"/>
              <a:gd name="connsiteY83" fmla="*/ 6654049 h 6853468"/>
              <a:gd name="connsiteX84" fmla="*/ 1125924 w 2376906"/>
              <a:gd name="connsiteY84" fmla="*/ 6578454 h 6853468"/>
              <a:gd name="connsiteX85" fmla="*/ 1217863 w 2376906"/>
              <a:gd name="connsiteY85" fmla="*/ 6538273 h 6853468"/>
              <a:gd name="connsiteX86" fmla="*/ 1251234 w 2376906"/>
              <a:gd name="connsiteY86" fmla="*/ 6504903 h 6853468"/>
              <a:gd name="connsiteX87" fmla="*/ 1266217 w 2376906"/>
              <a:gd name="connsiteY87" fmla="*/ 6455187 h 6853468"/>
              <a:gd name="connsiteX88" fmla="*/ 1294820 w 2376906"/>
              <a:gd name="connsiteY88" fmla="*/ 6271990 h 6853468"/>
              <a:gd name="connsiteX89" fmla="*/ 1298225 w 2376906"/>
              <a:gd name="connsiteY89" fmla="*/ 6203886 h 6853468"/>
              <a:gd name="connsiteX90" fmla="*/ 1297544 w 2376906"/>
              <a:gd name="connsiteY90" fmla="*/ 6060870 h 6853468"/>
              <a:gd name="connsiteX91" fmla="*/ 1326148 w 2376906"/>
              <a:gd name="connsiteY91" fmla="*/ 5772111 h 6853468"/>
              <a:gd name="connsiteX92" fmla="*/ 1335682 w 2376906"/>
              <a:gd name="connsiteY92" fmla="*/ 5603215 h 6853468"/>
              <a:gd name="connsiteX93" fmla="*/ 1345216 w 2376906"/>
              <a:gd name="connsiteY93" fmla="*/ 5538517 h 6853468"/>
              <a:gd name="connsiteX94" fmla="*/ 1362923 w 2376906"/>
              <a:gd name="connsiteY94" fmla="*/ 4970536 h 6853468"/>
              <a:gd name="connsiteX95" fmla="*/ 1339087 w 2376906"/>
              <a:gd name="connsiteY95" fmla="*/ 4820709 h 6853468"/>
              <a:gd name="connsiteX96" fmla="*/ 1348621 w 2376906"/>
              <a:gd name="connsiteY96" fmla="*/ 4534675 h 6853468"/>
              <a:gd name="connsiteX97" fmla="*/ 1335001 w 2376906"/>
              <a:gd name="connsiteY97" fmla="*/ 4411408 h 6853468"/>
              <a:gd name="connsiteX98" fmla="*/ 1330915 w 2376906"/>
              <a:gd name="connsiteY98" fmla="*/ 4386210 h 6853468"/>
              <a:gd name="connsiteX99" fmla="*/ 1326148 w 2376906"/>
              <a:gd name="connsiteY99" fmla="*/ 4209141 h 6853468"/>
              <a:gd name="connsiteX100" fmla="*/ 1324785 w 2376906"/>
              <a:gd name="connsiteY100" fmla="*/ 4034116 h 6853468"/>
              <a:gd name="connsiteX101" fmla="*/ 1333639 w 2376906"/>
              <a:gd name="connsiteY101" fmla="*/ 4010279 h 6853468"/>
              <a:gd name="connsiteX102" fmla="*/ 1351346 w 2376906"/>
              <a:gd name="connsiteY102" fmla="*/ 4034797 h 6853468"/>
              <a:gd name="connsiteX103" fmla="*/ 1399018 w 2376906"/>
              <a:gd name="connsiteY103" fmla="*/ 4253408 h 6853468"/>
              <a:gd name="connsiteX104" fmla="*/ 1501173 w 2376906"/>
              <a:gd name="connsiteY104" fmla="*/ 4984838 h 6853468"/>
              <a:gd name="connsiteX105" fmla="*/ 1512750 w 2376906"/>
              <a:gd name="connsiteY105" fmla="*/ 5061794 h 6853468"/>
              <a:gd name="connsiteX106" fmla="*/ 1518199 w 2376906"/>
              <a:gd name="connsiteY106" fmla="*/ 5379155 h 6853468"/>
              <a:gd name="connsiteX107" fmla="*/ 1531819 w 2376906"/>
              <a:gd name="connsiteY107" fmla="*/ 5526259 h 6853468"/>
              <a:gd name="connsiteX108" fmla="*/ 1550207 w 2376906"/>
              <a:gd name="connsiteY108" fmla="*/ 5659741 h 6853468"/>
              <a:gd name="connsiteX109" fmla="*/ 1567914 w 2376906"/>
              <a:gd name="connsiteY109" fmla="*/ 5865413 h 6853468"/>
              <a:gd name="connsiteX110" fmla="*/ 1571320 w 2376906"/>
              <a:gd name="connsiteY110" fmla="*/ 6010473 h 6853468"/>
              <a:gd name="connsiteX111" fmla="*/ 1581535 w 2376906"/>
              <a:gd name="connsiteY111" fmla="*/ 6112628 h 6853468"/>
              <a:gd name="connsiteX112" fmla="*/ 1623759 w 2376906"/>
              <a:gd name="connsiteY112" fmla="*/ 6190947 h 6853468"/>
              <a:gd name="connsiteX113" fmla="*/ 1644190 w 2376906"/>
              <a:gd name="connsiteY113" fmla="*/ 6254964 h 6853468"/>
              <a:gd name="connsiteX114" fmla="*/ 1665982 w 2376906"/>
              <a:gd name="connsiteY114" fmla="*/ 6381636 h 6853468"/>
              <a:gd name="connsiteX115" fmla="*/ 1679603 w 2376906"/>
              <a:gd name="connsiteY115" fmla="*/ 6524653 h 6853468"/>
              <a:gd name="connsiteX116" fmla="*/ 1708207 w 2376906"/>
              <a:gd name="connsiteY116" fmla="*/ 6645196 h 6853468"/>
              <a:gd name="connsiteX117" fmla="*/ 1789931 w 2376906"/>
              <a:gd name="connsiteY117" fmla="*/ 6830437 h 6853468"/>
              <a:gd name="connsiteX118" fmla="*/ 2101843 w 2376906"/>
              <a:gd name="connsiteY118" fmla="*/ 6800471 h 6853468"/>
              <a:gd name="connsiteX119" fmla="*/ 2113421 w 2376906"/>
              <a:gd name="connsiteY119" fmla="*/ 6645876 h 6853468"/>
              <a:gd name="connsiteX120" fmla="*/ 2062344 w 2376906"/>
              <a:gd name="connsiteY120" fmla="*/ 6588670 h 6853468"/>
              <a:gd name="connsiteX121" fmla="*/ 1992197 w 2376906"/>
              <a:gd name="connsiteY121" fmla="*/ 6346222 h 6853468"/>
              <a:gd name="connsiteX122" fmla="*/ 1994922 w 2376906"/>
              <a:gd name="connsiteY122" fmla="*/ 6314213 h 6853468"/>
              <a:gd name="connsiteX123" fmla="*/ 2003094 w 2376906"/>
              <a:gd name="connsiteY123" fmla="*/ 6101731 h 6853468"/>
              <a:gd name="connsiteX124" fmla="*/ 2011947 w 2376906"/>
              <a:gd name="connsiteY124" fmla="*/ 5556905 h 6853468"/>
              <a:gd name="connsiteX125" fmla="*/ 2029654 w 2376906"/>
              <a:gd name="connsiteY125" fmla="*/ 5284492 h 6853468"/>
              <a:gd name="connsiteX126" fmla="*/ 2007180 w 2376906"/>
              <a:gd name="connsiteY126" fmla="*/ 5101975 h 6853468"/>
              <a:gd name="connsiteX127" fmla="*/ 1998327 w 2376906"/>
              <a:gd name="connsiteY127" fmla="*/ 5036596 h 6853468"/>
              <a:gd name="connsiteX128" fmla="*/ 1986750 w 2376906"/>
              <a:gd name="connsiteY128" fmla="*/ 5000501 h 6853468"/>
              <a:gd name="connsiteX129" fmla="*/ 1969724 w 2376906"/>
              <a:gd name="connsiteY129" fmla="*/ 4933760 h 6853468"/>
              <a:gd name="connsiteX130" fmla="*/ 1966999 w 2376906"/>
              <a:gd name="connsiteY130" fmla="*/ 4802321 h 6853468"/>
              <a:gd name="connsiteX131" fmla="*/ 1957465 w 2376906"/>
              <a:gd name="connsiteY131" fmla="*/ 4721959 h 6853468"/>
              <a:gd name="connsiteX132" fmla="*/ 1957465 w 2376906"/>
              <a:gd name="connsiteY132" fmla="*/ 4696080 h 6853468"/>
              <a:gd name="connsiteX133" fmla="*/ 1954060 w 2376906"/>
              <a:gd name="connsiteY133" fmla="*/ 4612994 h 6853468"/>
              <a:gd name="connsiteX134" fmla="*/ 1981982 w 2376906"/>
              <a:gd name="connsiteY134" fmla="*/ 4501304 h 6853468"/>
              <a:gd name="connsiteX135" fmla="*/ 1984025 w 2376906"/>
              <a:gd name="connsiteY135" fmla="*/ 4214589 h 6853468"/>
              <a:gd name="connsiteX136" fmla="*/ 2012628 w 2376906"/>
              <a:gd name="connsiteY136" fmla="*/ 3519255 h 6853468"/>
              <a:gd name="connsiteX137" fmla="*/ 2046680 w 2376906"/>
              <a:gd name="connsiteY137" fmla="*/ 3493376 h 6853468"/>
              <a:gd name="connsiteX138" fmla="*/ 2099120 w 2376906"/>
              <a:gd name="connsiteY138" fmla="*/ 3477031 h 6853468"/>
              <a:gd name="connsiteX139" fmla="*/ 2252352 w 2376906"/>
              <a:gd name="connsiteY139" fmla="*/ 3411652 h 6853468"/>
              <a:gd name="connsiteX140" fmla="*/ 2311602 w 2376906"/>
              <a:gd name="connsiteY140" fmla="*/ 3391221 h 6853468"/>
              <a:gd name="connsiteX141" fmla="*/ 2342929 w 2376906"/>
              <a:gd name="connsiteY141" fmla="*/ 3328566 h 6853468"/>
              <a:gd name="connsiteX142" fmla="*/ 2242818 w 2376906"/>
              <a:gd name="connsiteY142" fmla="*/ 3029592 h 6853468"/>
              <a:gd name="connsiteX143" fmla="*/ 2242137 w 2376906"/>
              <a:gd name="connsiteY143" fmla="*/ 2908369 h 6853468"/>
              <a:gd name="connsiteX144" fmla="*/ 2267335 w 2376906"/>
              <a:gd name="connsiteY144" fmla="*/ 2854567 h 6853468"/>
              <a:gd name="connsiteX145" fmla="*/ 2323861 w 2376906"/>
              <a:gd name="connsiteY145" fmla="*/ 2577387 h 6853468"/>
              <a:gd name="connsiteX146" fmla="*/ 2356550 w 2376906"/>
              <a:gd name="connsiteY146" fmla="*/ 2402361 h 6853468"/>
              <a:gd name="connsiteX147" fmla="*/ 2363360 w 2376906"/>
              <a:gd name="connsiteY147" fmla="*/ 2371715 h 6853468"/>
              <a:gd name="connsiteX148" fmla="*/ 2373576 w 2376906"/>
              <a:gd name="connsiteY148" fmla="*/ 2281137 h 6853468"/>
              <a:gd name="connsiteX149" fmla="*/ 2366084 w 2376906"/>
              <a:gd name="connsiteY149" fmla="*/ 2181706 h 6853468"/>
              <a:gd name="connsiteX150" fmla="*/ 402667 w 2376906"/>
              <a:gd name="connsiteY150" fmla="*/ 2666602 h 6853468"/>
              <a:gd name="connsiteX151" fmla="*/ 385641 w 2376906"/>
              <a:gd name="connsiteY151" fmla="*/ 2457525 h 6853468"/>
              <a:gd name="connsiteX152" fmla="*/ 393814 w 2376906"/>
              <a:gd name="connsiteY152" fmla="*/ 2446628 h 6853468"/>
              <a:gd name="connsiteX153" fmla="*/ 431270 w 2376906"/>
              <a:gd name="connsiteY153" fmla="*/ 2565809 h 6853468"/>
              <a:gd name="connsiteX154" fmla="*/ 431270 w 2376906"/>
              <a:gd name="connsiteY154" fmla="*/ 2565809 h 6853468"/>
              <a:gd name="connsiteX155" fmla="*/ 442848 w 2376906"/>
              <a:gd name="connsiteY155" fmla="*/ 2676136 h 6853468"/>
              <a:gd name="connsiteX156" fmla="*/ 452382 w 2376906"/>
              <a:gd name="connsiteY156" fmla="*/ 2759903 h 6853468"/>
              <a:gd name="connsiteX157" fmla="*/ 402667 w 2376906"/>
              <a:gd name="connsiteY157" fmla="*/ 2666602 h 6853468"/>
              <a:gd name="connsiteX158" fmla="*/ 1988792 w 2376906"/>
              <a:gd name="connsiteY158" fmla="*/ 2368310 h 6853468"/>
              <a:gd name="connsiteX159" fmla="*/ 1969724 w 2376906"/>
              <a:gd name="connsiteY159" fmla="*/ 2443223 h 6853468"/>
              <a:gd name="connsiteX160" fmla="*/ 1964956 w 2376906"/>
              <a:gd name="connsiteY160" fmla="*/ 2413258 h 6853468"/>
              <a:gd name="connsiteX161" fmla="*/ 1902982 w 2376906"/>
              <a:gd name="connsiteY161" fmla="*/ 2078190 h 6853468"/>
              <a:gd name="connsiteX162" fmla="*/ 1910473 w 2376906"/>
              <a:gd name="connsiteY162" fmla="*/ 2061845 h 6853468"/>
              <a:gd name="connsiteX163" fmla="*/ 1927499 w 2376906"/>
              <a:gd name="connsiteY163" fmla="*/ 2074103 h 6853468"/>
              <a:gd name="connsiteX164" fmla="*/ 2001732 w 2376906"/>
              <a:gd name="connsiteY164" fmla="*/ 2238232 h 6853468"/>
              <a:gd name="connsiteX165" fmla="*/ 1988792 w 2376906"/>
              <a:gd name="connsiteY165" fmla="*/ 2368310 h 685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2376906" h="6853468">
                <a:moveTo>
                  <a:pt x="2366084" y="2181706"/>
                </a:moveTo>
                <a:cubicBezTo>
                  <a:pt x="2362679" y="2169448"/>
                  <a:pt x="2307516" y="1948112"/>
                  <a:pt x="2280955" y="1866388"/>
                </a:cubicBezTo>
                <a:cubicBezTo>
                  <a:pt x="2272783" y="1845957"/>
                  <a:pt x="2184930" y="1596699"/>
                  <a:pt x="2165861" y="1538812"/>
                </a:cubicBezTo>
                <a:cubicBezTo>
                  <a:pt x="2146111" y="1476157"/>
                  <a:pt x="2071879" y="1285467"/>
                  <a:pt x="2055534" y="1253459"/>
                </a:cubicBezTo>
                <a:cubicBezTo>
                  <a:pt x="2024206" y="1193528"/>
                  <a:pt x="1994241" y="1132235"/>
                  <a:pt x="1979257" y="1066175"/>
                </a:cubicBezTo>
                <a:cubicBezTo>
                  <a:pt x="1958146" y="972192"/>
                  <a:pt x="1907068" y="910899"/>
                  <a:pt x="1806957" y="900684"/>
                </a:cubicBezTo>
                <a:cubicBezTo>
                  <a:pt x="1729319" y="885701"/>
                  <a:pt x="1430345" y="884339"/>
                  <a:pt x="1358837" y="882296"/>
                </a:cubicBezTo>
                <a:cubicBezTo>
                  <a:pt x="1318656" y="880934"/>
                  <a:pt x="1277794" y="880253"/>
                  <a:pt x="1239656" y="863908"/>
                </a:cubicBezTo>
                <a:cubicBezTo>
                  <a:pt x="1211734" y="855736"/>
                  <a:pt x="1195389" y="831218"/>
                  <a:pt x="1171553" y="816917"/>
                </a:cubicBezTo>
                <a:cubicBezTo>
                  <a:pt x="1166105" y="812831"/>
                  <a:pt x="1159976" y="808744"/>
                  <a:pt x="1156570" y="801934"/>
                </a:cubicBezTo>
                <a:cubicBezTo>
                  <a:pt x="1147036" y="777417"/>
                  <a:pt x="1139545" y="752900"/>
                  <a:pt x="1146355" y="726339"/>
                </a:cubicBezTo>
                <a:cubicBezTo>
                  <a:pt x="1150441" y="712719"/>
                  <a:pt x="1155890" y="699098"/>
                  <a:pt x="1159295" y="684796"/>
                </a:cubicBezTo>
                <a:cubicBezTo>
                  <a:pt x="1162700" y="648702"/>
                  <a:pt x="1156570" y="612607"/>
                  <a:pt x="1163381" y="577193"/>
                </a:cubicBezTo>
                <a:cubicBezTo>
                  <a:pt x="1167467" y="557443"/>
                  <a:pt x="1169510" y="537693"/>
                  <a:pt x="1178363" y="519305"/>
                </a:cubicBezTo>
                <a:cubicBezTo>
                  <a:pt x="1196070" y="483211"/>
                  <a:pt x="1198113" y="447797"/>
                  <a:pt x="1177682" y="412383"/>
                </a:cubicBezTo>
                <a:cubicBezTo>
                  <a:pt x="1161337" y="351090"/>
                  <a:pt x="1149079" y="289116"/>
                  <a:pt x="1126605" y="229867"/>
                </a:cubicBezTo>
                <a:cubicBezTo>
                  <a:pt x="1121156" y="218970"/>
                  <a:pt x="1119794" y="206711"/>
                  <a:pt x="1114346" y="195815"/>
                </a:cubicBezTo>
                <a:cubicBezTo>
                  <a:pt x="1081657" y="133841"/>
                  <a:pt x="1057140" y="63013"/>
                  <a:pt x="974053" y="50755"/>
                </a:cubicBezTo>
                <a:cubicBezTo>
                  <a:pt x="949536" y="47350"/>
                  <a:pt x="928424" y="37134"/>
                  <a:pt x="907993" y="23514"/>
                </a:cubicBezTo>
                <a:cubicBezTo>
                  <a:pt x="835122" y="-17348"/>
                  <a:pt x="758166" y="7169"/>
                  <a:pt x="683253" y="8531"/>
                </a:cubicBezTo>
                <a:cubicBezTo>
                  <a:pt x="666227" y="14660"/>
                  <a:pt x="647838" y="19427"/>
                  <a:pt x="630813" y="26238"/>
                </a:cubicBezTo>
                <a:cubicBezTo>
                  <a:pt x="589951" y="42583"/>
                  <a:pt x="561348" y="75272"/>
                  <a:pt x="527296" y="101151"/>
                </a:cubicBezTo>
                <a:cubicBezTo>
                  <a:pt x="512994" y="117496"/>
                  <a:pt x="496649" y="131117"/>
                  <a:pt x="483710" y="148143"/>
                </a:cubicBezTo>
                <a:cubicBezTo>
                  <a:pt x="461236" y="179470"/>
                  <a:pt x="456468" y="218970"/>
                  <a:pt x="433995" y="250298"/>
                </a:cubicBezTo>
                <a:cubicBezTo>
                  <a:pt x="414926" y="284349"/>
                  <a:pt x="431951" y="319763"/>
                  <a:pt x="429908" y="354496"/>
                </a:cubicBezTo>
                <a:cubicBezTo>
                  <a:pt x="429227" y="390590"/>
                  <a:pt x="427184" y="426685"/>
                  <a:pt x="437400" y="462099"/>
                </a:cubicBezTo>
                <a:cubicBezTo>
                  <a:pt x="444210" y="481849"/>
                  <a:pt x="449658" y="501599"/>
                  <a:pt x="458512" y="520668"/>
                </a:cubicBezTo>
                <a:cubicBezTo>
                  <a:pt x="466684" y="535650"/>
                  <a:pt x="474175" y="550633"/>
                  <a:pt x="481667" y="565616"/>
                </a:cubicBezTo>
                <a:cubicBezTo>
                  <a:pt x="483029" y="569021"/>
                  <a:pt x="484391" y="572426"/>
                  <a:pt x="486434" y="575831"/>
                </a:cubicBezTo>
                <a:cubicBezTo>
                  <a:pt x="495288" y="592176"/>
                  <a:pt x="504141" y="608521"/>
                  <a:pt x="510951" y="625547"/>
                </a:cubicBezTo>
                <a:cubicBezTo>
                  <a:pt x="534787" y="684115"/>
                  <a:pt x="566796" y="738598"/>
                  <a:pt x="591994" y="795805"/>
                </a:cubicBezTo>
                <a:cubicBezTo>
                  <a:pt x="616511" y="850287"/>
                  <a:pt x="649882" y="897960"/>
                  <a:pt x="693468" y="938822"/>
                </a:cubicBezTo>
                <a:cubicBezTo>
                  <a:pt x="706408" y="949037"/>
                  <a:pt x="713218" y="962658"/>
                  <a:pt x="720029" y="977641"/>
                </a:cubicBezTo>
                <a:cubicBezTo>
                  <a:pt x="723434" y="983770"/>
                  <a:pt x="726157" y="990580"/>
                  <a:pt x="728201" y="996709"/>
                </a:cubicBezTo>
                <a:cubicBezTo>
                  <a:pt x="737735" y="1025313"/>
                  <a:pt x="711175" y="1033485"/>
                  <a:pt x="698235" y="1049830"/>
                </a:cubicBezTo>
                <a:cubicBezTo>
                  <a:pt x="692106" y="1056640"/>
                  <a:pt x="684614" y="1062089"/>
                  <a:pt x="676442" y="1066856"/>
                </a:cubicBezTo>
                <a:cubicBezTo>
                  <a:pt x="643752" y="1087968"/>
                  <a:pt x="611063" y="1109761"/>
                  <a:pt x="572244" y="1117252"/>
                </a:cubicBezTo>
                <a:cubicBezTo>
                  <a:pt x="536831" y="1124744"/>
                  <a:pt x="502098" y="1134278"/>
                  <a:pt x="467365" y="1145856"/>
                </a:cubicBezTo>
                <a:cubicBezTo>
                  <a:pt x="416969" y="1171054"/>
                  <a:pt x="363848" y="1187399"/>
                  <a:pt x="311409" y="1207830"/>
                </a:cubicBezTo>
                <a:cubicBezTo>
                  <a:pt x="290978" y="1216683"/>
                  <a:pt x="271909" y="1228261"/>
                  <a:pt x="252159" y="1237795"/>
                </a:cubicBezTo>
                <a:cubicBezTo>
                  <a:pt x="196995" y="1267761"/>
                  <a:pt x="156133" y="1307260"/>
                  <a:pt x="156814" y="1376045"/>
                </a:cubicBezTo>
                <a:cubicBezTo>
                  <a:pt x="155452" y="1391027"/>
                  <a:pt x="156814" y="1406010"/>
                  <a:pt x="158176" y="1420993"/>
                </a:cubicBezTo>
                <a:cubicBezTo>
                  <a:pt x="164305" y="1455726"/>
                  <a:pt x="149323" y="1487734"/>
                  <a:pt x="145918" y="1521105"/>
                </a:cubicBezTo>
                <a:cubicBezTo>
                  <a:pt x="140469" y="1554475"/>
                  <a:pt x="135021" y="1588527"/>
                  <a:pt x="152047" y="1619854"/>
                </a:cubicBezTo>
                <a:cubicBezTo>
                  <a:pt x="167029" y="1647777"/>
                  <a:pt x="168392" y="1675018"/>
                  <a:pt x="160219" y="1705665"/>
                </a:cubicBezTo>
                <a:cubicBezTo>
                  <a:pt x="151366" y="1739716"/>
                  <a:pt x="147279" y="1774449"/>
                  <a:pt x="145918" y="1809863"/>
                </a:cubicBezTo>
                <a:cubicBezTo>
                  <a:pt x="145237" y="1842552"/>
                  <a:pt x="139788" y="1873880"/>
                  <a:pt x="125487" y="1903845"/>
                </a:cubicBezTo>
                <a:cubicBezTo>
                  <a:pt x="105056" y="1944707"/>
                  <a:pt x="96202" y="1988293"/>
                  <a:pt x="88030" y="2032560"/>
                </a:cubicBezTo>
                <a:cubicBezTo>
                  <a:pt x="75771" y="2153103"/>
                  <a:pt x="51254" y="2271603"/>
                  <a:pt x="36952" y="2392146"/>
                </a:cubicBezTo>
                <a:cubicBezTo>
                  <a:pt x="42401" y="2458206"/>
                  <a:pt x="32185" y="2520861"/>
                  <a:pt x="1539" y="2580111"/>
                </a:cubicBezTo>
                <a:cubicBezTo>
                  <a:pt x="-6634" y="2638680"/>
                  <a:pt x="19246" y="2687714"/>
                  <a:pt x="43763" y="2736748"/>
                </a:cubicBezTo>
                <a:cubicBezTo>
                  <a:pt x="80539" y="2808938"/>
                  <a:pt x="107099" y="2884532"/>
                  <a:pt x="132978" y="2960808"/>
                </a:cubicBezTo>
                <a:cubicBezTo>
                  <a:pt x="139107" y="2973748"/>
                  <a:pt x="302555" y="3393264"/>
                  <a:pt x="304599" y="3400755"/>
                </a:cubicBezTo>
                <a:cubicBezTo>
                  <a:pt x="315495" y="3415738"/>
                  <a:pt x="316857" y="3432764"/>
                  <a:pt x="314814" y="3449790"/>
                </a:cubicBezTo>
                <a:cubicBezTo>
                  <a:pt x="311409" y="3483160"/>
                  <a:pt x="287573" y="3585996"/>
                  <a:pt x="282124" y="3605065"/>
                </a:cubicBezTo>
                <a:cubicBezTo>
                  <a:pt x="273952" y="3679979"/>
                  <a:pt x="278719" y="3686789"/>
                  <a:pt x="351589" y="3701772"/>
                </a:cubicBezTo>
                <a:cubicBezTo>
                  <a:pt x="369978" y="3705858"/>
                  <a:pt x="436037" y="3713349"/>
                  <a:pt x="449658" y="3719478"/>
                </a:cubicBezTo>
                <a:cubicBezTo>
                  <a:pt x="475538" y="3724927"/>
                  <a:pt x="500735" y="3732418"/>
                  <a:pt x="527977" y="3730375"/>
                </a:cubicBezTo>
                <a:cubicBezTo>
                  <a:pt x="542278" y="3729013"/>
                  <a:pt x="553856" y="3735142"/>
                  <a:pt x="557942" y="3750806"/>
                </a:cubicBezTo>
                <a:cubicBezTo>
                  <a:pt x="556581" y="3790306"/>
                  <a:pt x="576330" y="3825720"/>
                  <a:pt x="577693" y="3864539"/>
                </a:cubicBezTo>
                <a:cubicBezTo>
                  <a:pt x="587227" y="3887013"/>
                  <a:pt x="582459" y="3911530"/>
                  <a:pt x="585184" y="3934685"/>
                </a:cubicBezTo>
                <a:cubicBezTo>
                  <a:pt x="590632" y="3977590"/>
                  <a:pt x="610382" y="4014366"/>
                  <a:pt x="638985" y="4045693"/>
                </a:cubicBezTo>
                <a:cubicBezTo>
                  <a:pt x="658736" y="4067486"/>
                  <a:pt x="670313" y="4092003"/>
                  <a:pt x="673037" y="4121288"/>
                </a:cubicBezTo>
                <a:cubicBezTo>
                  <a:pt x="673718" y="4140357"/>
                  <a:pt x="672356" y="4160107"/>
                  <a:pt x="674399" y="4179857"/>
                </a:cubicBezTo>
                <a:cubicBezTo>
                  <a:pt x="679847" y="4196201"/>
                  <a:pt x="748632" y="4423667"/>
                  <a:pt x="779959" y="4521054"/>
                </a:cubicBezTo>
                <a:cubicBezTo>
                  <a:pt x="798347" y="4576899"/>
                  <a:pt x="817416" y="4632744"/>
                  <a:pt x="835122" y="4689269"/>
                </a:cubicBezTo>
                <a:cubicBezTo>
                  <a:pt x="839209" y="4722640"/>
                  <a:pt x="833080" y="4757373"/>
                  <a:pt x="839890" y="4790062"/>
                </a:cubicBezTo>
                <a:cubicBezTo>
                  <a:pt x="853511" y="4855442"/>
                  <a:pt x="868493" y="4920820"/>
                  <a:pt x="871898" y="4988243"/>
                </a:cubicBezTo>
                <a:cubicBezTo>
                  <a:pt x="874623" y="5043406"/>
                  <a:pt x="887562" y="5097208"/>
                  <a:pt x="881433" y="5153052"/>
                </a:cubicBezTo>
                <a:cubicBezTo>
                  <a:pt x="879390" y="5305604"/>
                  <a:pt x="906631" y="5456793"/>
                  <a:pt x="916165" y="5608664"/>
                </a:cubicBezTo>
                <a:cubicBezTo>
                  <a:pt x="918890" y="5621603"/>
                  <a:pt x="927744" y="5633862"/>
                  <a:pt x="922976" y="5647483"/>
                </a:cubicBezTo>
                <a:cubicBezTo>
                  <a:pt x="893692" y="5729887"/>
                  <a:pt x="909355" y="5813654"/>
                  <a:pt x="916846" y="5897422"/>
                </a:cubicBezTo>
                <a:cubicBezTo>
                  <a:pt x="925700" y="5926706"/>
                  <a:pt x="929105" y="5956671"/>
                  <a:pt x="918890" y="5985956"/>
                </a:cubicBezTo>
                <a:cubicBezTo>
                  <a:pt x="916165" y="5996171"/>
                  <a:pt x="913441" y="6006387"/>
                  <a:pt x="910718" y="6016602"/>
                </a:cubicBezTo>
                <a:cubicBezTo>
                  <a:pt x="908674" y="6028861"/>
                  <a:pt x="908674" y="6041119"/>
                  <a:pt x="910718" y="6054059"/>
                </a:cubicBezTo>
                <a:cubicBezTo>
                  <a:pt x="928424" y="6088792"/>
                  <a:pt x="910718" y="6127611"/>
                  <a:pt x="920933" y="6160981"/>
                </a:cubicBezTo>
                <a:cubicBezTo>
                  <a:pt x="936596" y="6210697"/>
                  <a:pt x="914804" y="6244067"/>
                  <a:pt x="885519" y="6276757"/>
                </a:cubicBezTo>
                <a:cubicBezTo>
                  <a:pt x="853511" y="6312852"/>
                  <a:pt x="819459" y="6347584"/>
                  <a:pt x="779959" y="6375506"/>
                </a:cubicBezTo>
                <a:cubicBezTo>
                  <a:pt x="776554" y="6376868"/>
                  <a:pt x="658736" y="6454506"/>
                  <a:pt x="618554" y="6468808"/>
                </a:cubicBezTo>
                <a:cubicBezTo>
                  <a:pt x="526615" y="6502179"/>
                  <a:pt x="487115" y="6568239"/>
                  <a:pt x="514356" y="6641109"/>
                </a:cubicBezTo>
                <a:cubicBezTo>
                  <a:pt x="527296" y="6655411"/>
                  <a:pt x="537511" y="6673118"/>
                  <a:pt x="555218" y="6683333"/>
                </a:cubicBezTo>
                <a:cubicBezTo>
                  <a:pt x="562709" y="6687420"/>
                  <a:pt x="570882" y="6690144"/>
                  <a:pt x="579054" y="6691506"/>
                </a:cubicBezTo>
                <a:cubicBezTo>
                  <a:pt x="632175" y="6696273"/>
                  <a:pt x="685295" y="6688101"/>
                  <a:pt x="737735" y="6682652"/>
                </a:cubicBezTo>
                <a:cubicBezTo>
                  <a:pt x="790855" y="6667670"/>
                  <a:pt x="848743" y="6673799"/>
                  <a:pt x="899821" y="6654049"/>
                </a:cubicBezTo>
                <a:cubicBezTo>
                  <a:pt x="974053" y="6625445"/>
                  <a:pt x="1050329" y="6603652"/>
                  <a:pt x="1125924" y="6578454"/>
                </a:cubicBezTo>
                <a:cubicBezTo>
                  <a:pt x="1140225" y="6572325"/>
                  <a:pt x="1214458" y="6540316"/>
                  <a:pt x="1217863" y="6538273"/>
                </a:cubicBezTo>
                <a:cubicBezTo>
                  <a:pt x="1225355" y="6532144"/>
                  <a:pt x="1247829" y="6510351"/>
                  <a:pt x="1251234" y="6504903"/>
                </a:cubicBezTo>
                <a:cubicBezTo>
                  <a:pt x="1260087" y="6489239"/>
                  <a:pt x="1266217" y="6472894"/>
                  <a:pt x="1266217" y="6455187"/>
                </a:cubicBezTo>
                <a:cubicBezTo>
                  <a:pt x="1266217" y="6392532"/>
                  <a:pt x="1281199" y="6332601"/>
                  <a:pt x="1294820" y="6271990"/>
                </a:cubicBezTo>
                <a:cubicBezTo>
                  <a:pt x="1299587" y="6249515"/>
                  <a:pt x="1304354" y="6225679"/>
                  <a:pt x="1298225" y="6203886"/>
                </a:cubicBezTo>
                <a:cubicBezTo>
                  <a:pt x="1284604" y="6155533"/>
                  <a:pt x="1285967" y="6108542"/>
                  <a:pt x="1297544" y="6060870"/>
                </a:cubicBezTo>
                <a:cubicBezTo>
                  <a:pt x="1311165" y="5964844"/>
                  <a:pt x="1305717" y="5867456"/>
                  <a:pt x="1326148" y="5772111"/>
                </a:cubicBezTo>
                <a:cubicBezTo>
                  <a:pt x="1337725" y="5716267"/>
                  <a:pt x="1327509" y="5659741"/>
                  <a:pt x="1335682" y="5603215"/>
                </a:cubicBezTo>
                <a:cubicBezTo>
                  <a:pt x="1339768" y="5582103"/>
                  <a:pt x="1336363" y="5559629"/>
                  <a:pt x="1345216" y="5538517"/>
                </a:cubicBezTo>
                <a:cubicBezTo>
                  <a:pt x="1386759" y="5350552"/>
                  <a:pt x="1379949" y="5160544"/>
                  <a:pt x="1362923" y="4970536"/>
                </a:cubicBezTo>
                <a:cubicBezTo>
                  <a:pt x="1360199" y="4963725"/>
                  <a:pt x="1338406" y="4871105"/>
                  <a:pt x="1339087" y="4820709"/>
                </a:cubicBezTo>
                <a:cubicBezTo>
                  <a:pt x="1340449" y="4725364"/>
                  <a:pt x="1350665" y="4630019"/>
                  <a:pt x="1348621" y="4534675"/>
                </a:cubicBezTo>
                <a:cubicBezTo>
                  <a:pt x="1347940" y="4494494"/>
                  <a:pt x="1335001" y="4411408"/>
                  <a:pt x="1335001" y="4411408"/>
                </a:cubicBezTo>
                <a:cubicBezTo>
                  <a:pt x="1335001" y="4411408"/>
                  <a:pt x="1330915" y="4394382"/>
                  <a:pt x="1330915" y="4386210"/>
                </a:cubicBezTo>
                <a:cubicBezTo>
                  <a:pt x="1321380" y="4327641"/>
                  <a:pt x="1311165" y="4268391"/>
                  <a:pt x="1326148" y="4209141"/>
                </a:cubicBezTo>
                <a:cubicBezTo>
                  <a:pt x="1325466" y="4150572"/>
                  <a:pt x="1324785" y="4092003"/>
                  <a:pt x="1324785" y="4034116"/>
                </a:cubicBezTo>
                <a:cubicBezTo>
                  <a:pt x="1324785" y="4025262"/>
                  <a:pt x="1322061" y="4011642"/>
                  <a:pt x="1333639" y="4010279"/>
                </a:cubicBezTo>
                <a:cubicBezTo>
                  <a:pt x="1349984" y="4008236"/>
                  <a:pt x="1349984" y="4023219"/>
                  <a:pt x="1351346" y="4034797"/>
                </a:cubicBezTo>
                <a:cubicBezTo>
                  <a:pt x="1374501" y="4106305"/>
                  <a:pt x="1393569" y="4178495"/>
                  <a:pt x="1399018" y="4253408"/>
                </a:cubicBezTo>
                <a:cubicBezTo>
                  <a:pt x="1425578" y="4384167"/>
                  <a:pt x="1478698" y="4954872"/>
                  <a:pt x="1501173" y="4984838"/>
                </a:cubicBezTo>
                <a:cubicBezTo>
                  <a:pt x="1515474" y="5008674"/>
                  <a:pt x="1505940" y="5036596"/>
                  <a:pt x="1512750" y="5061794"/>
                </a:cubicBezTo>
                <a:cubicBezTo>
                  <a:pt x="1516837" y="5075415"/>
                  <a:pt x="1512069" y="5287216"/>
                  <a:pt x="1518199" y="5379155"/>
                </a:cubicBezTo>
                <a:cubicBezTo>
                  <a:pt x="1531138" y="5427509"/>
                  <a:pt x="1539310" y="5475862"/>
                  <a:pt x="1531819" y="5526259"/>
                </a:cubicBezTo>
                <a:cubicBezTo>
                  <a:pt x="1531819" y="5571888"/>
                  <a:pt x="1548845" y="5614793"/>
                  <a:pt x="1550207" y="5659741"/>
                </a:cubicBezTo>
                <a:cubicBezTo>
                  <a:pt x="1559061" y="5727844"/>
                  <a:pt x="1563827" y="5796628"/>
                  <a:pt x="1567914" y="5865413"/>
                </a:cubicBezTo>
                <a:cubicBezTo>
                  <a:pt x="1571320" y="5913766"/>
                  <a:pt x="1581535" y="5962801"/>
                  <a:pt x="1571320" y="6010473"/>
                </a:cubicBezTo>
                <a:cubicBezTo>
                  <a:pt x="1563827" y="6047249"/>
                  <a:pt x="1565871" y="6079257"/>
                  <a:pt x="1581535" y="6112628"/>
                </a:cubicBezTo>
                <a:cubicBezTo>
                  <a:pt x="1592431" y="6140550"/>
                  <a:pt x="1606052" y="6166430"/>
                  <a:pt x="1623759" y="6190947"/>
                </a:cubicBezTo>
                <a:cubicBezTo>
                  <a:pt x="1637379" y="6210015"/>
                  <a:pt x="1645551" y="6231809"/>
                  <a:pt x="1644190" y="6254964"/>
                </a:cubicBezTo>
                <a:cubicBezTo>
                  <a:pt x="1642146" y="6299231"/>
                  <a:pt x="1652362" y="6340774"/>
                  <a:pt x="1665982" y="6381636"/>
                </a:cubicBezTo>
                <a:cubicBezTo>
                  <a:pt x="1681646" y="6428627"/>
                  <a:pt x="1687095" y="6474937"/>
                  <a:pt x="1679603" y="6524653"/>
                </a:cubicBezTo>
                <a:cubicBezTo>
                  <a:pt x="1672793" y="6567558"/>
                  <a:pt x="1672112" y="6611825"/>
                  <a:pt x="1708207" y="6645196"/>
                </a:cubicBezTo>
                <a:cubicBezTo>
                  <a:pt x="1728638" y="6689463"/>
                  <a:pt x="1770862" y="6819540"/>
                  <a:pt x="1789931" y="6830437"/>
                </a:cubicBezTo>
                <a:cubicBezTo>
                  <a:pt x="1862801" y="6871299"/>
                  <a:pt x="2039189" y="6855634"/>
                  <a:pt x="2101843" y="6800471"/>
                </a:cubicBezTo>
                <a:cubicBezTo>
                  <a:pt x="2139982" y="6767781"/>
                  <a:pt x="2152921" y="6699678"/>
                  <a:pt x="2113421" y="6645876"/>
                </a:cubicBezTo>
                <a:cubicBezTo>
                  <a:pt x="2098438" y="6625445"/>
                  <a:pt x="2080732" y="6606377"/>
                  <a:pt x="2062344" y="6588670"/>
                </a:cubicBezTo>
                <a:cubicBezTo>
                  <a:pt x="1994241" y="6520567"/>
                  <a:pt x="1966319" y="6441567"/>
                  <a:pt x="1992197" y="6346222"/>
                </a:cubicBezTo>
                <a:cubicBezTo>
                  <a:pt x="1994922" y="6336007"/>
                  <a:pt x="1996283" y="6325110"/>
                  <a:pt x="1994922" y="6314213"/>
                </a:cubicBezTo>
                <a:cubicBezTo>
                  <a:pt x="2000370" y="6243386"/>
                  <a:pt x="2010586" y="6172559"/>
                  <a:pt x="2003094" y="6101731"/>
                </a:cubicBezTo>
                <a:cubicBezTo>
                  <a:pt x="1988792" y="5970292"/>
                  <a:pt x="2011267" y="5592319"/>
                  <a:pt x="2011947" y="5556905"/>
                </a:cubicBezTo>
                <a:cubicBezTo>
                  <a:pt x="2026930" y="5466328"/>
                  <a:pt x="2036464" y="5375750"/>
                  <a:pt x="2029654" y="5284492"/>
                </a:cubicBezTo>
                <a:cubicBezTo>
                  <a:pt x="2024887" y="5223199"/>
                  <a:pt x="2029654" y="5160544"/>
                  <a:pt x="2007180" y="5101975"/>
                </a:cubicBezTo>
                <a:cubicBezTo>
                  <a:pt x="1987430" y="5082225"/>
                  <a:pt x="1994922" y="5059070"/>
                  <a:pt x="1998327" y="5036596"/>
                </a:cubicBezTo>
                <a:cubicBezTo>
                  <a:pt x="1999008" y="5022975"/>
                  <a:pt x="1999008" y="5009355"/>
                  <a:pt x="1986750" y="5000501"/>
                </a:cubicBezTo>
                <a:cubicBezTo>
                  <a:pt x="1962913" y="4982794"/>
                  <a:pt x="1966999" y="4961682"/>
                  <a:pt x="1969724" y="4933760"/>
                </a:cubicBezTo>
                <a:cubicBezTo>
                  <a:pt x="1973129" y="4890855"/>
                  <a:pt x="1979257" y="4845907"/>
                  <a:pt x="1966999" y="4802321"/>
                </a:cubicBezTo>
                <a:cubicBezTo>
                  <a:pt x="1956784" y="4766226"/>
                  <a:pt x="1945206" y="4747157"/>
                  <a:pt x="1957465" y="4721959"/>
                </a:cubicBezTo>
                <a:cubicBezTo>
                  <a:pt x="1965637" y="4713105"/>
                  <a:pt x="1965637" y="4704933"/>
                  <a:pt x="1957465" y="4696080"/>
                </a:cubicBezTo>
                <a:cubicBezTo>
                  <a:pt x="1948611" y="4668838"/>
                  <a:pt x="1932267" y="4638873"/>
                  <a:pt x="1954060" y="4612994"/>
                </a:cubicBezTo>
                <a:cubicBezTo>
                  <a:pt x="1982663" y="4578942"/>
                  <a:pt x="1986750" y="4542166"/>
                  <a:pt x="1981982" y="4501304"/>
                </a:cubicBezTo>
                <a:cubicBezTo>
                  <a:pt x="1979939" y="4442055"/>
                  <a:pt x="1983344" y="4250684"/>
                  <a:pt x="1984025" y="4214589"/>
                </a:cubicBezTo>
                <a:cubicBezTo>
                  <a:pt x="2005137" y="4083150"/>
                  <a:pt x="2013309" y="3578505"/>
                  <a:pt x="2012628" y="3519255"/>
                </a:cubicBezTo>
                <a:cubicBezTo>
                  <a:pt x="2012628" y="3494057"/>
                  <a:pt x="2022163" y="3484522"/>
                  <a:pt x="2046680" y="3493376"/>
                </a:cubicBezTo>
                <a:cubicBezTo>
                  <a:pt x="2067111" y="3496781"/>
                  <a:pt x="2084818" y="3489971"/>
                  <a:pt x="2099120" y="3477031"/>
                </a:cubicBezTo>
                <a:cubicBezTo>
                  <a:pt x="2125680" y="3451833"/>
                  <a:pt x="2239413" y="3437531"/>
                  <a:pt x="2252352" y="3411652"/>
                </a:cubicBezTo>
                <a:cubicBezTo>
                  <a:pt x="2270059" y="3398031"/>
                  <a:pt x="2291852" y="3394626"/>
                  <a:pt x="2311602" y="3391221"/>
                </a:cubicBezTo>
                <a:cubicBezTo>
                  <a:pt x="2355188" y="3384410"/>
                  <a:pt x="2353145" y="3360574"/>
                  <a:pt x="2342929" y="3328566"/>
                </a:cubicBezTo>
                <a:cubicBezTo>
                  <a:pt x="2319774" y="3258419"/>
                  <a:pt x="2270059" y="3111316"/>
                  <a:pt x="2242818" y="3029592"/>
                </a:cubicBezTo>
                <a:cubicBezTo>
                  <a:pt x="2225111" y="2989411"/>
                  <a:pt x="2238050" y="2948549"/>
                  <a:pt x="2242137" y="2908369"/>
                </a:cubicBezTo>
                <a:cubicBezTo>
                  <a:pt x="2260524" y="2895429"/>
                  <a:pt x="2262568" y="2874317"/>
                  <a:pt x="2267335" y="2854567"/>
                </a:cubicBezTo>
                <a:cubicBezTo>
                  <a:pt x="2291171" y="2763309"/>
                  <a:pt x="2303430" y="2670007"/>
                  <a:pt x="2323861" y="2577387"/>
                </a:cubicBezTo>
                <a:cubicBezTo>
                  <a:pt x="2328628" y="2558318"/>
                  <a:pt x="2351783" y="2415982"/>
                  <a:pt x="2356550" y="2402361"/>
                </a:cubicBezTo>
                <a:cubicBezTo>
                  <a:pt x="2358593" y="2392146"/>
                  <a:pt x="2359955" y="2381930"/>
                  <a:pt x="2363360" y="2371715"/>
                </a:cubicBezTo>
                <a:cubicBezTo>
                  <a:pt x="2372895" y="2342430"/>
                  <a:pt x="2360636" y="2310422"/>
                  <a:pt x="2373576" y="2281137"/>
                </a:cubicBezTo>
                <a:cubicBezTo>
                  <a:pt x="2383110" y="2247086"/>
                  <a:pt x="2369490" y="2214396"/>
                  <a:pt x="2366084" y="2181706"/>
                </a:cubicBezTo>
                <a:close/>
                <a:moveTo>
                  <a:pt x="402667" y="2666602"/>
                </a:moveTo>
                <a:cubicBezTo>
                  <a:pt x="401305" y="2633231"/>
                  <a:pt x="385641" y="2494301"/>
                  <a:pt x="385641" y="2457525"/>
                </a:cubicBezTo>
                <a:cubicBezTo>
                  <a:pt x="385641" y="2452077"/>
                  <a:pt x="387003" y="2445266"/>
                  <a:pt x="393814" y="2446628"/>
                </a:cubicBezTo>
                <a:cubicBezTo>
                  <a:pt x="404029" y="2448671"/>
                  <a:pt x="427865" y="2531076"/>
                  <a:pt x="431270" y="2565809"/>
                </a:cubicBezTo>
                <a:cubicBezTo>
                  <a:pt x="431270" y="2565809"/>
                  <a:pt x="431270" y="2565809"/>
                  <a:pt x="431270" y="2565809"/>
                </a:cubicBezTo>
                <a:cubicBezTo>
                  <a:pt x="432632" y="2580792"/>
                  <a:pt x="442848" y="2676136"/>
                  <a:pt x="442848" y="2676136"/>
                </a:cubicBezTo>
                <a:cubicBezTo>
                  <a:pt x="453063" y="2702697"/>
                  <a:pt x="451021" y="2730619"/>
                  <a:pt x="452382" y="2759903"/>
                </a:cubicBezTo>
                <a:cubicBezTo>
                  <a:pt x="436037" y="2758541"/>
                  <a:pt x="403348" y="2694524"/>
                  <a:pt x="402667" y="2666602"/>
                </a:cubicBezTo>
                <a:close/>
                <a:moveTo>
                  <a:pt x="1988792" y="2368310"/>
                </a:moveTo>
                <a:cubicBezTo>
                  <a:pt x="1987430" y="2383973"/>
                  <a:pt x="1977896" y="2434370"/>
                  <a:pt x="1969724" y="2443223"/>
                </a:cubicBezTo>
                <a:cubicBezTo>
                  <a:pt x="1961551" y="2434370"/>
                  <a:pt x="1965637" y="2423473"/>
                  <a:pt x="1964956" y="2413258"/>
                </a:cubicBezTo>
                <a:cubicBezTo>
                  <a:pt x="1935672" y="2302930"/>
                  <a:pt x="1924094" y="2189879"/>
                  <a:pt x="1902982" y="2078190"/>
                </a:cubicBezTo>
                <a:cubicBezTo>
                  <a:pt x="1901620" y="2071379"/>
                  <a:pt x="1902301" y="2063888"/>
                  <a:pt x="1910473" y="2061845"/>
                </a:cubicBezTo>
                <a:cubicBezTo>
                  <a:pt x="1920689" y="2059121"/>
                  <a:pt x="1923413" y="2066612"/>
                  <a:pt x="1927499" y="2074103"/>
                </a:cubicBezTo>
                <a:cubicBezTo>
                  <a:pt x="1956784" y="2126543"/>
                  <a:pt x="1975852" y="2183750"/>
                  <a:pt x="2001732" y="2238232"/>
                </a:cubicBezTo>
                <a:cubicBezTo>
                  <a:pt x="2020801" y="2279094"/>
                  <a:pt x="1992878" y="2324723"/>
                  <a:pt x="1988792" y="2368310"/>
                </a:cubicBezTo>
                <a:close/>
              </a:path>
            </a:pathLst>
          </a:custGeom>
          <a:solidFill>
            <a:schemeClr val="bg1"/>
          </a:solidFill>
          <a:ln w="68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29" name="Graphic 2">
            <a:extLst>
              <a:ext uri="{FF2B5EF4-FFF2-40B4-BE49-F238E27FC236}">
                <a16:creationId xmlns:a16="http://schemas.microsoft.com/office/drawing/2014/main" id="{7A79372F-B670-4DA8-91D7-DB12247FD4F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63680" y="4004918"/>
            <a:ext cx="1959453" cy="2104599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51" name="Freeform 3">
            <a:extLst>
              <a:ext uri="{FF2B5EF4-FFF2-40B4-BE49-F238E27FC236}">
                <a16:creationId xmlns:a16="http://schemas.microsoft.com/office/drawing/2014/main" id="{46205E06-6374-405C-9846-CD50D7A0252D}"/>
              </a:ext>
            </a:extLst>
          </p:cNvPr>
          <p:cNvSpPr/>
          <p:nvPr/>
        </p:nvSpPr>
        <p:spPr>
          <a:xfrm flipH="1">
            <a:off x="3726239" y="3980113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152" name="Freeform 5">
            <a:extLst>
              <a:ext uri="{FF2B5EF4-FFF2-40B4-BE49-F238E27FC236}">
                <a16:creationId xmlns:a16="http://schemas.microsoft.com/office/drawing/2014/main" id="{99B747BD-826B-4502-A35C-A5F37950D89C}"/>
              </a:ext>
            </a:extLst>
          </p:cNvPr>
          <p:cNvSpPr/>
          <p:nvPr/>
        </p:nvSpPr>
        <p:spPr>
          <a:xfrm flipH="1">
            <a:off x="5973793" y="3904859"/>
            <a:ext cx="1124207" cy="1867275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30" name="자유형: 도형 29">
            <a:extLst>
              <a:ext uri="{FF2B5EF4-FFF2-40B4-BE49-F238E27FC236}">
                <a16:creationId xmlns:a16="http://schemas.microsoft.com/office/drawing/2014/main" id="{2E949985-C5F5-4574-B6A1-4F75208A3634}"/>
              </a:ext>
            </a:extLst>
          </p:cNvPr>
          <p:cNvSpPr/>
          <p:nvPr/>
        </p:nvSpPr>
        <p:spPr>
          <a:xfrm>
            <a:off x="4611927" y="4617259"/>
            <a:ext cx="2808124" cy="1367790"/>
          </a:xfrm>
          <a:custGeom>
            <a:avLst/>
            <a:gdLst>
              <a:gd name="connsiteX0" fmla="*/ 1404062 w 2808124"/>
              <a:gd name="connsiteY0" fmla="*/ 0 h 1367790"/>
              <a:gd name="connsiteX1" fmla="*/ 2808124 w 2808124"/>
              <a:gd name="connsiteY1" fmla="*/ 156007 h 1367790"/>
              <a:gd name="connsiteX2" fmla="*/ 2189087 w 2808124"/>
              <a:gd name="connsiteY2" fmla="*/ 285371 h 1367790"/>
              <a:gd name="connsiteX3" fmla="*/ 2106865 w 2808124"/>
              <a:gd name="connsiteY3" fmla="*/ 290329 h 1367790"/>
              <a:gd name="connsiteX4" fmla="*/ 2106865 w 2808124"/>
              <a:gd name="connsiteY4" fmla="*/ 1367790 h 1367790"/>
              <a:gd name="connsiteX5" fmla="*/ 1982060 w 2808124"/>
              <a:gd name="connsiteY5" fmla="*/ 1367790 h 1367790"/>
              <a:gd name="connsiteX6" fmla="*/ 1982060 w 2808124"/>
              <a:gd name="connsiteY6" fmla="*/ 297856 h 1367790"/>
              <a:gd name="connsiteX7" fmla="*/ 1950587 w 2808124"/>
              <a:gd name="connsiteY7" fmla="*/ 299754 h 1367790"/>
              <a:gd name="connsiteX8" fmla="*/ 1404062 w 2808124"/>
              <a:gd name="connsiteY8" fmla="*/ 312014 h 1367790"/>
              <a:gd name="connsiteX9" fmla="*/ 857538 w 2808124"/>
              <a:gd name="connsiteY9" fmla="*/ 299754 h 1367790"/>
              <a:gd name="connsiteX10" fmla="*/ 799183 w 2808124"/>
              <a:gd name="connsiteY10" fmla="*/ 296235 h 1367790"/>
              <a:gd name="connsiteX11" fmla="*/ 799183 w 2808124"/>
              <a:gd name="connsiteY11" fmla="*/ 1367790 h 1367790"/>
              <a:gd name="connsiteX12" fmla="*/ 674378 w 2808124"/>
              <a:gd name="connsiteY12" fmla="*/ 1367790 h 1367790"/>
              <a:gd name="connsiteX13" fmla="*/ 674378 w 2808124"/>
              <a:gd name="connsiteY13" fmla="*/ 288708 h 1367790"/>
              <a:gd name="connsiteX14" fmla="*/ 619038 w 2808124"/>
              <a:gd name="connsiteY14" fmla="*/ 285371 h 1367790"/>
              <a:gd name="connsiteX15" fmla="*/ 0 w 2808124"/>
              <a:gd name="connsiteY15" fmla="*/ 156007 h 1367790"/>
              <a:gd name="connsiteX16" fmla="*/ 1404062 w 2808124"/>
              <a:gd name="connsiteY16" fmla="*/ 0 h 1367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08124" h="1367790">
                <a:moveTo>
                  <a:pt x="1404062" y="0"/>
                </a:moveTo>
                <a:cubicBezTo>
                  <a:pt x="2179504" y="0"/>
                  <a:pt x="2808124" y="69847"/>
                  <a:pt x="2808124" y="156007"/>
                </a:cubicBezTo>
                <a:cubicBezTo>
                  <a:pt x="2808124" y="209857"/>
                  <a:pt x="2562570" y="257335"/>
                  <a:pt x="2189087" y="285371"/>
                </a:cubicBezTo>
                <a:lnTo>
                  <a:pt x="2106865" y="290329"/>
                </a:lnTo>
                <a:lnTo>
                  <a:pt x="2106865" y="1367790"/>
                </a:lnTo>
                <a:lnTo>
                  <a:pt x="1982060" y="1367790"/>
                </a:lnTo>
                <a:lnTo>
                  <a:pt x="1982060" y="297856"/>
                </a:lnTo>
                <a:lnTo>
                  <a:pt x="1950587" y="299754"/>
                </a:lnTo>
                <a:cubicBezTo>
                  <a:pt x="1782607" y="307649"/>
                  <a:pt x="1597923" y="312014"/>
                  <a:pt x="1404062" y="312014"/>
                </a:cubicBezTo>
                <a:cubicBezTo>
                  <a:pt x="1210202" y="312014"/>
                  <a:pt x="1025518" y="307649"/>
                  <a:pt x="857538" y="299754"/>
                </a:cubicBezTo>
                <a:lnTo>
                  <a:pt x="799183" y="296235"/>
                </a:lnTo>
                <a:lnTo>
                  <a:pt x="799183" y="1367790"/>
                </a:lnTo>
                <a:lnTo>
                  <a:pt x="674378" y="1367790"/>
                </a:lnTo>
                <a:lnTo>
                  <a:pt x="674378" y="288708"/>
                </a:lnTo>
                <a:lnTo>
                  <a:pt x="619038" y="285371"/>
                </a:lnTo>
                <a:cubicBezTo>
                  <a:pt x="245555" y="257335"/>
                  <a:pt x="0" y="209857"/>
                  <a:pt x="0" y="156007"/>
                </a:cubicBezTo>
                <a:cubicBezTo>
                  <a:pt x="0" y="69847"/>
                  <a:pt x="628620" y="0"/>
                  <a:pt x="1404062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AC6C13BF-5885-4E29-BAE1-816EC7AE7DEF}"/>
              </a:ext>
            </a:extLst>
          </p:cNvPr>
          <p:cNvGrpSpPr/>
          <p:nvPr/>
        </p:nvGrpSpPr>
        <p:grpSpPr>
          <a:xfrm>
            <a:off x="4334247" y="1794691"/>
            <a:ext cx="3523512" cy="1855607"/>
            <a:chOff x="4150351" y="1422827"/>
            <a:chExt cx="3920087" cy="2064457"/>
          </a:xfrm>
        </p:grpSpPr>
        <p:sp>
          <p:nvSpPr>
            <p:cNvPr id="155" name="Oval 21">
              <a:extLst>
                <a:ext uri="{FF2B5EF4-FFF2-40B4-BE49-F238E27FC236}">
                  <a16:creationId xmlns:a16="http://schemas.microsoft.com/office/drawing/2014/main" id="{CC81D453-49E7-4E66-91DE-85090170A49A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56" name="Oval 21">
              <a:extLst>
                <a:ext uri="{FF2B5EF4-FFF2-40B4-BE49-F238E27FC236}">
                  <a16:creationId xmlns:a16="http://schemas.microsoft.com/office/drawing/2014/main" id="{8DBEC588-6FF3-4FD4-81AC-0FE1ED7220E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57" name="Oval 21">
              <a:extLst>
                <a:ext uri="{FF2B5EF4-FFF2-40B4-BE49-F238E27FC236}">
                  <a16:creationId xmlns:a16="http://schemas.microsoft.com/office/drawing/2014/main" id="{B988E5F0-3A2A-4E63-ACAE-C3EB4931A970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58" name="Oval 21">
              <a:extLst>
                <a:ext uri="{FF2B5EF4-FFF2-40B4-BE49-F238E27FC236}">
                  <a16:creationId xmlns:a16="http://schemas.microsoft.com/office/drawing/2014/main" id="{6D48D3CB-5F85-4821-827F-B1B3D525FC5D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59" name="Group 33">
            <a:extLst>
              <a:ext uri="{FF2B5EF4-FFF2-40B4-BE49-F238E27FC236}">
                <a16:creationId xmlns:a16="http://schemas.microsoft.com/office/drawing/2014/main" id="{B087BA26-2AC1-4926-8C9A-06662CF8FD50}"/>
              </a:ext>
            </a:extLst>
          </p:cNvPr>
          <p:cNvGrpSpPr/>
          <p:nvPr/>
        </p:nvGrpSpPr>
        <p:grpSpPr>
          <a:xfrm>
            <a:off x="2168069" y="1730365"/>
            <a:ext cx="2361875" cy="1135337"/>
            <a:chOff x="1343487" y="1612564"/>
            <a:chExt cx="2361875" cy="1135337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6173385-BA12-4C2C-A81C-C91C6985D8F3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70F0DB0C-BA9C-417A-B181-E4B609552612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62" name="Group 36">
            <a:extLst>
              <a:ext uri="{FF2B5EF4-FFF2-40B4-BE49-F238E27FC236}">
                <a16:creationId xmlns:a16="http://schemas.microsoft.com/office/drawing/2014/main" id="{4DFD3865-7E69-4809-BE71-1ADEE889CFF7}"/>
              </a:ext>
            </a:extLst>
          </p:cNvPr>
          <p:cNvGrpSpPr/>
          <p:nvPr/>
        </p:nvGrpSpPr>
        <p:grpSpPr>
          <a:xfrm>
            <a:off x="8102280" y="2545306"/>
            <a:ext cx="2286862" cy="1135337"/>
            <a:chOff x="1343487" y="1612564"/>
            <a:chExt cx="2361875" cy="1135337"/>
          </a:xfrm>
        </p:grpSpPr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878A89FD-C151-436E-9475-3B3950723CEE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88E17818-FB83-4CEC-843C-9D0BFBECED2F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65" name="Group 39">
            <a:extLst>
              <a:ext uri="{FF2B5EF4-FFF2-40B4-BE49-F238E27FC236}">
                <a16:creationId xmlns:a16="http://schemas.microsoft.com/office/drawing/2014/main" id="{9D5B362F-CE38-4457-8D41-EF91FC3F2BE1}"/>
              </a:ext>
            </a:extLst>
          </p:cNvPr>
          <p:cNvGrpSpPr/>
          <p:nvPr/>
        </p:nvGrpSpPr>
        <p:grpSpPr>
          <a:xfrm>
            <a:off x="9021215" y="4175187"/>
            <a:ext cx="2286862" cy="1135337"/>
            <a:chOff x="1343487" y="1612564"/>
            <a:chExt cx="2361875" cy="1135337"/>
          </a:xfrm>
        </p:grpSpPr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5D7EDE38-A2AC-4405-B312-FD9485AFD94A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 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30C019E5-F498-4D90-B9E8-C2EB63A9DE6E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68" name="Group 42">
            <a:extLst>
              <a:ext uri="{FF2B5EF4-FFF2-40B4-BE49-F238E27FC236}">
                <a16:creationId xmlns:a16="http://schemas.microsoft.com/office/drawing/2014/main" id="{68BE10F2-243D-4A17-B4F7-27507D1CE1A1}"/>
              </a:ext>
            </a:extLst>
          </p:cNvPr>
          <p:cNvGrpSpPr/>
          <p:nvPr/>
        </p:nvGrpSpPr>
        <p:grpSpPr>
          <a:xfrm>
            <a:off x="772925" y="3360246"/>
            <a:ext cx="2361875" cy="1135337"/>
            <a:chOff x="1343487" y="1612564"/>
            <a:chExt cx="2361875" cy="1135337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0B70827D-ED57-4B8D-97AC-3F79F10CB6AF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293B9BD9-8843-4725-BDCB-1365CBF2B1C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5" name="Group 8">
            <a:extLst>
              <a:ext uri="{FF2B5EF4-FFF2-40B4-BE49-F238E27FC236}">
                <a16:creationId xmlns:a16="http://schemas.microsoft.com/office/drawing/2014/main" id="{1457CE5B-7CB2-4DB9-9E68-AFBD8B42E5B2}"/>
              </a:ext>
            </a:extLst>
          </p:cNvPr>
          <p:cNvGrpSpPr/>
          <p:nvPr/>
        </p:nvGrpSpPr>
        <p:grpSpPr>
          <a:xfrm>
            <a:off x="4123017" y="1968661"/>
            <a:ext cx="3917201" cy="3921189"/>
            <a:chOff x="2599015" y="1672344"/>
            <a:chExt cx="3917201" cy="3921189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F1DFF2D-9202-4D47-AB37-D88257C8D820}"/>
                </a:ext>
              </a:extLst>
            </p:cNvPr>
            <p:cNvGrpSpPr/>
            <p:nvPr/>
          </p:nvGrpSpPr>
          <p:grpSpPr>
            <a:xfrm>
              <a:off x="3873539" y="1672344"/>
              <a:ext cx="1368153" cy="3921189"/>
              <a:chOff x="3887923" y="1781204"/>
              <a:chExt cx="1368153" cy="3921189"/>
            </a:xfrm>
          </p:grpSpPr>
          <p:sp>
            <p:nvSpPr>
              <p:cNvPr id="10" name="Up Arrow 2">
                <a:extLst>
                  <a:ext uri="{FF2B5EF4-FFF2-40B4-BE49-F238E27FC236}">
                    <a16:creationId xmlns:a16="http://schemas.microsoft.com/office/drawing/2014/main" id="{D13B00FD-D5CA-4A0E-8054-58993C4B6F29}"/>
                  </a:ext>
                </a:extLst>
              </p:cNvPr>
              <p:cNvSpPr/>
              <p:nvPr/>
            </p:nvSpPr>
            <p:spPr>
              <a:xfrm>
                <a:off x="3887923" y="1781204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RelaxedModerately" fov="6000000"/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1" name="Up Arrow 97">
                <a:extLst>
                  <a:ext uri="{FF2B5EF4-FFF2-40B4-BE49-F238E27FC236}">
                    <a16:creationId xmlns:a16="http://schemas.microsoft.com/office/drawing/2014/main" id="{61AD522D-4DF1-48F3-BD9B-3A5227FEEA04}"/>
                  </a:ext>
                </a:extLst>
              </p:cNvPr>
              <p:cNvSpPr/>
              <p:nvPr/>
            </p:nvSpPr>
            <p:spPr>
              <a:xfrm rot="10800000">
                <a:off x="3887924" y="4334241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Below" fov="6000000">
                  <a:rot lat="19488000" lon="0" rev="0"/>
                </a:camera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" name="Group 3">
              <a:extLst>
                <a:ext uri="{FF2B5EF4-FFF2-40B4-BE49-F238E27FC236}">
                  <a16:creationId xmlns:a16="http://schemas.microsoft.com/office/drawing/2014/main" id="{58456901-2F4A-44F8-88AA-47E46ACDE56C}"/>
                </a:ext>
              </a:extLst>
            </p:cNvPr>
            <p:cNvGrpSpPr/>
            <p:nvPr/>
          </p:nvGrpSpPr>
          <p:grpSpPr>
            <a:xfrm>
              <a:off x="2599015" y="2941322"/>
              <a:ext cx="3917201" cy="1368152"/>
              <a:chOff x="2527007" y="3212976"/>
              <a:chExt cx="3917201" cy="1368152"/>
            </a:xfrm>
          </p:grpSpPr>
          <p:sp>
            <p:nvSpPr>
              <p:cNvPr id="8" name="Up Arrow 96">
                <a:extLst>
                  <a:ext uri="{FF2B5EF4-FFF2-40B4-BE49-F238E27FC236}">
                    <a16:creationId xmlns:a16="http://schemas.microsoft.com/office/drawing/2014/main" id="{C946D1A1-E0E6-442D-B880-EEB2000E6D3F}"/>
                  </a:ext>
                </a:extLst>
              </p:cNvPr>
              <p:cNvSpPr/>
              <p:nvPr/>
            </p:nvSpPr>
            <p:spPr>
              <a:xfrm rot="5400000">
                <a:off x="5076056" y="3212976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Right" fov="6000000">
                  <a:rot lat="19488000" lon="0" rev="0"/>
                </a:camera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" name="Up Arrow 98">
                <a:extLst>
                  <a:ext uri="{FF2B5EF4-FFF2-40B4-BE49-F238E27FC236}">
                    <a16:creationId xmlns:a16="http://schemas.microsoft.com/office/drawing/2014/main" id="{D4E5358E-2A4C-41D2-85D1-69C81B6BFDE1}"/>
                  </a:ext>
                </a:extLst>
              </p:cNvPr>
              <p:cNvSpPr/>
              <p:nvPr/>
            </p:nvSpPr>
            <p:spPr>
              <a:xfrm rot="16200000">
                <a:off x="2527007" y="3212976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Above" fov="6000000">
                  <a:rot lat="19488000" lon="0" rev="0"/>
                </a:camera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2" name="Rounded Rectangle 9">
            <a:extLst>
              <a:ext uri="{FF2B5EF4-FFF2-40B4-BE49-F238E27FC236}">
                <a16:creationId xmlns:a16="http://schemas.microsoft.com/office/drawing/2014/main" id="{31FEB2B3-68DF-47EA-B79B-7DACE64CCA53}"/>
              </a:ext>
            </a:extLst>
          </p:cNvPr>
          <p:cNvSpPr/>
          <p:nvPr/>
        </p:nvSpPr>
        <p:spPr>
          <a:xfrm>
            <a:off x="5577559" y="3425197"/>
            <a:ext cx="1008112" cy="1008112"/>
          </a:xfrm>
          <a:prstGeom prst="round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BC7CECD-CE81-4863-A725-6B2AD388804B}"/>
              </a:ext>
            </a:extLst>
          </p:cNvPr>
          <p:cNvSpPr txBox="1"/>
          <p:nvPr/>
        </p:nvSpPr>
        <p:spPr>
          <a:xfrm>
            <a:off x="5798214" y="2373071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S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8C69E9-397A-4142-A9F8-9236FA9D95E7}"/>
              </a:ext>
            </a:extLst>
          </p:cNvPr>
          <p:cNvSpPr txBox="1"/>
          <p:nvPr/>
        </p:nvSpPr>
        <p:spPr>
          <a:xfrm>
            <a:off x="7113374" y="3675492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W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0DF23FB-B716-4114-9D03-AFCE90B502BD}"/>
              </a:ext>
            </a:extLst>
          </p:cNvPr>
          <p:cNvSpPr txBox="1"/>
          <p:nvPr/>
        </p:nvSpPr>
        <p:spPr>
          <a:xfrm>
            <a:off x="5812600" y="5004709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O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9AC540E-1486-49E1-A4D8-10193F9CB40C}"/>
              </a:ext>
            </a:extLst>
          </p:cNvPr>
          <p:cNvSpPr txBox="1"/>
          <p:nvPr/>
        </p:nvSpPr>
        <p:spPr>
          <a:xfrm>
            <a:off x="4511824" y="3675491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Arial" pitchFamily="34" charset="0"/>
              </a:rPr>
              <a:t>T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Arial" pitchFamily="34" charset="0"/>
            </a:endParaRPr>
          </a:p>
        </p:txBody>
      </p:sp>
      <p:grpSp>
        <p:nvGrpSpPr>
          <p:cNvPr id="17" name="Group 104">
            <a:extLst>
              <a:ext uri="{FF2B5EF4-FFF2-40B4-BE49-F238E27FC236}">
                <a16:creationId xmlns:a16="http://schemas.microsoft.com/office/drawing/2014/main" id="{94F61EC3-9E27-4B14-977F-8BEDB861CD03}"/>
              </a:ext>
            </a:extLst>
          </p:cNvPr>
          <p:cNvGrpSpPr/>
          <p:nvPr/>
        </p:nvGrpSpPr>
        <p:grpSpPr>
          <a:xfrm>
            <a:off x="7153774" y="5043643"/>
            <a:ext cx="3320245" cy="1127966"/>
            <a:chOff x="4572000" y="2000094"/>
            <a:chExt cx="2888786" cy="112796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11461F6-9E3A-488C-90AC-873106CA15B2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4AC007C-86FF-4E76-B318-E5E92C7EBE32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16">
            <a:extLst>
              <a:ext uri="{FF2B5EF4-FFF2-40B4-BE49-F238E27FC236}">
                <a16:creationId xmlns:a16="http://schemas.microsoft.com/office/drawing/2014/main" id="{CF5F8493-0976-4461-9637-59C88A2BC0FC}"/>
              </a:ext>
            </a:extLst>
          </p:cNvPr>
          <p:cNvGrpSpPr/>
          <p:nvPr/>
        </p:nvGrpSpPr>
        <p:grpSpPr>
          <a:xfrm>
            <a:off x="8218202" y="3404089"/>
            <a:ext cx="3326098" cy="1127966"/>
            <a:chOff x="4572000" y="2000094"/>
            <a:chExt cx="2888786" cy="112796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1D819A-8D4E-41A9-9753-63F22F066371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05790F5-9F27-4E5D-99CC-D86C2E904986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119">
            <a:extLst>
              <a:ext uri="{FF2B5EF4-FFF2-40B4-BE49-F238E27FC236}">
                <a16:creationId xmlns:a16="http://schemas.microsoft.com/office/drawing/2014/main" id="{0660BA0E-0593-4EE8-AFA5-9F38574816A7}"/>
              </a:ext>
            </a:extLst>
          </p:cNvPr>
          <p:cNvGrpSpPr/>
          <p:nvPr/>
        </p:nvGrpSpPr>
        <p:grpSpPr>
          <a:xfrm>
            <a:off x="1801930" y="1785393"/>
            <a:ext cx="3164907" cy="1127966"/>
            <a:chOff x="4572000" y="2000094"/>
            <a:chExt cx="2888786" cy="1127966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76E95BB-727D-49A7-B5BB-6739350DDA2A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DF8E634-C81C-4578-8F7F-FA603A58006B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122">
            <a:extLst>
              <a:ext uri="{FF2B5EF4-FFF2-40B4-BE49-F238E27FC236}">
                <a16:creationId xmlns:a16="http://schemas.microsoft.com/office/drawing/2014/main" id="{174E1B8C-2DD0-45FF-B973-3F1630E0D8C1}"/>
              </a:ext>
            </a:extLst>
          </p:cNvPr>
          <p:cNvGrpSpPr/>
          <p:nvPr/>
        </p:nvGrpSpPr>
        <p:grpSpPr>
          <a:xfrm>
            <a:off x="808897" y="3404089"/>
            <a:ext cx="3164907" cy="1127966"/>
            <a:chOff x="4572000" y="2000094"/>
            <a:chExt cx="2888786" cy="112796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9C9C10C-A5F6-47DE-9B44-9DB207F1AB35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7A98DB4-5CE9-47F7-9EF0-A09A4794A636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9" name="Trapezoid 1">
            <a:extLst>
              <a:ext uri="{FF2B5EF4-FFF2-40B4-BE49-F238E27FC236}">
                <a16:creationId xmlns:a16="http://schemas.microsoft.com/office/drawing/2014/main" id="{880F80EE-94A7-41F2-A899-766A1A94282B}"/>
              </a:ext>
            </a:extLst>
          </p:cNvPr>
          <p:cNvSpPr/>
          <p:nvPr/>
        </p:nvSpPr>
        <p:spPr>
          <a:xfrm rot="5400000">
            <a:off x="5790086" y="3791204"/>
            <a:ext cx="583056" cy="307473"/>
          </a:xfrm>
          <a:custGeom>
            <a:avLst/>
            <a:gdLst/>
            <a:ahLst/>
            <a:cxnLst/>
            <a:rect l="l" t="t" r="r" b="b"/>
            <a:pathLst>
              <a:path w="3960000" h="2088291">
                <a:moveTo>
                  <a:pt x="2426682" y="911061"/>
                </a:moveTo>
                <a:lnTo>
                  <a:pt x="3005912" y="911061"/>
                </a:lnTo>
                <a:lnTo>
                  <a:pt x="2716709" y="558736"/>
                </a:lnTo>
                <a:close/>
                <a:moveTo>
                  <a:pt x="944878" y="911061"/>
                </a:moveTo>
                <a:lnTo>
                  <a:pt x="1492078" y="911061"/>
                </a:lnTo>
                <a:lnTo>
                  <a:pt x="1207362" y="574352"/>
                </a:lnTo>
                <a:close/>
                <a:moveTo>
                  <a:pt x="0" y="1355144"/>
                </a:moveTo>
                <a:lnTo>
                  <a:pt x="367927" y="911061"/>
                </a:lnTo>
                <a:lnTo>
                  <a:pt x="375890" y="911061"/>
                </a:lnTo>
                <a:cubicBezTo>
                  <a:pt x="569459" y="662755"/>
                  <a:pt x="763029" y="414450"/>
                  <a:pt x="956598" y="166145"/>
                </a:cubicBezTo>
                <a:cubicBezTo>
                  <a:pt x="971292" y="147296"/>
                  <a:pt x="988397" y="131432"/>
                  <a:pt x="1007748" y="119547"/>
                </a:cubicBezTo>
                <a:cubicBezTo>
                  <a:pt x="1020414" y="94872"/>
                  <a:pt x="1038217" y="72400"/>
                  <a:pt x="1060687" y="53399"/>
                </a:cubicBezTo>
                <a:lnTo>
                  <a:pt x="1060687" y="53401"/>
                </a:lnTo>
                <a:cubicBezTo>
                  <a:pt x="1155310" y="-26611"/>
                  <a:pt x="1296880" y="-14766"/>
                  <a:pt x="1376892" y="79857"/>
                </a:cubicBezTo>
                <a:lnTo>
                  <a:pt x="1961028" y="770663"/>
                </a:lnTo>
                <a:cubicBezTo>
                  <a:pt x="2150053" y="541035"/>
                  <a:pt x="2339079" y="311407"/>
                  <a:pt x="2528104" y="81778"/>
                </a:cubicBezTo>
                <a:cubicBezTo>
                  <a:pt x="2606859" y="-13893"/>
                  <a:pt x="2748261" y="-27607"/>
                  <a:pt x="2843933" y="51148"/>
                </a:cubicBezTo>
                <a:lnTo>
                  <a:pt x="2843931" y="51148"/>
                </a:lnTo>
                <a:lnTo>
                  <a:pt x="2857540" y="64861"/>
                </a:lnTo>
                <a:cubicBezTo>
                  <a:pt x="2890350" y="77598"/>
                  <a:pt x="2920006" y="99132"/>
                  <a:pt x="2943877" y="128212"/>
                </a:cubicBezTo>
                <a:lnTo>
                  <a:pt x="3576146" y="898480"/>
                </a:lnTo>
                <a:lnTo>
                  <a:pt x="3584513" y="911061"/>
                </a:lnTo>
                <a:lnTo>
                  <a:pt x="3592073" y="911061"/>
                </a:lnTo>
                <a:lnTo>
                  <a:pt x="3960000" y="1355144"/>
                </a:lnTo>
                <a:lnTo>
                  <a:pt x="2455256" y="1355144"/>
                </a:lnTo>
                <a:lnTo>
                  <a:pt x="2748064" y="1701423"/>
                </a:lnTo>
                <a:cubicBezTo>
                  <a:pt x="2828076" y="1796046"/>
                  <a:pt x="2816231" y="1937616"/>
                  <a:pt x="2721608" y="2017628"/>
                </a:cubicBezTo>
                <a:cubicBezTo>
                  <a:pt x="2626985" y="2097640"/>
                  <a:pt x="2485415" y="2085795"/>
                  <a:pt x="2405403" y="1991172"/>
                </a:cubicBezTo>
                <a:lnTo>
                  <a:pt x="1965654" y="1471119"/>
                </a:lnTo>
                <a:lnTo>
                  <a:pt x="1524929" y="2006513"/>
                </a:lnTo>
                <a:cubicBezTo>
                  <a:pt x="1446174" y="2102184"/>
                  <a:pt x="1304772" y="2115898"/>
                  <a:pt x="1209101" y="2037143"/>
                </a:cubicBezTo>
                <a:cubicBezTo>
                  <a:pt x="1113429" y="1958388"/>
                  <a:pt x="1099715" y="1816987"/>
                  <a:pt x="1178470" y="1721315"/>
                </a:cubicBezTo>
                <a:lnTo>
                  <a:pt x="1479895" y="13551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EA7C83CC-B266-47A2-9C4B-23F4B189557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A273BB2-6EC9-437B-82F8-373114A18836}"/>
              </a:ext>
            </a:extLst>
          </p:cNvPr>
          <p:cNvSpPr txBox="1"/>
          <p:nvPr/>
        </p:nvSpPr>
        <p:spPr>
          <a:xfrm>
            <a:off x="8529647" y="5334217"/>
            <a:ext cx="323563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b="1" dirty="0">
                <a:solidFill>
                  <a:schemeClr val="accent4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618194E-FFBE-4510-9EF0-2118B7A6648D}"/>
              </a:ext>
            </a:extLst>
          </p:cNvPr>
          <p:cNvSpPr txBox="1"/>
          <p:nvPr/>
        </p:nvSpPr>
        <p:spPr>
          <a:xfrm>
            <a:off x="489000" y="3784805"/>
            <a:ext cx="3577903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0CEA9F1-BA32-4D0D-B160-DBE3FF45B361}"/>
              </a:ext>
            </a:extLst>
          </p:cNvPr>
          <p:cNvSpPr txBox="1"/>
          <p:nvPr/>
        </p:nvSpPr>
        <p:spPr>
          <a:xfrm>
            <a:off x="489000" y="4431967"/>
            <a:ext cx="357790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3C68938-5D6A-4A30-AD9E-354E52BC7871}"/>
              </a:ext>
            </a:extLst>
          </p:cNvPr>
          <p:cNvSpPr txBox="1"/>
          <p:nvPr/>
        </p:nvSpPr>
        <p:spPr>
          <a:xfrm>
            <a:off x="489000" y="5211107"/>
            <a:ext cx="296860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F6E7AEA3-EBB4-4879-AA4B-27A2BEF41F6A}"/>
              </a:ext>
            </a:extLst>
          </p:cNvPr>
          <p:cNvGrpSpPr/>
          <p:nvPr/>
        </p:nvGrpSpPr>
        <p:grpSpPr>
          <a:xfrm>
            <a:off x="1539931" y="1290083"/>
            <a:ext cx="8387840" cy="4462683"/>
            <a:chOff x="1539931" y="2062855"/>
            <a:chExt cx="6935376" cy="3689911"/>
          </a:xfrm>
        </p:grpSpPr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EB3A7E87-8BBB-49E9-B6F9-A76CD2BFD97D}"/>
                </a:ext>
              </a:extLst>
            </p:cNvPr>
            <p:cNvSpPr/>
            <p:nvPr/>
          </p:nvSpPr>
          <p:spPr>
            <a:xfrm rot="21388816">
              <a:off x="6286103" y="2062855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1BAA9C46-BB87-4155-BDC2-F295777D6AB4}"/>
                </a:ext>
              </a:extLst>
            </p:cNvPr>
            <p:cNvSpPr/>
            <p:nvPr/>
          </p:nvSpPr>
          <p:spPr>
            <a:xfrm rot="21388816">
              <a:off x="4704045" y="2563762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9886A7EC-D282-4F81-9E4E-AA428F8F20F1}"/>
                </a:ext>
              </a:extLst>
            </p:cNvPr>
            <p:cNvSpPr/>
            <p:nvPr/>
          </p:nvSpPr>
          <p:spPr>
            <a:xfrm rot="21388816">
              <a:off x="3121988" y="3064669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05F3E544-D42A-421E-8481-0A13B0E926D6}"/>
                </a:ext>
              </a:extLst>
            </p:cNvPr>
            <p:cNvSpPr/>
            <p:nvPr/>
          </p:nvSpPr>
          <p:spPr>
            <a:xfrm rot="21388816">
              <a:off x="1539931" y="3565576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7C641FD2-681A-4C0D-B13F-BB22469787A4}"/>
              </a:ext>
            </a:extLst>
          </p:cNvPr>
          <p:cNvGrpSpPr/>
          <p:nvPr/>
        </p:nvGrpSpPr>
        <p:grpSpPr>
          <a:xfrm>
            <a:off x="8105776" y="3868375"/>
            <a:ext cx="3217222" cy="897285"/>
            <a:chOff x="7483202" y="1970281"/>
            <a:chExt cx="2880320" cy="89728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FB9F20E-DA52-410A-8865-382C6DC8294B}"/>
                </a:ext>
              </a:extLst>
            </p:cNvPr>
            <p:cNvSpPr txBox="1"/>
            <p:nvPr/>
          </p:nvSpPr>
          <p:spPr>
            <a:xfrm>
              <a:off x="7483202" y="197028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Calibri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A3B1A41-24B7-486A-8DBD-D06631B62020}"/>
                </a:ext>
              </a:extLst>
            </p:cNvPr>
            <p:cNvSpPr txBox="1"/>
            <p:nvPr/>
          </p:nvSpPr>
          <p:spPr>
            <a:xfrm>
              <a:off x="7483202" y="222123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D46BD555-C561-4D6E-9F6A-53811A9A4650}"/>
              </a:ext>
            </a:extLst>
          </p:cNvPr>
          <p:cNvGrpSpPr/>
          <p:nvPr/>
        </p:nvGrpSpPr>
        <p:grpSpPr>
          <a:xfrm>
            <a:off x="7696473" y="5359512"/>
            <a:ext cx="3217222" cy="897285"/>
            <a:chOff x="7959859" y="5205624"/>
            <a:chExt cx="2880320" cy="89728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6AC1513-EB36-4C4E-AD4E-54E400BE9FA0}"/>
                </a:ext>
              </a:extLst>
            </p:cNvPr>
            <p:cNvSpPr txBox="1"/>
            <p:nvPr/>
          </p:nvSpPr>
          <p:spPr>
            <a:xfrm>
              <a:off x="7959859" y="520562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Calibri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F35DCE6-5D2D-44B6-88D9-91314E7D7453}"/>
                </a:ext>
              </a:extLst>
            </p:cNvPr>
            <p:cNvSpPr txBox="1"/>
            <p:nvPr/>
          </p:nvSpPr>
          <p:spPr>
            <a:xfrm>
              <a:off x="7959859" y="545657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AE5AC2F-25A1-4594-BBEF-B4E7E32B30C8}"/>
              </a:ext>
            </a:extLst>
          </p:cNvPr>
          <p:cNvGrpSpPr/>
          <p:nvPr/>
        </p:nvGrpSpPr>
        <p:grpSpPr>
          <a:xfrm>
            <a:off x="846307" y="1557008"/>
            <a:ext cx="3223973" cy="897285"/>
            <a:chOff x="1919536" y="1816053"/>
            <a:chExt cx="2880320" cy="89728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6A30C29-EEAC-4652-A72C-5F829477BFCC}"/>
                </a:ext>
              </a:extLst>
            </p:cNvPr>
            <p:cNvSpPr txBox="1"/>
            <p:nvPr/>
          </p:nvSpPr>
          <p:spPr>
            <a:xfrm>
              <a:off x="1919536" y="1816053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Calibri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06FDA35-0180-4A10-BD16-20E75638C3AC}"/>
                </a:ext>
              </a:extLst>
            </p:cNvPr>
            <p:cNvSpPr txBox="1"/>
            <p:nvPr/>
          </p:nvSpPr>
          <p:spPr>
            <a:xfrm>
              <a:off x="1919536" y="2067007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</a:t>
              </a:r>
            </a:p>
          </p:txBody>
        </p:sp>
      </p:grpSp>
      <p:cxnSp>
        <p:nvCxnSpPr>
          <p:cNvPr id="23" name="Elbow Connector 59">
            <a:extLst>
              <a:ext uri="{FF2B5EF4-FFF2-40B4-BE49-F238E27FC236}">
                <a16:creationId xmlns:a16="http://schemas.microsoft.com/office/drawing/2014/main" id="{D0A6EDDF-CA55-48AF-8993-B498598B3707}"/>
              </a:ext>
            </a:extLst>
          </p:cNvPr>
          <p:cNvCxnSpPr>
            <a:cxnSpLocks/>
          </p:cNvCxnSpPr>
          <p:nvPr/>
        </p:nvCxnSpPr>
        <p:spPr>
          <a:xfrm rot="16200000" flipH="1">
            <a:off x="3908750" y="2203818"/>
            <a:ext cx="1058456" cy="591380"/>
          </a:xfrm>
          <a:prstGeom prst="bentConnector3">
            <a:avLst>
              <a:gd name="adj1" fmla="val -1011"/>
            </a:avLst>
          </a:prstGeom>
          <a:ln w="15875">
            <a:solidFill>
              <a:schemeClr val="accent2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lbow Connector 60">
            <a:extLst>
              <a:ext uri="{FF2B5EF4-FFF2-40B4-BE49-F238E27FC236}">
                <a16:creationId xmlns:a16="http://schemas.microsoft.com/office/drawing/2014/main" id="{DB9553D8-F7BE-420B-8D0D-996B94779035}"/>
              </a:ext>
            </a:extLst>
          </p:cNvPr>
          <p:cNvCxnSpPr>
            <a:cxnSpLocks/>
          </p:cNvCxnSpPr>
          <p:nvPr/>
        </p:nvCxnSpPr>
        <p:spPr>
          <a:xfrm rot="16200000" flipV="1">
            <a:off x="1175211" y="5221499"/>
            <a:ext cx="963453" cy="256640"/>
          </a:xfrm>
          <a:prstGeom prst="bentConnector3">
            <a:avLst>
              <a:gd name="adj1" fmla="val 286"/>
            </a:avLst>
          </a:prstGeom>
          <a:ln w="15875">
            <a:solidFill>
              <a:schemeClr val="accent3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22346872-A8E9-4018-A3C4-FF9AE4F876D0}"/>
              </a:ext>
            </a:extLst>
          </p:cNvPr>
          <p:cNvGrpSpPr/>
          <p:nvPr/>
        </p:nvGrpSpPr>
        <p:grpSpPr>
          <a:xfrm>
            <a:off x="1879579" y="5359512"/>
            <a:ext cx="3223973" cy="897285"/>
            <a:chOff x="1991543" y="4871087"/>
            <a:chExt cx="2880320" cy="89728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F67FC6E-9FAD-4626-88D5-4D77FC62B0B8}"/>
                </a:ext>
              </a:extLst>
            </p:cNvPr>
            <p:cNvSpPr txBox="1"/>
            <p:nvPr/>
          </p:nvSpPr>
          <p:spPr>
            <a:xfrm>
              <a:off x="1991543" y="4871087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Calibri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078FD32-B685-48F5-80B1-E05EBEC4BE55}"/>
                </a:ext>
              </a:extLst>
            </p:cNvPr>
            <p:cNvSpPr txBox="1"/>
            <p:nvPr/>
          </p:nvSpPr>
          <p:spPr>
            <a:xfrm>
              <a:off x="1991543" y="5122041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</a:t>
              </a:r>
            </a:p>
          </p:txBody>
        </p:sp>
      </p:grpSp>
      <p:cxnSp>
        <p:nvCxnSpPr>
          <p:cNvPr id="38" name="Elbow Connector 59">
            <a:extLst>
              <a:ext uri="{FF2B5EF4-FFF2-40B4-BE49-F238E27FC236}">
                <a16:creationId xmlns:a16="http://schemas.microsoft.com/office/drawing/2014/main" id="{6B766EA6-559D-47E9-A6AB-87037F469ACC}"/>
              </a:ext>
            </a:extLst>
          </p:cNvPr>
          <p:cNvCxnSpPr>
            <a:cxnSpLocks/>
          </p:cNvCxnSpPr>
          <p:nvPr/>
        </p:nvCxnSpPr>
        <p:spPr>
          <a:xfrm rot="16200000" flipH="1">
            <a:off x="9920461" y="2918768"/>
            <a:ext cx="883017" cy="577228"/>
          </a:xfrm>
          <a:prstGeom prst="bentConnector3">
            <a:avLst>
              <a:gd name="adj1" fmla="val -298"/>
            </a:avLst>
          </a:prstGeom>
          <a:ln w="15875">
            <a:solidFill>
              <a:schemeClr val="accent2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lbow Connector 60">
            <a:extLst>
              <a:ext uri="{FF2B5EF4-FFF2-40B4-BE49-F238E27FC236}">
                <a16:creationId xmlns:a16="http://schemas.microsoft.com/office/drawing/2014/main" id="{70C6AF68-1AB6-4F56-80AE-43A90C8BD396}"/>
              </a:ext>
            </a:extLst>
          </p:cNvPr>
          <p:cNvCxnSpPr>
            <a:cxnSpLocks/>
          </p:cNvCxnSpPr>
          <p:nvPr/>
        </p:nvCxnSpPr>
        <p:spPr>
          <a:xfrm rot="16200000" flipV="1">
            <a:off x="6353013" y="4703895"/>
            <a:ext cx="1569263" cy="686038"/>
          </a:xfrm>
          <a:prstGeom prst="bentConnector3">
            <a:avLst>
              <a:gd name="adj1" fmla="val 54"/>
            </a:avLst>
          </a:prstGeom>
          <a:ln w="15875">
            <a:solidFill>
              <a:schemeClr val="accent3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50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576868"/>
      </a:accent6>
      <a:hlink>
        <a:srgbClr val="0000FF"/>
      </a:hlink>
      <a:folHlink>
        <a:srgbClr val="800080"/>
      </a:folHlink>
    </a:clrScheme>
    <a:fontScheme name="ALLPPT PONTS">
      <a:majorFont>
        <a:latin typeface="Arial"/>
        <a:ea typeface="Malgun Gothic"/>
        <a:cs typeface=""/>
      </a:majorFont>
      <a:minorFont>
        <a:latin typeface="Arial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50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576868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50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576868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3286</TotalTime>
  <Words>4216</Words>
  <Application>Microsoft Office PowerPoint</Application>
  <PresentationFormat>와이드스크린</PresentationFormat>
  <Paragraphs>532</Paragraphs>
  <Slides>48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4</vt:i4>
      </vt:variant>
      <vt:variant>
        <vt:lpstr>테마</vt:lpstr>
      </vt:variant>
      <vt:variant>
        <vt:i4>3</vt:i4>
      </vt:variant>
      <vt:variant>
        <vt:lpstr>슬라이드 제목</vt:lpstr>
      </vt:variant>
      <vt:variant>
        <vt:i4>48</vt:i4>
      </vt:variant>
    </vt:vector>
  </HeadingPairs>
  <TitlesOfParts>
    <vt:vector size="55" baseType="lpstr">
      <vt:lpstr>Brush Script Std</vt:lpstr>
      <vt:lpstr>Arial</vt:lpstr>
      <vt:lpstr>Calibri</vt:lpstr>
      <vt:lpstr>Wingdings</vt:lpstr>
      <vt:lpstr>Cover and End Slide Master</vt:lpstr>
      <vt:lpstr>Contents Slide Master</vt:lpstr>
      <vt:lpstr>Section Break Slide Master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WIN10</cp:lastModifiedBy>
  <cp:revision>75</cp:revision>
  <dcterms:created xsi:type="dcterms:W3CDTF">2020-01-20T05:08:25Z</dcterms:created>
  <dcterms:modified xsi:type="dcterms:W3CDTF">2022-08-11T03:55:35Z</dcterms:modified>
</cp:coreProperties>
</file>