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61" r:id="rId4"/>
    <p:sldId id="356" r:id="rId5"/>
    <p:sldId id="358" r:id="rId6"/>
    <p:sldId id="259" r:id="rId7"/>
    <p:sldId id="260" r:id="rId8"/>
    <p:sldId id="307" r:id="rId9"/>
    <p:sldId id="309" r:id="rId10"/>
    <p:sldId id="308" r:id="rId11"/>
    <p:sldId id="312" r:id="rId12"/>
    <p:sldId id="310" r:id="rId13"/>
    <p:sldId id="311" r:id="rId14"/>
    <p:sldId id="313" r:id="rId15"/>
    <p:sldId id="298" r:id="rId16"/>
    <p:sldId id="314" r:id="rId17"/>
    <p:sldId id="315" r:id="rId18"/>
    <p:sldId id="316" r:id="rId19"/>
    <p:sldId id="317" r:id="rId20"/>
    <p:sldId id="321" r:id="rId21"/>
    <p:sldId id="328" r:id="rId22"/>
    <p:sldId id="320" r:id="rId23"/>
    <p:sldId id="318" r:id="rId24"/>
    <p:sldId id="325" r:id="rId25"/>
    <p:sldId id="323" r:id="rId26"/>
    <p:sldId id="324" r:id="rId27"/>
    <p:sldId id="322" r:id="rId28"/>
    <p:sldId id="326" r:id="rId29"/>
    <p:sldId id="327" r:id="rId30"/>
    <p:sldId id="319" r:id="rId31"/>
    <p:sldId id="329" r:id="rId32"/>
    <p:sldId id="336" r:id="rId33"/>
    <p:sldId id="331" r:id="rId34"/>
    <p:sldId id="332" r:id="rId35"/>
    <p:sldId id="333" r:id="rId36"/>
    <p:sldId id="334" r:id="rId37"/>
    <p:sldId id="335" r:id="rId38"/>
    <p:sldId id="340" r:id="rId39"/>
    <p:sldId id="337" r:id="rId40"/>
    <p:sldId id="338" r:id="rId41"/>
    <p:sldId id="339" r:id="rId42"/>
    <p:sldId id="330" r:id="rId43"/>
    <p:sldId id="299" r:id="rId44"/>
    <p:sldId id="300" r:id="rId45"/>
    <p:sldId id="359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6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302" y="102"/>
      </p:cViewPr>
      <p:guideLst>
        <p:guide orient="horz" pos="20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96-45C4-B847-7AA43B5097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96-45C4-B847-7AA43B5097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96-45C4-B847-7AA43B509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404608"/>
        <c:axId val="56410496"/>
      </c:barChart>
      <c:catAx>
        <c:axId val="56404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6410496"/>
        <c:crosses val="autoZero"/>
        <c:auto val="1"/>
        <c:lblAlgn val="ctr"/>
        <c:lblOffset val="100"/>
        <c:noMultiLvlLbl val="0"/>
      </c:catAx>
      <c:valAx>
        <c:axId val="5641049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6404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3A-4B2D-A7A0-D657ED8BBCD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3A-4B2D-A7A0-D657ED8BBCD1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3A-4B2D-A7A0-D657ED8BB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A7-43CC-BC01-6F94C3A48E6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A7-43CC-BC01-6F94C3A48E66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A7-43CC-BC01-6F94C3A48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A33BB2-BBE0-4F07-815C-F28A00D38687}"/>
              </a:ext>
            </a:extLst>
          </p:cNvPr>
          <p:cNvGrpSpPr/>
          <p:nvPr userDrawn="1"/>
        </p:nvGrpSpPr>
        <p:grpSpPr>
          <a:xfrm>
            <a:off x="659509" y="1772815"/>
            <a:ext cx="2435815" cy="4432734"/>
            <a:chOff x="4871870" y="1763729"/>
            <a:chExt cx="2448272" cy="430393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0997307C-467A-433B-B44A-467F1E831005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DA52F03-F2D2-46D8-81E1-9548790C94E4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13AD0B3-4FB9-4947-B0C9-CA52F8408E1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DCEF830-CD55-44DF-8B62-047326F6DF78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16A244-87DE-4799-B0BE-6E334CFDA5F5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ACA16D45-6400-4891-8FDD-2CEE7D01BB4F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4" name="Picture Placeholder 2">
              <a:extLst>
                <a:ext uri="{FF2B5EF4-FFF2-40B4-BE49-F238E27FC236}">
                  <a16:creationId xmlns:a16="http://schemas.microsoft.com/office/drawing/2014/main" id="{2439A4BC-0CFE-449A-9C51-E3F1F6AC7F11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F6384C5A-0DC7-4DA8-8AF9-71A8DD23AF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53328" y="1"/>
            <a:ext cx="6243450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2AAC6D1E-B725-4098-AD78-3F97C0C52D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80" y="2142999"/>
            <a:ext cx="2144970" cy="3628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9">
            <a:extLst>
              <a:ext uri="{FF2B5EF4-FFF2-40B4-BE49-F238E27FC236}">
                <a16:creationId xmlns:a16="http://schemas.microsoft.com/office/drawing/2014/main" id="{9645783D-4919-4B3A-BD4A-B5C388E4C505}"/>
              </a:ext>
            </a:extLst>
          </p:cNvPr>
          <p:cNvSpPr/>
          <p:nvPr userDrawn="1"/>
        </p:nvSpPr>
        <p:spPr>
          <a:xfrm>
            <a:off x="404813" y="1076325"/>
            <a:ext cx="11382375" cy="47053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20C421C8-A6C9-4311-8791-41D214D3A8B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5825" y="0"/>
            <a:ext cx="41080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 And Send To Back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CF78AAA-E5AC-40FA-9F66-F443EBF852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D031D3-99AE-43DC-84AD-FE84A0D77CF9}"/>
              </a:ext>
            </a:extLst>
          </p:cNvPr>
          <p:cNvGrpSpPr/>
          <p:nvPr userDrawn="1"/>
        </p:nvGrpSpPr>
        <p:grpSpPr>
          <a:xfrm>
            <a:off x="3377308" y="1775445"/>
            <a:ext cx="5437384" cy="2987474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5ADAA5F-DD98-4632-B971-9654C97D542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8334A1-B210-4E36-927D-191714AE768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737A979-BF4B-4442-8F98-615E5C8F297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C7F6AD1-17A7-4E8E-89BB-DAA33E72D77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9FE1537-4C8E-4E73-8C11-12C484E448F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95359CC-3543-4570-BC9D-0CD42876519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A4936C6-A3F3-4425-B5B0-C3269F39DA0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99C5746-3697-43F7-9135-8E4B40A4CA5D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C2273B5-C391-4671-99B1-32A2AB6E832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F7AE59E-9767-4B36-BBBA-9926DD625D5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24ADF23-7AF5-484E-8ACE-B4D0C0E4CDE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3AECA07-9269-4CB9-B260-152C432B765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1349A18-6896-4DD1-9E41-2DA11B96F0D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093743" y="1944995"/>
            <a:ext cx="4040802" cy="24007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2CD2C86-D2E2-43A9-8B80-E0D93F796A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2C0E8-4B99-4F0D-A1D3-E7FCE368F9DD}"/>
              </a:ext>
            </a:extLst>
          </p:cNvPr>
          <p:cNvSpPr/>
          <p:nvPr userDrawn="1"/>
        </p:nvSpPr>
        <p:spPr>
          <a:xfrm>
            <a:off x="912647" y="1446905"/>
            <a:ext cx="2222208" cy="43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E1CAE9-891A-4836-A6D6-3E141A2E7D70}"/>
              </a:ext>
            </a:extLst>
          </p:cNvPr>
          <p:cNvSpPr/>
          <p:nvPr userDrawn="1"/>
        </p:nvSpPr>
        <p:spPr>
          <a:xfrm>
            <a:off x="912647" y="5764340"/>
            <a:ext cx="2222208" cy="64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42AA11C-10B3-495E-ACBA-12528162A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13751" y="1702145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328D74-6104-4D9B-AA1D-9B4E547FAD11}"/>
              </a:ext>
            </a:extLst>
          </p:cNvPr>
          <p:cNvSpPr/>
          <p:nvPr userDrawn="1"/>
        </p:nvSpPr>
        <p:spPr>
          <a:xfrm>
            <a:off x="3626311" y="1446905"/>
            <a:ext cx="2222208" cy="43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6A9C17-C299-4FB2-9EFF-5D0FB7C10F23}"/>
              </a:ext>
            </a:extLst>
          </p:cNvPr>
          <p:cNvSpPr/>
          <p:nvPr userDrawn="1"/>
        </p:nvSpPr>
        <p:spPr>
          <a:xfrm>
            <a:off x="3626311" y="5764340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099F044-C2C5-4F21-9216-344DDC80B0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27415" y="1702145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A008A6-97EC-413D-AFCA-A8259EFD7AC2}"/>
              </a:ext>
            </a:extLst>
          </p:cNvPr>
          <p:cNvSpPr/>
          <p:nvPr userDrawn="1"/>
        </p:nvSpPr>
        <p:spPr>
          <a:xfrm>
            <a:off x="6339975" y="1446905"/>
            <a:ext cx="2222208" cy="43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9FD277-0515-4336-ABA8-59026CC6C5D1}"/>
              </a:ext>
            </a:extLst>
          </p:cNvPr>
          <p:cNvSpPr/>
          <p:nvPr userDrawn="1"/>
        </p:nvSpPr>
        <p:spPr>
          <a:xfrm>
            <a:off x="6339975" y="5764340"/>
            <a:ext cx="2222208" cy="64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1362633-72EA-4014-A892-D58B427B3C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1079" y="1702145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A18A0B-B7C3-4878-80D0-097C75A4AF1D}"/>
              </a:ext>
            </a:extLst>
          </p:cNvPr>
          <p:cNvSpPr/>
          <p:nvPr userDrawn="1"/>
        </p:nvSpPr>
        <p:spPr>
          <a:xfrm>
            <a:off x="9053639" y="1446905"/>
            <a:ext cx="2222208" cy="43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47B798-DEEF-4ED5-87EE-62DFE30E939B}"/>
              </a:ext>
            </a:extLst>
          </p:cNvPr>
          <p:cNvSpPr/>
          <p:nvPr userDrawn="1"/>
        </p:nvSpPr>
        <p:spPr>
          <a:xfrm>
            <a:off x="9053639" y="5764340"/>
            <a:ext cx="2222208" cy="64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D0BC034-2C56-4532-8896-AA3E04F664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54743" y="1702145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75CAE889-09FB-443E-A6AB-0A244C91D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30415" y="3260972"/>
            <a:ext cx="3545443" cy="3597029"/>
          </a:xfrm>
          <a:custGeom>
            <a:avLst/>
            <a:gdLst>
              <a:gd name="connsiteX0" fmla="*/ 2696119 w 3545443"/>
              <a:gd name="connsiteY0" fmla="*/ 417 h 3597029"/>
              <a:gd name="connsiteX1" fmla="*/ 3160788 w 3545443"/>
              <a:gd name="connsiteY1" fmla="*/ 126977 h 3597029"/>
              <a:gd name="connsiteX2" fmla="*/ 3418466 w 3545443"/>
              <a:gd name="connsiteY2" fmla="*/ 1263135 h 3597029"/>
              <a:gd name="connsiteX3" fmla="*/ 1947507 w 3545443"/>
              <a:gd name="connsiteY3" fmla="*/ 3597029 h 3597029"/>
              <a:gd name="connsiteX4" fmla="*/ 0 w 3545443"/>
              <a:gd name="connsiteY4" fmla="*/ 3597029 h 3597029"/>
              <a:gd name="connsiteX5" fmla="*/ 2024630 w 3545443"/>
              <a:gd name="connsiteY5" fmla="*/ 384656 h 3597029"/>
              <a:gd name="connsiteX6" fmla="*/ 2696119 w 3545443"/>
              <a:gd name="connsiteY6" fmla="*/ 417 h 359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5443" h="3597029">
                <a:moveTo>
                  <a:pt x="2696119" y="417"/>
                </a:moveTo>
                <a:cubicBezTo>
                  <a:pt x="2854708" y="-4625"/>
                  <a:pt x="3016451" y="36007"/>
                  <a:pt x="3160788" y="126977"/>
                </a:cubicBezTo>
                <a:cubicBezTo>
                  <a:pt x="3545685" y="369563"/>
                  <a:pt x="3661052" y="878237"/>
                  <a:pt x="3418466" y="1263135"/>
                </a:cubicBezTo>
                <a:lnTo>
                  <a:pt x="1947507" y="3597029"/>
                </a:lnTo>
                <a:lnTo>
                  <a:pt x="0" y="3597029"/>
                </a:lnTo>
                <a:lnTo>
                  <a:pt x="2024630" y="384656"/>
                </a:lnTo>
                <a:cubicBezTo>
                  <a:pt x="2176246" y="144095"/>
                  <a:pt x="2431803" y="8819"/>
                  <a:pt x="2696119" y="41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4F2FA883-F6FD-4B5B-B302-E611924181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9210" y="864252"/>
            <a:ext cx="5056001" cy="5993749"/>
          </a:xfrm>
          <a:custGeom>
            <a:avLst/>
            <a:gdLst>
              <a:gd name="connsiteX0" fmla="*/ 4206676 w 5056001"/>
              <a:gd name="connsiteY0" fmla="*/ 417 h 5993749"/>
              <a:gd name="connsiteX1" fmla="*/ 4671346 w 5056001"/>
              <a:gd name="connsiteY1" fmla="*/ 126977 h 5993749"/>
              <a:gd name="connsiteX2" fmla="*/ 4929025 w 5056001"/>
              <a:gd name="connsiteY2" fmla="*/ 1263136 h 5993749"/>
              <a:gd name="connsiteX3" fmla="*/ 1947509 w 5056001"/>
              <a:gd name="connsiteY3" fmla="*/ 5993749 h 5993749"/>
              <a:gd name="connsiteX4" fmla="*/ 0 w 5056001"/>
              <a:gd name="connsiteY4" fmla="*/ 5993749 h 5993749"/>
              <a:gd name="connsiteX5" fmla="*/ 3535186 w 5056001"/>
              <a:gd name="connsiteY5" fmla="*/ 384656 h 5993749"/>
              <a:gd name="connsiteX6" fmla="*/ 4206676 w 5056001"/>
              <a:gd name="connsiteY6" fmla="*/ 417 h 599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6001" h="5993749">
                <a:moveTo>
                  <a:pt x="4206676" y="417"/>
                </a:moveTo>
                <a:cubicBezTo>
                  <a:pt x="4365266" y="-4625"/>
                  <a:pt x="4527009" y="36007"/>
                  <a:pt x="4671346" y="126977"/>
                </a:cubicBezTo>
                <a:cubicBezTo>
                  <a:pt x="5056243" y="369563"/>
                  <a:pt x="5171610" y="878239"/>
                  <a:pt x="4929025" y="1263136"/>
                </a:cubicBezTo>
                <a:lnTo>
                  <a:pt x="1947509" y="5993749"/>
                </a:lnTo>
                <a:lnTo>
                  <a:pt x="0" y="5993749"/>
                </a:lnTo>
                <a:lnTo>
                  <a:pt x="3535186" y="384656"/>
                </a:lnTo>
                <a:cubicBezTo>
                  <a:pt x="3686802" y="144095"/>
                  <a:pt x="3942360" y="8819"/>
                  <a:pt x="4206676" y="41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73AD964E-400C-4E06-8FBE-8E9762C3B8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26660" y="0"/>
            <a:ext cx="4865340" cy="5917560"/>
          </a:xfrm>
          <a:custGeom>
            <a:avLst/>
            <a:gdLst>
              <a:gd name="connsiteX0" fmla="*/ 3060473 w 4865340"/>
              <a:gd name="connsiteY0" fmla="*/ 0 h 5917560"/>
              <a:gd name="connsiteX1" fmla="*/ 4865340 w 4865340"/>
              <a:gd name="connsiteY1" fmla="*/ 0 h 5917560"/>
              <a:gd name="connsiteX2" fmla="*/ 4865340 w 4865340"/>
              <a:gd name="connsiteY2" fmla="*/ 201013 h 5917560"/>
              <a:gd name="connsiteX3" fmla="*/ 4805377 w 4865340"/>
              <a:gd name="connsiteY3" fmla="*/ 321464 h 5917560"/>
              <a:gd name="connsiteX4" fmla="*/ 1520814 w 4865340"/>
              <a:gd name="connsiteY4" fmla="*/ 5532904 h 5917560"/>
              <a:gd name="connsiteX5" fmla="*/ 384655 w 4865340"/>
              <a:gd name="connsiteY5" fmla="*/ 5790583 h 5917560"/>
              <a:gd name="connsiteX6" fmla="*/ 384656 w 4865340"/>
              <a:gd name="connsiteY6" fmla="*/ 5790583 h 5917560"/>
              <a:gd name="connsiteX7" fmla="*/ 126977 w 4865340"/>
              <a:gd name="connsiteY7" fmla="*/ 4654423 h 591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5340" h="5917560">
                <a:moveTo>
                  <a:pt x="3060473" y="0"/>
                </a:moveTo>
                <a:lnTo>
                  <a:pt x="4865340" y="0"/>
                </a:lnTo>
                <a:lnTo>
                  <a:pt x="4865340" y="201013"/>
                </a:lnTo>
                <a:lnTo>
                  <a:pt x="4805377" y="321464"/>
                </a:lnTo>
                <a:cubicBezTo>
                  <a:pt x="3710523" y="2058611"/>
                  <a:pt x="2615668" y="3795757"/>
                  <a:pt x="1520814" y="5532904"/>
                </a:cubicBezTo>
                <a:cubicBezTo>
                  <a:pt x="1278229" y="5917802"/>
                  <a:pt x="769553" y="6033169"/>
                  <a:pt x="384655" y="5790583"/>
                </a:cubicBezTo>
                <a:lnTo>
                  <a:pt x="384656" y="5790583"/>
                </a:lnTo>
                <a:cubicBezTo>
                  <a:pt x="-241" y="5547997"/>
                  <a:pt x="-115608" y="5039321"/>
                  <a:pt x="126977" y="46544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DE2FCDB-0731-4BEA-A913-4EDFC432F0B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9FD851-3A72-4C73-9989-40E955DD57B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99977" y="3907031"/>
            <a:ext cx="489976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599975" y="906806"/>
            <a:ext cx="4899769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Medical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599975" y="3509548"/>
            <a:ext cx="489976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9725951" y="4351695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56397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2">
            <a:extLst>
              <a:ext uri="{FF2B5EF4-FFF2-40B4-BE49-F238E27FC236}">
                <a16:creationId xmlns:a16="http://schemas.microsoft.com/office/drawing/2014/main" id="{F9720C32-D93B-403B-925A-9B961EC28AA4}"/>
              </a:ext>
            </a:extLst>
          </p:cNvPr>
          <p:cNvGrpSpPr/>
          <p:nvPr/>
        </p:nvGrpSpPr>
        <p:grpSpPr>
          <a:xfrm>
            <a:off x="3938137" y="2062160"/>
            <a:ext cx="4289312" cy="1262873"/>
            <a:chOff x="4054872" y="2062159"/>
            <a:chExt cx="4289312" cy="1262873"/>
          </a:xfrm>
        </p:grpSpPr>
        <p:sp>
          <p:nvSpPr>
            <p:cNvPr id="4" name="Rectangle 44">
              <a:extLst>
                <a:ext uri="{FF2B5EF4-FFF2-40B4-BE49-F238E27FC236}">
                  <a16:creationId xmlns:a16="http://schemas.microsoft.com/office/drawing/2014/main" id="{0F821007-D164-4CF5-80C6-A265A28E28A4}"/>
                </a:ext>
              </a:extLst>
            </p:cNvPr>
            <p:cNvSpPr/>
            <p:nvPr/>
          </p:nvSpPr>
          <p:spPr>
            <a:xfrm>
              <a:off x="5317238" y="3133113"/>
              <a:ext cx="785533" cy="191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77823B-A0D2-4AB1-8DE0-2B14E05D615A}"/>
                </a:ext>
              </a:extLst>
            </p:cNvPr>
            <p:cNvSpPr/>
            <p:nvPr/>
          </p:nvSpPr>
          <p:spPr>
            <a:xfrm>
              <a:off x="5317238" y="2231199"/>
              <a:ext cx="2747277" cy="192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537BB907-09DC-436E-990B-9E8EB75A7055}"/>
                </a:ext>
              </a:extLst>
            </p:cNvPr>
            <p:cNvSpPr/>
            <p:nvPr/>
          </p:nvSpPr>
          <p:spPr>
            <a:xfrm rot="5400000">
              <a:off x="7894041" y="2157089"/>
              <a:ext cx="545074" cy="3552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Block Arc 2">
              <a:extLst>
                <a:ext uri="{FF2B5EF4-FFF2-40B4-BE49-F238E27FC236}">
                  <a16:creationId xmlns:a16="http://schemas.microsoft.com/office/drawing/2014/main" id="{4DEA2020-15C1-4E9A-AC72-AA85C624EA43}"/>
                </a:ext>
              </a:extLst>
            </p:cNvPr>
            <p:cNvSpPr/>
            <p:nvPr/>
          </p:nvSpPr>
          <p:spPr>
            <a:xfrm rot="16200000">
              <a:off x="4139139" y="2146933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13">
            <a:extLst>
              <a:ext uri="{FF2B5EF4-FFF2-40B4-BE49-F238E27FC236}">
                <a16:creationId xmlns:a16="http://schemas.microsoft.com/office/drawing/2014/main" id="{D10D4B63-7A46-4EE7-BA19-89DCDA51FBFA}"/>
              </a:ext>
            </a:extLst>
          </p:cNvPr>
          <p:cNvGrpSpPr/>
          <p:nvPr/>
        </p:nvGrpSpPr>
        <p:grpSpPr>
          <a:xfrm>
            <a:off x="5630822" y="2962342"/>
            <a:ext cx="2075574" cy="1257774"/>
            <a:chOff x="5747557" y="2962342"/>
            <a:chExt cx="2075574" cy="1257774"/>
          </a:xfrm>
        </p:grpSpPr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id="{F24A2765-71E6-43F8-9818-D24C7DE88946}"/>
                </a:ext>
              </a:extLst>
            </p:cNvPr>
            <p:cNvSpPr/>
            <p:nvPr/>
          </p:nvSpPr>
          <p:spPr>
            <a:xfrm>
              <a:off x="5778874" y="4028197"/>
              <a:ext cx="784800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BE32BD99-253C-4386-808C-E7E1BB2EECBF}"/>
                </a:ext>
              </a:extLst>
            </p:cNvPr>
            <p:cNvSpPr/>
            <p:nvPr/>
          </p:nvSpPr>
          <p:spPr>
            <a:xfrm rot="16200000">
              <a:off x="5652627" y="3057272"/>
              <a:ext cx="545074" cy="35521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id="{5B3296F5-C2E2-48A5-A953-5342E01AF0E2}"/>
                </a:ext>
              </a:extLst>
            </p:cNvPr>
            <p:cNvSpPr/>
            <p:nvPr/>
          </p:nvSpPr>
          <p:spPr>
            <a:xfrm>
              <a:off x="6095999" y="3126283"/>
              <a:ext cx="467675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Block Arc 2">
              <a:extLst>
                <a:ext uri="{FF2B5EF4-FFF2-40B4-BE49-F238E27FC236}">
                  <a16:creationId xmlns:a16="http://schemas.microsoft.com/office/drawing/2014/main" id="{1C41AD3E-A0EC-4249-AACE-979CA7F1261E}"/>
                </a:ext>
              </a:extLst>
            </p:cNvPr>
            <p:cNvSpPr/>
            <p:nvPr/>
          </p:nvSpPr>
          <p:spPr>
            <a:xfrm rot="5400000">
              <a:off x="6645033" y="304126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78D141-0D70-44E5-AE15-CAC47DC83AE0}"/>
              </a:ext>
            </a:extLst>
          </p:cNvPr>
          <p:cNvGrpSpPr/>
          <p:nvPr/>
        </p:nvGrpSpPr>
        <p:grpSpPr>
          <a:xfrm>
            <a:off x="1418863" y="2276791"/>
            <a:ext cx="2395361" cy="860967"/>
            <a:chOff x="186703" y="2121142"/>
            <a:chExt cx="2395361" cy="8609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E5C94D-84F9-4D52-963F-30048D5AF12D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D0987F-5772-4922-8BCC-279BE75098F6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59D9CC-597A-4B3A-86CD-D9B38B7117FC}"/>
              </a:ext>
            </a:extLst>
          </p:cNvPr>
          <p:cNvGrpSpPr/>
          <p:nvPr/>
        </p:nvGrpSpPr>
        <p:grpSpPr>
          <a:xfrm>
            <a:off x="7834756" y="3237796"/>
            <a:ext cx="2084225" cy="860967"/>
            <a:chOff x="5546540" y="3082146"/>
            <a:chExt cx="2084225" cy="8609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545721-E207-4642-8F3A-831521B14756}"/>
                </a:ext>
              </a:extLst>
            </p:cNvPr>
            <p:cNvSpPr txBox="1"/>
            <p:nvPr/>
          </p:nvSpPr>
          <p:spPr>
            <a:xfrm>
              <a:off x="5546540" y="3082146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6B5123-1411-4E25-8998-924DD36B0DC1}"/>
                </a:ext>
              </a:extLst>
            </p:cNvPr>
            <p:cNvSpPr txBox="1"/>
            <p:nvPr/>
          </p:nvSpPr>
          <p:spPr>
            <a:xfrm>
              <a:off x="5546540" y="3296782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5E7373-8C5F-400F-95FA-FAFC331AE5E4}"/>
              </a:ext>
            </a:extLst>
          </p:cNvPr>
          <p:cNvGrpSpPr/>
          <p:nvPr/>
        </p:nvGrpSpPr>
        <p:grpSpPr>
          <a:xfrm>
            <a:off x="7834756" y="5043327"/>
            <a:ext cx="2084225" cy="860967"/>
            <a:chOff x="5561445" y="4887679"/>
            <a:chExt cx="2084225" cy="8609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FB272B-3515-4B71-AE9E-5755282ECF3D}"/>
                </a:ext>
              </a:extLst>
            </p:cNvPr>
            <p:cNvSpPr txBox="1"/>
            <p:nvPr/>
          </p:nvSpPr>
          <p:spPr>
            <a:xfrm>
              <a:off x="5561445" y="4887679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94B9B7-7E24-4B0A-BF0C-0A8BF03FB430}"/>
                </a:ext>
              </a:extLst>
            </p:cNvPr>
            <p:cNvSpPr txBox="1"/>
            <p:nvPr/>
          </p:nvSpPr>
          <p:spPr>
            <a:xfrm>
              <a:off x="5561445" y="5102315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529F62-A1BF-493F-ACF0-377E85AA1ABF}"/>
              </a:ext>
            </a:extLst>
          </p:cNvPr>
          <p:cNvGrpSpPr/>
          <p:nvPr/>
        </p:nvGrpSpPr>
        <p:grpSpPr>
          <a:xfrm>
            <a:off x="1418863" y="4217864"/>
            <a:ext cx="2395361" cy="845578"/>
            <a:chOff x="232423" y="4062214"/>
            <a:chExt cx="2395361" cy="8455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438524-7013-4FBD-B3E1-BA54F951AF0B}"/>
                </a:ext>
              </a:extLst>
            </p:cNvPr>
            <p:cNvSpPr txBox="1"/>
            <p:nvPr/>
          </p:nvSpPr>
          <p:spPr>
            <a:xfrm>
              <a:off x="232423" y="4062214"/>
              <a:ext cx="23953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53758B-C2F1-4E14-95E2-314B916468DD}"/>
                </a:ext>
              </a:extLst>
            </p:cNvPr>
            <p:cNvSpPr txBox="1"/>
            <p:nvPr/>
          </p:nvSpPr>
          <p:spPr>
            <a:xfrm>
              <a:off x="232423" y="4261461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D2CDB5D6-80C5-44C7-B213-B9DFA5833505}"/>
              </a:ext>
            </a:extLst>
          </p:cNvPr>
          <p:cNvSpPr/>
          <p:nvPr/>
        </p:nvSpPr>
        <p:spPr>
          <a:xfrm>
            <a:off x="8337103" y="1837518"/>
            <a:ext cx="1008000" cy="10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A2DA87-EA4B-4701-B761-993F057C76E5}"/>
              </a:ext>
            </a:extLst>
          </p:cNvPr>
          <p:cNvGrpSpPr/>
          <p:nvPr/>
        </p:nvGrpSpPr>
        <p:grpSpPr>
          <a:xfrm>
            <a:off x="9425573" y="1891057"/>
            <a:ext cx="2143947" cy="891519"/>
            <a:chOff x="7308304" y="1342901"/>
            <a:chExt cx="1691680" cy="89151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9B4888-D5E7-4E95-80F7-5E1567BEA058}"/>
                </a:ext>
              </a:extLst>
            </p:cNvPr>
            <p:cNvSpPr txBox="1"/>
            <p:nvPr/>
          </p:nvSpPr>
          <p:spPr>
            <a:xfrm>
              <a:off x="7308304" y="1342901"/>
              <a:ext cx="16916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9B4E1F-FA14-4EDC-AC46-048AC68F2929}"/>
                </a:ext>
              </a:extLst>
            </p:cNvPr>
            <p:cNvSpPr txBox="1"/>
            <p:nvPr/>
          </p:nvSpPr>
          <p:spPr>
            <a:xfrm>
              <a:off x="7308304" y="1588089"/>
              <a:ext cx="169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A22037C0-E52D-4149-A207-BB36DFE721BF}"/>
              </a:ext>
            </a:extLst>
          </p:cNvPr>
          <p:cNvSpPr/>
          <p:nvPr/>
        </p:nvSpPr>
        <p:spPr>
          <a:xfrm>
            <a:off x="4195601" y="2484378"/>
            <a:ext cx="609425" cy="60942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A1BD81B-46BF-4419-A396-E4C8982371CD}"/>
              </a:ext>
            </a:extLst>
          </p:cNvPr>
          <p:cNvSpPr/>
          <p:nvPr/>
        </p:nvSpPr>
        <p:spPr>
          <a:xfrm>
            <a:off x="6831374" y="3370092"/>
            <a:ext cx="609425" cy="60942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AFF85A1-DDEA-4929-9775-9DE45E7B411F}"/>
              </a:ext>
            </a:extLst>
          </p:cNvPr>
          <p:cNvSpPr/>
          <p:nvPr/>
        </p:nvSpPr>
        <p:spPr>
          <a:xfrm>
            <a:off x="4195601" y="4284786"/>
            <a:ext cx="609425" cy="60942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BC0AD73-0916-44DD-BC58-958ACD404AED}"/>
              </a:ext>
            </a:extLst>
          </p:cNvPr>
          <p:cNvSpPr/>
          <p:nvPr/>
        </p:nvSpPr>
        <p:spPr>
          <a:xfrm>
            <a:off x="6831374" y="5173378"/>
            <a:ext cx="609425" cy="60942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그룹 14">
            <a:extLst>
              <a:ext uri="{FF2B5EF4-FFF2-40B4-BE49-F238E27FC236}">
                <a16:creationId xmlns:a16="http://schemas.microsoft.com/office/drawing/2014/main" id="{3BCA28A2-4550-4D23-A32C-49CEF88E8CD5}"/>
              </a:ext>
            </a:extLst>
          </p:cNvPr>
          <p:cNvGrpSpPr/>
          <p:nvPr/>
        </p:nvGrpSpPr>
        <p:grpSpPr>
          <a:xfrm>
            <a:off x="3938138" y="3855554"/>
            <a:ext cx="2079217" cy="1269226"/>
            <a:chOff x="4054872" y="3855554"/>
            <a:chExt cx="2079217" cy="1269226"/>
          </a:xfrm>
        </p:grpSpPr>
        <p:sp>
          <p:nvSpPr>
            <p:cNvPr id="34" name="Rectangle 44">
              <a:extLst>
                <a:ext uri="{FF2B5EF4-FFF2-40B4-BE49-F238E27FC236}">
                  <a16:creationId xmlns:a16="http://schemas.microsoft.com/office/drawing/2014/main" id="{618F7526-2F0C-4D05-9210-20C781EB51B2}"/>
                </a:ext>
              </a:extLst>
            </p:cNvPr>
            <p:cNvSpPr/>
            <p:nvPr/>
          </p:nvSpPr>
          <p:spPr>
            <a:xfrm>
              <a:off x="5317238" y="4932861"/>
              <a:ext cx="785533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lock Arc 2">
              <a:extLst>
                <a:ext uri="{FF2B5EF4-FFF2-40B4-BE49-F238E27FC236}">
                  <a16:creationId xmlns:a16="http://schemas.microsoft.com/office/drawing/2014/main" id="{469EF251-ED9D-4CD9-98CB-F05CBE77EB9A}"/>
                </a:ext>
              </a:extLst>
            </p:cNvPr>
            <p:cNvSpPr/>
            <p:nvPr/>
          </p:nvSpPr>
          <p:spPr>
            <a:xfrm rot="16200000">
              <a:off x="4139139" y="394668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935486AD-C30A-4466-9C3D-EBA035FD6B7E}"/>
                </a:ext>
              </a:extLst>
            </p:cNvPr>
            <p:cNvSpPr/>
            <p:nvPr/>
          </p:nvSpPr>
          <p:spPr>
            <a:xfrm rot="5400000">
              <a:off x="5683946" y="3950484"/>
              <a:ext cx="545074" cy="35521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ectangle 44">
              <a:extLst>
                <a:ext uri="{FF2B5EF4-FFF2-40B4-BE49-F238E27FC236}">
                  <a16:creationId xmlns:a16="http://schemas.microsoft.com/office/drawing/2014/main" id="{1FDCC9AA-F5E6-4EF6-A581-F7DBD3186382}"/>
                </a:ext>
              </a:extLst>
            </p:cNvPr>
            <p:cNvSpPr/>
            <p:nvPr/>
          </p:nvSpPr>
          <p:spPr>
            <a:xfrm>
              <a:off x="5317239" y="4030947"/>
              <a:ext cx="559042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5DDF4855-B971-4B0C-AAEC-4E658AC7746C}"/>
              </a:ext>
            </a:extLst>
          </p:cNvPr>
          <p:cNvGrpSpPr/>
          <p:nvPr/>
        </p:nvGrpSpPr>
        <p:grpSpPr>
          <a:xfrm>
            <a:off x="-1" y="4753301"/>
            <a:ext cx="7706397" cy="1270361"/>
            <a:chOff x="116734" y="4753300"/>
            <a:chExt cx="7706397" cy="1270361"/>
          </a:xfrm>
        </p:grpSpPr>
        <p:sp>
          <p:nvSpPr>
            <p:cNvPr id="39" name="Block Arc 2">
              <a:extLst>
                <a:ext uri="{FF2B5EF4-FFF2-40B4-BE49-F238E27FC236}">
                  <a16:creationId xmlns:a16="http://schemas.microsoft.com/office/drawing/2014/main" id="{3D1368CD-5985-493C-992D-C067F347559F}"/>
                </a:ext>
              </a:extLst>
            </p:cNvPr>
            <p:cNvSpPr/>
            <p:nvPr/>
          </p:nvSpPr>
          <p:spPr>
            <a:xfrm rot="5400000">
              <a:off x="6645033" y="4845562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>
                  <a:moveTo>
                    <a:pt x="1011518" y="485411"/>
                  </a:moveTo>
                  <a:lnTo>
                    <a:pt x="1011518" y="1167369"/>
                  </a:lnTo>
                  <a:lnTo>
                    <a:pt x="834370" y="1167369"/>
                  </a:lnTo>
                  <a:lnTo>
                    <a:pt x="834370" y="491393"/>
                  </a:lnTo>
                  <a:lnTo>
                    <a:pt x="831381" y="491507"/>
                  </a:ln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504057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lnTo>
                    <a:pt x="990372" y="4854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1642FD1-4764-4C8F-8349-627D80086A36}"/>
                </a:ext>
              </a:extLst>
            </p:cNvPr>
            <p:cNvSpPr/>
            <p:nvPr/>
          </p:nvSpPr>
          <p:spPr>
            <a:xfrm>
              <a:off x="116734" y="5828472"/>
              <a:ext cx="6446939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22A1F1C5-5676-4218-B09B-29F06688320F}"/>
                </a:ext>
              </a:extLst>
            </p:cNvPr>
            <p:cNvSpPr/>
            <p:nvPr/>
          </p:nvSpPr>
          <p:spPr>
            <a:xfrm rot="16200000">
              <a:off x="5652627" y="4848230"/>
              <a:ext cx="545074" cy="35521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90FB38C4-28F7-4751-9815-0D19104F5713}"/>
                </a:ext>
              </a:extLst>
            </p:cNvPr>
            <p:cNvSpPr/>
            <p:nvPr/>
          </p:nvSpPr>
          <p:spPr>
            <a:xfrm>
              <a:off x="6102771" y="4936555"/>
              <a:ext cx="460903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4" name="Rounded Rectangle 10">
            <a:extLst>
              <a:ext uri="{FF2B5EF4-FFF2-40B4-BE49-F238E27FC236}">
                <a16:creationId xmlns:a16="http://schemas.microsoft.com/office/drawing/2014/main" id="{25797F79-9184-427B-8629-BAFE9D6C4AC8}"/>
              </a:ext>
            </a:extLst>
          </p:cNvPr>
          <p:cNvSpPr/>
          <p:nvPr/>
        </p:nvSpPr>
        <p:spPr>
          <a:xfrm>
            <a:off x="7014158" y="351920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Frame 17">
            <a:extLst>
              <a:ext uri="{FF2B5EF4-FFF2-40B4-BE49-F238E27FC236}">
                <a16:creationId xmlns:a16="http://schemas.microsoft.com/office/drawing/2014/main" id="{ED64BBD2-A565-4C2B-9EF3-BAD19530E183}"/>
              </a:ext>
            </a:extLst>
          </p:cNvPr>
          <p:cNvSpPr/>
          <p:nvPr/>
        </p:nvSpPr>
        <p:spPr>
          <a:xfrm>
            <a:off x="4341096" y="262987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7E5E949D-2B15-43D0-A484-1781EA1022E6}"/>
              </a:ext>
            </a:extLst>
          </p:cNvPr>
          <p:cNvSpPr/>
          <p:nvPr/>
        </p:nvSpPr>
        <p:spPr>
          <a:xfrm flipH="1">
            <a:off x="4300118" y="44279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id="{D781F50C-CFA4-4F99-9D39-114FA48AA611}"/>
              </a:ext>
            </a:extLst>
          </p:cNvPr>
          <p:cNvSpPr/>
          <p:nvPr/>
        </p:nvSpPr>
        <p:spPr>
          <a:xfrm>
            <a:off x="6955447" y="5286167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3C248E5-17CF-4AF2-A39C-D871EF66897E}"/>
              </a:ext>
            </a:extLst>
          </p:cNvPr>
          <p:cNvGrpSpPr/>
          <p:nvPr/>
        </p:nvGrpSpPr>
        <p:grpSpPr>
          <a:xfrm>
            <a:off x="8534823" y="2088401"/>
            <a:ext cx="612560" cy="597868"/>
            <a:chOff x="8579450" y="2157345"/>
            <a:chExt cx="417510" cy="407496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48DDC44-9033-4565-9733-740DC0701C17}"/>
                </a:ext>
              </a:extLst>
            </p:cNvPr>
            <p:cNvSpPr/>
            <p:nvPr/>
          </p:nvSpPr>
          <p:spPr>
            <a:xfrm>
              <a:off x="8854732" y="2325377"/>
              <a:ext cx="142228" cy="239464"/>
            </a:xfrm>
            <a:custGeom>
              <a:avLst/>
              <a:gdLst>
                <a:gd name="connsiteX0" fmla="*/ 250572 w 501051"/>
                <a:gd name="connsiteY0" fmla="*/ 0 h 843602"/>
                <a:gd name="connsiteX1" fmla="*/ 493888 w 501051"/>
                <a:gd name="connsiteY1" fmla="*/ 535806 h 843602"/>
                <a:gd name="connsiteX2" fmla="*/ 301060 w 501051"/>
                <a:gd name="connsiteY2" fmla="*/ 838423 h 843602"/>
                <a:gd name="connsiteX3" fmla="*/ 3622 w 501051"/>
                <a:gd name="connsiteY3" fmla="*/ 635621 h 843602"/>
                <a:gd name="connsiteX4" fmla="*/ 18467 w 501051"/>
                <a:gd name="connsiteY4" fmla="*/ 489879 h 843602"/>
                <a:gd name="connsiteX5" fmla="*/ 250572 w 501051"/>
                <a:gd name="connsiteY5" fmla="*/ 0 h 8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051" h="843602">
                  <a:moveTo>
                    <a:pt x="250572" y="0"/>
                  </a:moveTo>
                  <a:cubicBezTo>
                    <a:pt x="347759" y="176746"/>
                    <a:pt x="448039" y="344060"/>
                    <a:pt x="493888" y="535806"/>
                  </a:cubicBezTo>
                  <a:cubicBezTo>
                    <a:pt x="529145" y="683249"/>
                    <a:pt x="429406" y="812600"/>
                    <a:pt x="301060" y="838423"/>
                  </a:cubicBezTo>
                  <a:cubicBezTo>
                    <a:pt x="160885" y="866644"/>
                    <a:pt x="29523" y="776802"/>
                    <a:pt x="3622" y="635621"/>
                  </a:cubicBezTo>
                  <a:cubicBezTo>
                    <a:pt x="-5501" y="585675"/>
                    <a:pt x="3777" y="537429"/>
                    <a:pt x="18467" y="489879"/>
                  </a:cubicBezTo>
                  <a:cubicBezTo>
                    <a:pt x="71506" y="317617"/>
                    <a:pt x="159106" y="161747"/>
                    <a:pt x="250572" y="0"/>
                  </a:cubicBezTo>
                  <a:close/>
                </a:path>
              </a:pathLst>
            </a:custGeom>
            <a:solidFill>
              <a:schemeClr val="accent3"/>
            </a:solidFill>
            <a:ln w="7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C3419C3-3F04-4AF8-8238-861FC717CAB3}"/>
                </a:ext>
              </a:extLst>
            </p:cNvPr>
            <p:cNvSpPr/>
            <p:nvPr/>
          </p:nvSpPr>
          <p:spPr>
            <a:xfrm>
              <a:off x="8579450" y="2157345"/>
              <a:ext cx="416305" cy="372516"/>
            </a:xfrm>
            <a:custGeom>
              <a:avLst/>
              <a:gdLst>
                <a:gd name="connsiteX0" fmla="*/ 933279 w 1466592"/>
                <a:gd name="connsiteY0" fmla="*/ 994157 h 1312329"/>
                <a:gd name="connsiteX1" fmla="*/ 903435 w 1466592"/>
                <a:gd name="connsiteY1" fmla="*/ 1190851 h 1312329"/>
                <a:gd name="connsiteX2" fmla="*/ 888203 w 1466592"/>
                <a:gd name="connsiteY2" fmla="*/ 1210180 h 1312329"/>
                <a:gd name="connsiteX3" fmla="*/ 753827 w 1466592"/>
                <a:gd name="connsiteY3" fmla="*/ 1304429 h 1312329"/>
                <a:gd name="connsiteX4" fmla="*/ 713390 w 1466592"/>
                <a:gd name="connsiteY4" fmla="*/ 1304970 h 1312329"/>
                <a:gd name="connsiteX5" fmla="*/ 161967 w 1466592"/>
                <a:gd name="connsiteY5" fmla="*/ 825374 h 1312329"/>
                <a:gd name="connsiteX6" fmla="*/ 4782 w 1466592"/>
                <a:gd name="connsiteY6" fmla="*/ 488505 h 1312329"/>
                <a:gd name="connsiteX7" fmla="*/ 237273 w 1466592"/>
                <a:gd name="connsiteY7" fmla="*/ 31408 h 1312329"/>
                <a:gd name="connsiteX8" fmla="*/ 710065 w 1466592"/>
                <a:gd name="connsiteY8" fmla="*/ 147383 h 1312329"/>
                <a:gd name="connsiteX9" fmla="*/ 759084 w 1466592"/>
                <a:gd name="connsiteY9" fmla="*/ 145991 h 1312329"/>
                <a:gd name="connsiteX10" fmla="*/ 1235047 w 1466592"/>
                <a:gd name="connsiteY10" fmla="*/ 33186 h 1312329"/>
                <a:gd name="connsiteX11" fmla="*/ 1454549 w 1466592"/>
                <a:gd name="connsiteY11" fmla="*/ 308821 h 1312329"/>
                <a:gd name="connsiteX12" fmla="*/ 1406922 w 1466592"/>
                <a:gd name="connsiteY12" fmla="*/ 695173 h 1312329"/>
                <a:gd name="connsiteX13" fmla="*/ 1377309 w 1466592"/>
                <a:gd name="connsiteY13" fmla="*/ 697569 h 1312329"/>
                <a:gd name="connsiteX14" fmla="*/ 1297518 w 1466592"/>
                <a:gd name="connsiteY14" fmla="*/ 584532 h 1312329"/>
                <a:gd name="connsiteX15" fmla="*/ 1293111 w 1466592"/>
                <a:gd name="connsiteY15" fmla="*/ 535359 h 1312329"/>
                <a:gd name="connsiteX16" fmla="*/ 1289942 w 1466592"/>
                <a:gd name="connsiteY16" fmla="*/ 307274 h 1312329"/>
                <a:gd name="connsiteX17" fmla="*/ 907223 w 1466592"/>
                <a:gd name="connsiteY17" fmla="*/ 215808 h 1312329"/>
                <a:gd name="connsiteX18" fmla="*/ 753827 w 1466592"/>
                <a:gd name="connsiteY18" fmla="*/ 385055 h 1312329"/>
                <a:gd name="connsiteX19" fmla="*/ 712462 w 1466592"/>
                <a:gd name="connsiteY19" fmla="*/ 384359 h 1312329"/>
                <a:gd name="connsiteX20" fmla="*/ 591771 w 1466592"/>
                <a:gd name="connsiteY20" fmla="*/ 246348 h 1312329"/>
                <a:gd name="connsiteX21" fmla="*/ 273148 w 1466592"/>
                <a:gd name="connsiteY21" fmla="*/ 182794 h 1312329"/>
                <a:gd name="connsiteX22" fmla="*/ 162740 w 1466592"/>
                <a:gd name="connsiteY22" fmla="*/ 373767 h 1312329"/>
                <a:gd name="connsiteX23" fmla="*/ 267736 w 1466592"/>
                <a:gd name="connsiteY23" fmla="*/ 705997 h 1312329"/>
                <a:gd name="connsiteX24" fmla="*/ 644655 w 1466592"/>
                <a:gd name="connsiteY24" fmla="*/ 1067917 h 1312329"/>
                <a:gd name="connsiteX25" fmla="*/ 714704 w 1466592"/>
                <a:gd name="connsiteY25" fmla="*/ 1119255 h 1312329"/>
                <a:gd name="connsiteX26" fmla="*/ 753827 w 1466592"/>
                <a:gd name="connsiteY26" fmla="*/ 1119101 h 1312329"/>
                <a:gd name="connsiteX27" fmla="*/ 933279 w 1466592"/>
                <a:gd name="connsiteY27" fmla="*/ 994157 h 131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6592" h="1312329">
                  <a:moveTo>
                    <a:pt x="933279" y="994157"/>
                  </a:moveTo>
                  <a:cubicBezTo>
                    <a:pt x="917274" y="1065675"/>
                    <a:pt x="903667" y="1127373"/>
                    <a:pt x="903435" y="1190851"/>
                  </a:cubicBezTo>
                  <a:cubicBezTo>
                    <a:pt x="903358" y="1201211"/>
                    <a:pt x="895007" y="1205386"/>
                    <a:pt x="888203" y="1210180"/>
                  </a:cubicBezTo>
                  <a:cubicBezTo>
                    <a:pt x="843514" y="1241648"/>
                    <a:pt x="798284" y="1272497"/>
                    <a:pt x="753827" y="1304429"/>
                  </a:cubicBezTo>
                  <a:cubicBezTo>
                    <a:pt x="739601" y="1314635"/>
                    <a:pt x="728235" y="1315099"/>
                    <a:pt x="713390" y="1304970"/>
                  </a:cubicBezTo>
                  <a:cubicBezTo>
                    <a:pt x="510743" y="1166650"/>
                    <a:pt x="315209" y="1020135"/>
                    <a:pt x="161967" y="825374"/>
                  </a:cubicBezTo>
                  <a:cubicBezTo>
                    <a:pt x="83490" y="725635"/>
                    <a:pt x="21637" y="616851"/>
                    <a:pt x="4782" y="488505"/>
                  </a:cubicBezTo>
                  <a:cubicBezTo>
                    <a:pt x="-20733" y="293667"/>
                    <a:pt x="55733" y="102462"/>
                    <a:pt x="237273" y="31408"/>
                  </a:cubicBezTo>
                  <a:cubicBezTo>
                    <a:pt x="393067" y="-29595"/>
                    <a:pt x="581333" y="-7251"/>
                    <a:pt x="710065" y="147383"/>
                  </a:cubicBezTo>
                  <a:cubicBezTo>
                    <a:pt x="731714" y="173439"/>
                    <a:pt x="741765" y="167408"/>
                    <a:pt x="759084" y="145991"/>
                  </a:cubicBezTo>
                  <a:cubicBezTo>
                    <a:pt x="880858" y="-5240"/>
                    <a:pt x="1079176" y="-29982"/>
                    <a:pt x="1235047" y="33186"/>
                  </a:cubicBezTo>
                  <a:cubicBezTo>
                    <a:pt x="1356975" y="82592"/>
                    <a:pt x="1426792" y="181866"/>
                    <a:pt x="1454549" y="308821"/>
                  </a:cubicBezTo>
                  <a:cubicBezTo>
                    <a:pt x="1483852" y="442501"/>
                    <a:pt x="1456482" y="570538"/>
                    <a:pt x="1406922" y="695173"/>
                  </a:cubicBezTo>
                  <a:cubicBezTo>
                    <a:pt x="1398726" y="715893"/>
                    <a:pt x="1390067" y="716512"/>
                    <a:pt x="1377309" y="697569"/>
                  </a:cubicBezTo>
                  <a:cubicBezTo>
                    <a:pt x="1351486" y="659375"/>
                    <a:pt x="1324734" y="621799"/>
                    <a:pt x="1297518" y="584532"/>
                  </a:cubicBezTo>
                  <a:cubicBezTo>
                    <a:pt x="1285766" y="568450"/>
                    <a:pt x="1289555" y="552137"/>
                    <a:pt x="1293111" y="535359"/>
                  </a:cubicBezTo>
                  <a:cubicBezTo>
                    <a:pt x="1309193" y="459124"/>
                    <a:pt x="1314760" y="383973"/>
                    <a:pt x="1289942" y="307274"/>
                  </a:cubicBezTo>
                  <a:cubicBezTo>
                    <a:pt x="1228629" y="117848"/>
                    <a:pt x="998612" y="118544"/>
                    <a:pt x="907223" y="215808"/>
                  </a:cubicBezTo>
                  <a:cubicBezTo>
                    <a:pt x="855035" y="271322"/>
                    <a:pt x="803464" y="327377"/>
                    <a:pt x="753827" y="385055"/>
                  </a:cubicBezTo>
                  <a:cubicBezTo>
                    <a:pt x="737049" y="404461"/>
                    <a:pt x="727771" y="402374"/>
                    <a:pt x="712462" y="384359"/>
                  </a:cubicBezTo>
                  <a:cubicBezTo>
                    <a:pt x="672953" y="337737"/>
                    <a:pt x="629424" y="294362"/>
                    <a:pt x="591771" y="246348"/>
                  </a:cubicBezTo>
                  <a:cubicBezTo>
                    <a:pt x="503630" y="134007"/>
                    <a:pt x="350465" y="133079"/>
                    <a:pt x="273148" y="182794"/>
                  </a:cubicBezTo>
                  <a:cubicBezTo>
                    <a:pt x="204259" y="227097"/>
                    <a:pt x="172173" y="294517"/>
                    <a:pt x="162740" y="373767"/>
                  </a:cubicBezTo>
                  <a:cubicBezTo>
                    <a:pt x="147663" y="500180"/>
                    <a:pt x="196527" y="607109"/>
                    <a:pt x="267736" y="705997"/>
                  </a:cubicBezTo>
                  <a:cubicBezTo>
                    <a:pt x="371109" y="849574"/>
                    <a:pt x="504944" y="961916"/>
                    <a:pt x="644655" y="1067917"/>
                  </a:cubicBezTo>
                  <a:cubicBezTo>
                    <a:pt x="667696" y="1085390"/>
                    <a:pt x="692205" y="1101086"/>
                    <a:pt x="714704" y="1119255"/>
                  </a:cubicBezTo>
                  <a:cubicBezTo>
                    <a:pt x="729008" y="1130775"/>
                    <a:pt x="739214" y="1129616"/>
                    <a:pt x="753827" y="1119101"/>
                  </a:cubicBezTo>
                  <a:cubicBezTo>
                    <a:pt x="810268" y="1078432"/>
                    <a:pt x="867869" y="1039464"/>
                    <a:pt x="933279" y="994157"/>
                  </a:cubicBezTo>
                  <a:close/>
                </a:path>
              </a:pathLst>
            </a:custGeom>
            <a:solidFill>
              <a:schemeClr val="bg1"/>
            </a:solidFill>
            <a:ln w="7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9">
            <a:extLst>
              <a:ext uri="{FF2B5EF4-FFF2-40B4-BE49-F238E27FC236}">
                <a16:creationId xmlns:a16="http://schemas.microsoft.com/office/drawing/2014/main" id="{B0699558-F044-4598-8720-7EA04A2BB093}"/>
              </a:ext>
            </a:extLst>
          </p:cNvPr>
          <p:cNvGrpSpPr/>
          <p:nvPr/>
        </p:nvGrpSpPr>
        <p:grpSpPr>
          <a:xfrm>
            <a:off x="721730" y="2738547"/>
            <a:ext cx="2792822" cy="1106575"/>
            <a:chOff x="4932040" y="2183693"/>
            <a:chExt cx="4029507" cy="11065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E5C9C1-41AB-4AE0-A824-AB5AE69CBCE7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A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D8F182-752E-4498-9D2F-66FF1E45A75A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8">
            <a:extLst>
              <a:ext uri="{FF2B5EF4-FFF2-40B4-BE49-F238E27FC236}">
                <a16:creationId xmlns:a16="http://schemas.microsoft.com/office/drawing/2014/main" id="{74A6BAF4-26AD-4DA5-93EC-E11773C4D258}"/>
              </a:ext>
            </a:extLst>
          </p:cNvPr>
          <p:cNvGrpSpPr/>
          <p:nvPr/>
        </p:nvGrpSpPr>
        <p:grpSpPr>
          <a:xfrm>
            <a:off x="721729" y="4034692"/>
            <a:ext cx="2784204" cy="1106575"/>
            <a:chOff x="4947415" y="3479837"/>
            <a:chExt cx="4017073" cy="11065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23398D-D8F9-47FE-AE70-46649742890E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B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B12709-DAEA-4553-A49D-20518BD85A2E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5">
            <a:extLst>
              <a:ext uri="{FF2B5EF4-FFF2-40B4-BE49-F238E27FC236}">
                <a16:creationId xmlns:a16="http://schemas.microsoft.com/office/drawing/2014/main" id="{D5337016-6C88-4094-8AB8-3C9B0D9168A1}"/>
              </a:ext>
            </a:extLst>
          </p:cNvPr>
          <p:cNvGrpSpPr/>
          <p:nvPr/>
        </p:nvGrpSpPr>
        <p:grpSpPr>
          <a:xfrm>
            <a:off x="721729" y="5258827"/>
            <a:ext cx="2761700" cy="1106575"/>
            <a:chOff x="4962790" y="4703973"/>
            <a:chExt cx="3984605" cy="11065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4D3B4C-E770-4DB6-813F-07AB3FFF9A50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C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DC7BF0-9C70-4D96-BBAB-7CA7CCF0A147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E33949E-39F9-4688-A609-C24F7E46FD91}"/>
              </a:ext>
            </a:extLst>
          </p:cNvPr>
          <p:cNvSpPr txBox="1"/>
          <p:nvPr/>
        </p:nvSpPr>
        <p:spPr>
          <a:xfrm>
            <a:off x="721729" y="566266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9B907856-5C2E-4A57-B416-09215D0DDE17}"/>
              </a:ext>
            </a:extLst>
          </p:cNvPr>
          <p:cNvSpPr/>
          <p:nvPr/>
        </p:nvSpPr>
        <p:spPr>
          <a:xfrm rot="10800000">
            <a:off x="2449583" y="5037726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8154D3B4-7619-426D-848F-C9FF1B96A7F3}"/>
              </a:ext>
            </a:extLst>
          </p:cNvPr>
          <p:cNvSpPr/>
          <p:nvPr/>
        </p:nvSpPr>
        <p:spPr>
          <a:xfrm>
            <a:off x="3981259" y="1780798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8A0D5B1A-287A-4781-8D67-C9441968C887}"/>
              </a:ext>
            </a:extLst>
          </p:cNvPr>
          <p:cNvSpPr/>
          <p:nvPr/>
        </p:nvSpPr>
        <p:spPr>
          <a:xfrm>
            <a:off x="911353" y="1780798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26EAD95-8D2B-4BE5-A031-E8C2900CE542}"/>
              </a:ext>
            </a:extLst>
          </p:cNvPr>
          <p:cNvSpPr/>
          <p:nvPr/>
        </p:nvSpPr>
        <p:spPr>
          <a:xfrm>
            <a:off x="3967510" y="1780798"/>
            <a:ext cx="1398413" cy="4263617"/>
          </a:xfrm>
          <a:custGeom>
            <a:avLst/>
            <a:gdLst/>
            <a:ahLst/>
            <a:cxnLst/>
            <a:rect l="l" t="t" r="r" b="b"/>
            <a:pathLst>
              <a:path w="1152128" h="4263617">
                <a:moveTo>
                  <a:pt x="1152128" y="0"/>
                </a:moveTo>
                <a:lnTo>
                  <a:pt x="1152128" y="1676259"/>
                </a:lnTo>
                <a:lnTo>
                  <a:pt x="1152128" y="3214792"/>
                </a:lnTo>
                <a:lnTo>
                  <a:pt x="1152128" y="3277957"/>
                </a:lnTo>
                <a:lnTo>
                  <a:pt x="0" y="4263617"/>
                </a:lnTo>
                <a:lnTo>
                  <a:pt x="0" y="3214792"/>
                </a:lnTo>
                <a:lnTo>
                  <a:pt x="0" y="1676259"/>
                </a:lnTo>
                <a:lnTo>
                  <a:pt x="0" y="9856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DF974DB7-417F-437B-9DC3-D33C8F9773DA}"/>
              </a:ext>
            </a:extLst>
          </p:cNvPr>
          <p:cNvSpPr/>
          <p:nvPr/>
        </p:nvSpPr>
        <p:spPr>
          <a:xfrm flipH="1">
            <a:off x="2439431" y="1780798"/>
            <a:ext cx="1398413" cy="4263617"/>
          </a:xfrm>
          <a:custGeom>
            <a:avLst/>
            <a:gdLst/>
            <a:ahLst/>
            <a:cxnLst/>
            <a:rect l="l" t="t" r="r" b="b"/>
            <a:pathLst>
              <a:path w="1152128" h="4263617">
                <a:moveTo>
                  <a:pt x="1152128" y="0"/>
                </a:moveTo>
                <a:lnTo>
                  <a:pt x="0" y="985661"/>
                </a:lnTo>
                <a:lnTo>
                  <a:pt x="0" y="1676259"/>
                </a:lnTo>
                <a:lnTo>
                  <a:pt x="0" y="3214792"/>
                </a:lnTo>
                <a:lnTo>
                  <a:pt x="0" y="4263617"/>
                </a:lnTo>
                <a:lnTo>
                  <a:pt x="1152128" y="3277957"/>
                </a:lnTo>
                <a:lnTo>
                  <a:pt x="1152128" y="3214792"/>
                </a:lnTo>
                <a:lnTo>
                  <a:pt x="1152128" y="16762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E3361530-FAC8-4854-8EC1-D4D042E44896}"/>
              </a:ext>
            </a:extLst>
          </p:cNvPr>
          <p:cNvSpPr/>
          <p:nvPr/>
        </p:nvSpPr>
        <p:spPr>
          <a:xfrm flipH="1">
            <a:off x="5495588" y="1780798"/>
            <a:ext cx="1402427" cy="4251601"/>
          </a:xfrm>
          <a:custGeom>
            <a:avLst/>
            <a:gdLst/>
            <a:ahLst/>
            <a:cxnLst/>
            <a:rect l="l" t="t" r="r" b="b"/>
            <a:pathLst>
              <a:path w="1155435" h="4251601">
                <a:moveTo>
                  <a:pt x="1155435" y="0"/>
                </a:moveTo>
                <a:lnTo>
                  <a:pt x="3307" y="985661"/>
                </a:lnTo>
                <a:lnTo>
                  <a:pt x="3307" y="1504427"/>
                </a:lnTo>
                <a:lnTo>
                  <a:pt x="3306" y="1504428"/>
                </a:lnTo>
                <a:lnTo>
                  <a:pt x="3306" y="1567593"/>
                </a:lnTo>
                <a:lnTo>
                  <a:pt x="3306" y="3106126"/>
                </a:lnTo>
                <a:lnTo>
                  <a:pt x="3306" y="3259101"/>
                </a:lnTo>
                <a:lnTo>
                  <a:pt x="0" y="3259101"/>
                </a:lnTo>
                <a:lnTo>
                  <a:pt x="3306" y="3264801"/>
                </a:lnTo>
                <a:lnTo>
                  <a:pt x="3306" y="3264816"/>
                </a:lnTo>
                <a:lnTo>
                  <a:pt x="3315" y="3264816"/>
                </a:lnTo>
                <a:lnTo>
                  <a:pt x="197102" y="3598930"/>
                </a:lnTo>
                <a:lnTo>
                  <a:pt x="199169" y="3595365"/>
                </a:lnTo>
                <a:lnTo>
                  <a:pt x="579786" y="4251601"/>
                </a:lnTo>
                <a:lnTo>
                  <a:pt x="1152121" y="3264816"/>
                </a:lnTo>
                <a:lnTo>
                  <a:pt x="1155434" y="3264816"/>
                </a:lnTo>
                <a:lnTo>
                  <a:pt x="1155434" y="3259103"/>
                </a:lnTo>
                <a:lnTo>
                  <a:pt x="1155435" y="3259101"/>
                </a:lnTo>
                <a:lnTo>
                  <a:pt x="1155434" y="3259101"/>
                </a:lnTo>
                <a:lnTo>
                  <a:pt x="1155434" y="3133261"/>
                </a:lnTo>
                <a:lnTo>
                  <a:pt x="1155435" y="3133261"/>
                </a:lnTo>
                <a:lnTo>
                  <a:pt x="1155435" y="167625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14A6A685-9BCB-4992-8389-DDA0B285C56D}"/>
              </a:ext>
            </a:extLst>
          </p:cNvPr>
          <p:cNvSpPr/>
          <p:nvPr/>
        </p:nvSpPr>
        <p:spPr>
          <a:xfrm>
            <a:off x="911353" y="1780798"/>
            <a:ext cx="1398413" cy="4220038"/>
          </a:xfrm>
          <a:custGeom>
            <a:avLst/>
            <a:gdLst/>
            <a:ahLst/>
            <a:cxnLst/>
            <a:rect l="l" t="t" r="r" b="b"/>
            <a:pathLst>
              <a:path w="1152128" h="4220038">
                <a:moveTo>
                  <a:pt x="1152128" y="0"/>
                </a:moveTo>
                <a:lnTo>
                  <a:pt x="1152128" y="606318"/>
                </a:lnTo>
                <a:lnTo>
                  <a:pt x="1152128" y="3214792"/>
                </a:lnTo>
                <a:lnTo>
                  <a:pt x="1152128" y="4220038"/>
                </a:lnTo>
                <a:lnTo>
                  <a:pt x="576064" y="3643974"/>
                </a:lnTo>
                <a:lnTo>
                  <a:pt x="0" y="4220038"/>
                </a:lnTo>
                <a:lnTo>
                  <a:pt x="0" y="3214792"/>
                </a:lnTo>
                <a:lnTo>
                  <a:pt x="0" y="1758446"/>
                </a:lnTo>
                <a:lnTo>
                  <a:pt x="0" y="9856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BEA546B-CC8E-405A-85BB-E95BEA2130E2}"/>
              </a:ext>
            </a:extLst>
          </p:cNvPr>
          <p:cNvSpPr/>
          <p:nvPr/>
        </p:nvSpPr>
        <p:spPr>
          <a:xfrm>
            <a:off x="1205726" y="2657436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4704623-D1B7-49CE-A559-5A2742136DE5}"/>
              </a:ext>
            </a:extLst>
          </p:cNvPr>
          <p:cNvGrpSpPr/>
          <p:nvPr/>
        </p:nvGrpSpPr>
        <p:grpSpPr>
          <a:xfrm>
            <a:off x="983046" y="3689185"/>
            <a:ext cx="1265204" cy="1454969"/>
            <a:chOff x="1060294" y="2185119"/>
            <a:chExt cx="1038452" cy="145496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0CB26E-6B33-4CE3-AF7E-8FC876881DA2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D0C345-C755-4405-B3BF-E1D9CB2089C1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83C0EF04-9F84-48AA-816D-39E009B342CF}"/>
              </a:ext>
            </a:extLst>
          </p:cNvPr>
          <p:cNvSpPr/>
          <p:nvPr/>
        </p:nvSpPr>
        <p:spPr>
          <a:xfrm>
            <a:off x="4261882" y="2657436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F575A5-9239-445A-AF1B-371B349E062A}"/>
              </a:ext>
            </a:extLst>
          </p:cNvPr>
          <p:cNvGrpSpPr/>
          <p:nvPr/>
        </p:nvGrpSpPr>
        <p:grpSpPr>
          <a:xfrm>
            <a:off x="4008148" y="3689185"/>
            <a:ext cx="1327317" cy="1454969"/>
            <a:chOff x="1060294" y="2185119"/>
            <a:chExt cx="1038452" cy="14549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0A232D-66F6-444B-8BB2-1B1A6E474991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54C82F-5848-49A4-A516-03C80BA5A3FF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B956F3F7-CBE4-4F4B-8C09-66F755740F90}"/>
              </a:ext>
            </a:extLst>
          </p:cNvPr>
          <p:cNvSpPr/>
          <p:nvPr/>
        </p:nvSpPr>
        <p:spPr>
          <a:xfrm>
            <a:off x="2733804" y="2657436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7EDF7E-DFC0-4EBF-91AA-18F8C9DE107B}"/>
              </a:ext>
            </a:extLst>
          </p:cNvPr>
          <p:cNvGrpSpPr/>
          <p:nvPr/>
        </p:nvGrpSpPr>
        <p:grpSpPr>
          <a:xfrm>
            <a:off x="2511692" y="3689185"/>
            <a:ext cx="1264070" cy="1454969"/>
            <a:chOff x="1060294" y="2185119"/>
            <a:chExt cx="1038452" cy="145496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E9B88A-9966-4546-ACD6-EA9CEDFF94BF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D91F79-B88B-432B-9A27-E2646AB27186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1678DA67-846A-4FC0-B0C9-663A591DB5B8}"/>
              </a:ext>
            </a:extLst>
          </p:cNvPr>
          <p:cNvSpPr/>
          <p:nvPr/>
        </p:nvSpPr>
        <p:spPr>
          <a:xfrm>
            <a:off x="5791968" y="2657436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BA84FC-1C14-465D-86C0-54E8780D81FA}"/>
              </a:ext>
            </a:extLst>
          </p:cNvPr>
          <p:cNvGrpSpPr/>
          <p:nvPr/>
        </p:nvGrpSpPr>
        <p:grpSpPr>
          <a:xfrm>
            <a:off x="5538233" y="3689185"/>
            <a:ext cx="1327317" cy="1454969"/>
            <a:chOff x="1060294" y="2185119"/>
            <a:chExt cx="1038452" cy="145496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88664D8-2484-4EAC-AF9A-DA1843980CB4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1D1694D-A90E-4C38-B49D-86EC9546F4E4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A5F90627-31F0-44A9-9AA4-0B29167DC565}"/>
              </a:ext>
            </a:extLst>
          </p:cNvPr>
          <p:cNvSpPr/>
          <p:nvPr/>
        </p:nvSpPr>
        <p:spPr>
          <a:xfrm>
            <a:off x="7228521" y="1991367"/>
            <a:ext cx="728468" cy="72846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082828-5A4C-4B4F-A6A7-EA6D0A2FCC76}"/>
              </a:ext>
            </a:extLst>
          </p:cNvPr>
          <p:cNvGrpSpPr/>
          <p:nvPr/>
        </p:nvGrpSpPr>
        <p:grpSpPr>
          <a:xfrm>
            <a:off x="8106074" y="2014488"/>
            <a:ext cx="3454723" cy="682224"/>
            <a:chOff x="6516216" y="1694144"/>
            <a:chExt cx="2304256" cy="68222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EDD7CA-C132-42AA-807C-CFF6347703F9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5B879F2-073F-46A1-AF90-A1E5B71D8560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666DA843-8AC7-40B3-BDFB-11799E8FEA77}"/>
              </a:ext>
            </a:extLst>
          </p:cNvPr>
          <p:cNvSpPr/>
          <p:nvPr/>
        </p:nvSpPr>
        <p:spPr>
          <a:xfrm>
            <a:off x="7228521" y="3040009"/>
            <a:ext cx="728468" cy="72846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D38EF60-5414-4E63-B619-C0D211443F20}"/>
              </a:ext>
            </a:extLst>
          </p:cNvPr>
          <p:cNvGrpSpPr/>
          <p:nvPr/>
        </p:nvGrpSpPr>
        <p:grpSpPr>
          <a:xfrm>
            <a:off x="8106074" y="3063130"/>
            <a:ext cx="3454723" cy="682224"/>
            <a:chOff x="6516216" y="1694144"/>
            <a:chExt cx="2304256" cy="68222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F0EBB7E-8ECC-408D-ADFB-831B1B54698B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AEEC838-217B-4DC4-9357-D3EF5B4A128D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3C8B5383-2579-4588-B555-1DB6FE1979A6}"/>
              </a:ext>
            </a:extLst>
          </p:cNvPr>
          <p:cNvSpPr/>
          <p:nvPr/>
        </p:nvSpPr>
        <p:spPr>
          <a:xfrm>
            <a:off x="7228521" y="4088651"/>
            <a:ext cx="728468" cy="72846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9A4BCC6-73B6-4A00-B5EA-A07FA7465FA4}"/>
              </a:ext>
            </a:extLst>
          </p:cNvPr>
          <p:cNvGrpSpPr/>
          <p:nvPr/>
        </p:nvGrpSpPr>
        <p:grpSpPr>
          <a:xfrm>
            <a:off x="8106074" y="4111772"/>
            <a:ext cx="3454723" cy="682224"/>
            <a:chOff x="6516216" y="1694144"/>
            <a:chExt cx="2304256" cy="68222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D77EAD5-9CBD-459F-858E-976E78504F63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55D1202-468D-4507-ABCA-E47C5A326C01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7F41526A-30B4-4973-B717-FF12B2D83228}"/>
              </a:ext>
            </a:extLst>
          </p:cNvPr>
          <p:cNvSpPr/>
          <p:nvPr/>
        </p:nvSpPr>
        <p:spPr>
          <a:xfrm>
            <a:off x="7228521" y="5137293"/>
            <a:ext cx="728468" cy="72846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6EB7C9C-7602-4CED-8C17-8FB6FF10C455}"/>
              </a:ext>
            </a:extLst>
          </p:cNvPr>
          <p:cNvGrpSpPr/>
          <p:nvPr/>
        </p:nvGrpSpPr>
        <p:grpSpPr>
          <a:xfrm>
            <a:off x="8106074" y="5160415"/>
            <a:ext cx="3454723" cy="682224"/>
            <a:chOff x="6516216" y="1694144"/>
            <a:chExt cx="2304256" cy="68222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9D2A3E-1D05-4999-8C2A-39E1CE27B07B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B67B247-71C2-4833-9A8A-7D0A41C294E6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448DDA4-E521-4D77-A6D5-55EEEDA3F48D}"/>
              </a:ext>
            </a:extLst>
          </p:cNvPr>
          <p:cNvSpPr txBox="1"/>
          <p:nvPr/>
        </p:nvSpPr>
        <p:spPr>
          <a:xfrm>
            <a:off x="7309354" y="2170935"/>
            <a:ext cx="5668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F8802AD-8063-4B14-A84A-B5DE6FF57572}"/>
              </a:ext>
            </a:extLst>
          </p:cNvPr>
          <p:cNvSpPr txBox="1"/>
          <p:nvPr/>
        </p:nvSpPr>
        <p:spPr>
          <a:xfrm>
            <a:off x="7309354" y="3219577"/>
            <a:ext cx="5668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8F1D76F-0C56-487C-86C5-BABC47C8054B}"/>
              </a:ext>
            </a:extLst>
          </p:cNvPr>
          <p:cNvSpPr txBox="1"/>
          <p:nvPr/>
        </p:nvSpPr>
        <p:spPr>
          <a:xfrm>
            <a:off x="7309354" y="4268219"/>
            <a:ext cx="5668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C2ADC5-48B7-4082-A849-FA8C1349B2BB}"/>
              </a:ext>
            </a:extLst>
          </p:cNvPr>
          <p:cNvSpPr txBox="1"/>
          <p:nvPr/>
        </p:nvSpPr>
        <p:spPr>
          <a:xfrm>
            <a:off x="7309354" y="5316861"/>
            <a:ext cx="5668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CF3DC653-BABD-44A5-B9F6-FC574481F187}"/>
              </a:ext>
            </a:extLst>
          </p:cNvPr>
          <p:cNvSpPr/>
          <p:nvPr/>
        </p:nvSpPr>
        <p:spPr>
          <a:xfrm rot="2700000">
            <a:off x="3015515" y="283330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81B81BB1-F337-4169-918A-7C2B9087D581}"/>
              </a:ext>
            </a:extLst>
          </p:cNvPr>
          <p:cNvSpPr/>
          <p:nvPr/>
        </p:nvSpPr>
        <p:spPr>
          <a:xfrm>
            <a:off x="1427462" y="289879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Oval 21">
            <a:extLst>
              <a:ext uri="{FF2B5EF4-FFF2-40B4-BE49-F238E27FC236}">
                <a16:creationId xmlns:a16="http://schemas.microsoft.com/office/drawing/2014/main" id="{2E05C7E1-93C8-4538-A273-790FC5FBE800}"/>
              </a:ext>
            </a:extLst>
          </p:cNvPr>
          <p:cNvSpPr>
            <a:spLocks noChangeAspect="1"/>
          </p:cNvSpPr>
          <p:nvPr/>
        </p:nvSpPr>
        <p:spPr>
          <a:xfrm>
            <a:off x="4467970" y="288431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Block Arc 10">
            <a:extLst>
              <a:ext uri="{FF2B5EF4-FFF2-40B4-BE49-F238E27FC236}">
                <a16:creationId xmlns:a16="http://schemas.microsoft.com/office/drawing/2014/main" id="{FB3CF533-5545-4F80-909B-8841EA1F7A5A}"/>
              </a:ext>
            </a:extLst>
          </p:cNvPr>
          <p:cNvSpPr/>
          <p:nvPr/>
        </p:nvSpPr>
        <p:spPr>
          <a:xfrm>
            <a:off x="5974644" y="2924078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3">
            <a:extLst>
              <a:ext uri="{FF2B5EF4-FFF2-40B4-BE49-F238E27FC236}">
                <a16:creationId xmlns:a16="http://schemas.microsoft.com/office/drawing/2014/main" id="{18793CC9-66AA-4A6B-BD4C-7A940F41CCD2}"/>
              </a:ext>
            </a:extLst>
          </p:cNvPr>
          <p:cNvSpPr/>
          <p:nvPr/>
        </p:nvSpPr>
        <p:spPr>
          <a:xfrm>
            <a:off x="1473473" y="0"/>
            <a:ext cx="2776289" cy="3153011"/>
          </a:xfrm>
          <a:custGeom>
            <a:avLst/>
            <a:gdLst>
              <a:gd name="connsiteX0" fmla="*/ 1460113 w 4233792"/>
              <a:gd name="connsiteY0" fmla="*/ 1143011 h 4808287"/>
              <a:gd name="connsiteX1" fmla="*/ 846703 w 4233792"/>
              <a:gd name="connsiteY1" fmla="*/ 1735942 h 4808287"/>
              <a:gd name="connsiteX2" fmla="*/ 285966 w 4233792"/>
              <a:gd name="connsiteY2" fmla="*/ 1917870 h 4808287"/>
              <a:gd name="connsiteX3" fmla="*/ 22600 w 4233792"/>
              <a:gd name="connsiteY3" fmla="*/ 1532869 h 4808287"/>
              <a:gd name="connsiteX4" fmla="*/ 242913 w 4233792"/>
              <a:gd name="connsiteY4" fmla="*/ 1200352 h 4808287"/>
              <a:gd name="connsiteX5" fmla="*/ 1318190 w 4233792"/>
              <a:gd name="connsiteY5" fmla="*/ 19728 h 4808287"/>
              <a:gd name="connsiteX6" fmla="*/ 1364101 w 4233792"/>
              <a:gd name="connsiteY6" fmla="*/ 11 h 4808287"/>
              <a:gd name="connsiteX7" fmla="*/ 4185501 w 4233792"/>
              <a:gd name="connsiteY7" fmla="*/ 297 h 4808287"/>
              <a:gd name="connsiteX8" fmla="*/ 4233698 w 4233792"/>
              <a:gd name="connsiteY8" fmla="*/ 49446 h 4808287"/>
              <a:gd name="connsiteX9" fmla="*/ 4233793 w 4233792"/>
              <a:gd name="connsiteY9" fmla="*/ 2973240 h 4808287"/>
              <a:gd name="connsiteX10" fmla="*/ 4064724 w 4233792"/>
              <a:gd name="connsiteY10" fmla="*/ 3294137 h 4808287"/>
              <a:gd name="connsiteX11" fmla="*/ 3627622 w 4233792"/>
              <a:gd name="connsiteY11" fmla="*/ 3298328 h 4808287"/>
              <a:gd name="connsiteX12" fmla="*/ 3578568 w 4233792"/>
              <a:gd name="connsiteY12" fmla="*/ 3308520 h 4808287"/>
              <a:gd name="connsiteX13" fmla="*/ 2963444 w 4233792"/>
              <a:gd name="connsiteY13" fmla="*/ 3402341 h 4808287"/>
              <a:gd name="connsiteX14" fmla="*/ 2912580 w 4233792"/>
              <a:gd name="connsiteY14" fmla="*/ 3391197 h 4808287"/>
              <a:gd name="connsiteX15" fmla="*/ 2579681 w 4233792"/>
              <a:gd name="connsiteY15" fmla="*/ 3559599 h 4808287"/>
              <a:gd name="connsiteX16" fmla="*/ 2257737 w 4233792"/>
              <a:gd name="connsiteY16" fmla="*/ 3378529 h 4808287"/>
              <a:gd name="connsiteX17" fmla="*/ 2231543 w 4233792"/>
              <a:gd name="connsiteY17" fmla="*/ 3346715 h 4808287"/>
              <a:gd name="connsiteX18" fmla="*/ 2231448 w 4233792"/>
              <a:gd name="connsiteY18" fmla="*/ 4411229 h 4808287"/>
              <a:gd name="connsiteX19" fmla="*/ 1924171 w 4233792"/>
              <a:gd name="connsiteY19" fmla="*/ 4798706 h 4808287"/>
              <a:gd name="connsiteX20" fmla="*/ 1460494 w 4233792"/>
              <a:gd name="connsiteY20" fmla="*/ 4443233 h 4808287"/>
              <a:gd name="connsiteX21" fmla="*/ 1460208 w 4233792"/>
              <a:gd name="connsiteY21" fmla="*/ 1182445 h 4808287"/>
              <a:gd name="connsiteX22" fmla="*/ 1460113 w 4233792"/>
              <a:gd name="connsiteY22" fmla="*/ 1143011 h 480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33792" h="4808287">
                <a:moveTo>
                  <a:pt x="1460113" y="1143011"/>
                </a:moveTo>
                <a:cubicBezTo>
                  <a:pt x="1365435" y="1232927"/>
                  <a:pt x="969575" y="1645169"/>
                  <a:pt x="846703" y="1735942"/>
                </a:cubicBezTo>
                <a:cubicBezTo>
                  <a:pt x="681825" y="1857577"/>
                  <a:pt x="495992" y="1925680"/>
                  <a:pt x="285966" y="1917870"/>
                </a:cubicBezTo>
                <a:cubicBezTo>
                  <a:pt x="104801" y="1911202"/>
                  <a:pt x="-61887" y="1763565"/>
                  <a:pt x="22600" y="1532869"/>
                </a:cubicBezTo>
                <a:cubicBezTo>
                  <a:pt x="72225" y="1406377"/>
                  <a:pt x="152902" y="1299697"/>
                  <a:pt x="242913" y="1200352"/>
                </a:cubicBezTo>
                <a:cubicBezTo>
                  <a:pt x="468179" y="951654"/>
                  <a:pt x="1186555" y="166032"/>
                  <a:pt x="1318190" y="19728"/>
                </a:cubicBezTo>
                <a:cubicBezTo>
                  <a:pt x="1331430" y="4964"/>
                  <a:pt x="1345051" y="-275"/>
                  <a:pt x="1364101" y="11"/>
                </a:cubicBezTo>
                <a:cubicBezTo>
                  <a:pt x="1423442" y="868"/>
                  <a:pt x="3304344" y="297"/>
                  <a:pt x="4185501" y="297"/>
                </a:cubicBezTo>
                <a:cubicBezTo>
                  <a:pt x="4233698" y="297"/>
                  <a:pt x="4233698" y="297"/>
                  <a:pt x="4233698" y="49446"/>
                </a:cubicBezTo>
                <a:cubicBezTo>
                  <a:pt x="4233698" y="1024044"/>
                  <a:pt x="4233507" y="1998642"/>
                  <a:pt x="4233793" y="2973240"/>
                </a:cubicBezTo>
                <a:cubicBezTo>
                  <a:pt x="4233793" y="3110400"/>
                  <a:pt x="4174452" y="3216318"/>
                  <a:pt x="4064724" y="3294137"/>
                </a:cubicBezTo>
                <a:cubicBezTo>
                  <a:pt x="3933851" y="3386911"/>
                  <a:pt x="3760781" y="3387958"/>
                  <a:pt x="3627622" y="3298328"/>
                </a:cubicBezTo>
                <a:cubicBezTo>
                  <a:pt x="3604571" y="3282802"/>
                  <a:pt x="3594285" y="3278135"/>
                  <a:pt x="3578568" y="3308520"/>
                </a:cubicBezTo>
                <a:cubicBezTo>
                  <a:pt x="3457601" y="3542264"/>
                  <a:pt x="3149658" y="3588555"/>
                  <a:pt x="2963444" y="3402341"/>
                </a:cubicBezTo>
                <a:cubicBezTo>
                  <a:pt x="2933916" y="3362622"/>
                  <a:pt x="2927154" y="3370528"/>
                  <a:pt x="2912580" y="3391197"/>
                </a:cubicBezTo>
                <a:cubicBezTo>
                  <a:pt x="2831904" y="3506164"/>
                  <a:pt x="2718746" y="3563218"/>
                  <a:pt x="2579681" y="3559599"/>
                </a:cubicBezTo>
                <a:cubicBezTo>
                  <a:pt x="2442617" y="3556075"/>
                  <a:pt x="2332222" y="3497306"/>
                  <a:pt x="2257737" y="3378529"/>
                </a:cubicBezTo>
                <a:cubicBezTo>
                  <a:pt x="2254403" y="3373195"/>
                  <a:pt x="2241830" y="3351764"/>
                  <a:pt x="2231543" y="3346715"/>
                </a:cubicBezTo>
                <a:cubicBezTo>
                  <a:pt x="2231543" y="3364527"/>
                  <a:pt x="2231733" y="4074139"/>
                  <a:pt x="2231448" y="4411229"/>
                </a:cubicBezTo>
                <a:cubicBezTo>
                  <a:pt x="2231257" y="4605825"/>
                  <a:pt x="2112957" y="4754510"/>
                  <a:pt x="1924171" y="4798706"/>
                </a:cubicBezTo>
                <a:cubicBezTo>
                  <a:pt x="1696809" y="4851856"/>
                  <a:pt x="1468686" y="4677072"/>
                  <a:pt x="1460494" y="4443233"/>
                </a:cubicBezTo>
                <a:cubicBezTo>
                  <a:pt x="1459827" y="4424278"/>
                  <a:pt x="1460208" y="2250388"/>
                  <a:pt x="1460208" y="1182445"/>
                </a:cubicBezTo>
                <a:cubicBezTo>
                  <a:pt x="1460113" y="1166538"/>
                  <a:pt x="1460113" y="1150536"/>
                  <a:pt x="1460113" y="114301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BD01361-3B9C-48A4-AD7E-D898B90F5469}"/>
              </a:ext>
            </a:extLst>
          </p:cNvPr>
          <p:cNvGrpSpPr/>
          <p:nvPr/>
        </p:nvGrpSpPr>
        <p:grpSpPr>
          <a:xfrm>
            <a:off x="510042" y="3403981"/>
            <a:ext cx="5840616" cy="1743449"/>
            <a:chOff x="809005" y="3276600"/>
            <a:chExt cx="4618114" cy="1378527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8404A15-BD4A-4DF8-B68B-065D2F3F5C0E}"/>
                </a:ext>
              </a:extLst>
            </p:cNvPr>
            <p:cNvSpPr/>
            <p:nvPr/>
          </p:nvSpPr>
          <p:spPr>
            <a:xfrm>
              <a:off x="809005" y="3591206"/>
              <a:ext cx="982682" cy="749315"/>
            </a:xfrm>
            <a:custGeom>
              <a:avLst/>
              <a:gdLst>
                <a:gd name="connsiteX0" fmla="*/ 0 w 265096"/>
                <a:gd name="connsiteY0" fmla="*/ 0 h 202141"/>
                <a:gd name="connsiteX1" fmla="*/ 41793 w 265096"/>
                <a:gd name="connsiteY1" fmla="*/ 0 h 202141"/>
                <a:gd name="connsiteX2" fmla="*/ 72274 w 265096"/>
                <a:gd name="connsiteY2" fmla="*/ 138846 h 202141"/>
                <a:gd name="connsiteX3" fmla="*/ 109263 w 265096"/>
                <a:gd name="connsiteY3" fmla="*/ 0 h 202141"/>
                <a:gd name="connsiteX4" fmla="*/ 157835 w 265096"/>
                <a:gd name="connsiteY4" fmla="*/ 0 h 202141"/>
                <a:gd name="connsiteX5" fmla="*/ 193298 w 265096"/>
                <a:gd name="connsiteY5" fmla="*/ 141225 h 202141"/>
                <a:gd name="connsiteX6" fmla="*/ 224317 w 265096"/>
                <a:gd name="connsiteY6" fmla="*/ 0 h 202141"/>
                <a:gd name="connsiteX7" fmla="*/ 265096 w 265096"/>
                <a:gd name="connsiteY7" fmla="*/ 0 h 202141"/>
                <a:gd name="connsiteX8" fmla="*/ 265096 w 265096"/>
                <a:gd name="connsiteY8" fmla="*/ 1401 h 202141"/>
                <a:gd name="connsiteX9" fmla="*/ 216327 w 265096"/>
                <a:gd name="connsiteY9" fmla="*/ 202141 h 202141"/>
                <a:gd name="connsiteX10" fmla="*/ 173008 w 265096"/>
                <a:gd name="connsiteY10" fmla="*/ 202141 h 202141"/>
                <a:gd name="connsiteX11" fmla="*/ 132741 w 265096"/>
                <a:gd name="connsiteY11" fmla="*/ 50995 h 202141"/>
                <a:gd name="connsiteX12" fmla="*/ 92609 w 265096"/>
                <a:gd name="connsiteY12" fmla="*/ 202141 h 202141"/>
                <a:gd name="connsiteX13" fmla="*/ 48347 w 265096"/>
                <a:gd name="connsiteY13" fmla="*/ 202141 h 20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096" h="202141">
                  <a:moveTo>
                    <a:pt x="0" y="0"/>
                  </a:moveTo>
                  <a:lnTo>
                    <a:pt x="41793" y="0"/>
                  </a:lnTo>
                  <a:lnTo>
                    <a:pt x="72274" y="138846"/>
                  </a:lnTo>
                  <a:lnTo>
                    <a:pt x="109263" y="0"/>
                  </a:lnTo>
                  <a:lnTo>
                    <a:pt x="157835" y="0"/>
                  </a:lnTo>
                  <a:lnTo>
                    <a:pt x="193298" y="141225"/>
                  </a:lnTo>
                  <a:lnTo>
                    <a:pt x="224317" y="0"/>
                  </a:lnTo>
                  <a:lnTo>
                    <a:pt x="265096" y="0"/>
                  </a:lnTo>
                  <a:lnTo>
                    <a:pt x="265096" y="1401"/>
                  </a:lnTo>
                  <a:lnTo>
                    <a:pt x="216327" y="202141"/>
                  </a:lnTo>
                  <a:lnTo>
                    <a:pt x="173008" y="202141"/>
                  </a:lnTo>
                  <a:lnTo>
                    <a:pt x="132741" y="50995"/>
                  </a:lnTo>
                  <a:lnTo>
                    <a:pt x="92609" y="202141"/>
                  </a:lnTo>
                  <a:lnTo>
                    <a:pt x="48347" y="202141"/>
                  </a:lnTo>
                  <a:close/>
                </a:path>
              </a:pathLst>
            </a:custGeom>
            <a:solidFill>
              <a:schemeClr val="accent4"/>
            </a:solidFill>
            <a:ln w="773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753FCDB-2E8E-4201-B885-311F34A972E2}"/>
                </a:ext>
              </a:extLst>
            </p:cNvPr>
            <p:cNvSpPr/>
            <p:nvPr/>
          </p:nvSpPr>
          <p:spPr>
            <a:xfrm>
              <a:off x="3408807" y="3591120"/>
              <a:ext cx="2018312" cy="749486"/>
            </a:xfrm>
            <a:custGeom>
              <a:avLst/>
              <a:gdLst>
                <a:gd name="connsiteX0" fmla="*/ 40806 w 544475"/>
                <a:gd name="connsiteY0" fmla="*/ 34252 h 202187"/>
                <a:gd name="connsiteX1" fmla="*/ 40806 w 544475"/>
                <a:gd name="connsiteY1" fmla="*/ 85517 h 202187"/>
                <a:gd name="connsiteX2" fmla="*/ 71017 w 544475"/>
                <a:gd name="connsiteY2" fmla="*/ 85517 h 202187"/>
                <a:gd name="connsiteX3" fmla="*/ 107692 w 544475"/>
                <a:gd name="connsiteY3" fmla="*/ 83048 h 202187"/>
                <a:gd name="connsiteX4" fmla="*/ 119140 w 544475"/>
                <a:gd name="connsiteY4" fmla="*/ 74518 h 202187"/>
                <a:gd name="connsiteX5" fmla="*/ 123269 w 544475"/>
                <a:gd name="connsiteY5" fmla="*/ 59346 h 202187"/>
                <a:gd name="connsiteX6" fmla="*/ 117837 w 544475"/>
                <a:gd name="connsiteY6" fmla="*/ 42871 h 202187"/>
                <a:gd name="connsiteX7" fmla="*/ 102440 w 544475"/>
                <a:gd name="connsiteY7" fmla="*/ 34925 h 202187"/>
                <a:gd name="connsiteX8" fmla="*/ 72633 w 544475"/>
                <a:gd name="connsiteY8" fmla="*/ 34252 h 202187"/>
                <a:gd name="connsiteX9" fmla="*/ 415775 w 544475"/>
                <a:gd name="connsiteY9" fmla="*/ 34207 h 202187"/>
                <a:gd name="connsiteX10" fmla="*/ 415775 w 544475"/>
                <a:gd name="connsiteY10" fmla="*/ 168115 h 202187"/>
                <a:gd name="connsiteX11" fmla="*/ 446255 w 544475"/>
                <a:gd name="connsiteY11" fmla="*/ 168115 h 202187"/>
                <a:gd name="connsiteX12" fmla="*/ 470945 w 544475"/>
                <a:gd name="connsiteY12" fmla="*/ 166185 h 202187"/>
                <a:gd name="connsiteX13" fmla="*/ 487419 w 544475"/>
                <a:gd name="connsiteY13" fmla="*/ 157790 h 202187"/>
                <a:gd name="connsiteX14" fmla="*/ 498104 w 544475"/>
                <a:gd name="connsiteY14" fmla="*/ 138263 h 202187"/>
                <a:gd name="connsiteX15" fmla="*/ 502233 w 544475"/>
                <a:gd name="connsiteY15" fmla="*/ 101229 h 202187"/>
                <a:gd name="connsiteX16" fmla="*/ 498104 w 544475"/>
                <a:gd name="connsiteY16" fmla="*/ 65227 h 202187"/>
                <a:gd name="connsiteX17" fmla="*/ 486522 w 544475"/>
                <a:gd name="connsiteY17" fmla="*/ 45654 h 202187"/>
                <a:gd name="connsiteX18" fmla="*/ 467623 w 544475"/>
                <a:gd name="connsiteY18" fmla="*/ 36137 h 202187"/>
                <a:gd name="connsiteX19" fmla="*/ 434090 w 544475"/>
                <a:gd name="connsiteY19" fmla="*/ 34207 h 202187"/>
                <a:gd name="connsiteX20" fmla="*/ 204072 w 544475"/>
                <a:gd name="connsiteY20" fmla="*/ 1661 h 202187"/>
                <a:gd name="connsiteX21" fmla="*/ 244877 w 544475"/>
                <a:gd name="connsiteY21" fmla="*/ 1661 h 202187"/>
                <a:gd name="connsiteX22" fmla="*/ 244877 w 544475"/>
                <a:gd name="connsiteY22" fmla="*/ 168115 h 202187"/>
                <a:gd name="connsiteX23" fmla="*/ 346419 w 544475"/>
                <a:gd name="connsiteY23" fmla="*/ 168115 h 202187"/>
                <a:gd name="connsiteX24" fmla="*/ 346419 w 544475"/>
                <a:gd name="connsiteY24" fmla="*/ 202187 h 202187"/>
                <a:gd name="connsiteX25" fmla="*/ 204072 w 544475"/>
                <a:gd name="connsiteY25" fmla="*/ 202187 h 202187"/>
                <a:gd name="connsiteX26" fmla="*/ 374969 w 544475"/>
                <a:gd name="connsiteY26" fmla="*/ 0 h 202187"/>
                <a:gd name="connsiteX27" fmla="*/ 449577 w 544475"/>
                <a:gd name="connsiteY27" fmla="*/ 0 h 202187"/>
                <a:gd name="connsiteX28" fmla="*/ 488048 w 544475"/>
                <a:gd name="connsiteY28" fmla="*/ 3861 h 202187"/>
                <a:gd name="connsiteX29" fmla="*/ 518529 w 544475"/>
                <a:gd name="connsiteY29" fmla="*/ 22491 h 202187"/>
                <a:gd name="connsiteX30" fmla="*/ 537831 w 544475"/>
                <a:gd name="connsiteY30" fmla="*/ 55260 h 202187"/>
                <a:gd name="connsiteX31" fmla="*/ 544475 w 544475"/>
                <a:gd name="connsiteY31" fmla="*/ 103024 h 202187"/>
                <a:gd name="connsiteX32" fmla="*/ 538281 w 544475"/>
                <a:gd name="connsiteY32" fmla="*/ 146029 h 202187"/>
                <a:gd name="connsiteX33" fmla="*/ 516643 w 544475"/>
                <a:gd name="connsiteY33" fmla="*/ 181762 h 202187"/>
                <a:gd name="connsiteX34" fmla="*/ 487958 w 544475"/>
                <a:gd name="connsiteY34" fmla="*/ 197877 h 202187"/>
                <a:gd name="connsiteX35" fmla="*/ 451821 w 544475"/>
                <a:gd name="connsiteY35" fmla="*/ 202142 h 202187"/>
                <a:gd name="connsiteX36" fmla="*/ 374969 w 544475"/>
                <a:gd name="connsiteY36" fmla="*/ 202142 h 202187"/>
                <a:gd name="connsiteX37" fmla="*/ 0 w 544475"/>
                <a:gd name="connsiteY37" fmla="*/ 0 h 202187"/>
                <a:gd name="connsiteX38" fmla="*/ 85920 w 544475"/>
                <a:gd name="connsiteY38" fmla="*/ 0 h 202187"/>
                <a:gd name="connsiteX39" fmla="*/ 133010 w 544475"/>
                <a:gd name="connsiteY39" fmla="*/ 5433 h 202187"/>
                <a:gd name="connsiteX40" fmla="*/ 156533 w 544475"/>
                <a:gd name="connsiteY40" fmla="*/ 24825 h 202187"/>
                <a:gd name="connsiteX41" fmla="*/ 165377 w 544475"/>
                <a:gd name="connsiteY41" fmla="*/ 56697 h 202187"/>
                <a:gd name="connsiteX42" fmla="*/ 151999 w 544475"/>
                <a:gd name="connsiteY42" fmla="*/ 94271 h 202187"/>
                <a:gd name="connsiteX43" fmla="*/ 112002 w 544475"/>
                <a:gd name="connsiteY43" fmla="*/ 112945 h 202187"/>
                <a:gd name="connsiteX44" fmla="*/ 133863 w 544475"/>
                <a:gd name="connsiteY44" fmla="*/ 129913 h 202187"/>
                <a:gd name="connsiteX45" fmla="*/ 157116 w 544475"/>
                <a:gd name="connsiteY45" fmla="*/ 162728 h 202187"/>
                <a:gd name="connsiteX46" fmla="*/ 181806 w 544475"/>
                <a:gd name="connsiteY46" fmla="*/ 202187 h 202187"/>
                <a:gd name="connsiteX47" fmla="*/ 132966 w 544475"/>
                <a:gd name="connsiteY47" fmla="*/ 202187 h 202187"/>
                <a:gd name="connsiteX48" fmla="*/ 103428 w 544475"/>
                <a:gd name="connsiteY48" fmla="*/ 158194 h 202187"/>
                <a:gd name="connsiteX49" fmla="*/ 81925 w 544475"/>
                <a:gd name="connsiteY49" fmla="*/ 128477 h 202187"/>
                <a:gd name="connsiteX50" fmla="*/ 69670 w 544475"/>
                <a:gd name="connsiteY50" fmla="*/ 120082 h 202187"/>
                <a:gd name="connsiteX51" fmla="*/ 49110 w 544475"/>
                <a:gd name="connsiteY51" fmla="*/ 117793 h 202187"/>
                <a:gd name="connsiteX52" fmla="*/ 40851 w 544475"/>
                <a:gd name="connsiteY52" fmla="*/ 117793 h 202187"/>
                <a:gd name="connsiteX53" fmla="*/ 40851 w 544475"/>
                <a:gd name="connsiteY53" fmla="*/ 202187 h 202187"/>
                <a:gd name="connsiteX54" fmla="*/ 0 w 544475"/>
                <a:gd name="connsiteY54" fmla="*/ 202187 h 20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44475" h="202187">
                  <a:moveTo>
                    <a:pt x="40806" y="34252"/>
                  </a:moveTo>
                  <a:lnTo>
                    <a:pt x="40806" y="85517"/>
                  </a:lnTo>
                  <a:lnTo>
                    <a:pt x="71017" y="85517"/>
                  </a:lnTo>
                  <a:cubicBezTo>
                    <a:pt x="90589" y="85517"/>
                    <a:pt x="102844" y="84709"/>
                    <a:pt x="107692" y="83048"/>
                  </a:cubicBezTo>
                  <a:cubicBezTo>
                    <a:pt x="112585" y="81387"/>
                    <a:pt x="116401" y="78559"/>
                    <a:pt x="119140" y="74518"/>
                  </a:cubicBezTo>
                  <a:cubicBezTo>
                    <a:pt x="121878" y="70479"/>
                    <a:pt x="123269" y="65406"/>
                    <a:pt x="123269" y="59346"/>
                  </a:cubicBezTo>
                  <a:cubicBezTo>
                    <a:pt x="123269" y="52522"/>
                    <a:pt x="121474" y="47046"/>
                    <a:pt x="117837" y="42871"/>
                  </a:cubicBezTo>
                  <a:cubicBezTo>
                    <a:pt x="114201" y="38696"/>
                    <a:pt x="109084" y="36048"/>
                    <a:pt x="102440" y="34925"/>
                  </a:cubicBezTo>
                  <a:cubicBezTo>
                    <a:pt x="99118" y="34477"/>
                    <a:pt x="89197" y="34252"/>
                    <a:pt x="72633" y="34252"/>
                  </a:cubicBezTo>
                  <a:close/>
                  <a:moveTo>
                    <a:pt x="415775" y="34207"/>
                  </a:moveTo>
                  <a:lnTo>
                    <a:pt x="415775" y="168115"/>
                  </a:lnTo>
                  <a:lnTo>
                    <a:pt x="446255" y="168115"/>
                  </a:lnTo>
                  <a:cubicBezTo>
                    <a:pt x="457657" y="168115"/>
                    <a:pt x="465872" y="167486"/>
                    <a:pt x="470945" y="166185"/>
                  </a:cubicBezTo>
                  <a:cubicBezTo>
                    <a:pt x="477589" y="164524"/>
                    <a:pt x="483065" y="161741"/>
                    <a:pt x="487419" y="157790"/>
                  </a:cubicBezTo>
                  <a:cubicBezTo>
                    <a:pt x="491774" y="153840"/>
                    <a:pt x="495366" y="147331"/>
                    <a:pt x="498104" y="138263"/>
                  </a:cubicBezTo>
                  <a:cubicBezTo>
                    <a:pt x="500842" y="129195"/>
                    <a:pt x="502233" y="116850"/>
                    <a:pt x="502233" y="101229"/>
                  </a:cubicBezTo>
                  <a:cubicBezTo>
                    <a:pt x="502233" y="85607"/>
                    <a:pt x="500842" y="73621"/>
                    <a:pt x="498104" y="65227"/>
                  </a:cubicBezTo>
                  <a:cubicBezTo>
                    <a:pt x="495366" y="56877"/>
                    <a:pt x="491460" y="50323"/>
                    <a:pt x="486522" y="45654"/>
                  </a:cubicBezTo>
                  <a:cubicBezTo>
                    <a:pt x="481539" y="40986"/>
                    <a:pt x="475255" y="37798"/>
                    <a:pt x="467623" y="36137"/>
                  </a:cubicBezTo>
                  <a:cubicBezTo>
                    <a:pt x="461922" y="34835"/>
                    <a:pt x="450744" y="34207"/>
                    <a:pt x="434090" y="34207"/>
                  </a:cubicBezTo>
                  <a:close/>
                  <a:moveTo>
                    <a:pt x="204072" y="1661"/>
                  </a:moveTo>
                  <a:lnTo>
                    <a:pt x="244877" y="1661"/>
                  </a:lnTo>
                  <a:lnTo>
                    <a:pt x="244877" y="168115"/>
                  </a:lnTo>
                  <a:lnTo>
                    <a:pt x="346419" y="168115"/>
                  </a:lnTo>
                  <a:lnTo>
                    <a:pt x="346419" y="202187"/>
                  </a:lnTo>
                  <a:lnTo>
                    <a:pt x="204072" y="202187"/>
                  </a:lnTo>
                  <a:close/>
                  <a:moveTo>
                    <a:pt x="374969" y="0"/>
                  </a:moveTo>
                  <a:lnTo>
                    <a:pt x="449577" y="0"/>
                  </a:lnTo>
                  <a:cubicBezTo>
                    <a:pt x="466411" y="0"/>
                    <a:pt x="479250" y="1303"/>
                    <a:pt x="488048" y="3861"/>
                  </a:cubicBezTo>
                  <a:cubicBezTo>
                    <a:pt x="499899" y="7362"/>
                    <a:pt x="510089" y="13557"/>
                    <a:pt x="518529" y="22491"/>
                  </a:cubicBezTo>
                  <a:cubicBezTo>
                    <a:pt x="526968" y="31424"/>
                    <a:pt x="533432" y="42332"/>
                    <a:pt x="537831" y="55260"/>
                  </a:cubicBezTo>
                  <a:cubicBezTo>
                    <a:pt x="542231" y="68189"/>
                    <a:pt x="544475" y="84125"/>
                    <a:pt x="544475" y="103024"/>
                  </a:cubicBezTo>
                  <a:cubicBezTo>
                    <a:pt x="544475" y="119678"/>
                    <a:pt x="542411" y="133998"/>
                    <a:pt x="538281" y="146029"/>
                  </a:cubicBezTo>
                  <a:cubicBezTo>
                    <a:pt x="533208" y="160753"/>
                    <a:pt x="526025" y="172649"/>
                    <a:pt x="516643" y="181762"/>
                  </a:cubicBezTo>
                  <a:cubicBezTo>
                    <a:pt x="509551" y="188675"/>
                    <a:pt x="499989" y="194017"/>
                    <a:pt x="487958" y="197877"/>
                  </a:cubicBezTo>
                  <a:cubicBezTo>
                    <a:pt x="478935" y="200706"/>
                    <a:pt x="466905" y="202142"/>
                    <a:pt x="451821" y="202142"/>
                  </a:cubicBezTo>
                  <a:lnTo>
                    <a:pt x="374969" y="202142"/>
                  </a:lnTo>
                  <a:close/>
                  <a:moveTo>
                    <a:pt x="0" y="0"/>
                  </a:moveTo>
                  <a:lnTo>
                    <a:pt x="85920" y="0"/>
                  </a:lnTo>
                  <a:cubicBezTo>
                    <a:pt x="107512" y="0"/>
                    <a:pt x="123224" y="1796"/>
                    <a:pt x="133010" y="5433"/>
                  </a:cubicBezTo>
                  <a:cubicBezTo>
                    <a:pt x="142796" y="9068"/>
                    <a:pt x="150652" y="15533"/>
                    <a:pt x="156533" y="24825"/>
                  </a:cubicBezTo>
                  <a:cubicBezTo>
                    <a:pt x="162414" y="34117"/>
                    <a:pt x="165377" y="44711"/>
                    <a:pt x="165377" y="56697"/>
                  </a:cubicBezTo>
                  <a:cubicBezTo>
                    <a:pt x="165377" y="71870"/>
                    <a:pt x="160933" y="84395"/>
                    <a:pt x="151999" y="94271"/>
                  </a:cubicBezTo>
                  <a:cubicBezTo>
                    <a:pt x="143066" y="104146"/>
                    <a:pt x="129733" y="110386"/>
                    <a:pt x="112002" y="112945"/>
                  </a:cubicBezTo>
                  <a:cubicBezTo>
                    <a:pt x="120845" y="118107"/>
                    <a:pt x="128117" y="123764"/>
                    <a:pt x="133863" y="129913"/>
                  </a:cubicBezTo>
                  <a:cubicBezTo>
                    <a:pt x="139609" y="136064"/>
                    <a:pt x="147376" y="147017"/>
                    <a:pt x="157116" y="162728"/>
                  </a:cubicBezTo>
                  <a:lnTo>
                    <a:pt x="181806" y="202187"/>
                  </a:lnTo>
                  <a:lnTo>
                    <a:pt x="132966" y="202187"/>
                  </a:lnTo>
                  <a:lnTo>
                    <a:pt x="103428" y="158194"/>
                  </a:lnTo>
                  <a:cubicBezTo>
                    <a:pt x="92923" y="142483"/>
                    <a:pt x="85786" y="132562"/>
                    <a:pt x="81925" y="128477"/>
                  </a:cubicBezTo>
                  <a:cubicBezTo>
                    <a:pt x="78065" y="124392"/>
                    <a:pt x="73980" y="121564"/>
                    <a:pt x="69670" y="120082"/>
                  </a:cubicBezTo>
                  <a:cubicBezTo>
                    <a:pt x="65361" y="118556"/>
                    <a:pt x="58493" y="117793"/>
                    <a:pt x="49110" y="117793"/>
                  </a:cubicBezTo>
                  <a:lnTo>
                    <a:pt x="40851" y="117793"/>
                  </a:lnTo>
                  <a:lnTo>
                    <a:pt x="40851" y="202187"/>
                  </a:lnTo>
                  <a:lnTo>
                    <a:pt x="0" y="202187"/>
                  </a:lnTo>
                  <a:close/>
                </a:path>
              </a:pathLst>
            </a:custGeom>
            <a:solidFill>
              <a:schemeClr val="accent4"/>
            </a:solidFill>
            <a:ln w="773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B6C3F87D-C1A6-4078-A0E3-11F214542D28}"/>
                </a:ext>
              </a:extLst>
            </p:cNvPr>
            <p:cNvSpPr/>
            <p:nvPr/>
          </p:nvSpPr>
          <p:spPr>
            <a:xfrm>
              <a:off x="1857514" y="3276600"/>
              <a:ext cx="1378527" cy="1378527"/>
            </a:xfrm>
            <a:prstGeom prst="donut">
              <a:avLst>
                <a:gd name="adj" fmla="val 1072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316B335-17F0-4D7E-BF23-E84706FAFBF2}"/>
                </a:ext>
              </a:extLst>
            </p:cNvPr>
            <p:cNvGrpSpPr/>
            <p:nvPr/>
          </p:nvGrpSpPr>
          <p:grpSpPr>
            <a:xfrm>
              <a:off x="2081674" y="3500999"/>
              <a:ext cx="930207" cy="929729"/>
              <a:chOff x="4574848" y="1897856"/>
              <a:chExt cx="3028217" cy="3026664"/>
            </a:xfrm>
            <a:effectLst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06140A6-4795-4EBC-B9B4-927D78609B9D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B260960-0742-4802-817E-455EFA1F7C2C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9A46422-66BD-40F8-BC08-9D61D9A9B8FF}"/>
              </a:ext>
            </a:extLst>
          </p:cNvPr>
          <p:cNvSpPr/>
          <p:nvPr/>
        </p:nvSpPr>
        <p:spPr>
          <a:xfrm>
            <a:off x="2377584" y="5291278"/>
            <a:ext cx="660501" cy="1112061"/>
          </a:xfrm>
          <a:custGeom>
            <a:avLst/>
            <a:gdLst>
              <a:gd name="connsiteX0" fmla="*/ 250572 w 501051"/>
              <a:gd name="connsiteY0" fmla="*/ 0 h 843602"/>
              <a:gd name="connsiteX1" fmla="*/ 493888 w 501051"/>
              <a:gd name="connsiteY1" fmla="*/ 535806 h 843602"/>
              <a:gd name="connsiteX2" fmla="*/ 301060 w 501051"/>
              <a:gd name="connsiteY2" fmla="*/ 838423 h 843602"/>
              <a:gd name="connsiteX3" fmla="*/ 3622 w 501051"/>
              <a:gd name="connsiteY3" fmla="*/ 635621 h 843602"/>
              <a:gd name="connsiteX4" fmla="*/ 18467 w 501051"/>
              <a:gd name="connsiteY4" fmla="*/ 489879 h 843602"/>
              <a:gd name="connsiteX5" fmla="*/ 250572 w 501051"/>
              <a:gd name="connsiteY5" fmla="*/ 0 h 8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51" h="843602">
                <a:moveTo>
                  <a:pt x="250572" y="0"/>
                </a:moveTo>
                <a:cubicBezTo>
                  <a:pt x="347759" y="176746"/>
                  <a:pt x="448039" y="344060"/>
                  <a:pt x="493888" y="535806"/>
                </a:cubicBezTo>
                <a:cubicBezTo>
                  <a:pt x="529145" y="683249"/>
                  <a:pt x="429406" y="812600"/>
                  <a:pt x="301060" y="838423"/>
                </a:cubicBezTo>
                <a:cubicBezTo>
                  <a:pt x="160885" y="866644"/>
                  <a:pt x="29523" y="776802"/>
                  <a:pt x="3622" y="635621"/>
                </a:cubicBezTo>
                <a:cubicBezTo>
                  <a:pt x="-5501" y="585675"/>
                  <a:pt x="3777" y="537429"/>
                  <a:pt x="18467" y="489879"/>
                </a:cubicBezTo>
                <a:cubicBezTo>
                  <a:pt x="71506" y="317617"/>
                  <a:pt x="159106" y="161747"/>
                  <a:pt x="250572" y="0"/>
                </a:cubicBezTo>
                <a:close/>
              </a:path>
            </a:pathLst>
          </a:custGeom>
          <a:solidFill>
            <a:schemeClr val="accent3"/>
          </a:solidFill>
          <a:ln w="77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6F89983-9294-4BB5-ACB4-0FF23ED0C22A}"/>
              </a:ext>
            </a:extLst>
          </p:cNvPr>
          <p:cNvGrpSpPr/>
          <p:nvPr/>
        </p:nvGrpSpPr>
        <p:grpSpPr>
          <a:xfrm>
            <a:off x="3798061" y="5051834"/>
            <a:ext cx="2552597" cy="874900"/>
            <a:chOff x="3798061" y="5147430"/>
            <a:chExt cx="3146409" cy="1078428"/>
          </a:xfrm>
          <a:solidFill>
            <a:schemeClr val="accent3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A5FEBB3-163C-4F5D-9419-225EFC849405}"/>
                </a:ext>
              </a:extLst>
            </p:cNvPr>
            <p:cNvSpPr/>
            <p:nvPr/>
          </p:nvSpPr>
          <p:spPr>
            <a:xfrm>
              <a:off x="3798061" y="5147430"/>
              <a:ext cx="3146409" cy="474544"/>
            </a:xfrm>
            <a:custGeom>
              <a:avLst/>
              <a:gdLst>
                <a:gd name="connsiteX0" fmla="*/ 899581 w 2386847"/>
                <a:gd name="connsiteY0" fmla="*/ 202261 h 359986"/>
                <a:gd name="connsiteX1" fmla="*/ 899581 w 2386847"/>
                <a:gd name="connsiteY1" fmla="*/ 295273 h 359986"/>
                <a:gd name="connsiteX2" fmla="*/ 964682 w 2386847"/>
                <a:gd name="connsiteY2" fmla="*/ 295273 h 359986"/>
                <a:gd name="connsiteX3" fmla="*/ 1012927 w 2386847"/>
                <a:gd name="connsiteY3" fmla="*/ 293108 h 359986"/>
                <a:gd name="connsiteX4" fmla="*/ 1038442 w 2386847"/>
                <a:gd name="connsiteY4" fmla="*/ 279191 h 359986"/>
                <a:gd name="connsiteX5" fmla="*/ 1048339 w 2386847"/>
                <a:gd name="connsiteY5" fmla="*/ 249656 h 359986"/>
                <a:gd name="connsiteX6" fmla="*/ 1040761 w 2386847"/>
                <a:gd name="connsiteY6" fmla="*/ 223059 h 359986"/>
                <a:gd name="connsiteX7" fmla="*/ 1018804 w 2386847"/>
                <a:gd name="connsiteY7" fmla="*/ 207132 h 359986"/>
                <a:gd name="connsiteX8" fmla="*/ 956409 w 2386847"/>
                <a:gd name="connsiteY8" fmla="*/ 202183 h 359986"/>
                <a:gd name="connsiteX9" fmla="*/ 899581 w 2386847"/>
                <a:gd name="connsiteY9" fmla="*/ 202183 h 359986"/>
                <a:gd name="connsiteX10" fmla="*/ 623483 w 2386847"/>
                <a:gd name="connsiteY10" fmla="*/ 87136 h 359986"/>
                <a:gd name="connsiteX11" fmla="*/ 576474 w 2386847"/>
                <a:gd name="connsiteY11" fmla="*/ 216255 h 359986"/>
                <a:gd name="connsiteX12" fmla="*/ 671496 w 2386847"/>
                <a:gd name="connsiteY12" fmla="*/ 216255 h 359986"/>
                <a:gd name="connsiteX13" fmla="*/ 623483 w 2386847"/>
                <a:gd name="connsiteY13" fmla="*/ 87136 h 359986"/>
                <a:gd name="connsiteX14" fmla="*/ 623483 w 2386847"/>
                <a:gd name="connsiteY14" fmla="*/ 87136 h 359986"/>
                <a:gd name="connsiteX15" fmla="*/ 70435 w 2386847"/>
                <a:gd name="connsiteY15" fmla="*/ 64792 h 359986"/>
                <a:gd name="connsiteX16" fmla="*/ 70435 w 2386847"/>
                <a:gd name="connsiteY16" fmla="*/ 295273 h 359986"/>
                <a:gd name="connsiteX17" fmla="*/ 122934 w 2386847"/>
                <a:gd name="connsiteY17" fmla="*/ 295273 h 359986"/>
                <a:gd name="connsiteX18" fmla="*/ 165458 w 2386847"/>
                <a:gd name="connsiteY18" fmla="*/ 291948 h 359986"/>
                <a:gd name="connsiteX19" fmla="*/ 193833 w 2386847"/>
                <a:gd name="connsiteY19" fmla="*/ 277490 h 359986"/>
                <a:gd name="connsiteX20" fmla="*/ 212235 w 2386847"/>
                <a:gd name="connsiteY20" fmla="*/ 243935 h 359986"/>
                <a:gd name="connsiteX21" fmla="*/ 219348 w 2386847"/>
                <a:gd name="connsiteY21" fmla="*/ 180225 h 359986"/>
                <a:gd name="connsiteX22" fmla="*/ 212235 w 2386847"/>
                <a:gd name="connsiteY22" fmla="*/ 118295 h 359986"/>
                <a:gd name="connsiteX23" fmla="*/ 192287 w 2386847"/>
                <a:gd name="connsiteY23" fmla="*/ 84585 h 359986"/>
                <a:gd name="connsiteX24" fmla="*/ 159737 w 2386847"/>
                <a:gd name="connsiteY24" fmla="*/ 68193 h 359986"/>
                <a:gd name="connsiteX25" fmla="*/ 101981 w 2386847"/>
                <a:gd name="connsiteY25" fmla="*/ 64869 h 359986"/>
                <a:gd name="connsiteX26" fmla="*/ 70435 w 2386847"/>
                <a:gd name="connsiteY26" fmla="*/ 64869 h 359986"/>
                <a:gd name="connsiteX27" fmla="*/ 899581 w 2386847"/>
                <a:gd name="connsiteY27" fmla="*/ 63864 h 359986"/>
                <a:gd name="connsiteX28" fmla="*/ 899581 w 2386847"/>
                <a:gd name="connsiteY28" fmla="*/ 144351 h 359986"/>
                <a:gd name="connsiteX29" fmla="*/ 945662 w 2386847"/>
                <a:gd name="connsiteY29" fmla="*/ 144351 h 359986"/>
                <a:gd name="connsiteX30" fmla="*/ 996768 w 2386847"/>
                <a:gd name="connsiteY30" fmla="*/ 143191 h 359986"/>
                <a:gd name="connsiteX31" fmla="*/ 1025144 w 2386847"/>
                <a:gd name="connsiteY31" fmla="*/ 130743 h 359986"/>
                <a:gd name="connsiteX32" fmla="*/ 1035504 w 2386847"/>
                <a:gd name="connsiteY32" fmla="*/ 103527 h 359986"/>
                <a:gd name="connsiteX33" fmla="*/ 1026613 w 2386847"/>
                <a:gd name="connsiteY33" fmla="*/ 77317 h 359986"/>
                <a:gd name="connsiteX34" fmla="*/ 1000093 w 2386847"/>
                <a:gd name="connsiteY34" fmla="*/ 65101 h 359986"/>
                <a:gd name="connsiteX35" fmla="*/ 940018 w 2386847"/>
                <a:gd name="connsiteY35" fmla="*/ 63941 h 359986"/>
                <a:gd name="connsiteX36" fmla="*/ 899581 w 2386847"/>
                <a:gd name="connsiteY36" fmla="*/ 63941 h 359986"/>
                <a:gd name="connsiteX37" fmla="*/ 1798312 w 2386847"/>
                <a:gd name="connsiteY37" fmla="*/ 5954 h 359986"/>
                <a:gd name="connsiteX38" fmla="*/ 2056550 w 2386847"/>
                <a:gd name="connsiteY38" fmla="*/ 5954 h 359986"/>
                <a:gd name="connsiteX39" fmla="*/ 2056550 w 2386847"/>
                <a:gd name="connsiteY39" fmla="*/ 64792 h 359986"/>
                <a:gd name="connsiteX40" fmla="*/ 1868592 w 2386847"/>
                <a:gd name="connsiteY40" fmla="*/ 64792 h 359986"/>
                <a:gd name="connsiteX41" fmla="*/ 1868592 w 2386847"/>
                <a:gd name="connsiteY41" fmla="*/ 141954 h 359986"/>
                <a:gd name="connsiteX42" fmla="*/ 2043483 w 2386847"/>
                <a:gd name="connsiteY42" fmla="*/ 141954 h 359986"/>
                <a:gd name="connsiteX43" fmla="*/ 2043483 w 2386847"/>
                <a:gd name="connsiteY43" fmla="*/ 200560 h 359986"/>
                <a:gd name="connsiteX44" fmla="*/ 1868592 w 2386847"/>
                <a:gd name="connsiteY44" fmla="*/ 200560 h 359986"/>
                <a:gd name="connsiteX45" fmla="*/ 1868592 w 2386847"/>
                <a:gd name="connsiteY45" fmla="*/ 295273 h 359986"/>
                <a:gd name="connsiteX46" fmla="*/ 2063199 w 2386847"/>
                <a:gd name="connsiteY46" fmla="*/ 295273 h 359986"/>
                <a:gd name="connsiteX47" fmla="*/ 2063199 w 2386847"/>
                <a:gd name="connsiteY47" fmla="*/ 353879 h 359986"/>
                <a:gd name="connsiteX48" fmla="*/ 1798312 w 2386847"/>
                <a:gd name="connsiteY48" fmla="*/ 353879 h 359986"/>
                <a:gd name="connsiteX49" fmla="*/ 1798312 w 2386847"/>
                <a:gd name="connsiteY49" fmla="*/ 5954 h 359986"/>
                <a:gd name="connsiteX50" fmla="*/ 1798312 w 2386847"/>
                <a:gd name="connsiteY50" fmla="*/ 5954 h 359986"/>
                <a:gd name="connsiteX51" fmla="*/ 1476906 w 2386847"/>
                <a:gd name="connsiteY51" fmla="*/ 5954 h 359986"/>
                <a:gd name="connsiteX52" fmla="*/ 1753700 w 2386847"/>
                <a:gd name="connsiteY52" fmla="*/ 5954 h 359986"/>
                <a:gd name="connsiteX53" fmla="*/ 1753700 w 2386847"/>
                <a:gd name="connsiteY53" fmla="*/ 64792 h 359986"/>
                <a:gd name="connsiteX54" fmla="*/ 1650559 w 2386847"/>
                <a:gd name="connsiteY54" fmla="*/ 64792 h 359986"/>
                <a:gd name="connsiteX55" fmla="*/ 1650559 w 2386847"/>
                <a:gd name="connsiteY55" fmla="*/ 353879 h 359986"/>
                <a:gd name="connsiteX56" fmla="*/ 1580201 w 2386847"/>
                <a:gd name="connsiteY56" fmla="*/ 353879 h 359986"/>
                <a:gd name="connsiteX57" fmla="*/ 1580201 w 2386847"/>
                <a:gd name="connsiteY57" fmla="*/ 64792 h 359986"/>
                <a:gd name="connsiteX58" fmla="*/ 1476828 w 2386847"/>
                <a:gd name="connsiteY58" fmla="*/ 64792 h 359986"/>
                <a:gd name="connsiteX59" fmla="*/ 1476828 w 2386847"/>
                <a:gd name="connsiteY59" fmla="*/ 5954 h 359986"/>
                <a:gd name="connsiteX60" fmla="*/ 1476906 w 2386847"/>
                <a:gd name="connsiteY60" fmla="*/ 5954 h 359986"/>
                <a:gd name="connsiteX61" fmla="*/ 1178695 w 2386847"/>
                <a:gd name="connsiteY61" fmla="*/ 5954 h 359986"/>
                <a:gd name="connsiteX62" fmla="*/ 1436933 w 2386847"/>
                <a:gd name="connsiteY62" fmla="*/ 5954 h 359986"/>
                <a:gd name="connsiteX63" fmla="*/ 1436933 w 2386847"/>
                <a:gd name="connsiteY63" fmla="*/ 64792 h 359986"/>
                <a:gd name="connsiteX64" fmla="*/ 1248975 w 2386847"/>
                <a:gd name="connsiteY64" fmla="*/ 64792 h 359986"/>
                <a:gd name="connsiteX65" fmla="*/ 1248975 w 2386847"/>
                <a:gd name="connsiteY65" fmla="*/ 141954 h 359986"/>
                <a:gd name="connsiteX66" fmla="*/ 1423866 w 2386847"/>
                <a:gd name="connsiteY66" fmla="*/ 141954 h 359986"/>
                <a:gd name="connsiteX67" fmla="*/ 1423866 w 2386847"/>
                <a:gd name="connsiteY67" fmla="*/ 200560 h 359986"/>
                <a:gd name="connsiteX68" fmla="*/ 1248975 w 2386847"/>
                <a:gd name="connsiteY68" fmla="*/ 200560 h 359986"/>
                <a:gd name="connsiteX69" fmla="*/ 1248975 w 2386847"/>
                <a:gd name="connsiteY69" fmla="*/ 295273 h 359986"/>
                <a:gd name="connsiteX70" fmla="*/ 1443582 w 2386847"/>
                <a:gd name="connsiteY70" fmla="*/ 295273 h 359986"/>
                <a:gd name="connsiteX71" fmla="*/ 1443582 w 2386847"/>
                <a:gd name="connsiteY71" fmla="*/ 353879 h 359986"/>
                <a:gd name="connsiteX72" fmla="*/ 1178695 w 2386847"/>
                <a:gd name="connsiteY72" fmla="*/ 353879 h 359986"/>
                <a:gd name="connsiteX73" fmla="*/ 1178695 w 2386847"/>
                <a:gd name="connsiteY73" fmla="*/ 5954 h 359986"/>
                <a:gd name="connsiteX74" fmla="*/ 1178695 w 2386847"/>
                <a:gd name="connsiteY74" fmla="*/ 5954 h 359986"/>
                <a:gd name="connsiteX75" fmla="*/ 829223 w 2386847"/>
                <a:gd name="connsiteY75" fmla="*/ 5954 h 359986"/>
                <a:gd name="connsiteX76" fmla="*/ 968470 w 2386847"/>
                <a:gd name="connsiteY76" fmla="*/ 5954 h 359986"/>
                <a:gd name="connsiteX77" fmla="*/ 1030092 w 2386847"/>
                <a:gd name="connsiteY77" fmla="*/ 9356 h 359986"/>
                <a:gd name="connsiteX78" fmla="*/ 1066431 w 2386847"/>
                <a:gd name="connsiteY78" fmla="*/ 23736 h 359986"/>
                <a:gd name="connsiteX79" fmla="*/ 1093182 w 2386847"/>
                <a:gd name="connsiteY79" fmla="*/ 52808 h 359986"/>
                <a:gd name="connsiteX80" fmla="*/ 1103852 w 2386847"/>
                <a:gd name="connsiteY80" fmla="*/ 93476 h 359986"/>
                <a:gd name="connsiteX81" fmla="*/ 1090631 w 2386847"/>
                <a:gd name="connsiteY81" fmla="*/ 138320 h 359986"/>
                <a:gd name="connsiteX82" fmla="*/ 1054910 w 2386847"/>
                <a:gd name="connsiteY82" fmla="*/ 168937 h 359986"/>
                <a:gd name="connsiteX83" fmla="*/ 1103852 w 2386847"/>
                <a:gd name="connsiteY83" fmla="*/ 200482 h 359986"/>
                <a:gd name="connsiteX84" fmla="*/ 1120939 w 2386847"/>
                <a:gd name="connsiteY84" fmla="*/ 252903 h 359986"/>
                <a:gd name="connsiteX85" fmla="*/ 1109883 w 2386847"/>
                <a:gd name="connsiteY85" fmla="*/ 299061 h 359986"/>
                <a:gd name="connsiteX86" fmla="*/ 1079729 w 2386847"/>
                <a:gd name="connsiteY86" fmla="*/ 334936 h 359986"/>
                <a:gd name="connsiteX87" fmla="*/ 1032566 w 2386847"/>
                <a:gd name="connsiteY87" fmla="*/ 351405 h 359986"/>
                <a:gd name="connsiteX88" fmla="*/ 947749 w 2386847"/>
                <a:gd name="connsiteY88" fmla="*/ 353802 h 359986"/>
                <a:gd name="connsiteX89" fmla="*/ 829223 w 2386847"/>
                <a:gd name="connsiteY89" fmla="*/ 353802 h 359986"/>
                <a:gd name="connsiteX90" fmla="*/ 829223 w 2386847"/>
                <a:gd name="connsiteY90" fmla="*/ 5954 h 359986"/>
                <a:gd name="connsiteX91" fmla="*/ 829223 w 2386847"/>
                <a:gd name="connsiteY91" fmla="*/ 5954 h 359986"/>
                <a:gd name="connsiteX92" fmla="*/ 587144 w 2386847"/>
                <a:gd name="connsiteY92" fmla="*/ 5954 h 359986"/>
                <a:gd name="connsiteX93" fmla="*/ 661523 w 2386847"/>
                <a:gd name="connsiteY93" fmla="*/ 5954 h 359986"/>
                <a:gd name="connsiteX94" fmla="*/ 801002 w 2386847"/>
                <a:gd name="connsiteY94" fmla="*/ 353956 h 359986"/>
                <a:gd name="connsiteX95" fmla="*/ 724536 w 2386847"/>
                <a:gd name="connsiteY95" fmla="*/ 353956 h 359986"/>
                <a:gd name="connsiteX96" fmla="*/ 694150 w 2386847"/>
                <a:gd name="connsiteY96" fmla="*/ 274939 h 359986"/>
                <a:gd name="connsiteX97" fmla="*/ 554903 w 2386847"/>
                <a:gd name="connsiteY97" fmla="*/ 274939 h 359986"/>
                <a:gd name="connsiteX98" fmla="*/ 526141 w 2386847"/>
                <a:gd name="connsiteY98" fmla="*/ 353956 h 359986"/>
                <a:gd name="connsiteX99" fmla="*/ 451530 w 2386847"/>
                <a:gd name="connsiteY99" fmla="*/ 353956 h 359986"/>
                <a:gd name="connsiteX100" fmla="*/ 587144 w 2386847"/>
                <a:gd name="connsiteY100" fmla="*/ 5954 h 359986"/>
                <a:gd name="connsiteX101" fmla="*/ 587144 w 2386847"/>
                <a:gd name="connsiteY101" fmla="*/ 5954 h 359986"/>
                <a:gd name="connsiteX102" fmla="*/ 347926 w 2386847"/>
                <a:gd name="connsiteY102" fmla="*/ 5954 h 359986"/>
                <a:gd name="connsiteX103" fmla="*/ 418284 w 2386847"/>
                <a:gd name="connsiteY103" fmla="*/ 5954 h 359986"/>
                <a:gd name="connsiteX104" fmla="*/ 418284 w 2386847"/>
                <a:gd name="connsiteY104" fmla="*/ 353956 h 359986"/>
                <a:gd name="connsiteX105" fmla="*/ 347926 w 2386847"/>
                <a:gd name="connsiteY105" fmla="*/ 353956 h 359986"/>
                <a:gd name="connsiteX106" fmla="*/ 347926 w 2386847"/>
                <a:gd name="connsiteY106" fmla="*/ 5954 h 359986"/>
                <a:gd name="connsiteX107" fmla="*/ 347926 w 2386847"/>
                <a:gd name="connsiteY107" fmla="*/ 5954 h 359986"/>
                <a:gd name="connsiteX108" fmla="*/ 77 w 2386847"/>
                <a:gd name="connsiteY108" fmla="*/ 5954 h 359986"/>
                <a:gd name="connsiteX109" fmla="*/ 128578 w 2386847"/>
                <a:gd name="connsiteY109" fmla="*/ 5954 h 359986"/>
                <a:gd name="connsiteX110" fmla="*/ 194838 w 2386847"/>
                <a:gd name="connsiteY110" fmla="*/ 12603 h 359986"/>
                <a:gd name="connsiteX111" fmla="*/ 247336 w 2386847"/>
                <a:gd name="connsiteY111" fmla="*/ 44612 h 359986"/>
                <a:gd name="connsiteX112" fmla="*/ 280583 w 2386847"/>
                <a:gd name="connsiteY112" fmla="*/ 100976 h 359986"/>
                <a:gd name="connsiteX113" fmla="*/ 291948 w 2386847"/>
                <a:gd name="connsiteY113" fmla="*/ 183241 h 359986"/>
                <a:gd name="connsiteX114" fmla="*/ 281279 w 2386847"/>
                <a:gd name="connsiteY114" fmla="*/ 257310 h 359986"/>
                <a:gd name="connsiteX115" fmla="*/ 244012 w 2386847"/>
                <a:gd name="connsiteY115" fmla="*/ 318777 h 359986"/>
                <a:gd name="connsiteX116" fmla="*/ 194606 w 2386847"/>
                <a:gd name="connsiteY116" fmla="*/ 346534 h 359986"/>
                <a:gd name="connsiteX117" fmla="*/ 132366 w 2386847"/>
                <a:gd name="connsiteY117" fmla="*/ 353879 h 359986"/>
                <a:gd name="connsiteX118" fmla="*/ 0 w 2386847"/>
                <a:gd name="connsiteY118" fmla="*/ 353879 h 359986"/>
                <a:gd name="connsiteX119" fmla="*/ 0 w 2386847"/>
                <a:gd name="connsiteY119" fmla="*/ 5954 h 359986"/>
                <a:gd name="connsiteX120" fmla="*/ 77 w 2386847"/>
                <a:gd name="connsiteY120" fmla="*/ 5954 h 359986"/>
                <a:gd name="connsiteX121" fmla="*/ 2243270 w 2386847"/>
                <a:gd name="connsiteY121" fmla="*/ 0 h 359986"/>
                <a:gd name="connsiteX122" fmla="*/ 2342003 w 2386847"/>
                <a:gd name="connsiteY122" fmla="*/ 28685 h 359986"/>
                <a:gd name="connsiteX123" fmla="*/ 2376796 w 2386847"/>
                <a:gd name="connsiteY123" fmla="*/ 105383 h 359986"/>
                <a:gd name="connsiteX124" fmla="*/ 2306438 w 2386847"/>
                <a:gd name="connsiteY124" fmla="*/ 108475 h 359986"/>
                <a:gd name="connsiteX125" fmla="*/ 2287108 w 2386847"/>
                <a:gd name="connsiteY125" fmla="*/ 69894 h 359986"/>
                <a:gd name="connsiteX126" fmla="*/ 2242574 w 2386847"/>
                <a:gd name="connsiteY126" fmla="*/ 58142 h 359986"/>
                <a:gd name="connsiteX127" fmla="*/ 2194560 w 2386847"/>
                <a:gd name="connsiteY127" fmla="*/ 70745 h 359986"/>
                <a:gd name="connsiteX128" fmla="*/ 2183427 w 2386847"/>
                <a:gd name="connsiteY128" fmla="*/ 92316 h 359986"/>
                <a:gd name="connsiteX129" fmla="*/ 2193864 w 2386847"/>
                <a:gd name="connsiteY129" fmla="*/ 113424 h 359986"/>
                <a:gd name="connsiteX130" fmla="*/ 2258501 w 2386847"/>
                <a:gd name="connsiteY130" fmla="*/ 136696 h 359986"/>
                <a:gd name="connsiteX131" fmla="*/ 2334426 w 2386847"/>
                <a:gd name="connsiteY131" fmla="*/ 161747 h 359986"/>
                <a:gd name="connsiteX132" fmla="*/ 2372930 w 2386847"/>
                <a:gd name="connsiteY132" fmla="*/ 197081 h 359986"/>
                <a:gd name="connsiteX133" fmla="*/ 2386847 w 2386847"/>
                <a:gd name="connsiteY133" fmla="*/ 252517 h 359986"/>
                <a:gd name="connsiteX134" fmla="*/ 2370224 w 2386847"/>
                <a:gd name="connsiteY134" fmla="*/ 308494 h 359986"/>
                <a:gd name="connsiteX135" fmla="*/ 2323215 w 2386847"/>
                <a:gd name="connsiteY135" fmla="*/ 347307 h 359986"/>
                <a:gd name="connsiteX136" fmla="*/ 2247445 w 2386847"/>
                <a:gd name="connsiteY136" fmla="*/ 359987 h 359986"/>
                <a:gd name="connsiteX137" fmla="*/ 2146005 w 2386847"/>
                <a:gd name="connsiteY137" fmla="*/ 329524 h 359986"/>
                <a:gd name="connsiteX138" fmla="*/ 2103713 w 2386847"/>
                <a:gd name="connsiteY138" fmla="*/ 240610 h 359986"/>
                <a:gd name="connsiteX139" fmla="*/ 2172138 w 2386847"/>
                <a:gd name="connsiteY139" fmla="*/ 233961 h 359986"/>
                <a:gd name="connsiteX140" fmla="*/ 2197189 w 2386847"/>
                <a:gd name="connsiteY140" fmla="*/ 284526 h 359986"/>
                <a:gd name="connsiteX141" fmla="*/ 2248141 w 2386847"/>
                <a:gd name="connsiteY141" fmla="*/ 300685 h 359986"/>
                <a:gd name="connsiteX142" fmla="*/ 2299324 w 2386847"/>
                <a:gd name="connsiteY142" fmla="*/ 286304 h 359986"/>
                <a:gd name="connsiteX143" fmla="*/ 2316566 w 2386847"/>
                <a:gd name="connsiteY143" fmla="*/ 252749 h 359986"/>
                <a:gd name="connsiteX144" fmla="*/ 2309298 w 2386847"/>
                <a:gd name="connsiteY144" fmla="*/ 231718 h 359986"/>
                <a:gd name="connsiteX145" fmla="*/ 2284015 w 2386847"/>
                <a:gd name="connsiteY145" fmla="*/ 216642 h 359986"/>
                <a:gd name="connsiteX146" fmla="*/ 2227729 w 2386847"/>
                <a:gd name="connsiteY146" fmla="*/ 201488 h 359986"/>
                <a:gd name="connsiteX147" fmla="*/ 2148402 w 2386847"/>
                <a:gd name="connsiteY147" fmla="*/ 167082 h 359986"/>
                <a:gd name="connsiteX148" fmla="*/ 2116315 w 2386847"/>
                <a:gd name="connsiteY148" fmla="*/ 97033 h 359986"/>
                <a:gd name="connsiteX149" fmla="*/ 2131392 w 2386847"/>
                <a:gd name="connsiteY149" fmla="*/ 47318 h 359986"/>
                <a:gd name="connsiteX150" fmla="*/ 2174844 w 2386847"/>
                <a:gd name="connsiteY150" fmla="*/ 12061 h 359986"/>
                <a:gd name="connsiteX151" fmla="*/ 2243270 w 2386847"/>
                <a:gd name="connsiteY151" fmla="*/ 0 h 359986"/>
                <a:gd name="connsiteX152" fmla="*/ 2243270 w 2386847"/>
                <a:gd name="connsiteY152" fmla="*/ 0 h 35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386847" h="359986">
                  <a:moveTo>
                    <a:pt x="899581" y="202261"/>
                  </a:moveTo>
                  <a:lnTo>
                    <a:pt x="899581" y="295273"/>
                  </a:lnTo>
                  <a:lnTo>
                    <a:pt x="964682" y="295273"/>
                  </a:lnTo>
                  <a:cubicBezTo>
                    <a:pt x="990042" y="295273"/>
                    <a:pt x="1006124" y="294577"/>
                    <a:pt x="1012927" y="293108"/>
                  </a:cubicBezTo>
                  <a:cubicBezTo>
                    <a:pt x="1023365" y="291175"/>
                    <a:pt x="1031870" y="286613"/>
                    <a:pt x="1038442" y="279191"/>
                  </a:cubicBezTo>
                  <a:cubicBezTo>
                    <a:pt x="1045014" y="271846"/>
                    <a:pt x="1048339" y="261949"/>
                    <a:pt x="1048339" y="249656"/>
                  </a:cubicBezTo>
                  <a:cubicBezTo>
                    <a:pt x="1048339" y="239218"/>
                    <a:pt x="1045787" y="230327"/>
                    <a:pt x="1040761" y="223059"/>
                  </a:cubicBezTo>
                  <a:cubicBezTo>
                    <a:pt x="1035736" y="215791"/>
                    <a:pt x="1028391" y="210456"/>
                    <a:pt x="1018804" y="207132"/>
                  </a:cubicBezTo>
                  <a:cubicBezTo>
                    <a:pt x="1009216" y="203807"/>
                    <a:pt x="988418" y="202183"/>
                    <a:pt x="956409" y="202183"/>
                  </a:cubicBezTo>
                  <a:lnTo>
                    <a:pt x="899581" y="202183"/>
                  </a:lnTo>
                  <a:close/>
                  <a:moveTo>
                    <a:pt x="623483" y="87136"/>
                  </a:moveTo>
                  <a:lnTo>
                    <a:pt x="576474" y="216255"/>
                  </a:lnTo>
                  <a:lnTo>
                    <a:pt x="671496" y="216255"/>
                  </a:lnTo>
                  <a:lnTo>
                    <a:pt x="623483" y="87136"/>
                  </a:lnTo>
                  <a:lnTo>
                    <a:pt x="623483" y="87136"/>
                  </a:lnTo>
                  <a:close/>
                  <a:moveTo>
                    <a:pt x="70435" y="64792"/>
                  </a:moveTo>
                  <a:lnTo>
                    <a:pt x="70435" y="295273"/>
                  </a:lnTo>
                  <a:lnTo>
                    <a:pt x="122934" y="295273"/>
                  </a:lnTo>
                  <a:cubicBezTo>
                    <a:pt x="142572" y="295273"/>
                    <a:pt x="156721" y="294191"/>
                    <a:pt x="165458" y="291948"/>
                  </a:cubicBezTo>
                  <a:cubicBezTo>
                    <a:pt x="176823" y="289088"/>
                    <a:pt x="186334" y="284294"/>
                    <a:pt x="193833" y="277490"/>
                  </a:cubicBezTo>
                  <a:cubicBezTo>
                    <a:pt x="201333" y="270686"/>
                    <a:pt x="207518" y="259475"/>
                    <a:pt x="212235" y="243935"/>
                  </a:cubicBezTo>
                  <a:cubicBezTo>
                    <a:pt x="216951" y="228317"/>
                    <a:pt x="219348" y="207132"/>
                    <a:pt x="219348" y="180225"/>
                  </a:cubicBezTo>
                  <a:cubicBezTo>
                    <a:pt x="219348" y="153319"/>
                    <a:pt x="216951" y="132676"/>
                    <a:pt x="212235" y="118295"/>
                  </a:cubicBezTo>
                  <a:cubicBezTo>
                    <a:pt x="207518" y="103914"/>
                    <a:pt x="200869" y="92626"/>
                    <a:pt x="192287" y="84585"/>
                  </a:cubicBezTo>
                  <a:cubicBezTo>
                    <a:pt x="183705" y="76544"/>
                    <a:pt x="172880" y="71054"/>
                    <a:pt x="159737" y="68193"/>
                  </a:cubicBezTo>
                  <a:cubicBezTo>
                    <a:pt x="149917" y="65951"/>
                    <a:pt x="130665" y="64869"/>
                    <a:pt x="101981" y="64869"/>
                  </a:cubicBezTo>
                  <a:lnTo>
                    <a:pt x="70435" y="64869"/>
                  </a:lnTo>
                  <a:close/>
                  <a:moveTo>
                    <a:pt x="899581" y="63864"/>
                  </a:moveTo>
                  <a:lnTo>
                    <a:pt x="899581" y="144351"/>
                  </a:lnTo>
                  <a:lnTo>
                    <a:pt x="945662" y="144351"/>
                  </a:lnTo>
                  <a:cubicBezTo>
                    <a:pt x="973032" y="144351"/>
                    <a:pt x="990119" y="143964"/>
                    <a:pt x="996768" y="143191"/>
                  </a:cubicBezTo>
                  <a:cubicBezTo>
                    <a:pt x="1008829" y="141799"/>
                    <a:pt x="1018262" y="137624"/>
                    <a:pt x="1025144" y="130743"/>
                  </a:cubicBezTo>
                  <a:cubicBezTo>
                    <a:pt x="1032025" y="123862"/>
                    <a:pt x="1035504" y="114815"/>
                    <a:pt x="1035504" y="103527"/>
                  </a:cubicBezTo>
                  <a:cubicBezTo>
                    <a:pt x="1035504" y="92780"/>
                    <a:pt x="1032566" y="84043"/>
                    <a:pt x="1026613" y="77317"/>
                  </a:cubicBezTo>
                  <a:cubicBezTo>
                    <a:pt x="1020659" y="70590"/>
                    <a:pt x="1011845" y="66492"/>
                    <a:pt x="1000093" y="65101"/>
                  </a:cubicBezTo>
                  <a:cubicBezTo>
                    <a:pt x="993134" y="64328"/>
                    <a:pt x="973109" y="63941"/>
                    <a:pt x="940018" y="63941"/>
                  </a:cubicBezTo>
                  <a:lnTo>
                    <a:pt x="899581" y="63941"/>
                  </a:lnTo>
                  <a:close/>
                  <a:moveTo>
                    <a:pt x="1798312" y="5954"/>
                  </a:moveTo>
                  <a:lnTo>
                    <a:pt x="2056550" y="5954"/>
                  </a:lnTo>
                  <a:lnTo>
                    <a:pt x="2056550" y="64792"/>
                  </a:lnTo>
                  <a:lnTo>
                    <a:pt x="1868592" y="64792"/>
                  </a:lnTo>
                  <a:lnTo>
                    <a:pt x="1868592" y="141954"/>
                  </a:lnTo>
                  <a:lnTo>
                    <a:pt x="2043483" y="141954"/>
                  </a:lnTo>
                  <a:lnTo>
                    <a:pt x="2043483" y="200560"/>
                  </a:lnTo>
                  <a:lnTo>
                    <a:pt x="1868592" y="200560"/>
                  </a:lnTo>
                  <a:lnTo>
                    <a:pt x="1868592" y="295273"/>
                  </a:lnTo>
                  <a:lnTo>
                    <a:pt x="2063199" y="295273"/>
                  </a:lnTo>
                  <a:lnTo>
                    <a:pt x="2063199" y="353879"/>
                  </a:lnTo>
                  <a:lnTo>
                    <a:pt x="1798312" y="353879"/>
                  </a:lnTo>
                  <a:lnTo>
                    <a:pt x="1798312" y="5954"/>
                  </a:lnTo>
                  <a:lnTo>
                    <a:pt x="1798312" y="5954"/>
                  </a:lnTo>
                  <a:close/>
                  <a:moveTo>
                    <a:pt x="1476906" y="5954"/>
                  </a:moveTo>
                  <a:lnTo>
                    <a:pt x="1753700" y="5954"/>
                  </a:lnTo>
                  <a:lnTo>
                    <a:pt x="1753700" y="64792"/>
                  </a:lnTo>
                  <a:lnTo>
                    <a:pt x="1650559" y="64792"/>
                  </a:lnTo>
                  <a:lnTo>
                    <a:pt x="1650559" y="353879"/>
                  </a:lnTo>
                  <a:lnTo>
                    <a:pt x="1580201" y="353879"/>
                  </a:lnTo>
                  <a:lnTo>
                    <a:pt x="1580201" y="64792"/>
                  </a:lnTo>
                  <a:lnTo>
                    <a:pt x="1476828" y="64792"/>
                  </a:lnTo>
                  <a:lnTo>
                    <a:pt x="1476828" y="5954"/>
                  </a:lnTo>
                  <a:lnTo>
                    <a:pt x="1476906" y="5954"/>
                  </a:lnTo>
                  <a:close/>
                  <a:moveTo>
                    <a:pt x="1178695" y="5954"/>
                  </a:moveTo>
                  <a:lnTo>
                    <a:pt x="1436933" y="5954"/>
                  </a:lnTo>
                  <a:lnTo>
                    <a:pt x="1436933" y="64792"/>
                  </a:lnTo>
                  <a:lnTo>
                    <a:pt x="1248975" y="64792"/>
                  </a:lnTo>
                  <a:lnTo>
                    <a:pt x="1248975" y="141954"/>
                  </a:lnTo>
                  <a:lnTo>
                    <a:pt x="1423866" y="141954"/>
                  </a:lnTo>
                  <a:lnTo>
                    <a:pt x="1423866" y="200560"/>
                  </a:lnTo>
                  <a:lnTo>
                    <a:pt x="1248975" y="200560"/>
                  </a:lnTo>
                  <a:lnTo>
                    <a:pt x="1248975" y="295273"/>
                  </a:lnTo>
                  <a:lnTo>
                    <a:pt x="1443582" y="295273"/>
                  </a:lnTo>
                  <a:lnTo>
                    <a:pt x="1443582" y="353879"/>
                  </a:lnTo>
                  <a:lnTo>
                    <a:pt x="1178695" y="353879"/>
                  </a:lnTo>
                  <a:lnTo>
                    <a:pt x="1178695" y="5954"/>
                  </a:lnTo>
                  <a:lnTo>
                    <a:pt x="1178695" y="5954"/>
                  </a:lnTo>
                  <a:close/>
                  <a:moveTo>
                    <a:pt x="829223" y="5954"/>
                  </a:moveTo>
                  <a:lnTo>
                    <a:pt x="968470" y="5954"/>
                  </a:lnTo>
                  <a:cubicBezTo>
                    <a:pt x="995995" y="5954"/>
                    <a:pt x="1016561" y="7113"/>
                    <a:pt x="1030092" y="9356"/>
                  </a:cubicBezTo>
                  <a:cubicBezTo>
                    <a:pt x="1043622" y="11598"/>
                    <a:pt x="1055761" y="16469"/>
                    <a:pt x="1066431" y="23736"/>
                  </a:cubicBezTo>
                  <a:cubicBezTo>
                    <a:pt x="1077100" y="31004"/>
                    <a:pt x="1086069" y="40746"/>
                    <a:pt x="1093182" y="52808"/>
                  </a:cubicBezTo>
                  <a:cubicBezTo>
                    <a:pt x="1100295" y="64946"/>
                    <a:pt x="1103852" y="78477"/>
                    <a:pt x="1103852" y="93476"/>
                  </a:cubicBezTo>
                  <a:cubicBezTo>
                    <a:pt x="1103852" y="109790"/>
                    <a:pt x="1099445" y="124712"/>
                    <a:pt x="1090631" y="138320"/>
                  </a:cubicBezTo>
                  <a:cubicBezTo>
                    <a:pt x="1081817" y="151927"/>
                    <a:pt x="1069910" y="162133"/>
                    <a:pt x="1054910" y="168937"/>
                  </a:cubicBezTo>
                  <a:cubicBezTo>
                    <a:pt x="1076095" y="175123"/>
                    <a:pt x="1092409" y="185638"/>
                    <a:pt x="1103852" y="200482"/>
                  </a:cubicBezTo>
                  <a:cubicBezTo>
                    <a:pt x="1115217" y="215327"/>
                    <a:pt x="1120939" y="232878"/>
                    <a:pt x="1120939" y="252903"/>
                  </a:cubicBezTo>
                  <a:cubicBezTo>
                    <a:pt x="1120939" y="268753"/>
                    <a:pt x="1117228" y="284139"/>
                    <a:pt x="1109883" y="299061"/>
                  </a:cubicBezTo>
                  <a:cubicBezTo>
                    <a:pt x="1102537" y="313984"/>
                    <a:pt x="1092486" y="325968"/>
                    <a:pt x="1079729" y="334936"/>
                  </a:cubicBezTo>
                  <a:cubicBezTo>
                    <a:pt x="1066972" y="343905"/>
                    <a:pt x="1051276" y="349395"/>
                    <a:pt x="1032566" y="351405"/>
                  </a:cubicBezTo>
                  <a:cubicBezTo>
                    <a:pt x="1020814" y="352642"/>
                    <a:pt x="992593" y="353492"/>
                    <a:pt x="947749" y="353802"/>
                  </a:cubicBezTo>
                  <a:lnTo>
                    <a:pt x="829223" y="353802"/>
                  </a:lnTo>
                  <a:lnTo>
                    <a:pt x="829223" y="5954"/>
                  </a:lnTo>
                  <a:lnTo>
                    <a:pt x="829223" y="5954"/>
                  </a:lnTo>
                  <a:close/>
                  <a:moveTo>
                    <a:pt x="587144" y="5954"/>
                  </a:moveTo>
                  <a:lnTo>
                    <a:pt x="661523" y="5954"/>
                  </a:lnTo>
                  <a:lnTo>
                    <a:pt x="801002" y="353956"/>
                  </a:lnTo>
                  <a:lnTo>
                    <a:pt x="724536" y="353956"/>
                  </a:lnTo>
                  <a:lnTo>
                    <a:pt x="694150" y="274939"/>
                  </a:lnTo>
                  <a:lnTo>
                    <a:pt x="554903" y="274939"/>
                  </a:lnTo>
                  <a:lnTo>
                    <a:pt x="526141" y="353956"/>
                  </a:lnTo>
                  <a:lnTo>
                    <a:pt x="451530" y="353956"/>
                  </a:lnTo>
                  <a:lnTo>
                    <a:pt x="587144" y="5954"/>
                  </a:lnTo>
                  <a:lnTo>
                    <a:pt x="587144" y="5954"/>
                  </a:lnTo>
                  <a:close/>
                  <a:moveTo>
                    <a:pt x="347926" y="5954"/>
                  </a:moveTo>
                  <a:lnTo>
                    <a:pt x="418284" y="5954"/>
                  </a:lnTo>
                  <a:lnTo>
                    <a:pt x="418284" y="353956"/>
                  </a:lnTo>
                  <a:lnTo>
                    <a:pt x="347926" y="353956"/>
                  </a:lnTo>
                  <a:lnTo>
                    <a:pt x="347926" y="5954"/>
                  </a:lnTo>
                  <a:lnTo>
                    <a:pt x="347926" y="5954"/>
                  </a:lnTo>
                  <a:close/>
                  <a:moveTo>
                    <a:pt x="77" y="5954"/>
                  </a:moveTo>
                  <a:lnTo>
                    <a:pt x="128578" y="5954"/>
                  </a:lnTo>
                  <a:cubicBezTo>
                    <a:pt x="157572" y="5954"/>
                    <a:pt x="179684" y="8196"/>
                    <a:pt x="194838" y="12603"/>
                  </a:cubicBezTo>
                  <a:cubicBezTo>
                    <a:pt x="215250" y="18633"/>
                    <a:pt x="232801" y="29303"/>
                    <a:pt x="247336" y="44612"/>
                  </a:cubicBezTo>
                  <a:cubicBezTo>
                    <a:pt x="261872" y="59998"/>
                    <a:pt x="273006" y="78786"/>
                    <a:pt x="280583" y="100976"/>
                  </a:cubicBezTo>
                  <a:cubicBezTo>
                    <a:pt x="288160" y="123243"/>
                    <a:pt x="291948" y="150613"/>
                    <a:pt x="291948" y="183241"/>
                  </a:cubicBezTo>
                  <a:cubicBezTo>
                    <a:pt x="291948" y="211848"/>
                    <a:pt x="288392" y="236589"/>
                    <a:pt x="281279" y="257310"/>
                  </a:cubicBezTo>
                  <a:cubicBezTo>
                    <a:pt x="272542" y="282593"/>
                    <a:pt x="260171" y="303159"/>
                    <a:pt x="244012" y="318777"/>
                  </a:cubicBezTo>
                  <a:cubicBezTo>
                    <a:pt x="231796" y="330607"/>
                    <a:pt x="215327" y="339885"/>
                    <a:pt x="194606" y="346534"/>
                  </a:cubicBezTo>
                  <a:cubicBezTo>
                    <a:pt x="179066" y="351405"/>
                    <a:pt x="158345" y="353879"/>
                    <a:pt x="132366" y="353879"/>
                  </a:cubicBezTo>
                  <a:lnTo>
                    <a:pt x="0" y="353879"/>
                  </a:lnTo>
                  <a:lnTo>
                    <a:pt x="0" y="5954"/>
                  </a:lnTo>
                  <a:lnTo>
                    <a:pt x="77" y="5954"/>
                  </a:lnTo>
                  <a:close/>
                  <a:moveTo>
                    <a:pt x="2243270" y="0"/>
                  </a:moveTo>
                  <a:cubicBezTo>
                    <a:pt x="2286954" y="0"/>
                    <a:pt x="2319891" y="9587"/>
                    <a:pt x="2342003" y="28685"/>
                  </a:cubicBezTo>
                  <a:cubicBezTo>
                    <a:pt x="2364116" y="47782"/>
                    <a:pt x="2375714" y="73374"/>
                    <a:pt x="2376796" y="105383"/>
                  </a:cubicBezTo>
                  <a:lnTo>
                    <a:pt x="2306438" y="108475"/>
                  </a:lnTo>
                  <a:cubicBezTo>
                    <a:pt x="2303422" y="90615"/>
                    <a:pt x="2297005" y="77704"/>
                    <a:pt x="2287108" y="69894"/>
                  </a:cubicBezTo>
                  <a:cubicBezTo>
                    <a:pt x="2277212" y="62085"/>
                    <a:pt x="2262367" y="58142"/>
                    <a:pt x="2242574" y="58142"/>
                  </a:cubicBezTo>
                  <a:cubicBezTo>
                    <a:pt x="2222162" y="58142"/>
                    <a:pt x="2206158" y="62317"/>
                    <a:pt x="2194560" y="70745"/>
                  </a:cubicBezTo>
                  <a:cubicBezTo>
                    <a:pt x="2187138" y="76157"/>
                    <a:pt x="2183427" y="83348"/>
                    <a:pt x="2183427" y="92316"/>
                  </a:cubicBezTo>
                  <a:cubicBezTo>
                    <a:pt x="2183427" y="100512"/>
                    <a:pt x="2186906" y="107625"/>
                    <a:pt x="2193864" y="113424"/>
                  </a:cubicBezTo>
                  <a:cubicBezTo>
                    <a:pt x="2202756" y="120846"/>
                    <a:pt x="2224250" y="128578"/>
                    <a:pt x="2258501" y="136696"/>
                  </a:cubicBezTo>
                  <a:cubicBezTo>
                    <a:pt x="2292675" y="144737"/>
                    <a:pt x="2318035" y="153087"/>
                    <a:pt x="2334426" y="161747"/>
                  </a:cubicBezTo>
                  <a:cubicBezTo>
                    <a:pt x="2350817" y="170406"/>
                    <a:pt x="2363652" y="182158"/>
                    <a:pt x="2372930" y="197081"/>
                  </a:cubicBezTo>
                  <a:cubicBezTo>
                    <a:pt x="2382208" y="212003"/>
                    <a:pt x="2386847" y="230481"/>
                    <a:pt x="2386847" y="252517"/>
                  </a:cubicBezTo>
                  <a:cubicBezTo>
                    <a:pt x="2386847" y="272465"/>
                    <a:pt x="2381280" y="291098"/>
                    <a:pt x="2370224" y="308494"/>
                  </a:cubicBezTo>
                  <a:cubicBezTo>
                    <a:pt x="2359168" y="325890"/>
                    <a:pt x="2343472" y="338802"/>
                    <a:pt x="2323215" y="347307"/>
                  </a:cubicBezTo>
                  <a:cubicBezTo>
                    <a:pt x="2302958" y="355735"/>
                    <a:pt x="2277676" y="359987"/>
                    <a:pt x="2247445" y="359987"/>
                  </a:cubicBezTo>
                  <a:cubicBezTo>
                    <a:pt x="2203451" y="359987"/>
                    <a:pt x="2169587" y="349859"/>
                    <a:pt x="2146005" y="329524"/>
                  </a:cubicBezTo>
                  <a:cubicBezTo>
                    <a:pt x="2122424" y="309190"/>
                    <a:pt x="2108275" y="279578"/>
                    <a:pt x="2103713" y="240610"/>
                  </a:cubicBezTo>
                  <a:lnTo>
                    <a:pt x="2172138" y="233961"/>
                  </a:lnTo>
                  <a:cubicBezTo>
                    <a:pt x="2176236" y="256924"/>
                    <a:pt x="2184586" y="273779"/>
                    <a:pt x="2197189" y="284526"/>
                  </a:cubicBezTo>
                  <a:cubicBezTo>
                    <a:pt x="2209792" y="295273"/>
                    <a:pt x="2226801" y="300685"/>
                    <a:pt x="2248141" y="300685"/>
                  </a:cubicBezTo>
                  <a:cubicBezTo>
                    <a:pt x="2270795" y="300685"/>
                    <a:pt x="2287881" y="295892"/>
                    <a:pt x="2299324" y="286304"/>
                  </a:cubicBezTo>
                  <a:cubicBezTo>
                    <a:pt x="2310845" y="276717"/>
                    <a:pt x="2316566" y="265506"/>
                    <a:pt x="2316566" y="252749"/>
                  </a:cubicBezTo>
                  <a:cubicBezTo>
                    <a:pt x="2316566" y="244553"/>
                    <a:pt x="2314169" y="237517"/>
                    <a:pt x="2309298" y="231718"/>
                  </a:cubicBezTo>
                  <a:cubicBezTo>
                    <a:pt x="2304505" y="225920"/>
                    <a:pt x="2296000" y="220894"/>
                    <a:pt x="2284015" y="216642"/>
                  </a:cubicBezTo>
                  <a:cubicBezTo>
                    <a:pt x="2275743" y="213781"/>
                    <a:pt x="2257032" y="208755"/>
                    <a:pt x="2227729" y="201488"/>
                  </a:cubicBezTo>
                  <a:cubicBezTo>
                    <a:pt x="2189998" y="192132"/>
                    <a:pt x="2163556" y="180689"/>
                    <a:pt x="2148402" y="167082"/>
                  </a:cubicBezTo>
                  <a:cubicBezTo>
                    <a:pt x="2126985" y="147907"/>
                    <a:pt x="2116315" y="124557"/>
                    <a:pt x="2116315" y="97033"/>
                  </a:cubicBezTo>
                  <a:cubicBezTo>
                    <a:pt x="2116315" y="79327"/>
                    <a:pt x="2121341" y="62704"/>
                    <a:pt x="2131392" y="47318"/>
                  </a:cubicBezTo>
                  <a:cubicBezTo>
                    <a:pt x="2141443" y="31854"/>
                    <a:pt x="2155979" y="20102"/>
                    <a:pt x="2174844" y="12061"/>
                  </a:cubicBezTo>
                  <a:cubicBezTo>
                    <a:pt x="2193709" y="4098"/>
                    <a:pt x="2216518" y="0"/>
                    <a:pt x="2243270" y="0"/>
                  </a:cubicBezTo>
                  <a:lnTo>
                    <a:pt x="2243270" y="0"/>
                  </a:lnTo>
                  <a:close/>
                </a:path>
              </a:pathLst>
            </a:custGeom>
            <a:grpFill/>
            <a:ln w="7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187D699-2A41-4B3B-B714-709C17A4979C}"/>
                </a:ext>
              </a:extLst>
            </p:cNvPr>
            <p:cNvSpPr/>
            <p:nvPr/>
          </p:nvSpPr>
          <p:spPr>
            <a:xfrm>
              <a:off x="3803258" y="5766397"/>
              <a:ext cx="1234061" cy="459461"/>
            </a:xfrm>
            <a:custGeom>
              <a:avLst/>
              <a:gdLst>
                <a:gd name="connsiteX0" fmla="*/ 486632 w 936151"/>
                <a:gd name="connsiteY0" fmla="*/ 81260 h 348544"/>
                <a:gd name="connsiteX1" fmla="*/ 439623 w 936151"/>
                <a:gd name="connsiteY1" fmla="*/ 210611 h 348544"/>
                <a:gd name="connsiteX2" fmla="*/ 534646 w 936151"/>
                <a:gd name="connsiteY2" fmla="*/ 210611 h 348544"/>
                <a:gd name="connsiteX3" fmla="*/ 486632 w 936151"/>
                <a:gd name="connsiteY3" fmla="*/ 81260 h 348544"/>
                <a:gd name="connsiteX4" fmla="*/ 486632 w 936151"/>
                <a:gd name="connsiteY4" fmla="*/ 81260 h 348544"/>
                <a:gd name="connsiteX5" fmla="*/ 70358 w 936151"/>
                <a:gd name="connsiteY5" fmla="*/ 58916 h 348544"/>
                <a:gd name="connsiteX6" fmla="*/ 70358 w 936151"/>
                <a:gd name="connsiteY6" fmla="*/ 289784 h 348544"/>
                <a:gd name="connsiteX7" fmla="*/ 122856 w 936151"/>
                <a:gd name="connsiteY7" fmla="*/ 289784 h 348544"/>
                <a:gd name="connsiteX8" fmla="*/ 165381 w 936151"/>
                <a:gd name="connsiteY8" fmla="*/ 286459 h 348544"/>
                <a:gd name="connsiteX9" fmla="*/ 193756 w 936151"/>
                <a:gd name="connsiteY9" fmla="*/ 271924 h 348544"/>
                <a:gd name="connsiteX10" fmla="*/ 212157 w 936151"/>
                <a:gd name="connsiteY10" fmla="*/ 238290 h 348544"/>
                <a:gd name="connsiteX11" fmla="*/ 219270 w 936151"/>
                <a:gd name="connsiteY11" fmla="*/ 174427 h 348544"/>
                <a:gd name="connsiteX12" fmla="*/ 212157 w 936151"/>
                <a:gd name="connsiteY12" fmla="*/ 112342 h 348544"/>
                <a:gd name="connsiteX13" fmla="*/ 192209 w 936151"/>
                <a:gd name="connsiteY13" fmla="*/ 78554 h 348544"/>
                <a:gd name="connsiteX14" fmla="*/ 159659 w 936151"/>
                <a:gd name="connsiteY14" fmla="*/ 62163 h 348544"/>
                <a:gd name="connsiteX15" fmla="*/ 101903 w 936151"/>
                <a:gd name="connsiteY15" fmla="*/ 58838 h 348544"/>
                <a:gd name="connsiteX16" fmla="*/ 70358 w 936151"/>
                <a:gd name="connsiteY16" fmla="*/ 58838 h 348544"/>
                <a:gd name="connsiteX17" fmla="*/ 610416 w 936151"/>
                <a:gd name="connsiteY17" fmla="*/ 0 h 348544"/>
                <a:gd name="connsiteX18" fmla="*/ 692836 w 936151"/>
                <a:gd name="connsiteY18" fmla="*/ 0 h 348544"/>
                <a:gd name="connsiteX19" fmla="*/ 774792 w 936151"/>
                <a:gd name="connsiteY19" fmla="*/ 137856 h 348544"/>
                <a:gd name="connsiteX20" fmla="*/ 855124 w 936151"/>
                <a:gd name="connsiteY20" fmla="*/ 0 h 348544"/>
                <a:gd name="connsiteX21" fmla="*/ 936152 w 936151"/>
                <a:gd name="connsiteY21" fmla="*/ 0 h 348544"/>
                <a:gd name="connsiteX22" fmla="*/ 808115 w 936151"/>
                <a:gd name="connsiteY22" fmla="*/ 202338 h 348544"/>
                <a:gd name="connsiteX23" fmla="*/ 808115 w 936151"/>
                <a:gd name="connsiteY23" fmla="*/ 348544 h 348544"/>
                <a:gd name="connsiteX24" fmla="*/ 738066 w 936151"/>
                <a:gd name="connsiteY24" fmla="*/ 348544 h 348544"/>
                <a:gd name="connsiteX25" fmla="*/ 738066 w 936151"/>
                <a:gd name="connsiteY25" fmla="*/ 201875 h 348544"/>
                <a:gd name="connsiteX26" fmla="*/ 610416 w 936151"/>
                <a:gd name="connsiteY26" fmla="*/ 0 h 348544"/>
                <a:gd name="connsiteX27" fmla="*/ 610416 w 936151"/>
                <a:gd name="connsiteY27" fmla="*/ 0 h 348544"/>
                <a:gd name="connsiteX28" fmla="*/ 450293 w 936151"/>
                <a:gd name="connsiteY28" fmla="*/ 0 h 348544"/>
                <a:gd name="connsiteX29" fmla="*/ 524672 w 936151"/>
                <a:gd name="connsiteY29" fmla="*/ 0 h 348544"/>
                <a:gd name="connsiteX30" fmla="*/ 664151 w 936151"/>
                <a:gd name="connsiteY30" fmla="*/ 348544 h 348544"/>
                <a:gd name="connsiteX31" fmla="*/ 587685 w 936151"/>
                <a:gd name="connsiteY31" fmla="*/ 348544 h 348544"/>
                <a:gd name="connsiteX32" fmla="*/ 557299 w 936151"/>
                <a:gd name="connsiteY32" fmla="*/ 269372 h 348544"/>
                <a:gd name="connsiteX33" fmla="*/ 418052 w 936151"/>
                <a:gd name="connsiteY33" fmla="*/ 269372 h 348544"/>
                <a:gd name="connsiteX34" fmla="*/ 389290 w 936151"/>
                <a:gd name="connsiteY34" fmla="*/ 348544 h 348544"/>
                <a:gd name="connsiteX35" fmla="*/ 314679 w 936151"/>
                <a:gd name="connsiteY35" fmla="*/ 348544 h 348544"/>
                <a:gd name="connsiteX36" fmla="*/ 450293 w 936151"/>
                <a:gd name="connsiteY36" fmla="*/ 0 h 348544"/>
                <a:gd name="connsiteX37" fmla="*/ 450293 w 936151"/>
                <a:gd name="connsiteY37" fmla="*/ 0 h 348544"/>
                <a:gd name="connsiteX38" fmla="*/ 77 w 936151"/>
                <a:gd name="connsiteY38" fmla="*/ 0 h 348544"/>
                <a:gd name="connsiteX39" fmla="*/ 128578 w 936151"/>
                <a:gd name="connsiteY39" fmla="*/ 0 h 348544"/>
                <a:gd name="connsiteX40" fmla="*/ 194838 w 936151"/>
                <a:gd name="connsiteY40" fmla="*/ 6650 h 348544"/>
                <a:gd name="connsiteX41" fmla="*/ 247336 w 936151"/>
                <a:gd name="connsiteY41" fmla="*/ 38736 h 348544"/>
                <a:gd name="connsiteX42" fmla="*/ 280583 w 936151"/>
                <a:gd name="connsiteY42" fmla="*/ 95177 h 348544"/>
                <a:gd name="connsiteX43" fmla="*/ 291948 w 936151"/>
                <a:gd name="connsiteY43" fmla="*/ 177520 h 348544"/>
                <a:gd name="connsiteX44" fmla="*/ 281279 w 936151"/>
                <a:gd name="connsiteY44" fmla="*/ 251667 h 348544"/>
                <a:gd name="connsiteX45" fmla="*/ 244012 w 936151"/>
                <a:gd name="connsiteY45" fmla="*/ 313210 h 348544"/>
                <a:gd name="connsiteX46" fmla="*/ 194606 w 936151"/>
                <a:gd name="connsiteY46" fmla="*/ 341045 h 348544"/>
                <a:gd name="connsiteX47" fmla="*/ 132366 w 936151"/>
                <a:gd name="connsiteY47" fmla="*/ 348389 h 348544"/>
                <a:gd name="connsiteX48" fmla="*/ 0 w 936151"/>
                <a:gd name="connsiteY48" fmla="*/ 348389 h 348544"/>
                <a:gd name="connsiteX49" fmla="*/ 0 w 936151"/>
                <a:gd name="connsiteY49" fmla="*/ 0 h 348544"/>
                <a:gd name="connsiteX50" fmla="*/ 77 w 936151"/>
                <a:gd name="connsiteY50" fmla="*/ 0 h 34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36151" h="348544">
                  <a:moveTo>
                    <a:pt x="486632" y="81260"/>
                  </a:moveTo>
                  <a:lnTo>
                    <a:pt x="439623" y="210611"/>
                  </a:lnTo>
                  <a:lnTo>
                    <a:pt x="534646" y="210611"/>
                  </a:lnTo>
                  <a:lnTo>
                    <a:pt x="486632" y="81260"/>
                  </a:lnTo>
                  <a:lnTo>
                    <a:pt x="486632" y="81260"/>
                  </a:lnTo>
                  <a:close/>
                  <a:moveTo>
                    <a:pt x="70358" y="58916"/>
                  </a:moveTo>
                  <a:lnTo>
                    <a:pt x="70358" y="289784"/>
                  </a:lnTo>
                  <a:lnTo>
                    <a:pt x="122856" y="289784"/>
                  </a:lnTo>
                  <a:cubicBezTo>
                    <a:pt x="142495" y="289784"/>
                    <a:pt x="156644" y="288701"/>
                    <a:pt x="165381" y="286459"/>
                  </a:cubicBezTo>
                  <a:cubicBezTo>
                    <a:pt x="176746" y="283598"/>
                    <a:pt x="186256" y="278804"/>
                    <a:pt x="193756" y="271924"/>
                  </a:cubicBezTo>
                  <a:cubicBezTo>
                    <a:pt x="201256" y="265120"/>
                    <a:pt x="207441" y="253909"/>
                    <a:pt x="212157" y="238290"/>
                  </a:cubicBezTo>
                  <a:cubicBezTo>
                    <a:pt x="216874" y="222673"/>
                    <a:pt x="219270" y="201411"/>
                    <a:pt x="219270" y="174427"/>
                  </a:cubicBezTo>
                  <a:cubicBezTo>
                    <a:pt x="219270" y="147521"/>
                    <a:pt x="216874" y="126800"/>
                    <a:pt x="212157" y="112342"/>
                  </a:cubicBezTo>
                  <a:cubicBezTo>
                    <a:pt x="207441" y="97883"/>
                    <a:pt x="200792" y="86672"/>
                    <a:pt x="192209" y="78554"/>
                  </a:cubicBezTo>
                  <a:cubicBezTo>
                    <a:pt x="183627" y="70436"/>
                    <a:pt x="172803" y="65024"/>
                    <a:pt x="159659" y="62163"/>
                  </a:cubicBezTo>
                  <a:cubicBezTo>
                    <a:pt x="149840" y="59921"/>
                    <a:pt x="130588" y="58838"/>
                    <a:pt x="101903" y="58838"/>
                  </a:cubicBezTo>
                  <a:lnTo>
                    <a:pt x="70358" y="58838"/>
                  </a:lnTo>
                  <a:close/>
                  <a:moveTo>
                    <a:pt x="610416" y="0"/>
                  </a:moveTo>
                  <a:lnTo>
                    <a:pt x="692836" y="0"/>
                  </a:lnTo>
                  <a:lnTo>
                    <a:pt x="774792" y="137856"/>
                  </a:lnTo>
                  <a:lnTo>
                    <a:pt x="855124" y="0"/>
                  </a:lnTo>
                  <a:lnTo>
                    <a:pt x="936152" y="0"/>
                  </a:lnTo>
                  <a:lnTo>
                    <a:pt x="808115" y="202338"/>
                  </a:lnTo>
                  <a:lnTo>
                    <a:pt x="808115" y="348544"/>
                  </a:lnTo>
                  <a:lnTo>
                    <a:pt x="738066" y="348544"/>
                  </a:lnTo>
                  <a:lnTo>
                    <a:pt x="738066" y="201875"/>
                  </a:lnTo>
                  <a:lnTo>
                    <a:pt x="610416" y="0"/>
                  </a:lnTo>
                  <a:lnTo>
                    <a:pt x="610416" y="0"/>
                  </a:lnTo>
                  <a:close/>
                  <a:moveTo>
                    <a:pt x="450293" y="0"/>
                  </a:moveTo>
                  <a:lnTo>
                    <a:pt x="524672" y="0"/>
                  </a:lnTo>
                  <a:lnTo>
                    <a:pt x="664151" y="348544"/>
                  </a:lnTo>
                  <a:lnTo>
                    <a:pt x="587685" y="348544"/>
                  </a:lnTo>
                  <a:lnTo>
                    <a:pt x="557299" y="269372"/>
                  </a:lnTo>
                  <a:lnTo>
                    <a:pt x="418052" y="269372"/>
                  </a:lnTo>
                  <a:lnTo>
                    <a:pt x="389290" y="348544"/>
                  </a:lnTo>
                  <a:lnTo>
                    <a:pt x="314679" y="348544"/>
                  </a:lnTo>
                  <a:lnTo>
                    <a:pt x="450293" y="0"/>
                  </a:lnTo>
                  <a:lnTo>
                    <a:pt x="450293" y="0"/>
                  </a:lnTo>
                  <a:close/>
                  <a:moveTo>
                    <a:pt x="77" y="0"/>
                  </a:moveTo>
                  <a:lnTo>
                    <a:pt x="128578" y="0"/>
                  </a:lnTo>
                  <a:cubicBezTo>
                    <a:pt x="157572" y="0"/>
                    <a:pt x="179684" y="2242"/>
                    <a:pt x="194838" y="6650"/>
                  </a:cubicBezTo>
                  <a:cubicBezTo>
                    <a:pt x="215250" y="12680"/>
                    <a:pt x="232801" y="23350"/>
                    <a:pt x="247336" y="38736"/>
                  </a:cubicBezTo>
                  <a:cubicBezTo>
                    <a:pt x="261872" y="54122"/>
                    <a:pt x="273006" y="72910"/>
                    <a:pt x="280583" y="95177"/>
                  </a:cubicBezTo>
                  <a:cubicBezTo>
                    <a:pt x="288160" y="117444"/>
                    <a:pt x="291948" y="144892"/>
                    <a:pt x="291948" y="177520"/>
                  </a:cubicBezTo>
                  <a:cubicBezTo>
                    <a:pt x="291948" y="206204"/>
                    <a:pt x="288392" y="230946"/>
                    <a:pt x="281279" y="251667"/>
                  </a:cubicBezTo>
                  <a:cubicBezTo>
                    <a:pt x="272542" y="277026"/>
                    <a:pt x="260171" y="297515"/>
                    <a:pt x="244012" y="313210"/>
                  </a:cubicBezTo>
                  <a:cubicBezTo>
                    <a:pt x="231796" y="325118"/>
                    <a:pt x="215327" y="334395"/>
                    <a:pt x="194606" y="341045"/>
                  </a:cubicBezTo>
                  <a:cubicBezTo>
                    <a:pt x="179066" y="345993"/>
                    <a:pt x="158345" y="348389"/>
                    <a:pt x="132366" y="348389"/>
                  </a:cubicBezTo>
                  <a:lnTo>
                    <a:pt x="0" y="348389"/>
                  </a:lnTo>
                  <a:lnTo>
                    <a:pt x="0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7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Chevron 2">
            <a:extLst>
              <a:ext uri="{FF2B5EF4-FFF2-40B4-BE49-F238E27FC236}">
                <a16:creationId xmlns:a16="http://schemas.microsoft.com/office/drawing/2014/main" id="{F7905F34-6A18-4786-849B-CF1C7C85F032}"/>
              </a:ext>
            </a:extLst>
          </p:cNvPr>
          <p:cNvSpPr/>
          <p:nvPr/>
        </p:nvSpPr>
        <p:spPr>
          <a:xfrm rot="5400000">
            <a:off x="7512520" y="3737369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Chevron 2">
            <a:extLst>
              <a:ext uri="{FF2B5EF4-FFF2-40B4-BE49-F238E27FC236}">
                <a16:creationId xmlns:a16="http://schemas.microsoft.com/office/drawing/2014/main" id="{1A15C161-9E44-414E-B520-FDA7FBD223E0}"/>
              </a:ext>
            </a:extLst>
          </p:cNvPr>
          <p:cNvSpPr/>
          <p:nvPr/>
        </p:nvSpPr>
        <p:spPr>
          <a:xfrm rot="5400000">
            <a:off x="7512520" y="4335703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Chevron 2">
            <a:extLst>
              <a:ext uri="{FF2B5EF4-FFF2-40B4-BE49-F238E27FC236}">
                <a16:creationId xmlns:a16="http://schemas.microsoft.com/office/drawing/2014/main" id="{27D4BDB4-4436-4B25-A796-34CA90BAADBE}"/>
              </a:ext>
            </a:extLst>
          </p:cNvPr>
          <p:cNvSpPr/>
          <p:nvPr/>
        </p:nvSpPr>
        <p:spPr>
          <a:xfrm rot="5400000">
            <a:off x="7512520" y="4934037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Chevron 2">
            <a:extLst>
              <a:ext uri="{FF2B5EF4-FFF2-40B4-BE49-F238E27FC236}">
                <a16:creationId xmlns:a16="http://schemas.microsoft.com/office/drawing/2014/main" id="{91E18FE4-5AE1-410C-B196-2CF006A1E9C2}"/>
              </a:ext>
            </a:extLst>
          </p:cNvPr>
          <p:cNvSpPr/>
          <p:nvPr/>
        </p:nvSpPr>
        <p:spPr>
          <a:xfrm rot="5400000">
            <a:off x="7512520" y="5532369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BD175D-F0DC-46B1-BF4B-5F3139BAD324}"/>
              </a:ext>
            </a:extLst>
          </p:cNvPr>
          <p:cNvSpPr txBox="1"/>
          <p:nvPr/>
        </p:nvSpPr>
        <p:spPr>
          <a:xfrm>
            <a:off x="7946769" y="3678816"/>
            <a:ext cx="355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086B3A-78F9-45EB-992F-43FC44F46D59}"/>
              </a:ext>
            </a:extLst>
          </p:cNvPr>
          <p:cNvSpPr txBox="1"/>
          <p:nvPr/>
        </p:nvSpPr>
        <p:spPr>
          <a:xfrm>
            <a:off x="7946769" y="4277150"/>
            <a:ext cx="355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C84C22-17CC-4FA1-89AF-CF1C484DD5EF}"/>
              </a:ext>
            </a:extLst>
          </p:cNvPr>
          <p:cNvSpPr txBox="1"/>
          <p:nvPr/>
        </p:nvSpPr>
        <p:spPr>
          <a:xfrm>
            <a:off x="7946769" y="4875484"/>
            <a:ext cx="355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69127C-0A0E-42CB-A39F-818DBAFFF1CA}"/>
              </a:ext>
            </a:extLst>
          </p:cNvPr>
          <p:cNvSpPr txBox="1"/>
          <p:nvPr/>
        </p:nvSpPr>
        <p:spPr>
          <a:xfrm>
            <a:off x="7946769" y="5473817"/>
            <a:ext cx="355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FA6D30-F6F6-4FAC-A625-FED071913AA5}"/>
              </a:ext>
            </a:extLst>
          </p:cNvPr>
          <p:cNvSpPr txBox="1"/>
          <p:nvPr/>
        </p:nvSpPr>
        <p:spPr>
          <a:xfrm>
            <a:off x="7038683" y="922519"/>
            <a:ext cx="4570221" cy="123110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sz="4000" dirty="0">
                <a:solidFill>
                  <a:schemeClr val="accent5"/>
                </a:solidFill>
                <a:latin typeface="+mj-lt"/>
              </a:rPr>
              <a:t>Awesome Slide</a:t>
            </a:r>
          </a:p>
          <a:p>
            <a:r>
              <a:rPr lang="en-US" sz="4000" dirty="0">
                <a:solidFill>
                  <a:schemeClr val="accent5"/>
                </a:solidFill>
                <a:latin typeface="+mj-lt"/>
              </a:rPr>
              <a:t>Diabetes Templates</a:t>
            </a:r>
            <a:endParaRPr lang="en-US" altLang="ko-KR" sz="40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FBC01E-0ACD-48A5-BB35-D6F1CE3DFDB1}"/>
              </a:ext>
            </a:extLst>
          </p:cNvPr>
          <p:cNvSpPr txBox="1"/>
          <p:nvPr/>
        </p:nvSpPr>
        <p:spPr>
          <a:xfrm>
            <a:off x="7038683" y="2267022"/>
            <a:ext cx="4296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07D99-0B0F-48BE-96A5-9EA27072AC6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2DFD887-5163-4279-B59B-B6DBD0DE3C4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1C7834-2B79-492D-852D-445D28D2F42D}"/>
              </a:ext>
            </a:extLst>
          </p:cNvPr>
          <p:cNvSpPr/>
          <p:nvPr/>
        </p:nvSpPr>
        <p:spPr>
          <a:xfrm>
            <a:off x="2886075" y="0"/>
            <a:ext cx="641985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50000">
                <a:schemeClr val="tx1"/>
              </a:gs>
              <a:gs pos="80000">
                <a:schemeClr val="accent4">
                  <a:lumMod val="50000"/>
                  <a:alpha val="70000"/>
                </a:schemeClr>
              </a:gs>
              <a:gs pos="20000">
                <a:schemeClr val="accent4">
                  <a:lumMod val="50000"/>
                  <a:alpha val="70000"/>
                </a:schemeClr>
              </a:gs>
              <a:gs pos="100000">
                <a:schemeClr val="accent4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A5113C0-6D54-4805-AE8A-5B1F3D4087EC}"/>
              </a:ext>
            </a:extLst>
          </p:cNvPr>
          <p:cNvSpPr txBox="1">
            <a:spLocks/>
          </p:cNvSpPr>
          <p:nvPr/>
        </p:nvSpPr>
        <p:spPr>
          <a:xfrm>
            <a:off x="4224653" y="483084"/>
            <a:ext cx="3742695" cy="9367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sz="5400" spc="300" dirty="0">
                <a:solidFill>
                  <a:schemeClr val="bg1"/>
                </a:solidFill>
              </a:rPr>
              <a:t>Diabetes</a:t>
            </a:r>
          </a:p>
        </p:txBody>
      </p:sp>
      <p:sp>
        <p:nvSpPr>
          <p:cNvPr id="14" name="직사각형 2">
            <a:extLst>
              <a:ext uri="{FF2B5EF4-FFF2-40B4-BE49-F238E27FC236}">
                <a16:creationId xmlns:a16="http://schemas.microsoft.com/office/drawing/2014/main" id="{620D315F-2688-449D-97AB-1A0024BF7AE4}"/>
              </a:ext>
            </a:extLst>
          </p:cNvPr>
          <p:cNvSpPr/>
          <p:nvPr/>
        </p:nvSpPr>
        <p:spPr>
          <a:xfrm>
            <a:off x="4224652" y="1996444"/>
            <a:ext cx="3742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PowerPoint Templates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직사각형 2">
            <a:extLst>
              <a:ext uri="{FF2B5EF4-FFF2-40B4-BE49-F238E27FC236}">
                <a16:creationId xmlns:a16="http://schemas.microsoft.com/office/drawing/2014/main" id="{3E36D604-B977-4E55-B49B-B498F53EAA0A}"/>
              </a:ext>
            </a:extLst>
          </p:cNvPr>
          <p:cNvSpPr/>
          <p:nvPr/>
        </p:nvSpPr>
        <p:spPr>
          <a:xfrm>
            <a:off x="4224652" y="1275204"/>
            <a:ext cx="3742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</a:rPr>
              <a:t>MEDICAL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5ED6BB-008F-445F-AFC6-B2F5CC37B2C8}"/>
              </a:ext>
            </a:extLst>
          </p:cNvPr>
          <p:cNvSpPr txBox="1"/>
          <p:nvPr/>
        </p:nvSpPr>
        <p:spPr>
          <a:xfrm>
            <a:off x="4224652" y="4290135"/>
            <a:ext cx="374269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ct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B491DF-6740-4EDD-8686-D699EF97F032}"/>
              </a:ext>
            </a:extLst>
          </p:cNvPr>
          <p:cNvSpPr txBox="1"/>
          <p:nvPr/>
        </p:nvSpPr>
        <p:spPr>
          <a:xfrm>
            <a:off x="4224652" y="5255558"/>
            <a:ext cx="3742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1AABADC-258C-40AF-9509-FD4DF9343CC7}"/>
              </a:ext>
            </a:extLst>
          </p:cNvPr>
          <p:cNvGrpSpPr/>
          <p:nvPr/>
        </p:nvGrpSpPr>
        <p:grpSpPr>
          <a:xfrm>
            <a:off x="5443296" y="2728571"/>
            <a:ext cx="1305408" cy="1305668"/>
            <a:chOff x="5443296" y="2728571"/>
            <a:chExt cx="1305408" cy="1305668"/>
          </a:xfrm>
        </p:grpSpPr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7C31FEB4-8749-4882-BA46-8391C2A9B0DC}"/>
                </a:ext>
              </a:extLst>
            </p:cNvPr>
            <p:cNvSpPr/>
            <p:nvPr/>
          </p:nvSpPr>
          <p:spPr>
            <a:xfrm>
              <a:off x="5443296" y="2728571"/>
              <a:ext cx="1305408" cy="1305668"/>
            </a:xfrm>
            <a:prstGeom prst="donut">
              <a:avLst>
                <a:gd name="adj" fmla="val 5107"/>
              </a:avLst>
            </a:prstGeom>
            <a:solidFill>
              <a:schemeClr val="accent4"/>
            </a:solidFill>
            <a:ln w="773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A4B91AB-35C2-49B0-80AF-0ED372821032}"/>
                </a:ext>
              </a:extLst>
            </p:cNvPr>
            <p:cNvSpPr/>
            <p:nvPr/>
          </p:nvSpPr>
          <p:spPr>
            <a:xfrm>
              <a:off x="5815449" y="3474161"/>
              <a:ext cx="112455" cy="189337"/>
            </a:xfrm>
            <a:custGeom>
              <a:avLst/>
              <a:gdLst>
                <a:gd name="connsiteX0" fmla="*/ 250572 w 501051"/>
                <a:gd name="connsiteY0" fmla="*/ 0 h 843602"/>
                <a:gd name="connsiteX1" fmla="*/ 493888 w 501051"/>
                <a:gd name="connsiteY1" fmla="*/ 535806 h 843602"/>
                <a:gd name="connsiteX2" fmla="*/ 301060 w 501051"/>
                <a:gd name="connsiteY2" fmla="*/ 838423 h 843602"/>
                <a:gd name="connsiteX3" fmla="*/ 3622 w 501051"/>
                <a:gd name="connsiteY3" fmla="*/ 635621 h 843602"/>
                <a:gd name="connsiteX4" fmla="*/ 18467 w 501051"/>
                <a:gd name="connsiteY4" fmla="*/ 489879 h 843602"/>
                <a:gd name="connsiteX5" fmla="*/ 250572 w 501051"/>
                <a:gd name="connsiteY5" fmla="*/ 0 h 8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051" h="843602">
                  <a:moveTo>
                    <a:pt x="250572" y="0"/>
                  </a:moveTo>
                  <a:cubicBezTo>
                    <a:pt x="347759" y="176746"/>
                    <a:pt x="448039" y="344060"/>
                    <a:pt x="493888" y="535806"/>
                  </a:cubicBezTo>
                  <a:cubicBezTo>
                    <a:pt x="529145" y="683249"/>
                    <a:pt x="429406" y="812600"/>
                    <a:pt x="301060" y="838423"/>
                  </a:cubicBezTo>
                  <a:cubicBezTo>
                    <a:pt x="160885" y="866644"/>
                    <a:pt x="29523" y="776802"/>
                    <a:pt x="3622" y="635621"/>
                  </a:cubicBezTo>
                  <a:cubicBezTo>
                    <a:pt x="-5501" y="585675"/>
                    <a:pt x="3777" y="537429"/>
                    <a:pt x="18467" y="489879"/>
                  </a:cubicBezTo>
                  <a:cubicBezTo>
                    <a:pt x="71506" y="317617"/>
                    <a:pt x="159106" y="161747"/>
                    <a:pt x="250572" y="0"/>
                  </a:cubicBezTo>
                  <a:close/>
                </a:path>
              </a:pathLst>
            </a:custGeom>
            <a:solidFill>
              <a:schemeClr val="accent3"/>
            </a:solidFill>
            <a:ln w="7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FD101F-D41B-4E31-BD86-2B1FCEBD4C63}"/>
                </a:ext>
              </a:extLst>
            </p:cNvPr>
            <p:cNvSpPr/>
            <p:nvPr/>
          </p:nvSpPr>
          <p:spPr>
            <a:xfrm>
              <a:off x="5597792" y="3341304"/>
              <a:ext cx="329159" cy="294536"/>
            </a:xfrm>
            <a:custGeom>
              <a:avLst/>
              <a:gdLst>
                <a:gd name="connsiteX0" fmla="*/ 933279 w 1466592"/>
                <a:gd name="connsiteY0" fmla="*/ 994157 h 1312329"/>
                <a:gd name="connsiteX1" fmla="*/ 903435 w 1466592"/>
                <a:gd name="connsiteY1" fmla="*/ 1190851 h 1312329"/>
                <a:gd name="connsiteX2" fmla="*/ 888203 w 1466592"/>
                <a:gd name="connsiteY2" fmla="*/ 1210180 h 1312329"/>
                <a:gd name="connsiteX3" fmla="*/ 753827 w 1466592"/>
                <a:gd name="connsiteY3" fmla="*/ 1304429 h 1312329"/>
                <a:gd name="connsiteX4" fmla="*/ 713390 w 1466592"/>
                <a:gd name="connsiteY4" fmla="*/ 1304970 h 1312329"/>
                <a:gd name="connsiteX5" fmla="*/ 161967 w 1466592"/>
                <a:gd name="connsiteY5" fmla="*/ 825374 h 1312329"/>
                <a:gd name="connsiteX6" fmla="*/ 4782 w 1466592"/>
                <a:gd name="connsiteY6" fmla="*/ 488505 h 1312329"/>
                <a:gd name="connsiteX7" fmla="*/ 237273 w 1466592"/>
                <a:gd name="connsiteY7" fmla="*/ 31408 h 1312329"/>
                <a:gd name="connsiteX8" fmla="*/ 710065 w 1466592"/>
                <a:gd name="connsiteY8" fmla="*/ 147383 h 1312329"/>
                <a:gd name="connsiteX9" fmla="*/ 759084 w 1466592"/>
                <a:gd name="connsiteY9" fmla="*/ 145991 h 1312329"/>
                <a:gd name="connsiteX10" fmla="*/ 1235047 w 1466592"/>
                <a:gd name="connsiteY10" fmla="*/ 33186 h 1312329"/>
                <a:gd name="connsiteX11" fmla="*/ 1454549 w 1466592"/>
                <a:gd name="connsiteY11" fmla="*/ 308821 h 1312329"/>
                <a:gd name="connsiteX12" fmla="*/ 1406922 w 1466592"/>
                <a:gd name="connsiteY12" fmla="*/ 695173 h 1312329"/>
                <a:gd name="connsiteX13" fmla="*/ 1377309 w 1466592"/>
                <a:gd name="connsiteY13" fmla="*/ 697569 h 1312329"/>
                <a:gd name="connsiteX14" fmla="*/ 1297518 w 1466592"/>
                <a:gd name="connsiteY14" fmla="*/ 584532 h 1312329"/>
                <a:gd name="connsiteX15" fmla="*/ 1293111 w 1466592"/>
                <a:gd name="connsiteY15" fmla="*/ 535359 h 1312329"/>
                <a:gd name="connsiteX16" fmla="*/ 1289942 w 1466592"/>
                <a:gd name="connsiteY16" fmla="*/ 307274 h 1312329"/>
                <a:gd name="connsiteX17" fmla="*/ 907223 w 1466592"/>
                <a:gd name="connsiteY17" fmla="*/ 215808 h 1312329"/>
                <a:gd name="connsiteX18" fmla="*/ 753827 w 1466592"/>
                <a:gd name="connsiteY18" fmla="*/ 385055 h 1312329"/>
                <a:gd name="connsiteX19" fmla="*/ 712462 w 1466592"/>
                <a:gd name="connsiteY19" fmla="*/ 384359 h 1312329"/>
                <a:gd name="connsiteX20" fmla="*/ 591771 w 1466592"/>
                <a:gd name="connsiteY20" fmla="*/ 246348 h 1312329"/>
                <a:gd name="connsiteX21" fmla="*/ 273148 w 1466592"/>
                <a:gd name="connsiteY21" fmla="*/ 182794 h 1312329"/>
                <a:gd name="connsiteX22" fmla="*/ 162740 w 1466592"/>
                <a:gd name="connsiteY22" fmla="*/ 373767 h 1312329"/>
                <a:gd name="connsiteX23" fmla="*/ 267736 w 1466592"/>
                <a:gd name="connsiteY23" fmla="*/ 705997 h 1312329"/>
                <a:gd name="connsiteX24" fmla="*/ 644655 w 1466592"/>
                <a:gd name="connsiteY24" fmla="*/ 1067917 h 1312329"/>
                <a:gd name="connsiteX25" fmla="*/ 714704 w 1466592"/>
                <a:gd name="connsiteY25" fmla="*/ 1119255 h 1312329"/>
                <a:gd name="connsiteX26" fmla="*/ 753827 w 1466592"/>
                <a:gd name="connsiteY26" fmla="*/ 1119101 h 1312329"/>
                <a:gd name="connsiteX27" fmla="*/ 933279 w 1466592"/>
                <a:gd name="connsiteY27" fmla="*/ 994157 h 131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6592" h="1312329">
                  <a:moveTo>
                    <a:pt x="933279" y="994157"/>
                  </a:moveTo>
                  <a:cubicBezTo>
                    <a:pt x="917274" y="1065675"/>
                    <a:pt x="903667" y="1127373"/>
                    <a:pt x="903435" y="1190851"/>
                  </a:cubicBezTo>
                  <a:cubicBezTo>
                    <a:pt x="903358" y="1201211"/>
                    <a:pt x="895007" y="1205386"/>
                    <a:pt x="888203" y="1210180"/>
                  </a:cubicBezTo>
                  <a:cubicBezTo>
                    <a:pt x="843514" y="1241648"/>
                    <a:pt x="798284" y="1272497"/>
                    <a:pt x="753827" y="1304429"/>
                  </a:cubicBezTo>
                  <a:cubicBezTo>
                    <a:pt x="739601" y="1314635"/>
                    <a:pt x="728235" y="1315099"/>
                    <a:pt x="713390" y="1304970"/>
                  </a:cubicBezTo>
                  <a:cubicBezTo>
                    <a:pt x="510743" y="1166650"/>
                    <a:pt x="315209" y="1020135"/>
                    <a:pt x="161967" y="825374"/>
                  </a:cubicBezTo>
                  <a:cubicBezTo>
                    <a:pt x="83490" y="725635"/>
                    <a:pt x="21637" y="616851"/>
                    <a:pt x="4782" y="488505"/>
                  </a:cubicBezTo>
                  <a:cubicBezTo>
                    <a:pt x="-20733" y="293667"/>
                    <a:pt x="55733" y="102462"/>
                    <a:pt x="237273" y="31408"/>
                  </a:cubicBezTo>
                  <a:cubicBezTo>
                    <a:pt x="393067" y="-29595"/>
                    <a:pt x="581333" y="-7251"/>
                    <a:pt x="710065" y="147383"/>
                  </a:cubicBezTo>
                  <a:cubicBezTo>
                    <a:pt x="731714" y="173439"/>
                    <a:pt x="741765" y="167408"/>
                    <a:pt x="759084" y="145991"/>
                  </a:cubicBezTo>
                  <a:cubicBezTo>
                    <a:pt x="880858" y="-5240"/>
                    <a:pt x="1079176" y="-29982"/>
                    <a:pt x="1235047" y="33186"/>
                  </a:cubicBezTo>
                  <a:cubicBezTo>
                    <a:pt x="1356975" y="82592"/>
                    <a:pt x="1426792" y="181866"/>
                    <a:pt x="1454549" y="308821"/>
                  </a:cubicBezTo>
                  <a:cubicBezTo>
                    <a:pt x="1483852" y="442501"/>
                    <a:pt x="1456482" y="570538"/>
                    <a:pt x="1406922" y="695173"/>
                  </a:cubicBezTo>
                  <a:cubicBezTo>
                    <a:pt x="1398726" y="715893"/>
                    <a:pt x="1390067" y="716512"/>
                    <a:pt x="1377309" y="697569"/>
                  </a:cubicBezTo>
                  <a:cubicBezTo>
                    <a:pt x="1351486" y="659375"/>
                    <a:pt x="1324734" y="621799"/>
                    <a:pt x="1297518" y="584532"/>
                  </a:cubicBezTo>
                  <a:cubicBezTo>
                    <a:pt x="1285766" y="568450"/>
                    <a:pt x="1289555" y="552137"/>
                    <a:pt x="1293111" y="535359"/>
                  </a:cubicBezTo>
                  <a:cubicBezTo>
                    <a:pt x="1309193" y="459124"/>
                    <a:pt x="1314760" y="383973"/>
                    <a:pt x="1289942" y="307274"/>
                  </a:cubicBezTo>
                  <a:cubicBezTo>
                    <a:pt x="1228629" y="117848"/>
                    <a:pt x="998612" y="118544"/>
                    <a:pt x="907223" y="215808"/>
                  </a:cubicBezTo>
                  <a:cubicBezTo>
                    <a:pt x="855035" y="271322"/>
                    <a:pt x="803464" y="327377"/>
                    <a:pt x="753827" y="385055"/>
                  </a:cubicBezTo>
                  <a:cubicBezTo>
                    <a:pt x="737049" y="404461"/>
                    <a:pt x="727771" y="402374"/>
                    <a:pt x="712462" y="384359"/>
                  </a:cubicBezTo>
                  <a:cubicBezTo>
                    <a:pt x="672953" y="337737"/>
                    <a:pt x="629424" y="294362"/>
                    <a:pt x="591771" y="246348"/>
                  </a:cubicBezTo>
                  <a:cubicBezTo>
                    <a:pt x="503630" y="134007"/>
                    <a:pt x="350465" y="133079"/>
                    <a:pt x="273148" y="182794"/>
                  </a:cubicBezTo>
                  <a:cubicBezTo>
                    <a:pt x="204259" y="227097"/>
                    <a:pt x="172173" y="294517"/>
                    <a:pt x="162740" y="373767"/>
                  </a:cubicBezTo>
                  <a:cubicBezTo>
                    <a:pt x="147663" y="500180"/>
                    <a:pt x="196527" y="607109"/>
                    <a:pt x="267736" y="705997"/>
                  </a:cubicBezTo>
                  <a:cubicBezTo>
                    <a:pt x="371109" y="849574"/>
                    <a:pt x="504944" y="961916"/>
                    <a:pt x="644655" y="1067917"/>
                  </a:cubicBezTo>
                  <a:cubicBezTo>
                    <a:pt x="667696" y="1085390"/>
                    <a:pt x="692205" y="1101086"/>
                    <a:pt x="714704" y="1119255"/>
                  </a:cubicBezTo>
                  <a:cubicBezTo>
                    <a:pt x="729008" y="1130775"/>
                    <a:pt x="739214" y="1129616"/>
                    <a:pt x="753827" y="1119101"/>
                  </a:cubicBezTo>
                  <a:cubicBezTo>
                    <a:pt x="810268" y="1078432"/>
                    <a:pt x="867869" y="1039464"/>
                    <a:pt x="933279" y="994157"/>
                  </a:cubicBezTo>
                  <a:close/>
                </a:path>
              </a:pathLst>
            </a:custGeom>
            <a:solidFill>
              <a:schemeClr val="accent4"/>
            </a:solidFill>
            <a:ln w="7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24407D-15DA-430D-BF7D-75A1693213BC}"/>
                </a:ext>
              </a:extLst>
            </p:cNvPr>
            <p:cNvSpPr/>
            <p:nvPr/>
          </p:nvSpPr>
          <p:spPr>
            <a:xfrm>
              <a:off x="5629215" y="3151567"/>
              <a:ext cx="964992" cy="100924"/>
            </a:xfrm>
            <a:custGeom>
              <a:avLst/>
              <a:gdLst>
                <a:gd name="connsiteX0" fmla="*/ 3155994 w 4299587"/>
                <a:gd name="connsiteY0" fmla="*/ 252749 h 449674"/>
                <a:gd name="connsiteX1" fmla="*/ 3155994 w 4299587"/>
                <a:gd name="connsiteY1" fmla="*/ 369033 h 449674"/>
                <a:gd name="connsiteX2" fmla="*/ 3237332 w 4299587"/>
                <a:gd name="connsiteY2" fmla="*/ 369033 h 449674"/>
                <a:gd name="connsiteX3" fmla="*/ 3297561 w 4299587"/>
                <a:gd name="connsiteY3" fmla="*/ 366327 h 449674"/>
                <a:gd name="connsiteX4" fmla="*/ 3329493 w 4299587"/>
                <a:gd name="connsiteY4" fmla="*/ 349008 h 449674"/>
                <a:gd name="connsiteX5" fmla="*/ 3341787 w 4299587"/>
                <a:gd name="connsiteY5" fmla="*/ 312051 h 449674"/>
                <a:gd name="connsiteX6" fmla="*/ 3332277 w 4299587"/>
                <a:gd name="connsiteY6" fmla="*/ 278804 h 449674"/>
                <a:gd name="connsiteX7" fmla="*/ 3304829 w 4299587"/>
                <a:gd name="connsiteY7" fmla="*/ 258934 h 449674"/>
                <a:gd name="connsiteX8" fmla="*/ 3226972 w 4299587"/>
                <a:gd name="connsiteY8" fmla="*/ 252671 h 449674"/>
                <a:gd name="connsiteX9" fmla="*/ 3155994 w 4299587"/>
                <a:gd name="connsiteY9" fmla="*/ 252671 h 449674"/>
                <a:gd name="connsiteX10" fmla="*/ 478282 w 4299587"/>
                <a:gd name="connsiteY10" fmla="*/ 132908 h 449674"/>
                <a:gd name="connsiteX11" fmla="*/ 378311 w 4299587"/>
                <a:gd name="connsiteY11" fmla="*/ 281511 h 449674"/>
                <a:gd name="connsiteX12" fmla="*/ 478282 w 4299587"/>
                <a:gd name="connsiteY12" fmla="*/ 281511 h 449674"/>
                <a:gd name="connsiteX13" fmla="*/ 478282 w 4299587"/>
                <a:gd name="connsiteY13" fmla="*/ 132908 h 449674"/>
                <a:gd name="connsiteX14" fmla="*/ 478282 w 4299587"/>
                <a:gd name="connsiteY14" fmla="*/ 132908 h 449674"/>
                <a:gd name="connsiteX15" fmla="*/ 3996274 w 4299587"/>
                <a:gd name="connsiteY15" fmla="*/ 81028 h 449674"/>
                <a:gd name="connsiteX16" fmla="*/ 3996274 w 4299587"/>
                <a:gd name="connsiteY16" fmla="*/ 191359 h 449674"/>
                <a:gd name="connsiteX17" fmla="*/ 4061219 w 4299587"/>
                <a:gd name="connsiteY17" fmla="*/ 191359 h 449674"/>
                <a:gd name="connsiteX18" fmla="*/ 4140160 w 4299587"/>
                <a:gd name="connsiteY18" fmla="*/ 186024 h 449674"/>
                <a:gd name="connsiteX19" fmla="*/ 4164824 w 4299587"/>
                <a:gd name="connsiteY19" fmla="*/ 167623 h 449674"/>
                <a:gd name="connsiteX20" fmla="*/ 4173715 w 4299587"/>
                <a:gd name="connsiteY20" fmla="*/ 134995 h 449674"/>
                <a:gd name="connsiteX21" fmla="*/ 4161964 w 4299587"/>
                <a:gd name="connsiteY21" fmla="*/ 99584 h 449674"/>
                <a:gd name="connsiteX22" fmla="*/ 4128872 w 4299587"/>
                <a:gd name="connsiteY22" fmla="*/ 82497 h 449674"/>
                <a:gd name="connsiteX23" fmla="*/ 4064776 w 4299587"/>
                <a:gd name="connsiteY23" fmla="*/ 81028 h 449674"/>
                <a:gd name="connsiteX24" fmla="*/ 3996274 w 4299587"/>
                <a:gd name="connsiteY24" fmla="*/ 81028 h 449674"/>
                <a:gd name="connsiteX25" fmla="*/ 3155994 w 4299587"/>
                <a:gd name="connsiteY25" fmla="*/ 79868 h 449674"/>
                <a:gd name="connsiteX26" fmla="*/ 3155994 w 4299587"/>
                <a:gd name="connsiteY26" fmla="*/ 180457 h 449674"/>
                <a:gd name="connsiteX27" fmla="*/ 3213595 w 4299587"/>
                <a:gd name="connsiteY27" fmla="*/ 180457 h 449674"/>
                <a:gd name="connsiteX28" fmla="*/ 3277382 w 4299587"/>
                <a:gd name="connsiteY28" fmla="*/ 178988 h 449674"/>
                <a:gd name="connsiteX29" fmla="*/ 3312870 w 4299587"/>
                <a:gd name="connsiteY29" fmla="*/ 163448 h 449674"/>
                <a:gd name="connsiteX30" fmla="*/ 3325782 w 4299587"/>
                <a:gd name="connsiteY30" fmla="*/ 129506 h 449674"/>
                <a:gd name="connsiteX31" fmla="*/ 3314649 w 4299587"/>
                <a:gd name="connsiteY31" fmla="*/ 96723 h 449674"/>
                <a:gd name="connsiteX32" fmla="*/ 3281557 w 4299587"/>
                <a:gd name="connsiteY32" fmla="*/ 81415 h 449674"/>
                <a:gd name="connsiteX33" fmla="*/ 3206482 w 4299587"/>
                <a:gd name="connsiteY33" fmla="*/ 79946 h 449674"/>
                <a:gd name="connsiteX34" fmla="*/ 3155994 w 4299587"/>
                <a:gd name="connsiteY34" fmla="*/ 79946 h 449674"/>
                <a:gd name="connsiteX35" fmla="*/ 1471416 w 4299587"/>
                <a:gd name="connsiteY35" fmla="*/ 75075 h 449674"/>
                <a:gd name="connsiteX36" fmla="*/ 1383893 w 4299587"/>
                <a:gd name="connsiteY36" fmla="*/ 112341 h 449674"/>
                <a:gd name="connsiteX37" fmla="*/ 1350647 w 4299587"/>
                <a:gd name="connsiteY37" fmla="*/ 224605 h 449674"/>
                <a:gd name="connsiteX38" fmla="*/ 1384744 w 4299587"/>
                <a:gd name="connsiteY38" fmla="*/ 336560 h 449674"/>
                <a:gd name="connsiteX39" fmla="*/ 1471416 w 4299587"/>
                <a:gd name="connsiteY39" fmla="*/ 374677 h 449674"/>
                <a:gd name="connsiteX40" fmla="*/ 1557624 w 4299587"/>
                <a:gd name="connsiteY40" fmla="*/ 336869 h 449674"/>
                <a:gd name="connsiteX41" fmla="*/ 1591334 w 4299587"/>
                <a:gd name="connsiteY41" fmla="*/ 223368 h 449674"/>
                <a:gd name="connsiteX42" fmla="*/ 1558552 w 4299587"/>
                <a:gd name="connsiteY42" fmla="*/ 111800 h 449674"/>
                <a:gd name="connsiteX43" fmla="*/ 1471416 w 4299587"/>
                <a:gd name="connsiteY43" fmla="*/ 75075 h 449674"/>
                <a:gd name="connsiteX44" fmla="*/ 1471416 w 4299587"/>
                <a:gd name="connsiteY44" fmla="*/ 75075 h 449674"/>
                <a:gd name="connsiteX45" fmla="*/ 3908441 w 4299587"/>
                <a:gd name="connsiteY45" fmla="*/ 7423 h 449674"/>
                <a:gd name="connsiteX46" fmla="*/ 4093306 w 4299587"/>
                <a:gd name="connsiteY46" fmla="*/ 7423 h 449674"/>
                <a:gd name="connsiteX47" fmla="*/ 4194668 w 4299587"/>
                <a:gd name="connsiteY47" fmla="*/ 19175 h 449674"/>
                <a:gd name="connsiteX48" fmla="*/ 4245234 w 4299587"/>
                <a:gd name="connsiteY48" fmla="*/ 60848 h 449674"/>
                <a:gd name="connsiteX49" fmla="*/ 4264254 w 4299587"/>
                <a:gd name="connsiteY49" fmla="*/ 129351 h 449674"/>
                <a:gd name="connsiteX50" fmla="*/ 4235492 w 4299587"/>
                <a:gd name="connsiteY50" fmla="*/ 210147 h 449674"/>
                <a:gd name="connsiteX51" fmla="*/ 4149438 w 4299587"/>
                <a:gd name="connsiteY51" fmla="*/ 250352 h 449674"/>
                <a:gd name="connsiteX52" fmla="*/ 4196447 w 4299587"/>
                <a:gd name="connsiteY52" fmla="*/ 286845 h 449674"/>
                <a:gd name="connsiteX53" fmla="*/ 4246471 w 4299587"/>
                <a:gd name="connsiteY53" fmla="*/ 357436 h 449674"/>
                <a:gd name="connsiteX54" fmla="*/ 4299587 w 4299587"/>
                <a:gd name="connsiteY54" fmla="*/ 442252 h 449674"/>
                <a:gd name="connsiteX55" fmla="*/ 4194514 w 4299587"/>
                <a:gd name="connsiteY55" fmla="*/ 442252 h 449674"/>
                <a:gd name="connsiteX56" fmla="*/ 4131037 w 4299587"/>
                <a:gd name="connsiteY56" fmla="*/ 347617 h 449674"/>
                <a:gd name="connsiteX57" fmla="*/ 4084724 w 4299587"/>
                <a:gd name="connsiteY57" fmla="*/ 283675 h 449674"/>
                <a:gd name="connsiteX58" fmla="*/ 4058281 w 4299587"/>
                <a:gd name="connsiteY58" fmla="*/ 265583 h 449674"/>
                <a:gd name="connsiteX59" fmla="*/ 4014056 w 4299587"/>
                <a:gd name="connsiteY59" fmla="*/ 260712 h 449674"/>
                <a:gd name="connsiteX60" fmla="*/ 3996274 w 4299587"/>
                <a:gd name="connsiteY60" fmla="*/ 260712 h 449674"/>
                <a:gd name="connsiteX61" fmla="*/ 3996274 w 4299587"/>
                <a:gd name="connsiteY61" fmla="*/ 442252 h 449674"/>
                <a:gd name="connsiteX62" fmla="*/ 3908441 w 4299587"/>
                <a:gd name="connsiteY62" fmla="*/ 442252 h 449674"/>
                <a:gd name="connsiteX63" fmla="*/ 3908441 w 4299587"/>
                <a:gd name="connsiteY63" fmla="*/ 7423 h 449674"/>
                <a:gd name="connsiteX64" fmla="*/ 3908441 w 4299587"/>
                <a:gd name="connsiteY64" fmla="*/ 7423 h 449674"/>
                <a:gd name="connsiteX65" fmla="*/ 3504616 w 4299587"/>
                <a:gd name="connsiteY65" fmla="*/ 7423 h 449674"/>
                <a:gd name="connsiteX66" fmla="*/ 3827181 w 4299587"/>
                <a:gd name="connsiteY66" fmla="*/ 7423 h 449674"/>
                <a:gd name="connsiteX67" fmla="*/ 3827181 w 4299587"/>
                <a:gd name="connsiteY67" fmla="*/ 81028 h 449674"/>
                <a:gd name="connsiteX68" fmla="*/ 3592448 w 4299587"/>
                <a:gd name="connsiteY68" fmla="*/ 81028 h 449674"/>
                <a:gd name="connsiteX69" fmla="*/ 3592448 w 4299587"/>
                <a:gd name="connsiteY69" fmla="*/ 177442 h 449674"/>
                <a:gd name="connsiteX70" fmla="*/ 3810868 w 4299587"/>
                <a:gd name="connsiteY70" fmla="*/ 177442 h 449674"/>
                <a:gd name="connsiteX71" fmla="*/ 3810868 w 4299587"/>
                <a:gd name="connsiteY71" fmla="*/ 250738 h 449674"/>
                <a:gd name="connsiteX72" fmla="*/ 3592448 w 4299587"/>
                <a:gd name="connsiteY72" fmla="*/ 250738 h 449674"/>
                <a:gd name="connsiteX73" fmla="*/ 3592448 w 4299587"/>
                <a:gd name="connsiteY73" fmla="*/ 369111 h 449674"/>
                <a:gd name="connsiteX74" fmla="*/ 3835454 w 4299587"/>
                <a:gd name="connsiteY74" fmla="*/ 369111 h 449674"/>
                <a:gd name="connsiteX75" fmla="*/ 3835454 w 4299587"/>
                <a:gd name="connsiteY75" fmla="*/ 442407 h 449674"/>
                <a:gd name="connsiteX76" fmla="*/ 3504616 w 4299587"/>
                <a:gd name="connsiteY76" fmla="*/ 442407 h 449674"/>
                <a:gd name="connsiteX77" fmla="*/ 3504616 w 4299587"/>
                <a:gd name="connsiteY77" fmla="*/ 7423 h 449674"/>
                <a:gd name="connsiteX78" fmla="*/ 3504616 w 4299587"/>
                <a:gd name="connsiteY78" fmla="*/ 7423 h 449674"/>
                <a:gd name="connsiteX79" fmla="*/ 3068163 w 4299587"/>
                <a:gd name="connsiteY79" fmla="*/ 7423 h 449674"/>
                <a:gd name="connsiteX80" fmla="*/ 3242048 w 4299587"/>
                <a:gd name="connsiteY80" fmla="*/ 7423 h 449674"/>
                <a:gd name="connsiteX81" fmla="*/ 3319056 w 4299587"/>
                <a:gd name="connsiteY81" fmla="*/ 11752 h 449674"/>
                <a:gd name="connsiteX82" fmla="*/ 3364441 w 4299587"/>
                <a:gd name="connsiteY82" fmla="*/ 29690 h 449674"/>
                <a:gd name="connsiteX83" fmla="*/ 3397841 w 4299587"/>
                <a:gd name="connsiteY83" fmla="*/ 66029 h 449674"/>
                <a:gd name="connsiteX84" fmla="*/ 3411217 w 4299587"/>
                <a:gd name="connsiteY84" fmla="*/ 116903 h 449674"/>
                <a:gd name="connsiteX85" fmla="*/ 3394749 w 4299587"/>
                <a:gd name="connsiteY85" fmla="*/ 172958 h 449674"/>
                <a:gd name="connsiteX86" fmla="*/ 3350060 w 4299587"/>
                <a:gd name="connsiteY86" fmla="*/ 211230 h 449674"/>
                <a:gd name="connsiteX87" fmla="*/ 3411217 w 4299587"/>
                <a:gd name="connsiteY87" fmla="*/ 250661 h 449674"/>
                <a:gd name="connsiteX88" fmla="*/ 3432557 w 4299587"/>
                <a:gd name="connsiteY88" fmla="*/ 316226 h 449674"/>
                <a:gd name="connsiteX89" fmla="*/ 3418794 w 4299587"/>
                <a:gd name="connsiteY89" fmla="*/ 373904 h 449674"/>
                <a:gd name="connsiteX90" fmla="*/ 3381141 w 4299587"/>
                <a:gd name="connsiteY90" fmla="*/ 418670 h 449674"/>
                <a:gd name="connsiteX91" fmla="*/ 3322225 w 4299587"/>
                <a:gd name="connsiteY91" fmla="*/ 439314 h 449674"/>
                <a:gd name="connsiteX92" fmla="*/ 3216302 w 4299587"/>
                <a:gd name="connsiteY92" fmla="*/ 442252 h 449674"/>
                <a:gd name="connsiteX93" fmla="*/ 3068163 w 4299587"/>
                <a:gd name="connsiteY93" fmla="*/ 442252 h 449674"/>
                <a:gd name="connsiteX94" fmla="*/ 3068163 w 4299587"/>
                <a:gd name="connsiteY94" fmla="*/ 7423 h 449674"/>
                <a:gd name="connsiteX95" fmla="*/ 3068163 w 4299587"/>
                <a:gd name="connsiteY95" fmla="*/ 7423 h 449674"/>
                <a:gd name="connsiteX96" fmla="*/ 2558645 w 4299587"/>
                <a:gd name="connsiteY96" fmla="*/ 7423 h 449674"/>
                <a:gd name="connsiteX97" fmla="*/ 2690084 w 4299587"/>
                <a:gd name="connsiteY97" fmla="*/ 7423 h 449674"/>
                <a:gd name="connsiteX98" fmla="*/ 2769024 w 4299587"/>
                <a:gd name="connsiteY98" fmla="*/ 304087 h 449674"/>
                <a:gd name="connsiteX99" fmla="*/ 2847037 w 4299587"/>
                <a:gd name="connsiteY99" fmla="*/ 7423 h 449674"/>
                <a:gd name="connsiteX100" fmla="*/ 2978784 w 4299587"/>
                <a:gd name="connsiteY100" fmla="*/ 7423 h 449674"/>
                <a:gd name="connsiteX101" fmla="*/ 2978784 w 4299587"/>
                <a:gd name="connsiteY101" fmla="*/ 442330 h 449674"/>
                <a:gd name="connsiteX102" fmla="*/ 2897215 w 4299587"/>
                <a:gd name="connsiteY102" fmla="*/ 442330 h 449674"/>
                <a:gd name="connsiteX103" fmla="*/ 2897215 w 4299587"/>
                <a:gd name="connsiteY103" fmla="*/ 99971 h 449674"/>
                <a:gd name="connsiteX104" fmla="*/ 2810852 w 4299587"/>
                <a:gd name="connsiteY104" fmla="*/ 442330 h 449674"/>
                <a:gd name="connsiteX105" fmla="*/ 2726268 w 4299587"/>
                <a:gd name="connsiteY105" fmla="*/ 442330 h 449674"/>
                <a:gd name="connsiteX106" fmla="*/ 2640214 w 4299587"/>
                <a:gd name="connsiteY106" fmla="*/ 99971 h 449674"/>
                <a:gd name="connsiteX107" fmla="*/ 2640214 w 4299587"/>
                <a:gd name="connsiteY107" fmla="*/ 442330 h 449674"/>
                <a:gd name="connsiteX108" fmla="*/ 2558645 w 4299587"/>
                <a:gd name="connsiteY108" fmla="*/ 442330 h 449674"/>
                <a:gd name="connsiteX109" fmla="*/ 2558645 w 4299587"/>
                <a:gd name="connsiteY109" fmla="*/ 7423 h 449674"/>
                <a:gd name="connsiteX110" fmla="*/ 2558645 w 4299587"/>
                <a:gd name="connsiteY110" fmla="*/ 7423 h 449674"/>
                <a:gd name="connsiteX111" fmla="*/ 2156288 w 4299587"/>
                <a:gd name="connsiteY111" fmla="*/ 7423 h 449674"/>
                <a:gd name="connsiteX112" fmla="*/ 2478854 w 4299587"/>
                <a:gd name="connsiteY112" fmla="*/ 7423 h 449674"/>
                <a:gd name="connsiteX113" fmla="*/ 2478854 w 4299587"/>
                <a:gd name="connsiteY113" fmla="*/ 81028 h 449674"/>
                <a:gd name="connsiteX114" fmla="*/ 2244120 w 4299587"/>
                <a:gd name="connsiteY114" fmla="*/ 81028 h 449674"/>
                <a:gd name="connsiteX115" fmla="*/ 2244120 w 4299587"/>
                <a:gd name="connsiteY115" fmla="*/ 177442 h 449674"/>
                <a:gd name="connsiteX116" fmla="*/ 2462540 w 4299587"/>
                <a:gd name="connsiteY116" fmla="*/ 177442 h 449674"/>
                <a:gd name="connsiteX117" fmla="*/ 2462540 w 4299587"/>
                <a:gd name="connsiteY117" fmla="*/ 250738 h 449674"/>
                <a:gd name="connsiteX118" fmla="*/ 2244120 w 4299587"/>
                <a:gd name="connsiteY118" fmla="*/ 250738 h 449674"/>
                <a:gd name="connsiteX119" fmla="*/ 2244120 w 4299587"/>
                <a:gd name="connsiteY119" fmla="*/ 369111 h 449674"/>
                <a:gd name="connsiteX120" fmla="*/ 2487127 w 4299587"/>
                <a:gd name="connsiteY120" fmla="*/ 369111 h 449674"/>
                <a:gd name="connsiteX121" fmla="*/ 2487127 w 4299587"/>
                <a:gd name="connsiteY121" fmla="*/ 442407 h 449674"/>
                <a:gd name="connsiteX122" fmla="*/ 2156288 w 4299587"/>
                <a:gd name="connsiteY122" fmla="*/ 442407 h 449674"/>
                <a:gd name="connsiteX123" fmla="*/ 2156288 w 4299587"/>
                <a:gd name="connsiteY123" fmla="*/ 7423 h 449674"/>
                <a:gd name="connsiteX124" fmla="*/ 2156288 w 4299587"/>
                <a:gd name="connsiteY124" fmla="*/ 7423 h 449674"/>
                <a:gd name="connsiteX125" fmla="*/ 1708237 w 4299587"/>
                <a:gd name="connsiteY125" fmla="*/ 7423 h 449674"/>
                <a:gd name="connsiteX126" fmla="*/ 1803492 w 4299587"/>
                <a:gd name="connsiteY126" fmla="*/ 7423 h 449674"/>
                <a:gd name="connsiteX127" fmla="*/ 1913591 w 4299587"/>
                <a:gd name="connsiteY127" fmla="*/ 329292 h 449674"/>
                <a:gd name="connsiteX128" fmla="*/ 2020133 w 4299587"/>
                <a:gd name="connsiteY128" fmla="*/ 7423 h 449674"/>
                <a:gd name="connsiteX129" fmla="*/ 2113300 w 4299587"/>
                <a:gd name="connsiteY129" fmla="*/ 7423 h 449674"/>
                <a:gd name="connsiteX130" fmla="*/ 1957507 w 4299587"/>
                <a:gd name="connsiteY130" fmla="*/ 442330 h 449674"/>
                <a:gd name="connsiteX131" fmla="*/ 1863721 w 4299587"/>
                <a:gd name="connsiteY131" fmla="*/ 442330 h 449674"/>
                <a:gd name="connsiteX132" fmla="*/ 1708237 w 4299587"/>
                <a:gd name="connsiteY132" fmla="*/ 7423 h 449674"/>
                <a:gd name="connsiteX133" fmla="*/ 1708237 w 4299587"/>
                <a:gd name="connsiteY133" fmla="*/ 7423 h 449674"/>
                <a:gd name="connsiteX134" fmla="*/ 842057 w 4299587"/>
                <a:gd name="connsiteY134" fmla="*/ 7423 h 449674"/>
                <a:gd name="connsiteX135" fmla="*/ 927492 w 4299587"/>
                <a:gd name="connsiteY135" fmla="*/ 7423 h 449674"/>
                <a:gd name="connsiteX136" fmla="*/ 1105553 w 4299587"/>
                <a:gd name="connsiteY136" fmla="*/ 297824 h 449674"/>
                <a:gd name="connsiteX137" fmla="*/ 1105553 w 4299587"/>
                <a:gd name="connsiteY137" fmla="*/ 7423 h 449674"/>
                <a:gd name="connsiteX138" fmla="*/ 1187122 w 4299587"/>
                <a:gd name="connsiteY138" fmla="*/ 7423 h 449674"/>
                <a:gd name="connsiteX139" fmla="*/ 1187122 w 4299587"/>
                <a:gd name="connsiteY139" fmla="*/ 442330 h 449674"/>
                <a:gd name="connsiteX140" fmla="*/ 1098981 w 4299587"/>
                <a:gd name="connsiteY140" fmla="*/ 442330 h 449674"/>
                <a:gd name="connsiteX141" fmla="*/ 923626 w 4299587"/>
                <a:gd name="connsiteY141" fmla="*/ 158731 h 449674"/>
                <a:gd name="connsiteX142" fmla="*/ 923626 w 4299587"/>
                <a:gd name="connsiteY142" fmla="*/ 442330 h 449674"/>
                <a:gd name="connsiteX143" fmla="*/ 842057 w 4299587"/>
                <a:gd name="connsiteY143" fmla="*/ 442330 h 449674"/>
                <a:gd name="connsiteX144" fmla="*/ 842057 w 4299587"/>
                <a:gd name="connsiteY144" fmla="*/ 7423 h 449674"/>
                <a:gd name="connsiteX145" fmla="*/ 842057 w 4299587"/>
                <a:gd name="connsiteY145" fmla="*/ 7423 h 449674"/>
                <a:gd name="connsiteX146" fmla="*/ 488951 w 4299587"/>
                <a:gd name="connsiteY146" fmla="*/ 5644 h 449674"/>
                <a:gd name="connsiteX147" fmla="*/ 559001 w 4299587"/>
                <a:gd name="connsiteY147" fmla="*/ 5644 h 449674"/>
                <a:gd name="connsiteX148" fmla="*/ 559001 w 4299587"/>
                <a:gd name="connsiteY148" fmla="*/ 281511 h 449674"/>
                <a:gd name="connsiteX149" fmla="*/ 612968 w 4299587"/>
                <a:gd name="connsiteY149" fmla="*/ 281511 h 449674"/>
                <a:gd name="connsiteX150" fmla="*/ 612968 w 4299587"/>
                <a:gd name="connsiteY150" fmla="*/ 354807 h 449674"/>
                <a:gd name="connsiteX151" fmla="*/ 559001 w 4299587"/>
                <a:gd name="connsiteY151" fmla="*/ 354807 h 449674"/>
                <a:gd name="connsiteX152" fmla="*/ 559001 w 4299587"/>
                <a:gd name="connsiteY152" fmla="*/ 442330 h 449674"/>
                <a:gd name="connsiteX153" fmla="*/ 478282 w 4299587"/>
                <a:gd name="connsiteY153" fmla="*/ 442330 h 449674"/>
                <a:gd name="connsiteX154" fmla="*/ 478282 w 4299587"/>
                <a:gd name="connsiteY154" fmla="*/ 354807 h 449674"/>
                <a:gd name="connsiteX155" fmla="*/ 300221 w 4299587"/>
                <a:gd name="connsiteY155" fmla="*/ 354807 h 449674"/>
                <a:gd name="connsiteX156" fmla="*/ 300221 w 4299587"/>
                <a:gd name="connsiteY156" fmla="*/ 281820 h 449674"/>
                <a:gd name="connsiteX157" fmla="*/ 488951 w 4299587"/>
                <a:gd name="connsiteY157" fmla="*/ 5644 h 449674"/>
                <a:gd name="connsiteX158" fmla="*/ 488951 w 4299587"/>
                <a:gd name="connsiteY158" fmla="*/ 5644 h 449674"/>
                <a:gd name="connsiteX159" fmla="*/ 123398 w 4299587"/>
                <a:gd name="connsiteY159" fmla="*/ 5644 h 449674"/>
                <a:gd name="connsiteX160" fmla="*/ 191050 w 4299587"/>
                <a:gd name="connsiteY160" fmla="*/ 5644 h 449674"/>
                <a:gd name="connsiteX161" fmla="*/ 191050 w 4299587"/>
                <a:gd name="connsiteY161" fmla="*/ 442330 h 449674"/>
                <a:gd name="connsiteX162" fmla="*/ 107702 w 4299587"/>
                <a:gd name="connsiteY162" fmla="*/ 442330 h 449674"/>
                <a:gd name="connsiteX163" fmla="*/ 107702 w 4299587"/>
                <a:gd name="connsiteY163" fmla="*/ 128191 h 449674"/>
                <a:gd name="connsiteX164" fmla="*/ 0 w 4299587"/>
                <a:gd name="connsiteY164" fmla="*/ 191359 h 449674"/>
                <a:gd name="connsiteX165" fmla="*/ 0 w 4299587"/>
                <a:gd name="connsiteY165" fmla="*/ 115743 h 449674"/>
                <a:gd name="connsiteX166" fmla="*/ 70899 w 4299587"/>
                <a:gd name="connsiteY166" fmla="*/ 75229 h 449674"/>
                <a:gd name="connsiteX167" fmla="*/ 123398 w 4299587"/>
                <a:gd name="connsiteY167" fmla="*/ 5644 h 449674"/>
                <a:gd name="connsiteX168" fmla="*/ 123398 w 4299587"/>
                <a:gd name="connsiteY168" fmla="*/ 5644 h 449674"/>
                <a:gd name="connsiteX169" fmla="*/ 1470566 w 4299587"/>
                <a:gd name="connsiteY169" fmla="*/ 0 h 449674"/>
                <a:gd name="connsiteX170" fmla="*/ 1624426 w 4299587"/>
                <a:gd name="connsiteY170" fmla="*/ 59611 h 449674"/>
                <a:gd name="connsiteX171" fmla="*/ 1682104 w 4299587"/>
                <a:gd name="connsiteY171" fmla="*/ 225456 h 449674"/>
                <a:gd name="connsiteX172" fmla="*/ 1624813 w 4299587"/>
                <a:gd name="connsiteY172" fmla="*/ 390218 h 449674"/>
                <a:gd name="connsiteX173" fmla="*/ 1471725 w 4299587"/>
                <a:gd name="connsiteY173" fmla="*/ 449675 h 449674"/>
                <a:gd name="connsiteX174" fmla="*/ 1317401 w 4299587"/>
                <a:gd name="connsiteY174" fmla="*/ 390527 h 449674"/>
                <a:gd name="connsiteX175" fmla="*/ 1260109 w 4299587"/>
                <a:gd name="connsiteY175" fmla="*/ 227543 h 449674"/>
                <a:gd name="connsiteX176" fmla="*/ 1279980 w 4299587"/>
                <a:gd name="connsiteY176" fmla="*/ 115975 h 449674"/>
                <a:gd name="connsiteX177" fmla="*/ 1320494 w 4299587"/>
                <a:gd name="connsiteY177" fmla="*/ 56364 h 449674"/>
                <a:gd name="connsiteX178" fmla="*/ 1376703 w 4299587"/>
                <a:gd name="connsiteY178" fmla="*/ 17242 h 449674"/>
                <a:gd name="connsiteX179" fmla="*/ 1470566 w 4299587"/>
                <a:gd name="connsiteY179" fmla="*/ 0 h 449674"/>
                <a:gd name="connsiteX180" fmla="*/ 1470566 w 4299587"/>
                <a:gd name="connsiteY180" fmla="*/ 0 h 44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4299587" h="449674">
                  <a:moveTo>
                    <a:pt x="3155994" y="252749"/>
                  </a:moveTo>
                  <a:lnTo>
                    <a:pt x="3155994" y="369033"/>
                  </a:lnTo>
                  <a:lnTo>
                    <a:pt x="3237332" y="369033"/>
                  </a:lnTo>
                  <a:cubicBezTo>
                    <a:pt x="3268954" y="369033"/>
                    <a:pt x="3289057" y="368183"/>
                    <a:pt x="3297561" y="366327"/>
                  </a:cubicBezTo>
                  <a:cubicBezTo>
                    <a:pt x="3310628" y="363930"/>
                    <a:pt x="3321221" y="358131"/>
                    <a:pt x="3329493" y="349008"/>
                  </a:cubicBezTo>
                  <a:cubicBezTo>
                    <a:pt x="3337689" y="339807"/>
                    <a:pt x="3341787" y="327514"/>
                    <a:pt x="3341787" y="312051"/>
                  </a:cubicBezTo>
                  <a:cubicBezTo>
                    <a:pt x="3341787" y="298984"/>
                    <a:pt x="3338617" y="287928"/>
                    <a:pt x="3332277" y="278804"/>
                  </a:cubicBezTo>
                  <a:cubicBezTo>
                    <a:pt x="3325937" y="269681"/>
                    <a:pt x="3316814" y="263109"/>
                    <a:pt x="3304829" y="258934"/>
                  </a:cubicBezTo>
                  <a:cubicBezTo>
                    <a:pt x="3292845" y="254759"/>
                    <a:pt x="3266867" y="252671"/>
                    <a:pt x="3226972" y="252671"/>
                  </a:cubicBezTo>
                  <a:lnTo>
                    <a:pt x="3155994" y="252671"/>
                  </a:lnTo>
                  <a:close/>
                  <a:moveTo>
                    <a:pt x="478282" y="132908"/>
                  </a:moveTo>
                  <a:lnTo>
                    <a:pt x="378311" y="281511"/>
                  </a:lnTo>
                  <a:lnTo>
                    <a:pt x="478282" y="281511"/>
                  </a:lnTo>
                  <a:lnTo>
                    <a:pt x="478282" y="132908"/>
                  </a:lnTo>
                  <a:lnTo>
                    <a:pt x="478282" y="132908"/>
                  </a:lnTo>
                  <a:close/>
                  <a:moveTo>
                    <a:pt x="3996274" y="81028"/>
                  </a:moveTo>
                  <a:lnTo>
                    <a:pt x="3996274" y="191359"/>
                  </a:lnTo>
                  <a:lnTo>
                    <a:pt x="4061219" y="191359"/>
                  </a:lnTo>
                  <a:cubicBezTo>
                    <a:pt x="4103357" y="191359"/>
                    <a:pt x="4129645" y="189581"/>
                    <a:pt x="4140160" y="186024"/>
                  </a:cubicBezTo>
                  <a:cubicBezTo>
                    <a:pt x="4150675" y="182468"/>
                    <a:pt x="4158871" y="176360"/>
                    <a:pt x="4164824" y="167623"/>
                  </a:cubicBezTo>
                  <a:cubicBezTo>
                    <a:pt x="4170777" y="158886"/>
                    <a:pt x="4173715" y="148062"/>
                    <a:pt x="4173715" y="134995"/>
                  </a:cubicBezTo>
                  <a:cubicBezTo>
                    <a:pt x="4173715" y="120382"/>
                    <a:pt x="4169773" y="108553"/>
                    <a:pt x="4161964" y="99584"/>
                  </a:cubicBezTo>
                  <a:cubicBezTo>
                    <a:pt x="4154154" y="90615"/>
                    <a:pt x="4143098" y="84894"/>
                    <a:pt x="4128872" y="82497"/>
                  </a:cubicBezTo>
                  <a:cubicBezTo>
                    <a:pt x="4121759" y="81492"/>
                    <a:pt x="4100419" y="81028"/>
                    <a:pt x="4064776" y="81028"/>
                  </a:cubicBezTo>
                  <a:lnTo>
                    <a:pt x="3996274" y="81028"/>
                  </a:lnTo>
                  <a:close/>
                  <a:moveTo>
                    <a:pt x="3155994" y="79868"/>
                  </a:moveTo>
                  <a:lnTo>
                    <a:pt x="3155994" y="180457"/>
                  </a:lnTo>
                  <a:lnTo>
                    <a:pt x="3213595" y="180457"/>
                  </a:lnTo>
                  <a:cubicBezTo>
                    <a:pt x="3247847" y="180457"/>
                    <a:pt x="3269109" y="179994"/>
                    <a:pt x="3277382" y="178988"/>
                  </a:cubicBezTo>
                  <a:cubicBezTo>
                    <a:pt x="3292381" y="177210"/>
                    <a:pt x="3304211" y="172030"/>
                    <a:pt x="3312870" y="163448"/>
                  </a:cubicBezTo>
                  <a:cubicBezTo>
                    <a:pt x="3321452" y="154866"/>
                    <a:pt x="3325782" y="143500"/>
                    <a:pt x="3325782" y="129506"/>
                  </a:cubicBezTo>
                  <a:cubicBezTo>
                    <a:pt x="3325782" y="116053"/>
                    <a:pt x="3322071" y="105151"/>
                    <a:pt x="3314649" y="96723"/>
                  </a:cubicBezTo>
                  <a:cubicBezTo>
                    <a:pt x="3307226" y="88296"/>
                    <a:pt x="3296170" y="83193"/>
                    <a:pt x="3281557" y="81415"/>
                  </a:cubicBezTo>
                  <a:cubicBezTo>
                    <a:pt x="3272820" y="80409"/>
                    <a:pt x="3247847" y="79946"/>
                    <a:pt x="3206482" y="79946"/>
                  </a:cubicBezTo>
                  <a:lnTo>
                    <a:pt x="3155994" y="79946"/>
                  </a:lnTo>
                  <a:close/>
                  <a:moveTo>
                    <a:pt x="1471416" y="75075"/>
                  </a:moveTo>
                  <a:cubicBezTo>
                    <a:pt x="1435232" y="75075"/>
                    <a:pt x="1406006" y="87445"/>
                    <a:pt x="1383893" y="112341"/>
                  </a:cubicBezTo>
                  <a:cubicBezTo>
                    <a:pt x="1361781" y="137237"/>
                    <a:pt x="1350647" y="174581"/>
                    <a:pt x="1350647" y="224605"/>
                  </a:cubicBezTo>
                  <a:cubicBezTo>
                    <a:pt x="1350647" y="273856"/>
                    <a:pt x="1362013" y="311200"/>
                    <a:pt x="1384744" y="336560"/>
                  </a:cubicBezTo>
                  <a:cubicBezTo>
                    <a:pt x="1407475" y="361997"/>
                    <a:pt x="1436392" y="374677"/>
                    <a:pt x="1471416" y="374677"/>
                  </a:cubicBezTo>
                  <a:cubicBezTo>
                    <a:pt x="1506441" y="374677"/>
                    <a:pt x="1535125" y="362075"/>
                    <a:pt x="1557624" y="336869"/>
                  </a:cubicBezTo>
                  <a:cubicBezTo>
                    <a:pt x="1580046" y="311664"/>
                    <a:pt x="1591334" y="273856"/>
                    <a:pt x="1591334" y="223368"/>
                  </a:cubicBezTo>
                  <a:cubicBezTo>
                    <a:pt x="1591334" y="173499"/>
                    <a:pt x="1580433" y="136387"/>
                    <a:pt x="1558552" y="111800"/>
                  </a:cubicBezTo>
                  <a:cubicBezTo>
                    <a:pt x="1536671" y="87368"/>
                    <a:pt x="1507678" y="75075"/>
                    <a:pt x="1471416" y="75075"/>
                  </a:cubicBezTo>
                  <a:lnTo>
                    <a:pt x="1471416" y="75075"/>
                  </a:lnTo>
                  <a:close/>
                  <a:moveTo>
                    <a:pt x="3908441" y="7423"/>
                  </a:moveTo>
                  <a:lnTo>
                    <a:pt x="4093306" y="7423"/>
                  </a:lnTo>
                  <a:cubicBezTo>
                    <a:pt x="4139774" y="7423"/>
                    <a:pt x="4173561" y="11366"/>
                    <a:pt x="4194668" y="19175"/>
                  </a:cubicBezTo>
                  <a:cubicBezTo>
                    <a:pt x="4215698" y="26984"/>
                    <a:pt x="4232631" y="40901"/>
                    <a:pt x="4245234" y="60848"/>
                  </a:cubicBezTo>
                  <a:cubicBezTo>
                    <a:pt x="4257914" y="80796"/>
                    <a:pt x="4264254" y="103682"/>
                    <a:pt x="4264254" y="129351"/>
                  </a:cubicBezTo>
                  <a:cubicBezTo>
                    <a:pt x="4264254" y="161979"/>
                    <a:pt x="4254666" y="188962"/>
                    <a:pt x="4235492" y="210147"/>
                  </a:cubicBezTo>
                  <a:cubicBezTo>
                    <a:pt x="4216317" y="231409"/>
                    <a:pt x="4187633" y="244785"/>
                    <a:pt x="4149438" y="250352"/>
                  </a:cubicBezTo>
                  <a:cubicBezTo>
                    <a:pt x="4168458" y="261408"/>
                    <a:pt x="4184076" y="273624"/>
                    <a:pt x="4196447" y="286845"/>
                  </a:cubicBezTo>
                  <a:cubicBezTo>
                    <a:pt x="4208818" y="300066"/>
                    <a:pt x="4225440" y="323648"/>
                    <a:pt x="4246471" y="357436"/>
                  </a:cubicBezTo>
                  <a:lnTo>
                    <a:pt x="4299587" y="442252"/>
                  </a:lnTo>
                  <a:lnTo>
                    <a:pt x="4194514" y="442252"/>
                  </a:lnTo>
                  <a:lnTo>
                    <a:pt x="4131037" y="347617"/>
                  </a:lnTo>
                  <a:cubicBezTo>
                    <a:pt x="4108460" y="313829"/>
                    <a:pt x="4093074" y="292490"/>
                    <a:pt x="4084724" y="283675"/>
                  </a:cubicBezTo>
                  <a:cubicBezTo>
                    <a:pt x="4076374" y="274861"/>
                    <a:pt x="4067637" y="268831"/>
                    <a:pt x="4058281" y="265583"/>
                  </a:cubicBezTo>
                  <a:cubicBezTo>
                    <a:pt x="4049003" y="262336"/>
                    <a:pt x="4034236" y="260712"/>
                    <a:pt x="4014056" y="260712"/>
                  </a:cubicBezTo>
                  <a:lnTo>
                    <a:pt x="3996274" y="260712"/>
                  </a:lnTo>
                  <a:lnTo>
                    <a:pt x="3996274" y="442252"/>
                  </a:lnTo>
                  <a:lnTo>
                    <a:pt x="3908441" y="442252"/>
                  </a:lnTo>
                  <a:lnTo>
                    <a:pt x="3908441" y="7423"/>
                  </a:lnTo>
                  <a:lnTo>
                    <a:pt x="3908441" y="7423"/>
                  </a:lnTo>
                  <a:close/>
                  <a:moveTo>
                    <a:pt x="3504616" y="7423"/>
                  </a:moveTo>
                  <a:lnTo>
                    <a:pt x="3827181" y="7423"/>
                  </a:lnTo>
                  <a:lnTo>
                    <a:pt x="3827181" y="81028"/>
                  </a:lnTo>
                  <a:lnTo>
                    <a:pt x="3592448" y="81028"/>
                  </a:lnTo>
                  <a:lnTo>
                    <a:pt x="3592448" y="177442"/>
                  </a:lnTo>
                  <a:lnTo>
                    <a:pt x="3810868" y="177442"/>
                  </a:lnTo>
                  <a:lnTo>
                    <a:pt x="3810868" y="250738"/>
                  </a:lnTo>
                  <a:lnTo>
                    <a:pt x="3592448" y="250738"/>
                  </a:lnTo>
                  <a:lnTo>
                    <a:pt x="3592448" y="369111"/>
                  </a:lnTo>
                  <a:lnTo>
                    <a:pt x="3835454" y="369111"/>
                  </a:lnTo>
                  <a:lnTo>
                    <a:pt x="3835454" y="442407"/>
                  </a:lnTo>
                  <a:lnTo>
                    <a:pt x="3504616" y="442407"/>
                  </a:lnTo>
                  <a:lnTo>
                    <a:pt x="3504616" y="7423"/>
                  </a:lnTo>
                  <a:lnTo>
                    <a:pt x="3504616" y="7423"/>
                  </a:lnTo>
                  <a:close/>
                  <a:moveTo>
                    <a:pt x="3068163" y="7423"/>
                  </a:moveTo>
                  <a:lnTo>
                    <a:pt x="3242048" y="7423"/>
                  </a:lnTo>
                  <a:cubicBezTo>
                    <a:pt x="3276454" y="7423"/>
                    <a:pt x="3302123" y="8891"/>
                    <a:pt x="3319056" y="11752"/>
                  </a:cubicBezTo>
                  <a:cubicBezTo>
                    <a:pt x="3335988" y="14613"/>
                    <a:pt x="3351065" y="20566"/>
                    <a:pt x="3364441" y="29690"/>
                  </a:cubicBezTo>
                  <a:cubicBezTo>
                    <a:pt x="3377816" y="38813"/>
                    <a:pt x="3388950" y="50875"/>
                    <a:pt x="3397841" y="66029"/>
                  </a:cubicBezTo>
                  <a:cubicBezTo>
                    <a:pt x="3406733" y="81183"/>
                    <a:pt x="3411217" y="98115"/>
                    <a:pt x="3411217" y="116903"/>
                  </a:cubicBezTo>
                  <a:cubicBezTo>
                    <a:pt x="3411217" y="137237"/>
                    <a:pt x="3405728" y="155948"/>
                    <a:pt x="3394749" y="172958"/>
                  </a:cubicBezTo>
                  <a:cubicBezTo>
                    <a:pt x="3383770" y="189967"/>
                    <a:pt x="3368848" y="202725"/>
                    <a:pt x="3350060" y="211230"/>
                  </a:cubicBezTo>
                  <a:cubicBezTo>
                    <a:pt x="3376579" y="218961"/>
                    <a:pt x="3396914" y="232105"/>
                    <a:pt x="3411217" y="250661"/>
                  </a:cubicBezTo>
                  <a:cubicBezTo>
                    <a:pt x="3425444" y="269217"/>
                    <a:pt x="3432557" y="291098"/>
                    <a:pt x="3432557" y="316226"/>
                  </a:cubicBezTo>
                  <a:cubicBezTo>
                    <a:pt x="3432557" y="336019"/>
                    <a:pt x="3427995" y="355271"/>
                    <a:pt x="3418794" y="373904"/>
                  </a:cubicBezTo>
                  <a:cubicBezTo>
                    <a:pt x="3409594" y="392615"/>
                    <a:pt x="3397068" y="407537"/>
                    <a:pt x="3381141" y="418670"/>
                  </a:cubicBezTo>
                  <a:cubicBezTo>
                    <a:pt x="3365214" y="429881"/>
                    <a:pt x="3345575" y="436685"/>
                    <a:pt x="3322225" y="439314"/>
                  </a:cubicBezTo>
                  <a:cubicBezTo>
                    <a:pt x="3307613" y="440861"/>
                    <a:pt x="3272279" y="441865"/>
                    <a:pt x="3216302" y="442252"/>
                  </a:cubicBezTo>
                  <a:lnTo>
                    <a:pt x="3068163" y="442252"/>
                  </a:lnTo>
                  <a:lnTo>
                    <a:pt x="3068163" y="7423"/>
                  </a:lnTo>
                  <a:lnTo>
                    <a:pt x="3068163" y="7423"/>
                  </a:lnTo>
                  <a:close/>
                  <a:moveTo>
                    <a:pt x="2558645" y="7423"/>
                  </a:moveTo>
                  <a:lnTo>
                    <a:pt x="2690084" y="7423"/>
                  </a:lnTo>
                  <a:lnTo>
                    <a:pt x="2769024" y="304087"/>
                  </a:lnTo>
                  <a:lnTo>
                    <a:pt x="2847037" y="7423"/>
                  </a:lnTo>
                  <a:lnTo>
                    <a:pt x="2978784" y="7423"/>
                  </a:lnTo>
                  <a:lnTo>
                    <a:pt x="2978784" y="442330"/>
                  </a:lnTo>
                  <a:lnTo>
                    <a:pt x="2897215" y="442330"/>
                  </a:lnTo>
                  <a:lnTo>
                    <a:pt x="2897215" y="99971"/>
                  </a:lnTo>
                  <a:lnTo>
                    <a:pt x="2810852" y="442330"/>
                  </a:lnTo>
                  <a:lnTo>
                    <a:pt x="2726268" y="442330"/>
                  </a:lnTo>
                  <a:lnTo>
                    <a:pt x="2640214" y="99971"/>
                  </a:lnTo>
                  <a:lnTo>
                    <a:pt x="2640214" y="442330"/>
                  </a:lnTo>
                  <a:lnTo>
                    <a:pt x="2558645" y="442330"/>
                  </a:lnTo>
                  <a:lnTo>
                    <a:pt x="2558645" y="7423"/>
                  </a:lnTo>
                  <a:lnTo>
                    <a:pt x="2558645" y="7423"/>
                  </a:lnTo>
                  <a:close/>
                  <a:moveTo>
                    <a:pt x="2156288" y="7423"/>
                  </a:moveTo>
                  <a:lnTo>
                    <a:pt x="2478854" y="7423"/>
                  </a:lnTo>
                  <a:lnTo>
                    <a:pt x="2478854" y="81028"/>
                  </a:lnTo>
                  <a:lnTo>
                    <a:pt x="2244120" y="81028"/>
                  </a:lnTo>
                  <a:lnTo>
                    <a:pt x="2244120" y="177442"/>
                  </a:lnTo>
                  <a:lnTo>
                    <a:pt x="2462540" y="177442"/>
                  </a:lnTo>
                  <a:lnTo>
                    <a:pt x="2462540" y="250738"/>
                  </a:lnTo>
                  <a:lnTo>
                    <a:pt x="2244120" y="250738"/>
                  </a:lnTo>
                  <a:lnTo>
                    <a:pt x="2244120" y="369111"/>
                  </a:lnTo>
                  <a:lnTo>
                    <a:pt x="2487127" y="369111"/>
                  </a:lnTo>
                  <a:lnTo>
                    <a:pt x="2487127" y="442407"/>
                  </a:lnTo>
                  <a:lnTo>
                    <a:pt x="2156288" y="442407"/>
                  </a:lnTo>
                  <a:lnTo>
                    <a:pt x="2156288" y="7423"/>
                  </a:lnTo>
                  <a:lnTo>
                    <a:pt x="2156288" y="7423"/>
                  </a:lnTo>
                  <a:close/>
                  <a:moveTo>
                    <a:pt x="1708237" y="7423"/>
                  </a:moveTo>
                  <a:lnTo>
                    <a:pt x="1803492" y="7423"/>
                  </a:lnTo>
                  <a:lnTo>
                    <a:pt x="1913591" y="329292"/>
                  </a:lnTo>
                  <a:lnTo>
                    <a:pt x="2020133" y="7423"/>
                  </a:lnTo>
                  <a:lnTo>
                    <a:pt x="2113300" y="7423"/>
                  </a:lnTo>
                  <a:lnTo>
                    <a:pt x="1957507" y="442330"/>
                  </a:lnTo>
                  <a:lnTo>
                    <a:pt x="1863721" y="442330"/>
                  </a:lnTo>
                  <a:lnTo>
                    <a:pt x="1708237" y="7423"/>
                  </a:lnTo>
                  <a:lnTo>
                    <a:pt x="1708237" y="7423"/>
                  </a:lnTo>
                  <a:close/>
                  <a:moveTo>
                    <a:pt x="842057" y="7423"/>
                  </a:moveTo>
                  <a:lnTo>
                    <a:pt x="927492" y="7423"/>
                  </a:lnTo>
                  <a:lnTo>
                    <a:pt x="1105553" y="297824"/>
                  </a:lnTo>
                  <a:lnTo>
                    <a:pt x="1105553" y="7423"/>
                  </a:lnTo>
                  <a:lnTo>
                    <a:pt x="1187122" y="7423"/>
                  </a:lnTo>
                  <a:lnTo>
                    <a:pt x="1187122" y="442330"/>
                  </a:lnTo>
                  <a:lnTo>
                    <a:pt x="1098981" y="442330"/>
                  </a:lnTo>
                  <a:lnTo>
                    <a:pt x="923626" y="158731"/>
                  </a:lnTo>
                  <a:lnTo>
                    <a:pt x="923626" y="442330"/>
                  </a:lnTo>
                  <a:lnTo>
                    <a:pt x="842057" y="442330"/>
                  </a:lnTo>
                  <a:lnTo>
                    <a:pt x="842057" y="7423"/>
                  </a:lnTo>
                  <a:lnTo>
                    <a:pt x="842057" y="7423"/>
                  </a:lnTo>
                  <a:close/>
                  <a:moveTo>
                    <a:pt x="488951" y="5644"/>
                  </a:moveTo>
                  <a:lnTo>
                    <a:pt x="559001" y="5644"/>
                  </a:lnTo>
                  <a:lnTo>
                    <a:pt x="559001" y="281511"/>
                  </a:lnTo>
                  <a:lnTo>
                    <a:pt x="612968" y="281511"/>
                  </a:lnTo>
                  <a:lnTo>
                    <a:pt x="612968" y="354807"/>
                  </a:lnTo>
                  <a:lnTo>
                    <a:pt x="559001" y="354807"/>
                  </a:lnTo>
                  <a:lnTo>
                    <a:pt x="559001" y="442330"/>
                  </a:lnTo>
                  <a:lnTo>
                    <a:pt x="478282" y="442330"/>
                  </a:lnTo>
                  <a:lnTo>
                    <a:pt x="478282" y="354807"/>
                  </a:lnTo>
                  <a:lnTo>
                    <a:pt x="300221" y="354807"/>
                  </a:lnTo>
                  <a:lnTo>
                    <a:pt x="300221" y="281820"/>
                  </a:lnTo>
                  <a:lnTo>
                    <a:pt x="488951" y="5644"/>
                  </a:lnTo>
                  <a:lnTo>
                    <a:pt x="488951" y="5644"/>
                  </a:lnTo>
                  <a:close/>
                  <a:moveTo>
                    <a:pt x="123398" y="5644"/>
                  </a:moveTo>
                  <a:lnTo>
                    <a:pt x="191050" y="5644"/>
                  </a:lnTo>
                  <a:lnTo>
                    <a:pt x="191050" y="442330"/>
                  </a:lnTo>
                  <a:lnTo>
                    <a:pt x="107702" y="442330"/>
                  </a:lnTo>
                  <a:lnTo>
                    <a:pt x="107702" y="128191"/>
                  </a:lnTo>
                  <a:cubicBezTo>
                    <a:pt x="77240" y="156644"/>
                    <a:pt x="41365" y="177751"/>
                    <a:pt x="0" y="191359"/>
                  </a:cubicBezTo>
                  <a:lnTo>
                    <a:pt x="0" y="115743"/>
                  </a:lnTo>
                  <a:cubicBezTo>
                    <a:pt x="21726" y="108630"/>
                    <a:pt x="45385" y="95100"/>
                    <a:pt x="70899" y="75229"/>
                  </a:cubicBezTo>
                  <a:cubicBezTo>
                    <a:pt x="96414" y="55359"/>
                    <a:pt x="113888" y="32164"/>
                    <a:pt x="123398" y="5644"/>
                  </a:cubicBezTo>
                  <a:lnTo>
                    <a:pt x="123398" y="5644"/>
                  </a:lnTo>
                  <a:close/>
                  <a:moveTo>
                    <a:pt x="1470566" y="0"/>
                  </a:moveTo>
                  <a:cubicBezTo>
                    <a:pt x="1534661" y="0"/>
                    <a:pt x="1585922" y="19870"/>
                    <a:pt x="1624426" y="59611"/>
                  </a:cubicBezTo>
                  <a:cubicBezTo>
                    <a:pt x="1662930" y="99352"/>
                    <a:pt x="1682104" y="154634"/>
                    <a:pt x="1682104" y="225456"/>
                  </a:cubicBezTo>
                  <a:cubicBezTo>
                    <a:pt x="1682104" y="295660"/>
                    <a:pt x="1663007" y="350554"/>
                    <a:pt x="1624813" y="390218"/>
                  </a:cubicBezTo>
                  <a:cubicBezTo>
                    <a:pt x="1586618" y="429881"/>
                    <a:pt x="1535589" y="449675"/>
                    <a:pt x="1471725" y="449675"/>
                  </a:cubicBezTo>
                  <a:cubicBezTo>
                    <a:pt x="1407011" y="449675"/>
                    <a:pt x="1355595" y="429959"/>
                    <a:pt x="1317401" y="390527"/>
                  </a:cubicBezTo>
                  <a:cubicBezTo>
                    <a:pt x="1279207" y="351096"/>
                    <a:pt x="1260109" y="296742"/>
                    <a:pt x="1260109" y="227543"/>
                  </a:cubicBezTo>
                  <a:cubicBezTo>
                    <a:pt x="1260109" y="183241"/>
                    <a:pt x="1266758" y="146052"/>
                    <a:pt x="1279980" y="115975"/>
                  </a:cubicBezTo>
                  <a:cubicBezTo>
                    <a:pt x="1289876" y="93863"/>
                    <a:pt x="1303407" y="73915"/>
                    <a:pt x="1320494" y="56364"/>
                  </a:cubicBezTo>
                  <a:cubicBezTo>
                    <a:pt x="1337581" y="38736"/>
                    <a:pt x="1356369" y="25747"/>
                    <a:pt x="1376703" y="17242"/>
                  </a:cubicBezTo>
                  <a:cubicBezTo>
                    <a:pt x="1403918" y="5799"/>
                    <a:pt x="1435154" y="0"/>
                    <a:pt x="1470566" y="0"/>
                  </a:cubicBezTo>
                  <a:lnTo>
                    <a:pt x="1470566" y="0"/>
                  </a:lnTo>
                  <a:close/>
                </a:path>
              </a:pathLst>
            </a:custGeom>
            <a:solidFill>
              <a:schemeClr val="accent4"/>
            </a:solidFill>
            <a:ln w="7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02718D8-E9C9-4028-8752-8B40DCD632E5}"/>
                </a:ext>
              </a:extLst>
            </p:cNvPr>
            <p:cNvSpPr/>
            <p:nvPr/>
          </p:nvSpPr>
          <p:spPr>
            <a:xfrm>
              <a:off x="6032461" y="3352587"/>
              <a:ext cx="406664" cy="80795"/>
            </a:xfrm>
            <a:custGeom>
              <a:avLst/>
              <a:gdLst>
                <a:gd name="connsiteX0" fmla="*/ 1590252 w 1811919"/>
                <a:gd name="connsiteY0" fmla="*/ 64869 h 359986"/>
                <a:gd name="connsiteX1" fmla="*/ 1590252 w 1811919"/>
                <a:gd name="connsiteY1" fmla="*/ 295505 h 359986"/>
                <a:gd name="connsiteX2" fmla="*/ 1642750 w 1811919"/>
                <a:gd name="connsiteY2" fmla="*/ 295505 h 359986"/>
                <a:gd name="connsiteX3" fmla="*/ 1685274 w 1811919"/>
                <a:gd name="connsiteY3" fmla="*/ 292180 h 359986"/>
                <a:gd name="connsiteX4" fmla="*/ 1713649 w 1811919"/>
                <a:gd name="connsiteY4" fmla="*/ 277722 h 359986"/>
                <a:gd name="connsiteX5" fmla="*/ 1732051 w 1811919"/>
                <a:gd name="connsiteY5" fmla="*/ 244089 h 359986"/>
                <a:gd name="connsiteX6" fmla="*/ 1739164 w 1811919"/>
                <a:gd name="connsiteY6" fmla="*/ 180303 h 359986"/>
                <a:gd name="connsiteX7" fmla="*/ 1732051 w 1811919"/>
                <a:gd name="connsiteY7" fmla="*/ 118295 h 359986"/>
                <a:gd name="connsiteX8" fmla="*/ 1712103 w 1811919"/>
                <a:gd name="connsiteY8" fmla="*/ 84585 h 359986"/>
                <a:gd name="connsiteX9" fmla="*/ 1679553 w 1811919"/>
                <a:gd name="connsiteY9" fmla="*/ 68193 h 359986"/>
                <a:gd name="connsiteX10" fmla="*/ 1621797 w 1811919"/>
                <a:gd name="connsiteY10" fmla="*/ 64869 h 359986"/>
                <a:gd name="connsiteX11" fmla="*/ 1590252 w 1811919"/>
                <a:gd name="connsiteY11" fmla="*/ 64869 h 359986"/>
                <a:gd name="connsiteX12" fmla="*/ 944425 w 1811919"/>
                <a:gd name="connsiteY12" fmla="*/ 64869 h 359986"/>
                <a:gd name="connsiteX13" fmla="*/ 944425 w 1811919"/>
                <a:gd name="connsiteY13" fmla="*/ 153242 h 359986"/>
                <a:gd name="connsiteX14" fmla="*/ 996459 w 1811919"/>
                <a:gd name="connsiteY14" fmla="*/ 153242 h 359986"/>
                <a:gd name="connsiteX15" fmla="*/ 1059627 w 1811919"/>
                <a:gd name="connsiteY15" fmla="*/ 148989 h 359986"/>
                <a:gd name="connsiteX16" fmla="*/ 1079343 w 1811919"/>
                <a:gd name="connsiteY16" fmla="*/ 134299 h 359986"/>
                <a:gd name="connsiteX17" fmla="*/ 1086456 w 1811919"/>
                <a:gd name="connsiteY17" fmla="*/ 108166 h 359986"/>
                <a:gd name="connsiteX18" fmla="*/ 1077100 w 1811919"/>
                <a:gd name="connsiteY18" fmla="*/ 79791 h 359986"/>
                <a:gd name="connsiteX19" fmla="*/ 1050581 w 1811919"/>
                <a:gd name="connsiteY19" fmla="*/ 66106 h 359986"/>
                <a:gd name="connsiteX20" fmla="*/ 999242 w 1811919"/>
                <a:gd name="connsiteY20" fmla="*/ 64946 h 359986"/>
                <a:gd name="connsiteX21" fmla="*/ 944425 w 1811919"/>
                <a:gd name="connsiteY21" fmla="*/ 64946 h 359986"/>
                <a:gd name="connsiteX22" fmla="*/ 648611 w 1811919"/>
                <a:gd name="connsiteY22" fmla="*/ 60075 h 359986"/>
                <a:gd name="connsiteX23" fmla="*/ 578484 w 1811919"/>
                <a:gd name="connsiteY23" fmla="*/ 89919 h 359986"/>
                <a:gd name="connsiteX24" fmla="*/ 551887 w 1811919"/>
                <a:gd name="connsiteY24" fmla="*/ 179839 h 359986"/>
                <a:gd name="connsiteX25" fmla="*/ 579180 w 1811919"/>
                <a:gd name="connsiteY25" fmla="*/ 269526 h 359986"/>
                <a:gd name="connsiteX26" fmla="*/ 648533 w 1811919"/>
                <a:gd name="connsiteY26" fmla="*/ 300066 h 359986"/>
                <a:gd name="connsiteX27" fmla="*/ 717577 w 1811919"/>
                <a:gd name="connsiteY27" fmla="*/ 269758 h 359986"/>
                <a:gd name="connsiteX28" fmla="*/ 744561 w 1811919"/>
                <a:gd name="connsiteY28" fmla="*/ 178911 h 359986"/>
                <a:gd name="connsiteX29" fmla="*/ 718273 w 1811919"/>
                <a:gd name="connsiteY29" fmla="*/ 89610 h 359986"/>
                <a:gd name="connsiteX30" fmla="*/ 648611 w 1811919"/>
                <a:gd name="connsiteY30" fmla="*/ 60075 h 359986"/>
                <a:gd name="connsiteX31" fmla="*/ 648611 w 1811919"/>
                <a:gd name="connsiteY31" fmla="*/ 60075 h 359986"/>
                <a:gd name="connsiteX32" fmla="*/ 1225548 w 1811919"/>
                <a:gd name="connsiteY32" fmla="*/ 8814 h 359986"/>
                <a:gd name="connsiteX33" fmla="*/ 1295907 w 1811919"/>
                <a:gd name="connsiteY33" fmla="*/ 8814 h 359986"/>
                <a:gd name="connsiteX34" fmla="*/ 1295907 w 1811919"/>
                <a:gd name="connsiteY34" fmla="*/ 295505 h 359986"/>
                <a:gd name="connsiteX35" fmla="*/ 1470798 w 1811919"/>
                <a:gd name="connsiteY35" fmla="*/ 295505 h 359986"/>
                <a:gd name="connsiteX36" fmla="*/ 1470798 w 1811919"/>
                <a:gd name="connsiteY36" fmla="*/ 354188 h 359986"/>
                <a:gd name="connsiteX37" fmla="*/ 1225626 w 1811919"/>
                <a:gd name="connsiteY37" fmla="*/ 354188 h 359986"/>
                <a:gd name="connsiteX38" fmla="*/ 1225626 w 1811919"/>
                <a:gd name="connsiteY38" fmla="*/ 8814 h 359986"/>
                <a:gd name="connsiteX39" fmla="*/ 1225548 w 1811919"/>
                <a:gd name="connsiteY39" fmla="*/ 8814 h 359986"/>
                <a:gd name="connsiteX40" fmla="*/ 1519894 w 1811919"/>
                <a:gd name="connsiteY40" fmla="*/ 5953 h 359986"/>
                <a:gd name="connsiteX41" fmla="*/ 1648471 w 1811919"/>
                <a:gd name="connsiteY41" fmla="*/ 5953 h 359986"/>
                <a:gd name="connsiteX42" fmla="*/ 1714732 w 1811919"/>
                <a:gd name="connsiteY42" fmla="*/ 12603 h 359986"/>
                <a:gd name="connsiteX43" fmla="*/ 1767230 w 1811919"/>
                <a:gd name="connsiteY43" fmla="*/ 44689 h 359986"/>
                <a:gd name="connsiteX44" fmla="*/ 1800476 w 1811919"/>
                <a:gd name="connsiteY44" fmla="*/ 101130 h 359986"/>
                <a:gd name="connsiteX45" fmla="*/ 1811919 w 1811919"/>
                <a:gd name="connsiteY45" fmla="*/ 183395 h 359986"/>
                <a:gd name="connsiteX46" fmla="*/ 1801250 w 1811919"/>
                <a:gd name="connsiteY46" fmla="*/ 257465 h 359986"/>
                <a:gd name="connsiteX47" fmla="*/ 1763983 w 1811919"/>
                <a:gd name="connsiteY47" fmla="*/ 319009 h 359986"/>
                <a:gd name="connsiteX48" fmla="*/ 1714577 w 1811919"/>
                <a:gd name="connsiteY48" fmla="*/ 346766 h 359986"/>
                <a:gd name="connsiteX49" fmla="*/ 1652337 w 1811919"/>
                <a:gd name="connsiteY49" fmla="*/ 354111 h 359986"/>
                <a:gd name="connsiteX50" fmla="*/ 1519971 w 1811919"/>
                <a:gd name="connsiteY50" fmla="*/ 354111 h 359986"/>
                <a:gd name="connsiteX51" fmla="*/ 1519971 w 1811919"/>
                <a:gd name="connsiteY51" fmla="*/ 5953 h 359986"/>
                <a:gd name="connsiteX52" fmla="*/ 1519894 w 1811919"/>
                <a:gd name="connsiteY52" fmla="*/ 5953 h 359986"/>
                <a:gd name="connsiteX53" fmla="*/ 874143 w 1811919"/>
                <a:gd name="connsiteY53" fmla="*/ 5953 h 359986"/>
                <a:gd name="connsiteX54" fmla="*/ 1022128 w 1811919"/>
                <a:gd name="connsiteY54" fmla="*/ 5953 h 359986"/>
                <a:gd name="connsiteX55" fmla="*/ 1103233 w 1811919"/>
                <a:gd name="connsiteY55" fmla="*/ 15309 h 359986"/>
                <a:gd name="connsiteX56" fmla="*/ 1143748 w 1811919"/>
                <a:gd name="connsiteY56" fmla="*/ 48709 h 359986"/>
                <a:gd name="connsiteX57" fmla="*/ 1158979 w 1811919"/>
                <a:gd name="connsiteY57" fmla="*/ 103604 h 359986"/>
                <a:gd name="connsiteX58" fmla="*/ 1135939 w 1811919"/>
                <a:gd name="connsiteY58" fmla="*/ 168319 h 359986"/>
                <a:gd name="connsiteX59" fmla="*/ 1067049 w 1811919"/>
                <a:gd name="connsiteY59" fmla="*/ 200482 h 359986"/>
                <a:gd name="connsiteX60" fmla="*/ 1104702 w 1811919"/>
                <a:gd name="connsiteY60" fmla="*/ 229708 h 359986"/>
                <a:gd name="connsiteX61" fmla="*/ 1144752 w 1811919"/>
                <a:gd name="connsiteY61" fmla="*/ 286227 h 359986"/>
                <a:gd name="connsiteX62" fmla="*/ 1187277 w 1811919"/>
                <a:gd name="connsiteY62" fmla="*/ 354188 h 359986"/>
                <a:gd name="connsiteX63" fmla="*/ 1103156 w 1811919"/>
                <a:gd name="connsiteY63" fmla="*/ 354188 h 359986"/>
                <a:gd name="connsiteX64" fmla="*/ 1052282 w 1811919"/>
                <a:gd name="connsiteY64" fmla="*/ 278418 h 359986"/>
                <a:gd name="connsiteX65" fmla="*/ 1015247 w 1811919"/>
                <a:gd name="connsiteY65" fmla="*/ 227234 h 359986"/>
                <a:gd name="connsiteX66" fmla="*/ 994139 w 1811919"/>
                <a:gd name="connsiteY66" fmla="*/ 212776 h 359986"/>
                <a:gd name="connsiteX67" fmla="*/ 958728 w 1811919"/>
                <a:gd name="connsiteY67" fmla="*/ 208833 h 359986"/>
                <a:gd name="connsiteX68" fmla="*/ 944502 w 1811919"/>
                <a:gd name="connsiteY68" fmla="*/ 208833 h 359986"/>
                <a:gd name="connsiteX69" fmla="*/ 944502 w 1811919"/>
                <a:gd name="connsiteY69" fmla="*/ 354188 h 359986"/>
                <a:gd name="connsiteX70" fmla="*/ 874143 w 1811919"/>
                <a:gd name="connsiteY70" fmla="*/ 354188 h 359986"/>
                <a:gd name="connsiteX71" fmla="*/ 874143 w 1811919"/>
                <a:gd name="connsiteY71" fmla="*/ 5953 h 359986"/>
                <a:gd name="connsiteX72" fmla="*/ 874143 w 1811919"/>
                <a:gd name="connsiteY72" fmla="*/ 5953 h 359986"/>
                <a:gd name="connsiteX73" fmla="*/ 0 w 1811919"/>
                <a:gd name="connsiteY73" fmla="*/ 5953 h 359986"/>
                <a:gd name="connsiteX74" fmla="*/ 71982 w 1811919"/>
                <a:gd name="connsiteY74" fmla="*/ 5953 h 359986"/>
                <a:gd name="connsiteX75" fmla="*/ 124480 w 1811919"/>
                <a:gd name="connsiteY75" fmla="*/ 245094 h 359986"/>
                <a:gd name="connsiteX76" fmla="*/ 188189 w 1811919"/>
                <a:gd name="connsiteY76" fmla="*/ 5953 h 359986"/>
                <a:gd name="connsiteX77" fmla="*/ 271846 w 1811919"/>
                <a:gd name="connsiteY77" fmla="*/ 5953 h 359986"/>
                <a:gd name="connsiteX78" fmla="*/ 332926 w 1811919"/>
                <a:gd name="connsiteY78" fmla="*/ 249192 h 359986"/>
                <a:gd name="connsiteX79" fmla="*/ 386352 w 1811919"/>
                <a:gd name="connsiteY79" fmla="*/ 5953 h 359986"/>
                <a:gd name="connsiteX80" fmla="*/ 457174 w 1811919"/>
                <a:gd name="connsiteY80" fmla="*/ 5953 h 359986"/>
                <a:gd name="connsiteX81" fmla="*/ 372590 w 1811919"/>
                <a:gd name="connsiteY81" fmla="*/ 354111 h 359986"/>
                <a:gd name="connsiteX82" fmla="*/ 297979 w 1811919"/>
                <a:gd name="connsiteY82" fmla="*/ 354111 h 359986"/>
                <a:gd name="connsiteX83" fmla="*/ 228626 w 1811919"/>
                <a:gd name="connsiteY83" fmla="*/ 93785 h 359986"/>
                <a:gd name="connsiteX84" fmla="*/ 159505 w 1811919"/>
                <a:gd name="connsiteY84" fmla="*/ 354111 h 359986"/>
                <a:gd name="connsiteX85" fmla="*/ 83270 w 1811919"/>
                <a:gd name="connsiteY85" fmla="*/ 354111 h 359986"/>
                <a:gd name="connsiteX86" fmla="*/ 0 w 1811919"/>
                <a:gd name="connsiteY86" fmla="*/ 5953 h 359986"/>
                <a:gd name="connsiteX87" fmla="*/ 0 w 1811919"/>
                <a:gd name="connsiteY87" fmla="*/ 5953 h 359986"/>
                <a:gd name="connsiteX88" fmla="*/ 647915 w 1811919"/>
                <a:gd name="connsiteY88" fmla="*/ 0 h 359986"/>
                <a:gd name="connsiteX89" fmla="*/ 771080 w 1811919"/>
                <a:gd name="connsiteY89" fmla="*/ 47704 h 359986"/>
                <a:gd name="connsiteX90" fmla="*/ 817316 w 1811919"/>
                <a:gd name="connsiteY90" fmla="*/ 180457 h 359986"/>
                <a:gd name="connsiteX91" fmla="*/ 771467 w 1811919"/>
                <a:gd name="connsiteY91" fmla="*/ 312360 h 359986"/>
                <a:gd name="connsiteX92" fmla="*/ 648842 w 1811919"/>
                <a:gd name="connsiteY92" fmla="*/ 359987 h 359986"/>
                <a:gd name="connsiteX93" fmla="*/ 525290 w 1811919"/>
                <a:gd name="connsiteY93" fmla="*/ 312592 h 359986"/>
                <a:gd name="connsiteX94" fmla="*/ 479441 w 1811919"/>
                <a:gd name="connsiteY94" fmla="*/ 182081 h 359986"/>
                <a:gd name="connsiteX95" fmla="*/ 495369 w 1811919"/>
                <a:gd name="connsiteY95" fmla="*/ 92780 h 359986"/>
                <a:gd name="connsiteX96" fmla="*/ 527764 w 1811919"/>
                <a:gd name="connsiteY96" fmla="*/ 45076 h 359986"/>
                <a:gd name="connsiteX97" fmla="*/ 572763 w 1811919"/>
                <a:gd name="connsiteY97" fmla="*/ 13685 h 359986"/>
                <a:gd name="connsiteX98" fmla="*/ 647915 w 1811919"/>
                <a:gd name="connsiteY98" fmla="*/ 0 h 359986"/>
                <a:gd name="connsiteX99" fmla="*/ 647915 w 1811919"/>
                <a:gd name="connsiteY99" fmla="*/ 0 h 35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811919" h="359986">
                  <a:moveTo>
                    <a:pt x="1590252" y="64869"/>
                  </a:moveTo>
                  <a:lnTo>
                    <a:pt x="1590252" y="295505"/>
                  </a:lnTo>
                  <a:lnTo>
                    <a:pt x="1642750" y="295505"/>
                  </a:lnTo>
                  <a:cubicBezTo>
                    <a:pt x="1662388" y="295505"/>
                    <a:pt x="1676537" y="294422"/>
                    <a:pt x="1685274" y="292180"/>
                  </a:cubicBezTo>
                  <a:cubicBezTo>
                    <a:pt x="1696717" y="289319"/>
                    <a:pt x="1706150" y="284526"/>
                    <a:pt x="1713649" y="277722"/>
                  </a:cubicBezTo>
                  <a:cubicBezTo>
                    <a:pt x="1721149" y="270918"/>
                    <a:pt x="1727335" y="259707"/>
                    <a:pt x="1732051" y="244089"/>
                  </a:cubicBezTo>
                  <a:cubicBezTo>
                    <a:pt x="1736767" y="228471"/>
                    <a:pt x="1739164" y="207209"/>
                    <a:pt x="1739164" y="180303"/>
                  </a:cubicBezTo>
                  <a:cubicBezTo>
                    <a:pt x="1739164" y="153397"/>
                    <a:pt x="1736767" y="132753"/>
                    <a:pt x="1732051" y="118295"/>
                  </a:cubicBezTo>
                  <a:cubicBezTo>
                    <a:pt x="1727335" y="103914"/>
                    <a:pt x="1720608" y="92626"/>
                    <a:pt x="1712103" y="84585"/>
                  </a:cubicBezTo>
                  <a:cubicBezTo>
                    <a:pt x="1703521" y="76544"/>
                    <a:pt x="1692697" y="71054"/>
                    <a:pt x="1679553" y="68193"/>
                  </a:cubicBezTo>
                  <a:cubicBezTo>
                    <a:pt x="1669734" y="65951"/>
                    <a:pt x="1650482" y="64869"/>
                    <a:pt x="1621797" y="64869"/>
                  </a:cubicBezTo>
                  <a:lnTo>
                    <a:pt x="1590252" y="64869"/>
                  </a:lnTo>
                  <a:close/>
                  <a:moveTo>
                    <a:pt x="944425" y="64869"/>
                  </a:moveTo>
                  <a:lnTo>
                    <a:pt x="944425" y="153242"/>
                  </a:lnTo>
                  <a:lnTo>
                    <a:pt x="996459" y="153242"/>
                  </a:lnTo>
                  <a:cubicBezTo>
                    <a:pt x="1030169" y="153242"/>
                    <a:pt x="1051277" y="151850"/>
                    <a:pt x="1059627" y="148989"/>
                  </a:cubicBezTo>
                  <a:cubicBezTo>
                    <a:pt x="1068054" y="146129"/>
                    <a:pt x="1074626" y="141258"/>
                    <a:pt x="1079343" y="134299"/>
                  </a:cubicBezTo>
                  <a:cubicBezTo>
                    <a:pt x="1084059" y="127341"/>
                    <a:pt x="1086456" y="118604"/>
                    <a:pt x="1086456" y="108166"/>
                  </a:cubicBezTo>
                  <a:cubicBezTo>
                    <a:pt x="1086456" y="96414"/>
                    <a:pt x="1083363" y="86981"/>
                    <a:pt x="1077100" y="79791"/>
                  </a:cubicBezTo>
                  <a:cubicBezTo>
                    <a:pt x="1070837" y="72600"/>
                    <a:pt x="1062024" y="68039"/>
                    <a:pt x="1050581" y="66106"/>
                  </a:cubicBezTo>
                  <a:cubicBezTo>
                    <a:pt x="1044859" y="65333"/>
                    <a:pt x="1027772" y="64946"/>
                    <a:pt x="999242" y="64946"/>
                  </a:cubicBezTo>
                  <a:lnTo>
                    <a:pt x="944425" y="64946"/>
                  </a:lnTo>
                  <a:close/>
                  <a:moveTo>
                    <a:pt x="648611" y="60075"/>
                  </a:moveTo>
                  <a:cubicBezTo>
                    <a:pt x="619617" y="60075"/>
                    <a:pt x="596267" y="70049"/>
                    <a:pt x="578484" y="89919"/>
                  </a:cubicBezTo>
                  <a:cubicBezTo>
                    <a:pt x="560779" y="109790"/>
                    <a:pt x="551887" y="139789"/>
                    <a:pt x="551887" y="179839"/>
                  </a:cubicBezTo>
                  <a:cubicBezTo>
                    <a:pt x="551887" y="219270"/>
                    <a:pt x="561011" y="249115"/>
                    <a:pt x="579180" y="269526"/>
                  </a:cubicBezTo>
                  <a:cubicBezTo>
                    <a:pt x="597349" y="289938"/>
                    <a:pt x="620544" y="300066"/>
                    <a:pt x="648533" y="300066"/>
                  </a:cubicBezTo>
                  <a:cubicBezTo>
                    <a:pt x="676522" y="300066"/>
                    <a:pt x="699562" y="289938"/>
                    <a:pt x="717577" y="269758"/>
                  </a:cubicBezTo>
                  <a:cubicBezTo>
                    <a:pt x="735592" y="249579"/>
                    <a:pt x="744561" y="219270"/>
                    <a:pt x="744561" y="178911"/>
                  </a:cubicBezTo>
                  <a:cubicBezTo>
                    <a:pt x="744561" y="139016"/>
                    <a:pt x="735824" y="109249"/>
                    <a:pt x="718273" y="89610"/>
                  </a:cubicBezTo>
                  <a:cubicBezTo>
                    <a:pt x="700722" y="69972"/>
                    <a:pt x="677604" y="60075"/>
                    <a:pt x="648611" y="60075"/>
                  </a:cubicBezTo>
                  <a:lnTo>
                    <a:pt x="648611" y="60075"/>
                  </a:lnTo>
                  <a:close/>
                  <a:moveTo>
                    <a:pt x="1225548" y="8814"/>
                  </a:moveTo>
                  <a:lnTo>
                    <a:pt x="1295907" y="8814"/>
                  </a:lnTo>
                  <a:lnTo>
                    <a:pt x="1295907" y="295505"/>
                  </a:lnTo>
                  <a:lnTo>
                    <a:pt x="1470798" y="295505"/>
                  </a:lnTo>
                  <a:lnTo>
                    <a:pt x="1470798" y="354188"/>
                  </a:lnTo>
                  <a:lnTo>
                    <a:pt x="1225626" y="354188"/>
                  </a:lnTo>
                  <a:lnTo>
                    <a:pt x="1225626" y="8814"/>
                  </a:lnTo>
                  <a:lnTo>
                    <a:pt x="1225548" y="8814"/>
                  </a:lnTo>
                  <a:close/>
                  <a:moveTo>
                    <a:pt x="1519894" y="5953"/>
                  </a:moveTo>
                  <a:lnTo>
                    <a:pt x="1648471" y="5953"/>
                  </a:lnTo>
                  <a:cubicBezTo>
                    <a:pt x="1677465" y="5953"/>
                    <a:pt x="1699578" y="8196"/>
                    <a:pt x="1714732" y="12603"/>
                  </a:cubicBezTo>
                  <a:cubicBezTo>
                    <a:pt x="1735144" y="18633"/>
                    <a:pt x="1752694" y="29303"/>
                    <a:pt x="1767230" y="44689"/>
                  </a:cubicBezTo>
                  <a:cubicBezTo>
                    <a:pt x="1781766" y="60075"/>
                    <a:pt x="1792899" y="78863"/>
                    <a:pt x="1800476" y="101130"/>
                  </a:cubicBezTo>
                  <a:cubicBezTo>
                    <a:pt x="1808053" y="123398"/>
                    <a:pt x="1811919" y="150845"/>
                    <a:pt x="1811919" y="183395"/>
                  </a:cubicBezTo>
                  <a:cubicBezTo>
                    <a:pt x="1811919" y="212080"/>
                    <a:pt x="1808363" y="236744"/>
                    <a:pt x="1801250" y="257465"/>
                  </a:cubicBezTo>
                  <a:cubicBezTo>
                    <a:pt x="1792513" y="282825"/>
                    <a:pt x="1780142" y="303314"/>
                    <a:pt x="1763983" y="319009"/>
                  </a:cubicBezTo>
                  <a:cubicBezTo>
                    <a:pt x="1751767" y="330916"/>
                    <a:pt x="1735298" y="340117"/>
                    <a:pt x="1714577" y="346766"/>
                  </a:cubicBezTo>
                  <a:cubicBezTo>
                    <a:pt x="1699036" y="351637"/>
                    <a:pt x="1678316" y="354111"/>
                    <a:pt x="1652337" y="354111"/>
                  </a:cubicBezTo>
                  <a:lnTo>
                    <a:pt x="1519971" y="354111"/>
                  </a:lnTo>
                  <a:lnTo>
                    <a:pt x="1519971" y="5953"/>
                  </a:lnTo>
                  <a:lnTo>
                    <a:pt x="1519894" y="5953"/>
                  </a:lnTo>
                  <a:close/>
                  <a:moveTo>
                    <a:pt x="874143" y="5953"/>
                  </a:moveTo>
                  <a:lnTo>
                    <a:pt x="1022128" y="5953"/>
                  </a:lnTo>
                  <a:cubicBezTo>
                    <a:pt x="1059317" y="5953"/>
                    <a:pt x="1086378" y="9046"/>
                    <a:pt x="1103233" y="15309"/>
                  </a:cubicBezTo>
                  <a:cubicBezTo>
                    <a:pt x="1120088" y="21571"/>
                    <a:pt x="1133619" y="32705"/>
                    <a:pt x="1143748" y="48709"/>
                  </a:cubicBezTo>
                  <a:cubicBezTo>
                    <a:pt x="1153876" y="64714"/>
                    <a:pt x="1158979" y="82961"/>
                    <a:pt x="1158979" y="103604"/>
                  </a:cubicBezTo>
                  <a:cubicBezTo>
                    <a:pt x="1158979" y="129738"/>
                    <a:pt x="1151325" y="151309"/>
                    <a:pt x="1135939" y="168319"/>
                  </a:cubicBezTo>
                  <a:cubicBezTo>
                    <a:pt x="1120553" y="185328"/>
                    <a:pt x="1097589" y="196075"/>
                    <a:pt x="1067049" y="200482"/>
                  </a:cubicBezTo>
                  <a:cubicBezTo>
                    <a:pt x="1082281" y="209374"/>
                    <a:pt x="1094806" y="219116"/>
                    <a:pt x="1104702" y="229708"/>
                  </a:cubicBezTo>
                  <a:cubicBezTo>
                    <a:pt x="1114599" y="240301"/>
                    <a:pt x="1127975" y="259166"/>
                    <a:pt x="1144752" y="286227"/>
                  </a:cubicBezTo>
                  <a:lnTo>
                    <a:pt x="1187277" y="354188"/>
                  </a:lnTo>
                  <a:lnTo>
                    <a:pt x="1103156" y="354188"/>
                  </a:lnTo>
                  <a:lnTo>
                    <a:pt x="1052282" y="278418"/>
                  </a:lnTo>
                  <a:cubicBezTo>
                    <a:pt x="1034189" y="251357"/>
                    <a:pt x="1021896" y="234270"/>
                    <a:pt x="1015247" y="227234"/>
                  </a:cubicBezTo>
                  <a:cubicBezTo>
                    <a:pt x="1008598" y="220198"/>
                    <a:pt x="1001562" y="215327"/>
                    <a:pt x="994139" y="212776"/>
                  </a:cubicBezTo>
                  <a:cubicBezTo>
                    <a:pt x="986717" y="210147"/>
                    <a:pt x="974888" y="208833"/>
                    <a:pt x="958728" y="208833"/>
                  </a:cubicBezTo>
                  <a:lnTo>
                    <a:pt x="944502" y="208833"/>
                  </a:lnTo>
                  <a:lnTo>
                    <a:pt x="944502" y="354188"/>
                  </a:lnTo>
                  <a:lnTo>
                    <a:pt x="874143" y="354188"/>
                  </a:lnTo>
                  <a:lnTo>
                    <a:pt x="874143" y="5953"/>
                  </a:lnTo>
                  <a:lnTo>
                    <a:pt x="874143" y="5953"/>
                  </a:lnTo>
                  <a:close/>
                  <a:moveTo>
                    <a:pt x="0" y="5953"/>
                  </a:moveTo>
                  <a:lnTo>
                    <a:pt x="71982" y="5953"/>
                  </a:lnTo>
                  <a:lnTo>
                    <a:pt x="124480" y="245094"/>
                  </a:lnTo>
                  <a:lnTo>
                    <a:pt x="188189" y="5953"/>
                  </a:lnTo>
                  <a:lnTo>
                    <a:pt x="271846" y="5953"/>
                  </a:lnTo>
                  <a:lnTo>
                    <a:pt x="332926" y="249192"/>
                  </a:lnTo>
                  <a:lnTo>
                    <a:pt x="386352" y="5953"/>
                  </a:lnTo>
                  <a:lnTo>
                    <a:pt x="457174" y="5953"/>
                  </a:lnTo>
                  <a:lnTo>
                    <a:pt x="372590" y="354111"/>
                  </a:lnTo>
                  <a:lnTo>
                    <a:pt x="297979" y="354111"/>
                  </a:lnTo>
                  <a:lnTo>
                    <a:pt x="228626" y="93785"/>
                  </a:lnTo>
                  <a:lnTo>
                    <a:pt x="159505" y="354111"/>
                  </a:lnTo>
                  <a:lnTo>
                    <a:pt x="83270" y="354111"/>
                  </a:lnTo>
                  <a:lnTo>
                    <a:pt x="0" y="5953"/>
                  </a:lnTo>
                  <a:lnTo>
                    <a:pt x="0" y="5953"/>
                  </a:lnTo>
                  <a:close/>
                  <a:moveTo>
                    <a:pt x="647915" y="0"/>
                  </a:moveTo>
                  <a:cubicBezTo>
                    <a:pt x="699253" y="0"/>
                    <a:pt x="740308" y="15927"/>
                    <a:pt x="771080" y="47704"/>
                  </a:cubicBezTo>
                  <a:cubicBezTo>
                    <a:pt x="801852" y="79482"/>
                    <a:pt x="817316" y="123784"/>
                    <a:pt x="817316" y="180457"/>
                  </a:cubicBezTo>
                  <a:cubicBezTo>
                    <a:pt x="817316" y="236667"/>
                    <a:pt x="802007" y="280660"/>
                    <a:pt x="771467" y="312360"/>
                  </a:cubicBezTo>
                  <a:cubicBezTo>
                    <a:pt x="740927" y="344137"/>
                    <a:pt x="700026" y="359987"/>
                    <a:pt x="648842" y="359987"/>
                  </a:cubicBezTo>
                  <a:cubicBezTo>
                    <a:pt x="597040" y="359987"/>
                    <a:pt x="555830" y="344214"/>
                    <a:pt x="525290" y="312592"/>
                  </a:cubicBezTo>
                  <a:cubicBezTo>
                    <a:pt x="494750" y="280969"/>
                    <a:pt x="479441" y="237517"/>
                    <a:pt x="479441" y="182081"/>
                  </a:cubicBezTo>
                  <a:cubicBezTo>
                    <a:pt x="479441" y="146593"/>
                    <a:pt x="484776" y="116826"/>
                    <a:pt x="495369" y="92780"/>
                  </a:cubicBezTo>
                  <a:cubicBezTo>
                    <a:pt x="503255" y="75075"/>
                    <a:pt x="514079" y="59147"/>
                    <a:pt x="527764" y="45076"/>
                  </a:cubicBezTo>
                  <a:cubicBezTo>
                    <a:pt x="541450" y="31004"/>
                    <a:pt x="556449" y="20566"/>
                    <a:pt x="572763" y="13685"/>
                  </a:cubicBezTo>
                  <a:cubicBezTo>
                    <a:pt x="594566" y="4562"/>
                    <a:pt x="619617" y="0"/>
                    <a:pt x="647915" y="0"/>
                  </a:cubicBezTo>
                  <a:lnTo>
                    <a:pt x="647915" y="0"/>
                  </a:lnTo>
                  <a:close/>
                </a:path>
              </a:pathLst>
            </a:custGeom>
            <a:solidFill>
              <a:schemeClr val="accent4"/>
            </a:solidFill>
            <a:ln w="7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870B18F-B5FF-4100-8A50-B38F4C56C594}"/>
                </a:ext>
              </a:extLst>
            </p:cNvPr>
            <p:cNvSpPr/>
            <p:nvPr/>
          </p:nvSpPr>
          <p:spPr>
            <a:xfrm>
              <a:off x="6039662" y="3457606"/>
              <a:ext cx="535700" cy="80795"/>
            </a:xfrm>
            <a:custGeom>
              <a:avLst/>
              <a:gdLst>
                <a:gd name="connsiteX0" fmla="*/ 899581 w 2386847"/>
                <a:gd name="connsiteY0" fmla="*/ 202261 h 359986"/>
                <a:gd name="connsiteX1" fmla="*/ 899581 w 2386847"/>
                <a:gd name="connsiteY1" fmla="*/ 295273 h 359986"/>
                <a:gd name="connsiteX2" fmla="*/ 964682 w 2386847"/>
                <a:gd name="connsiteY2" fmla="*/ 295273 h 359986"/>
                <a:gd name="connsiteX3" fmla="*/ 1012927 w 2386847"/>
                <a:gd name="connsiteY3" fmla="*/ 293108 h 359986"/>
                <a:gd name="connsiteX4" fmla="*/ 1038442 w 2386847"/>
                <a:gd name="connsiteY4" fmla="*/ 279191 h 359986"/>
                <a:gd name="connsiteX5" fmla="*/ 1048339 w 2386847"/>
                <a:gd name="connsiteY5" fmla="*/ 249656 h 359986"/>
                <a:gd name="connsiteX6" fmla="*/ 1040761 w 2386847"/>
                <a:gd name="connsiteY6" fmla="*/ 223059 h 359986"/>
                <a:gd name="connsiteX7" fmla="*/ 1018804 w 2386847"/>
                <a:gd name="connsiteY7" fmla="*/ 207132 h 359986"/>
                <a:gd name="connsiteX8" fmla="*/ 956409 w 2386847"/>
                <a:gd name="connsiteY8" fmla="*/ 202183 h 359986"/>
                <a:gd name="connsiteX9" fmla="*/ 899581 w 2386847"/>
                <a:gd name="connsiteY9" fmla="*/ 202183 h 359986"/>
                <a:gd name="connsiteX10" fmla="*/ 623483 w 2386847"/>
                <a:gd name="connsiteY10" fmla="*/ 87136 h 359986"/>
                <a:gd name="connsiteX11" fmla="*/ 576474 w 2386847"/>
                <a:gd name="connsiteY11" fmla="*/ 216255 h 359986"/>
                <a:gd name="connsiteX12" fmla="*/ 671496 w 2386847"/>
                <a:gd name="connsiteY12" fmla="*/ 216255 h 359986"/>
                <a:gd name="connsiteX13" fmla="*/ 623483 w 2386847"/>
                <a:gd name="connsiteY13" fmla="*/ 87136 h 359986"/>
                <a:gd name="connsiteX14" fmla="*/ 623483 w 2386847"/>
                <a:gd name="connsiteY14" fmla="*/ 87136 h 359986"/>
                <a:gd name="connsiteX15" fmla="*/ 70435 w 2386847"/>
                <a:gd name="connsiteY15" fmla="*/ 64792 h 359986"/>
                <a:gd name="connsiteX16" fmla="*/ 70435 w 2386847"/>
                <a:gd name="connsiteY16" fmla="*/ 295273 h 359986"/>
                <a:gd name="connsiteX17" fmla="*/ 122934 w 2386847"/>
                <a:gd name="connsiteY17" fmla="*/ 295273 h 359986"/>
                <a:gd name="connsiteX18" fmla="*/ 165458 w 2386847"/>
                <a:gd name="connsiteY18" fmla="*/ 291948 h 359986"/>
                <a:gd name="connsiteX19" fmla="*/ 193833 w 2386847"/>
                <a:gd name="connsiteY19" fmla="*/ 277490 h 359986"/>
                <a:gd name="connsiteX20" fmla="*/ 212235 w 2386847"/>
                <a:gd name="connsiteY20" fmla="*/ 243935 h 359986"/>
                <a:gd name="connsiteX21" fmla="*/ 219348 w 2386847"/>
                <a:gd name="connsiteY21" fmla="*/ 180225 h 359986"/>
                <a:gd name="connsiteX22" fmla="*/ 212235 w 2386847"/>
                <a:gd name="connsiteY22" fmla="*/ 118295 h 359986"/>
                <a:gd name="connsiteX23" fmla="*/ 192287 w 2386847"/>
                <a:gd name="connsiteY23" fmla="*/ 84585 h 359986"/>
                <a:gd name="connsiteX24" fmla="*/ 159737 w 2386847"/>
                <a:gd name="connsiteY24" fmla="*/ 68193 h 359986"/>
                <a:gd name="connsiteX25" fmla="*/ 101981 w 2386847"/>
                <a:gd name="connsiteY25" fmla="*/ 64869 h 359986"/>
                <a:gd name="connsiteX26" fmla="*/ 70435 w 2386847"/>
                <a:gd name="connsiteY26" fmla="*/ 64869 h 359986"/>
                <a:gd name="connsiteX27" fmla="*/ 899581 w 2386847"/>
                <a:gd name="connsiteY27" fmla="*/ 63864 h 359986"/>
                <a:gd name="connsiteX28" fmla="*/ 899581 w 2386847"/>
                <a:gd name="connsiteY28" fmla="*/ 144351 h 359986"/>
                <a:gd name="connsiteX29" fmla="*/ 945662 w 2386847"/>
                <a:gd name="connsiteY29" fmla="*/ 144351 h 359986"/>
                <a:gd name="connsiteX30" fmla="*/ 996768 w 2386847"/>
                <a:gd name="connsiteY30" fmla="*/ 143191 h 359986"/>
                <a:gd name="connsiteX31" fmla="*/ 1025144 w 2386847"/>
                <a:gd name="connsiteY31" fmla="*/ 130743 h 359986"/>
                <a:gd name="connsiteX32" fmla="*/ 1035504 w 2386847"/>
                <a:gd name="connsiteY32" fmla="*/ 103527 h 359986"/>
                <a:gd name="connsiteX33" fmla="*/ 1026613 w 2386847"/>
                <a:gd name="connsiteY33" fmla="*/ 77317 h 359986"/>
                <a:gd name="connsiteX34" fmla="*/ 1000093 w 2386847"/>
                <a:gd name="connsiteY34" fmla="*/ 65101 h 359986"/>
                <a:gd name="connsiteX35" fmla="*/ 940018 w 2386847"/>
                <a:gd name="connsiteY35" fmla="*/ 63941 h 359986"/>
                <a:gd name="connsiteX36" fmla="*/ 899581 w 2386847"/>
                <a:gd name="connsiteY36" fmla="*/ 63941 h 359986"/>
                <a:gd name="connsiteX37" fmla="*/ 1798312 w 2386847"/>
                <a:gd name="connsiteY37" fmla="*/ 5954 h 359986"/>
                <a:gd name="connsiteX38" fmla="*/ 2056550 w 2386847"/>
                <a:gd name="connsiteY38" fmla="*/ 5954 h 359986"/>
                <a:gd name="connsiteX39" fmla="*/ 2056550 w 2386847"/>
                <a:gd name="connsiteY39" fmla="*/ 64792 h 359986"/>
                <a:gd name="connsiteX40" fmla="*/ 1868592 w 2386847"/>
                <a:gd name="connsiteY40" fmla="*/ 64792 h 359986"/>
                <a:gd name="connsiteX41" fmla="*/ 1868592 w 2386847"/>
                <a:gd name="connsiteY41" fmla="*/ 141954 h 359986"/>
                <a:gd name="connsiteX42" fmla="*/ 2043483 w 2386847"/>
                <a:gd name="connsiteY42" fmla="*/ 141954 h 359986"/>
                <a:gd name="connsiteX43" fmla="*/ 2043483 w 2386847"/>
                <a:gd name="connsiteY43" fmla="*/ 200560 h 359986"/>
                <a:gd name="connsiteX44" fmla="*/ 1868592 w 2386847"/>
                <a:gd name="connsiteY44" fmla="*/ 200560 h 359986"/>
                <a:gd name="connsiteX45" fmla="*/ 1868592 w 2386847"/>
                <a:gd name="connsiteY45" fmla="*/ 295273 h 359986"/>
                <a:gd name="connsiteX46" fmla="*/ 2063199 w 2386847"/>
                <a:gd name="connsiteY46" fmla="*/ 295273 h 359986"/>
                <a:gd name="connsiteX47" fmla="*/ 2063199 w 2386847"/>
                <a:gd name="connsiteY47" fmla="*/ 353879 h 359986"/>
                <a:gd name="connsiteX48" fmla="*/ 1798312 w 2386847"/>
                <a:gd name="connsiteY48" fmla="*/ 353879 h 359986"/>
                <a:gd name="connsiteX49" fmla="*/ 1798312 w 2386847"/>
                <a:gd name="connsiteY49" fmla="*/ 5954 h 359986"/>
                <a:gd name="connsiteX50" fmla="*/ 1798312 w 2386847"/>
                <a:gd name="connsiteY50" fmla="*/ 5954 h 359986"/>
                <a:gd name="connsiteX51" fmla="*/ 1476906 w 2386847"/>
                <a:gd name="connsiteY51" fmla="*/ 5954 h 359986"/>
                <a:gd name="connsiteX52" fmla="*/ 1753700 w 2386847"/>
                <a:gd name="connsiteY52" fmla="*/ 5954 h 359986"/>
                <a:gd name="connsiteX53" fmla="*/ 1753700 w 2386847"/>
                <a:gd name="connsiteY53" fmla="*/ 64792 h 359986"/>
                <a:gd name="connsiteX54" fmla="*/ 1650559 w 2386847"/>
                <a:gd name="connsiteY54" fmla="*/ 64792 h 359986"/>
                <a:gd name="connsiteX55" fmla="*/ 1650559 w 2386847"/>
                <a:gd name="connsiteY55" fmla="*/ 353879 h 359986"/>
                <a:gd name="connsiteX56" fmla="*/ 1580201 w 2386847"/>
                <a:gd name="connsiteY56" fmla="*/ 353879 h 359986"/>
                <a:gd name="connsiteX57" fmla="*/ 1580201 w 2386847"/>
                <a:gd name="connsiteY57" fmla="*/ 64792 h 359986"/>
                <a:gd name="connsiteX58" fmla="*/ 1476828 w 2386847"/>
                <a:gd name="connsiteY58" fmla="*/ 64792 h 359986"/>
                <a:gd name="connsiteX59" fmla="*/ 1476828 w 2386847"/>
                <a:gd name="connsiteY59" fmla="*/ 5954 h 359986"/>
                <a:gd name="connsiteX60" fmla="*/ 1476906 w 2386847"/>
                <a:gd name="connsiteY60" fmla="*/ 5954 h 359986"/>
                <a:gd name="connsiteX61" fmla="*/ 1178695 w 2386847"/>
                <a:gd name="connsiteY61" fmla="*/ 5954 h 359986"/>
                <a:gd name="connsiteX62" fmla="*/ 1436933 w 2386847"/>
                <a:gd name="connsiteY62" fmla="*/ 5954 h 359986"/>
                <a:gd name="connsiteX63" fmla="*/ 1436933 w 2386847"/>
                <a:gd name="connsiteY63" fmla="*/ 64792 h 359986"/>
                <a:gd name="connsiteX64" fmla="*/ 1248975 w 2386847"/>
                <a:gd name="connsiteY64" fmla="*/ 64792 h 359986"/>
                <a:gd name="connsiteX65" fmla="*/ 1248975 w 2386847"/>
                <a:gd name="connsiteY65" fmla="*/ 141954 h 359986"/>
                <a:gd name="connsiteX66" fmla="*/ 1423866 w 2386847"/>
                <a:gd name="connsiteY66" fmla="*/ 141954 h 359986"/>
                <a:gd name="connsiteX67" fmla="*/ 1423866 w 2386847"/>
                <a:gd name="connsiteY67" fmla="*/ 200560 h 359986"/>
                <a:gd name="connsiteX68" fmla="*/ 1248975 w 2386847"/>
                <a:gd name="connsiteY68" fmla="*/ 200560 h 359986"/>
                <a:gd name="connsiteX69" fmla="*/ 1248975 w 2386847"/>
                <a:gd name="connsiteY69" fmla="*/ 295273 h 359986"/>
                <a:gd name="connsiteX70" fmla="*/ 1443582 w 2386847"/>
                <a:gd name="connsiteY70" fmla="*/ 295273 h 359986"/>
                <a:gd name="connsiteX71" fmla="*/ 1443582 w 2386847"/>
                <a:gd name="connsiteY71" fmla="*/ 353879 h 359986"/>
                <a:gd name="connsiteX72" fmla="*/ 1178695 w 2386847"/>
                <a:gd name="connsiteY72" fmla="*/ 353879 h 359986"/>
                <a:gd name="connsiteX73" fmla="*/ 1178695 w 2386847"/>
                <a:gd name="connsiteY73" fmla="*/ 5954 h 359986"/>
                <a:gd name="connsiteX74" fmla="*/ 1178695 w 2386847"/>
                <a:gd name="connsiteY74" fmla="*/ 5954 h 359986"/>
                <a:gd name="connsiteX75" fmla="*/ 829223 w 2386847"/>
                <a:gd name="connsiteY75" fmla="*/ 5954 h 359986"/>
                <a:gd name="connsiteX76" fmla="*/ 968470 w 2386847"/>
                <a:gd name="connsiteY76" fmla="*/ 5954 h 359986"/>
                <a:gd name="connsiteX77" fmla="*/ 1030092 w 2386847"/>
                <a:gd name="connsiteY77" fmla="*/ 9356 h 359986"/>
                <a:gd name="connsiteX78" fmla="*/ 1066431 w 2386847"/>
                <a:gd name="connsiteY78" fmla="*/ 23736 h 359986"/>
                <a:gd name="connsiteX79" fmla="*/ 1093182 w 2386847"/>
                <a:gd name="connsiteY79" fmla="*/ 52808 h 359986"/>
                <a:gd name="connsiteX80" fmla="*/ 1103852 w 2386847"/>
                <a:gd name="connsiteY80" fmla="*/ 93476 h 359986"/>
                <a:gd name="connsiteX81" fmla="*/ 1090631 w 2386847"/>
                <a:gd name="connsiteY81" fmla="*/ 138320 h 359986"/>
                <a:gd name="connsiteX82" fmla="*/ 1054910 w 2386847"/>
                <a:gd name="connsiteY82" fmla="*/ 168937 h 359986"/>
                <a:gd name="connsiteX83" fmla="*/ 1103852 w 2386847"/>
                <a:gd name="connsiteY83" fmla="*/ 200482 h 359986"/>
                <a:gd name="connsiteX84" fmla="*/ 1120939 w 2386847"/>
                <a:gd name="connsiteY84" fmla="*/ 252903 h 359986"/>
                <a:gd name="connsiteX85" fmla="*/ 1109883 w 2386847"/>
                <a:gd name="connsiteY85" fmla="*/ 299061 h 359986"/>
                <a:gd name="connsiteX86" fmla="*/ 1079729 w 2386847"/>
                <a:gd name="connsiteY86" fmla="*/ 334936 h 359986"/>
                <a:gd name="connsiteX87" fmla="*/ 1032566 w 2386847"/>
                <a:gd name="connsiteY87" fmla="*/ 351405 h 359986"/>
                <a:gd name="connsiteX88" fmla="*/ 947749 w 2386847"/>
                <a:gd name="connsiteY88" fmla="*/ 353802 h 359986"/>
                <a:gd name="connsiteX89" fmla="*/ 829223 w 2386847"/>
                <a:gd name="connsiteY89" fmla="*/ 353802 h 359986"/>
                <a:gd name="connsiteX90" fmla="*/ 829223 w 2386847"/>
                <a:gd name="connsiteY90" fmla="*/ 5954 h 359986"/>
                <a:gd name="connsiteX91" fmla="*/ 829223 w 2386847"/>
                <a:gd name="connsiteY91" fmla="*/ 5954 h 359986"/>
                <a:gd name="connsiteX92" fmla="*/ 587144 w 2386847"/>
                <a:gd name="connsiteY92" fmla="*/ 5954 h 359986"/>
                <a:gd name="connsiteX93" fmla="*/ 661523 w 2386847"/>
                <a:gd name="connsiteY93" fmla="*/ 5954 h 359986"/>
                <a:gd name="connsiteX94" fmla="*/ 801002 w 2386847"/>
                <a:gd name="connsiteY94" fmla="*/ 353956 h 359986"/>
                <a:gd name="connsiteX95" fmla="*/ 724536 w 2386847"/>
                <a:gd name="connsiteY95" fmla="*/ 353956 h 359986"/>
                <a:gd name="connsiteX96" fmla="*/ 694150 w 2386847"/>
                <a:gd name="connsiteY96" fmla="*/ 274939 h 359986"/>
                <a:gd name="connsiteX97" fmla="*/ 554903 w 2386847"/>
                <a:gd name="connsiteY97" fmla="*/ 274939 h 359986"/>
                <a:gd name="connsiteX98" fmla="*/ 526141 w 2386847"/>
                <a:gd name="connsiteY98" fmla="*/ 353956 h 359986"/>
                <a:gd name="connsiteX99" fmla="*/ 451530 w 2386847"/>
                <a:gd name="connsiteY99" fmla="*/ 353956 h 359986"/>
                <a:gd name="connsiteX100" fmla="*/ 587144 w 2386847"/>
                <a:gd name="connsiteY100" fmla="*/ 5954 h 359986"/>
                <a:gd name="connsiteX101" fmla="*/ 587144 w 2386847"/>
                <a:gd name="connsiteY101" fmla="*/ 5954 h 359986"/>
                <a:gd name="connsiteX102" fmla="*/ 347926 w 2386847"/>
                <a:gd name="connsiteY102" fmla="*/ 5954 h 359986"/>
                <a:gd name="connsiteX103" fmla="*/ 418284 w 2386847"/>
                <a:gd name="connsiteY103" fmla="*/ 5954 h 359986"/>
                <a:gd name="connsiteX104" fmla="*/ 418284 w 2386847"/>
                <a:gd name="connsiteY104" fmla="*/ 353956 h 359986"/>
                <a:gd name="connsiteX105" fmla="*/ 347926 w 2386847"/>
                <a:gd name="connsiteY105" fmla="*/ 353956 h 359986"/>
                <a:gd name="connsiteX106" fmla="*/ 347926 w 2386847"/>
                <a:gd name="connsiteY106" fmla="*/ 5954 h 359986"/>
                <a:gd name="connsiteX107" fmla="*/ 347926 w 2386847"/>
                <a:gd name="connsiteY107" fmla="*/ 5954 h 359986"/>
                <a:gd name="connsiteX108" fmla="*/ 77 w 2386847"/>
                <a:gd name="connsiteY108" fmla="*/ 5954 h 359986"/>
                <a:gd name="connsiteX109" fmla="*/ 128578 w 2386847"/>
                <a:gd name="connsiteY109" fmla="*/ 5954 h 359986"/>
                <a:gd name="connsiteX110" fmla="*/ 194838 w 2386847"/>
                <a:gd name="connsiteY110" fmla="*/ 12603 h 359986"/>
                <a:gd name="connsiteX111" fmla="*/ 247336 w 2386847"/>
                <a:gd name="connsiteY111" fmla="*/ 44612 h 359986"/>
                <a:gd name="connsiteX112" fmla="*/ 280583 w 2386847"/>
                <a:gd name="connsiteY112" fmla="*/ 100976 h 359986"/>
                <a:gd name="connsiteX113" fmla="*/ 291948 w 2386847"/>
                <a:gd name="connsiteY113" fmla="*/ 183241 h 359986"/>
                <a:gd name="connsiteX114" fmla="*/ 281279 w 2386847"/>
                <a:gd name="connsiteY114" fmla="*/ 257310 h 359986"/>
                <a:gd name="connsiteX115" fmla="*/ 244012 w 2386847"/>
                <a:gd name="connsiteY115" fmla="*/ 318777 h 359986"/>
                <a:gd name="connsiteX116" fmla="*/ 194606 w 2386847"/>
                <a:gd name="connsiteY116" fmla="*/ 346534 h 359986"/>
                <a:gd name="connsiteX117" fmla="*/ 132366 w 2386847"/>
                <a:gd name="connsiteY117" fmla="*/ 353879 h 359986"/>
                <a:gd name="connsiteX118" fmla="*/ 0 w 2386847"/>
                <a:gd name="connsiteY118" fmla="*/ 353879 h 359986"/>
                <a:gd name="connsiteX119" fmla="*/ 0 w 2386847"/>
                <a:gd name="connsiteY119" fmla="*/ 5954 h 359986"/>
                <a:gd name="connsiteX120" fmla="*/ 77 w 2386847"/>
                <a:gd name="connsiteY120" fmla="*/ 5954 h 359986"/>
                <a:gd name="connsiteX121" fmla="*/ 2243270 w 2386847"/>
                <a:gd name="connsiteY121" fmla="*/ 0 h 359986"/>
                <a:gd name="connsiteX122" fmla="*/ 2342003 w 2386847"/>
                <a:gd name="connsiteY122" fmla="*/ 28685 h 359986"/>
                <a:gd name="connsiteX123" fmla="*/ 2376796 w 2386847"/>
                <a:gd name="connsiteY123" fmla="*/ 105383 h 359986"/>
                <a:gd name="connsiteX124" fmla="*/ 2306438 w 2386847"/>
                <a:gd name="connsiteY124" fmla="*/ 108475 h 359986"/>
                <a:gd name="connsiteX125" fmla="*/ 2287108 w 2386847"/>
                <a:gd name="connsiteY125" fmla="*/ 69894 h 359986"/>
                <a:gd name="connsiteX126" fmla="*/ 2242574 w 2386847"/>
                <a:gd name="connsiteY126" fmla="*/ 58142 h 359986"/>
                <a:gd name="connsiteX127" fmla="*/ 2194560 w 2386847"/>
                <a:gd name="connsiteY127" fmla="*/ 70745 h 359986"/>
                <a:gd name="connsiteX128" fmla="*/ 2183427 w 2386847"/>
                <a:gd name="connsiteY128" fmla="*/ 92316 h 359986"/>
                <a:gd name="connsiteX129" fmla="*/ 2193864 w 2386847"/>
                <a:gd name="connsiteY129" fmla="*/ 113424 h 359986"/>
                <a:gd name="connsiteX130" fmla="*/ 2258501 w 2386847"/>
                <a:gd name="connsiteY130" fmla="*/ 136696 h 359986"/>
                <a:gd name="connsiteX131" fmla="*/ 2334426 w 2386847"/>
                <a:gd name="connsiteY131" fmla="*/ 161747 h 359986"/>
                <a:gd name="connsiteX132" fmla="*/ 2372930 w 2386847"/>
                <a:gd name="connsiteY132" fmla="*/ 197081 h 359986"/>
                <a:gd name="connsiteX133" fmla="*/ 2386847 w 2386847"/>
                <a:gd name="connsiteY133" fmla="*/ 252517 h 359986"/>
                <a:gd name="connsiteX134" fmla="*/ 2370224 w 2386847"/>
                <a:gd name="connsiteY134" fmla="*/ 308494 h 359986"/>
                <a:gd name="connsiteX135" fmla="*/ 2323215 w 2386847"/>
                <a:gd name="connsiteY135" fmla="*/ 347307 h 359986"/>
                <a:gd name="connsiteX136" fmla="*/ 2247445 w 2386847"/>
                <a:gd name="connsiteY136" fmla="*/ 359987 h 359986"/>
                <a:gd name="connsiteX137" fmla="*/ 2146005 w 2386847"/>
                <a:gd name="connsiteY137" fmla="*/ 329524 h 359986"/>
                <a:gd name="connsiteX138" fmla="*/ 2103713 w 2386847"/>
                <a:gd name="connsiteY138" fmla="*/ 240610 h 359986"/>
                <a:gd name="connsiteX139" fmla="*/ 2172138 w 2386847"/>
                <a:gd name="connsiteY139" fmla="*/ 233961 h 359986"/>
                <a:gd name="connsiteX140" fmla="*/ 2197189 w 2386847"/>
                <a:gd name="connsiteY140" fmla="*/ 284526 h 359986"/>
                <a:gd name="connsiteX141" fmla="*/ 2248141 w 2386847"/>
                <a:gd name="connsiteY141" fmla="*/ 300685 h 359986"/>
                <a:gd name="connsiteX142" fmla="*/ 2299324 w 2386847"/>
                <a:gd name="connsiteY142" fmla="*/ 286304 h 359986"/>
                <a:gd name="connsiteX143" fmla="*/ 2316566 w 2386847"/>
                <a:gd name="connsiteY143" fmla="*/ 252749 h 359986"/>
                <a:gd name="connsiteX144" fmla="*/ 2309298 w 2386847"/>
                <a:gd name="connsiteY144" fmla="*/ 231718 h 359986"/>
                <a:gd name="connsiteX145" fmla="*/ 2284015 w 2386847"/>
                <a:gd name="connsiteY145" fmla="*/ 216642 h 359986"/>
                <a:gd name="connsiteX146" fmla="*/ 2227729 w 2386847"/>
                <a:gd name="connsiteY146" fmla="*/ 201488 h 359986"/>
                <a:gd name="connsiteX147" fmla="*/ 2148402 w 2386847"/>
                <a:gd name="connsiteY147" fmla="*/ 167082 h 359986"/>
                <a:gd name="connsiteX148" fmla="*/ 2116315 w 2386847"/>
                <a:gd name="connsiteY148" fmla="*/ 97033 h 359986"/>
                <a:gd name="connsiteX149" fmla="*/ 2131392 w 2386847"/>
                <a:gd name="connsiteY149" fmla="*/ 47318 h 359986"/>
                <a:gd name="connsiteX150" fmla="*/ 2174844 w 2386847"/>
                <a:gd name="connsiteY150" fmla="*/ 12061 h 359986"/>
                <a:gd name="connsiteX151" fmla="*/ 2243270 w 2386847"/>
                <a:gd name="connsiteY151" fmla="*/ 0 h 359986"/>
                <a:gd name="connsiteX152" fmla="*/ 2243270 w 2386847"/>
                <a:gd name="connsiteY152" fmla="*/ 0 h 35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386847" h="359986">
                  <a:moveTo>
                    <a:pt x="899581" y="202261"/>
                  </a:moveTo>
                  <a:lnTo>
                    <a:pt x="899581" y="295273"/>
                  </a:lnTo>
                  <a:lnTo>
                    <a:pt x="964682" y="295273"/>
                  </a:lnTo>
                  <a:cubicBezTo>
                    <a:pt x="990042" y="295273"/>
                    <a:pt x="1006124" y="294577"/>
                    <a:pt x="1012927" y="293108"/>
                  </a:cubicBezTo>
                  <a:cubicBezTo>
                    <a:pt x="1023365" y="291175"/>
                    <a:pt x="1031870" y="286613"/>
                    <a:pt x="1038442" y="279191"/>
                  </a:cubicBezTo>
                  <a:cubicBezTo>
                    <a:pt x="1045014" y="271846"/>
                    <a:pt x="1048339" y="261949"/>
                    <a:pt x="1048339" y="249656"/>
                  </a:cubicBezTo>
                  <a:cubicBezTo>
                    <a:pt x="1048339" y="239218"/>
                    <a:pt x="1045787" y="230327"/>
                    <a:pt x="1040761" y="223059"/>
                  </a:cubicBezTo>
                  <a:cubicBezTo>
                    <a:pt x="1035736" y="215791"/>
                    <a:pt x="1028391" y="210456"/>
                    <a:pt x="1018804" y="207132"/>
                  </a:cubicBezTo>
                  <a:cubicBezTo>
                    <a:pt x="1009216" y="203807"/>
                    <a:pt x="988418" y="202183"/>
                    <a:pt x="956409" y="202183"/>
                  </a:cubicBezTo>
                  <a:lnTo>
                    <a:pt x="899581" y="202183"/>
                  </a:lnTo>
                  <a:close/>
                  <a:moveTo>
                    <a:pt x="623483" y="87136"/>
                  </a:moveTo>
                  <a:lnTo>
                    <a:pt x="576474" y="216255"/>
                  </a:lnTo>
                  <a:lnTo>
                    <a:pt x="671496" y="216255"/>
                  </a:lnTo>
                  <a:lnTo>
                    <a:pt x="623483" y="87136"/>
                  </a:lnTo>
                  <a:lnTo>
                    <a:pt x="623483" y="87136"/>
                  </a:lnTo>
                  <a:close/>
                  <a:moveTo>
                    <a:pt x="70435" y="64792"/>
                  </a:moveTo>
                  <a:lnTo>
                    <a:pt x="70435" y="295273"/>
                  </a:lnTo>
                  <a:lnTo>
                    <a:pt x="122934" y="295273"/>
                  </a:lnTo>
                  <a:cubicBezTo>
                    <a:pt x="142572" y="295273"/>
                    <a:pt x="156721" y="294191"/>
                    <a:pt x="165458" y="291948"/>
                  </a:cubicBezTo>
                  <a:cubicBezTo>
                    <a:pt x="176823" y="289088"/>
                    <a:pt x="186334" y="284294"/>
                    <a:pt x="193833" y="277490"/>
                  </a:cubicBezTo>
                  <a:cubicBezTo>
                    <a:pt x="201333" y="270686"/>
                    <a:pt x="207518" y="259475"/>
                    <a:pt x="212235" y="243935"/>
                  </a:cubicBezTo>
                  <a:cubicBezTo>
                    <a:pt x="216951" y="228317"/>
                    <a:pt x="219348" y="207132"/>
                    <a:pt x="219348" y="180225"/>
                  </a:cubicBezTo>
                  <a:cubicBezTo>
                    <a:pt x="219348" y="153319"/>
                    <a:pt x="216951" y="132676"/>
                    <a:pt x="212235" y="118295"/>
                  </a:cubicBezTo>
                  <a:cubicBezTo>
                    <a:pt x="207518" y="103914"/>
                    <a:pt x="200869" y="92626"/>
                    <a:pt x="192287" y="84585"/>
                  </a:cubicBezTo>
                  <a:cubicBezTo>
                    <a:pt x="183705" y="76544"/>
                    <a:pt x="172880" y="71054"/>
                    <a:pt x="159737" y="68193"/>
                  </a:cubicBezTo>
                  <a:cubicBezTo>
                    <a:pt x="149917" y="65951"/>
                    <a:pt x="130665" y="64869"/>
                    <a:pt x="101981" y="64869"/>
                  </a:cubicBezTo>
                  <a:lnTo>
                    <a:pt x="70435" y="64869"/>
                  </a:lnTo>
                  <a:close/>
                  <a:moveTo>
                    <a:pt x="899581" y="63864"/>
                  </a:moveTo>
                  <a:lnTo>
                    <a:pt x="899581" y="144351"/>
                  </a:lnTo>
                  <a:lnTo>
                    <a:pt x="945662" y="144351"/>
                  </a:lnTo>
                  <a:cubicBezTo>
                    <a:pt x="973032" y="144351"/>
                    <a:pt x="990119" y="143964"/>
                    <a:pt x="996768" y="143191"/>
                  </a:cubicBezTo>
                  <a:cubicBezTo>
                    <a:pt x="1008829" y="141799"/>
                    <a:pt x="1018262" y="137624"/>
                    <a:pt x="1025144" y="130743"/>
                  </a:cubicBezTo>
                  <a:cubicBezTo>
                    <a:pt x="1032025" y="123862"/>
                    <a:pt x="1035504" y="114815"/>
                    <a:pt x="1035504" y="103527"/>
                  </a:cubicBezTo>
                  <a:cubicBezTo>
                    <a:pt x="1035504" y="92780"/>
                    <a:pt x="1032566" y="84043"/>
                    <a:pt x="1026613" y="77317"/>
                  </a:cubicBezTo>
                  <a:cubicBezTo>
                    <a:pt x="1020659" y="70590"/>
                    <a:pt x="1011845" y="66492"/>
                    <a:pt x="1000093" y="65101"/>
                  </a:cubicBezTo>
                  <a:cubicBezTo>
                    <a:pt x="993134" y="64328"/>
                    <a:pt x="973109" y="63941"/>
                    <a:pt x="940018" y="63941"/>
                  </a:cubicBezTo>
                  <a:lnTo>
                    <a:pt x="899581" y="63941"/>
                  </a:lnTo>
                  <a:close/>
                  <a:moveTo>
                    <a:pt x="1798312" y="5954"/>
                  </a:moveTo>
                  <a:lnTo>
                    <a:pt x="2056550" y="5954"/>
                  </a:lnTo>
                  <a:lnTo>
                    <a:pt x="2056550" y="64792"/>
                  </a:lnTo>
                  <a:lnTo>
                    <a:pt x="1868592" y="64792"/>
                  </a:lnTo>
                  <a:lnTo>
                    <a:pt x="1868592" y="141954"/>
                  </a:lnTo>
                  <a:lnTo>
                    <a:pt x="2043483" y="141954"/>
                  </a:lnTo>
                  <a:lnTo>
                    <a:pt x="2043483" y="200560"/>
                  </a:lnTo>
                  <a:lnTo>
                    <a:pt x="1868592" y="200560"/>
                  </a:lnTo>
                  <a:lnTo>
                    <a:pt x="1868592" y="295273"/>
                  </a:lnTo>
                  <a:lnTo>
                    <a:pt x="2063199" y="295273"/>
                  </a:lnTo>
                  <a:lnTo>
                    <a:pt x="2063199" y="353879"/>
                  </a:lnTo>
                  <a:lnTo>
                    <a:pt x="1798312" y="353879"/>
                  </a:lnTo>
                  <a:lnTo>
                    <a:pt x="1798312" y="5954"/>
                  </a:lnTo>
                  <a:lnTo>
                    <a:pt x="1798312" y="5954"/>
                  </a:lnTo>
                  <a:close/>
                  <a:moveTo>
                    <a:pt x="1476906" y="5954"/>
                  </a:moveTo>
                  <a:lnTo>
                    <a:pt x="1753700" y="5954"/>
                  </a:lnTo>
                  <a:lnTo>
                    <a:pt x="1753700" y="64792"/>
                  </a:lnTo>
                  <a:lnTo>
                    <a:pt x="1650559" y="64792"/>
                  </a:lnTo>
                  <a:lnTo>
                    <a:pt x="1650559" y="353879"/>
                  </a:lnTo>
                  <a:lnTo>
                    <a:pt x="1580201" y="353879"/>
                  </a:lnTo>
                  <a:lnTo>
                    <a:pt x="1580201" y="64792"/>
                  </a:lnTo>
                  <a:lnTo>
                    <a:pt x="1476828" y="64792"/>
                  </a:lnTo>
                  <a:lnTo>
                    <a:pt x="1476828" y="5954"/>
                  </a:lnTo>
                  <a:lnTo>
                    <a:pt x="1476906" y="5954"/>
                  </a:lnTo>
                  <a:close/>
                  <a:moveTo>
                    <a:pt x="1178695" y="5954"/>
                  </a:moveTo>
                  <a:lnTo>
                    <a:pt x="1436933" y="5954"/>
                  </a:lnTo>
                  <a:lnTo>
                    <a:pt x="1436933" y="64792"/>
                  </a:lnTo>
                  <a:lnTo>
                    <a:pt x="1248975" y="64792"/>
                  </a:lnTo>
                  <a:lnTo>
                    <a:pt x="1248975" y="141954"/>
                  </a:lnTo>
                  <a:lnTo>
                    <a:pt x="1423866" y="141954"/>
                  </a:lnTo>
                  <a:lnTo>
                    <a:pt x="1423866" y="200560"/>
                  </a:lnTo>
                  <a:lnTo>
                    <a:pt x="1248975" y="200560"/>
                  </a:lnTo>
                  <a:lnTo>
                    <a:pt x="1248975" y="295273"/>
                  </a:lnTo>
                  <a:lnTo>
                    <a:pt x="1443582" y="295273"/>
                  </a:lnTo>
                  <a:lnTo>
                    <a:pt x="1443582" y="353879"/>
                  </a:lnTo>
                  <a:lnTo>
                    <a:pt x="1178695" y="353879"/>
                  </a:lnTo>
                  <a:lnTo>
                    <a:pt x="1178695" y="5954"/>
                  </a:lnTo>
                  <a:lnTo>
                    <a:pt x="1178695" y="5954"/>
                  </a:lnTo>
                  <a:close/>
                  <a:moveTo>
                    <a:pt x="829223" y="5954"/>
                  </a:moveTo>
                  <a:lnTo>
                    <a:pt x="968470" y="5954"/>
                  </a:lnTo>
                  <a:cubicBezTo>
                    <a:pt x="995995" y="5954"/>
                    <a:pt x="1016561" y="7113"/>
                    <a:pt x="1030092" y="9356"/>
                  </a:cubicBezTo>
                  <a:cubicBezTo>
                    <a:pt x="1043622" y="11598"/>
                    <a:pt x="1055761" y="16469"/>
                    <a:pt x="1066431" y="23736"/>
                  </a:cubicBezTo>
                  <a:cubicBezTo>
                    <a:pt x="1077100" y="31004"/>
                    <a:pt x="1086069" y="40746"/>
                    <a:pt x="1093182" y="52808"/>
                  </a:cubicBezTo>
                  <a:cubicBezTo>
                    <a:pt x="1100295" y="64946"/>
                    <a:pt x="1103852" y="78477"/>
                    <a:pt x="1103852" y="93476"/>
                  </a:cubicBezTo>
                  <a:cubicBezTo>
                    <a:pt x="1103852" y="109790"/>
                    <a:pt x="1099445" y="124712"/>
                    <a:pt x="1090631" y="138320"/>
                  </a:cubicBezTo>
                  <a:cubicBezTo>
                    <a:pt x="1081817" y="151927"/>
                    <a:pt x="1069910" y="162133"/>
                    <a:pt x="1054910" y="168937"/>
                  </a:cubicBezTo>
                  <a:cubicBezTo>
                    <a:pt x="1076095" y="175123"/>
                    <a:pt x="1092409" y="185638"/>
                    <a:pt x="1103852" y="200482"/>
                  </a:cubicBezTo>
                  <a:cubicBezTo>
                    <a:pt x="1115217" y="215327"/>
                    <a:pt x="1120939" y="232878"/>
                    <a:pt x="1120939" y="252903"/>
                  </a:cubicBezTo>
                  <a:cubicBezTo>
                    <a:pt x="1120939" y="268753"/>
                    <a:pt x="1117228" y="284139"/>
                    <a:pt x="1109883" y="299061"/>
                  </a:cubicBezTo>
                  <a:cubicBezTo>
                    <a:pt x="1102537" y="313984"/>
                    <a:pt x="1092486" y="325968"/>
                    <a:pt x="1079729" y="334936"/>
                  </a:cubicBezTo>
                  <a:cubicBezTo>
                    <a:pt x="1066972" y="343905"/>
                    <a:pt x="1051276" y="349395"/>
                    <a:pt x="1032566" y="351405"/>
                  </a:cubicBezTo>
                  <a:cubicBezTo>
                    <a:pt x="1020814" y="352642"/>
                    <a:pt x="992593" y="353492"/>
                    <a:pt x="947749" y="353802"/>
                  </a:cubicBezTo>
                  <a:lnTo>
                    <a:pt x="829223" y="353802"/>
                  </a:lnTo>
                  <a:lnTo>
                    <a:pt x="829223" y="5954"/>
                  </a:lnTo>
                  <a:lnTo>
                    <a:pt x="829223" y="5954"/>
                  </a:lnTo>
                  <a:close/>
                  <a:moveTo>
                    <a:pt x="587144" y="5954"/>
                  </a:moveTo>
                  <a:lnTo>
                    <a:pt x="661523" y="5954"/>
                  </a:lnTo>
                  <a:lnTo>
                    <a:pt x="801002" y="353956"/>
                  </a:lnTo>
                  <a:lnTo>
                    <a:pt x="724536" y="353956"/>
                  </a:lnTo>
                  <a:lnTo>
                    <a:pt x="694150" y="274939"/>
                  </a:lnTo>
                  <a:lnTo>
                    <a:pt x="554903" y="274939"/>
                  </a:lnTo>
                  <a:lnTo>
                    <a:pt x="526141" y="353956"/>
                  </a:lnTo>
                  <a:lnTo>
                    <a:pt x="451530" y="353956"/>
                  </a:lnTo>
                  <a:lnTo>
                    <a:pt x="587144" y="5954"/>
                  </a:lnTo>
                  <a:lnTo>
                    <a:pt x="587144" y="5954"/>
                  </a:lnTo>
                  <a:close/>
                  <a:moveTo>
                    <a:pt x="347926" y="5954"/>
                  </a:moveTo>
                  <a:lnTo>
                    <a:pt x="418284" y="5954"/>
                  </a:lnTo>
                  <a:lnTo>
                    <a:pt x="418284" y="353956"/>
                  </a:lnTo>
                  <a:lnTo>
                    <a:pt x="347926" y="353956"/>
                  </a:lnTo>
                  <a:lnTo>
                    <a:pt x="347926" y="5954"/>
                  </a:lnTo>
                  <a:lnTo>
                    <a:pt x="347926" y="5954"/>
                  </a:lnTo>
                  <a:close/>
                  <a:moveTo>
                    <a:pt x="77" y="5954"/>
                  </a:moveTo>
                  <a:lnTo>
                    <a:pt x="128578" y="5954"/>
                  </a:lnTo>
                  <a:cubicBezTo>
                    <a:pt x="157572" y="5954"/>
                    <a:pt x="179684" y="8196"/>
                    <a:pt x="194838" y="12603"/>
                  </a:cubicBezTo>
                  <a:cubicBezTo>
                    <a:pt x="215250" y="18633"/>
                    <a:pt x="232801" y="29303"/>
                    <a:pt x="247336" y="44612"/>
                  </a:cubicBezTo>
                  <a:cubicBezTo>
                    <a:pt x="261872" y="59998"/>
                    <a:pt x="273006" y="78786"/>
                    <a:pt x="280583" y="100976"/>
                  </a:cubicBezTo>
                  <a:cubicBezTo>
                    <a:pt x="288160" y="123243"/>
                    <a:pt x="291948" y="150613"/>
                    <a:pt x="291948" y="183241"/>
                  </a:cubicBezTo>
                  <a:cubicBezTo>
                    <a:pt x="291948" y="211848"/>
                    <a:pt x="288392" y="236589"/>
                    <a:pt x="281279" y="257310"/>
                  </a:cubicBezTo>
                  <a:cubicBezTo>
                    <a:pt x="272542" y="282593"/>
                    <a:pt x="260171" y="303159"/>
                    <a:pt x="244012" y="318777"/>
                  </a:cubicBezTo>
                  <a:cubicBezTo>
                    <a:pt x="231796" y="330607"/>
                    <a:pt x="215327" y="339885"/>
                    <a:pt x="194606" y="346534"/>
                  </a:cubicBezTo>
                  <a:cubicBezTo>
                    <a:pt x="179066" y="351405"/>
                    <a:pt x="158345" y="353879"/>
                    <a:pt x="132366" y="353879"/>
                  </a:cubicBezTo>
                  <a:lnTo>
                    <a:pt x="0" y="353879"/>
                  </a:lnTo>
                  <a:lnTo>
                    <a:pt x="0" y="5954"/>
                  </a:lnTo>
                  <a:lnTo>
                    <a:pt x="77" y="5954"/>
                  </a:lnTo>
                  <a:close/>
                  <a:moveTo>
                    <a:pt x="2243270" y="0"/>
                  </a:moveTo>
                  <a:cubicBezTo>
                    <a:pt x="2286954" y="0"/>
                    <a:pt x="2319891" y="9587"/>
                    <a:pt x="2342003" y="28685"/>
                  </a:cubicBezTo>
                  <a:cubicBezTo>
                    <a:pt x="2364116" y="47782"/>
                    <a:pt x="2375714" y="73374"/>
                    <a:pt x="2376796" y="105383"/>
                  </a:cubicBezTo>
                  <a:lnTo>
                    <a:pt x="2306438" y="108475"/>
                  </a:lnTo>
                  <a:cubicBezTo>
                    <a:pt x="2303422" y="90615"/>
                    <a:pt x="2297005" y="77704"/>
                    <a:pt x="2287108" y="69894"/>
                  </a:cubicBezTo>
                  <a:cubicBezTo>
                    <a:pt x="2277212" y="62085"/>
                    <a:pt x="2262367" y="58142"/>
                    <a:pt x="2242574" y="58142"/>
                  </a:cubicBezTo>
                  <a:cubicBezTo>
                    <a:pt x="2222162" y="58142"/>
                    <a:pt x="2206158" y="62317"/>
                    <a:pt x="2194560" y="70745"/>
                  </a:cubicBezTo>
                  <a:cubicBezTo>
                    <a:pt x="2187138" y="76157"/>
                    <a:pt x="2183427" y="83348"/>
                    <a:pt x="2183427" y="92316"/>
                  </a:cubicBezTo>
                  <a:cubicBezTo>
                    <a:pt x="2183427" y="100512"/>
                    <a:pt x="2186906" y="107625"/>
                    <a:pt x="2193864" y="113424"/>
                  </a:cubicBezTo>
                  <a:cubicBezTo>
                    <a:pt x="2202756" y="120846"/>
                    <a:pt x="2224250" y="128578"/>
                    <a:pt x="2258501" y="136696"/>
                  </a:cubicBezTo>
                  <a:cubicBezTo>
                    <a:pt x="2292675" y="144737"/>
                    <a:pt x="2318035" y="153087"/>
                    <a:pt x="2334426" y="161747"/>
                  </a:cubicBezTo>
                  <a:cubicBezTo>
                    <a:pt x="2350817" y="170406"/>
                    <a:pt x="2363652" y="182158"/>
                    <a:pt x="2372930" y="197081"/>
                  </a:cubicBezTo>
                  <a:cubicBezTo>
                    <a:pt x="2382208" y="212003"/>
                    <a:pt x="2386847" y="230481"/>
                    <a:pt x="2386847" y="252517"/>
                  </a:cubicBezTo>
                  <a:cubicBezTo>
                    <a:pt x="2386847" y="272465"/>
                    <a:pt x="2381280" y="291098"/>
                    <a:pt x="2370224" y="308494"/>
                  </a:cubicBezTo>
                  <a:cubicBezTo>
                    <a:pt x="2359168" y="325890"/>
                    <a:pt x="2343472" y="338802"/>
                    <a:pt x="2323215" y="347307"/>
                  </a:cubicBezTo>
                  <a:cubicBezTo>
                    <a:pt x="2302958" y="355735"/>
                    <a:pt x="2277676" y="359987"/>
                    <a:pt x="2247445" y="359987"/>
                  </a:cubicBezTo>
                  <a:cubicBezTo>
                    <a:pt x="2203451" y="359987"/>
                    <a:pt x="2169587" y="349859"/>
                    <a:pt x="2146005" y="329524"/>
                  </a:cubicBezTo>
                  <a:cubicBezTo>
                    <a:pt x="2122424" y="309190"/>
                    <a:pt x="2108275" y="279578"/>
                    <a:pt x="2103713" y="240610"/>
                  </a:cubicBezTo>
                  <a:lnTo>
                    <a:pt x="2172138" y="233961"/>
                  </a:lnTo>
                  <a:cubicBezTo>
                    <a:pt x="2176236" y="256924"/>
                    <a:pt x="2184586" y="273779"/>
                    <a:pt x="2197189" y="284526"/>
                  </a:cubicBezTo>
                  <a:cubicBezTo>
                    <a:pt x="2209792" y="295273"/>
                    <a:pt x="2226801" y="300685"/>
                    <a:pt x="2248141" y="300685"/>
                  </a:cubicBezTo>
                  <a:cubicBezTo>
                    <a:pt x="2270795" y="300685"/>
                    <a:pt x="2287881" y="295892"/>
                    <a:pt x="2299324" y="286304"/>
                  </a:cubicBezTo>
                  <a:cubicBezTo>
                    <a:pt x="2310845" y="276717"/>
                    <a:pt x="2316566" y="265506"/>
                    <a:pt x="2316566" y="252749"/>
                  </a:cubicBezTo>
                  <a:cubicBezTo>
                    <a:pt x="2316566" y="244553"/>
                    <a:pt x="2314169" y="237517"/>
                    <a:pt x="2309298" y="231718"/>
                  </a:cubicBezTo>
                  <a:cubicBezTo>
                    <a:pt x="2304505" y="225920"/>
                    <a:pt x="2296000" y="220894"/>
                    <a:pt x="2284015" y="216642"/>
                  </a:cubicBezTo>
                  <a:cubicBezTo>
                    <a:pt x="2275743" y="213781"/>
                    <a:pt x="2257032" y="208755"/>
                    <a:pt x="2227729" y="201488"/>
                  </a:cubicBezTo>
                  <a:cubicBezTo>
                    <a:pt x="2189998" y="192132"/>
                    <a:pt x="2163556" y="180689"/>
                    <a:pt x="2148402" y="167082"/>
                  </a:cubicBezTo>
                  <a:cubicBezTo>
                    <a:pt x="2126985" y="147907"/>
                    <a:pt x="2116315" y="124557"/>
                    <a:pt x="2116315" y="97033"/>
                  </a:cubicBezTo>
                  <a:cubicBezTo>
                    <a:pt x="2116315" y="79327"/>
                    <a:pt x="2121341" y="62704"/>
                    <a:pt x="2131392" y="47318"/>
                  </a:cubicBezTo>
                  <a:cubicBezTo>
                    <a:pt x="2141443" y="31854"/>
                    <a:pt x="2155979" y="20102"/>
                    <a:pt x="2174844" y="12061"/>
                  </a:cubicBezTo>
                  <a:cubicBezTo>
                    <a:pt x="2193709" y="4098"/>
                    <a:pt x="2216518" y="0"/>
                    <a:pt x="2243270" y="0"/>
                  </a:cubicBezTo>
                  <a:lnTo>
                    <a:pt x="2243270" y="0"/>
                  </a:lnTo>
                  <a:close/>
                </a:path>
              </a:pathLst>
            </a:custGeom>
            <a:solidFill>
              <a:schemeClr val="accent4"/>
            </a:solidFill>
            <a:ln w="7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FCFFF7-2080-47C4-9913-858701313400}"/>
                </a:ext>
              </a:extLst>
            </p:cNvPr>
            <p:cNvSpPr/>
            <p:nvPr/>
          </p:nvSpPr>
          <p:spPr>
            <a:xfrm>
              <a:off x="6040547" y="3562990"/>
              <a:ext cx="210108" cy="78226"/>
            </a:xfrm>
            <a:custGeom>
              <a:avLst/>
              <a:gdLst>
                <a:gd name="connsiteX0" fmla="*/ 486632 w 936151"/>
                <a:gd name="connsiteY0" fmla="*/ 81260 h 348544"/>
                <a:gd name="connsiteX1" fmla="*/ 439623 w 936151"/>
                <a:gd name="connsiteY1" fmla="*/ 210611 h 348544"/>
                <a:gd name="connsiteX2" fmla="*/ 534646 w 936151"/>
                <a:gd name="connsiteY2" fmla="*/ 210611 h 348544"/>
                <a:gd name="connsiteX3" fmla="*/ 486632 w 936151"/>
                <a:gd name="connsiteY3" fmla="*/ 81260 h 348544"/>
                <a:gd name="connsiteX4" fmla="*/ 486632 w 936151"/>
                <a:gd name="connsiteY4" fmla="*/ 81260 h 348544"/>
                <a:gd name="connsiteX5" fmla="*/ 70358 w 936151"/>
                <a:gd name="connsiteY5" fmla="*/ 58916 h 348544"/>
                <a:gd name="connsiteX6" fmla="*/ 70358 w 936151"/>
                <a:gd name="connsiteY6" fmla="*/ 289784 h 348544"/>
                <a:gd name="connsiteX7" fmla="*/ 122856 w 936151"/>
                <a:gd name="connsiteY7" fmla="*/ 289784 h 348544"/>
                <a:gd name="connsiteX8" fmla="*/ 165381 w 936151"/>
                <a:gd name="connsiteY8" fmla="*/ 286459 h 348544"/>
                <a:gd name="connsiteX9" fmla="*/ 193756 w 936151"/>
                <a:gd name="connsiteY9" fmla="*/ 271924 h 348544"/>
                <a:gd name="connsiteX10" fmla="*/ 212157 w 936151"/>
                <a:gd name="connsiteY10" fmla="*/ 238290 h 348544"/>
                <a:gd name="connsiteX11" fmla="*/ 219270 w 936151"/>
                <a:gd name="connsiteY11" fmla="*/ 174427 h 348544"/>
                <a:gd name="connsiteX12" fmla="*/ 212157 w 936151"/>
                <a:gd name="connsiteY12" fmla="*/ 112342 h 348544"/>
                <a:gd name="connsiteX13" fmla="*/ 192209 w 936151"/>
                <a:gd name="connsiteY13" fmla="*/ 78554 h 348544"/>
                <a:gd name="connsiteX14" fmla="*/ 159659 w 936151"/>
                <a:gd name="connsiteY14" fmla="*/ 62163 h 348544"/>
                <a:gd name="connsiteX15" fmla="*/ 101903 w 936151"/>
                <a:gd name="connsiteY15" fmla="*/ 58838 h 348544"/>
                <a:gd name="connsiteX16" fmla="*/ 70358 w 936151"/>
                <a:gd name="connsiteY16" fmla="*/ 58838 h 348544"/>
                <a:gd name="connsiteX17" fmla="*/ 610416 w 936151"/>
                <a:gd name="connsiteY17" fmla="*/ 0 h 348544"/>
                <a:gd name="connsiteX18" fmla="*/ 692836 w 936151"/>
                <a:gd name="connsiteY18" fmla="*/ 0 h 348544"/>
                <a:gd name="connsiteX19" fmla="*/ 774792 w 936151"/>
                <a:gd name="connsiteY19" fmla="*/ 137856 h 348544"/>
                <a:gd name="connsiteX20" fmla="*/ 855124 w 936151"/>
                <a:gd name="connsiteY20" fmla="*/ 0 h 348544"/>
                <a:gd name="connsiteX21" fmla="*/ 936152 w 936151"/>
                <a:gd name="connsiteY21" fmla="*/ 0 h 348544"/>
                <a:gd name="connsiteX22" fmla="*/ 808115 w 936151"/>
                <a:gd name="connsiteY22" fmla="*/ 202338 h 348544"/>
                <a:gd name="connsiteX23" fmla="*/ 808115 w 936151"/>
                <a:gd name="connsiteY23" fmla="*/ 348544 h 348544"/>
                <a:gd name="connsiteX24" fmla="*/ 738066 w 936151"/>
                <a:gd name="connsiteY24" fmla="*/ 348544 h 348544"/>
                <a:gd name="connsiteX25" fmla="*/ 738066 w 936151"/>
                <a:gd name="connsiteY25" fmla="*/ 201875 h 348544"/>
                <a:gd name="connsiteX26" fmla="*/ 610416 w 936151"/>
                <a:gd name="connsiteY26" fmla="*/ 0 h 348544"/>
                <a:gd name="connsiteX27" fmla="*/ 610416 w 936151"/>
                <a:gd name="connsiteY27" fmla="*/ 0 h 348544"/>
                <a:gd name="connsiteX28" fmla="*/ 450293 w 936151"/>
                <a:gd name="connsiteY28" fmla="*/ 0 h 348544"/>
                <a:gd name="connsiteX29" fmla="*/ 524672 w 936151"/>
                <a:gd name="connsiteY29" fmla="*/ 0 h 348544"/>
                <a:gd name="connsiteX30" fmla="*/ 664151 w 936151"/>
                <a:gd name="connsiteY30" fmla="*/ 348544 h 348544"/>
                <a:gd name="connsiteX31" fmla="*/ 587685 w 936151"/>
                <a:gd name="connsiteY31" fmla="*/ 348544 h 348544"/>
                <a:gd name="connsiteX32" fmla="*/ 557299 w 936151"/>
                <a:gd name="connsiteY32" fmla="*/ 269372 h 348544"/>
                <a:gd name="connsiteX33" fmla="*/ 418052 w 936151"/>
                <a:gd name="connsiteY33" fmla="*/ 269372 h 348544"/>
                <a:gd name="connsiteX34" fmla="*/ 389290 w 936151"/>
                <a:gd name="connsiteY34" fmla="*/ 348544 h 348544"/>
                <a:gd name="connsiteX35" fmla="*/ 314679 w 936151"/>
                <a:gd name="connsiteY35" fmla="*/ 348544 h 348544"/>
                <a:gd name="connsiteX36" fmla="*/ 450293 w 936151"/>
                <a:gd name="connsiteY36" fmla="*/ 0 h 348544"/>
                <a:gd name="connsiteX37" fmla="*/ 450293 w 936151"/>
                <a:gd name="connsiteY37" fmla="*/ 0 h 348544"/>
                <a:gd name="connsiteX38" fmla="*/ 77 w 936151"/>
                <a:gd name="connsiteY38" fmla="*/ 0 h 348544"/>
                <a:gd name="connsiteX39" fmla="*/ 128578 w 936151"/>
                <a:gd name="connsiteY39" fmla="*/ 0 h 348544"/>
                <a:gd name="connsiteX40" fmla="*/ 194838 w 936151"/>
                <a:gd name="connsiteY40" fmla="*/ 6650 h 348544"/>
                <a:gd name="connsiteX41" fmla="*/ 247336 w 936151"/>
                <a:gd name="connsiteY41" fmla="*/ 38736 h 348544"/>
                <a:gd name="connsiteX42" fmla="*/ 280583 w 936151"/>
                <a:gd name="connsiteY42" fmla="*/ 95177 h 348544"/>
                <a:gd name="connsiteX43" fmla="*/ 291948 w 936151"/>
                <a:gd name="connsiteY43" fmla="*/ 177520 h 348544"/>
                <a:gd name="connsiteX44" fmla="*/ 281279 w 936151"/>
                <a:gd name="connsiteY44" fmla="*/ 251667 h 348544"/>
                <a:gd name="connsiteX45" fmla="*/ 244012 w 936151"/>
                <a:gd name="connsiteY45" fmla="*/ 313210 h 348544"/>
                <a:gd name="connsiteX46" fmla="*/ 194606 w 936151"/>
                <a:gd name="connsiteY46" fmla="*/ 341045 h 348544"/>
                <a:gd name="connsiteX47" fmla="*/ 132366 w 936151"/>
                <a:gd name="connsiteY47" fmla="*/ 348389 h 348544"/>
                <a:gd name="connsiteX48" fmla="*/ 0 w 936151"/>
                <a:gd name="connsiteY48" fmla="*/ 348389 h 348544"/>
                <a:gd name="connsiteX49" fmla="*/ 0 w 936151"/>
                <a:gd name="connsiteY49" fmla="*/ 0 h 348544"/>
                <a:gd name="connsiteX50" fmla="*/ 77 w 936151"/>
                <a:gd name="connsiteY50" fmla="*/ 0 h 34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36151" h="348544">
                  <a:moveTo>
                    <a:pt x="486632" y="81260"/>
                  </a:moveTo>
                  <a:lnTo>
                    <a:pt x="439623" y="210611"/>
                  </a:lnTo>
                  <a:lnTo>
                    <a:pt x="534646" y="210611"/>
                  </a:lnTo>
                  <a:lnTo>
                    <a:pt x="486632" y="81260"/>
                  </a:lnTo>
                  <a:lnTo>
                    <a:pt x="486632" y="81260"/>
                  </a:lnTo>
                  <a:close/>
                  <a:moveTo>
                    <a:pt x="70358" y="58916"/>
                  </a:moveTo>
                  <a:lnTo>
                    <a:pt x="70358" y="289784"/>
                  </a:lnTo>
                  <a:lnTo>
                    <a:pt x="122856" y="289784"/>
                  </a:lnTo>
                  <a:cubicBezTo>
                    <a:pt x="142495" y="289784"/>
                    <a:pt x="156644" y="288701"/>
                    <a:pt x="165381" y="286459"/>
                  </a:cubicBezTo>
                  <a:cubicBezTo>
                    <a:pt x="176746" y="283598"/>
                    <a:pt x="186256" y="278804"/>
                    <a:pt x="193756" y="271924"/>
                  </a:cubicBezTo>
                  <a:cubicBezTo>
                    <a:pt x="201256" y="265120"/>
                    <a:pt x="207441" y="253909"/>
                    <a:pt x="212157" y="238290"/>
                  </a:cubicBezTo>
                  <a:cubicBezTo>
                    <a:pt x="216874" y="222673"/>
                    <a:pt x="219270" y="201411"/>
                    <a:pt x="219270" y="174427"/>
                  </a:cubicBezTo>
                  <a:cubicBezTo>
                    <a:pt x="219270" y="147521"/>
                    <a:pt x="216874" y="126800"/>
                    <a:pt x="212157" y="112342"/>
                  </a:cubicBezTo>
                  <a:cubicBezTo>
                    <a:pt x="207441" y="97883"/>
                    <a:pt x="200792" y="86672"/>
                    <a:pt x="192209" y="78554"/>
                  </a:cubicBezTo>
                  <a:cubicBezTo>
                    <a:pt x="183627" y="70436"/>
                    <a:pt x="172803" y="65024"/>
                    <a:pt x="159659" y="62163"/>
                  </a:cubicBezTo>
                  <a:cubicBezTo>
                    <a:pt x="149840" y="59921"/>
                    <a:pt x="130588" y="58838"/>
                    <a:pt x="101903" y="58838"/>
                  </a:cubicBezTo>
                  <a:lnTo>
                    <a:pt x="70358" y="58838"/>
                  </a:lnTo>
                  <a:close/>
                  <a:moveTo>
                    <a:pt x="610416" y="0"/>
                  </a:moveTo>
                  <a:lnTo>
                    <a:pt x="692836" y="0"/>
                  </a:lnTo>
                  <a:lnTo>
                    <a:pt x="774792" y="137856"/>
                  </a:lnTo>
                  <a:lnTo>
                    <a:pt x="855124" y="0"/>
                  </a:lnTo>
                  <a:lnTo>
                    <a:pt x="936152" y="0"/>
                  </a:lnTo>
                  <a:lnTo>
                    <a:pt x="808115" y="202338"/>
                  </a:lnTo>
                  <a:lnTo>
                    <a:pt x="808115" y="348544"/>
                  </a:lnTo>
                  <a:lnTo>
                    <a:pt x="738066" y="348544"/>
                  </a:lnTo>
                  <a:lnTo>
                    <a:pt x="738066" y="201875"/>
                  </a:lnTo>
                  <a:lnTo>
                    <a:pt x="610416" y="0"/>
                  </a:lnTo>
                  <a:lnTo>
                    <a:pt x="610416" y="0"/>
                  </a:lnTo>
                  <a:close/>
                  <a:moveTo>
                    <a:pt x="450293" y="0"/>
                  </a:moveTo>
                  <a:lnTo>
                    <a:pt x="524672" y="0"/>
                  </a:lnTo>
                  <a:lnTo>
                    <a:pt x="664151" y="348544"/>
                  </a:lnTo>
                  <a:lnTo>
                    <a:pt x="587685" y="348544"/>
                  </a:lnTo>
                  <a:lnTo>
                    <a:pt x="557299" y="269372"/>
                  </a:lnTo>
                  <a:lnTo>
                    <a:pt x="418052" y="269372"/>
                  </a:lnTo>
                  <a:lnTo>
                    <a:pt x="389290" y="348544"/>
                  </a:lnTo>
                  <a:lnTo>
                    <a:pt x="314679" y="348544"/>
                  </a:lnTo>
                  <a:lnTo>
                    <a:pt x="450293" y="0"/>
                  </a:lnTo>
                  <a:lnTo>
                    <a:pt x="450293" y="0"/>
                  </a:lnTo>
                  <a:close/>
                  <a:moveTo>
                    <a:pt x="77" y="0"/>
                  </a:moveTo>
                  <a:lnTo>
                    <a:pt x="128578" y="0"/>
                  </a:lnTo>
                  <a:cubicBezTo>
                    <a:pt x="157572" y="0"/>
                    <a:pt x="179684" y="2242"/>
                    <a:pt x="194838" y="6650"/>
                  </a:cubicBezTo>
                  <a:cubicBezTo>
                    <a:pt x="215250" y="12680"/>
                    <a:pt x="232801" y="23350"/>
                    <a:pt x="247336" y="38736"/>
                  </a:cubicBezTo>
                  <a:cubicBezTo>
                    <a:pt x="261872" y="54122"/>
                    <a:pt x="273006" y="72910"/>
                    <a:pt x="280583" y="95177"/>
                  </a:cubicBezTo>
                  <a:cubicBezTo>
                    <a:pt x="288160" y="117444"/>
                    <a:pt x="291948" y="144892"/>
                    <a:pt x="291948" y="177520"/>
                  </a:cubicBezTo>
                  <a:cubicBezTo>
                    <a:pt x="291948" y="206204"/>
                    <a:pt x="288392" y="230946"/>
                    <a:pt x="281279" y="251667"/>
                  </a:cubicBezTo>
                  <a:cubicBezTo>
                    <a:pt x="272542" y="277026"/>
                    <a:pt x="260171" y="297515"/>
                    <a:pt x="244012" y="313210"/>
                  </a:cubicBezTo>
                  <a:cubicBezTo>
                    <a:pt x="231796" y="325118"/>
                    <a:pt x="215327" y="334395"/>
                    <a:pt x="194606" y="341045"/>
                  </a:cubicBezTo>
                  <a:cubicBezTo>
                    <a:pt x="179066" y="345993"/>
                    <a:pt x="158345" y="348389"/>
                    <a:pt x="132366" y="348389"/>
                  </a:cubicBezTo>
                  <a:lnTo>
                    <a:pt x="0" y="348389"/>
                  </a:lnTo>
                  <a:lnTo>
                    <a:pt x="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4"/>
            </a:solidFill>
            <a:ln w="7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306C22E-5AEE-489E-B988-0A2A3BDEBCA2}"/>
              </a:ext>
            </a:extLst>
          </p:cNvPr>
          <p:cNvGrpSpPr/>
          <p:nvPr/>
        </p:nvGrpSpPr>
        <p:grpSpPr>
          <a:xfrm>
            <a:off x="9191041" y="1704146"/>
            <a:ext cx="2405700" cy="4481835"/>
            <a:chOff x="669428" y="1332374"/>
            <a:chExt cx="1926181" cy="3654166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DBC11F8F-B255-42B3-A125-E7016FFFDAC2}"/>
                </a:ext>
              </a:extLst>
            </p:cNvPr>
            <p:cNvSpPr/>
            <p:nvPr/>
          </p:nvSpPr>
          <p:spPr>
            <a:xfrm rot="533683">
              <a:off x="669428" y="4376525"/>
              <a:ext cx="1926181" cy="610015"/>
            </a:xfrm>
            <a:custGeom>
              <a:avLst/>
              <a:gdLst>
                <a:gd name="connsiteX0" fmla="*/ 0 w 1546076"/>
                <a:gd name="connsiteY0" fmla="*/ 0 h 547777"/>
                <a:gd name="connsiteX1" fmla="*/ 1546076 w 1546076"/>
                <a:gd name="connsiteY1" fmla="*/ 0 h 547777"/>
                <a:gd name="connsiteX2" fmla="*/ 1546076 w 1546076"/>
                <a:gd name="connsiteY2" fmla="*/ 547777 h 547777"/>
                <a:gd name="connsiteX3" fmla="*/ 0 w 1546076"/>
                <a:gd name="connsiteY3" fmla="*/ 547777 h 547777"/>
                <a:gd name="connsiteX4" fmla="*/ 0 w 1546076"/>
                <a:gd name="connsiteY4" fmla="*/ 0 h 547777"/>
                <a:gd name="connsiteX0" fmla="*/ 0 w 1546076"/>
                <a:gd name="connsiteY0" fmla="*/ 0 h 547777"/>
                <a:gd name="connsiteX1" fmla="*/ 1546076 w 1546076"/>
                <a:gd name="connsiteY1" fmla="*/ 0 h 547777"/>
                <a:gd name="connsiteX2" fmla="*/ 1300823 w 1546076"/>
                <a:gd name="connsiteY2" fmla="*/ 473861 h 547777"/>
                <a:gd name="connsiteX3" fmla="*/ 0 w 1546076"/>
                <a:gd name="connsiteY3" fmla="*/ 547777 h 547777"/>
                <a:gd name="connsiteX4" fmla="*/ 0 w 1546076"/>
                <a:gd name="connsiteY4" fmla="*/ 0 h 547777"/>
                <a:gd name="connsiteX0" fmla="*/ 311437 w 1546076"/>
                <a:gd name="connsiteY0" fmla="*/ 120616 h 547777"/>
                <a:gd name="connsiteX1" fmla="*/ 1546076 w 1546076"/>
                <a:gd name="connsiteY1" fmla="*/ 0 h 547777"/>
                <a:gd name="connsiteX2" fmla="*/ 1300823 w 1546076"/>
                <a:gd name="connsiteY2" fmla="*/ 473861 h 547777"/>
                <a:gd name="connsiteX3" fmla="*/ 0 w 1546076"/>
                <a:gd name="connsiteY3" fmla="*/ 547777 h 547777"/>
                <a:gd name="connsiteX4" fmla="*/ 311437 w 1546076"/>
                <a:gd name="connsiteY4" fmla="*/ 120616 h 547777"/>
                <a:gd name="connsiteX0" fmla="*/ 454636 w 1546076"/>
                <a:gd name="connsiteY0" fmla="*/ 97957 h 547777"/>
                <a:gd name="connsiteX1" fmla="*/ 1546076 w 1546076"/>
                <a:gd name="connsiteY1" fmla="*/ 0 h 547777"/>
                <a:gd name="connsiteX2" fmla="*/ 1300823 w 1546076"/>
                <a:gd name="connsiteY2" fmla="*/ 473861 h 547777"/>
                <a:gd name="connsiteX3" fmla="*/ 0 w 1546076"/>
                <a:gd name="connsiteY3" fmla="*/ 547777 h 547777"/>
                <a:gd name="connsiteX4" fmla="*/ 454636 w 1546076"/>
                <a:gd name="connsiteY4" fmla="*/ 97957 h 547777"/>
                <a:gd name="connsiteX0" fmla="*/ 454636 w 1714392"/>
                <a:gd name="connsiteY0" fmla="*/ 100262 h 550082"/>
                <a:gd name="connsiteX1" fmla="*/ 1714392 w 1714392"/>
                <a:gd name="connsiteY1" fmla="*/ 0 h 550082"/>
                <a:gd name="connsiteX2" fmla="*/ 1300823 w 1714392"/>
                <a:gd name="connsiteY2" fmla="*/ 476166 h 550082"/>
                <a:gd name="connsiteX3" fmla="*/ 0 w 1714392"/>
                <a:gd name="connsiteY3" fmla="*/ 550082 h 550082"/>
                <a:gd name="connsiteX4" fmla="*/ 454636 w 1714392"/>
                <a:gd name="connsiteY4" fmla="*/ 100262 h 550082"/>
                <a:gd name="connsiteX0" fmla="*/ 454636 w 1908260"/>
                <a:gd name="connsiteY0" fmla="*/ 151213 h 601033"/>
                <a:gd name="connsiteX1" fmla="*/ 1908260 w 1908260"/>
                <a:gd name="connsiteY1" fmla="*/ 0 h 601033"/>
                <a:gd name="connsiteX2" fmla="*/ 1300823 w 1908260"/>
                <a:gd name="connsiteY2" fmla="*/ 527117 h 601033"/>
                <a:gd name="connsiteX3" fmla="*/ 0 w 1908260"/>
                <a:gd name="connsiteY3" fmla="*/ 601033 h 601033"/>
                <a:gd name="connsiteX4" fmla="*/ 454636 w 1908260"/>
                <a:gd name="connsiteY4" fmla="*/ 151213 h 601033"/>
                <a:gd name="connsiteX0" fmla="*/ 675642 w 1908260"/>
                <a:gd name="connsiteY0" fmla="*/ 66773 h 601033"/>
                <a:gd name="connsiteX1" fmla="*/ 1908260 w 1908260"/>
                <a:gd name="connsiteY1" fmla="*/ 0 h 601033"/>
                <a:gd name="connsiteX2" fmla="*/ 1300823 w 1908260"/>
                <a:gd name="connsiteY2" fmla="*/ 527117 h 601033"/>
                <a:gd name="connsiteX3" fmla="*/ 0 w 1908260"/>
                <a:gd name="connsiteY3" fmla="*/ 601033 h 601033"/>
                <a:gd name="connsiteX4" fmla="*/ 675642 w 1908260"/>
                <a:gd name="connsiteY4" fmla="*/ 66773 h 60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260" h="601033">
                  <a:moveTo>
                    <a:pt x="675642" y="66773"/>
                  </a:moveTo>
                  <a:lnTo>
                    <a:pt x="1908260" y="0"/>
                  </a:lnTo>
                  <a:lnTo>
                    <a:pt x="1300823" y="527117"/>
                  </a:lnTo>
                  <a:lnTo>
                    <a:pt x="0" y="601033"/>
                  </a:lnTo>
                  <a:lnTo>
                    <a:pt x="675642" y="6677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52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B2D1485-F974-4DC7-A658-957AF92AAB5F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E463606-3791-4C3B-959D-DF1F8B930924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4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D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4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D30A98B-CA00-4415-90E1-565FBF6B311C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C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D9FBB2-E330-4B22-94D5-B41BC9D26F90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A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5D13511-8AA3-4AB2-8EB8-96BC664A601C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2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B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2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71000E-FB6F-4C82-9789-66D2FC1D7CC1}"/>
              </a:ext>
            </a:extLst>
          </p:cNvPr>
          <p:cNvGrpSpPr/>
          <p:nvPr/>
        </p:nvGrpSpPr>
        <p:grpSpPr>
          <a:xfrm rot="20552454">
            <a:off x="7233292" y="2179486"/>
            <a:ext cx="3202793" cy="3389572"/>
            <a:chOff x="346191" y="519809"/>
            <a:chExt cx="5018840" cy="5311527"/>
          </a:xfrm>
          <a:effectLst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46B37CD-336E-4FF5-9CBB-91ACB4C71CE5}"/>
                </a:ext>
              </a:extLst>
            </p:cNvPr>
            <p:cNvSpPr/>
            <p:nvPr/>
          </p:nvSpPr>
          <p:spPr>
            <a:xfrm>
              <a:off x="2259877" y="2441740"/>
              <a:ext cx="1812048" cy="1359036"/>
            </a:xfrm>
            <a:custGeom>
              <a:avLst/>
              <a:gdLst>
                <a:gd name="connsiteX0" fmla="*/ 1709343 w 1812048"/>
                <a:gd name="connsiteY0" fmla="*/ 115651 h 1359035"/>
                <a:gd name="connsiteX1" fmla="*/ 1812204 w 1812048"/>
                <a:gd name="connsiteY1" fmla="*/ 15989 h 1359035"/>
                <a:gd name="connsiteX2" fmla="*/ 1498826 w 1812048"/>
                <a:gd name="connsiteY2" fmla="*/ 20785 h 1359035"/>
                <a:gd name="connsiteX3" fmla="*/ 1223288 w 1812048"/>
                <a:gd name="connsiteY3" fmla="*/ 79410 h 1359035"/>
                <a:gd name="connsiteX4" fmla="*/ 1099109 w 1812048"/>
                <a:gd name="connsiteY4" fmla="*/ 54361 h 1359035"/>
                <a:gd name="connsiteX5" fmla="*/ 797457 w 1812048"/>
                <a:gd name="connsiteY5" fmla="*/ 0 h 1359035"/>
                <a:gd name="connsiteX6" fmla="*/ 715382 w 1812048"/>
                <a:gd name="connsiteY6" fmla="*/ 36774 h 1359035"/>
                <a:gd name="connsiteX7" fmla="*/ 34265 w 1812048"/>
                <a:gd name="connsiteY7" fmla="*/ 789840 h 1359035"/>
                <a:gd name="connsiteX8" fmla="*/ 63044 w 1812048"/>
                <a:gd name="connsiteY8" fmla="*/ 953457 h 1359035"/>
                <a:gd name="connsiteX9" fmla="*/ 449970 w 1812048"/>
                <a:gd name="connsiteY9" fmla="*/ 1302543 h 1359035"/>
                <a:gd name="connsiteX10" fmla="*/ 619450 w 1812048"/>
                <a:gd name="connsiteY10" fmla="*/ 1318531 h 1359035"/>
                <a:gd name="connsiteX11" fmla="*/ 1709343 w 1812048"/>
                <a:gd name="connsiteY11" fmla="*/ 115651 h 135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2048" h="1359035">
                  <a:moveTo>
                    <a:pt x="1709343" y="115651"/>
                  </a:moveTo>
                  <a:cubicBezTo>
                    <a:pt x="1738656" y="86872"/>
                    <a:pt x="1782358" y="38906"/>
                    <a:pt x="1812204" y="15989"/>
                  </a:cubicBezTo>
                  <a:cubicBezTo>
                    <a:pt x="1761573" y="7461"/>
                    <a:pt x="1627801" y="533"/>
                    <a:pt x="1498826" y="20785"/>
                  </a:cubicBezTo>
                  <a:cubicBezTo>
                    <a:pt x="1457788" y="28780"/>
                    <a:pt x="1384774" y="69284"/>
                    <a:pt x="1223288" y="79410"/>
                  </a:cubicBezTo>
                  <a:cubicBezTo>
                    <a:pt x="1180652" y="78877"/>
                    <a:pt x="1139081" y="70350"/>
                    <a:pt x="1099109" y="54361"/>
                  </a:cubicBezTo>
                  <a:cubicBezTo>
                    <a:pt x="1002112" y="14923"/>
                    <a:pt x="901383" y="0"/>
                    <a:pt x="797457" y="0"/>
                  </a:cubicBezTo>
                  <a:cubicBezTo>
                    <a:pt x="763348" y="0"/>
                    <a:pt x="738299" y="11725"/>
                    <a:pt x="715382" y="36774"/>
                  </a:cubicBezTo>
                  <a:cubicBezTo>
                    <a:pt x="488343" y="287796"/>
                    <a:pt x="261304" y="538818"/>
                    <a:pt x="34265" y="789840"/>
                  </a:cubicBezTo>
                  <a:cubicBezTo>
                    <a:pt x="-19564" y="848998"/>
                    <a:pt x="-9970" y="898563"/>
                    <a:pt x="63044" y="953457"/>
                  </a:cubicBezTo>
                  <a:cubicBezTo>
                    <a:pt x="202146" y="1058449"/>
                    <a:pt x="333786" y="1173035"/>
                    <a:pt x="449970" y="1302543"/>
                  </a:cubicBezTo>
                  <a:cubicBezTo>
                    <a:pt x="512859" y="1373426"/>
                    <a:pt x="565088" y="1378755"/>
                    <a:pt x="619450" y="1318531"/>
                  </a:cubicBezTo>
                  <a:cubicBezTo>
                    <a:pt x="678608" y="1254044"/>
                    <a:pt x="1693355" y="133239"/>
                    <a:pt x="1709343" y="115651"/>
                  </a:cubicBezTo>
                  <a:close/>
                </a:path>
              </a:pathLst>
            </a:custGeom>
            <a:solidFill>
              <a:schemeClr val="accent1"/>
            </a:solidFill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08B168D-C07A-4ECB-800D-616AD9CC7077}"/>
                </a:ext>
              </a:extLst>
            </p:cNvPr>
            <p:cNvSpPr/>
            <p:nvPr/>
          </p:nvSpPr>
          <p:spPr>
            <a:xfrm>
              <a:off x="346191" y="519809"/>
              <a:ext cx="5018840" cy="5311527"/>
            </a:xfrm>
            <a:custGeom>
              <a:avLst/>
              <a:gdLst>
                <a:gd name="connsiteX0" fmla="*/ 1363501 w 5018840"/>
                <a:gd name="connsiteY0" fmla="*/ 3844634 h 5311527"/>
                <a:gd name="connsiteX1" fmla="*/ 1377691 w 5018840"/>
                <a:gd name="connsiteY1" fmla="*/ 3851229 h 5311527"/>
                <a:gd name="connsiteX2" fmla="*/ 1378224 w 5018840"/>
                <a:gd name="connsiteY2" fmla="*/ 3875212 h 5311527"/>
                <a:gd name="connsiteX3" fmla="*/ 987567 w 5018840"/>
                <a:gd name="connsiteY3" fmla="*/ 4294649 h 5311527"/>
                <a:gd name="connsiteX4" fmla="*/ 229171 w 5018840"/>
                <a:gd name="connsiteY4" fmla="*/ 5109538 h 5311527"/>
                <a:gd name="connsiteX5" fmla="*/ 31977 w 5018840"/>
                <a:gd name="connsiteY5" fmla="*/ 5285946 h 5311527"/>
                <a:gd name="connsiteX6" fmla="*/ 2665 w 5018840"/>
                <a:gd name="connsiteY6" fmla="*/ 5311527 h 5311527"/>
                <a:gd name="connsiteX7" fmla="*/ 0 w 5018840"/>
                <a:gd name="connsiteY7" fmla="*/ 5308863 h 5311527"/>
                <a:gd name="connsiteX8" fmla="*/ 151359 w 5018840"/>
                <a:gd name="connsiteY8" fmla="*/ 5145779 h 5311527"/>
                <a:gd name="connsiteX9" fmla="*/ 1352109 w 5018840"/>
                <a:gd name="connsiteY9" fmla="*/ 3854427 h 5311527"/>
                <a:gd name="connsiteX10" fmla="*/ 1363501 w 5018840"/>
                <a:gd name="connsiteY10" fmla="*/ 3844634 h 5311527"/>
                <a:gd name="connsiteX11" fmla="*/ 1625514 w 5018840"/>
                <a:gd name="connsiteY11" fmla="*/ 3319871 h 5311527"/>
                <a:gd name="connsiteX12" fmla="*/ 1614855 w 5018840"/>
                <a:gd name="connsiteY12" fmla="*/ 3332129 h 5311527"/>
                <a:gd name="connsiteX13" fmla="*/ 1461364 w 5018840"/>
                <a:gd name="connsiteY13" fmla="*/ 3608201 h 5311527"/>
                <a:gd name="connsiteX14" fmla="*/ 1457633 w 5018840"/>
                <a:gd name="connsiteY14" fmla="*/ 3622058 h 5311527"/>
                <a:gd name="connsiteX15" fmla="*/ 1467760 w 5018840"/>
                <a:gd name="connsiteY15" fmla="*/ 3609800 h 5311527"/>
                <a:gd name="connsiteX16" fmla="*/ 1645767 w 5018840"/>
                <a:gd name="connsiteY16" fmla="*/ 3371568 h 5311527"/>
                <a:gd name="connsiteX17" fmla="*/ 1640970 w 5018840"/>
                <a:gd name="connsiteY17" fmla="*/ 3326800 h 5311527"/>
                <a:gd name="connsiteX18" fmla="*/ 1625514 w 5018840"/>
                <a:gd name="connsiteY18" fmla="*/ 3319871 h 5311527"/>
                <a:gd name="connsiteX19" fmla="*/ 1651230 w 5018840"/>
                <a:gd name="connsiteY19" fmla="*/ 3238396 h 5311527"/>
                <a:gd name="connsiteX20" fmla="*/ 1664953 w 5018840"/>
                <a:gd name="connsiteY20" fmla="*/ 3245791 h 5311527"/>
                <a:gd name="connsiteX21" fmla="*/ 1983126 w 5018840"/>
                <a:gd name="connsiteY21" fmla="*/ 3530922 h 5311527"/>
                <a:gd name="connsiteX22" fmla="*/ 1980461 w 5018840"/>
                <a:gd name="connsiteY22" fmla="*/ 3557037 h 5311527"/>
                <a:gd name="connsiteX23" fmla="*/ 1526918 w 5018840"/>
                <a:gd name="connsiteY23" fmla="*/ 3852294 h 5311527"/>
                <a:gd name="connsiteX24" fmla="*/ 1476820 w 5018840"/>
                <a:gd name="connsiteY24" fmla="*/ 3867750 h 5311527"/>
                <a:gd name="connsiteX25" fmla="*/ 1380888 w 5018840"/>
                <a:gd name="connsiteY25" fmla="*/ 3712127 h 5311527"/>
                <a:gd name="connsiteX26" fmla="*/ 1639904 w 5018840"/>
                <a:gd name="connsiteY26" fmla="*/ 3248988 h 5311527"/>
                <a:gd name="connsiteX27" fmla="*/ 1651230 w 5018840"/>
                <a:gd name="connsiteY27" fmla="*/ 3238396 h 5311527"/>
                <a:gd name="connsiteX28" fmla="*/ 1909644 w 5018840"/>
                <a:gd name="connsiteY28" fmla="*/ 3080042 h 5311527"/>
                <a:gd name="connsiteX29" fmla="*/ 1920236 w 5018840"/>
                <a:gd name="connsiteY29" fmla="*/ 3085905 h 5311527"/>
                <a:gd name="connsiteX30" fmla="*/ 2130221 w 5018840"/>
                <a:gd name="connsiteY30" fmla="*/ 3275637 h 5311527"/>
                <a:gd name="connsiteX31" fmla="*/ 2140880 w 5018840"/>
                <a:gd name="connsiteY31" fmla="*/ 3283098 h 5311527"/>
                <a:gd name="connsiteX32" fmla="*/ 2131287 w 5018840"/>
                <a:gd name="connsiteY32" fmla="*/ 3294823 h 5311527"/>
                <a:gd name="connsiteX33" fmla="*/ 2006042 w 5018840"/>
                <a:gd name="connsiteY33" fmla="*/ 3433924 h 5311527"/>
                <a:gd name="connsiteX34" fmla="*/ 1984724 w 5018840"/>
                <a:gd name="connsiteY34" fmla="*/ 3434990 h 5311527"/>
                <a:gd name="connsiteX35" fmla="*/ 1775806 w 5018840"/>
                <a:gd name="connsiteY35" fmla="*/ 3246857 h 5311527"/>
                <a:gd name="connsiteX36" fmla="*/ 1775273 w 5018840"/>
                <a:gd name="connsiteY36" fmla="*/ 3224473 h 5311527"/>
                <a:gd name="connsiteX37" fmla="*/ 1899451 w 5018840"/>
                <a:gd name="connsiteY37" fmla="*/ 3086971 h 5311527"/>
                <a:gd name="connsiteX38" fmla="*/ 1909644 w 5018840"/>
                <a:gd name="connsiteY38" fmla="*/ 3080042 h 5311527"/>
                <a:gd name="connsiteX39" fmla="*/ 2638128 w 5018840"/>
                <a:gd name="connsiteY39" fmla="*/ 2708040 h 5311527"/>
                <a:gd name="connsiteX40" fmla="*/ 2657847 w 5018840"/>
                <a:gd name="connsiteY40" fmla="*/ 2719232 h 5311527"/>
                <a:gd name="connsiteX41" fmla="*/ 2852377 w 5018840"/>
                <a:gd name="connsiteY41" fmla="*/ 2888180 h 5311527"/>
                <a:gd name="connsiteX42" fmla="*/ 2849179 w 5018840"/>
                <a:gd name="connsiteY42" fmla="*/ 2928684 h 5311527"/>
                <a:gd name="connsiteX43" fmla="*/ 2808142 w 5018840"/>
                <a:gd name="connsiteY43" fmla="*/ 2936679 h 5311527"/>
                <a:gd name="connsiteX44" fmla="*/ 2612013 w 5018840"/>
                <a:gd name="connsiteY44" fmla="*/ 2766132 h 5311527"/>
                <a:gd name="connsiteX45" fmla="*/ 2601887 w 5018840"/>
                <a:gd name="connsiteY45" fmla="*/ 2725627 h 5311527"/>
                <a:gd name="connsiteX46" fmla="*/ 2638128 w 5018840"/>
                <a:gd name="connsiteY46" fmla="*/ 2708040 h 5311527"/>
                <a:gd name="connsiteX47" fmla="*/ 2348467 w 5018840"/>
                <a:gd name="connsiteY47" fmla="*/ 2661939 h 5311527"/>
                <a:gd name="connsiteX48" fmla="*/ 2373249 w 5018840"/>
                <a:gd name="connsiteY48" fmla="*/ 2670733 h 5311527"/>
                <a:gd name="connsiteX49" fmla="*/ 2441467 w 5018840"/>
                <a:gd name="connsiteY49" fmla="*/ 2728825 h 5311527"/>
                <a:gd name="connsiteX50" fmla="*/ 2752714 w 5018840"/>
                <a:gd name="connsiteY50" fmla="*/ 2999034 h 5311527"/>
                <a:gd name="connsiteX51" fmla="*/ 2709012 w 5018840"/>
                <a:gd name="connsiteY51" fmla="*/ 3047533 h 5311527"/>
                <a:gd name="connsiteX52" fmla="*/ 2456923 w 5018840"/>
                <a:gd name="connsiteY52" fmla="*/ 2830087 h 5311527"/>
                <a:gd name="connsiteX53" fmla="*/ 2341805 w 5018840"/>
                <a:gd name="connsiteY53" fmla="*/ 2730423 h 5311527"/>
                <a:gd name="connsiteX54" fmla="*/ 2331146 w 5018840"/>
                <a:gd name="connsiteY54" fmla="*/ 2720830 h 5311527"/>
                <a:gd name="connsiteX55" fmla="*/ 2326882 w 5018840"/>
                <a:gd name="connsiteY55" fmla="*/ 2673930 h 5311527"/>
                <a:gd name="connsiteX56" fmla="*/ 2348467 w 5018840"/>
                <a:gd name="connsiteY56" fmla="*/ 2661939 h 5311527"/>
                <a:gd name="connsiteX57" fmla="*/ 2706879 w 5018840"/>
                <a:gd name="connsiteY57" fmla="*/ 2613640 h 5311527"/>
                <a:gd name="connsiteX58" fmla="*/ 2731395 w 5018840"/>
                <a:gd name="connsiteY58" fmla="*/ 2620102 h 5311527"/>
                <a:gd name="connsiteX59" fmla="*/ 2934985 w 5018840"/>
                <a:gd name="connsiteY59" fmla="*/ 2797577 h 5311527"/>
                <a:gd name="connsiteX60" fmla="*/ 2891815 w 5018840"/>
                <a:gd name="connsiteY60" fmla="*/ 2844477 h 5311527"/>
                <a:gd name="connsiteX61" fmla="*/ 2693555 w 5018840"/>
                <a:gd name="connsiteY61" fmla="*/ 2673397 h 5311527"/>
                <a:gd name="connsiteX62" fmla="*/ 2685560 w 5018840"/>
                <a:gd name="connsiteY62" fmla="*/ 2627563 h 5311527"/>
                <a:gd name="connsiteX63" fmla="*/ 2706879 w 5018840"/>
                <a:gd name="connsiteY63" fmla="*/ 2613640 h 5311527"/>
                <a:gd name="connsiteX64" fmla="*/ 2806542 w 5018840"/>
                <a:gd name="connsiteY64" fmla="*/ 2503386 h 5311527"/>
                <a:gd name="connsiteX65" fmla="*/ 2833190 w 5018840"/>
                <a:gd name="connsiteY65" fmla="*/ 2514044 h 5311527"/>
                <a:gd name="connsiteX66" fmla="*/ 3017060 w 5018840"/>
                <a:gd name="connsiteY66" fmla="*/ 2673399 h 5311527"/>
                <a:gd name="connsiteX67" fmla="*/ 3032516 w 5018840"/>
                <a:gd name="connsiteY67" fmla="*/ 2689921 h 5311527"/>
                <a:gd name="connsiteX68" fmla="*/ 2990946 w 5018840"/>
                <a:gd name="connsiteY68" fmla="*/ 2735755 h 5311527"/>
                <a:gd name="connsiteX69" fmla="*/ 2867299 w 5018840"/>
                <a:gd name="connsiteY69" fmla="*/ 2630763 h 5311527"/>
                <a:gd name="connsiteX70" fmla="*/ 2788954 w 5018840"/>
                <a:gd name="connsiteY70" fmla="*/ 2562543 h 5311527"/>
                <a:gd name="connsiteX71" fmla="*/ 2783092 w 5018840"/>
                <a:gd name="connsiteY71" fmla="*/ 2515110 h 5311527"/>
                <a:gd name="connsiteX72" fmla="*/ 2806542 w 5018840"/>
                <a:gd name="connsiteY72" fmla="*/ 2503386 h 5311527"/>
                <a:gd name="connsiteX73" fmla="*/ 2975955 w 5018840"/>
                <a:gd name="connsiteY73" fmla="*/ 2325178 h 5311527"/>
                <a:gd name="connsiteX74" fmla="*/ 3003735 w 5018840"/>
                <a:gd name="connsiteY74" fmla="*/ 2337636 h 5311527"/>
                <a:gd name="connsiteX75" fmla="*/ 3198797 w 5018840"/>
                <a:gd name="connsiteY75" fmla="*/ 2506583 h 5311527"/>
                <a:gd name="connsiteX76" fmla="*/ 3195067 w 5018840"/>
                <a:gd name="connsiteY76" fmla="*/ 2547621 h 5311527"/>
                <a:gd name="connsiteX77" fmla="*/ 3155095 w 5018840"/>
                <a:gd name="connsiteY77" fmla="*/ 2555082 h 5311527"/>
                <a:gd name="connsiteX78" fmla="*/ 2960033 w 5018840"/>
                <a:gd name="connsiteY78" fmla="*/ 2386667 h 5311527"/>
                <a:gd name="connsiteX79" fmla="*/ 2952571 w 5018840"/>
                <a:gd name="connsiteY79" fmla="*/ 2337103 h 5311527"/>
                <a:gd name="connsiteX80" fmla="*/ 2975955 w 5018840"/>
                <a:gd name="connsiteY80" fmla="*/ 2325178 h 5311527"/>
                <a:gd name="connsiteX81" fmla="*/ 2720003 w 5018840"/>
                <a:gd name="connsiteY81" fmla="*/ 2277678 h 5311527"/>
                <a:gd name="connsiteX82" fmla="*/ 2750049 w 5018840"/>
                <a:gd name="connsiteY82" fmla="*/ 2292334 h 5311527"/>
                <a:gd name="connsiteX83" fmla="*/ 3103931 w 5018840"/>
                <a:gd name="connsiteY83" fmla="*/ 2599318 h 5311527"/>
                <a:gd name="connsiteX84" fmla="*/ 3110860 w 5018840"/>
                <a:gd name="connsiteY84" fmla="*/ 2603581 h 5311527"/>
                <a:gd name="connsiteX85" fmla="*/ 3101266 w 5018840"/>
                <a:gd name="connsiteY85" fmla="*/ 2663805 h 5311527"/>
                <a:gd name="connsiteX86" fmla="*/ 3064492 w 5018840"/>
                <a:gd name="connsiteY86" fmla="*/ 2653679 h 5311527"/>
                <a:gd name="connsiteX87" fmla="*/ 2824130 w 5018840"/>
                <a:gd name="connsiteY87" fmla="*/ 2444228 h 5311527"/>
                <a:gd name="connsiteX88" fmla="*/ 2706346 w 5018840"/>
                <a:gd name="connsiteY88" fmla="*/ 2341899 h 5311527"/>
                <a:gd name="connsiteX89" fmla="*/ 2695154 w 5018840"/>
                <a:gd name="connsiteY89" fmla="*/ 2288604 h 5311527"/>
                <a:gd name="connsiteX90" fmla="*/ 2720003 w 5018840"/>
                <a:gd name="connsiteY90" fmla="*/ 2277678 h 5311527"/>
                <a:gd name="connsiteX91" fmla="*/ 3064159 w 5018840"/>
                <a:gd name="connsiteY91" fmla="*/ 2222052 h 5311527"/>
                <a:gd name="connsiteX92" fmla="*/ 3089541 w 5018840"/>
                <a:gd name="connsiteY92" fmla="*/ 2231045 h 5311527"/>
                <a:gd name="connsiteX93" fmla="*/ 3284071 w 5018840"/>
                <a:gd name="connsiteY93" fmla="*/ 2399993 h 5311527"/>
                <a:gd name="connsiteX94" fmla="*/ 3289400 w 5018840"/>
                <a:gd name="connsiteY94" fmla="*/ 2406388 h 5311527"/>
                <a:gd name="connsiteX95" fmla="*/ 3246231 w 5018840"/>
                <a:gd name="connsiteY95" fmla="*/ 2452755 h 5311527"/>
                <a:gd name="connsiteX96" fmla="*/ 3049569 w 5018840"/>
                <a:gd name="connsiteY96" fmla="*/ 2283275 h 5311527"/>
                <a:gd name="connsiteX97" fmla="*/ 3041575 w 5018840"/>
                <a:gd name="connsiteY97" fmla="*/ 2234243 h 5311527"/>
                <a:gd name="connsiteX98" fmla="*/ 3064159 w 5018840"/>
                <a:gd name="connsiteY98" fmla="*/ 2222052 h 5311527"/>
                <a:gd name="connsiteX99" fmla="*/ 3160224 w 5018840"/>
                <a:gd name="connsiteY99" fmla="*/ 2111130 h 5311527"/>
                <a:gd name="connsiteX100" fmla="*/ 3184407 w 5018840"/>
                <a:gd name="connsiteY100" fmla="*/ 2119657 h 5311527"/>
                <a:gd name="connsiteX101" fmla="*/ 3377871 w 5018840"/>
                <a:gd name="connsiteY101" fmla="*/ 2287006 h 5311527"/>
                <a:gd name="connsiteX102" fmla="*/ 3387464 w 5018840"/>
                <a:gd name="connsiteY102" fmla="*/ 2298198 h 5311527"/>
                <a:gd name="connsiteX103" fmla="*/ 3345361 w 5018840"/>
                <a:gd name="connsiteY103" fmla="*/ 2344032 h 5311527"/>
                <a:gd name="connsiteX104" fmla="*/ 3186006 w 5018840"/>
                <a:gd name="connsiteY104" fmla="*/ 2207595 h 5311527"/>
                <a:gd name="connsiteX105" fmla="*/ 3142304 w 5018840"/>
                <a:gd name="connsiteY105" fmla="*/ 2169222 h 5311527"/>
                <a:gd name="connsiteX106" fmla="*/ 3138040 w 5018840"/>
                <a:gd name="connsiteY106" fmla="*/ 2123387 h 5311527"/>
                <a:gd name="connsiteX107" fmla="*/ 3160224 w 5018840"/>
                <a:gd name="connsiteY107" fmla="*/ 2111130 h 5311527"/>
                <a:gd name="connsiteX108" fmla="*/ 3361482 w 5018840"/>
                <a:gd name="connsiteY108" fmla="*/ 1912537 h 5311527"/>
                <a:gd name="connsiteX109" fmla="*/ 3382666 w 5018840"/>
                <a:gd name="connsiteY109" fmla="*/ 1925128 h 5311527"/>
                <a:gd name="connsiteX110" fmla="*/ 3406649 w 5018840"/>
                <a:gd name="connsiteY110" fmla="*/ 1944847 h 5311527"/>
                <a:gd name="connsiteX111" fmla="*/ 3471138 w 5018840"/>
                <a:gd name="connsiteY111" fmla="*/ 1995478 h 5311527"/>
                <a:gd name="connsiteX112" fmla="*/ 3559075 w 5018840"/>
                <a:gd name="connsiteY112" fmla="*/ 2070626 h 5311527"/>
                <a:gd name="connsiteX113" fmla="*/ 3575064 w 5018840"/>
                <a:gd name="connsiteY113" fmla="*/ 2091411 h 5311527"/>
                <a:gd name="connsiteX114" fmla="*/ 3573465 w 5018840"/>
                <a:gd name="connsiteY114" fmla="*/ 2133515 h 5311527"/>
                <a:gd name="connsiteX115" fmla="*/ 3529763 w 5018840"/>
                <a:gd name="connsiteY115" fmla="*/ 2140443 h 5311527"/>
                <a:gd name="connsiteX116" fmla="*/ 3363480 w 5018840"/>
                <a:gd name="connsiteY116" fmla="*/ 1995478 h 5311527"/>
                <a:gd name="connsiteX117" fmla="*/ 3326173 w 5018840"/>
                <a:gd name="connsiteY117" fmla="*/ 1962435 h 5311527"/>
                <a:gd name="connsiteX118" fmla="*/ 3337898 w 5018840"/>
                <a:gd name="connsiteY118" fmla="*/ 1917134 h 5311527"/>
                <a:gd name="connsiteX119" fmla="*/ 3361482 w 5018840"/>
                <a:gd name="connsiteY119" fmla="*/ 1912537 h 5311527"/>
                <a:gd name="connsiteX120" fmla="*/ 3072619 w 5018840"/>
                <a:gd name="connsiteY120" fmla="*/ 1868302 h 5311527"/>
                <a:gd name="connsiteX121" fmla="*/ 3100200 w 5018840"/>
                <a:gd name="connsiteY121" fmla="*/ 1880360 h 5311527"/>
                <a:gd name="connsiteX122" fmla="*/ 3230774 w 5018840"/>
                <a:gd name="connsiteY122" fmla="*/ 1993347 h 5311527"/>
                <a:gd name="connsiteX123" fmla="*/ 3270746 w 5018840"/>
                <a:gd name="connsiteY123" fmla="*/ 2021594 h 5311527"/>
                <a:gd name="connsiteX124" fmla="*/ 3463675 w 5018840"/>
                <a:gd name="connsiteY124" fmla="*/ 2187876 h 5311527"/>
                <a:gd name="connsiteX125" fmla="*/ 3473269 w 5018840"/>
                <a:gd name="connsiteY125" fmla="*/ 2203332 h 5311527"/>
                <a:gd name="connsiteX126" fmla="*/ 3470071 w 5018840"/>
                <a:gd name="connsiteY126" fmla="*/ 2245435 h 5311527"/>
                <a:gd name="connsiteX127" fmla="*/ 3428500 w 5018840"/>
                <a:gd name="connsiteY127" fmla="*/ 2252364 h 5311527"/>
                <a:gd name="connsiteX128" fmla="*/ 3144435 w 5018840"/>
                <a:gd name="connsiteY128" fmla="*/ 2005072 h 5311527"/>
                <a:gd name="connsiteX129" fmla="*/ 3137507 w 5018840"/>
                <a:gd name="connsiteY129" fmla="*/ 2000808 h 5311527"/>
                <a:gd name="connsiteX130" fmla="*/ 3058096 w 5018840"/>
                <a:gd name="connsiteY130" fmla="*/ 1930458 h 5311527"/>
                <a:gd name="connsiteX131" fmla="*/ 3049036 w 5018840"/>
                <a:gd name="connsiteY131" fmla="*/ 1879827 h 5311527"/>
                <a:gd name="connsiteX132" fmla="*/ 3072619 w 5018840"/>
                <a:gd name="connsiteY132" fmla="*/ 1868302 h 5311527"/>
                <a:gd name="connsiteX133" fmla="*/ 3444089 w 5018840"/>
                <a:gd name="connsiteY133" fmla="*/ 1807346 h 5311527"/>
                <a:gd name="connsiteX134" fmla="*/ 3471670 w 5018840"/>
                <a:gd name="connsiteY134" fmla="*/ 1820136 h 5311527"/>
                <a:gd name="connsiteX135" fmla="*/ 3651810 w 5018840"/>
                <a:gd name="connsiteY135" fmla="*/ 1974694 h 5311527"/>
                <a:gd name="connsiteX136" fmla="*/ 3666732 w 5018840"/>
                <a:gd name="connsiteY136" fmla="*/ 2022127 h 5311527"/>
                <a:gd name="connsiteX137" fmla="*/ 3622497 w 5018840"/>
                <a:gd name="connsiteY137" fmla="*/ 2037050 h 5311527"/>
                <a:gd name="connsiteX138" fmla="*/ 3596915 w 5018840"/>
                <a:gd name="connsiteY138" fmla="*/ 2022127 h 5311527"/>
                <a:gd name="connsiteX139" fmla="*/ 3520170 w 5018840"/>
                <a:gd name="connsiteY139" fmla="*/ 1956574 h 5311527"/>
                <a:gd name="connsiteX140" fmla="*/ 3507379 w 5018840"/>
                <a:gd name="connsiteY140" fmla="*/ 1939519 h 5311527"/>
                <a:gd name="connsiteX141" fmla="*/ 3429566 w 5018840"/>
                <a:gd name="connsiteY141" fmla="*/ 1870767 h 5311527"/>
                <a:gd name="connsiteX142" fmla="*/ 3420506 w 5018840"/>
                <a:gd name="connsiteY142" fmla="*/ 1818537 h 5311527"/>
                <a:gd name="connsiteX143" fmla="*/ 3444089 w 5018840"/>
                <a:gd name="connsiteY143" fmla="*/ 1807346 h 5311527"/>
                <a:gd name="connsiteX144" fmla="*/ 3538622 w 5018840"/>
                <a:gd name="connsiteY144" fmla="*/ 1697690 h 5311527"/>
                <a:gd name="connsiteX145" fmla="*/ 3567602 w 5018840"/>
                <a:gd name="connsiteY145" fmla="*/ 1710881 h 5311527"/>
                <a:gd name="connsiteX146" fmla="*/ 3748808 w 5018840"/>
                <a:gd name="connsiteY146" fmla="*/ 1867570 h 5311527"/>
                <a:gd name="connsiteX147" fmla="*/ 3766395 w 5018840"/>
                <a:gd name="connsiteY147" fmla="*/ 1900081 h 5311527"/>
                <a:gd name="connsiteX148" fmla="*/ 3747742 w 5018840"/>
                <a:gd name="connsiteY148" fmla="*/ 1927261 h 5311527"/>
                <a:gd name="connsiteX149" fmla="*/ 3712567 w 5018840"/>
                <a:gd name="connsiteY149" fmla="*/ 1923531 h 5311527"/>
                <a:gd name="connsiteX150" fmla="*/ 3665134 w 5018840"/>
                <a:gd name="connsiteY150" fmla="*/ 1883026 h 5311527"/>
                <a:gd name="connsiteX151" fmla="*/ 3525498 w 5018840"/>
                <a:gd name="connsiteY151" fmla="*/ 1761511 h 5311527"/>
                <a:gd name="connsiteX152" fmla="*/ 3514839 w 5018840"/>
                <a:gd name="connsiteY152" fmla="*/ 1709282 h 5311527"/>
                <a:gd name="connsiteX153" fmla="*/ 3538622 w 5018840"/>
                <a:gd name="connsiteY153" fmla="*/ 1697690 h 5311527"/>
                <a:gd name="connsiteX154" fmla="*/ 3467606 w 5018840"/>
                <a:gd name="connsiteY154" fmla="*/ 1451865 h 5311527"/>
                <a:gd name="connsiteX155" fmla="*/ 3499383 w 5018840"/>
                <a:gd name="connsiteY155" fmla="*/ 1469453 h 5311527"/>
                <a:gd name="connsiteX156" fmla="*/ 3837811 w 5018840"/>
                <a:gd name="connsiteY156" fmla="*/ 1775369 h 5311527"/>
                <a:gd name="connsiteX157" fmla="*/ 3856998 w 5018840"/>
                <a:gd name="connsiteY157" fmla="*/ 1811077 h 5311527"/>
                <a:gd name="connsiteX158" fmla="*/ 3841542 w 5018840"/>
                <a:gd name="connsiteY158" fmla="*/ 1832928 h 5311527"/>
                <a:gd name="connsiteX159" fmla="*/ 3810098 w 5018840"/>
                <a:gd name="connsiteY159" fmla="*/ 1831862 h 5311527"/>
                <a:gd name="connsiteX160" fmla="*/ 3787713 w 5018840"/>
                <a:gd name="connsiteY160" fmla="*/ 1813209 h 5311527"/>
                <a:gd name="connsiteX161" fmla="*/ 3458346 w 5018840"/>
                <a:gd name="connsiteY161" fmla="*/ 1515820 h 5311527"/>
                <a:gd name="connsiteX162" fmla="*/ 3443423 w 5018840"/>
                <a:gd name="connsiteY162" fmla="*/ 1461458 h 5311527"/>
                <a:gd name="connsiteX163" fmla="*/ 3467606 w 5018840"/>
                <a:gd name="connsiteY163" fmla="*/ 1451865 h 5311527"/>
                <a:gd name="connsiteX164" fmla="*/ 3419707 w 5018840"/>
                <a:gd name="connsiteY164" fmla="*/ 1000785 h 5311527"/>
                <a:gd name="connsiteX165" fmla="*/ 3403985 w 5018840"/>
                <a:gd name="connsiteY165" fmla="*/ 1011110 h 5311527"/>
                <a:gd name="connsiteX166" fmla="*/ 2562448 w 5018840"/>
                <a:gd name="connsiteY166" fmla="*/ 1942182 h 5311527"/>
                <a:gd name="connsiteX167" fmla="*/ 1920770 w 5018840"/>
                <a:gd name="connsiteY167" fmla="*/ 2652078 h 5311527"/>
                <a:gd name="connsiteX168" fmla="*/ 1871738 w 5018840"/>
                <a:gd name="connsiteY168" fmla="*/ 2775191 h 5311527"/>
                <a:gd name="connsiteX169" fmla="*/ 1933028 w 5018840"/>
                <a:gd name="connsiteY169" fmla="*/ 2907364 h 5311527"/>
                <a:gd name="connsiteX170" fmla="*/ 2332211 w 5018840"/>
                <a:gd name="connsiteY170" fmla="*/ 3267642 h 5311527"/>
                <a:gd name="connsiteX171" fmla="*/ 2593892 w 5018840"/>
                <a:gd name="connsiteY171" fmla="*/ 3254851 h 5311527"/>
                <a:gd name="connsiteX172" fmla="*/ 2884887 w 5018840"/>
                <a:gd name="connsiteY172" fmla="*/ 2932946 h 5311527"/>
                <a:gd name="connsiteX173" fmla="*/ 4076575 w 5018840"/>
                <a:gd name="connsiteY173" fmla="*/ 1615480 h 5311527"/>
                <a:gd name="connsiteX174" fmla="*/ 4076042 w 5018840"/>
                <a:gd name="connsiteY174" fmla="*/ 1588300 h 5311527"/>
                <a:gd name="connsiteX175" fmla="*/ 3435429 w 5018840"/>
                <a:gd name="connsiteY175" fmla="*/ 1010045 h 5311527"/>
                <a:gd name="connsiteX176" fmla="*/ 3419707 w 5018840"/>
                <a:gd name="connsiteY176" fmla="*/ 1000785 h 5311527"/>
                <a:gd name="connsiteX177" fmla="*/ 3413644 w 5018840"/>
                <a:gd name="connsiteY177" fmla="*/ 901588 h 5311527"/>
                <a:gd name="connsiteX178" fmla="*/ 3429567 w 5018840"/>
                <a:gd name="connsiteY178" fmla="*/ 910383 h 5311527"/>
                <a:gd name="connsiteX179" fmla="*/ 4175171 w 5018840"/>
                <a:gd name="connsiteY179" fmla="*/ 1583503 h 5311527"/>
                <a:gd name="connsiteX180" fmla="*/ 4175704 w 5018840"/>
                <a:gd name="connsiteY180" fmla="*/ 1610684 h 5311527"/>
                <a:gd name="connsiteX181" fmla="*/ 2642924 w 5018840"/>
                <a:gd name="connsiteY181" fmla="*/ 3305482 h 5311527"/>
                <a:gd name="connsiteX182" fmla="*/ 2287976 w 5018840"/>
                <a:gd name="connsiteY182" fmla="*/ 3324135 h 5311527"/>
                <a:gd name="connsiteX183" fmla="*/ 1883996 w 5018840"/>
                <a:gd name="connsiteY183" fmla="*/ 2959594 h 5311527"/>
                <a:gd name="connsiteX184" fmla="*/ 1800855 w 5018840"/>
                <a:gd name="connsiteY184" fmla="*/ 2760269 h 5311527"/>
                <a:gd name="connsiteX185" fmla="*/ 1866409 w 5018840"/>
                <a:gd name="connsiteY185" fmla="*/ 2606778 h 5311527"/>
                <a:gd name="connsiteX186" fmla="*/ 2826794 w 5018840"/>
                <a:gd name="connsiteY186" fmla="*/ 1544600 h 5311527"/>
                <a:gd name="connsiteX187" fmla="*/ 3398122 w 5018840"/>
                <a:gd name="connsiteY187" fmla="*/ 911982 h 5311527"/>
                <a:gd name="connsiteX188" fmla="*/ 3413644 w 5018840"/>
                <a:gd name="connsiteY188" fmla="*/ 901588 h 5311527"/>
                <a:gd name="connsiteX189" fmla="*/ 3446622 w 5018840"/>
                <a:gd name="connsiteY189" fmla="*/ 577819 h 5311527"/>
                <a:gd name="connsiteX190" fmla="*/ 3478066 w 5018840"/>
                <a:gd name="connsiteY190" fmla="*/ 593807 h 5311527"/>
                <a:gd name="connsiteX191" fmla="*/ 3971582 w 5018840"/>
                <a:gd name="connsiteY191" fmla="*/ 1039359 h 5311527"/>
                <a:gd name="connsiteX192" fmla="*/ 4485351 w 5018840"/>
                <a:gd name="connsiteY192" fmla="*/ 1503031 h 5311527"/>
                <a:gd name="connsiteX193" fmla="*/ 4507735 w 5018840"/>
                <a:gd name="connsiteY193" fmla="*/ 1539805 h 5311527"/>
                <a:gd name="connsiteX194" fmla="*/ 4495477 w 5018840"/>
                <a:gd name="connsiteY194" fmla="*/ 1563788 h 5311527"/>
                <a:gd name="connsiteX195" fmla="*/ 4428325 w 5018840"/>
                <a:gd name="connsiteY195" fmla="*/ 1637866 h 5311527"/>
                <a:gd name="connsiteX196" fmla="*/ 4368634 w 5018840"/>
                <a:gd name="connsiteY196" fmla="*/ 1640531 h 5311527"/>
                <a:gd name="connsiteX197" fmla="*/ 3933742 w 5018840"/>
                <a:gd name="connsiteY197" fmla="*/ 1247744 h 5311527"/>
                <a:gd name="connsiteX198" fmla="*/ 3359750 w 5018840"/>
                <a:gd name="connsiteY198" fmla="*/ 729179 h 5311527"/>
                <a:gd name="connsiteX199" fmla="*/ 3356552 w 5018840"/>
                <a:gd name="connsiteY199" fmla="*/ 663624 h 5311527"/>
                <a:gd name="connsiteX200" fmla="*/ 3416776 w 5018840"/>
                <a:gd name="connsiteY200" fmla="*/ 597005 h 5311527"/>
                <a:gd name="connsiteX201" fmla="*/ 3446622 w 5018840"/>
                <a:gd name="connsiteY201" fmla="*/ 577819 h 5311527"/>
                <a:gd name="connsiteX202" fmla="*/ 4352179 w 5018840"/>
                <a:gd name="connsiteY202" fmla="*/ 270038 h 5311527"/>
                <a:gd name="connsiteX203" fmla="*/ 4367568 w 5018840"/>
                <a:gd name="connsiteY203" fmla="*/ 278299 h 5311527"/>
                <a:gd name="connsiteX204" fmla="*/ 4743302 w 5018840"/>
                <a:gd name="connsiteY204" fmla="*/ 617790 h 5311527"/>
                <a:gd name="connsiteX205" fmla="*/ 4745434 w 5018840"/>
                <a:gd name="connsiteY205" fmla="*/ 646571 h 5311527"/>
                <a:gd name="connsiteX206" fmla="*/ 4251917 w 5018840"/>
                <a:gd name="connsiteY206" fmla="*/ 1192318 h 5311527"/>
                <a:gd name="connsiteX207" fmla="*/ 4234329 w 5018840"/>
                <a:gd name="connsiteY207" fmla="*/ 1204576 h 5311527"/>
                <a:gd name="connsiteX208" fmla="*/ 4223137 w 5018840"/>
                <a:gd name="connsiteY208" fmla="*/ 1196049 h 5311527"/>
                <a:gd name="connsiteX209" fmla="*/ 3844206 w 5018840"/>
                <a:gd name="connsiteY209" fmla="*/ 853891 h 5311527"/>
                <a:gd name="connsiteX210" fmla="*/ 3843673 w 5018840"/>
                <a:gd name="connsiteY210" fmla="*/ 825111 h 5311527"/>
                <a:gd name="connsiteX211" fmla="*/ 4337190 w 5018840"/>
                <a:gd name="connsiteY211" fmla="*/ 279364 h 5311527"/>
                <a:gd name="connsiteX212" fmla="*/ 4352179 w 5018840"/>
                <a:gd name="connsiteY212" fmla="*/ 270038 h 5311527"/>
                <a:gd name="connsiteX213" fmla="*/ 4381958 w 5018840"/>
                <a:gd name="connsiteY213" fmla="*/ 29 h 5311527"/>
                <a:gd name="connsiteX214" fmla="*/ 4411803 w 5018840"/>
                <a:gd name="connsiteY214" fmla="*/ 15018 h 5311527"/>
                <a:gd name="connsiteX215" fmla="*/ 4891464 w 5018840"/>
                <a:gd name="connsiteY215" fmla="*/ 447779 h 5311527"/>
                <a:gd name="connsiteX216" fmla="*/ 4996989 w 5018840"/>
                <a:gd name="connsiteY216" fmla="*/ 542645 h 5311527"/>
                <a:gd name="connsiteX217" fmla="*/ 5018840 w 5018840"/>
                <a:gd name="connsiteY217" fmla="*/ 567694 h 5311527"/>
                <a:gd name="connsiteX218" fmla="*/ 5018307 w 5018840"/>
                <a:gd name="connsiteY218" fmla="*/ 589012 h 5311527"/>
                <a:gd name="connsiteX219" fmla="*/ 4936232 w 5018840"/>
                <a:gd name="connsiteY219" fmla="*/ 679614 h 5311527"/>
                <a:gd name="connsiteX220" fmla="*/ 4882404 w 5018840"/>
                <a:gd name="connsiteY220" fmla="*/ 682812 h 5311527"/>
                <a:gd name="connsiteX221" fmla="*/ 4288690 w 5018840"/>
                <a:gd name="connsiteY221" fmla="*/ 146126 h 5311527"/>
                <a:gd name="connsiteX222" fmla="*/ 4286559 w 5018840"/>
                <a:gd name="connsiteY222" fmla="*/ 92297 h 5311527"/>
                <a:gd name="connsiteX223" fmla="*/ 4353711 w 5018840"/>
                <a:gd name="connsiteY223" fmla="*/ 18217 h 5311527"/>
                <a:gd name="connsiteX224" fmla="*/ 4381958 w 5018840"/>
                <a:gd name="connsiteY224" fmla="*/ 29 h 53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5018840" h="5311527">
                  <a:moveTo>
                    <a:pt x="1363501" y="3844634"/>
                  </a:moveTo>
                  <a:cubicBezTo>
                    <a:pt x="1367298" y="3843368"/>
                    <a:pt x="1371562" y="3844834"/>
                    <a:pt x="1377691" y="3851229"/>
                  </a:cubicBezTo>
                  <a:cubicBezTo>
                    <a:pt x="1386751" y="3860822"/>
                    <a:pt x="1387284" y="3865619"/>
                    <a:pt x="1378224" y="3875212"/>
                  </a:cubicBezTo>
                  <a:cubicBezTo>
                    <a:pt x="1247649" y="4014846"/>
                    <a:pt x="1117608" y="4155014"/>
                    <a:pt x="987567" y="4294649"/>
                  </a:cubicBezTo>
                  <a:cubicBezTo>
                    <a:pt x="734945" y="4566456"/>
                    <a:pt x="482858" y="4838796"/>
                    <a:pt x="229171" y="5109538"/>
                  </a:cubicBezTo>
                  <a:cubicBezTo>
                    <a:pt x="168947" y="5174025"/>
                    <a:pt x="97531" y="5226788"/>
                    <a:pt x="31977" y="5285946"/>
                  </a:cubicBezTo>
                  <a:cubicBezTo>
                    <a:pt x="22384" y="5294473"/>
                    <a:pt x="12258" y="5303000"/>
                    <a:pt x="2665" y="5311527"/>
                  </a:cubicBezTo>
                  <a:cubicBezTo>
                    <a:pt x="2132" y="5310462"/>
                    <a:pt x="1066" y="5309929"/>
                    <a:pt x="0" y="5308863"/>
                  </a:cubicBezTo>
                  <a:cubicBezTo>
                    <a:pt x="50631" y="5254502"/>
                    <a:pt x="101262" y="5200140"/>
                    <a:pt x="151359" y="5145779"/>
                  </a:cubicBezTo>
                  <a:cubicBezTo>
                    <a:pt x="551609" y="4715151"/>
                    <a:pt x="951859" y="4285056"/>
                    <a:pt x="1352109" y="3854427"/>
                  </a:cubicBezTo>
                  <a:cubicBezTo>
                    <a:pt x="1356372" y="3849897"/>
                    <a:pt x="1359703" y="3845900"/>
                    <a:pt x="1363501" y="3844634"/>
                  </a:cubicBezTo>
                  <a:close/>
                  <a:moveTo>
                    <a:pt x="1625514" y="3319871"/>
                  </a:moveTo>
                  <a:cubicBezTo>
                    <a:pt x="1621651" y="3321070"/>
                    <a:pt x="1618586" y="3325467"/>
                    <a:pt x="1614855" y="3332129"/>
                  </a:cubicBezTo>
                  <a:cubicBezTo>
                    <a:pt x="1563691" y="3424330"/>
                    <a:pt x="1512528" y="3516000"/>
                    <a:pt x="1461364" y="3608201"/>
                  </a:cubicBezTo>
                  <a:cubicBezTo>
                    <a:pt x="1459232" y="3611932"/>
                    <a:pt x="1454436" y="3615129"/>
                    <a:pt x="1457633" y="3622058"/>
                  </a:cubicBezTo>
                  <a:cubicBezTo>
                    <a:pt x="1461364" y="3617261"/>
                    <a:pt x="1465095" y="3613531"/>
                    <a:pt x="1467760" y="3609800"/>
                  </a:cubicBezTo>
                  <a:cubicBezTo>
                    <a:pt x="1527451" y="3530390"/>
                    <a:pt x="1586609" y="3450979"/>
                    <a:pt x="1645767" y="3371568"/>
                  </a:cubicBezTo>
                  <a:cubicBezTo>
                    <a:pt x="1664953" y="3346519"/>
                    <a:pt x="1663887" y="3347585"/>
                    <a:pt x="1640970" y="3326800"/>
                  </a:cubicBezTo>
                  <a:cubicBezTo>
                    <a:pt x="1634042" y="3320671"/>
                    <a:pt x="1629378" y="3318672"/>
                    <a:pt x="1625514" y="3319871"/>
                  </a:cubicBezTo>
                  <a:close/>
                  <a:moveTo>
                    <a:pt x="1651230" y="3238396"/>
                  </a:moveTo>
                  <a:cubicBezTo>
                    <a:pt x="1655094" y="3238063"/>
                    <a:pt x="1659357" y="3240728"/>
                    <a:pt x="1664953" y="3245791"/>
                  </a:cubicBezTo>
                  <a:cubicBezTo>
                    <a:pt x="1771009" y="3341190"/>
                    <a:pt x="1877067" y="3436056"/>
                    <a:pt x="1983126" y="3530922"/>
                  </a:cubicBezTo>
                  <a:cubicBezTo>
                    <a:pt x="1995916" y="3542647"/>
                    <a:pt x="1994318" y="3547976"/>
                    <a:pt x="1980461" y="3557037"/>
                  </a:cubicBezTo>
                  <a:cubicBezTo>
                    <a:pt x="1829101" y="3655100"/>
                    <a:pt x="1677744" y="3753697"/>
                    <a:pt x="1526918" y="3852294"/>
                  </a:cubicBezTo>
                  <a:cubicBezTo>
                    <a:pt x="1512528" y="3861354"/>
                    <a:pt x="1496006" y="3868282"/>
                    <a:pt x="1476820" y="3867750"/>
                  </a:cubicBezTo>
                  <a:cubicBezTo>
                    <a:pt x="1401140" y="3867750"/>
                    <a:pt x="1344647" y="3777680"/>
                    <a:pt x="1380888" y="3712127"/>
                  </a:cubicBezTo>
                  <a:cubicBezTo>
                    <a:pt x="1466694" y="3557570"/>
                    <a:pt x="1554098" y="3403545"/>
                    <a:pt x="1639904" y="3248988"/>
                  </a:cubicBezTo>
                  <a:cubicBezTo>
                    <a:pt x="1643902" y="3242060"/>
                    <a:pt x="1647366" y="3238729"/>
                    <a:pt x="1651230" y="3238396"/>
                  </a:cubicBezTo>
                  <a:close/>
                  <a:moveTo>
                    <a:pt x="1909644" y="3080042"/>
                  </a:moveTo>
                  <a:cubicBezTo>
                    <a:pt x="1912775" y="3079909"/>
                    <a:pt x="1915973" y="3081908"/>
                    <a:pt x="1920236" y="3085905"/>
                  </a:cubicBezTo>
                  <a:cubicBezTo>
                    <a:pt x="1990054" y="3149327"/>
                    <a:pt x="2060404" y="3212748"/>
                    <a:pt x="2130221" y="3275637"/>
                  </a:cubicBezTo>
                  <a:cubicBezTo>
                    <a:pt x="2133952" y="3278835"/>
                    <a:pt x="2137682" y="3280966"/>
                    <a:pt x="2140880" y="3283098"/>
                  </a:cubicBezTo>
                  <a:cubicBezTo>
                    <a:pt x="2136616" y="3288428"/>
                    <a:pt x="2133952" y="3291625"/>
                    <a:pt x="2131287" y="3294823"/>
                  </a:cubicBezTo>
                  <a:cubicBezTo>
                    <a:pt x="2089183" y="3341190"/>
                    <a:pt x="2047080" y="3387557"/>
                    <a:pt x="2006042" y="3433924"/>
                  </a:cubicBezTo>
                  <a:cubicBezTo>
                    <a:pt x="1998048" y="3442985"/>
                    <a:pt x="1993784" y="3442985"/>
                    <a:pt x="1984724" y="3434990"/>
                  </a:cubicBezTo>
                  <a:cubicBezTo>
                    <a:pt x="1915440" y="3371569"/>
                    <a:pt x="1846156" y="3309213"/>
                    <a:pt x="1775806" y="3246857"/>
                  </a:cubicBezTo>
                  <a:cubicBezTo>
                    <a:pt x="1766212" y="3238330"/>
                    <a:pt x="1766745" y="3233533"/>
                    <a:pt x="1775273" y="3224473"/>
                  </a:cubicBezTo>
                  <a:cubicBezTo>
                    <a:pt x="1817376" y="3179172"/>
                    <a:pt x="1858414" y="3133338"/>
                    <a:pt x="1899451" y="3086971"/>
                  </a:cubicBezTo>
                  <a:cubicBezTo>
                    <a:pt x="1903449" y="3082441"/>
                    <a:pt x="1906513" y="3080175"/>
                    <a:pt x="1909644" y="3080042"/>
                  </a:cubicBezTo>
                  <a:close/>
                  <a:moveTo>
                    <a:pt x="2638128" y="2708040"/>
                  </a:moveTo>
                  <a:cubicBezTo>
                    <a:pt x="2646122" y="2709106"/>
                    <a:pt x="2651985" y="2713903"/>
                    <a:pt x="2657847" y="2719232"/>
                  </a:cubicBezTo>
                  <a:cubicBezTo>
                    <a:pt x="2722869" y="2775725"/>
                    <a:pt x="2787889" y="2831686"/>
                    <a:pt x="2852377" y="2888180"/>
                  </a:cubicBezTo>
                  <a:cubicBezTo>
                    <a:pt x="2858239" y="2902037"/>
                    <a:pt x="2860371" y="2915893"/>
                    <a:pt x="2849179" y="2928684"/>
                  </a:cubicBezTo>
                  <a:cubicBezTo>
                    <a:pt x="2837987" y="2941475"/>
                    <a:pt x="2823597" y="2942008"/>
                    <a:pt x="2808142" y="2936679"/>
                  </a:cubicBezTo>
                  <a:cubicBezTo>
                    <a:pt x="2742588" y="2879652"/>
                    <a:pt x="2677567" y="2823159"/>
                    <a:pt x="2612013" y="2766132"/>
                  </a:cubicBezTo>
                  <a:cubicBezTo>
                    <a:pt x="2598689" y="2754940"/>
                    <a:pt x="2594426" y="2741083"/>
                    <a:pt x="2601887" y="2725627"/>
                  </a:cubicBezTo>
                  <a:cubicBezTo>
                    <a:pt x="2608815" y="2710705"/>
                    <a:pt x="2622139" y="2705375"/>
                    <a:pt x="2638128" y="2708040"/>
                  </a:cubicBezTo>
                  <a:close/>
                  <a:moveTo>
                    <a:pt x="2348467" y="2661939"/>
                  </a:moveTo>
                  <a:cubicBezTo>
                    <a:pt x="2356461" y="2661273"/>
                    <a:pt x="2364989" y="2664071"/>
                    <a:pt x="2373249" y="2670733"/>
                  </a:cubicBezTo>
                  <a:cubicBezTo>
                    <a:pt x="2396699" y="2689386"/>
                    <a:pt x="2418550" y="2709105"/>
                    <a:pt x="2441467" y="2728825"/>
                  </a:cubicBezTo>
                  <a:cubicBezTo>
                    <a:pt x="2545395" y="2818895"/>
                    <a:pt x="2648788" y="2908964"/>
                    <a:pt x="2752714" y="2999034"/>
                  </a:cubicBezTo>
                  <a:cubicBezTo>
                    <a:pt x="2763373" y="3035275"/>
                    <a:pt x="2745253" y="3055527"/>
                    <a:pt x="2709012" y="3047533"/>
                  </a:cubicBezTo>
                  <a:cubicBezTo>
                    <a:pt x="2624805" y="2975051"/>
                    <a:pt x="2540598" y="2902569"/>
                    <a:pt x="2456923" y="2830087"/>
                  </a:cubicBezTo>
                  <a:cubicBezTo>
                    <a:pt x="2418550" y="2797043"/>
                    <a:pt x="2380178" y="2764000"/>
                    <a:pt x="2341805" y="2730423"/>
                  </a:cubicBezTo>
                  <a:cubicBezTo>
                    <a:pt x="2338074" y="2727226"/>
                    <a:pt x="2334343" y="2724028"/>
                    <a:pt x="2331146" y="2720830"/>
                  </a:cubicBezTo>
                  <a:cubicBezTo>
                    <a:pt x="2317289" y="2706440"/>
                    <a:pt x="2315690" y="2687787"/>
                    <a:pt x="2326882" y="2673930"/>
                  </a:cubicBezTo>
                  <a:cubicBezTo>
                    <a:pt x="2333011" y="2666735"/>
                    <a:pt x="2340473" y="2662605"/>
                    <a:pt x="2348467" y="2661939"/>
                  </a:cubicBezTo>
                  <a:close/>
                  <a:moveTo>
                    <a:pt x="2706879" y="2613640"/>
                  </a:moveTo>
                  <a:cubicBezTo>
                    <a:pt x="2715140" y="2612108"/>
                    <a:pt x="2723934" y="2613973"/>
                    <a:pt x="2731395" y="2620102"/>
                  </a:cubicBezTo>
                  <a:cubicBezTo>
                    <a:pt x="2800147" y="2678194"/>
                    <a:pt x="2869431" y="2735754"/>
                    <a:pt x="2934985" y="2797577"/>
                  </a:cubicBezTo>
                  <a:cubicBezTo>
                    <a:pt x="2943512" y="2832752"/>
                    <a:pt x="2929122" y="2848741"/>
                    <a:pt x="2891815" y="2844477"/>
                  </a:cubicBezTo>
                  <a:cubicBezTo>
                    <a:pt x="2825729" y="2787451"/>
                    <a:pt x="2759641" y="2730424"/>
                    <a:pt x="2693555" y="2673397"/>
                  </a:cubicBezTo>
                  <a:cubicBezTo>
                    <a:pt x="2677566" y="2659541"/>
                    <a:pt x="2674901" y="2642486"/>
                    <a:pt x="2685560" y="2627563"/>
                  </a:cubicBezTo>
                  <a:cubicBezTo>
                    <a:pt x="2690890" y="2620102"/>
                    <a:pt x="2698618" y="2615172"/>
                    <a:pt x="2706879" y="2613640"/>
                  </a:cubicBezTo>
                  <a:close/>
                  <a:moveTo>
                    <a:pt x="2806542" y="2503386"/>
                  </a:moveTo>
                  <a:cubicBezTo>
                    <a:pt x="2815336" y="2503119"/>
                    <a:pt x="2824663" y="2506583"/>
                    <a:pt x="2833190" y="2514044"/>
                  </a:cubicBezTo>
                  <a:cubicBezTo>
                    <a:pt x="2894481" y="2566807"/>
                    <a:pt x="2956304" y="2620103"/>
                    <a:pt x="3017060" y="2673399"/>
                  </a:cubicBezTo>
                  <a:cubicBezTo>
                    <a:pt x="3022923" y="2678196"/>
                    <a:pt x="3027187" y="2684591"/>
                    <a:pt x="3032516" y="2689921"/>
                  </a:cubicBezTo>
                  <a:cubicBezTo>
                    <a:pt x="3036247" y="2723497"/>
                    <a:pt x="3023989" y="2736821"/>
                    <a:pt x="2990946" y="2735755"/>
                  </a:cubicBezTo>
                  <a:cubicBezTo>
                    <a:pt x="2947243" y="2703777"/>
                    <a:pt x="2908338" y="2665938"/>
                    <a:pt x="2867299" y="2630763"/>
                  </a:cubicBezTo>
                  <a:cubicBezTo>
                    <a:pt x="2840651" y="2608378"/>
                    <a:pt x="2814536" y="2585460"/>
                    <a:pt x="2788954" y="2562543"/>
                  </a:cubicBezTo>
                  <a:cubicBezTo>
                    <a:pt x="2771900" y="2547088"/>
                    <a:pt x="2770301" y="2529500"/>
                    <a:pt x="2783092" y="2515110"/>
                  </a:cubicBezTo>
                  <a:cubicBezTo>
                    <a:pt x="2789488" y="2507649"/>
                    <a:pt x="2797748" y="2503652"/>
                    <a:pt x="2806542" y="2503386"/>
                  </a:cubicBezTo>
                  <a:close/>
                  <a:moveTo>
                    <a:pt x="2975955" y="2325178"/>
                  </a:moveTo>
                  <a:cubicBezTo>
                    <a:pt x="2984549" y="2325245"/>
                    <a:pt x="2993876" y="2329375"/>
                    <a:pt x="3003735" y="2337636"/>
                  </a:cubicBezTo>
                  <a:cubicBezTo>
                    <a:pt x="3068756" y="2393596"/>
                    <a:pt x="3133777" y="2450090"/>
                    <a:pt x="3198797" y="2506583"/>
                  </a:cubicBezTo>
                  <a:cubicBezTo>
                    <a:pt x="3205193" y="2520973"/>
                    <a:pt x="3206792" y="2534830"/>
                    <a:pt x="3195067" y="2547621"/>
                  </a:cubicBezTo>
                  <a:cubicBezTo>
                    <a:pt x="3183875" y="2559879"/>
                    <a:pt x="3170018" y="2560945"/>
                    <a:pt x="3155095" y="2555082"/>
                  </a:cubicBezTo>
                  <a:cubicBezTo>
                    <a:pt x="3090074" y="2499122"/>
                    <a:pt x="3024520" y="2443162"/>
                    <a:pt x="2960033" y="2386667"/>
                  </a:cubicBezTo>
                  <a:cubicBezTo>
                    <a:pt x="2942978" y="2371745"/>
                    <a:pt x="2940313" y="2351493"/>
                    <a:pt x="2952571" y="2337103"/>
                  </a:cubicBezTo>
                  <a:cubicBezTo>
                    <a:pt x="2959500" y="2329109"/>
                    <a:pt x="2967361" y="2325111"/>
                    <a:pt x="2975955" y="2325178"/>
                  </a:cubicBezTo>
                  <a:close/>
                  <a:moveTo>
                    <a:pt x="2720003" y="2277678"/>
                  </a:moveTo>
                  <a:cubicBezTo>
                    <a:pt x="2729397" y="2278344"/>
                    <a:pt x="2739656" y="2283274"/>
                    <a:pt x="2750049" y="2292334"/>
                  </a:cubicBezTo>
                  <a:cubicBezTo>
                    <a:pt x="2867832" y="2394662"/>
                    <a:pt x="2986148" y="2496990"/>
                    <a:pt x="3103931" y="2599318"/>
                  </a:cubicBezTo>
                  <a:cubicBezTo>
                    <a:pt x="3106063" y="2600916"/>
                    <a:pt x="3108728" y="2601982"/>
                    <a:pt x="3110860" y="2603581"/>
                  </a:cubicBezTo>
                  <a:cubicBezTo>
                    <a:pt x="3131645" y="2629696"/>
                    <a:pt x="3127381" y="2655811"/>
                    <a:pt x="3101266" y="2663805"/>
                  </a:cubicBezTo>
                  <a:cubicBezTo>
                    <a:pt x="3086343" y="2668602"/>
                    <a:pt x="3075152" y="2661673"/>
                    <a:pt x="3064492" y="2653679"/>
                  </a:cubicBezTo>
                  <a:cubicBezTo>
                    <a:pt x="2984549" y="2583862"/>
                    <a:pt x="2904073" y="2514045"/>
                    <a:pt x="2824130" y="2444228"/>
                  </a:cubicBezTo>
                  <a:cubicBezTo>
                    <a:pt x="2784691" y="2410117"/>
                    <a:pt x="2745252" y="2376008"/>
                    <a:pt x="2706346" y="2341899"/>
                  </a:cubicBezTo>
                  <a:cubicBezTo>
                    <a:pt x="2684495" y="2322713"/>
                    <a:pt x="2680765" y="2304592"/>
                    <a:pt x="2695154" y="2288604"/>
                  </a:cubicBezTo>
                  <a:cubicBezTo>
                    <a:pt x="2702083" y="2280610"/>
                    <a:pt x="2710610" y="2277012"/>
                    <a:pt x="2720003" y="2277678"/>
                  </a:cubicBezTo>
                  <a:close/>
                  <a:moveTo>
                    <a:pt x="3064159" y="2222052"/>
                  </a:moveTo>
                  <a:cubicBezTo>
                    <a:pt x="3072753" y="2221319"/>
                    <a:pt x="3081813" y="2224117"/>
                    <a:pt x="3089541" y="2231045"/>
                  </a:cubicBezTo>
                  <a:cubicBezTo>
                    <a:pt x="3154563" y="2287005"/>
                    <a:pt x="3219583" y="2343500"/>
                    <a:pt x="3284071" y="2399993"/>
                  </a:cubicBezTo>
                  <a:cubicBezTo>
                    <a:pt x="3286202" y="2401592"/>
                    <a:pt x="3287802" y="2404257"/>
                    <a:pt x="3289400" y="2406388"/>
                  </a:cubicBezTo>
                  <a:cubicBezTo>
                    <a:pt x="3298461" y="2441563"/>
                    <a:pt x="3284071" y="2457019"/>
                    <a:pt x="3246231" y="2452755"/>
                  </a:cubicBezTo>
                  <a:cubicBezTo>
                    <a:pt x="3180677" y="2396262"/>
                    <a:pt x="3115123" y="2339769"/>
                    <a:pt x="3049569" y="2283275"/>
                  </a:cubicBezTo>
                  <a:cubicBezTo>
                    <a:pt x="3031982" y="2267819"/>
                    <a:pt x="3028784" y="2249698"/>
                    <a:pt x="3041575" y="2234243"/>
                  </a:cubicBezTo>
                  <a:cubicBezTo>
                    <a:pt x="3047438" y="2227048"/>
                    <a:pt x="3055565" y="2222784"/>
                    <a:pt x="3064159" y="2222052"/>
                  </a:cubicBezTo>
                  <a:close/>
                  <a:moveTo>
                    <a:pt x="3160224" y="2111130"/>
                  </a:moveTo>
                  <a:cubicBezTo>
                    <a:pt x="3168285" y="2110330"/>
                    <a:pt x="3176679" y="2112995"/>
                    <a:pt x="3184407" y="2119657"/>
                  </a:cubicBezTo>
                  <a:cubicBezTo>
                    <a:pt x="3248896" y="2175084"/>
                    <a:pt x="3313383" y="2231045"/>
                    <a:pt x="3377871" y="2287006"/>
                  </a:cubicBezTo>
                  <a:cubicBezTo>
                    <a:pt x="3381602" y="2290204"/>
                    <a:pt x="3384266" y="2294467"/>
                    <a:pt x="3387464" y="2298198"/>
                  </a:cubicBezTo>
                  <a:cubicBezTo>
                    <a:pt x="3391195" y="2332307"/>
                    <a:pt x="3379470" y="2345098"/>
                    <a:pt x="3345361" y="2344032"/>
                  </a:cubicBezTo>
                  <a:cubicBezTo>
                    <a:pt x="3292065" y="2298731"/>
                    <a:pt x="3238770" y="2253429"/>
                    <a:pt x="3186006" y="2207595"/>
                  </a:cubicBezTo>
                  <a:cubicBezTo>
                    <a:pt x="3171083" y="2194803"/>
                    <a:pt x="3156161" y="2182546"/>
                    <a:pt x="3142304" y="2169222"/>
                  </a:cubicBezTo>
                  <a:cubicBezTo>
                    <a:pt x="3126848" y="2154299"/>
                    <a:pt x="3125782" y="2137777"/>
                    <a:pt x="3138040" y="2123387"/>
                  </a:cubicBezTo>
                  <a:cubicBezTo>
                    <a:pt x="3144436" y="2116193"/>
                    <a:pt x="3152163" y="2111929"/>
                    <a:pt x="3160224" y="2111130"/>
                  </a:cubicBezTo>
                  <a:close/>
                  <a:moveTo>
                    <a:pt x="3361482" y="1912537"/>
                  </a:moveTo>
                  <a:cubicBezTo>
                    <a:pt x="3368943" y="1914336"/>
                    <a:pt x="3376004" y="1918999"/>
                    <a:pt x="3382666" y="1925128"/>
                  </a:cubicBezTo>
                  <a:cubicBezTo>
                    <a:pt x="3390128" y="1932057"/>
                    <a:pt x="3398655" y="1938452"/>
                    <a:pt x="3406649" y="1944847"/>
                  </a:cubicBezTo>
                  <a:cubicBezTo>
                    <a:pt x="3433298" y="1954974"/>
                    <a:pt x="3449820" y="1978424"/>
                    <a:pt x="3471138" y="1995478"/>
                  </a:cubicBezTo>
                  <a:cubicBezTo>
                    <a:pt x="3501516" y="2019462"/>
                    <a:pt x="3529230" y="2046643"/>
                    <a:pt x="3559075" y="2070626"/>
                  </a:cubicBezTo>
                  <a:cubicBezTo>
                    <a:pt x="3566004" y="2076488"/>
                    <a:pt x="3572932" y="2082351"/>
                    <a:pt x="3575064" y="2091411"/>
                  </a:cubicBezTo>
                  <a:cubicBezTo>
                    <a:pt x="3581992" y="2105801"/>
                    <a:pt x="3584657" y="2120191"/>
                    <a:pt x="3573465" y="2133515"/>
                  </a:cubicBezTo>
                  <a:cubicBezTo>
                    <a:pt x="3560674" y="2146838"/>
                    <a:pt x="3545752" y="2146838"/>
                    <a:pt x="3529763" y="2140443"/>
                  </a:cubicBezTo>
                  <a:cubicBezTo>
                    <a:pt x="3474336" y="2091944"/>
                    <a:pt x="3418908" y="2043978"/>
                    <a:pt x="3363480" y="1995478"/>
                  </a:cubicBezTo>
                  <a:cubicBezTo>
                    <a:pt x="3350689" y="1984286"/>
                    <a:pt x="3338431" y="1973094"/>
                    <a:pt x="3326173" y="1962435"/>
                  </a:cubicBezTo>
                  <a:cubicBezTo>
                    <a:pt x="3318712" y="1944314"/>
                    <a:pt x="3320843" y="1928326"/>
                    <a:pt x="3337898" y="1917134"/>
                  </a:cubicBezTo>
                  <a:cubicBezTo>
                    <a:pt x="3346159" y="1911805"/>
                    <a:pt x="3354020" y="1910739"/>
                    <a:pt x="3361482" y="1912537"/>
                  </a:cubicBezTo>
                  <a:close/>
                  <a:moveTo>
                    <a:pt x="3072619" y="1868302"/>
                  </a:moveTo>
                  <a:cubicBezTo>
                    <a:pt x="3081413" y="1868368"/>
                    <a:pt x="3090873" y="1872366"/>
                    <a:pt x="3100200" y="1880360"/>
                  </a:cubicBezTo>
                  <a:cubicBezTo>
                    <a:pt x="3143902" y="1917667"/>
                    <a:pt x="3187604" y="1955507"/>
                    <a:pt x="3230774" y="1993347"/>
                  </a:cubicBezTo>
                  <a:cubicBezTo>
                    <a:pt x="3248894" y="1996011"/>
                    <a:pt x="3258488" y="2010935"/>
                    <a:pt x="3270746" y="2021594"/>
                  </a:cubicBezTo>
                  <a:cubicBezTo>
                    <a:pt x="3335233" y="2077022"/>
                    <a:pt x="3398655" y="2132982"/>
                    <a:pt x="3463675" y="2187876"/>
                  </a:cubicBezTo>
                  <a:cubicBezTo>
                    <a:pt x="3468472" y="2192140"/>
                    <a:pt x="3472735" y="2196404"/>
                    <a:pt x="3473269" y="2203332"/>
                  </a:cubicBezTo>
                  <a:cubicBezTo>
                    <a:pt x="3480730" y="2217722"/>
                    <a:pt x="3482329" y="2232111"/>
                    <a:pt x="3470071" y="2245435"/>
                  </a:cubicBezTo>
                  <a:cubicBezTo>
                    <a:pt x="3458346" y="2258759"/>
                    <a:pt x="3443956" y="2258226"/>
                    <a:pt x="3428500" y="2252364"/>
                  </a:cubicBezTo>
                  <a:cubicBezTo>
                    <a:pt x="3333634" y="2169756"/>
                    <a:pt x="3238768" y="2087681"/>
                    <a:pt x="3144435" y="2005072"/>
                  </a:cubicBezTo>
                  <a:cubicBezTo>
                    <a:pt x="3142303" y="2003473"/>
                    <a:pt x="3139638" y="2001874"/>
                    <a:pt x="3137507" y="2000808"/>
                  </a:cubicBezTo>
                  <a:cubicBezTo>
                    <a:pt x="3110859" y="1977358"/>
                    <a:pt x="3084744" y="1953908"/>
                    <a:pt x="3058096" y="1930458"/>
                  </a:cubicBezTo>
                  <a:cubicBezTo>
                    <a:pt x="3039443" y="1913936"/>
                    <a:pt x="3036245" y="1895283"/>
                    <a:pt x="3049036" y="1879827"/>
                  </a:cubicBezTo>
                  <a:cubicBezTo>
                    <a:pt x="3055698" y="1872099"/>
                    <a:pt x="3063826" y="1868235"/>
                    <a:pt x="3072619" y="1868302"/>
                  </a:cubicBezTo>
                  <a:close/>
                  <a:moveTo>
                    <a:pt x="3444089" y="1807346"/>
                  </a:moveTo>
                  <a:cubicBezTo>
                    <a:pt x="3452750" y="1807612"/>
                    <a:pt x="3462077" y="1811876"/>
                    <a:pt x="3471670" y="1820136"/>
                  </a:cubicBezTo>
                  <a:cubicBezTo>
                    <a:pt x="3531895" y="1871300"/>
                    <a:pt x="3592119" y="1922465"/>
                    <a:pt x="3651810" y="1974694"/>
                  </a:cubicBezTo>
                  <a:cubicBezTo>
                    <a:pt x="3665666" y="1986952"/>
                    <a:pt x="3677392" y="2001875"/>
                    <a:pt x="3666732" y="2022127"/>
                  </a:cubicBezTo>
                  <a:cubicBezTo>
                    <a:pt x="3657139" y="2040248"/>
                    <a:pt x="3641683" y="2044511"/>
                    <a:pt x="3622497" y="2037050"/>
                  </a:cubicBezTo>
                  <a:cubicBezTo>
                    <a:pt x="3609706" y="2039182"/>
                    <a:pt x="3604910" y="2028523"/>
                    <a:pt x="3596915" y="2022127"/>
                  </a:cubicBezTo>
                  <a:cubicBezTo>
                    <a:pt x="3570268" y="2001342"/>
                    <a:pt x="3546285" y="1977892"/>
                    <a:pt x="3520170" y="1956574"/>
                  </a:cubicBezTo>
                  <a:cubicBezTo>
                    <a:pt x="3514840" y="1952843"/>
                    <a:pt x="3508978" y="1947514"/>
                    <a:pt x="3507379" y="1939519"/>
                  </a:cubicBezTo>
                  <a:cubicBezTo>
                    <a:pt x="3481263" y="1916602"/>
                    <a:pt x="3455681" y="1893685"/>
                    <a:pt x="3429566" y="1870767"/>
                  </a:cubicBezTo>
                  <a:cubicBezTo>
                    <a:pt x="3409847" y="1853180"/>
                    <a:pt x="3406649" y="1833993"/>
                    <a:pt x="3420506" y="1818537"/>
                  </a:cubicBezTo>
                  <a:cubicBezTo>
                    <a:pt x="3427435" y="1810810"/>
                    <a:pt x="3435429" y="1807079"/>
                    <a:pt x="3444089" y="1807346"/>
                  </a:cubicBezTo>
                  <a:close/>
                  <a:moveTo>
                    <a:pt x="3538622" y="1697690"/>
                  </a:moveTo>
                  <a:cubicBezTo>
                    <a:pt x="3547616" y="1697957"/>
                    <a:pt x="3557476" y="1702354"/>
                    <a:pt x="3567602" y="1710881"/>
                  </a:cubicBezTo>
                  <a:cubicBezTo>
                    <a:pt x="3627827" y="1763110"/>
                    <a:pt x="3688051" y="1815341"/>
                    <a:pt x="3748808" y="1867570"/>
                  </a:cubicBezTo>
                  <a:cubicBezTo>
                    <a:pt x="3758401" y="1876098"/>
                    <a:pt x="3766395" y="1885158"/>
                    <a:pt x="3766395" y="1900081"/>
                  </a:cubicBezTo>
                  <a:cubicBezTo>
                    <a:pt x="3765329" y="1911273"/>
                    <a:pt x="3759467" y="1921399"/>
                    <a:pt x="3747742" y="1927261"/>
                  </a:cubicBezTo>
                  <a:cubicBezTo>
                    <a:pt x="3735484" y="1933657"/>
                    <a:pt x="3723226" y="1932058"/>
                    <a:pt x="3712567" y="1923531"/>
                  </a:cubicBezTo>
                  <a:cubicBezTo>
                    <a:pt x="3696578" y="1910207"/>
                    <a:pt x="3681122" y="1896350"/>
                    <a:pt x="3665134" y="1883026"/>
                  </a:cubicBezTo>
                  <a:cubicBezTo>
                    <a:pt x="3618234" y="1842522"/>
                    <a:pt x="3571866" y="1802017"/>
                    <a:pt x="3525498" y="1761511"/>
                  </a:cubicBezTo>
                  <a:cubicBezTo>
                    <a:pt x="3505779" y="1743924"/>
                    <a:pt x="3502048" y="1724737"/>
                    <a:pt x="3514839" y="1709282"/>
                  </a:cubicBezTo>
                  <a:cubicBezTo>
                    <a:pt x="3521501" y="1701288"/>
                    <a:pt x="3529629" y="1697424"/>
                    <a:pt x="3538622" y="1697690"/>
                  </a:cubicBezTo>
                  <a:close/>
                  <a:moveTo>
                    <a:pt x="3467606" y="1451865"/>
                  </a:moveTo>
                  <a:cubicBezTo>
                    <a:pt x="3476866" y="1453198"/>
                    <a:pt x="3487392" y="1459060"/>
                    <a:pt x="3499383" y="1469453"/>
                  </a:cubicBezTo>
                  <a:cubicBezTo>
                    <a:pt x="3612371" y="1571248"/>
                    <a:pt x="3725358" y="1673041"/>
                    <a:pt x="3837811" y="1775369"/>
                  </a:cubicBezTo>
                  <a:cubicBezTo>
                    <a:pt x="3846871" y="1783363"/>
                    <a:pt x="3856998" y="1791357"/>
                    <a:pt x="3856998" y="1811077"/>
                  </a:cubicBezTo>
                  <a:cubicBezTo>
                    <a:pt x="3856464" y="1817472"/>
                    <a:pt x="3852201" y="1827598"/>
                    <a:pt x="3841542" y="1832928"/>
                  </a:cubicBezTo>
                  <a:cubicBezTo>
                    <a:pt x="3830883" y="1838790"/>
                    <a:pt x="3819691" y="1838790"/>
                    <a:pt x="3810098" y="1831862"/>
                  </a:cubicBezTo>
                  <a:cubicBezTo>
                    <a:pt x="3802103" y="1826000"/>
                    <a:pt x="3795175" y="1819604"/>
                    <a:pt x="3787713" y="1813209"/>
                  </a:cubicBezTo>
                  <a:cubicBezTo>
                    <a:pt x="3677924" y="1714079"/>
                    <a:pt x="3568135" y="1614949"/>
                    <a:pt x="3458346" y="1515820"/>
                  </a:cubicBezTo>
                  <a:cubicBezTo>
                    <a:pt x="3434363" y="1493969"/>
                    <a:pt x="3429566" y="1476915"/>
                    <a:pt x="3443423" y="1461458"/>
                  </a:cubicBezTo>
                  <a:cubicBezTo>
                    <a:pt x="3450352" y="1453730"/>
                    <a:pt x="3458346" y="1450533"/>
                    <a:pt x="3467606" y="1451865"/>
                  </a:cubicBezTo>
                  <a:close/>
                  <a:moveTo>
                    <a:pt x="3419707" y="1000785"/>
                  </a:moveTo>
                  <a:cubicBezTo>
                    <a:pt x="3415044" y="1000851"/>
                    <a:pt x="3410380" y="1004183"/>
                    <a:pt x="3403985" y="1011110"/>
                  </a:cubicBezTo>
                  <a:cubicBezTo>
                    <a:pt x="3123651" y="1321824"/>
                    <a:pt x="2842783" y="1632002"/>
                    <a:pt x="2562448" y="1942182"/>
                  </a:cubicBezTo>
                  <a:cubicBezTo>
                    <a:pt x="2348733" y="2178814"/>
                    <a:pt x="2135018" y="2415446"/>
                    <a:pt x="1920770" y="2652078"/>
                  </a:cubicBezTo>
                  <a:cubicBezTo>
                    <a:pt x="1889858" y="2686187"/>
                    <a:pt x="1872271" y="2725093"/>
                    <a:pt x="1871738" y="2775191"/>
                  </a:cubicBezTo>
                  <a:cubicBezTo>
                    <a:pt x="1871205" y="2825289"/>
                    <a:pt x="1892523" y="2870057"/>
                    <a:pt x="1933028" y="2907364"/>
                  </a:cubicBezTo>
                  <a:cubicBezTo>
                    <a:pt x="2066266" y="3027279"/>
                    <a:pt x="2198972" y="3147727"/>
                    <a:pt x="2332211" y="3267642"/>
                  </a:cubicBezTo>
                  <a:cubicBezTo>
                    <a:pt x="2415885" y="3342789"/>
                    <a:pt x="2518745" y="3337992"/>
                    <a:pt x="2593892" y="3254851"/>
                  </a:cubicBezTo>
                  <a:cubicBezTo>
                    <a:pt x="2690891" y="3147194"/>
                    <a:pt x="2787889" y="3040070"/>
                    <a:pt x="2884887" y="2932946"/>
                  </a:cubicBezTo>
                  <a:cubicBezTo>
                    <a:pt x="3281938" y="2493791"/>
                    <a:pt x="3678990" y="2054635"/>
                    <a:pt x="4076575" y="1615480"/>
                  </a:cubicBezTo>
                  <a:cubicBezTo>
                    <a:pt x="4086168" y="1604288"/>
                    <a:pt x="4088300" y="1599492"/>
                    <a:pt x="4076042" y="1588300"/>
                  </a:cubicBezTo>
                  <a:cubicBezTo>
                    <a:pt x="3862327" y="1395905"/>
                    <a:pt x="3648612" y="1203508"/>
                    <a:pt x="3435429" y="1010045"/>
                  </a:cubicBezTo>
                  <a:cubicBezTo>
                    <a:pt x="3429034" y="1003916"/>
                    <a:pt x="3424371" y="1000717"/>
                    <a:pt x="3419707" y="1000785"/>
                  </a:cubicBezTo>
                  <a:close/>
                  <a:moveTo>
                    <a:pt x="3413644" y="901588"/>
                  </a:moveTo>
                  <a:cubicBezTo>
                    <a:pt x="3418374" y="901456"/>
                    <a:pt x="3423171" y="904521"/>
                    <a:pt x="3429567" y="910383"/>
                  </a:cubicBezTo>
                  <a:cubicBezTo>
                    <a:pt x="3677924" y="1135290"/>
                    <a:pt x="3926281" y="1359664"/>
                    <a:pt x="4175171" y="1583503"/>
                  </a:cubicBezTo>
                  <a:cubicBezTo>
                    <a:pt x="4186896" y="1594163"/>
                    <a:pt x="4185830" y="1599492"/>
                    <a:pt x="4175704" y="1610684"/>
                  </a:cubicBezTo>
                  <a:cubicBezTo>
                    <a:pt x="3664600" y="2175617"/>
                    <a:pt x="3154029" y="2740549"/>
                    <a:pt x="2642924" y="3305482"/>
                  </a:cubicBezTo>
                  <a:cubicBezTo>
                    <a:pt x="2545394" y="3413139"/>
                    <a:pt x="2395100" y="3421133"/>
                    <a:pt x="2287976" y="3324135"/>
                  </a:cubicBezTo>
                  <a:cubicBezTo>
                    <a:pt x="2153139" y="3202622"/>
                    <a:pt x="2018834" y="3081108"/>
                    <a:pt x="1883996" y="2959594"/>
                  </a:cubicBezTo>
                  <a:cubicBezTo>
                    <a:pt x="1828569" y="2907364"/>
                    <a:pt x="1800855" y="2845542"/>
                    <a:pt x="1800855" y="2760269"/>
                  </a:cubicBezTo>
                  <a:cubicBezTo>
                    <a:pt x="1801388" y="2709105"/>
                    <a:pt x="1823772" y="2653678"/>
                    <a:pt x="1866409" y="2606778"/>
                  </a:cubicBezTo>
                  <a:cubicBezTo>
                    <a:pt x="2186715" y="2252895"/>
                    <a:pt x="2507021" y="1898480"/>
                    <a:pt x="2826794" y="1544600"/>
                  </a:cubicBezTo>
                  <a:cubicBezTo>
                    <a:pt x="3017592" y="1333549"/>
                    <a:pt x="3208390" y="1123032"/>
                    <a:pt x="3398122" y="911982"/>
                  </a:cubicBezTo>
                  <a:cubicBezTo>
                    <a:pt x="3404251" y="905054"/>
                    <a:pt x="3408914" y="901723"/>
                    <a:pt x="3413644" y="901588"/>
                  </a:cubicBezTo>
                  <a:close/>
                  <a:moveTo>
                    <a:pt x="3446622" y="577819"/>
                  </a:moveTo>
                  <a:cubicBezTo>
                    <a:pt x="3456082" y="577286"/>
                    <a:pt x="3465808" y="582615"/>
                    <a:pt x="3478066" y="593807"/>
                  </a:cubicBezTo>
                  <a:cubicBezTo>
                    <a:pt x="3642749" y="742503"/>
                    <a:pt x="3806899" y="891197"/>
                    <a:pt x="3971582" y="1039359"/>
                  </a:cubicBezTo>
                  <a:cubicBezTo>
                    <a:pt x="4142661" y="1193916"/>
                    <a:pt x="4314273" y="1348474"/>
                    <a:pt x="4485351" y="1503031"/>
                  </a:cubicBezTo>
                  <a:cubicBezTo>
                    <a:pt x="4496010" y="1513157"/>
                    <a:pt x="4507735" y="1521684"/>
                    <a:pt x="4507735" y="1539805"/>
                  </a:cubicBezTo>
                  <a:cubicBezTo>
                    <a:pt x="4507202" y="1547799"/>
                    <a:pt x="4502406" y="1556326"/>
                    <a:pt x="4495477" y="1563788"/>
                  </a:cubicBezTo>
                  <a:cubicBezTo>
                    <a:pt x="4473093" y="1588302"/>
                    <a:pt x="4450709" y="1613351"/>
                    <a:pt x="4428325" y="1637866"/>
                  </a:cubicBezTo>
                  <a:cubicBezTo>
                    <a:pt x="4406474" y="1661849"/>
                    <a:pt x="4393150" y="1662915"/>
                    <a:pt x="4368634" y="1640531"/>
                  </a:cubicBezTo>
                  <a:cubicBezTo>
                    <a:pt x="4223670" y="1509959"/>
                    <a:pt x="4078706" y="1378852"/>
                    <a:pt x="3933742" y="1247744"/>
                  </a:cubicBezTo>
                  <a:cubicBezTo>
                    <a:pt x="3742412" y="1075067"/>
                    <a:pt x="3551080" y="902389"/>
                    <a:pt x="3359750" y="729179"/>
                  </a:cubicBezTo>
                  <a:cubicBezTo>
                    <a:pt x="3332036" y="704129"/>
                    <a:pt x="3331503" y="691871"/>
                    <a:pt x="3356552" y="663624"/>
                  </a:cubicBezTo>
                  <a:cubicBezTo>
                    <a:pt x="3376804" y="641240"/>
                    <a:pt x="3396523" y="619389"/>
                    <a:pt x="3416776" y="597005"/>
                  </a:cubicBezTo>
                  <a:cubicBezTo>
                    <a:pt x="3427968" y="584747"/>
                    <a:pt x="3437162" y="578352"/>
                    <a:pt x="3446622" y="577819"/>
                  </a:cubicBezTo>
                  <a:close/>
                  <a:moveTo>
                    <a:pt x="4352179" y="270038"/>
                  </a:moveTo>
                  <a:cubicBezTo>
                    <a:pt x="4356909" y="270038"/>
                    <a:pt x="4361706" y="272969"/>
                    <a:pt x="4367568" y="278299"/>
                  </a:cubicBezTo>
                  <a:cubicBezTo>
                    <a:pt x="4492813" y="391817"/>
                    <a:pt x="4618057" y="504805"/>
                    <a:pt x="4743302" y="617790"/>
                  </a:cubicBezTo>
                  <a:cubicBezTo>
                    <a:pt x="4754494" y="627917"/>
                    <a:pt x="4756093" y="634846"/>
                    <a:pt x="4745434" y="646571"/>
                  </a:cubicBezTo>
                  <a:cubicBezTo>
                    <a:pt x="4580750" y="828309"/>
                    <a:pt x="4416067" y="1010046"/>
                    <a:pt x="4251917" y="1192318"/>
                  </a:cubicBezTo>
                  <a:cubicBezTo>
                    <a:pt x="4247120" y="1197648"/>
                    <a:pt x="4243390" y="1203510"/>
                    <a:pt x="4234329" y="1204576"/>
                  </a:cubicBezTo>
                  <a:cubicBezTo>
                    <a:pt x="4231132" y="1201911"/>
                    <a:pt x="4226868" y="1199247"/>
                    <a:pt x="4223137" y="1196049"/>
                  </a:cubicBezTo>
                  <a:cubicBezTo>
                    <a:pt x="4096827" y="1081996"/>
                    <a:pt x="3970516" y="967944"/>
                    <a:pt x="3844206" y="853891"/>
                  </a:cubicBezTo>
                  <a:cubicBezTo>
                    <a:pt x="3832481" y="843231"/>
                    <a:pt x="3833547" y="835770"/>
                    <a:pt x="3843673" y="825111"/>
                  </a:cubicBezTo>
                  <a:cubicBezTo>
                    <a:pt x="4008356" y="643373"/>
                    <a:pt x="4173039" y="461635"/>
                    <a:pt x="4337190" y="279364"/>
                  </a:cubicBezTo>
                  <a:cubicBezTo>
                    <a:pt x="4342786" y="272969"/>
                    <a:pt x="4347449" y="270038"/>
                    <a:pt x="4352179" y="270038"/>
                  </a:cubicBezTo>
                  <a:close/>
                  <a:moveTo>
                    <a:pt x="4381958" y="29"/>
                  </a:moveTo>
                  <a:cubicBezTo>
                    <a:pt x="4390885" y="-437"/>
                    <a:pt x="4400078" y="4626"/>
                    <a:pt x="4411803" y="15018"/>
                  </a:cubicBezTo>
                  <a:cubicBezTo>
                    <a:pt x="4571691" y="159450"/>
                    <a:pt x="4731577" y="303348"/>
                    <a:pt x="4891464" y="447779"/>
                  </a:cubicBezTo>
                  <a:cubicBezTo>
                    <a:pt x="4926639" y="479223"/>
                    <a:pt x="4961814" y="511200"/>
                    <a:pt x="4996989" y="542645"/>
                  </a:cubicBezTo>
                  <a:cubicBezTo>
                    <a:pt x="5005516" y="550106"/>
                    <a:pt x="5012978" y="558100"/>
                    <a:pt x="5018840" y="567694"/>
                  </a:cubicBezTo>
                  <a:cubicBezTo>
                    <a:pt x="5018307" y="574622"/>
                    <a:pt x="5018307" y="582083"/>
                    <a:pt x="5018307" y="589012"/>
                  </a:cubicBezTo>
                  <a:cubicBezTo>
                    <a:pt x="4991127" y="619390"/>
                    <a:pt x="4963946" y="649769"/>
                    <a:pt x="4936232" y="679614"/>
                  </a:cubicBezTo>
                  <a:cubicBezTo>
                    <a:pt x="4918112" y="699333"/>
                    <a:pt x="4902123" y="700399"/>
                    <a:pt x="4882404" y="682812"/>
                  </a:cubicBezTo>
                  <a:cubicBezTo>
                    <a:pt x="4684144" y="503739"/>
                    <a:pt x="4486418" y="325199"/>
                    <a:pt x="4288690" y="146126"/>
                  </a:cubicBezTo>
                  <a:cubicBezTo>
                    <a:pt x="4268971" y="128005"/>
                    <a:pt x="4268438" y="112550"/>
                    <a:pt x="4286559" y="92297"/>
                  </a:cubicBezTo>
                  <a:cubicBezTo>
                    <a:pt x="4308943" y="67249"/>
                    <a:pt x="4331327" y="42733"/>
                    <a:pt x="4353711" y="18217"/>
                  </a:cubicBezTo>
                  <a:cubicBezTo>
                    <a:pt x="4364370" y="6492"/>
                    <a:pt x="4373031" y="496"/>
                    <a:pt x="4381958" y="29"/>
                  </a:cubicBezTo>
                  <a:close/>
                </a:path>
              </a:pathLst>
            </a:custGeom>
            <a:solidFill>
              <a:srgbClr val="A7A7A7"/>
            </a:solidFill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Rectangle 7">
            <a:extLst>
              <a:ext uri="{FF2B5EF4-FFF2-40B4-BE49-F238E27FC236}">
                <a16:creationId xmlns:a16="http://schemas.microsoft.com/office/drawing/2014/main" id="{886513D6-91BD-4FE7-AE7D-3C1B44BA4E03}"/>
              </a:ext>
            </a:extLst>
          </p:cNvPr>
          <p:cNvSpPr/>
          <p:nvPr/>
        </p:nvSpPr>
        <p:spPr>
          <a:xfrm>
            <a:off x="6686818" y="5829721"/>
            <a:ext cx="3035740" cy="32082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18DED2-8ED5-46BC-BE64-EEA1B3CEE0BC}"/>
              </a:ext>
            </a:extLst>
          </p:cNvPr>
          <p:cNvSpPr txBox="1"/>
          <p:nvPr/>
        </p:nvSpPr>
        <p:spPr>
          <a:xfrm>
            <a:off x="6427133" y="1442536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BA1B4EA2-5CB6-4222-9067-77802EA26397}"/>
              </a:ext>
            </a:extLst>
          </p:cNvPr>
          <p:cNvSpPr txBox="1">
            <a:spLocks/>
          </p:cNvSpPr>
          <p:nvPr/>
        </p:nvSpPr>
        <p:spPr>
          <a:xfrm>
            <a:off x="4846171" y="1854926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B194FF-DD7A-4F8C-83D5-22FE0D16DAB3}"/>
              </a:ext>
            </a:extLst>
          </p:cNvPr>
          <p:cNvSpPr txBox="1"/>
          <p:nvPr/>
        </p:nvSpPr>
        <p:spPr>
          <a:xfrm>
            <a:off x="6427133" y="2347035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84064277-8020-4B0E-9C92-6F8CC4CDB0FF}"/>
              </a:ext>
            </a:extLst>
          </p:cNvPr>
          <p:cNvSpPr txBox="1">
            <a:spLocks/>
          </p:cNvSpPr>
          <p:nvPr/>
        </p:nvSpPr>
        <p:spPr>
          <a:xfrm>
            <a:off x="4846171" y="2759425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F5C5EA-724E-48D1-BC95-895167D57C78}"/>
              </a:ext>
            </a:extLst>
          </p:cNvPr>
          <p:cNvSpPr txBox="1"/>
          <p:nvPr/>
        </p:nvSpPr>
        <p:spPr>
          <a:xfrm>
            <a:off x="6427133" y="3251534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25005066-BC7F-47F0-88E0-9A115841E64E}"/>
              </a:ext>
            </a:extLst>
          </p:cNvPr>
          <p:cNvSpPr txBox="1">
            <a:spLocks/>
          </p:cNvSpPr>
          <p:nvPr/>
        </p:nvSpPr>
        <p:spPr>
          <a:xfrm>
            <a:off x="4846171" y="3663924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A356AB-2622-4B37-B84B-7FA18375ACF8}"/>
              </a:ext>
            </a:extLst>
          </p:cNvPr>
          <p:cNvSpPr txBox="1"/>
          <p:nvPr/>
        </p:nvSpPr>
        <p:spPr>
          <a:xfrm>
            <a:off x="6427133" y="4156033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01244931-7B20-4EF0-9432-98BB46D5973C}"/>
              </a:ext>
            </a:extLst>
          </p:cNvPr>
          <p:cNvSpPr txBox="1">
            <a:spLocks/>
          </p:cNvSpPr>
          <p:nvPr/>
        </p:nvSpPr>
        <p:spPr>
          <a:xfrm>
            <a:off x="4846171" y="4568423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879AD9-9D8E-4D3F-8CED-F0FF55713CC2}"/>
              </a:ext>
            </a:extLst>
          </p:cNvPr>
          <p:cNvSpPr txBox="1"/>
          <p:nvPr/>
        </p:nvSpPr>
        <p:spPr>
          <a:xfrm>
            <a:off x="6427133" y="506053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86DC2EB3-0803-47ED-8566-39CC0438E21D}"/>
              </a:ext>
            </a:extLst>
          </p:cNvPr>
          <p:cNvSpPr txBox="1">
            <a:spLocks/>
          </p:cNvSpPr>
          <p:nvPr/>
        </p:nvSpPr>
        <p:spPr>
          <a:xfrm>
            <a:off x="4846171" y="5472921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01BC24-1E4E-4FFA-A5B4-F64BB0327022}"/>
              </a:ext>
            </a:extLst>
          </p:cNvPr>
          <p:cNvSpPr txBox="1"/>
          <p:nvPr/>
        </p:nvSpPr>
        <p:spPr>
          <a:xfrm>
            <a:off x="711312" y="778897"/>
            <a:ext cx="370166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160047-C48D-47D5-B4BB-77C2C2D4EB0F}"/>
              </a:ext>
            </a:extLst>
          </p:cNvPr>
          <p:cNvSpPr txBox="1"/>
          <p:nvPr/>
        </p:nvSpPr>
        <p:spPr>
          <a:xfrm>
            <a:off x="711312" y="3074714"/>
            <a:ext cx="370166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4DE81A-66FE-4FFD-B206-7CBB7C27C9C1}"/>
              </a:ext>
            </a:extLst>
          </p:cNvPr>
          <p:cNvSpPr txBox="1"/>
          <p:nvPr/>
        </p:nvSpPr>
        <p:spPr>
          <a:xfrm>
            <a:off x="711312" y="2313892"/>
            <a:ext cx="37016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273D60-D014-4EC6-944B-D0D405D68570}"/>
              </a:ext>
            </a:extLst>
          </p:cNvPr>
          <p:cNvSpPr txBox="1"/>
          <p:nvPr/>
        </p:nvSpPr>
        <p:spPr>
          <a:xfrm>
            <a:off x="711311" y="3605015"/>
            <a:ext cx="37016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390C145A-546B-4FCF-B7AF-1E4847B48AA9}"/>
              </a:ext>
            </a:extLst>
          </p:cNvPr>
          <p:cNvGrpSpPr/>
          <p:nvPr/>
        </p:nvGrpSpPr>
        <p:grpSpPr>
          <a:xfrm>
            <a:off x="5830122" y="1770098"/>
            <a:ext cx="5476786" cy="4259140"/>
            <a:chOff x="6085639" y="1717346"/>
            <a:chExt cx="5858262" cy="45558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AA6C6-B0EC-4101-B4BF-812239EBCAF5}"/>
                </a:ext>
              </a:extLst>
            </p:cNvPr>
            <p:cNvSpPr/>
            <p:nvPr/>
          </p:nvSpPr>
          <p:spPr>
            <a:xfrm>
              <a:off x="7282475" y="2005970"/>
              <a:ext cx="4658810" cy="8214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B78F0D-BBEA-43B9-8683-300D2D80315B}"/>
                </a:ext>
              </a:extLst>
            </p:cNvPr>
            <p:cNvSpPr/>
            <p:nvPr/>
          </p:nvSpPr>
          <p:spPr>
            <a:xfrm>
              <a:off x="7008098" y="3176121"/>
              <a:ext cx="4933186" cy="82145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D245E9-6E7C-45B5-AA0B-B440BF8F8C30}"/>
                </a:ext>
              </a:extLst>
            </p:cNvPr>
            <p:cNvSpPr/>
            <p:nvPr/>
          </p:nvSpPr>
          <p:spPr>
            <a:xfrm>
              <a:off x="6752272" y="4303118"/>
              <a:ext cx="5191629" cy="8214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FB7721-A5FF-4D55-88C6-9EBAE161EB72}"/>
                </a:ext>
              </a:extLst>
            </p:cNvPr>
            <p:cNvSpPr/>
            <p:nvPr/>
          </p:nvSpPr>
          <p:spPr>
            <a:xfrm>
              <a:off x="6455650" y="5451692"/>
              <a:ext cx="5488251" cy="821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A24B0540-73CD-4F5D-9BB5-45DFBEB0B01E}"/>
                </a:ext>
              </a:extLst>
            </p:cNvPr>
            <p:cNvSpPr/>
            <p:nvPr/>
          </p:nvSpPr>
          <p:spPr>
            <a:xfrm rot="8690186">
              <a:off x="6085639" y="5163376"/>
              <a:ext cx="1822862" cy="676036"/>
            </a:xfrm>
            <a:prstGeom prst="parallelogram">
              <a:avLst>
                <a:gd name="adj" fmla="val 67445"/>
              </a:avLst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61775773-6535-4ECA-AD34-3ABDCEBA2F56}"/>
                </a:ext>
              </a:extLst>
            </p:cNvPr>
            <p:cNvSpPr/>
            <p:nvPr/>
          </p:nvSpPr>
          <p:spPr>
            <a:xfrm rot="8690186">
              <a:off x="6381304" y="4014700"/>
              <a:ext cx="1822862" cy="676036"/>
            </a:xfrm>
            <a:prstGeom prst="parallelogram">
              <a:avLst>
                <a:gd name="adj" fmla="val 67445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0887F7B5-720D-490F-8237-B0EB1532323D}"/>
                </a:ext>
              </a:extLst>
            </p:cNvPr>
            <p:cNvSpPr/>
            <p:nvPr/>
          </p:nvSpPr>
          <p:spPr>
            <a:xfrm rot="8690186">
              <a:off x="6658031" y="2866023"/>
              <a:ext cx="1822862" cy="676036"/>
            </a:xfrm>
            <a:prstGeom prst="parallelogram">
              <a:avLst>
                <a:gd name="adj" fmla="val 67445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6E57AD41-E0B7-49D3-9B6D-5E637818E618}"/>
                </a:ext>
              </a:extLst>
            </p:cNvPr>
            <p:cNvSpPr/>
            <p:nvPr/>
          </p:nvSpPr>
          <p:spPr>
            <a:xfrm rot="8690186">
              <a:off x="6934758" y="1717346"/>
              <a:ext cx="1822862" cy="676036"/>
            </a:xfrm>
            <a:prstGeom prst="parallelogram">
              <a:avLst>
                <a:gd name="adj" fmla="val 67445"/>
              </a:avLst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6060993-D1D5-46B5-85AB-A54AA8D59E0F}"/>
              </a:ext>
            </a:extLst>
          </p:cNvPr>
          <p:cNvSpPr/>
          <p:nvPr/>
        </p:nvSpPr>
        <p:spPr>
          <a:xfrm>
            <a:off x="937604" y="1886278"/>
            <a:ext cx="752762" cy="752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36833C0-F6AB-4291-9F44-FEB21786C894}"/>
              </a:ext>
            </a:extLst>
          </p:cNvPr>
          <p:cNvSpPr/>
          <p:nvPr/>
        </p:nvSpPr>
        <p:spPr>
          <a:xfrm>
            <a:off x="937604" y="3005030"/>
            <a:ext cx="752762" cy="752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45D2B4-4B31-4469-BAC7-976833213BD7}"/>
              </a:ext>
            </a:extLst>
          </p:cNvPr>
          <p:cNvSpPr/>
          <p:nvPr/>
        </p:nvSpPr>
        <p:spPr>
          <a:xfrm>
            <a:off x="937604" y="4123782"/>
            <a:ext cx="752762" cy="752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EEE741-913F-45B5-AAC7-B36BC7105F90}"/>
              </a:ext>
            </a:extLst>
          </p:cNvPr>
          <p:cNvSpPr/>
          <p:nvPr/>
        </p:nvSpPr>
        <p:spPr>
          <a:xfrm>
            <a:off x="937604" y="5242534"/>
            <a:ext cx="752762" cy="7527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ACA46D-209A-4D97-A07A-30406CAFA596}"/>
              </a:ext>
            </a:extLst>
          </p:cNvPr>
          <p:cNvGrpSpPr/>
          <p:nvPr/>
        </p:nvGrpSpPr>
        <p:grpSpPr>
          <a:xfrm>
            <a:off x="1899258" y="1803395"/>
            <a:ext cx="4097096" cy="918533"/>
            <a:chOff x="1758834" y="1773770"/>
            <a:chExt cx="2741158" cy="91853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E4F389-4827-4C5A-A4AC-B5C1A20CB3F9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6FBEF4-7195-487E-AA90-2E42C6C0819F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87E546-F36C-47AB-82AC-5603309BFCA9}"/>
              </a:ext>
            </a:extLst>
          </p:cNvPr>
          <p:cNvGrpSpPr/>
          <p:nvPr/>
        </p:nvGrpSpPr>
        <p:grpSpPr>
          <a:xfrm>
            <a:off x="1899258" y="2922147"/>
            <a:ext cx="4097096" cy="918533"/>
            <a:chOff x="1758834" y="1773770"/>
            <a:chExt cx="2741158" cy="91853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DB569F-56DD-45C8-BE8F-FCEDA5C7DD94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33136D-99F9-453A-B097-FF7A740C3B95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39F0FD-6ABB-4B80-B379-F4615C37E3B4}"/>
              </a:ext>
            </a:extLst>
          </p:cNvPr>
          <p:cNvGrpSpPr/>
          <p:nvPr/>
        </p:nvGrpSpPr>
        <p:grpSpPr>
          <a:xfrm>
            <a:off x="1899258" y="4040899"/>
            <a:ext cx="4097096" cy="918533"/>
            <a:chOff x="1758834" y="1773770"/>
            <a:chExt cx="2741158" cy="91853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1AC98F-CABB-4213-B215-E1B272874FCC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A88839-17FA-4E55-93B1-00DA106BB1D3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DE3A8CD-F0AD-43FA-86DB-D1E70A685DB6}"/>
              </a:ext>
            </a:extLst>
          </p:cNvPr>
          <p:cNvGrpSpPr/>
          <p:nvPr/>
        </p:nvGrpSpPr>
        <p:grpSpPr>
          <a:xfrm>
            <a:off x="1899258" y="5159651"/>
            <a:ext cx="4097096" cy="918533"/>
            <a:chOff x="1758834" y="1773770"/>
            <a:chExt cx="2741158" cy="91853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6FB4ED-CF28-4A19-A8CE-06ACFD03EA4A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652F23-7DF2-4146-9EB6-FBE2F5ACF53E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32C116A-76A0-4124-9CCA-42604449869A}"/>
              </a:ext>
            </a:extLst>
          </p:cNvPr>
          <p:cNvSpPr txBox="1"/>
          <p:nvPr/>
        </p:nvSpPr>
        <p:spPr>
          <a:xfrm rot="19588409">
            <a:off x="6995462" y="1755009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E11204-AB84-46BB-BACA-62B75F40E53E}"/>
              </a:ext>
            </a:extLst>
          </p:cNvPr>
          <p:cNvSpPr txBox="1"/>
          <p:nvPr/>
        </p:nvSpPr>
        <p:spPr>
          <a:xfrm rot="19588409">
            <a:off x="6719263" y="2847803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02F744-4511-4E67-84B9-9D0F59057D1E}"/>
              </a:ext>
            </a:extLst>
          </p:cNvPr>
          <p:cNvSpPr txBox="1"/>
          <p:nvPr/>
        </p:nvSpPr>
        <p:spPr>
          <a:xfrm rot="19588409">
            <a:off x="6443064" y="3940597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257780-109A-46CE-9736-84736B916155}"/>
              </a:ext>
            </a:extLst>
          </p:cNvPr>
          <p:cNvSpPr txBox="1"/>
          <p:nvPr/>
        </p:nvSpPr>
        <p:spPr>
          <a:xfrm rot="19588409">
            <a:off x="6166865" y="5033391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67FAC3BA-BD1D-445E-87BF-61874A4A3F53}"/>
              </a:ext>
            </a:extLst>
          </p:cNvPr>
          <p:cNvSpPr/>
          <p:nvPr/>
        </p:nvSpPr>
        <p:spPr>
          <a:xfrm>
            <a:off x="1172583" y="4388365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1FE80DCC-8519-4243-8FEB-5D43D3FC027F}"/>
              </a:ext>
            </a:extLst>
          </p:cNvPr>
          <p:cNvSpPr/>
          <p:nvPr/>
        </p:nvSpPr>
        <p:spPr>
          <a:xfrm>
            <a:off x="1151443" y="5496480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194355B7-6843-49F5-A319-F9D47B8C45AB}"/>
              </a:ext>
            </a:extLst>
          </p:cNvPr>
          <p:cNvSpPr/>
          <p:nvPr/>
        </p:nvSpPr>
        <p:spPr>
          <a:xfrm>
            <a:off x="1153869" y="2106364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id="{3CB8B465-B47E-4A3C-8B11-D1EFA87A0F0B}"/>
              </a:ext>
            </a:extLst>
          </p:cNvPr>
          <p:cNvSpPr/>
          <p:nvPr/>
        </p:nvSpPr>
        <p:spPr>
          <a:xfrm>
            <a:off x="1148685" y="3250292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B8BCEC1-8606-4137-AD25-AD657E1F1C8F}"/>
              </a:ext>
            </a:extLst>
          </p:cNvPr>
          <p:cNvSpPr txBox="1">
            <a:spLocks/>
          </p:cNvSpPr>
          <p:nvPr/>
        </p:nvSpPr>
        <p:spPr>
          <a:xfrm rot="5400000">
            <a:off x="-2654816" y="2872529"/>
            <a:ext cx="6858753" cy="1113694"/>
          </a:xfrm>
          <a:prstGeom prst="rect">
            <a:avLst/>
          </a:prstGeom>
          <a:solidFill>
            <a:schemeClr val="accent1"/>
          </a:solidFill>
        </p:spPr>
        <p:txBody>
          <a:bodyPr tIns="137160" anchor="ctr"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spc="600" dirty="0">
                <a:solidFill>
                  <a:schemeClr val="bg1"/>
                </a:solidFill>
                <a:latin typeface="Arial Black" panose="020B0A04020102020204" pitchFamily="34" charset="0"/>
              </a:rPr>
              <a:t>Diabetes 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06E24-C3CF-4A9F-A5CE-1BDC4C1C5007}"/>
              </a:ext>
            </a:extLst>
          </p:cNvPr>
          <p:cNvSpPr txBox="1"/>
          <p:nvPr/>
        </p:nvSpPr>
        <p:spPr>
          <a:xfrm>
            <a:off x="7271207" y="5447018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5AD37-B966-4E06-9E5E-7FA6C2796CF3}"/>
              </a:ext>
            </a:extLst>
          </p:cNvPr>
          <p:cNvSpPr txBox="1"/>
          <p:nvPr/>
        </p:nvSpPr>
        <p:spPr>
          <a:xfrm>
            <a:off x="7271207" y="5044593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93CB4-D6CE-4D64-9A2B-D50397EC3580}"/>
              </a:ext>
            </a:extLst>
          </p:cNvPr>
          <p:cNvSpPr txBox="1"/>
          <p:nvPr/>
        </p:nvSpPr>
        <p:spPr>
          <a:xfrm>
            <a:off x="7740943" y="906156"/>
            <a:ext cx="391983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7D94F-6B2B-4F62-B1DD-E23BBA730B00}"/>
              </a:ext>
            </a:extLst>
          </p:cNvPr>
          <p:cNvSpPr txBox="1"/>
          <p:nvPr/>
        </p:nvSpPr>
        <p:spPr>
          <a:xfrm>
            <a:off x="7376711" y="5855461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dist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43E3189-3EB2-45C6-9859-F0EA575B39CC}"/>
              </a:ext>
            </a:extLst>
          </p:cNvPr>
          <p:cNvGrpSpPr/>
          <p:nvPr/>
        </p:nvGrpSpPr>
        <p:grpSpPr>
          <a:xfrm>
            <a:off x="8940432" y="762314"/>
            <a:ext cx="2927637" cy="6098071"/>
            <a:chOff x="8940432" y="762314"/>
            <a:chExt cx="2927637" cy="6098071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371FBE-BA15-4016-AEDE-7CB0A9D37290}"/>
                </a:ext>
              </a:extLst>
            </p:cNvPr>
            <p:cNvSpPr/>
            <p:nvPr/>
          </p:nvSpPr>
          <p:spPr>
            <a:xfrm>
              <a:off x="8940432" y="762314"/>
              <a:ext cx="2927637" cy="6098071"/>
            </a:xfrm>
            <a:custGeom>
              <a:avLst/>
              <a:gdLst>
                <a:gd name="connsiteX0" fmla="*/ 1862902 w 1867973"/>
                <a:gd name="connsiteY0" fmla="*/ 2348754 h 3890863"/>
                <a:gd name="connsiteX1" fmla="*/ 1759765 w 1867973"/>
                <a:gd name="connsiteY1" fmla="*/ 2057991 h 3890863"/>
                <a:gd name="connsiteX2" fmla="*/ 1592310 w 1867973"/>
                <a:gd name="connsiteY2" fmla="*/ 1616899 h 3890863"/>
                <a:gd name="connsiteX3" fmla="*/ 1485367 w 1867973"/>
                <a:gd name="connsiteY3" fmla="*/ 1416333 h 3890863"/>
                <a:gd name="connsiteX4" fmla="*/ 1414579 w 1867973"/>
                <a:gd name="connsiteY4" fmla="*/ 1276660 h 3890863"/>
                <a:gd name="connsiteX5" fmla="*/ 1337321 w 1867973"/>
                <a:gd name="connsiteY5" fmla="*/ 1179993 h 3890863"/>
                <a:gd name="connsiteX6" fmla="*/ 1198409 w 1867973"/>
                <a:gd name="connsiteY6" fmla="*/ 1108824 h 3890863"/>
                <a:gd name="connsiteX7" fmla="*/ 1105167 w 1867973"/>
                <a:gd name="connsiteY7" fmla="*/ 997695 h 3890863"/>
                <a:gd name="connsiteX8" fmla="*/ 1105167 w 1867973"/>
                <a:gd name="connsiteY8" fmla="*/ 854978 h 3890863"/>
                <a:gd name="connsiteX9" fmla="*/ 1138658 w 1867973"/>
                <a:gd name="connsiteY9" fmla="*/ 820345 h 3890863"/>
                <a:gd name="connsiteX10" fmla="*/ 1151598 w 1867973"/>
                <a:gd name="connsiteY10" fmla="*/ 818061 h 3890863"/>
                <a:gd name="connsiteX11" fmla="*/ 1218580 w 1867973"/>
                <a:gd name="connsiteY11" fmla="*/ 763258 h 3890863"/>
                <a:gd name="connsiteX12" fmla="*/ 1249407 w 1867973"/>
                <a:gd name="connsiteY12" fmla="*/ 578296 h 3890863"/>
                <a:gd name="connsiteX13" fmla="*/ 1291652 w 1867973"/>
                <a:gd name="connsiteY13" fmla="*/ 531104 h 3890863"/>
                <a:gd name="connsiteX14" fmla="*/ 1325904 w 1867973"/>
                <a:gd name="connsiteY14" fmla="*/ 520448 h 3890863"/>
                <a:gd name="connsiteX15" fmla="*/ 1395930 w 1867973"/>
                <a:gd name="connsiteY15" fmla="*/ 468309 h 3890863"/>
                <a:gd name="connsiteX16" fmla="*/ 1439697 w 1867973"/>
                <a:gd name="connsiteY16" fmla="*/ 333583 h 3890863"/>
                <a:gd name="connsiteX17" fmla="*/ 1414579 w 1867973"/>
                <a:gd name="connsiteY17" fmla="*/ 155091 h 3890863"/>
                <a:gd name="connsiteX18" fmla="*/ 1395550 w 1867973"/>
                <a:gd name="connsiteY18" fmla="*/ 83162 h 3890863"/>
                <a:gd name="connsiteX19" fmla="*/ 1288987 w 1867973"/>
                <a:gd name="connsiteY19" fmla="*/ 7807 h 3890863"/>
                <a:gd name="connsiteX20" fmla="*/ 1124577 w 1867973"/>
                <a:gd name="connsiteY20" fmla="*/ 32925 h 3890863"/>
                <a:gd name="connsiteX21" fmla="*/ 1081571 w 1867973"/>
                <a:gd name="connsiteY21" fmla="*/ 110944 h 3890863"/>
                <a:gd name="connsiteX22" fmla="*/ 1080810 w 1867973"/>
                <a:gd name="connsiteY22" fmla="*/ 165367 h 3890863"/>
                <a:gd name="connsiteX23" fmla="*/ 1064826 w 1867973"/>
                <a:gd name="connsiteY23" fmla="*/ 172979 h 3890863"/>
                <a:gd name="connsiteX24" fmla="*/ 1003933 w 1867973"/>
                <a:gd name="connsiteY24" fmla="*/ 137965 h 3890863"/>
                <a:gd name="connsiteX25" fmla="*/ 896610 w 1867973"/>
                <a:gd name="connsiteY25" fmla="*/ 111325 h 3890863"/>
                <a:gd name="connsiteX26" fmla="*/ 796898 w 1867973"/>
                <a:gd name="connsiteY26" fmla="*/ 125406 h 3890863"/>
                <a:gd name="connsiteX27" fmla="*/ 661031 w 1867973"/>
                <a:gd name="connsiteY27" fmla="*/ 159658 h 3890863"/>
                <a:gd name="connsiteX28" fmla="*/ 566647 w 1867973"/>
                <a:gd name="connsiteY28" fmla="*/ 223215 h 3890863"/>
                <a:gd name="connsiteX29" fmla="*/ 552565 w 1867973"/>
                <a:gd name="connsiteY29" fmla="*/ 227021 h 3890863"/>
                <a:gd name="connsiteX30" fmla="*/ 532775 w 1867973"/>
                <a:gd name="connsiteY30" fmla="*/ 238438 h 3890863"/>
                <a:gd name="connsiteX31" fmla="*/ 516791 w 1867973"/>
                <a:gd name="connsiteY31" fmla="*/ 304279 h 3890863"/>
                <a:gd name="connsiteX32" fmla="*/ 512224 w 1867973"/>
                <a:gd name="connsiteY32" fmla="*/ 313793 h 3890863"/>
                <a:gd name="connsiteX33" fmla="*/ 463510 w 1867973"/>
                <a:gd name="connsiteY33" fmla="*/ 381917 h 3890863"/>
                <a:gd name="connsiteX34" fmla="*/ 445242 w 1867973"/>
                <a:gd name="connsiteY34" fmla="*/ 584766 h 3890863"/>
                <a:gd name="connsiteX35" fmla="*/ 418982 w 1867973"/>
                <a:gd name="connsiteY35" fmla="*/ 681814 h 3890863"/>
                <a:gd name="connsiteX36" fmla="*/ 382066 w 1867973"/>
                <a:gd name="connsiteY36" fmla="*/ 731289 h 3890863"/>
                <a:gd name="connsiteX37" fmla="*/ 391961 w 1867973"/>
                <a:gd name="connsiteY37" fmla="*/ 771250 h 3890863"/>
                <a:gd name="connsiteX38" fmla="*/ 414034 w 1867973"/>
                <a:gd name="connsiteY38" fmla="*/ 783429 h 3890863"/>
                <a:gd name="connsiteX39" fmla="*/ 427735 w 1867973"/>
                <a:gd name="connsiteY39" fmla="*/ 818442 h 3890863"/>
                <a:gd name="connsiteX40" fmla="*/ 419743 w 1867973"/>
                <a:gd name="connsiteY40" fmla="*/ 833285 h 3890863"/>
                <a:gd name="connsiteX41" fmla="*/ 427735 w 1867973"/>
                <a:gd name="connsiteY41" fmla="*/ 867156 h 3890863"/>
                <a:gd name="connsiteX42" fmla="*/ 463129 w 1867973"/>
                <a:gd name="connsiteY42" fmla="*/ 880096 h 3890863"/>
                <a:gd name="connsiteX43" fmla="*/ 482158 w 1867973"/>
                <a:gd name="connsiteY43" fmla="*/ 897222 h 3890863"/>
                <a:gd name="connsiteX44" fmla="*/ 460085 w 1867973"/>
                <a:gd name="connsiteY44" fmla="*/ 912065 h 3890863"/>
                <a:gd name="connsiteX45" fmla="*/ 432302 w 1867973"/>
                <a:gd name="connsiteY45" fmla="*/ 949742 h 3890863"/>
                <a:gd name="connsiteX46" fmla="*/ 447525 w 1867973"/>
                <a:gd name="connsiteY46" fmla="*/ 966107 h 3890863"/>
                <a:gd name="connsiteX47" fmla="*/ 470741 w 1867973"/>
                <a:gd name="connsiteY47" fmla="*/ 994270 h 3890863"/>
                <a:gd name="connsiteX48" fmla="*/ 500807 w 1867973"/>
                <a:gd name="connsiteY48" fmla="*/ 1052879 h 3890863"/>
                <a:gd name="connsiteX49" fmla="*/ 510321 w 1867973"/>
                <a:gd name="connsiteY49" fmla="*/ 1060491 h 3890863"/>
                <a:gd name="connsiteX50" fmla="*/ 573117 w 1867973"/>
                <a:gd name="connsiteY50" fmla="*/ 1082945 h 3890863"/>
                <a:gd name="connsiteX51" fmla="*/ 676634 w 1867973"/>
                <a:gd name="connsiteY51" fmla="*/ 1071528 h 3890863"/>
                <a:gd name="connsiteX52" fmla="*/ 716215 w 1867973"/>
                <a:gd name="connsiteY52" fmla="*/ 1091318 h 3890863"/>
                <a:gd name="connsiteX53" fmla="*/ 768735 w 1867973"/>
                <a:gd name="connsiteY53" fmla="*/ 1243169 h 3890863"/>
                <a:gd name="connsiteX54" fmla="*/ 735244 w 1867973"/>
                <a:gd name="connsiteY54" fmla="*/ 1295689 h 3890863"/>
                <a:gd name="connsiteX55" fmla="*/ 676254 w 1867973"/>
                <a:gd name="connsiteY55" fmla="*/ 1341359 h 3890863"/>
                <a:gd name="connsiteX56" fmla="*/ 640479 w 1867973"/>
                <a:gd name="connsiteY56" fmla="*/ 1416714 h 3890863"/>
                <a:gd name="connsiteX57" fmla="*/ 602802 w 1867973"/>
                <a:gd name="connsiteY57" fmla="*/ 1477226 h 3890863"/>
                <a:gd name="connsiteX58" fmla="*/ 468077 w 1867973"/>
                <a:gd name="connsiteY58" fmla="*/ 1608145 h 3890863"/>
                <a:gd name="connsiteX59" fmla="*/ 279309 w 1867973"/>
                <a:gd name="connsiteY59" fmla="*/ 1777503 h 3890863"/>
                <a:gd name="connsiteX60" fmla="*/ 261802 w 1867973"/>
                <a:gd name="connsiteY60" fmla="*/ 1794249 h 3890863"/>
                <a:gd name="connsiteX61" fmla="*/ 257235 w 1867973"/>
                <a:gd name="connsiteY61" fmla="*/ 1798055 h 3890863"/>
                <a:gd name="connsiteX62" fmla="*/ 131264 w 1867973"/>
                <a:gd name="connsiteY62" fmla="*/ 1976166 h 3890863"/>
                <a:gd name="connsiteX63" fmla="*/ 122891 w 1867973"/>
                <a:gd name="connsiteY63" fmla="*/ 2014985 h 3890863"/>
                <a:gd name="connsiteX64" fmla="*/ 139256 w 1867973"/>
                <a:gd name="connsiteY64" fmla="*/ 2110130 h 3890863"/>
                <a:gd name="connsiteX65" fmla="*/ 210044 w 1867973"/>
                <a:gd name="connsiteY65" fmla="*/ 2193477 h 3890863"/>
                <a:gd name="connsiteX66" fmla="*/ 232878 w 1867973"/>
                <a:gd name="connsiteY66" fmla="*/ 2207178 h 3890863"/>
                <a:gd name="connsiteX67" fmla="*/ 240871 w 1867973"/>
                <a:gd name="connsiteY67" fmla="*/ 2241430 h 3890863"/>
                <a:gd name="connsiteX68" fmla="*/ 220319 w 1867973"/>
                <a:gd name="connsiteY68" fmla="*/ 2274160 h 3890863"/>
                <a:gd name="connsiteX69" fmla="*/ 138875 w 1867973"/>
                <a:gd name="connsiteY69" fmla="*/ 2381484 h 3890863"/>
                <a:gd name="connsiteX70" fmla="*/ 26223 w 1867973"/>
                <a:gd name="connsiteY70" fmla="*/ 2637994 h 3890863"/>
                <a:gd name="connsiteX71" fmla="*/ 344 w 1867973"/>
                <a:gd name="connsiteY71" fmla="*/ 2823337 h 3890863"/>
                <a:gd name="connsiteX72" fmla="*/ 40686 w 1867973"/>
                <a:gd name="connsiteY72" fmla="*/ 3026947 h 3890863"/>
                <a:gd name="connsiteX73" fmla="*/ 245057 w 1867973"/>
                <a:gd name="connsiteY73" fmla="*/ 3333314 h 3890863"/>
                <a:gd name="connsiteX74" fmla="*/ 425071 w 1867973"/>
                <a:gd name="connsiteY74" fmla="*/ 3453577 h 3890863"/>
                <a:gd name="connsiteX75" fmla="*/ 474927 w 1867973"/>
                <a:gd name="connsiteY75" fmla="*/ 3539969 h 3890863"/>
                <a:gd name="connsiteX76" fmla="*/ 469218 w 1867973"/>
                <a:gd name="connsiteY76" fmla="*/ 3624457 h 3890863"/>
                <a:gd name="connsiteX77" fmla="*/ 499284 w 1867973"/>
                <a:gd name="connsiteY77" fmla="*/ 3890863 h 3890863"/>
                <a:gd name="connsiteX78" fmla="*/ 1210969 w 1867973"/>
                <a:gd name="connsiteY78" fmla="*/ 3890863 h 3890863"/>
                <a:gd name="connsiteX79" fmla="*/ 1230759 w 1867973"/>
                <a:gd name="connsiteY79" fmla="*/ 3848238 h 3890863"/>
                <a:gd name="connsiteX80" fmla="*/ 1301166 w 1867973"/>
                <a:gd name="connsiteY80" fmla="*/ 3690678 h 3890863"/>
                <a:gd name="connsiteX81" fmla="*/ 1343410 w 1867973"/>
                <a:gd name="connsiteY81" fmla="*/ 3611518 h 3890863"/>
                <a:gd name="connsiteX82" fmla="*/ 1390222 w 1867973"/>
                <a:gd name="connsiteY82" fmla="*/ 3483643 h 3890863"/>
                <a:gd name="connsiteX83" fmla="*/ 1377282 w 1867973"/>
                <a:gd name="connsiteY83" fmla="*/ 3205820 h 3890863"/>
                <a:gd name="connsiteX84" fmla="*/ 1383371 w 1867973"/>
                <a:gd name="connsiteY84" fmla="*/ 3157105 h 3890863"/>
                <a:gd name="connsiteX85" fmla="*/ 1410773 w 1867973"/>
                <a:gd name="connsiteY85" fmla="*/ 3111436 h 3890863"/>
                <a:gd name="connsiteX86" fmla="*/ 1728557 w 1867973"/>
                <a:gd name="connsiteY86" fmla="*/ 2622391 h 3890863"/>
                <a:gd name="connsiteX87" fmla="*/ 1783741 w 1867973"/>
                <a:gd name="connsiteY87" fmla="*/ 2523059 h 3890863"/>
                <a:gd name="connsiteX88" fmla="*/ 1834739 w 1867973"/>
                <a:gd name="connsiteY88" fmla="*/ 2449607 h 3890863"/>
                <a:gd name="connsiteX89" fmla="*/ 1862902 w 1867973"/>
                <a:gd name="connsiteY89" fmla="*/ 2348754 h 3890863"/>
                <a:gd name="connsiteX90" fmla="*/ 1520761 w 1867973"/>
                <a:gd name="connsiteY90" fmla="*/ 2413833 h 3890863"/>
                <a:gd name="connsiteX91" fmla="*/ 1439697 w 1867973"/>
                <a:gd name="connsiteY91" fmla="*/ 2606787 h 3890863"/>
                <a:gd name="connsiteX92" fmla="*/ 1331993 w 1867973"/>
                <a:gd name="connsiteY92" fmla="*/ 2837038 h 3890863"/>
                <a:gd name="connsiteX93" fmla="*/ 1261205 w 1867973"/>
                <a:gd name="connsiteY93" fmla="*/ 2962629 h 3890863"/>
                <a:gd name="connsiteX94" fmla="*/ 1252452 w 1867973"/>
                <a:gd name="connsiteY94" fmla="*/ 2965674 h 3890863"/>
                <a:gd name="connsiteX95" fmla="*/ 1177858 w 1867973"/>
                <a:gd name="connsiteY95" fmla="*/ 2841224 h 3890863"/>
                <a:gd name="connsiteX96" fmla="*/ 1157687 w 1867973"/>
                <a:gd name="connsiteY96" fmla="*/ 2707260 h 3890863"/>
                <a:gd name="connsiteX97" fmla="*/ 1141703 w 1867973"/>
                <a:gd name="connsiteY97" fmla="*/ 2545514 h 3890863"/>
                <a:gd name="connsiteX98" fmla="*/ 1139420 w 1867973"/>
                <a:gd name="connsiteY98" fmla="*/ 2506694 h 3890863"/>
                <a:gd name="connsiteX99" fmla="*/ 1171388 w 1867973"/>
                <a:gd name="connsiteY99" fmla="*/ 2371208 h 3890863"/>
                <a:gd name="connsiteX100" fmla="*/ 1289368 w 1867973"/>
                <a:gd name="connsiteY100" fmla="*/ 2115078 h 3890863"/>
                <a:gd name="connsiteX101" fmla="*/ 1325142 w 1867973"/>
                <a:gd name="connsiteY101" fmla="*/ 2000904 h 3890863"/>
                <a:gd name="connsiteX102" fmla="*/ 1337702 w 1867973"/>
                <a:gd name="connsiteY102" fmla="*/ 1969696 h 3890863"/>
                <a:gd name="connsiteX103" fmla="*/ 1357111 w 1867973"/>
                <a:gd name="connsiteY103" fmla="*/ 1968554 h 3890863"/>
                <a:gd name="connsiteX104" fmla="*/ 1397833 w 1867973"/>
                <a:gd name="connsiteY104" fmla="*/ 2034395 h 3890863"/>
                <a:gd name="connsiteX105" fmla="*/ 1519999 w 1867973"/>
                <a:gd name="connsiteY105" fmla="*/ 2293570 h 3890863"/>
                <a:gd name="connsiteX106" fmla="*/ 1520761 w 1867973"/>
                <a:gd name="connsiteY106" fmla="*/ 2413833 h 389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867973" h="3890863">
                  <a:moveTo>
                    <a:pt x="1862902" y="2348754"/>
                  </a:moveTo>
                  <a:cubicBezTo>
                    <a:pt x="1830933" y="2250945"/>
                    <a:pt x="1795159" y="2154277"/>
                    <a:pt x="1759765" y="2057991"/>
                  </a:cubicBezTo>
                  <a:cubicBezTo>
                    <a:pt x="1705342" y="1910326"/>
                    <a:pt x="1653583" y="1761519"/>
                    <a:pt x="1592310" y="1616899"/>
                  </a:cubicBezTo>
                  <a:cubicBezTo>
                    <a:pt x="1562624" y="1546872"/>
                    <a:pt x="1531417" y="1477606"/>
                    <a:pt x="1485367" y="1416333"/>
                  </a:cubicBezTo>
                  <a:cubicBezTo>
                    <a:pt x="1453779" y="1373708"/>
                    <a:pt x="1429041" y="1328039"/>
                    <a:pt x="1414579" y="1276660"/>
                  </a:cubicBezTo>
                  <a:cubicBezTo>
                    <a:pt x="1402400" y="1234035"/>
                    <a:pt x="1377282" y="1199783"/>
                    <a:pt x="1337321" y="1179993"/>
                  </a:cubicBezTo>
                  <a:cubicBezTo>
                    <a:pt x="1290890" y="1156778"/>
                    <a:pt x="1246743" y="1128234"/>
                    <a:pt x="1198409" y="1108824"/>
                  </a:cubicBezTo>
                  <a:cubicBezTo>
                    <a:pt x="1147792" y="1088273"/>
                    <a:pt x="1113540" y="1054021"/>
                    <a:pt x="1105167" y="997695"/>
                  </a:cubicBezTo>
                  <a:cubicBezTo>
                    <a:pt x="1097936" y="950123"/>
                    <a:pt x="1100600" y="902550"/>
                    <a:pt x="1105167" y="854978"/>
                  </a:cubicBezTo>
                  <a:cubicBezTo>
                    <a:pt x="1107070" y="836329"/>
                    <a:pt x="1118107" y="823009"/>
                    <a:pt x="1138658" y="820345"/>
                  </a:cubicBezTo>
                  <a:cubicBezTo>
                    <a:pt x="1143225" y="819964"/>
                    <a:pt x="1147412" y="818442"/>
                    <a:pt x="1151598" y="818061"/>
                  </a:cubicBezTo>
                  <a:cubicBezTo>
                    <a:pt x="1185850" y="814256"/>
                    <a:pt x="1210588" y="800935"/>
                    <a:pt x="1218580" y="763258"/>
                  </a:cubicBezTo>
                  <a:cubicBezTo>
                    <a:pt x="1231900" y="701985"/>
                    <a:pt x="1241415" y="640331"/>
                    <a:pt x="1249407" y="578296"/>
                  </a:cubicBezTo>
                  <a:cubicBezTo>
                    <a:pt x="1253213" y="548611"/>
                    <a:pt x="1261966" y="536813"/>
                    <a:pt x="1291652" y="531104"/>
                  </a:cubicBezTo>
                  <a:cubicBezTo>
                    <a:pt x="1303450" y="528821"/>
                    <a:pt x="1315248" y="526918"/>
                    <a:pt x="1325904" y="520448"/>
                  </a:cubicBezTo>
                  <a:cubicBezTo>
                    <a:pt x="1350641" y="505225"/>
                    <a:pt x="1374618" y="488479"/>
                    <a:pt x="1395930" y="468309"/>
                  </a:cubicBezTo>
                  <a:cubicBezTo>
                    <a:pt x="1434750" y="431392"/>
                    <a:pt x="1453017" y="387626"/>
                    <a:pt x="1439697" y="333583"/>
                  </a:cubicBezTo>
                  <a:cubicBezTo>
                    <a:pt x="1425235" y="274974"/>
                    <a:pt x="1420287" y="214842"/>
                    <a:pt x="1414579" y="155091"/>
                  </a:cubicBezTo>
                  <a:cubicBezTo>
                    <a:pt x="1412295" y="130354"/>
                    <a:pt x="1408109" y="105616"/>
                    <a:pt x="1395550" y="83162"/>
                  </a:cubicBezTo>
                  <a:cubicBezTo>
                    <a:pt x="1372334" y="39776"/>
                    <a:pt x="1334276" y="18844"/>
                    <a:pt x="1288987" y="7807"/>
                  </a:cubicBezTo>
                  <a:cubicBezTo>
                    <a:pt x="1230759" y="-6274"/>
                    <a:pt x="1175194" y="-3230"/>
                    <a:pt x="1124577" y="32925"/>
                  </a:cubicBezTo>
                  <a:cubicBezTo>
                    <a:pt x="1097556" y="52335"/>
                    <a:pt x="1080810" y="76311"/>
                    <a:pt x="1081571" y="110944"/>
                  </a:cubicBezTo>
                  <a:cubicBezTo>
                    <a:pt x="1081952" y="129212"/>
                    <a:pt x="1084997" y="147480"/>
                    <a:pt x="1080810" y="165367"/>
                  </a:cubicBezTo>
                  <a:cubicBezTo>
                    <a:pt x="1077766" y="179448"/>
                    <a:pt x="1077005" y="179829"/>
                    <a:pt x="1064826" y="172979"/>
                  </a:cubicBezTo>
                  <a:cubicBezTo>
                    <a:pt x="1044275" y="161561"/>
                    <a:pt x="1024104" y="149763"/>
                    <a:pt x="1003933" y="137965"/>
                  </a:cubicBezTo>
                  <a:cubicBezTo>
                    <a:pt x="970823" y="118556"/>
                    <a:pt x="935429" y="107138"/>
                    <a:pt x="896610" y="111325"/>
                  </a:cubicBezTo>
                  <a:cubicBezTo>
                    <a:pt x="863119" y="114750"/>
                    <a:pt x="830008" y="118556"/>
                    <a:pt x="796898" y="125406"/>
                  </a:cubicBezTo>
                  <a:cubicBezTo>
                    <a:pt x="751228" y="134921"/>
                    <a:pt x="704417" y="142152"/>
                    <a:pt x="661031" y="159658"/>
                  </a:cubicBezTo>
                  <a:cubicBezTo>
                    <a:pt x="625256" y="174120"/>
                    <a:pt x="587579" y="186299"/>
                    <a:pt x="566647" y="223215"/>
                  </a:cubicBezTo>
                  <a:cubicBezTo>
                    <a:pt x="563602" y="228543"/>
                    <a:pt x="557894" y="228924"/>
                    <a:pt x="552565" y="227021"/>
                  </a:cubicBezTo>
                  <a:cubicBezTo>
                    <a:pt x="540767" y="222073"/>
                    <a:pt x="535439" y="227021"/>
                    <a:pt x="532775" y="238438"/>
                  </a:cubicBezTo>
                  <a:cubicBezTo>
                    <a:pt x="527828" y="260512"/>
                    <a:pt x="522119" y="282205"/>
                    <a:pt x="516791" y="304279"/>
                  </a:cubicBezTo>
                  <a:cubicBezTo>
                    <a:pt x="516030" y="307704"/>
                    <a:pt x="515649" y="311510"/>
                    <a:pt x="512224" y="313793"/>
                  </a:cubicBezTo>
                  <a:cubicBezTo>
                    <a:pt x="489389" y="331680"/>
                    <a:pt x="473785" y="356038"/>
                    <a:pt x="463510" y="381917"/>
                  </a:cubicBezTo>
                  <a:cubicBezTo>
                    <a:pt x="437630" y="447377"/>
                    <a:pt x="427355" y="515500"/>
                    <a:pt x="445242" y="584766"/>
                  </a:cubicBezTo>
                  <a:cubicBezTo>
                    <a:pt x="455137" y="623205"/>
                    <a:pt x="450570" y="654412"/>
                    <a:pt x="418982" y="681814"/>
                  </a:cubicBezTo>
                  <a:cubicBezTo>
                    <a:pt x="403759" y="695134"/>
                    <a:pt x="393102" y="713783"/>
                    <a:pt x="382066" y="731289"/>
                  </a:cubicBezTo>
                  <a:cubicBezTo>
                    <a:pt x="371790" y="748035"/>
                    <a:pt x="375596" y="760594"/>
                    <a:pt x="391961" y="771250"/>
                  </a:cubicBezTo>
                  <a:cubicBezTo>
                    <a:pt x="399192" y="775817"/>
                    <a:pt x="406803" y="779623"/>
                    <a:pt x="414034" y="783429"/>
                  </a:cubicBezTo>
                  <a:cubicBezTo>
                    <a:pt x="433444" y="793324"/>
                    <a:pt x="435727" y="798652"/>
                    <a:pt x="427735" y="818442"/>
                  </a:cubicBezTo>
                  <a:cubicBezTo>
                    <a:pt x="425452" y="823770"/>
                    <a:pt x="423168" y="828718"/>
                    <a:pt x="419743" y="833285"/>
                  </a:cubicBezTo>
                  <a:cubicBezTo>
                    <a:pt x="410609" y="845463"/>
                    <a:pt x="413654" y="861067"/>
                    <a:pt x="427735" y="867156"/>
                  </a:cubicBezTo>
                  <a:cubicBezTo>
                    <a:pt x="439153" y="872104"/>
                    <a:pt x="451331" y="875529"/>
                    <a:pt x="463129" y="880096"/>
                  </a:cubicBezTo>
                  <a:cubicBezTo>
                    <a:pt x="471502" y="883141"/>
                    <a:pt x="483300" y="885044"/>
                    <a:pt x="482158" y="897222"/>
                  </a:cubicBezTo>
                  <a:cubicBezTo>
                    <a:pt x="481016" y="909401"/>
                    <a:pt x="469218" y="910162"/>
                    <a:pt x="460085" y="912065"/>
                  </a:cubicBezTo>
                  <a:cubicBezTo>
                    <a:pt x="439533" y="916251"/>
                    <a:pt x="430019" y="929191"/>
                    <a:pt x="432302" y="949742"/>
                  </a:cubicBezTo>
                  <a:cubicBezTo>
                    <a:pt x="433444" y="959257"/>
                    <a:pt x="438391" y="964204"/>
                    <a:pt x="447525" y="966107"/>
                  </a:cubicBezTo>
                  <a:cubicBezTo>
                    <a:pt x="469980" y="970674"/>
                    <a:pt x="470360" y="970674"/>
                    <a:pt x="470741" y="994270"/>
                  </a:cubicBezTo>
                  <a:cubicBezTo>
                    <a:pt x="471121" y="1019008"/>
                    <a:pt x="479494" y="1039178"/>
                    <a:pt x="500807" y="1052879"/>
                  </a:cubicBezTo>
                  <a:cubicBezTo>
                    <a:pt x="504232" y="1055163"/>
                    <a:pt x="507276" y="1057827"/>
                    <a:pt x="510321" y="1060491"/>
                  </a:cubicBezTo>
                  <a:cubicBezTo>
                    <a:pt x="528208" y="1076856"/>
                    <a:pt x="548379" y="1085609"/>
                    <a:pt x="573117" y="1082945"/>
                  </a:cubicBezTo>
                  <a:cubicBezTo>
                    <a:pt x="607750" y="1078759"/>
                    <a:pt x="642382" y="1075714"/>
                    <a:pt x="676634" y="1071528"/>
                  </a:cubicBezTo>
                  <a:cubicBezTo>
                    <a:pt x="699089" y="1068483"/>
                    <a:pt x="706700" y="1071147"/>
                    <a:pt x="716215" y="1091318"/>
                  </a:cubicBezTo>
                  <a:cubicBezTo>
                    <a:pt x="739430" y="1140032"/>
                    <a:pt x="756176" y="1191030"/>
                    <a:pt x="768735" y="1243169"/>
                  </a:cubicBezTo>
                  <a:cubicBezTo>
                    <a:pt x="777488" y="1280466"/>
                    <a:pt x="773682" y="1287316"/>
                    <a:pt x="735244" y="1295689"/>
                  </a:cubicBezTo>
                  <a:cubicBezTo>
                    <a:pt x="707842" y="1301779"/>
                    <a:pt x="688432" y="1316621"/>
                    <a:pt x="676254" y="1341359"/>
                  </a:cubicBezTo>
                  <a:cubicBezTo>
                    <a:pt x="663695" y="1366096"/>
                    <a:pt x="651897" y="1391215"/>
                    <a:pt x="640479" y="1416714"/>
                  </a:cubicBezTo>
                  <a:cubicBezTo>
                    <a:pt x="630584" y="1438787"/>
                    <a:pt x="617645" y="1458577"/>
                    <a:pt x="602802" y="1477226"/>
                  </a:cubicBezTo>
                  <a:cubicBezTo>
                    <a:pt x="563602" y="1526701"/>
                    <a:pt x="514888" y="1566662"/>
                    <a:pt x="468077" y="1608145"/>
                  </a:cubicBezTo>
                  <a:cubicBezTo>
                    <a:pt x="404900" y="1664090"/>
                    <a:pt x="339821" y="1718513"/>
                    <a:pt x="279309" y="1777503"/>
                  </a:cubicBezTo>
                  <a:cubicBezTo>
                    <a:pt x="275884" y="1785496"/>
                    <a:pt x="270936" y="1791585"/>
                    <a:pt x="261802" y="1794249"/>
                  </a:cubicBezTo>
                  <a:cubicBezTo>
                    <a:pt x="260280" y="1795391"/>
                    <a:pt x="258758" y="1796532"/>
                    <a:pt x="257235" y="1798055"/>
                  </a:cubicBezTo>
                  <a:cubicBezTo>
                    <a:pt x="203574" y="1849433"/>
                    <a:pt x="164374" y="1910706"/>
                    <a:pt x="131264" y="1976166"/>
                  </a:cubicBezTo>
                  <a:cubicBezTo>
                    <a:pt x="125174" y="1988345"/>
                    <a:pt x="121749" y="2001284"/>
                    <a:pt x="122891" y="2014985"/>
                  </a:cubicBezTo>
                  <a:cubicBezTo>
                    <a:pt x="125555" y="2047334"/>
                    <a:pt x="130883" y="2078922"/>
                    <a:pt x="139256" y="2110130"/>
                  </a:cubicBezTo>
                  <a:cubicBezTo>
                    <a:pt x="149531" y="2149330"/>
                    <a:pt x="171986" y="2177873"/>
                    <a:pt x="210044" y="2193477"/>
                  </a:cubicBezTo>
                  <a:cubicBezTo>
                    <a:pt x="218416" y="2196902"/>
                    <a:pt x="226028" y="2201469"/>
                    <a:pt x="232878" y="2207178"/>
                  </a:cubicBezTo>
                  <a:cubicBezTo>
                    <a:pt x="245057" y="2216692"/>
                    <a:pt x="247340" y="2227349"/>
                    <a:pt x="240871" y="2241430"/>
                  </a:cubicBezTo>
                  <a:cubicBezTo>
                    <a:pt x="235542" y="2253228"/>
                    <a:pt x="227931" y="2263884"/>
                    <a:pt x="220319" y="2274160"/>
                  </a:cubicBezTo>
                  <a:cubicBezTo>
                    <a:pt x="193298" y="2309935"/>
                    <a:pt x="162471" y="2343045"/>
                    <a:pt x="138875" y="2381484"/>
                  </a:cubicBezTo>
                  <a:cubicBezTo>
                    <a:pt x="89400" y="2461405"/>
                    <a:pt x="54386" y="2548177"/>
                    <a:pt x="26223" y="2637994"/>
                  </a:cubicBezTo>
                  <a:cubicBezTo>
                    <a:pt x="7194" y="2698126"/>
                    <a:pt x="-1939" y="2760160"/>
                    <a:pt x="344" y="2823337"/>
                  </a:cubicBezTo>
                  <a:cubicBezTo>
                    <a:pt x="3008" y="2892983"/>
                    <a:pt x="18612" y="2960726"/>
                    <a:pt x="40686" y="3026947"/>
                  </a:cubicBezTo>
                  <a:cubicBezTo>
                    <a:pt x="81027" y="3147591"/>
                    <a:pt x="145726" y="3251108"/>
                    <a:pt x="245057" y="3333314"/>
                  </a:cubicBezTo>
                  <a:cubicBezTo>
                    <a:pt x="301383" y="3379744"/>
                    <a:pt x="362656" y="3417422"/>
                    <a:pt x="425071" y="3453577"/>
                  </a:cubicBezTo>
                  <a:cubicBezTo>
                    <a:pt x="457801" y="3472606"/>
                    <a:pt x="472644" y="3503433"/>
                    <a:pt x="474927" y="3539969"/>
                  </a:cubicBezTo>
                  <a:cubicBezTo>
                    <a:pt x="476830" y="3568131"/>
                    <a:pt x="472263" y="3596675"/>
                    <a:pt x="469218" y="3624457"/>
                  </a:cubicBezTo>
                  <a:cubicBezTo>
                    <a:pt x="460085" y="3715416"/>
                    <a:pt x="469599" y="3804091"/>
                    <a:pt x="499284" y="3890863"/>
                  </a:cubicBezTo>
                  <a:cubicBezTo>
                    <a:pt x="736386" y="3890863"/>
                    <a:pt x="973867" y="3890863"/>
                    <a:pt x="1210969" y="3890863"/>
                  </a:cubicBezTo>
                  <a:cubicBezTo>
                    <a:pt x="1218961" y="3877162"/>
                    <a:pt x="1225431" y="3863081"/>
                    <a:pt x="1230759" y="3848238"/>
                  </a:cubicBezTo>
                  <a:cubicBezTo>
                    <a:pt x="1249788" y="3793815"/>
                    <a:pt x="1269958" y="3739773"/>
                    <a:pt x="1301166" y="3690678"/>
                  </a:cubicBezTo>
                  <a:cubicBezTo>
                    <a:pt x="1317150" y="3665560"/>
                    <a:pt x="1330471" y="3638539"/>
                    <a:pt x="1343410" y="3611518"/>
                  </a:cubicBezTo>
                  <a:cubicBezTo>
                    <a:pt x="1363200" y="3570415"/>
                    <a:pt x="1382991" y="3528932"/>
                    <a:pt x="1390222" y="3483643"/>
                  </a:cubicBezTo>
                  <a:cubicBezTo>
                    <a:pt x="1405064" y="3390401"/>
                    <a:pt x="1398594" y="3297539"/>
                    <a:pt x="1377282" y="3205820"/>
                  </a:cubicBezTo>
                  <a:cubicBezTo>
                    <a:pt x="1373096" y="3188313"/>
                    <a:pt x="1373476" y="3172709"/>
                    <a:pt x="1383371" y="3157105"/>
                  </a:cubicBezTo>
                  <a:cubicBezTo>
                    <a:pt x="1392886" y="3142263"/>
                    <a:pt x="1401639" y="3126659"/>
                    <a:pt x="1410773" y="3111436"/>
                  </a:cubicBezTo>
                  <a:cubicBezTo>
                    <a:pt x="1513910" y="2946645"/>
                    <a:pt x="1622756" y="2785659"/>
                    <a:pt x="1728557" y="2622391"/>
                  </a:cubicBezTo>
                  <a:cubicBezTo>
                    <a:pt x="1749109" y="2590422"/>
                    <a:pt x="1772704" y="2560356"/>
                    <a:pt x="1783741" y="2523059"/>
                  </a:cubicBezTo>
                  <a:cubicBezTo>
                    <a:pt x="1792495" y="2492613"/>
                    <a:pt x="1810382" y="2469398"/>
                    <a:pt x="1834739" y="2449607"/>
                  </a:cubicBezTo>
                  <a:cubicBezTo>
                    <a:pt x="1865185" y="2424109"/>
                    <a:pt x="1875080" y="2386051"/>
                    <a:pt x="1862902" y="2348754"/>
                  </a:cubicBezTo>
                  <a:close/>
                  <a:moveTo>
                    <a:pt x="1520761" y="2413833"/>
                  </a:moveTo>
                  <a:cubicBezTo>
                    <a:pt x="1500209" y="2480815"/>
                    <a:pt x="1468621" y="2543230"/>
                    <a:pt x="1439697" y="2606787"/>
                  </a:cubicBezTo>
                  <a:cubicBezTo>
                    <a:pt x="1404684" y="2684044"/>
                    <a:pt x="1368529" y="2760541"/>
                    <a:pt x="1331993" y="2837038"/>
                  </a:cubicBezTo>
                  <a:cubicBezTo>
                    <a:pt x="1311061" y="2880424"/>
                    <a:pt x="1285943" y="2921526"/>
                    <a:pt x="1261205" y="2962629"/>
                  </a:cubicBezTo>
                  <a:cubicBezTo>
                    <a:pt x="1258922" y="2966054"/>
                    <a:pt x="1257019" y="2971002"/>
                    <a:pt x="1252452" y="2965674"/>
                  </a:cubicBezTo>
                  <a:cubicBezTo>
                    <a:pt x="1221625" y="2927616"/>
                    <a:pt x="1189276" y="2890319"/>
                    <a:pt x="1177858" y="2841224"/>
                  </a:cubicBezTo>
                  <a:cubicBezTo>
                    <a:pt x="1167582" y="2797077"/>
                    <a:pt x="1163016" y="2752168"/>
                    <a:pt x="1157687" y="2707260"/>
                  </a:cubicBezTo>
                  <a:cubicBezTo>
                    <a:pt x="1151218" y="2653598"/>
                    <a:pt x="1145889" y="2599556"/>
                    <a:pt x="1141703" y="2545514"/>
                  </a:cubicBezTo>
                  <a:cubicBezTo>
                    <a:pt x="1140561" y="2532574"/>
                    <a:pt x="1140181" y="2519634"/>
                    <a:pt x="1139420" y="2506694"/>
                  </a:cubicBezTo>
                  <a:cubicBezTo>
                    <a:pt x="1137517" y="2458741"/>
                    <a:pt x="1151218" y="2414214"/>
                    <a:pt x="1171388" y="2371208"/>
                  </a:cubicBezTo>
                  <a:cubicBezTo>
                    <a:pt x="1210969" y="2285958"/>
                    <a:pt x="1249788" y="2200328"/>
                    <a:pt x="1289368" y="2115078"/>
                  </a:cubicBezTo>
                  <a:cubicBezTo>
                    <a:pt x="1306113" y="2078542"/>
                    <a:pt x="1314106" y="2039342"/>
                    <a:pt x="1325142" y="2000904"/>
                  </a:cubicBezTo>
                  <a:cubicBezTo>
                    <a:pt x="1328187" y="1989867"/>
                    <a:pt x="1331612" y="1979211"/>
                    <a:pt x="1337702" y="1969696"/>
                  </a:cubicBezTo>
                  <a:cubicBezTo>
                    <a:pt x="1344552" y="1959040"/>
                    <a:pt x="1349119" y="1959040"/>
                    <a:pt x="1357111" y="1968554"/>
                  </a:cubicBezTo>
                  <a:cubicBezTo>
                    <a:pt x="1373476" y="1988725"/>
                    <a:pt x="1385655" y="2011560"/>
                    <a:pt x="1397833" y="2034395"/>
                  </a:cubicBezTo>
                  <a:cubicBezTo>
                    <a:pt x="1443122" y="2118883"/>
                    <a:pt x="1483844" y="2205275"/>
                    <a:pt x="1519999" y="2293570"/>
                  </a:cubicBezTo>
                  <a:cubicBezTo>
                    <a:pt x="1537126" y="2334292"/>
                    <a:pt x="1533320" y="2373491"/>
                    <a:pt x="1520761" y="2413833"/>
                  </a:cubicBezTo>
                  <a:close/>
                </a:path>
              </a:pathLst>
            </a:custGeom>
            <a:solidFill>
              <a:schemeClr val="accent1"/>
            </a:solidFill>
            <a:ln w="3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92860E70-152F-4751-8F3C-782EB228CA8F}"/>
                </a:ext>
              </a:extLst>
            </p:cNvPr>
            <p:cNvSpPr/>
            <p:nvPr/>
          </p:nvSpPr>
          <p:spPr>
            <a:xfrm>
              <a:off x="9091265" y="4708325"/>
              <a:ext cx="1312985" cy="1312985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Graphic 42">
              <a:extLst>
                <a:ext uri="{FF2B5EF4-FFF2-40B4-BE49-F238E27FC236}">
                  <a16:creationId xmlns:a16="http://schemas.microsoft.com/office/drawing/2014/main" id="{74744DF7-CCAE-473C-B4F7-DEF66D18A497}"/>
                </a:ext>
              </a:extLst>
            </p:cNvPr>
            <p:cNvSpPr/>
            <p:nvPr/>
          </p:nvSpPr>
          <p:spPr>
            <a:xfrm flipH="1">
              <a:off x="9292291" y="4977954"/>
              <a:ext cx="692826" cy="773725"/>
            </a:xfrm>
            <a:custGeom>
              <a:avLst/>
              <a:gdLst>
                <a:gd name="connsiteX0" fmla="*/ 1565723 w 1565722"/>
                <a:gd name="connsiteY0" fmla="*/ 353902 h 1748546"/>
                <a:gd name="connsiteX1" fmla="*/ 1565723 w 1565722"/>
                <a:gd name="connsiteY1" fmla="*/ 393528 h 1748546"/>
                <a:gd name="connsiteX2" fmla="*/ 1564630 w 1565722"/>
                <a:gd name="connsiteY2" fmla="*/ 398720 h 1748546"/>
                <a:gd name="connsiteX3" fmla="*/ 1494669 w 1565722"/>
                <a:gd name="connsiteY3" fmla="*/ 568429 h 1748546"/>
                <a:gd name="connsiteX4" fmla="*/ 1377021 w 1565722"/>
                <a:gd name="connsiteY4" fmla="*/ 686214 h 1748546"/>
                <a:gd name="connsiteX5" fmla="*/ 1305557 w 1565722"/>
                <a:gd name="connsiteY5" fmla="*/ 748660 h 1748546"/>
                <a:gd name="connsiteX6" fmla="*/ 1290390 w 1565722"/>
                <a:gd name="connsiteY6" fmla="*/ 814384 h 1748546"/>
                <a:gd name="connsiteX7" fmla="*/ 1307880 w 1565722"/>
                <a:gd name="connsiteY7" fmla="*/ 952392 h 1748546"/>
                <a:gd name="connsiteX8" fmla="*/ 1264428 w 1565722"/>
                <a:gd name="connsiteY8" fmla="*/ 1085891 h 1748546"/>
                <a:gd name="connsiteX9" fmla="*/ 1135029 w 1565722"/>
                <a:gd name="connsiteY9" fmla="*/ 1295499 h 1748546"/>
                <a:gd name="connsiteX10" fmla="*/ 924737 w 1565722"/>
                <a:gd name="connsiteY10" fmla="*/ 1536945 h 1748546"/>
                <a:gd name="connsiteX11" fmla="*/ 741501 w 1565722"/>
                <a:gd name="connsiteY11" fmla="*/ 1687251 h 1748546"/>
                <a:gd name="connsiteX12" fmla="*/ 528476 w 1565722"/>
                <a:gd name="connsiteY12" fmla="*/ 1746144 h 1748546"/>
                <a:gd name="connsiteX13" fmla="*/ 409461 w 1565722"/>
                <a:gd name="connsiteY13" fmla="*/ 1682605 h 1748546"/>
                <a:gd name="connsiteX14" fmla="*/ 356444 w 1565722"/>
                <a:gd name="connsiteY14" fmla="*/ 1604856 h 1748546"/>
                <a:gd name="connsiteX15" fmla="*/ 349749 w 1565722"/>
                <a:gd name="connsiteY15" fmla="*/ 1593378 h 1748546"/>
                <a:gd name="connsiteX16" fmla="*/ 348109 w 1565722"/>
                <a:gd name="connsiteY16" fmla="*/ 1599800 h 1748546"/>
                <a:gd name="connsiteX17" fmla="*/ 255466 w 1565722"/>
                <a:gd name="connsiteY17" fmla="*/ 1699822 h 1748546"/>
                <a:gd name="connsiteX18" fmla="*/ 176214 w 1565722"/>
                <a:gd name="connsiteY18" fmla="*/ 1690667 h 1748546"/>
                <a:gd name="connsiteX19" fmla="*/ 145470 w 1565722"/>
                <a:gd name="connsiteY19" fmla="*/ 1628905 h 1748546"/>
                <a:gd name="connsiteX20" fmla="*/ 151892 w 1565722"/>
                <a:gd name="connsiteY20" fmla="*/ 1582583 h 1748546"/>
                <a:gd name="connsiteX21" fmla="*/ 151482 w 1565722"/>
                <a:gd name="connsiteY21" fmla="*/ 1582310 h 1748546"/>
                <a:gd name="connsiteX22" fmla="*/ 148749 w 1565722"/>
                <a:gd name="connsiteY22" fmla="*/ 1581900 h 1748546"/>
                <a:gd name="connsiteX23" fmla="*/ 61162 w 1565722"/>
                <a:gd name="connsiteY23" fmla="*/ 1517542 h 1748546"/>
                <a:gd name="connsiteX24" fmla="*/ 44082 w 1565722"/>
                <a:gd name="connsiteY24" fmla="*/ 1473680 h 1748546"/>
                <a:gd name="connsiteX25" fmla="*/ 1723 w 1565722"/>
                <a:gd name="connsiteY25" fmla="*/ 1316406 h 1748546"/>
                <a:gd name="connsiteX26" fmla="*/ 63212 w 1565722"/>
                <a:gd name="connsiteY26" fmla="*/ 1198211 h 1748546"/>
                <a:gd name="connsiteX27" fmla="*/ 152985 w 1565722"/>
                <a:gd name="connsiteY27" fmla="*/ 1182497 h 1748546"/>
                <a:gd name="connsiteX28" fmla="*/ 160090 w 1565722"/>
                <a:gd name="connsiteY28" fmla="*/ 1177168 h 1748546"/>
                <a:gd name="connsiteX29" fmla="*/ 165146 w 1565722"/>
                <a:gd name="connsiteY29" fmla="*/ 1149703 h 1748546"/>
                <a:gd name="connsiteX30" fmla="*/ 190562 w 1565722"/>
                <a:gd name="connsiteY30" fmla="*/ 1076053 h 1748546"/>
                <a:gd name="connsiteX31" fmla="*/ 266944 w 1565722"/>
                <a:gd name="connsiteY31" fmla="*/ 1027272 h 1748546"/>
                <a:gd name="connsiteX32" fmla="*/ 347973 w 1565722"/>
                <a:gd name="connsiteY32" fmla="*/ 1061296 h 1748546"/>
                <a:gd name="connsiteX33" fmla="*/ 392928 w 1565722"/>
                <a:gd name="connsiteY33" fmla="*/ 1118685 h 1748546"/>
                <a:gd name="connsiteX34" fmla="*/ 469857 w 1565722"/>
                <a:gd name="connsiteY34" fmla="*/ 1228135 h 1748546"/>
                <a:gd name="connsiteX35" fmla="*/ 475459 w 1565722"/>
                <a:gd name="connsiteY35" fmla="*/ 1235240 h 1748546"/>
                <a:gd name="connsiteX36" fmla="*/ 476552 w 1565722"/>
                <a:gd name="connsiteY36" fmla="*/ 1229092 h 1748546"/>
                <a:gd name="connsiteX37" fmla="*/ 529433 w 1565722"/>
                <a:gd name="connsiteY37" fmla="*/ 1061432 h 1748546"/>
                <a:gd name="connsiteX38" fmla="*/ 658696 w 1565722"/>
                <a:gd name="connsiteY38" fmla="*/ 896506 h 1748546"/>
                <a:gd name="connsiteX39" fmla="*/ 661155 w 1565722"/>
                <a:gd name="connsiteY39" fmla="*/ 879152 h 1748546"/>
                <a:gd name="connsiteX40" fmla="*/ 646671 w 1565722"/>
                <a:gd name="connsiteY40" fmla="*/ 881065 h 1748546"/>
                <a:gd name="connsiteX41" fmla="*/ 554985 w 1565722"/>
                <a:gd name="connsiteY41" fmla="*/ 898555 h 1748546"/>
                <a:gd name="connsiteX42" fmla="*/ 502378 w 1565722"/>
                <a:gd name="connsiteY42" fmla="*/ 902928 h 1748546"/>
                <a:gd name="connsiteX43" fmla="*/ 433510 w 1565722"/>
                <a:gd name="connsiteY43" fmla="*/ 845675 h 1748546"/>
                <a:gd name="connsiteX44" fmla="*/ 431187 w 1565722"/>
                <a:gd name="connsiteY44" fmla="*/ 801130 h 1748546"/>
                <a:gd name="connsiteX45" fmla="*/ 446628 w 1565722"/>
                <a:gd name="connsiteY45" fmla="*/ 739641 h 1748546"/>
                <a:gd name="connsiteX46" fmla="*/ 515905 w 1565722"/>
                <a:gd name="connsiteY46" fmla="*/ 521151 h 1748546"/>
                <a:gd name="connsiteX47" fmla="*/ 566053 w 1565722"/>
                <a:gd name="connsiteY47" fmla="*/ 469637 h 1748546"/>
                <a:gd name="connsiteX48" fmla="*/ 621529 w 1565722"/>
                <a:gd name="connsiteY48" fmla="*/ 460209 h 1748546"/>
                <a:gd name="connsiteX49" fmla="*/ 670720 w 1565722"/>
                <a:gd name="connsiteY49" fmla="*/ 459253 h 1748546"/>
                <a:gd name="connsiteX50" fmla="*/ 703104 w 1565722"/>
                <a:gd name="connsiteY50" fmla="*/ 434657 h 1748546"/>
                <a:gd name="connsiteX51" fmla="*/ 714309 w 1565722"/>
                <a:gd name="connsiteY51" fmla="*/ 395304 h 1748546"/>
                <a:gd name="connsiteX52" fmla="*/ 724557 w 1565722"/>
                <a:gd name="connsiteY52" fmla="*/ 375765 h 1748546"/>
                <a:gd name="connsiteX53" fmla="*/ 759811 w 1565722"/>
                <a:gd name="connsiteY53" fmla="*/ 326437 h 1748546"/>
                <a:gd name="connsiteX54" fmla="*/ 769375 w 1565722"/>
                <a:gd name="connsiteY54" fmla="*/ 292140 h 1748546"/>
                <a:gd name="connsiteX55" fmla="*/ 772655 w 1565722"/>
                <a:gd name="connsiteY55" fmla="*/ 255520 h 1748546"/>
                <a:gd name="connsiteX56" fmla="*/ 866801 w 1565722"/>
                <a:gd name="connsiteY56" fmla="*/ 83351 h 1748546"/>
                <a:gd name="connsiteX57" fmla="*/ 956165 w 1565722"/>
                <a:gd name="connsiteY57" fmla="*/ 28831 h 1748546"/>
                <a:gd name="connsiteX58" fmla="*/ 1092396 w 1565722"/>
                <a:gd name="connsiteY58" fmla="*/ 3963 h 1748546"/>
                <a:gd name="connsiteX59" fmla="*/ 1132432 w 1565722"/>
                <a:gd name="connsiteY59" fmla="*/ 0 h 1748546"/>
                <a:gd name="connsiteX60" fmla="*/ 1187089 w 1565722"/>
                <a:gd name="connsiteY60" fmla="*/ 0 h 1748546"/>
                <a:gd name="connsiteX61" fmla="*/ 1191735 w 1565722"/>
                <a:gd name="connsiteY61" fmla="*/ 1093 h 1748546"/>
                <a:gd name="connsiteX62" fmla="*/ 1241199 w 1565722"/>
                <a:gd name="connsiteY62" fmla="*/ 6832 h 1748546"/>
                <a:gd name="connsiteX63" fmla="*/ 1441789 w 1565722"/>
                <a:gd name="connsiteY63" fmla="*/ 104394 h 1748546"/>
                <a:gd name="connsiteX64" fmla="*/ 1559574 w 1565722"/>
                <a:gd name="connsiteY64" fmla="*/ 312363 h 1748546"/>
                <a:gd name="connsiteX65" fmla="*/ 1565723 w 1565722"/>
                <a:gd name="connsiteY65" fmla="*/ 353902 h 1748546"/>
                <a:gd name="connsiteX66" fmla="*/ 770059 w 1565722"/>
                <a:gd name="connsiteY66" fmla="*/ 653557 h 1748546"/>
                <a:gd name="connsiteX67" fmla="*/ 769375 w 1565722"/>
                <a:gd name="connsiteY67" fmla="*/ 651371 h 1748546"/>
                <a:gd name="connsiteX68" fmla="*/ 765276 w 1565722"/>
                <a:gd name="connsiteY68" fmla="*/ 647818 h 1748546"/>
                <a:gd name="connsiteX69" fmla="*/ 720868 w 1565722"/>
                <a:gd name="connsiteY69" fmla="*/ 624589 h 1748546"/>
                <a:gd name="connsiteX70" fmla="*/ 608138 w 1565722"/>
                <a:gd name="connsiteY70" fmla="*/ 600130 h 1748546"/>
                <a:gd name="connsiteX71" fmla="*/ 605542 w 1565722"/>
                <a:gd name="connsiteY71" fmla="*/ 669954 h 1748546"/>
                <a:gd name="connsiteX72" fmla="*/ 612374 w 1565722"/>
                <a:gd name="connsiteY72" fmla="*/ 664215 h 1748546"/>
                <a:gd name="connsiteX73" fmla="*/ 683565 w 1565722"/>
                <a:gd name="connsiteY73" fmla="*/ 638800 h 1748546"/>
                <a:gd name="connsiteX74" fmla="*/ 741227 w 1565722"/>
                <a:gd name="connsiteY74" fmla="*/ 648501 h 1748546"/>
                <a:gd name="connsiteX75" fmla="*/ 770059 w 1565722"/>
                <a:gd name="connsiteY75" fmla="*/ 653557 h 174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65722" h="1748546">
                  <a:moveTo>
                    <a:pt x="1565723" y="353902"/>
                  </a:moveTo>
                  <a:cubicBezTo>
                    <a:pt x="1565723" y="367156"/>
                    <a:pt x="1565723" y="380274"/>
                    <a:pt x="1565723" y="393528"/>
                  </a:cubicBezTo>
                  <a:cubicBezTo>
                    <a:pt x="1565313" y="395304"/>
                    <a:pt x="1564766" y="396944"/>
                    <a:pt x="1564630" y="398720"/>
                  </a:cubicBezTo>
                  <a:cubicBezTo>
                    <a:pt x="1559301" y="462669"/>
                    <a:pt x="1534705" y="518828"/>
                    <a:pt x="1494669" y="568429"/>
                  </a:cubicBezTo>
                  <a:cubicBezTo>
                    <a:pt x="1459689" y="611745"/>
                    <a:pt x="1418697" y="649458"/>
                    <a:pt x="1377021" y="686214"/>
                  </a:cubicBezTo>
                  <a:cubicBezTo>
                    <a:pt x="1353245" y="707121"/>
                    <a:pt x="1329060" y="727480"/>
                    <a:pt x="1305557" y="748660"/>
                  </a:cubicBezTo>
                  <a:cubicBezTo>
                    <a:pt x="1285471" y="766833"/>
                    <a:pt x="1279595" y="787876"/>
                    <a:pt x="1290390" y="814384"/>
                  </a:cubicBezTo>
                  <a:cubicBezTo>
                    <a:pt x="1308427" y="858519"/>
                    <a:pt x="1313482" y="904978"/>
                    <a:pt x="1307880" y="952392"/>
                  </a:cubicBezTo>
                  <a:cubicBezTo>
                    <a:pt x="1302278" y="999807"/>
                    <a:pt x="1287111" y="1044215"/>
                    <a:pt x="1264428" y="1085891"/>
                  </a:cubicBezTo>
                  <a:cubicBezTo>
                    <a:pt x="1225075" y="1158038"/>
                    <a:pt x="1181623" y="1227862"/>
                    <a:pt x="1135029" y="1295499"/>
                  </a:cubicBezTo>
                  <a:cubicBezTo>
                    <a:pt x="1074086" y="1383907"/>
                    <a:pt x="1004946" y="1465208"/>
                    <a:pt x="924737" y="1536945"/>
                  </a:cubicBezTo>
                  <a:cubicBezTo>
                    <a:pt x="865844" y="1589689"/>
                    <a:pt x="803536" y="1638333"/>
                    <a:pt x="741501" y="1687251"/>
                  </a:cubicBezTo>
                  <a:cubicBezTo>
                    <a:pt x="678645" y="1736852"/>
                    <a:pt x="607865" y="1755709"/>
                    <a:pt x="528476" y="1746144"/>
                  </a:cubicBezTo>
                  <a:cubicBezTo>
                    <a:pt x="480242" y="1740268"/>
                    <a:pt x="440479" y="1720045"/>
                    <a:pt x="409461" y="1682605"/>
                  </a:cubicBezTo>
                  <a:cubicBezTo>
                    <a:pt x="389375" y="1658420"/>
                    <a:pt x="371748" y="1632458"/>
                    <a:pt x="356444" y="1604856"/>
                  </a:cubicBezTo>
                  <a:cubicBezTo>
                    <a:pt x="354531" y="1601303"/>
                    <a:pt x="352482" y="1597887"/>
                    <a:pt x="349749" y="1593378"/>
                  </a:cubicBezTo>
                  <a:cubicBezTo>
                    <a:pt x="348929" y="1596384"/>
                    <a:pt x="348519" y="1598161"/>
                    <a:pt x="348109" y="1599800"/>
                  </a:cubicBezTo>
                  <a:cubicBezTo>
                    <a:pt x="335402" y="1650084"/>
                    <a:pt x="305750" y="1684791"/>
                    <a:pt x="255466" y="1699822"/>
                  </a:cubicBezTo>
                  <a:cubicBezTo>
                    <a:pt x="228001" y="1708021"/>
                    <a:pt x="201493" y="1704195"/>
                    <a:pt x="176214" y="1690667"/>
                  </a:cubicBezTo>
                  <a:cubicBezTo>
                    <a:pt x="151209" y="1677276"/>
                    <a:pt x="143010" y="1655550"/>
                    <a:pt x="145470" y="1628905"/>
                  </a:cubicBezTo>
                  <a:cubicBezTo>
                    <a:pt x="146836" y="1613465"/>
                    <a:pt x="149706" y="1598024"/>
                    <a:pt x="151892" y="1582583"/>
                  </a:cubicBezTo>
                  <a:cubicBezTo>
                    <a:pt x="151755" y="1582583"/>
                    <a:pt x="151619" y="1582310"/>
                    <a:pt x="151482" y="1582310"/>
                  </a:cubicBezTo>
                  <a:cubicBezTo>
                    <a:pt x="150526" y="1582174"/>
                    <a:pt x="149706" y="1581900"/>
                    <a:pt x="148749" y="1581900"/>
                  </a:cubicBezTo>
                  <a:cubicBezTo>
                    <a:pt x="107074" y="1577528"/>
                    <a:pt x="78789" y="1554435"/>
                    <a:pt x="61162" y="1517542"/>
                  </a:cubicBezTo>
                  <a:cubicBezTo>
                    <a:pt x="54466" y="1503468"/>
                    <a:pt x="49001" y="1488574"/>
                    <a:pt x="44082" y="1473680"/>
                  </a:cubicBezTo>
                  <a:cubicBezTo>
                    <a:pt x="26865" y="1422030"/>
                    <a:pt x="10331" y="1370242"/>
                    <a:pt x="1723" y="1316406"/>
                  </a:cubicBezTo>
                  <a:cubicBezTo>
                    <a:pt x="-6612" y="1264209"/>
                    <a:pt x="15524" y="1221030"/>
                    <a:pt x="63212" y="1198211"/>
                  </a:cubicBezTo>
                  <a:cubicBezTo>
                    <a:pt x="91633" y="1184546"/>
                    <a:pt x="121831" y="1180720"/>
                    <a:pt x="152985" y="1182497"/>
                  </a:cubicBezTo>
                  <a:cubicBezTo>
                    <a:pt x="157494" y="1182770"/>
                    <a:pt x="159407" y="1181950"/>
                    <a:pt x="160090" y="1177168"/>
                  </a:cubicBezTo>
                  <a:cubicBezTo>
                    <a:pt x="161320" y="1167876"/>
                    <a:pt x="163506" y="1158858"/>
                    <a:pt x="165146" y="1149703"/>
                  </a:cubicBezTo>
                  <a:cubicBezTo>
                    <a:pt x="169655" y="1123741"/>
                    <a:pt x="175941" y="1098462"/>
                    <a:pt x="190562" y="1076053"/>
                  </a:cubicBezTo>
                  <a:cubicBezTo>
                    <a:pt x="208598" y="1048315"/>
                    <a:pt x="232647" y="1029458"/>
                    <a:pt x="266944" y="1027272"/>
                  </a:cubicBezTo>
                  <a:cubicBezTo>
                    <a:pt x="299465" y="1025222"/>
                    <a:pt x="326520" y="1038340"/>
                    <a:pt x="347973" y="1061296"/>
                  </a:cubicBezTo>
                  <a:cubicBezTo>
                    <a:pt x="364506" y="1079059"/>
                    <a:pt x="378717" y="1098872"/>
                    <a:pt x="392928" y="1118685"/>
                  </a:cubicBezTo>
                  <a:cubicBezTo>
                    <a:pt x="419026" y="1154895"/>
                    <a:pt x="444305" y="1191652"/>
                    <a:pt x="469857" y="1228135"/>
                  </a:cubicBezTo>
                  <a:cubicBezTo>
                    <a:pt x="471360" y="1230185"/>
                    <a:pt x="473000" y="1232098"/>
                    <a:pt x="475459" y="1235240"/>
                  </a:cubicBezTo>
                  <a:cubicBezTo>
                    <a:pt x="476006" y="1232098"/>
                    <a:pt x="476279" y="1230595"/>
                    <a:pt x="476552" y="1229092"/>
                  </a:cubicBezTo>
                  <a:cubicBezTo>
                    <a:pt x="483794" y="1169926"/>
                    <a:pt x="501421" y="1114039"/>
                    <a:pt x="529433" y="1061432"/>
                  </a:cubicBezTo>
                  <a:cubicBezTo>
                    <a:pt x="562910" y="998850"/>
                    <a:pt x="608002" y="945560"/>
                    <a:pt x="658696" y="896506"/>
                  </a:cubicBezTo>
                  <a:cubicBezTo>
                    <a:pt x="664435" y="890904"/>
                    <a:pt x="665665" y="886121"/>
                    <a:pt x="661155" y="879152"/>
                  </a:cubicBezTo>
                  <a:cubicBezTo>
                    <a:pt x="656509" y="879836"/>
                    <a:pt x="651590" y="880519"/>
                    <a:pt x="646671" y="881065"/>
                  </a:cubicBezTo>
                  <a:cubicBezTo>
                    <a:pt x="615790" y="884891"/>
                    <a:pt x="584773" y="888307"/>
                    <a:pt x="554985" y="898555"/>
                  </a:cubicBezTo>
                  <a:cubicBezTo>
                    <a:pt x="538041" y="904431"/>
                    <a:pt x="520141" y="905798"/>
                    <a:pt x="502378" y="902928"/>
                  </a:cubicBezTo>
                  <a:cubicBezTo>
                    <a:pt x="468217" y="897462"/>
                    <a:pt x="444168" y="879426"/>
                    <a:pt x="433510" y="845675"/>
                  </a:cubicBezTo>
                  <a:cubicBezTo>
                    <a:pt x="428865" y="831055"/>
                    <a:pt x="428045" y="815887"/>
                    <a:pt x="431187" y="801130"/>
                  </a:cubicBezTo>
                  <a:cubicBezTo>
                    <a:pt x="435560" y="780497"/>
                    <a:pt x="441026" y="760001"/>
                    <a:pt x="446628" y="739641"/>
                  </a:cubicBezTo>
                  <a:cubicBezTo>
                    <a:pt x="466988" y="665991"/>
                    <a:pt x="489943" y="593025"/>
                    <a:pt x="515905" y="521151"/>
                  </a:cubicBezTo>
                  <a:cubicBezTo>
                    <a:pt x="524924" y="496282"/>
                    <a:pt x="541594" y="479202"/>
                    <a:pt x="566053" y="469637"/>
                  </a:cubicBezTo>
                  <a:cubicBezTo>
                    <a:pt x="583953" y="462669"/>
                    <a:pt x="602536" y="460346"/>
                    <a:pt x="621529" y="460209"/>
                  </a:cubicBezTo>
                  <a:cubicBezTo>
                    <a:pt x="637926" y="460072"/>
                    <a:pt x="654323" y="459799"/>
                    <a:pt x="670720" y="459253"/>
                  </a:cubicBezTo>
                  <a:cubicBezTo>
                    <a:pt x="687117" y="458569"/>
                    <a:pt x="698185" y="450234"/>
                    <a:pt x="703104" y="434657"/>
                  </a:cubicBezTo>
                  <a:cubicBezTo>
                    <a:pt x="707204" y="421676"/>
                    <a:pt x="709936" y="408285"/>
                    <a:pt x="714309" y="395304"/>
                  </a:cubicBezTo>
                  <a:cubicBezTo>
                    <a:pt x="716632" y="388336"/>
                    <a:pt x="719638" y="380820"/>
                    <a:pt x="724557" y="375765"/>
                  </a:cubicBezTo>
                  <a:cubicBezTo>
                    <a:pt x="738904" y="361007"/>
                    <a:pt x="749016" y="343517"/>
                    <a:pt x="759811" y="326437"/>
                  </a:cubicBezTo>
                  <a:cubicBezTo>
                    <a:pt x="766369" y="316052"/>
                    <a:pt x="769512" y="304848"/>
                    <a:pt x="769375" y="292140"/>
                  </a:cubicBezTo>
                  <a:cubicBezTo>
                    <a:pt x="769239" y="279979"/>
                    <a:pt x="770332" y="267544"/>
                    <a:pt x="772655" y="255520"/>
                  </a:cubicBezTo>
                  <a:cubicBezTo>
                    <a:pt x="785363" y="188019"/>
                    <a:pt x="818293" y="131313"/>
                    <a:pt x="866801" y="83351"/>
                  </a:cubicBezTo>
                  <a:cubicBezTo>
                    <a:pt x="892216" y="58209"/>
                    <a:pt x="921184" y="37850"/>
                    <a:pt x="956165" y="28831"/>
                  </a:cubicBezTo>
                  <a:cubicBezTo>
                    <a:pt x="1000846" y="17217"/>
                    <a:pt x="1046348" y="8745"/>
                    <a:pt x="1092396" y="3963"/>
                  </a:cubicBezTo>
                  <a:cubicBezTo>
                    <a:pt x="1105651" y="2596"/>
                    <a:pt x="1119041" y="1366"/>
                    <a:pt x="1132432" y="0"/>
                  </a:cubicBezTo>
                  <a:cubicBezTo>
                    <a:pt x="1150606" y="0"/>
                    <a:pt x="1168916" y="0"/>
                    <a:pt x="1187089" y="0"/>
                  </a:cubicBezTo>
                  <a:cubicBezTo>
                    <a:pt x="1188592" y="410"/>
                    <a:pt x="1190095" y="820"/>
                    <a:pt x="1191735" y="1093"/>
                  </a:cubicBezTo>
                  <a:cubicBezTo>
                    <a:pt x="1208268" y="3006"/>
                    <a:pt x="1224802" y="4099"/>
                    <a:pt x="1241199" y="6832"/>
                  </a:cubicBezTo>
                  <a:cubicBezTo>
                    <a:pt x="1317445" y="19950"/>
                    <a:pt x="1385356" y="50421"/>
                    <a:pt x="1441789" y="104394"/>
                  </a:cubicBezTo>
                  <a:cubicBezTo>
                    <a:pt x="1501775" y="161920"/>
                    <a:pt x="1542767" y="230378"/>
                    <a:pt x="1559574" y="312363"/>
                  </a:cubicBezTo>
                  <a:cubicBezTo>
                    <a:pt x="1562307" y="326027"/>
                    <a:pt x="1563673" y="339964"/>
                    <a:pt x="1565723" y="353902"/>
                  </a:cubicBezTo>
                  <a:close/>
                  <a:moveTo>
                    <a:pt x="770059" y="653557"/>
                  </a:moveTo>
                  <a:cubicBezTo>
                    <a:pt x="769649" y="652191"/>
                    <a:pt x="769649" y="651644"/>
                    <a:pt x="769375" y="651371"/>
                  </a:cubicBezTo>
                  <a:cubicBezTo>
                    <a:pt x="768009" y="650141"/>
                    <a:pt x="766643" y="648911"/>
                    <a:pt x="765276" y="647818"/>
                  </a:cubicBezTo>
                  <a:cubicBezTo>
                    <a:pt x="752022" y="637160"/>
                    <a:pt x="737401" y="628415"/>
                    <a:pt x="720868" y="624589"/>
                  </a:cubicBezTo>
                  <a:cubicBezTo>
                    <a:pt x="683565" y="615844"/>
                    <a:pt x="646125" y="608192"/>
                    <a:pt x="608138" y="600130"/>
                  </a:cubicBezTo>
                  <a:cubicBezTo>
                    <a:pt x="607319" y="623223"/>
                    <a:pt x="606362" y="645905"/>
                    <a:pt x="605542" y="669954"/>
                  </a:cubicBezTo>
                  <a:cubicBezTo>
                    <a:pt x="608548" y="667358"/>
                    <a:pt x="610461" y="665855"/>
                    <a:pt x="612374" y="664215"/>
                  </a:cubicBezTo>
                  <a:cubicBezTo>
                    <a:pt x="632734" y="646178"/>
                    <a:pt x="656509" y="636613"/>
                    <a:pt x="683565" y="638800"/>
                  </a:cubicBezTo>
                  <a:cubicBezTo>
                    <a:pt x="702968" y="640439"/>
                    <a:pt x="721961" y="645085"/>
                    <a:pt x="741227" y="648501"/>
                  </a:cubicBezTo>
                  <a:cubicBezTo>
                    <a:pt x="750656" y="650004"/>
                    <a:pt x="760084" y="651781"/>
                    <a:pt x="770059" y="653557"/>
                  </a:cubicBezTo>
                  <a:close/>
                </a:path>
              </a:pathLst>
            </a:custGeom>
            <a:solidFill>
              <a:schemeClr val="bg1"/>
            </a:solidFill>
            <a:ln w="1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124F027-F717-477D-9291-976D86F97E8B}"/>
              </a:ext>
            </a:extLst>
          </p:cNvPr>
          <p:cNvGrpSpPr/>
          <p:nvPr/>
        </p:nvGrpSpPr>
        <p:grpSpPr>
          <a:xfrm>
            <a:off x="822649" y="4546431"/>
            <a:ext cx="4078491" cy="1743181"/>
            <a:chOff x="822641" y="1806808"/>
            <a:chExt cx="4078491" cy="174318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7493694-A887-4680-95A1-29BE74EB1841}"/>
                </a:ext>
              </a:extLst>
            </p:cNvPr>
            <p:cNvGrpSpPr/>
            <p:nvPr/>
          </p:nvGrpSpPr>
          <p:grpSpPr>
            <a:xfrm flipH="1">
              <a:off x="822641" y="2738948"/>
              <a:ext cx="4078491" cy="344970"/>
              <a:chOff x="7389494" y="3127092"/>
              <a:chExt cx="4507232" cy="34497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93AF21-335D-4954-A5AA-761916FADD5A}"/>
                  </a:ext>
                </a:extLst>
              </p:cNvPr>
              <p:cNvSpPr txBox="1"/>
              <p:nvPr/>
            </p:nvSpPr>
            <p:spPr>
              <a:xfrm>
                <a:off x="10607959" y="3164285"/>
                <a:ext cx="128876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Text Slide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4213256-5800-4DCF-A514-6387A06D093E}"/>
                  </a:ext>
                </a:extLst>
              </p:cNvPr>
              <p:cNvSpPr txBox="1"/>
              <p:nvPr/>
            </p:nvSpPr>
            <p:spPr>
              <a:xfrm>
                <a:off x="7389494" y="3127092"/>
                <a:ext cx="323539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Simple PowerPoint Presentations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5FB2741-8217-43BF-B60A-8DC755D77870}"/>
                </a:ext>
              </a:extLst>
            </p:cNvPr>
            <p:cNvGrpSpPr/>
            <p:nvPr/>
          </p:nvGrpSpPr>
          <p:grpSpPr>
            <a:xfrm flipH="1">
              <a:off x="822641" y="3242212"/>
              <a:ext cx="4078491" cy="307777"/>
              <a:chOff x="7389494" y="3706253"/>
              <a:chExt cx="4507232" cy="307777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CD7924-1951-4336-AFC3-A3A331D26DA8}"/>
                  </a:ext>
                </a:extLst>
              </p:cNvPr>
              <p:cNvSpPr txBox="1"/>
              <p:nvPr/>
            </p:nvSpPr>
            <p:spPr>
              <a:xfrm>
                <a:off x="10607959" y="3706253"/>
                <a:ext cx="128876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Content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Rectangle 18">
                <a:extLst>
                  <a:ext uri="{FF2B5EF4-FFF2-40B4-BE49-F238E27FC236}">
                    <a16:creationId xmlns:a16="http://schemas.microsoft.com/office/drawing/2014/main" id="{3ACD5603-5C41-43C0-8EEC-3276F0314E17}"/>
                  </a:ext>
                </a:extLst>
              </p:cNvPr>
              <p:cNvSpPr/>
              <p:nvPr/>
            </p:nvSpPr>
            <p:spPr>
              <a:xfrm>
                <a:off x="7389494" y="3721642"/>
                <a:ext cx="323539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colors.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4DB7D56-23FF-4258-B748-7749B2B55F64}"/>
                </a:ext>
              </a:extLst>
            </p:cNvPr>
            <p:cNvGrpSpPr/>
            <p:nvPr/>
          </p:nvGrpSpPr>
          <p:grpSpPr>
            <a:xfrm flipH="1">
              <a:off x="822641" y="2272878"/>
              <a:ext cx="4078491" cy="307777"/>
              <a:chOff x="7389494" y="2622317"/>
              <a:chExt cx="4507232" cy="30777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3171E5-5A27-4B35-8746-20F70819636D}"/>
                  </a:ext>
                </a:extLst>
              </p:cNvPr>
              <p:cNvSpPr txBox="1"/>
              <p:nvPr/>
            </p:nvSpPr>
            <p:spPr>
              <a:xfrm>
                <a:off x="10607959" y="2622317"/>
                <a:ext cx="128876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PowerPoint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0412F8-08F1-4A5E-8563-8658262705C3}"/>
                  </a:ext>
                </a:extLst>
              </p:cNvPr>
              <p:cNvSpPr txBox="1"/>
              <p:nvPr/>
            </p:nvSpPr>
            <p:spPr>
              <a:xfrm>
                <a:off x="7389494" y="2628440"/>
                <a:ext cx="323539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cs typeface="Arial" pitchFamily="34" charset="0"/>
                  </a:rPr>
                  <a:t>ALLPPT Layout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BC04960-B727-4B31-84E3-1442D1466FD4}"/>
                </a:ext>
              </a:extLst>
            </p:cNvPr>
            <p:cNvGrpSpPr/>
            <p:nvPr/>
          </p:nvGrpSpPr>
          <p:grpSpPr>
            <a:xfrm flipH="1">
              <a:off x="822641" y="1806808"/>
              <a:ext cx="4078491" cy="307777"/>
              <a:chOff x="7389494" y="2080349"/>
              <a:chExt cx="4507232" cy="307777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8D73E66-EA57-45A7-919E-70AF1DC48CC6}"/>
                  </a:ext>
                </a:extLst>
              </p:cNvPr>
              <p:cNvSpPr txBox="1"/>
              <p:nvPr/>
            </p:nvSpPr>
            <p:spPr>
              <a:xfrm>
                <a:off x="10607959" y="2080349"/>
                <a:ext cx="128876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Modern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98D2BB-DE1D-4336-840A-725AA75AA149}"/>
                  </a:ext>
                </a:extLst>
              </p:cNvPr>
              <p:cNvSpPr txBox="1"/>
              <p:nvPr/>
            </p:nvSpPr>
            <p:spPr>
              <a:xfrm>
                <a:off x="7389494" y="2095738"/>
                <a:ext cx="323539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cs typeface="Arial" pitchFamily="34" charset="0"/>
                  </a:rPr>
                  <a:t>Clean Text Slide for your PPT</a:t>
                </a:r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8C4A09C-1B93-491B-B2E8-D67BD122BDCF}"/>
              </a:ext>
            </a:extLst>
          </p:cNvPr>
          <p:cNvSpPr txBox="1"/>
          <p:nvPr/>
        </p:nvSpPr>
        <p:spPr>
          <a:xfrm>
            <a:off x="822649" y="1465279"/>
            <a:ext cx="70956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1274B7-825D-434D-B002-7A3420FBDEAD}"/>
              </a:ext>
            </a:extLst>
          </p:cNvPr>
          <p:cNvSpPr txBox="1"/>
          <p:nvPr/>
        </p:nvSpPr>
        <p:spPr>
          <a:xfrm>
            <a:off x="822649" y="2190142"/>
            <a:ext cx="7095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2050143-8AC0-432D-9FA1-8BDFA1703AB9}"/>
              </a:ext>
            </a:extLst>
          </p:cNvPr>
          <p:cNvGrpSpPr/>
          <p:nvPr/>
        </p:nvGrpSpPr>
        <p:grpSpPr>
          <a:xfrm>
            <a:off x="4794667" y="4546431"/>
            <a:ext cx="4078491" cy="1743181"/>
            <a:chOff x="822641" y="1806808"/>
            <a:chExt cx="4078491" cy="1743181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00ABC96-E650-404F-8018-EC7179AACE2B}"/>
                </a:ext>
              </a:extLst>
            </p:cNvPr>
            <p:cNvGrpSpPr/>
            <p:nvPr/>
          </p:nvGrpSpPr>
          <p:grpSpPr>
            <a:xfrm flipH="1">
              <a:off x="822641" y="2738948"/>
              <a:ext cx="4078491" cy="344970"/>
              <a:chOff x="7389494" y="3127092"/>
              <a:chExt cx="4507232" cy="344970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1BA3E0E-EC5B-4DD2-8D69-F3117D098E1B}"/>
                  </a:ext>
                </a:extLst>
              </p:cNvPr>
              <p:cNvSpPr txBox="1"/>
              <p:nvPr/>
            </p:nvSpPr>
            <p:spPr>
              <a:xfrm>
                <a:off x="10607959" y="3164285"/>
                <a:ext cx="128876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Text Slide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E3A804E-1E95-4283-8C1E-F7CC5290DE9D}"/>
                  </a:ext>
                </a:extLst>
              </p:cNvPr>
              <p:cNvSpPr txBox="1"/>
              <p:nvPr/>
            </p:nvSpPr>
            <p:spPr>
              <a:xfrm>
                <a:off x="7389494" y="3127092"/>
                <a:ext cx="323539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Simple PowerPoint Presentations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9950BBD-C171-484C-9DE7-DE12978B8B46}"/>
                </a:ext>
              </a:extLst>
            </p:cNvPr>
            <p:cNvGrpSpPr/>
            <p:nvPr/>
          </p:nvGrpSpPr>
          <p:grpSpPr>
            <a:xfrm flipH="1">
              <a:off x="822641" y="3242212"/>
              <a:ext cx="4078491" cy="307777"/>
              <a:chOff x="7389494" y="3706253"/>
              <a:chExt cx="4507232" cy="307777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08D248A-EA9B-4673-BDE8-656F9563D494}"/>
                  </a:ext>
                </a:extLst>
              </p:cNvPr>
              <p:cNvSpPr txBox="1"/>
              <p:nvPr/>
            </p:nvSpPr>
            <p:spPr>
              <a:xfrm>
                <a:off x="10607959" y="3706253"/>
                <a:ext cx="128876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Content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61" name="Rectangle 18">
                <a:extLst>
                  <a:ext uri="{FF2B5EF4-FFF2-40B4-BE49-F238E27FC236}">
                    <a16:creationId xmlns:a16="http://schemas.microsoft.com/office/drawing/2014/main" id="{3E3CFDE9-287D-463B-A351-3C33B4BAF5CD}"/>
                  </a:ext>
                </a:extLst>
              </p:cNvPr>
              <p:cNvSpPr/>
              <p:nvPr/>
            </p:nvSpPr>
            <p:spPr>
              <a:xfrm>
                <a:off x="7389494" y="3721642"/>
                <a:ext cx="323539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colors.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29391B8-07AB-4160-B2B4-331FAE3169C9}"/>
                </a:ext>
              </a:extLst>
            </p:cNvPr>
            <p:cNvGrpSpPr/>
            <p:nvPr/>
          </p:nvGrpSpPr>
          <p:grpSpPr>
            <a:xfrm flipH="1">
              <a:off x="822641" y="2272878"/>
              <a:ext cx="4078491" cy="307777"/>
              <a:chOff x="7389494" y="2622317"/>
              <a:chExt cx="4507232" cy="307777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ED28E14-C60E-4EC0-B668-9B1FB9F3AE9D}"/>
                  </a:ext>
                </a:extLst>
              </p:cNvPr>
              <p:cNvSpPr txBox="1"/>
              <p:nvPr/>
            </p:nvSpPr>
            <p:spPr>
              <a:xfrm>
                <a:off x="10607959" y="2622317"/>
                <a:ext cx="128876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PowerPoint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C1FCDA3-C98F-41C4-890D-928BB6FAAEE3}"/>
                  </a:ext>
                </a:extLst>
              </p:cNvPr>
              <p:cNvSpPr txBox="1"/>
              <p:nvPr/>
            </p:nvSpPr>
            <p:spPr>
              <a:xfrm>
                <a:off x="7389494" y="2628440"/>
                <a:ext cx="323539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cs typeface="Arial" pitchFamily="34" charset="0"/>
                  </a:rPr>
                  <a:t>ALLPPT Layout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F7D5165-B176-41A9-B176-79AECEDEDD4B}"/>
                </a:ext>
              </a:extLst>
            </p:cNvPr>
            <p:cNvGrpSpPr/>
            <p:nvPr/>
          </p:nvGrpSpPr>
          <p:grpSpPr>
            <a:xfrm flipH="1">
              <a:off x="822641" y="1806808"/>
              <a:ext cx="4078491" cy="307777"/>
              <a:chOff x="7389494" y="2080349"/>
              <a:chExt cx="4507232" cy="307777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EE60D57-3036-4B26-85D3-91519CB588CF}"/>
                  </a:ext>
                </a:extLst>
              </p:cNvPr>
              <p:cNvSpPr txBox="1"/>
              <p:nvPr/>
            </p:nvSpPr>
            <p:spPr>
              <a:xfrm>
                <a:off x="10607959" y="2080349"/>
                <a:ext cx="128876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Modern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AA0AB8B-D1E1-4226-A0B1-E3965F5CE413}"/>
                  </a:ext>
                </a:extLst>
              </p:cNvPr>
              <p:cNvSpPr txBox="1"/>
              <p:nvPr/>
            </p:nvSpPr>
            <p:spPr>
              <a:xfrm>
                <a:off x="7389494" y="2095738"/>
                <a:ext cx="323539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cs typeface="Arial" pitchFamily="34" charset="0"/>
                  </a:rPr>
                  <a:t>Clean Text Slide for your PPT</a:t>
                </a: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48DF4B2C-6D73-40FE-9842-34679F61AD3A}"/>
              </a:ext>
            </a:extLst>
          </p:cNvPr>
          <p:cNvSpPr txBox="1"/>
          <p:nvPr/>
        </p:nvSpPr>
        <p:spPr>
          <a:xfrm>
            <a:off x="822649" y="3929978"/>
            <a:ext cx="33903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Gestational Diabetes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2185C8-746F-477E-973E-1E07EAB6920B}"/>
              </a:ext>
            </a:extLst>
          </p:cNvPr>
          <p:cNvGrpSpPr/>
          <p:nvPr/>
        </p:nvGrpSpPr>
        <p:grpSpPr>
          <a:xfrm>
            <a:off x="1004275" y="978174"/>
            <a:ext cx="1193394" cy="5299077"/>
            <a:chOff x="2885326" y="0"/>
            <a:chExt cx="1534649" cy="6814368"/>
          </a:xfrm>
          <a:solidFill>
            <a:schemeClr val="accent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67B9765-AAD3-454C-A3F9-EFE020D1190F}"/>
                </a:ext>
              </a:extLst>
            </p:cNvPr>
            <p:cNvSpPr/>
            <p:nvPr/>
          </p:nvSpPr>
          <p:spPr>
            <a:xfrm>
              <a:off x="3381110" y="4795622"/>
              <a:ext cx="455049" cy="78938"/>
            </a:xfrm>
            <a:custGeom>
              <a:avLst/>
              <a:gdLst>
                <a:gd name="connsiteX0" fmla="*/ 410738 w 455049"/>
                <a:gd name="connsiteY0" fmla="*/ 268 h 78938"/>
                <a:gd name="connsiteX1" fmla="*/ 454575 w 455049"/>
                <a:gd name="connsiteY1" fmla="*/ 34344 h 78938"/>
                <a:gd name="connsiteX2" fmla="*/ 427948 w 455049"/>
                <a:gd name="connsiteY2" fmla="*/ 74841 h 78938"/>
                <a:gd name="connsiteX3" fmla="*/ 390790 w 455049"/>
                <a:gd name="connsiteY3" fmla="*/ 78866 h 78938"/>
                <a:gd name="connsiteX4" fmla="*/ 39499 w 455049"/>
                <a:gd name="connsiteY4" fmla="*/ 77667 h 78938"/>
                <a:gd name="connsiteX5" fmla="*/ 29 w 455049"/>
                <a:gd name="connsiteY5" fmla="*/ 38368 h 78938"/>
                <a:gd name="connsiteX6" fmla="*/ 43266 w 455049"/>
                <a:gd name="connsiteY6" fmla="*/ 439 h 78938"/>
                <a:gd name="connsiteX7" fmla="*/ 410738 w 455049"/>
                <a:gd name="connsiteY7" fmla="*/ 268 h 7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049" h="78938">
                  <a:moveTo>
                    <a:pt x="410738" y="268"/>
                  </a:moveTo>
                  <a:cubicBezTo>
                    <a:pt x="433684" y="354"/>
                    <a:pt x="451236" y="9515"/>
                    <a:pt x="454575" y="34344"/>
                  </a:cubicBezTo>
                  <a:cubicBezTo>
                    <a:pt x="457315" y="54636"/>
                    <a:pt x="448154" y="69619"/>
                    <a:pt x="427948" y="74841"/>
                  </a:cubicBezTo>
                  <a:cubicBezTo>
                    <a:pt x="415961" y="77923"/>
                    <a:pt x="403204" y="78866"/>
                    <a:pt x="390790" y="78866"/>
                  </a:cubicBezTo>
                  <a:cubicBezTo>
                    <a:pt x="281712" y="79122"/>
                    <a:pt x="47461" y="78694"/>
                    <a:pt x="39499" y="77667"/>
                  </a:cubicBezTo>
                  <a:cubicBezTo>
                    <a:pt x="16296" y="74841"/>
                    <a:pt x="971" y="62940"/>
                    <a:pt x="29" y="38368"/>
                  </a:cubicBezTo>
                  <a:cubicBezTo>
                    <a:pt x="-827" y="17049"/>
                    <a:pt x="17324" y="696"/>
                    <a:pt x="43266" y="439"/>
                  </a:cubicBezTo>
                  <a:cubicBezTo>
                    <a:pt x="104997" y="-245"/>
                    <a:pt x="349950" y="11"/>
                    <a:pt x="410738" y="268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5E1B413-65D9-4E87-8243-16460E34F6EF}"/>
                </a:ext>
              </a:extLst>
            </p:cNvPr>
            <p:cNvSpPr/>
            <p:nvPr/>
          </p:nvSpPr>
          <p:spPr>
            <a:xfrm>
              <a:off x="2885326" y="0"/>
              <a:ext cx="1534649" cy="6814368"/>
            </a:xfrm>
            <a:custGeom>
              <a:avLst/>
              <a:gdLst>
                <a:gd name="connsiteX0" fmla="*/ 0 w 1534649"/>
                <a:gd name="connsiteY0" fmla="*/ 5406518 h 6814368"/>
                <a:gd name="connsiteX1" fmla="*/ 72176 w 1534649"/>
                <a:gd name="connsiteY1" fmla="*/ 5363281 h 6814368"/>
                <a:gd name="connsiteX2" fmla="*/ 269440 w 1534649"/>
                <a:gd name="connsiteY2" fmla="*/ 5363624 h 6814368"/>
                <a:gd name="connsiteX3" fmla="*/ 269697 w 1534649"/>
                <a:gd name="connsiteY3" fmla="*/ 2674877 h 6814368"/>
                <a:gd name="connsiteX4" fmla="*/ 435796 w 1534649"/>
                <a:gd name="connsiteY4" fmla="*/ 2512203 h 6814368"/>
                <a:gd name="connsiteX5" fmla="*/ 552065 w 1534649"/>
                <a:gd name="connsiteY5" fmla="*/ 2512117 h 6814368"/>
                <a:gd name="connsiteX6" fmla="*/ 552065 w 1534649"/>
                <a:gd name="connsiteY6" fmla="*/ 2372817 h 6814368"/>
                <a:gd name="connsiteX7" fmla="*/ 495557 w 1534649"/>
                <a:gd name="connsiteY7" fmla="*/ 2372817 h 6814368"/>
                <a:gd name="connsiteX8" fmla="*/ 595559 w 1534649"/>
                <a:gd name="connsiteY8" fmla="*/ 1853801 h 6814368"/>
                <a:gd name="connsiteX9" fmla="*/ 701211 w 1534649"/>
                <a:gd name="connsiteY9" fmla="*/ 1732908 h 6814368"/>
                <a:gd name="connsiteX10" fmla="*/ 734345 w 1534649"/>
                <a:gd name="connsiteY10" fmla="*/ 1683763 h 6814368"/>
                <a:gd name="connsiteX11" fmla="*/ 735116 w 1534649"/>
                <a:gd name="connsiteY11" fmla="*/ 252402 h 6814368"/>
                <a:gd name="connsiteX12" fmla="*/ 759175 w 1534649"/>
                <a:gd name="connsiteY12" fmla="*/ 118838 h 6814368"/>
                <a:gd name="connsiteX13" fmla="*/ 800442 w 1534649"/>
                <a:gd name="connsiteY13" fmla="*/ 0 h 6814368"/>
                <a:gd name="connsiteX14" fmla="*/ 800442 w 1534649"/>
                <a:gd name="connsiteY14" fmla="*/ 27655 h 6814368"/>
                <a:gd name="connsiteX15" fmla="*/ 799929 w 1534649"/>
                <a:gd name="connsiteY15" fmla="*/ 1684619 h 6814368"/>
                <a:gd name="connsiteX16" fmla="*/ 830152 w 1534649"/>
                <a:gd name="connsiteY16" fmla="*/ 1732651 h 6814368"/>
                <a:gd name="connsiteX17" fmla="*/ 944281 w 1534649"/>
                <a:gd name="connsiteY17" fmla="*/ 1877431 h 6814368"/>
                <a:gd name="connsiteX18" fmla="*/ 1033580 w 1534649"/>
                <a:gd name="connsiteY18" fmla="*/ 2343792 h 6814368"/>
                <a:gd name="connsiteX19" fmla="*/ 1037091 w 1534649"/>
                <a:gd name="connsiteY19" fmla="*/ 2370248 h 6814368"/>
                <a:gd name="connsiteX20" fmla="*/ 983579 w 1534649"/>
                <a:gd name="connsiteY20" fmla="*/ 2370248 h 6814368"/>
                <a:gd name="connsiteX21" fmla="*/ 983579 w 1534649"/>
                <a:gd name="connsiteY21" fmla="*/ 2510405 h 6814368"/>
                <a:gd name="connsiteX22" fmla="*/ 1006268 w 1534649"/>
                <a:gd name="connsiteY22" fmla="*/ 2511860 h 6814368"/>
                <a:gd name="connsiteX23" fmla="*/ 1102931 w 1534649"/>
                <a:gd name="connsiteY23" fmla="*/ 2513487 h 6814368"/>
                <a:gd name="connsiteX24" fmla="*/ 1265006 w 1534649"/>
                <a:gd name="connsiteY24" fmla="*/ 2682069 h 6814368"/>
                <a:gd name="connsiteX25" fmla="*/ 1265262 w 1534649"/>
                <a:gd name="connsiteY25" fmla="*/ 5363709 h 6814368"/>
                <a:gd name="connsiteX26" fmla="*/ 1311753 w 1534649"/>
                <a:gd name="connsiteY26" fmla="*/ 5363709 h 6814368"/>
                <a:gd name="connsiteX27" fmla="*/ 1470146 w 1534649"/>
                <a:gd name="connsiteY27" fmla="*/ 5363967 h 6814368"/>
                <a:gd name="connsiteX28" fmla="*/ 1533846 w 1534649"/>
                <a:gd name="connsiteY28" fmla="*/ 5426382 h 6814368"/>
                <a:gd name="connsiteX29" fmla="*/ 1534103 w 1534649"/>
                <a:gd name="connsiteY29" fmla="*/ 5566025 h 6814368"/>
                <a:gd name="connsiteX30" fmla="*/ 1466550 w 1534649"/>
                <a:gd name="connsiteY30" fmla="*/ 5632892 h 6814368"/>
                <a:gd name="connsiteX31" fmla="*/ 1117486 w 1534649"/>
                <a:gd name="connsiteY31" fmla="*/ 5632550 h 6814368"/>
                <a:gd name="connsiteX32" fmla="*/ 1078444 w 1534649"/>
                <a:gd name="connsiteY32" fmla="*/ 5667140 h 6814368"/>
                <a:gd name="connsiteX33" fmla="*/ 1084523 w 1534649"/>
                <a:gd name="connsiteY33" fmla="*/ 6495665 h 6814368"/>
                <a:gd name="connsiteX34" fmla="*/ 1122880 w 1534649"/>
                <a:gd name="connsiteY34" fmla="*/ 6534022 h 6814368"/>
                <a:gd name="connsiteX35" fmla="*/ 1224936 w 1534649"/>
                <a:gd name="connsiteY35" fmla="*/ 6534279 h 6814368"/>
                <a:gd name="connsiteX36" fmla="*/ 1284612 w 1534649"/>
                <a:gd name="connsiteY36" fmla="*/ 6593954 h 6814368"/>
                <a:gd name="connsiteX37" fmla="*/ 1284869 w 1534649"/>
                <a:gd name="connsiteY37" fmla="*/ 6749693 h 6814368"/>
                <a:gd name="connsiteX38" fmla="*/ 1218601 w 1534649"/>
                <a:gd name="connsiteY38" fmla="*/ 6814164 h 6814368"/>
                <a:gd name="connsiteX39" fmla="*/ 321752 w 1534649"/>
                <a:gd name="connsiteY39" fmla="*/ 6814250 h 6814368"/>
                <a:gd name="connsiteX40" fmla="*/ 247265 w 1534649"/>
                <a:gd name="connsiteY40" fmla="*/ 6740361 h 6814368"/>
                <a:gd name="connsiteX41" fmla="*/ 247265 w 1534649"/>
                <a:gd name="connsiteY41" fmla="*/ 6606112 h 6814368"/>
                <a:gd name="connsiteX42" fmla="*/ 320468 w 1534649"/>
                <a:gd name="connsiteY42" fmla="*/ 6533936 h 6814368"/>
                <a:gd name="connsiteX43" fmla="*/ 409083 w 1534649"/>
                <a:gd name="connsiteY43" fmla="*/ 6534193 h 6814368"/>
                <a:gd name="connsiteX44" fmla="*/ 436652 w 1534649"/>
                <a:gd name="connsiteY44" fmla="*/ 6507224 h 6814368"/>
                <a:gd name="connsiteX45" fmla="*/ 442731 w 1534649"/>
                <a:gd name="connsiteY45" fmla="*/ 5632807 h 6814368"/>
                <a:gd name="connsiteX46" fmla="*/ 407028 w 1534649"/>
                <a:gd name="connsiteY46" fmla="*/ 5632807 h 6814368"/>
                <a:gd name="connsiteX47" fmla="*/ 74060 w 1534649"/>
                <a:gd name="connsiteY47" fmla="*/ 5633235 h 6814368"/>
                <a:gd name="connsiteX48" fmla="*/ 0 w 1534649"/>
                <a:gd name="connsiteY48" fmla="*/ 5589142 h 6814368"/>
                <a:gd name="connsiteX49" fmla="*/ 0 w 1534649"/>
                <a:gd name="connsiteY49" fmla="*/ 5406518 h 6814368"/>
                <a:gd name="connsiteX50" fmla="*/ 1134181 w 1534649"/>
                <a:gd name="connsiteY50" fmla="*/ 5325181 h 6814368"/>
                <a:gd name="connsiteX51" fmla="*/ 1133154 w 1534649"/>
                <a:gd name="connsiteY51" fmla="*/ 2694312 h 6814368"/>
                <a:gd name="connsiteX52" fmla="*/ 1082554 w 1534649"/>
                <a:gd name="connsiteY52" fmla="*/ 2644055 h 6814368"/>
                <a:gd name="connsiteX53" fmla="*/ 462508 w 1534649"/>
                <a:gd name="connsiteY53" fmla="*/ 2644055 h 6814368"/>
                <a:gd name="connsiteX54" fmla="*/ 401206 w 1534649"/>
                <a:gd name="connsiteY54" fmla="*/ 2704758 h 6814368"/>
                <a:gd name="connsiteX55" fmla="*/ 401206 w 1534649"/>
                <a:gd name="connsiteY55" fmla="*/ 5325181 h 6814368"/>
                <a:gd name="connsiteX56" fmla="*/ 1134181 w 1534649"/>
                <a:gd name="connsiteY56" fmla="*/ 5325181 h 6814368"/>
                <a:gd name="connsiteX57" fmla="*/ 993254 w 1534649"/>
                <a:gd name="connsiteY57" fmla="*/ 6527943 h 6814368"/>
                <a:gd name="connsiteX58" fmla="*/ 988888 w 1534649"/>
                <a:gd name="connsiteY58" fmla="*/ 5635376 h 6814368"/>
                <a:gd name="connsiteX59" fmla="*/ 809176 w 1534649"/>
                <a:gd name="connsiteY59" fmla="*/ 5635376 h 6814368"/>
                <a:gd name="connsiteX60" fmla="*/ 809176 w 1534649"/>
                <a:gd name="connsiteY60" fmla="*/ 6527943 h 6814368"/>
                <a:gd name="connsiteX61" fmla="*/ 993254 w 1534649"/>
                <a:gd name="connsiteY61" fmla="*/ 6527943 h 6814368"/>
                <a:gd name="connsiteX62" fmla="*/ 531260 w 1534649"/>
                <a:gd name="connsiteY62" fmla="*/ 5634948 h 6814368"/>
                <a:gd name="connsiteX63" fmla="*/ 529033 w 1534649"/>
                <a:gd name="connsiteY63" fmla="*/ 6526744 h 6814368"/>
                <a:gd name="connsiteX64" fmla="*/ 713112 w 1534649"/>
                <a:gd name="connsiteY64" fmla="*/ 6526744 h 6814368"/>
                <a:gd name="connsiteX65" fmla="*/ 713112 w 1534649"/>
                <a:gd name="connsiteY65" fmla="*/ 5634948 h 6814368"/>
                <a:gd name="connsiteX66" fmla="*/ 531260 w 1534649"/>
                <a:gd name="connsiteY66" fmla="*/ 5634948 h 6814368"/>
                <a:gd name="connsiteX67" fmla="*/ 91611 w 1534649"/>
                <a:gd name="connsiteY67" fmla="*/ 5458146 h 6814368"/>
                <a:gd name="connsiteX68" fmla="*/ 91269 w 1534649"/>
                <a:gd name="connsiteY68" fmla="*/ 5510031 h 6814368"/>
                <a:gd name="connsiteX69" fmla="*/ 123547 w 1534649"/>
                <a:gd name="connsiteY69" fmla="*/ 5541795 h 6814368"/>
                <a:gd name="connsiteX70" fmla="*/ 1409614 w 1534649"/>
                <a:gd name="connsiteY70" fmla="*/ 5541282 h 6814368"/>
                <a:gd name="connsiteX71" fmla="*/ 1437697 w 1534649"/>
                <a:gd name="connsiteY71" fmla="*/ 5541282 h 6814368"/>
                <a:gd name="connsiteX72" fmla="*/ 1437697 w 1534649"/>
                <a:gd name="connsiteY72" fmla="*/ 5458146 h 6814368"/>
                <a:gd name="connsiteX73" fmla="*/ 91611 w 1534649"/>
                <a:gd name="connsiteY73" fmla="*/ 5458146 h 6814368"/>
                <a:gd name="connsiteX74" fmla="*/ 926643 w 1534649"/>
                <a:gd name="connsiteY74" fmla="*/ 2275298 h 6814368"/>
                <a:gd name="connsiteX75" fmla="*/ 848046 w 1534649"/>
                <a:gd name="connsiteY75" fmla="*/ 1871695 h 6814368"/>
                <a:gd name="connsiteX76" fmla="*/ 811658 w 1534649"/>
                <a:gd name="connsiteY76" fmla="*/ 1823663 h 6814368"/>
                <a:gd name="connsiteX77" fmla="*/ 681348 w 1534649"/>
                <a:gd name="connsiteY77" fmla="*/ 1889760 h 6814368"/>
                <a:gd name="connsiteX78" fmla="*/ 607545 w 1534649"/>
                <a:gd name="connsiteY78" fmla="*/ 2275298 h 6814368"/>
                <a:gd name="connsiteX79" fmla="*/ 926643 w 1534649"/>
                <a:gd name="connsiteY79" fmla="*/ 2275298 h 6814368"/>
                <a:gd name="connsiteX80" fmla="*/ 340674 w 1534649"/>
                <a:gd name="connsiteY80" fmla="*/ 6626746 h 6814368"/>
                <a:gd name="connsiteX81" fmla="*/ 340674 w 1534649"/>
                <a:gd name="connsiteY81" fmla="*/ 6720926 h 6814368"/>
                <a:gd name="connsiteX82" fmla="*/ 1191631 w 1534649"/>
                <a:gd name="connsiteY82" fmla="*/ 6720926 h 6814368"/>
                <a:gd name="connsiteX83" fmla="*/ 1191631 w 1534649"/>
                <a:gd name="connsiteY83" fmla="*/ 6626746 h 6814368"/>
                <a:gd name="connsiteX84" fmla="*/ 340674 w 1534649"/>
                <a:gd name="connsiteY84" fmla="*/ 6626746 h 6814368"/>
                <a:gd name="connsiteX85" fmla="*/ 649840 w 1534649"/>
                <a:gd name="connsiteY85" fmla="*/ 2492767 h 6814368"/>
                <a:gd name="connsiteX86" fmla="*/ 884776 w 1534649"/>
                <a:gd name="connsiteY86" fmla="*/ 2492767 h 6814368"/>
                <a:gd name="connsiteX87" fmla="*/ 884776 w 1534649"/>
                <a:gd name="connsiteY87" fmla="*/ 2372988 h 6814368"/>
                <a:gd name="connsiteX88" fmla="*/ 649840 w 1534649"/>
                <a:gd name="connsiteY88" fmla="*/ 2372988 h 6814368"/>
                <a:gd name="connsiteX89" fmla="*/ 649840 w 1534649"/>
                <a:gd name="connsiteY89" fmla="*/ 2492767 h 681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34649" h="6814368">
                  <a:moveTo>
                    <a:pt x="0" y="5406518"/>
                  </a:moveTo>
                  <a:cubicBezTo>
                    <a:pt x="12928" y="5373556"/>
                    <a:pt x="38100" y="5362597"/>
                    <a:pt x="72176" y="5363281"/>
                  </a:cubicBezTo>
                  <a:cubicBezTo>
                    <a:pt x="136475" y="5364480"/>
                    <a:pt x="200774" y="5363624"/>
                    <a:pt x="269440" y="5363624"/>
                  </a:cubicBezTo>
                  <a:cubicBezTo>
                    <a:pt x="269440" y="5349583"/>
                    <a:pt x="269269" y="2687377"/>
                    <a:pt x="269697" y="2674877"/>
                  </a:cubicBezTo>
                  <a:cubicBezTo>
                    <a:pt x="273378" y="2576074"/>
                    <a:pt x="336736" y="2513829"/>
                    <a:pt x="435796" y="2512203"/>
                  </a:cubicBezTo>
                  <a:cubicBezTo>
                    <a:pt x="473981" y="2511604"/>
                    <a:pt x="512252" y="2512117"/>
                    <a:pt x="552065" y="2512117"/>
                  </a:cubicBezTo>
                  <a:cubicBezTo>
                    <a:pt x="552065" y="2464771"/>
                    <a:pt x="552065" y="2420420"/>
                    <a:pt x="552065" y="2372817"/>
                  </a:cubicBezTo>
                  <a:cubicBezTo>
                    <a:pt x="534256" y="2372817"/>
                    <a:pt x="516961" y="2372817"/>
                    <a:pt x="495557" y="2372817"/>
                  </a:cubicBezTo>
                  <a:cubicBezTo>
                    <a:pt x="506345" y="2315795"/>
                    <a:pt x="572271" y="1972210"/>
                    <a:pt x="595559" y="1853801"/>
                  </a:cubicBezTo>
                  <a:cubicBezTo>
                    <a:pt x="607460" y="1793440"/>
                    <a:pt x="642649" y="1751487"/>
                    <a:pt x="701211" y="1732908"/>
                  </a:cubicBezTo>
                  <a:cubicBezTo>
                    <a:pt x="728095" y="1724432"/>
                    <a:pt x="734345" y="1709534"/>
                    <a:pt x="734345" y="1683763"/>
                  </a:cubicBezTo>
                  <a:cubicBezTo>
                    <a:pt x="733660" y="1331017"/>
                    <a:pt x="731777" y="376719"/>
                    <a:pt x="735116" y="252402"/>
                  </a:cubicBezTo>
                  <a:cubicBezTo>
                    <a:pt x="736315" y="207624"/>
                    <a:pt x="748644" y="162845"/>
                    <a:pt x="759175" y="118838"/>
                  </a:cubicBezTo>
                  <a:cubicBezTo>
                    <a:pt x="768764" y="78426"/>
                    <a:pt x="782891" y="39127"/>
                    <a:pt x="800442" y="0"/>
                  </a:cubicBezTo>
                  <a:cubicBezTo>
                    <a:pt x="800442" y="9247"/>
                    <a:pt x="800442" y="18408"/>
                    <a:pt x="800442" y="27655"/>
                  </a:cubicBezTo>
                  <a:cubicBezTo>
                    <a:pt x="800442" y="579976"/>
                    <a:pt x="800614" y="1132298"/>
                    <a:pt x="799929" y="1684619"/>
                  </a:cubicBezTo>
                  <a:cubicBezTo>
                    <a:pt x="799929" y="1709534"/>
                    <a:pt x="806008" y="1724346"/>
                    <a:pt x="830152" y="1732651"/>
                  </a:cubicBezTo>
                  <a:cubicBezTo>
                    <a:pt x="898903" y="1756367"/>
                    <a:pt x="931952" y="1805769"/>
                    <a:pt x="944281" y="1877431"/>
                  </a:cubicBezTo>
                  <a:cubicBezTo>
                    <a:pt x="971165" y="2033341"/>
                    <a:pt x="1003528" y="2188396"/>
                    <a:pt x="1033580" y="2343792"/>
                  </a:cubicBezTo>
                  <a:cubicBezTo>
                    <a:pt x="1035121" y="2351584"/>
                    <a:pt x="1035721" y="2359546"/>
                    <a:pt x="1037091" y="2370248"/>
                  </a:cubicBezTo>
                  <a:cubicBezTo>
                    <a:pt x="1018940" y="2370248"/>
                    <a:pt x="1002415" y="2370248"/>
                    <a:pt x="983579" y="2370248"/>
                  </a:cubicBezTo>
                  <a:cubicBezTo>
                    <a:pt x="983579" y="2417852"/>
                    <a:pt x="983579" y="2462973"/>
                    <a:pt x="983579" y="2510405"/>
                  </a:cubicBezTo>
                  <a:cubicBezTo>
                    <a:pt x="990857" y="2510918"/>
                    <a:pt x="998562" y="2511689"/>
                    <a:pt x="1006268" y="2511860"/>
                  </a:cubicBezTo>
                  <a:cubicBezTo>
                    <a:pt x="1038460" y="2512460"/>
                    <a:pt x="1070738" y="2511860"/>
                    <a:pt x="1102931" y="2513487"/>
                  </a:cubicBezTo>
                  <a:cubicBezTo>
                    <a:pt x="1205415" y="2518710"/>
                    <a:pt x="1263893" y="2579242"/>
                    <a:pt x="1265006" y="2682069"/>
                  </a:cubicBezTo>
                  <a:cubicBezTo>
                    <a:pt x="1265947" y="2769742"/>
                    <a:pt x="1265262" y="5344960"/>
                    <a:pt x="1265262" y="5363709"/>
                  </a:cubicBezTo>
                  <a:cubicBezTo>
                    <a:pt x="1282215" y="5363709"/>
                    <a:pt x="1296941" y="5363709"/>
                    <a:pt x="1311753" y="5363709"/>
                  </a:cubicBezTo>
                  <a:cubicBezTo>
                    <a:pt x="1364579" y="5363709"/>
                    <a:pt x="1417406" y="5363281"/>
                    <a:pt x="1470146" y="5363967"/>
                  </a:cubicBezTo>
                  <a:cubicBezTo>
                    <a:pt x="1513041" y="5364480"/>
                    <a:pt x="1532819" y="5383573"/>
                    <a:pt x="1533846" y="5426382"/>
                  </a:cubicBezTo>
                  <a:cubicBezTo>
                    <a:pt x="1534959" y="5472872"/>
                    <a:pt x="1534788" y="5519449"/>
                    <a:pt x="1534103" y="5566025"/>
                  </a:cubicBezTo>
                  <a:cubicBezTo>
                    <a:pt x="1533332" y="5613543"/>
                    <a:pt x="1513897" y="5632721"/>
                    <a:pt x="1466550" y="5632892"/>
                  </a:cubicBezTo>
                  <a:cubicBezTo>
                    <a:pt x="1350195" y="5633235"/>
                    <a:pt x="1233841" y="5634005"/>
                    <a:pt x="1117486" y="5632550"/>
                  </a:cubicBezTo>
                  <a:cubicBezTo>
                    <a:pt x="1090345" y="5632208"/>
                    <a:pt x="1082725" y="5639999"/>
                    <a:pt x="1078444" y="5667140"/>
                  </a:cubicBezTo>
                  <a:cubicBezTo>
                    <a:pt x="1040344" y="5888462"/>
                    <a:pt x="1079814" y="6365097"/>
                    <a:pt x="1084523" y="6495665"/>
                  </a:cubicBezTo>
                  <a:cubicBezTo>
                    <a:pt x="1085893" y="6534022"/>
                    <a:pt x="1085807" y="6534022"/>
                    <a:pt x="1122880" y="6534022"/>
                  </a:cubicBezTo>
                  <a:cubicBezTo>
                    <a:pt x="1156870" y="6534022"/>
                    <a:pt x="1190946" y="6533508"/>
                    <a:pt x="1224936" y="6534279"/>
                  </a:cubicBezTo>
                  <a:cubicBezTo>
                    <a:pt x="1265177" y="6535220"/>
                    <a:pt x="1283842" y="6553286"/>
                    <a:pt x="1284612" y="6593954"/>
                  </a:cubicBezTo>
                  <a:cubicBezTo>
                    <a:pt x="1285640" y="6645839"/>
                    <a:pt x="1285640" y="6697809"/>
                    <a:pt x="1284869" y="6749693"/>
                  </a:cubicBezTo>
                  <a:cubicBezTo>
                    <a:pt x="1284098" y="6796527"/>
                    <a:pt x="1265862" y="6814078"/>
                    <a:pt x="1218601" y="6814164"/>
                  </a:cubicBezTo>
                  <a:cubicBezTo>
                    <a:pt x="1087006" y="6814506"/>
                    <a:pt x="489136" y="6814335"/>
                    <a:pt x="321752" y="6814250"/>
                  </a:cubicBezTo>
                  <a:cubicBezTo>
                    <a:pt x="266186" y="6814250"/>
                    <a:pt x="247522" y="6795670"/>
                    <a:pt x="247265" y="6740361"/>
                  </a:cubicBezTo>
                  <a:cubicBezTo>
                    <a:pt x="247093" y="6695583"/>
                    <a:pt x="247093" y="6650805"/>
                    <a:pt x="247265" y="6606112"/>
                  </a:cubicBezTo>
                  <a:cubicBezTo>
                    <a:pt x="247522" y="6552430"/>
                    <a:pt x="266015" y="6534279"/>
                    <a:pt x="320468" y="6533936"/>
                  </a:cubicBezTo>
                  <a:cubicBezTo>
                    <a:pt x="350006" y="6533765"/>
                    <a:pt x="379545" y="6533423"/>
                    <a:pt x="409083" y="6534193"/>
                  </a:cubicBezTo>
                  <a:cubicBezTo>
                    <a:pt x="428518" y="6534707"/>
                    <a:pt x="435967" y="6526659"/>
                    <a:pt x="436652" y="6507224"/>
                  </a:cubicBezTo>
                  <a:cubicBezTo>
                    <a:pt x="443501" y="6296089"/>
                    <a:pt x="495214" y="5844455"/>
                    <a:pt x="442731" y="5632807"/>
                  </a:cubicBezTo>
                  <a:cubicBezTo>
                    <a:pt x="428004" y="5632807"/>
                    <a:pt x="417559" y="5632807"/>
                    <a:pt x="407028" y="5632807"/>
                  </a:cubicBezTo>
                  <a:cubicBezTo>
                    <a:pt x="296067" y="5632807"/>
                    <a:pt x="185020" y="5632036"/>
                    <a:pt x="74060" y="5633235"/>
                  </a:cubicBezTo>
                  <a:cubicBezTo>
                    <a:pt x="39042" y="5633663"/>
                    <a:pt x="13100" y="5623389"/>
                    <a:pt x="0" y="5589142"/>
                  </a:cubicBezTo>
                  <a:cubicBezTo>
                    <a:pt x="0" y="5528267"/>
                    <a:pt x="0" y="5467393"/>
                    <a:pt x="0" y="5406518"/>
                  </a:cubicBezTo>
                  <a:close/>
                  <a:moveTo>
                    <a:pt x="1134181" y="5325181"/>
                  </a:moveTo>
                  <a:cubicBezTo>
                    <a:pt x="1134181" y="5309942"/>
                    <a:pt x="1133496" y="3557855"/>
                    <a:pt x="1133154" y="2694312"/>
                  </a:cubicBezTo>
                  <a:cubicBezTo>
                    <a:pt x="1133154" y="2647736"/>
                    <a:pt x="1129558" y="2644055"/>
                    <a:pt x="1082554" y="2644055"/>
                  </a:cubicBezTo>
                  <a:cubicBezTo>
                    <a:pt x="875872" y="2643969"/>
                    <a:pt x="669190" y="2644055"/>
                    <a:pt x="462508" y="2644055"/>
                  </a:cubicBezTo>
                  <a:cubicBezTo>
                    <a:pt x="401291" y="2644055"/>
                    <a:pt x="401206" y="2644140"/>
                    <a:pt x="401206" y="2704758"/>
                  </a:cubicBezTo>
                  <a:cubicBezTo>
                    <a:pt x="401206" y="3568300"/>
                    <a:pt x="401206" y="5314479"/>
                    <a:pt x="401206" y="5325181"/>
                  </a:cubicBezTo>
                  <a:cubicBezTo>
                    <a:pt x="646587" y="5325181"/>
                    <a:pt x="888715" y="5325181"/>
                    <a:pt x="1134181" y="5325181"/>
                  </a:cubicBezTo>
                  <a:close/>
                  <a:moveTo>
                    <a:pt x="993254" y="6527943"/>
                  </a:moveTo>
                  <a:cubicBezTo>
                    <a:pt x="993254" y="6516813"/>
                    <a:pt x="950873" y="5796337"/>
                    <a:pt x="988888" y="5635376"/>
                  </a:cubicBezTo>
                  <a:cubicBezTo>
                    <a:pt x="926130" y="5635376"/>
                    <a:pt x="867738" y="5635376"/>
                    <a:pt x="809176" y="5635376"/>
                  </a:cubicBezTo>
                  <a:cubicBezTo>
                    <a:pt x="809176" y="5934182"/>
                    <a:pt x="809176" y="6230677"/>
                    <a:pt x="809176" y="6527943"/>
                  </a:cubicBezTo>
                  <a:cubicBezTo>
                    <a:pt x="870820" y="6527943"/>
                    <a:pt x="930411" y="6527943"/>
                    <a:pt x="993254" y="6527943"/>
                  </a:cubicBezTo>
                  <a:close/>
                  <a:moveTo>
                    <a:pt x="531260" y="5634948"/>
                  </a:moveTo>
                  <a:cubicBezTo>
                    <a:pt x="560798" y="5822023"/>
                    <a:pt x="528605" y="6518182"/>
                    <a:pt x="529033" y="6526744"/>
                  </a:cubicBezTo>
                  <a:cubicBezTo>
                    <a:pt x="592648" y="6526744"/>
                    <a:pt x="653008" y="6526744"/>
                    <a:pt x="713112" y="6526744"/>
                  </a:cubicBezTo>
                  <a:cubicBezTo>
                    <a:pt x="713112" y="6228451"/>
                    <a:pt x="713112" y="5932555"/>
                    <a:pt x="713112" y="5634948"/>
                  </a:cubicBezTo>
                  <a:cubicBezTo>
                    <a:pt x="652923" y="5634948"/>
                    <a:pt x="594274" y="5634948"/>
                    <a:pt x="531260" y="5634948"/>
                  </a:cubicBezTo>
                  <a:close/>
                  <a:moveTo>
                    <a:pt x="91611" y="5458146"/>
                  </a:moveTo>
                  <a:cubicBezTo>
                    <a:pt x="91611" y="5476554"/>
                    <a:pt x="93067" y="5493507"/>
                    <a:pt x="91269" y="5510031"/>
                  </a:cubicBezTo>
                  <a:cubicBezTo>
                    <a:pt x="88529" y="5535545"/>
                    <a:pt x="99317" y="5541795"/>
                    <a:pt x="123547" y="5541795"/>
                  </a:cubicBezTo>
                  <a:cubicBezTo>
                    <a:pt x="552236" y="5541196"/>
                    <a:pt x="980925" y="5541282"/>
                    <a:pt x="1409614" y="5541282"/>
                  </a:cubicBezTo>
                  <a:cubicBezTo>
                    <a:pt x="1419032" y="5541282"/>
                    <a:pt x="1428536" y="5541282"/>
                    <a:pt x="1437697" y="5541282"/>
                  </a:cubicBezTo>
                  <a:cubicBezTo>
                    <a:pt x="1437697" y="5511144"/>
                    <a:pt x="1437697" y="5484945"/>
                    <a:pt x="1437697" y="5458146"/>
                  </a:cubicBezTo>
                  <a:cubicBezTo>
                    <a:pt x="988631" y="5458146"/>
                    <a:pt x="541534" y="5458146"/>
                    <a:pt x="91611" y="5458146"/>
                  </a:cubicBezTo>
                  <a:close/>
                  <a:moveTo>
                    <a:pt x="926643" y="2275298"/>
                  </a:moveTo>
                  <a:cubicBezTo>
                    <a:pt x="918253" y="2231376"/>
                    <a:pt x="868509" y="1963734"/>
                    <a:pt x="848046" y="1871695"/>
                  </a:cubicBezTo>
                  <a:cubicBezTo>
                    <a:pt x="844022" y="1853458"/>
                    <a:pt x="827840" y="1829571"/>
                    <a:pt x="811658" y="1823663"/>
                  </a:cubicBezTo>
                  <a:cubicBezTo>
                    <a:pt x="735287" y="1795752"/>
                    <a:pt x="692992" y="1818526"/>
                    <a:pt x="681348" y="1889760"/>
                  </a:cubicBezTo>
                  <a:cubicBezTo>
                    <a:pt x="669961" y="1959111"/>
                    <a:pt x="619104" y="2214852"/>
                    <a:pt x="607545" y="2275298"/>
                  </a:cubicBezTo>
                  <a:cubicBezTo>
                    <a:pt x="714225" y="2275298"/>
                    <a:pt x="817652" y="2275298"/>
                    <a:pt x="926643" y="2275298"/>
                  </a:cubicBezTo>
                  <a:close/>
                  <a:moveTo>
                    <a:pt x="340674" y="6626746"/>
                  </a:moveTo>
                  <a:cubicBezTo>
                    <a:pt x="340674" y="6659966"/>
                    <a:pt x="340674" y="6689932"/>
                    <a:pt x="340674" y="6720926"/>
                  </a:cubicBezTo>
                  <a:cubicBezTo>
                    <a:pt x="625439" y="6720926"/>
                    <a:pt x="908407" y="6720926"/>
                    <a:pt x="1191631" y="6720926"/>
                  </a:cubicBezTo>
                  <a:cubicBezTo>
                    <a:pt x="1191631" y="6688477"/>
                    <a:pt x="1191631" y="6657825"/>
                    <a:pt x="1191631" y="6626746"/>
                  </a:cubicBezTo>
                  <a:cubicBezTo>
                    <a:pt x="907208" y="6626746"/>
                    <a:pt x="624926" y="6626746"/>
                    <a:pt x="340674" y="6626746"/>
                  </a:cubicBezTo>
                  <a:close/>
                  <a:moveTo>
                    <a:pt x="649840" y="2492767"/>
                  </a:moveTo>
                  <a:cubicBezTo>
                    <a:pt x="730236" y="2492767"/>
                    <a:pt x="807463" y="2492767"/>
                    <a:pt x="884776" y="2492767"/>
                  </a:cubicBezTo>
                  <a:cubicBezTo>
                    <a:pt x="884776" y="2451671"/>
                    <a:pt x="884776" y="2412800"/>
                    <a:pt x="884776" y="2372988"/>
                  </a:cubicBezTo>
                  <a:cubicBezTo>
                    <a:pt x="805751" y="2372988"/>
                    <a:pt x="728438" y="2372988"/>
                    <a:pt x="649840" y="2372988"/>
                  </a:cubicBezTo>
                  <a:cubicBezTo>
                    <a:pt x="649840" y="2413400"/>
                    <a:pt x="649840" y="2452356"/>
                    <a:pt x="649840" y="2492767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9215904-D038-4BE8-A24D-CFF271877D14}"/>
                </a:ext>
              </a:extLst>
            </p:cNvPr>
            <p:cNvSpPr/>
            <p:nvPr/>
          </p:nvSpPr>
          <p:spPr>
            <a:xfrm>
              <a:off x="3380511" y="3671458"/>
              <a:ext cx="455049" cy="78938"/>
            </a:xfrm>
            <a:custGeom>
              <a:avLst/>
              <a:gdLst>
                <a:gd name="connsiteX0" fmla="*/ 410738 w 455049"/>
                <a:gd name="connsiteY0" fmla="*/ 268 h 78938"/>
                <a:gd name="connsiteX1" fmla="*/ 454575 w 455049"/>
                <a:gd name="connsiteY1" fmla="*/ 34344 h 78938"/>
                <a:gd name="connsiteX2" fmla="*/ 427948 w 455049"/>
                <a:gd name="connsiteY2" fmla="*/ 74841 h 78938"/>
                <a:gd name="connsiteX3" fmla="*/ 390790 w 455049"/>
                <a:gd name="connsiteY3" fmla="*/ 78866 h 78938"/>
                <a:gd name="connsiteX4" fmla="*/ 39499 w 455049"/>
                <a:gd name="connsiteY4" fmla="*/ 77667 h 78938"/>
                <a:gd name="connsiteX5" fmla="*/ 29 w 455049"/>
                <a:gd name="connsiteY5" fmla="*/ 38368 h 78938"/>
                <a:gd name="connsiteX6" fmla="*/ 43266 w 455049"/>
                <a:gd name="connsiteY6" fmla="*/ 439 h 78938"/>
                <a:gd name="connsiteX7" fmla="*/ 410738 w 455049"/>
                <a:gd name="connsiteY7" fmla="*/ 268 h 7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049" h="78938">
                  <a:moveTo>
                    <a:pt x="410738" y="268"/>
                  </a:moveTo>
                  <a:cubicBezTo>
                    <a:pt x="433684" y="354"/>
                    <a:pt x="451236" y="9515"/>
                    <a:pt x="454575" y="34344"/>
                  </a:cubicBezTo>
                  <a:cubicBezTo>
                    <a:pt x="457315" y="54636"/>
                    <a:pt x="448154" y="69619"/>
                    <a:pt x="427948" y="74841"/>
                  </a:cubicBezTo>
                  <a:cubicBezTo>
                    <a:pt x="415961" y="77924"/>
                    <a:pt x="403204" y="78866"/>
                    <a:pt x="390790" y="78866"/>
                  </a:cubicBezTo>
                  <a:cubicBezTo>
                    <a:pt x="281712" y="79122"/>
                    <a:pt x="47461" y="78694"/>
                    <a:pt x="39499" y="77667"/>
                  </a:cubicBezTo>
                  <a:cubicBezTo>
                    <a:pt x="16296" y="74841"/>
                    <a:pt x="971" y="62941"/>
                    <a:pt x="29" y="38368"/>
                  </a:cubicBezTo>
                  <a:cubicBezTo>
                    <a:pt x="-827" y="17049"/>
                    <a:pt x="17324" y="696"/>
                    <a:pt x="43266" y="439"/>
                  </a:cubicBezTo>
                  <a:cubicBezTo>
                    <a:pt x="104997" y="-245"/>
                    <a:pt x="349950" y="11"/>
                    <a:pt x="410738" y="268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FA6E934-EFF4-4C59-9F9F-9F90F92FE895}"/>
                </a:ext>
              </a:extLst>
            </p:cNvPr>
            <p:cNvSpPr/>
            <p:nvPr/>
          </p:nvSpPr>
          <p:spPr>
            <a:xfrm>
              <a:off x="3389742" y="3446133"/>
              <a:ext cx="295176" cy="79520"/>
            </a:xfrm>
            <a:custGeom>
              <a:avLst/>
              <a:gdLst>
                <a:gd name="connsiteX0" fmla="*/ 249878 w 295176"/>
                <a:gd name="connsiteY0" fmla="*/ 418 h 79520"/>
                <a:gd name="connsiteX1" fmla="*/ 295170 w 295176"/>
                <a:gd name="connsiteY1" fmla="*/ 38775 h 79520"/>
                <a:gd name="connsiteX2" fmla="*/ 253817 w 295176"/>
                <a:gd name="connsiteY2" fmla="*/ 78587 h 79520"/>
                <a:gd name="connsiteX3" fmla="*/ 39601 w 295176"/>
                <a:gd name="connsiteY3" fmla="*/ 78330 h 79520"/>
                <a:gd name="connsiteX4" fmla="*/ 45 w 295176"/>
                <a:gd name="connsiteY4" fmla="*/ 37319 h 79520"/>
                <a:gd name="connsiteX5" fmla="*/ 43625 w 295176"/>
                <a:gd name="connsiteY5" fmla="*/ 418 h 79520"/>
                <a:gd name="connsiteX6" fmla="*/ 249878 w 295176"/>
                <a:gd name="connsiteY6" fmla="*/ 418 h 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176" h="79520">
                  <a:moveTo>
                    <a:pt x="249878" y="418"/>
                  </a:moveTo>
                  <a:cubicBezTo>
                    <a:pt x="278047" y="846"/>
                    <a:pt x="294828" y="15658"/>
                    <a:pt x="295170" y="38775"/>
                  </a:cubicBezTo>
                  <a:cubicBezTo>
                    <a:pt x="295513" y="61378"/>
                    <a:pt x="280872" y="78073"/>
                    <a:pt x="253817" y="78587"/>
                  </a:cubicBezTo>
                  <a:cubicBezTo>
                    <a:pt x="182411" y="79871"/>
                    <a:pt x="111006" y="79871"/>
                    <a:pt x="39601" y="78330"/>
                  </a:cubicBezTo>
                  <a:cubicBezTo>
                    <a:pt x="12973" y="77731"/>
                    <a:pt x="-897" y="60607"/>
                    <a:pt x="45" y="37319"/>
                  </a:cubicBezTo>
                  <a:cubicBezTo>
                    <a:pt x="901" y="14973"/>
                    <a:pt x="16826" y="846"/>
                    <a:pt x="43625" y="418"/>
                  </a:cubicBezTo>
                  <a:cubicBezTo>
                    <a:pt x="78557" y="-181"/>
                    <a:pt x="215974" y="-96"/>
                    <a:pt x="249878" y="418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D2CDAD4-4CB0-41DF-9B33-63B9DACC6649}"/>
                </a:ext>
              </a:extLst>
            </p:cNvPr>
            <p:cNvSpPr/>
            <p:nvPr/>
          </p:nvSpPr>
          <p:spPr>
            <a:xfrm>
              <a:off x="3389786" y="2995302"/>
              <a:ext cx="295299" cy="79903"/>
            </a:xfrm>
            <a:custGeom>
              <a:avLst/>
              <a:gdLst>
                <a:gd name="connsiteX0" fmla="*/ 47261 w 295299"/>
                <a:gd name="connsiteY0" fmla="*/ 79496 h 79903"/>
                <a:gd name="connsiteX1" fmla="*/ 0 w 295299"/>
                <a:gd name="connsiteY1" fmla="*/ 40455 h 79903"/>
                <a:gd name="connsiteX2" fmla="*/ 46662 w 295299"/>
                <a:gd name="connsiteY2" fmla="*/ 557 h 79903"/>
                <a:gd name="connsiteX3" fmla="*/ 247608 w 295299"/>
                <a:gd name="connsiteY3" fmla="*/ 471 h 79903"/>
                <a:gd name="connsiteX4" fmla="*/ 295297 w 295299"/>
                <a:gd name="connsiteY4" fmla="*/ 39855 h 79903"/>
                <a:gd name="connsiteX5" fmla="*/ 248207 w 295299"/>
                <a:gd name="connsiteY5" fmla="*/ 79411 h 79903"/>
                <a:gd name="connsiteX6" fmla="*/ 47261 w 295299"/>
                <a:gd name="connsiteY6" fmla="*/ 79496 h 7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99" h="79903">
                  <a:moveTo>
                    <a:pt x="47261" y="79496"/>
                  </a:moveTo>
                  <a:cubicBezTo>
                    <a:pt x="16353" y="78983"/>
                    <a:pt x="86" y="65113"/>
                    <a:pt x="0" y="40455"/>
                  </a:cubicBezTo>
                  <a:cubicBezTo>
                    <a:pt x="-85" y="16225"/>
                    <a:pt x="16353" y="899"/>
                    <a:pt x="46662" y="557"/>
                  </a:cubicBezTo>
                  <a:cubicBezTo>
                    <a:pt x="113615" y="-214"/>
                    <a:pt x="180569" y="-129"/>
                    <a:pt x="247608" y="471"/>
                  </a:cubicBezTo>
                  <a:cubicBezTo>
                    <a:pt x="277745" y="728"/>
                    <a:pt x="295040" y="16053"/>
                    <a:pt x="295297" y="39855"/>
                  </a:cubicBezTo>
                  <a:cubicBezTo>
                    <a:pt x="295554" y="63914"/>
                    <a:pt x="278344" y="78897"/>
                    <a:pt x="248207" y="79411"/>
                  </a:cubicBezTo>
                  <a:cubicBezTo>
                    <a:pt x="214302" y="80096"/>
                    <a:pt x="80310" y="80010"/>
                    <a:pt x="47261" y="79496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4758E20-E597-44D1-87FC-0966B6921602}"/>
                </a:ext>
              </a:extLst>
            </p:cNvPr>
            <p:cNvSpPr/>
            <p:nvPr/>
          </p:nvSpPr>
          <p:spPr>
            <a:xfrm>
              <a:off x="3389781" y="3220819"/>
              <a:ext cx="295231" cy="79721"/>
            </a:xfrm>
            <a:custGeom>
              <a:avLst/>
              <a:gdLst>
                <a:gd name="connsiteX0" fmla="*/ 46153 w 295231"/>
                <a:gd name="connsiteY0" fmla="*/ 79154 h 79721"/>
                <a:gd name="connsiteX1" fmla="*/ 5 w 295231"/>
                <a:gd name="connsiteY1" fmla="*/ 38828 h 79721"/>
                <a:gd name="connsiteX2" fmla="*/ 45383 w 295231"/>
                <a:gd name="connsiteY2" fmla="*/ 556 h 79721"/>
                <a:gd name="connsiteX3" fmla="*/ 248897 w 295231"/>
                <a:gd name="connsiteY3" fmla="*/ 471 h 79721"/>
                <a:gd name="connsiteX4" fmla="*/ 295216 w 295231"/>
                <a:gd name="connsiteY4" fmla="*/ 40797 h 79721"/>
                <a:gd name="connsiteX5" fmla="*/ 249582 w 295231"/>
                <a:gd name="connsiteY5" fmla="*/ 79068 h 79721"/>
                <a:gd name="connsiteX6" fmla="*/ 46153 w 295231"/>
                <a:gd name="connsiteY6" fmla="*/ 79154 h 7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31" h="79721">
                  <a:moveTo>
                    <a:pt x="46153" y="79154"/>
                  </a:moveTo>
                  <a:cubicBezTo>
                    <a:pt x="15845" y="78469"/>
                    <a:pt x="-337" y="63657"/>
                    <a:pt x="5" y="38828"/>
                  </a:cubicBezTo>
                  <a:cubicBezTo>
                    <a:pt x="348" y="15796"/>
                    <a:pt x="16530" y="899"/>
                    <a:pt x="45383" y="556"/>
                  </a:cubicBezTo>
                  <a:cubicBezTo>
                    <a:pt x="113192" y="-214"/>
                    <a:pt x="181002" y="-128"/>
                    <a:pt x="248897" y="471"/>
                  </a:cubicBezTo>
                  <a:cubicBezTo>
                    <a:pt x="279034" y="728"/>
                    <a:pt x="295815" y="16481"/>
                    <a:pt x="295216" y="40797"/>
                  </a:cubicBezTo>
                  <a:cubicBezTo>
                    <a:pt x="294702" y="63999"/>
                    <a:pt x="278435" y="78383"/>
                    <a:pt x="249582" y="79068"/>
                  </a:cubicBezTo>
                  <a:cubicBezTo>
                    <a:pt x="215763" y="79924"/>
                    <a:pt x="80058" y="79924"/>
                    <a:pt x="46153" y="79154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F665A3C-CD59-42F8-A0E6-A71366636902}"/>
                </a:ext>
              </a:extLst>
            </p:cNvPr>
            <p:cNvSpPr/>
            <p:nvPr/>
          </p:nvSpPr>
          <p:spPr>
            <a:xfrm>
              <a:off x="3389740" y="2770349"/>
              <a:ext cx="295156" cy="79637"/>
            </a:xfrm>
            <a:custGeom>
              <a:avLst/>
              <a:gdLst>
                <a:gd name="connsiteX0" fmla="*/ 45082 w 295156"/>
                <a:gd name="connsiteY0" fmla="*/ 79188 h 79637"/>
                <a:gd name="connsiteX1" fmla="*/ 132 w 295156"/>
                <a:gd name="connsiteY1" fmla="*/ 43571 h 79637"/>
                <a:gd name="connsiteX2" fmla="*/ 41058 w 295156"/>
                <a:gd name="connsiteY2" fmla="*/ 1275 h 79637"/>
                <a:gd name="connsiteX3" fmla="*/ 255103 w 295156"/>
                <a:gd name="connsiteY3" fmla="*/ 1361 h 79637"/>
                <a:gd name="connsiteX4" fmla="*/ 295086 w 295156"/>
                <a:gd name="connsiteY4" fmla="*/ 42201 h 79637"/>
                <a:gd name="connsiteX5" fmla="*/ 251079 w 295156"/>
                <a:gd name="connsiteY5" fmla="*/ 79188 h 79637"/>
                <a:gd name="connsiteX6" fmla="*/ 45082 w 295156"/>
                <a:gd name="connsiteY6" fmla="*/ 79188 h 7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156" h="79637">
                  <a:moveTo>
                    <a:pt x="45082" y="79188"/>
                  </a:moveTo>
                  <a:cubicBezTo>
                    <a:pt x="17427" y="78674"/>
                    <a:pt x="1673" y="65574"/>
                    <a:pt x="132" y="43571"/>
                  </a:cubicBezTo>
                  <a:cubicBezTo>
                    <a:pt x="-1494" y="19169"/>
                    <a:pt x="11862" y="2046"/>
                    <a:pt x="41058" y="1275"/>
                  </a:cubicBezTo>
                  <a:cubicBezTo>
                    <a:pt x="112377" y="-523"/>
                    <a:pt x="183783" y="-351"/>
                    <a:pt x="255103" y="1361"/>
                  </a:cubicBezTo>
                  <a:cubicBezTo>
                    <a:pt x="282072" y="2046"/>
                    <a:pt x="296285" y="19683"/>
                    <a:pt x="295086" y="42201"/>
                  </a:cubicBezTo>
                  <a:cubicBezTo>
                    <a:pt x="293973" y="64290"/>
                    <a:pt x="277535" y="78674"/>
                    <a:pt x="251079" y="79188"/>
                  </a:cubicBezTo>
                  <a:cubicBezTo>
                    <a:pt x="216403" y="79787"/>
                    <a:pt x="78986" y="79787"/>
                    <a:pt x="45082" y="79188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26C203-FE9D-4D5C-A062-429FFBC0C279}"/>
                </a:ext>
              </a:extLst>
            </p:cNvPr>
            <p:cNvSpPr/>
            <p:nvPr/>
          </p:nvSpPr>
          <p:spPr>
            <a:xfrm>
              <a:off x="3389825" y="4571280"/>
              <a:ext cx="295176" cy="78206"/>
            </a:xfrm>
            <a:custGeom>
              <a:avLst/>
              <a:gdLst>
                <a:gd name="connsiteX0" fmla="*/ 43627 w 295176"/>
                <a:gd name="connsiteY0" fmla="*/ 77775 h 78206"/>
                <a:gd name="connsiteX1" fmla="*/ 47 w 295176"/>
                <a:gd name="connsiteY1" fmla="*/ 41302 h 78206"/>
                <a:gd name="connsiteX2" fmla="*/ 39774 w 295176"/>
                <a:gd name="connsiteY2" fmla="*/ 976 h 78206"/>
                <a:gd name="connsiteX3" fmla="*/ 256473 w 295176"/>
                <a:gd name="connsiteY3" fmla="*/ 1147 h 78206"/>
                <a:gd name="connsiteX4" fmla="*/ 295173 w 295176"/>
                <a:gd name="connsiteY4" fmla="*/ 40018 h 78206"/>
                <a:gd name="connsiteX5" fmla="*/ 252364 w 295176"/>
                <a:gd name="connsiteY5" fmla="*/ 77861 h 78206"/>
                <a:gd name="connsiteX6" fmla="*/ 43627 w 295176"/>
                <a:gd name="connsiteY6" fmla="*/ 77775 h 7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176" h="78206">
                  <a:moveTo>
                    <a:pt x="43627" y="77775"/>
                  </a:moveTo>
                  <a:cubicBezTo>
                    <a:pt x="16144" y="77347"/>
                    <a:pt x="904" y="63991"/>
                    <a:pt x="47" y="41302"/>
                  </a:cubicBezTo>
                  <a:cubicBezTo>
                    <a:pt x="-894" y="17415"/>
                    <a:pt x="12205" y="1490"/>
                    <a:pt x="39774" y="976"/>
                  </a:cubicBezTo>
                  <a:cubicBezTo>
                    <a:pt x="111950" y="-394"/>
                    <a:pt x="184297" y="-308"/>
                    <a:pt x="256473" y="1147"/>
                  </a:cubicBezTo>
                  <a:cubicBezTo>
                    <a:pt x="282159" y="1661"/>
                    <a:pt x="295429" y="17671"/>
                    <a:pt x="295173" y="40018"/>
                  </a:cubicBezTo>
                  <a:cubicBezTo>
                    <a:pt x="294830" y="62279"/>
                    <a:pt x="278648" y="77347"/>
                    <a:pt x="252364" y="77861"/>
                  </a:cubicBezTo>
                  <a:cubicBezTo>
                    <a:pt x="217603" y="78375"/>
                    <a:pt x="78473" y="78289"/>
                    <a:pt x="43627" y="77775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A65B97-944C-4CD1-9FF7-C87C8E93FA17}"/>
                </a:ext>
              </a:extLst>
            </p:cNvPr>
            <p:cNvSpPr/>
            <p:nvPr/>
          </p:nvSpPr>
          <p:spPr>
            <a:xfrm>
              <a:off x="3389869" y="4346609"/>
              <a:ext cx="295131" cy="77988"/>
            </a:xfrm>
            <a:custGeom>
              <a:avLst/>
              <a:gdLst>
                <a:gd name="connsiteX0" fmla="*/ 42042 w 295131"/>
                <a:gd name="connsiteY0" fmla="*/ 77357 h 77988"/>
                <a:gd name="connsiteX1" fmla="*/ 4 w 295131"/>
                <a:gd name="connsiteY1" fmla="*/ 39429 h 77988"/>
                <a:gd name="connsiteX2" fmla="*/ 41186 w 295131"/>
                <a:gd name="connsiteY2" fmla="*/ 729 h 77988"/>
                <a:gd name="connsiteX3" fmla="*/ 255231 w 295131"/>
                <a:gd name="connsiteY3" fmla="*/ 815 h 77988"/>
                <a:gd name="connsiteX4" fmla="*/ 295129 w 295131"/>
                <a:gd name="connsiteY4" fmla="*/ 38486 h 77988"/>
                <a:gd name="connsiteX5" fmla="*/ 253433 w 295131"/>
                <a:gd name="connsiteY5" fmla="*/ 77272 h 77988"/>
                <a:gd name="connsiteX6" fmla="*/ 42042 w 295131"/>
                <a:gd name="connsiteY6" fmla="*/ 77357 h 7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131" h="77988">
                  <a:moveTo>
                    <a:pt x="42042" y="77357"/>
                  </a:moveTo>
                  <a:cubicBezTo>
                    <a:pt x="14730" y="76672"/>
                    <a:pt x="260" y="62716"/>
                    <a:pt x="4" y="39429"/>
                  </a:cubicBezTo>
                  <a:cubicBezTo>
                    <a:pt x="-253" y="15712"/>
                    <a:pt x="13274" y="1157"/>
                    <a:pt x="41186" y="729"/>
                  </a:cubicBezTo>
                  <a:cubicBezTo>
                    <a:pt x="112506" y="-298"/>
                    <a:pt x="183911" y="-213"/>
                    <a:pt x="255231" y="815"/>
                  </a:cubicBezTo>
                  <a:cubicBezTo>
                    <a:pt x="280574" y="1157"/>
                    <a:pt x="294872" y="16654"/>
                    <a:pt x="295129" y="38486"/>
                  </a:cubicBezTo>
                  <a:cubicBezTo>
                    <a:pt x="295386" y="60918"/>
                    <a:pt x="279461" y="76672"/>
                    <a:pt x="253433" y="77272"/>
                  </a:cubicBezTo>
                  <a:cubicBezTo>
                    <a:pt x="217730" y="78213"/>
                    <a:pt x="76803" y="78213"/>
                    <a:pt x="42042" y="77357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5BF1C11-7BCF-408D-85E5-7E74995C71AF}"/>
                </a:ext>
              </a:extLst>
            </p:cNvPr>
            <p:cNvSpPr/>
            <p:nvPr/>
          </p:nvSpPr>
          <p:spPr>
            <a:xfrm>
              <a:off x="3389863" y="4121990"/>
              <a:ext cx="295137" cy="77530"/>
            </a:xfrm>
            <a:custGeom>
              <a:avLst/>
              <a:gdLst>
                <a:gd name="connsiteX0" fmla="*/ 252240 w 295137"/>
                <a:gd name="connsiteY0" fmla="*/ 601 h 77530"/>
                <a:gd name="connsiteX1" fmla="*/ 295135 w 295137"/>
                <a:gd name="connsiteY1" fmla="*/ 38102 h 77530"/>
                <a:gd name="connsiteX2" fmla="*/ 253610 w 295137"/>
                <a:gd name="connsiteY2" fmla="*/ 76972 h 77530"/>
                <a:gd name="connsiteX3" fmla="*/ 39565 w 295137"/>
                <a:gd name="connsiteY3" fmla="*/ 76801 h 77530"/>
                <a:gd name="connsiteX4" fmla="*/ 10 w 295137"/>
                <a:gd name="connsiteY4" fmla="*/ 39471 h 77530"/>
                <a:gd name="connsiteX5" fmla="*/ 40849 w 295137"/>
                <a:gd name="connsiteY5" fmla="*/ 686 h 77530"/>
                <a:gd name="connsiteX6" fmla="*/ 252240 w 295137"/>
                <a:gd name="connsiteY6" fmla="*/ 601 h 7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137" h="77530">
                  <a:moveTo>
                    <a:pt x="252240" y="601"/>
                  </a:moveTo>
                  <a:cubicBezTo>
                    <a:pt x="278953" y="1115"/>
                    <a:pt x="294878" y="15755"/>
                    <a:pt x="295135" y="38102"/>
                  </a:cubicBezTo>
                  <a:cubicBezTo>
                    <a:pt x="295392" y="60876"/>
                    <a:pt x="280152" y="76630"/>
                    <a:pt x="253610" y="76972"/>
                  </a:cubicBezTo>
                  <a:cubicBezTo>
                    <a:pt x="182290" y="77743"/>
                    <a:pt x="110885" y="77743"/>
                    <a:pt x="39565" y="76801"/>
                  </a:cubicBezTo>
                  <a:cubicBezTo>
                    <a:pt x="13452" y="76458"/>
                    <a:pt x="352" y="62417"/>
                    <a:pt x="10" y="39471"/>
                  </a:cubicBezTo>
                  <a:cubicBezTo>
                    <a:pt x="-419" y="15755"/>
                    <a:pt x="13537" y="1457"/>
                    <a:pt x="40849" y="686"/>
                  </a:cubicBezTo>
                  <a:cubicBezTo>
                    <a:pt x="76552" y="-341"/>
                    <a:pt x="217479" y="-84"/>
                    <a:pt x="252240" y="601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A1C9003-86D7-4EBB-81F4-C476C99AC98E}"/>
                </a:ext>
              </a:extLst>
            </p:cNvPr>
            <p:cNvSpPr/>
            <p:nvPr/>
          </p:nvSpPr>
          <p:spPr>
            <a:xfrm>
              <a:off x="3390034" y="3896788"/>
              <a:ext cx="294971" cy="77468"/>
            </a:xfrm>
            <a:custGeom>
              <a:avLst/>
              <a:gdLst>
                <a:gd name="connsiteX0" fmla="*/ 250956 w 294971"/>
                <a:gd name="connsiteY0" fmla="*/ 285 h 77468"/>
                <a:gd name="connsiteX1" fmla="*/ 294964 w 294971"/>
                <a:gd name="connsiteY1" fmla="*/ 39412 h 77468"/>
                <a:gd name="connsiteX2" fmla="*/ 252069 w 294971"/>
                <a:gd name="connsiteY2" fmla="*/ 76656 h 77468"/>
                <a:gd name="connsiteX3" fmla="*/ 43418 w 294971"/>
                <a:gd name="connsiteY3" fmla="*/ 76913 h 77468"/>
                <a:gd name="connsiteX4" fmla="*/ 10 w 294971"/>
                <a:gd name="connsiteY4" fmla="*/ 37786 h 77468"/>
                <a:gd name="connsiteX5" fmla="*/ 45045 w 294971"/>
                <a:gd name="connsiteY5" fmla="*/ 456 h 77468"/>
                <a:gd name="connsiteX6" fmla="*/ 250956 w 294971"/>
                <a:gd name="connsiteY6" fmla="*/ 285 h 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971" h="77468">
                  <a:moveTo>
                    <a:pt x="250956" y="285"/>
                  </a:moveTo>
                  <a:cubicBezTo>
                    <a:pt x="278953" y="713"/>
                    <a:pt x="295392" y="15953"/>
                    <a:pt x="294964" y="39412"/>
                  </a:cubicBezTo>
                  <a:cubicBezTo>
                    <a:pt x="294536" y="62358"/>
                    <a:pt x="280237" y="76228"/>
                    <a:pt x="252069" y="76656"/>
                  </a:cubicBezTo>
                  <a:cubicBezTo>
                    <a:pt x="182547" y="77598"/>
                    <a:pt x="112940" y="77769"/>
                    <a:pt x="43418" y="76913"/>
                  </a:cubicBezTo>
                  <a:cubicBezTo>
                    <a:pt x="13281" y="76571"/>
                    <a:pt x="-418" y="62615"/>
                    <a:pt x="10" y="37786"/>
                  </a:cubicBezTo>
                  <a:cubicBezTo>
                    <a:pt x="438" y="13470"/>
                    <a:pt x="15164" y="799"/>
                    <a:pt x="45045" y="456"/>
                  </a:cubicBezTo>
                  <a:cubicBezTo>
                    <a:pt x="79720" y="28"/>
                    <a:pt x="217051" y="-229"/>
                    <a:pt x="250956" y="285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9589C7-2A9D-422A-B001-9AFADF268B4C}"/>
              </a:ext>
            </a:extLst>
          </p:cNvPr>
          <p:cNvGrpSpPr/>
          <p:nvPr/>
        </p:nvGrpSpPr>
        <p:grpSpPr>
          <a:xfrm>
            <a:off x="6130870" y="2910065"/>
            <a:ext cx="1181710" cy="2196759"/>
            <a:chOff x="7788153" y="4037315"/>
            <a:chExt cx="1519625" cy="2824931"/>
          </a:xfrm>
          <a:solidFill>
            <a:schemeClr val="accent4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F678697-4096-4951-AE90-501FA8A95DE6}"/>
                </a:ext>
              </a:extLst>
            </p:cNvPr>
            <p:cNvSpPr/>
            <p:nvPr/>
          </p:nvSpPr>
          <p:spPr>
            <a:xfrm>
              <a:off x="7788153" y="4037315"/>
              <a:ext cx="1519625" cy="2824931"/>
            </a:xfrm>
            <a:custGeom>
              <a:avLst/>
              <a:gdLst>
                <a:gd name="connsiteX0" fmla="*/ 0 w 1519625"/>
                <a:gd name="connsiteY0" fmla="*/ 1020138 h 2824931"/>
                <a:gd name="connsiteX1" fmla="*/ 273036 w 1519625"/>
                <a:gd name="connsiteY1" fmla="*/ 635971 h 2824931"/>
                <a:gd name="connsiteX2" fmla="*/ 300433 w 1519625"/>
                <a:gd name="connsiteY2" fmla="*/ 596843 h 2824931"/>
                <a:gd name="connsiteX3" fmla="*/ 300005 w 1519625"/>
                <a:gd name="connsiteY3" fmla="*/ 510968 h 2824931"/>
                <a:gd name="connsiteX4" fmla="*/ 280056 w 1519625"/>
                <a:gd name="connsiteY4" fmla="*/ 486653 h 2824931"/>
                <a:gd name="connsiteX5" fmla="*/ 169010 w 1519625"/>
                <a:gd name="connsiteY5" fmla="*/ 354287 h 2824931"/>
                <a:gd name="connsiteX6" fmla="*/ 169096 w 1519625"/>
                <a:gd name="connsiteY6" fmla="*/ 136818 h 2824931"/>
                <a:gd name="connsiteX7" fmla="*/ 307283 w 1519625"/>
                <a:gd name="connsiteY7" fmla="*/ 514 h 2824931"/>
                <a:gd name="connsiteX8" fmla="*/ 1206614 w 1519625"/>
                <a:gd name="connsiteY8" fmla="*/ 0 h 2824931"/>
                <a:gd name="connsiteX9" fmla="*/ 1350196 w 1519625"/>
                <a:gd name="connsiteY9" fmla="*/ 148890 h 2824931"/>
                <a:gd name="connsiteX10" fmla="*/ 1349339 w 1519625"/>
                <a:gd name="connsiteY10" fmla="*/ 344869 h 2824931"/>
                <a:gd name="connsiteX11" fmla="*/ 1237180 w 1519625"/>
                <a:gd name="connsiteY11" fmla="*/ 486824 h 2824931"/>
                <a:gd name="connsiteX12" fmla="*/ 1219200 w 1519625"/>
                <a:gd name="connsiteY12" fmla="*/ 510369 h 2824931"/>
                <a:gd name="connsiteX13" fmla="*/ 1219200 w 1519625"/>
                <a:gd name="connsiteY13" fmla="*/ 590850 h 2824931"/>
                <a:gd name="connsiteX14" fmla="*/ 1253105 w 1519625"/>
                <a:gd name="connsiteY14" fmla="*/ 638625 h 2824931"/>
                <a:gd name="connsiteX15" fmla="*/ 1475626 w 1519625"/>
                <a:gd name="connsiteY15" fmla="*/ 825100 h 2824931"/>
                <a:gd name="connsiteX16" fmla="*/ 1518435 w 1519625"/>
                <a:gd name="connsiteY16" fmla="*/ 995052 h 2824931"/>
                <a:gd name="connsiteX17" fmla="*/ 1519548 w 1519625"/>
                <a:gd name="connsiteY17" fmla="*/ 2495936 h 2824931"/>
                <a:gd name="connsiteX18" fmla="*/ 1194114 w 1519625"/>
                <a:gd name="connsiteY18" fmla="*/ 2824024 h 2824931"/>
                <a:gd name="connsiteX19" fmla="*/ 324321 w 1519625"/>
                <a:gd name="connsiteY19" fmla="*/ 2823767 h 2824931"/>
                <a:gd name="connsiteX20" fmla="*/ 9589 w 1519625"/>
                <a:gd name="connsiteY20" fmla="*/ 2576930 h 2824931"/>
                <a:gd name="connsiteX21" fmla="*/ 0 w 1519625"/>
                <a:gd name="connsiteY21" fmla="*/ 1020138 h 2824931"/>
                <a:gd name="connsiteX22" fmla="*/ 392045 w 1519625"/>
                <a:gd name="connsiteY22" fmla="*/ 498125 h 2824931"/>
                <a:gd name="connsiteX23" fmla="*/ 391873 w 1519625"/>
                <a:gd name="connsiteY23" fmla="*/ 658659 h 2824931"/>
                <a:gd name="connsiteX24" fmla="*/ 343842 w 1519625"/>
                <a:gd name="connsiteY24" fmla="*/ 713540 h 2824931"/>
                <a:gd name="connsiteX25" fmla="*/ 91868 w 1519625"/>
                <a:gd name="connsiteY25" fmla="*/ 1007210 h 2824931"/>
                <a:gd name="connsiteX26" fmla="*/ 91269 w 1519625"/>
                <a:gd name="connsiteY26" fmla="*/ 2508436 h 2824931"/>
                <a:gd name="connsiteX27" fmla="*/ 132708 w 1519625"/>
                <a:gd name="connsiteY27" fmla="*/ 2633267 h 2824931"/>
                <a:gd name="connsiteX28" fmla="*/ 336479 w 1519625"/>
                <a:gd name="connsiteY28" fmla="*/ 2732926 h 2824931"/>
                <a:gd name="connsiteX29" fmla="*/ 1166202 w 1519625"/>
                <a:gd name="connsiteY29" fmla="*/ 2732926 h 2824931"/>
                <a:gd name="connsiteX30" fmla="*/ 1232899 w 1519625"/>
                <a:gd name="connsiteY30" fmla="*/ 2728131 h 2824931"/>
                <a:gd name="connsiteX31" fmla="*/ 1423655 w 1519625"/>
                <a:gd name="connsiteY31" fmla="*/ 2534207 h 2824931"/>
                <a:gd name="connsiteX32" fmla="*/ 1426053 w 1519625"/>
                <a:gd name="connsiteY32" fmla="*/ 2389683 h 2824931"/>
                <a:gd name="connsiteX33" fmla="*/ 1428022 w 1519625"/>
                <a:gd name="connsiteY33" fmla="*/ 1003957 h 2824931"/>
                <a:gd name="connsiteX34" fmla="*/ 1374682 w 1519625"/>
                <a:gd name="connsiteY34" fmla="*/ 833063 h 2824931"/>
                <a:gd name="connsiteX35" fmla="*/ 1154730 w 1519625"/>
                <a:gd name="connsiteY35" fmla="*/ 709516 h 2824931"/>
                <a:gd name="connsiteX36" fmla="*/ 1127589 w 1519625"/>
                <a:gd name="connsiteY36" fmla="*/ 677324 h 2824931"/>
                <a:gd name="connsiteX37" fmla="*/ 1127845 w 1519625"/>
                <a:gd name="connsiteY37" fmla="*/ 526979 h 2824931"/>
                <a:gd name="connsiteX38" fmla="*/ 1126561 w 1519625"/>
                <a:gd name="connsiteY38" fmla="*/ 498125 h 2824931"/>
                <a:gd name="connsiteX39" fmla="*/ 392045 w 1519625"/>
                <a:gd name="connsiteY39" fmla="*/ 498125 h 2824931"/>
                <a:gd name="connsiteX40" fmla="*/ 311992 w 1519625"/>
                <a:gd name="connsiteY40" fmla="*/ 91269 h 2824931"/>
                <a:gd name="connsiteX41" fmla="*/ 259594 w 1519625"/>
                <a:gd name="connsiteY41" fmla="*/ 141783 h 2824931"/>
                <a:gd name="connsiteX42" fmla="*/ 259594 w 1519625"/>
                <a:gd name="connsiteY42" fmla="*/ 345897 h 2824931"/>
                <a:gd name="connsiteX43" fmla="*/ 311478 w 1519625"/>
                <a:gd name="connsiteY43" fmla="*/ 397096 h 2824931"/>
                <a:gd name="connsiteX44" fmla="*/ 1202933 w 1519625"/>
                <a:gd name="connsiteY44" fmla="*/ 397182 h 2824931"/>
                <a:gd name="connsiteX45" fmla="*/ 1258071 w 1519625"/>
                <a:gd name="connsiteY45" fmla="*/ 342386 h 2824931"/>
                <a:gd name="connsiteX46" fmla="*/ 1258071 w 1519625"/>
                <a:gd name="connsiteY46" fmla="*/ 146321 h 2824931"/>
                <a:gd name="connsiteX47" fmla="*/ 1203446 w 1519625"/>
                <a:gd name="connsiteY47" fmla="*/ 91269 h 2824931"/>
                <a:gd name="connsiteX48" fmla="*/ 311992 w 1519625"/>
                <a:gd name="connsiteY48" fmla="*/ 91269 h 282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519625" h="2824931">
                  <a:moveTo>
                    <a:pt x="0" y="1020138"/>
                  </a:moveTo>
                  <a:cubicBezTo>
                    <a:pt x="0" y="833748"/>
                    <a:pt x="96920" y="696588"/>
                    <a:pt x="273036" y="635971"/>
                  </a:cubicBezTo>
                  <a:cubicBezTo>
                    <a:pt x="293755" y="628864"/>
                    <a:pt x="301375" y="617905"/>
                    <a:pt x="300433" y="596843"/>
                  </a:cubicBezTo>
                  <a:cubicBezTo>
                    <a:pt x="299149" y="568247"/>
                    <a:pt x="299235" y="539565"/>
                    <a:pt x="300005" y="510968"/>
                  </a:cubicBezTo>
                  <a:cubicBezTo>
                    <a:pt x="300433" y="495985"/>
                    <a:pt x="296409" y="489564"/>
                    <a:pt x="280056" y="486653"/>
                  </a:cubicBezTo>
                  <a:cubicBezTo>
                    <a:pt x="207709" y="473553"/>
                    <a:pt x="169523" y="427491"/>
                    <a:pt x="169010" y="354287"/>
                  </a:cubicBezTo>
                  <a:cubicBezTo>
                    <a:pt x="168496" y="281769"/>
                    <a:pt x="168239" y="209336"/>
                    <a:pt x="169096" y="136818"/>
                  </a:cubicBezTo>
                  <a:cubicBezTo>
                    <a:pt x="170037" y="50600"/>
                    <a:pt x="220809" y="599"/>
                    <a:pt x="307283" y="514"/>
                  </a:cubicBezTo>
                  <a:cubicBezTo>
                    <a:pt x="607031" y="86"/>
                    <a:pt x="906865" y="0"/>
                    <a:pt x="1206614" y="0"/>
                  </a:cubicBezTo>
                  <a:cubicBezTo>
                    <a:pt x="1299167" y="0"/>
                    <a:pt x="1352165" y="56165"/>
                    <a:pt x="1350196" y="148890"/>
                  </a:cubicBezTo>
                  <a:cubicBezTo>
                    <a:pt x="1348825" y="214216"/>
                    <a:pt x="1349511" y="279543"/>
                    <a:pt x="1349339" y="344869"/>
                  </a:cubicBezTo>
                  <a:cubicBezTo>
                    <a:pt x="1349168" y="428689"/>
                    <a:pt x="1318688" y="468245"/>
                    <a:pt x="1237180" y="486824"/>
                  </a:cubicBezTo>
                  <a:cubicBezTo>
                    <a:pt x="1222111" y="490249"/>
                    <a:pt x="1218772" y="496756"/>
                    <a:pt x="1219200" y="510369"/>
                  </a:cubicBezTo>
                  <a:cubicBezTo>
                    <a:pt x="1219970" y="537167"/>
                    <a:pt x="1221340" y="564223"/>
                    <a:pt x="1219200" y="590850"/>
                  </a:cubicBezTo>
                  <a:cubicBezTo>
                    <a:pt x="1217059" y="617905"/>
                    <a:pt x="1227248" y="630405"/>
                    <a:pt x="1253105" y="638625"/>
                  </a:cubicBezTo>
                  <a:cubicBezTo>
                    <a:pt x="1352336" y="670132"/>
                    <a:pt x="1425882" y="733832"/>
                    <a:pt x="1475626" y="825100"/>
                  </a:cubicBezTo>
                  <a:cubicBezTo>
                    <a:pt x="1504479" y="878012"/>
                    <a:pt x="1518349" y="935034"/>
                    <a:pt x="1518435" y="995052"/>
                  </a:cubicBezTo>
                  <a:cubicBezTo>
                    <a:pt x="1519034" y="1495318"/>
                    <a:pt x="1519890" y="1995670"/>
                    <a:pt x="1519548" y="2495936"/>
                  </a:cubicBezTo>
                  <a:cubicBezTo>
                    <a:pt x="1519462" y="2677189"/>
                    <a:pt x="1375110" y="2823167"/>
                    <a:pt x="1194114" y="2824024"/>
                  </a:cubicBezTo>
                  <a:cubicBezTo>
                    <a:pt x="904211" y="2825393"/>
                    <a:pt x="614223" y="2825137"/>
                    <a:pt x="324321" y="2823767"/>
                  </a:cubicBezTo>
                  <a:cubicBezTo>
                    <a:pt x="171150" y="2823082"/>
                    <a:pt x="39042" y="2718628"/>
                    <a:pt x="9589" y="2576930"/>
                  </a:cubicBezTo>
                  <a:cubicBezTo>
                    <a:pt x="3510" y="2547306"/>
                    <a:pt x="86" y="1263550"/>
                    <a:pt x="0" y="1020138"/>
                  </a:cubicBezTo>
                  <a:close/>
                  <a:moveTo>
                    <a:pt x="392045" y="498125"/>
                  </a:moveTo>
                  <a:cubicBezTo>
                    <a:pt x="392045" y="553349"/>
                    <a:pt x="392558" y="606004"/>
                    <a:pt x="391873" y="658659"/>
                  </a:cubicBezTo>
                  <a:cubicBezTo>
                    <a:pt x="391274" y="710801"/>
                    <a:pt x="401719" y="704208"/>
                    <a:pt x="343842" y="713540"/>
                  </a:cubicBezTo>
                  <a:cubicBezTo>
                    <a:pt x="192983" y="737856"/>
                    <a:pt x="92039" y="854296"/>
                    <a:pt x="91868" y="1007210"/>
                  </a:cubicBezTo>
                  <a:cubicBezTo>
                    <a:pt x="91440" y="1507647"/>
                    <a:pt x="91440" y="2007999"/>
                    <a:pt x="91269" y="2508436"/>
                  </a:cubicBezTo>
                  <a:cubicBezTo>
                    <a:pt x="91269" y="2554669"/>
                    <a:pt x="105224" y="2596194"/>
                    <a:pt x="132708" y="2633267"/>
                  </a:cubicBezTo>
                  <a:cubicBezTo>
                    <a:pt x="183394" y="2701675"/>
                    <a:pt x="253001" y="2732755"/>
                    <a:pt x="336479" y="2732926"/>
                  </a:cubicBezTo>
                  <a:cubicBezTo>
                    <a:pt x="613025" y="2733525"/>
                    <a:pt x="889656" y="2733268"/>
                    <a:pt x="1166202" y="2732926"/>
                  </a:cubicBezTo>
                  <a:cubicBezTo>
                    <a:pt x="1188463" y="2732926"/>
                    <a:pt x="1210895" y="2731385"/>
                    <a:pt x="1232899" y="2728131"/>
                  </a:cubicBezTo>
                  <a:cubicBezTo>
                    <a:pt x="1332130" y="2713234"/>
                    <a:pt x="1412097" y="2634208"/>
                    <a:pt x="1423655" y="2534207"/>
                  </a:cubicBezTo>
                  <a:cubicBezTo>
                    <a:pt x="1429221" y="2486603"/>
                    <a:pt x="1425967" y="2437886"/>
                    <a:pt x="1426053" y="2389683"/>
                  </a:cubicBezTo>
                  <a:cubicBezTo>
                    <a:pt x="1426909" y="1927775"/>
                    <a:pt x="1427765" y="1465866"/>
                    <a:pt x="1428022" y="1003957"/>
                  </a:cubicBezTo>
                  <a:cubicBezTo>
                    <a:pt x="1428022" y="941969"/>
                    <a:pt x="1412525" y="883749"/>
                    <a:pt x="1374682" y="833063"/>
                  </a:cubicBezTo>
                  <a:cubicBezTo>
                    <a:pt x="1319630" y="759346"/>
                    <a:pt x="1245142" y="719105"/>
                    <a:pt x="1154730" y="709516"/>
                  </a:cubicBezTo>
                  <a:cubicBezTo>
                    <a:pt x="1131099" y="707033"/>
                    <a:pt x="1127246" y="697444"/>
                    <a:pt x="1127589" y="677324"/>
                  </a:cubicBezTo>
                  <a:cubicBezTo>
                    <a:pt x="1128531" y="627237"/>
                    <a:pt x="1128017" y="577065"/>
                    <a:pt x="1127845" y="526979"/>
                  </a:cubicBezTo>
                  <a:cubicBezTo>
                    <a:pt x="1127845" y="517561"/>
                    <a:pt x="1126989" y="508228"/>
                    <a:pt x="1126561" y="498125"/>
                  </a:cubicBezTo>
                  <a:cubicBezTo>
                    <a:pt x="880923" y="498125"/>
                    <a:pt x="638453" y="498125"/>
                    <a:pt x="392045" y="498125"/>
                  </a:cubicBezTo>
                  <a:close/>
                  <a:moveTo>
                    <a:pt x="311992" y="91269"/>
                  </a:moveTo>
                  <a:cubicBezTo>
                    <a:pt x="272094" y="91269"/>
                    <a:pt x="260022" y="102399"/>
                    <a:pt x="259594" y="141783"/>
                  </a:cubicBezTo>
                  <a:cubicBezTo>
                    <a:pt x="258909" y="209850"/>
                    <a:pt x="258737" y="277830"/>
                    <a:pt x="259594" y="345897"/>
                  </a:cubicBezTo>
                  <a:cubicBezTo>
                    <a:pt x="260107" y="386052"/>
                    <a:pt x="271494" y="396668"/>
                    <a:pt x="311478" y="397096"/>
                  </a:cubicBezTo>
                  <a:cubicBezTo>
                    <a:pt x="349921" y="397524"/>
                    <a:pt x="944280" y="397268"/>
                    <a:pt x="1202933" y="397182"/>
                  </a:cubicBezTo>
                  <a:cubicBezTo>
                    <a:pt x="1249081" y="397182"/>
                    <a:pt x="1257985" y="388192"/>
                    <a:pt x="1258071" y="342386"/>
                  </a:cubicBezTo>
                  <a:cubicBezTo>
                    <a:pt x="1258241" y="277060"/>
                    <a:pt x="1258241" y="211733"/>
                    <a:pt x="1258071" y="146321"/>
                  </a:cubicBezTo>
                  <a:cubicBezTo>
                    <a:pt x="1257985" y="100344"/>
                    <a:pt x="1248995" y="91269"/>
                    <a:pt x="1203446" y="91269"/>
                  </a:cubicBezTo>
                  <a:cubicBezTo>
                    <a:pt x="1054899" y="91183"/>
                    <a:pt x="460539" y="91183"/>
                    <a:pt x="311992" y="91269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D40D2F-8D27-426C-8397-C7CA62F0DE2C}"/>
                </a:ext>
              </a:extLst>
            </p:cNvPr>
            <p:cNvSpPr/>
            <p:nvPr/>
          </p:nvSpPr>
          <p:spPr>
            <a:xfrm>
              <a:off x="7928437" y="5102834"/>
              <a:ext cx="1240165" cy="1615598"/>
            </a:xfrm>
            <a:custGeom>
              <a:avLst/>
              <a:gdLst>
                <a:gd name="connsiteX0" fmla="*/ 643 w 1240165"/>
                <a:gd name="connsiteY0" fmla="*/ 1025 h 1615598"/>
                <a:gd name="connsiteX1" fmla="*/ 1216590 w 1240165"/>
                <a:gd name="connsiteY1" fmla="*/ 83 h 1615598"/>
                <a:gd name="connsiteX2" fmla="*/ 1240135 w 1240165"/>
                <a:gd name="connsiteY2" fmla="*/ 25425 h 1615598"/>
                <a:gd name="connsiteX3" fmla="*/ 1239963 w 1240165"/>
                <a:gd name="connsiteY3" fmla="*/ 1407899 h 1615598"/>
                <a:gd name="connsiteX4" fmla="*/ 1034480 w 1240165"/>
                <a:gd name="connsiteY4" fmla="*/ 1615181 h 1615598"/>
                <a:gd name="connsiteX5" fmla="*/ 205099 w 1240165"/>
                <a:gd name="connsiteY5" fmla="*/ 1615181 h 1615598"/>
                <a:gd name="connsiteX6" fmla="*/ 9120 w 1240165"/>
                <a:gd name="connsiteY6" fmla="*/ 1486924 h 1615598"/>
                <a:gd name="connsiteX7" fmla="*/ 215 w 1240165"/>
                <a:gd name="connsiteY7" fmla="*/ 1431701 h 1615598"/>
                <a:gd name="connsiteX8" fmla="*/ 643 w 1240165"/>
                <a:gd name="connsiteY8" fmla="*/ 1025 h 1615598"/>
                <a:gd name="connsiteX9" fmla="*/ 1026261 w 1240165"/>
                <a:gd name="connsiteY9" fmla="*/ 1142056 h 1615598"/>
                <a:gd name="connsiteX10" fmla="*/ 1068471 w 1240165"/>
                <a:gd name="connsiteY10" fmla="*/ 1100702 h 1615598"/>
                <a:gd name="connsiteX11" fmla="*/ 1068385 w 1240165"/>
                <a:gd name="connsiteY11" fmla="*/ 380997 h 1615598"/>
                <a:gd name="connsiteX12" fmla="*/ 1029600 w 1240165"/>
                <a:gd name="connsiteY12" fmla="*/ 341270 h 1615598"/>
                <a:gd name="connsiteX13" fmla="*/ 208010 w 1240165"/>
                <a:gd name="connsiteY13" fmla="*/ 341270 h 1615598"/>
                <a:gd name="connsiteX14" fmla="*/ 170852 w 1240165"/>
                <a:gd name="connsiteY14" fmla="*/ 378942 h 1615598"/>
                <a:gd name="connsiteX15" fmla="*/ 170852 w 1240165"/>
                <a:gd name="connsiteY15" fmla="*/ 1104041 h 1615598"/>
                <a:gd name="connsiteX16" fmla="*/ 210065 w 1240165"/>
                <a:gd name="connsiteY16" fmla="*/ 1142056 h 1615598"/>
                <a:gd name="connsiteX17" fmla="*/ 1026261 w 1240165"/>
                <a:gd name="connsiteY17" fmla="*/ 1142056 h 161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0165" h="1615598">
                  <a:moveTo>
                    <a:pt x="643" y="1025"/>
                  </a:moveTo>
                  <a:cubicBezTo>
                    <a:pt x="12373" y="1025"/>
                    <a:pt x="1207600" y="-345"/>
                    <a:pt x="1216590" y="83"/>
                  </a:cubicBezTo>
                  <a:cubicBezTo>
                    <a:pt x="1232600" y="768"/>
                    <a:pt x="1240734" y="7960"/>
                    <a:pt x="1240135" y="25425"/>
                  </a:cubicBezTo>
                  <a:cubicBezTo>
                    <a:pt x="1239193" y="55820"/>
                    <a:pt x="1239878" y="977497"/>
                    <a:pt x="1239963" y="1407899"/>
                  </a:cubicBezTo>
                  <a:cubicBezTo>
                    <a:pt x="1239963" y="1533501"/>
                    <a:pt x="1160253" y="1614838"/>
                    <a:pt x="1034480" y="1615181"/>
                  </a:cubicBezTo>
                  <a:cubicBezTo>
                    <a:pt x="758020" y="1615779"/>
                    <a:pt x="481560" y="1615694"/>
                    <a:pt x="205099" y="1615181"/>
                  </a:cubicBezTo>
                  <a:cubicBezTo>
                    <a:pt x="107837" y="1615009"/>
                    <a:pt x="33606" y="1565950"/>
                    <a:pt x="9120" y="1486924"/>
                  </a:cubicBezTo>
                  <a:cubicBezTo>
                    <a:pt x="3640" y="1469287"/>
                    <a:pt x="215" y="1450195"/>
                    <a:pt x="215" y="1431701"/>
                  </a:cubicBezTo>
                  <a:cubicBezTo>
                    <a:pt x="-299" y="960117"/>
                    <a:pt x="215" y="8302"/>
                    <a:pt x="643" y="1025"/>
                  </a:cubicBezTo>
                  <a:close/>
                  <a:moveTo>
                    <a:pt x="1026261" y="1142056"/>
                  </a:moveTo>
                  <a:cubicBezTo>
                    <a:pt x="1063676" y="1142056"/>
                    <a:pt x="1068385" y="1137603"/>
                    <a:pt x="1068471" y="1100702"/>
                  </a:cubicBezTo>
                  <a:cubicBezTo>
                    <a:pt x="1068556" y="860800"/>
                    <a:pt x="1068556" y="620899"/>
                    <a:pt x="1068385" y="380997"/>
                  </a:cubicBezTo>
                  <a:cubicBezTo>
                    <a:pt x="1068385" y="347435"/>
                    <a:pt x="1062392" y="341270"/>
                    <a:pt x="1029600" y="341270"/>
                  </a:cubicBezTo>
                  <a:cubicBezTo>
                    <a:pt x="755708" y="341099"/>
                    <a:pt x="481816" y="341099"/>
                    <a:pt x="208010" y="341270"/>
                  </a:cubicBezTo>
                  <a:cubicBezTo>
                    <a:pt x="175646" y="341270"/>
                    <a:pt x="170852" y="346408"/>
                    <a:pt x="170852" y="378942"/>
                  </a:cubicBezTo>
                  <a:cubicBezTo>
                    <a:pt x="170766" y="620642"/>
                    <a:pt x="170766" y="862341"/>
                    <a:pt x="170852" y="1104041"/>
                  </a:cubicBezTo>
                  <a:cubicBezTo>
                    <a:pt x="170852" y="1138716"/>
                    <a:pt x="174362" y="1142056"/>
                    <a:pt x="210065" y="1142056"/>
                  </a:cubicBezTo>
                  <a:cubicBezTo>
                    <a:pt x="346112" y="1142141"/>
                    <a:pt x="890300" y="1142141"/>
                    <a:pt x="1026261" y="1142056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AF13455-8582-49A1-80A8-44FB290F8B03}"/>
                </a:ext>
              </a:extLst>
            </p:cNvPr>
            <p:cNvSpPr/>
            <p:nvPr/>
          </p:nvSpPr>
          <p:spPr>
            <a:xfrm>
              <a:off x="8335702" y="5660282"/>
              <a:ext cx="424251" cy="85485"/>
            </a:xfrm>
            <a:custGeom>
              <a:avLst/>
              <a:gdLst>
                <a:gd name="connsiteX0" fmla="*/ 32599 w 424251"/>
                <a:gd name="connsiteY0" fmla="*/ 85455 h 85485"/>
                <a:gd name="connsiteX1" fmla="*/ 149 w 424251"/>
                <a:gd name="connsiteY1" fmla="*/ 54118 h 85485"/>
                <a:gd name="connsiteX2" fmla="*/ 55544 w 424251"/>
                <a:gd name="connsiteY2" fmla="*/ 8 h 85485"/>
                <a:gd name="connsiteX3" fmla="*/ 387656 w 424251"/>
                <a:gd name="connsiteY3" fmla="*/ 93 h 85485"/>
                <a:gd name="connsiteX4" fmla="*/ 424044 w 424251"/>
                <a:gd name="connsiteY4" fmla="*/ 35796 h 85485"/>
                <a:gd name="connsiteX5" fmla="*/ 375327 w 424251"/>
                <a:gd name="connsiteY5" fmla="*/ 85026 h 85485"/>
                <a:gd name="connsiteX6" fmla="*/ 32599 w 424251"/>
                <a:gd name="connsiteY6" fmla="*/ 85455 h 8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4251" h="85485">
                  <a:moveTo>
                    <a:pt x="32599" y="85455"/>
                  </a:moveTo>
                  <a:cubicBezTo>
                    <a:pt x="8968" y="85968"/>
                    <a:pt x="-1392" y="80146"/>
                    <a:pt x="149" y="54118"/>
                  </a:cubicBezTo>
                  <a:cubicBezTo>
                    <a:pt x="3403" y="-335"/>
                    <a:pt x="-12008" y="-78"/>
                    <a:pt x="55544" y="8"/>
                  </a:cubicBezTo>
                  <a:cubicBezTo>
                    <a:pt x="166248" y="265"/>
                    <a:pt x="276952" y="8"/>
                    <a:pt x="387656" y="93"/>
                  </a:cubicBezTo>
                  <a:cubicBezTo>
                    <a:pt x="423102" y="93"/>
                    <a:pt x="424044" y="1292"/>
                    <a:pt x="424044" y="35796"/>
                  </a:cubicBezTo>
                  <a:cubicBezTo>
                    <a:pt x="424044" y="87680"/>
                    <a:pt x="430209" y="85198"/>
                    <a:pt x="375327" y="85026"/>
                  </a:cubicBezTo>
                  <a:cubicBezTo>
                    <a:pt x="320960" y="84855"/>
                    <a:pt x="92360" y="84170"/>
                    <a:pt x="32599" y="85455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A49AD10-A367-44CB-9956-4BA70D9DD6F1}"/>
                </a:ext>
              </a:extLst>
            </p:cNvPr>
            <p:cNvSpPr/>
            <p:nvPr/>
          </p:nvSpPr>
          <p:spPr>
            <a:xfrm>
              <a:off x="8204229" y="5861746"/>
              <a:ext cx="303974" cy="53173"/>
            </a:xfrm>
            <a:custGeom>
              <a:avLst/>
              <a:gdLst>
                <a:gd name="connsiteX0" fmla="*/ 278030 w 303974"/>
                <a:gd name="connsiteY0" fmla="*/ 345 h 53173"/>
                <a:gd name="connsiteX1" fmla="*/ 303972 w 303974"/>
                <a:gd name="connsiteY1" fmla="*/ 24575 h 53173"/>
                <a:gd name="connsiteX2" fmla="*/ 278201 w 303974"/>
                <a:gd name="connsiteY2" fmla="*/ 52829 h 53173"/>
                <a:gd name="connsiteX3" fmla="*/ 26398 w 303974"/>
                <a:gd name="connsiteY3" fmla="*/ 53172 h 53173"/>
                <a:gd name="connsiteX4" fmla="*/ 28 w 303974"/>
                <a:gd name="connsiteY4" fmla="*/ 25089 h 53173"/>
                <a:gd name="connsiteX5" fmla="*/ 26227 w 303974"/>
                <a:gd name="connsiteY5" fmla="*/ 3 h 53173"/>
                <a:gd name="connsiteX6" fmla="*/ 154825 w 303974"/>
                <a:gd name="connsiteY6" fmla="*/ 174 h 53173"/>
                <a:gd name="connsiteX7" fmla="*/ 278030 w 303974"/>
                <a:gd name="connsiteY7" fmla="*/ 345 h 5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974" h="53173">
                  <a:moveTo>
                    <a:pt x="278030" y="345"/>
                  </a:moveTo>
                  <a:cubicBezTo>
                    <a:pt x="295753" y="3"/>
                    <a:pt x="303715" y="5226"/>
                    <a:pt x="303972" y="24575"/>
                  </a:cubicBezTo>
                  <a:cubicBezTo>
                    <a:pt x="304143" y="44011"/>
                    <a:pt x="297550" y="52829"/>
                    <a:pt x="278201" y="52829"/>
                  </a:cubicBezTo>
                  <a:cubicBezTo>
                    <a:pt x="194295" y="52744"/>
                    <a:pt x="110304" y="52401"/>
                    <a:pt x="26398" y="53172"/>
                  </a:cubicBezTo>
                  <a:cubicBezTo>
                    <a:pt x="5593" y="53343"/>
                    <a:pt x="627" y="42298"/>
                    <a:pt x="28" y="25089"/>
                  </a:cubicBezTo>
                  <a:cubicBezTo>
                    <a:pt x="-572" y="6767"/>
                    <a:pt x="8504" y="-168"/>
                    <a:pt x="26227" y="3"/>
                  </a:cubicBezTo>
                  <a:cubicBezTo>
                    <a:pt x="69122" y="517"/>
                    <a:pt x="111931" y="174"/>
                    <a:pt x="154825" y="174"/>
                  </a:cubicBezTo>
                  <a:cubicBezTo>
                    <a:pt x="154825" y="260"/>
                    <a:pt x="237018" y="1116"/>
                    <a:pt x="278030" y="345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76A436C-A2A2-45C7-831A-ED2B531E4096}"/>
                </a:ext>
              </a:extLst>
            </p:cNvPr>
            <p:cNvSpPr/>
            <p:nvPr/>
          </p:nvSpPr>
          <p:spPr>
            <a:xfrm>
              <a:off x="8591250" y="5861479"/>
              <a:ext cx="298812" cy="53867"/>
            </a:xfrm>
            <a:custGeom>
              <a:avLst/>
              <a:gdLst>
                <a:gd name="connsiteX0" fmla="*/ 272608 w 298812"/>
                <a:gd name="connsiteY0" fmla="*/ 270 h 53867"/>
                <a:gd name="connsiteX1" fmla="*/ 298807 w 298812"/>
                <a:gd name="connsiteY1" fmla="*/ 24585 h 53867"/>
                <a:gd name="connsiteX2" fmla="*/ 273720 w 298812"/>
                <a:gd name="connsiteY2" fmla="*/ 53695 h 53867"/>
                <a:gd name="connsiteX3" fmla="*/ 26970 w 298812"/>
                <a:gd name="connsiteY3" fmla="*/ 53867 h 53867"/>
                <a:gd name="connsiteX4" fmla="*/ 0 w 298812"/>
                <a:gd name="connsiteY4" fmla="*/ 25869 h 53867"/>
                <a:gd name="connsiteX5" fmla="*/ 28425 w 298812"/>
                <a:gd name="connsiteY5" fmla="*/ 13 h 53867"/>
                <a:gd name="connsiteX6" fmla="*/ 149146 w 298812"/>
                <a:gd name="connsiteY6" fmla="*/ 270 h 53867"/>
                <a:gd name="connsiteX7" fmla="*/ 272608 w 298812"/>
                <a:gd name="connsiteY7" fmla="*/ 270 h 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812" h="53867">
                  <a:moveTo>
                    <a:pt x="272608" y="270"/>
                  </a:moveTo>
                  <a:cubicBezTo>
                    <a:pt x="289817" y="98"/>
                    <a:pt x="299064" y="4893"/>
                    <a:pt x="298807" y="24585"/>
                  </a:cubicBezTo>
                  <a:cubicBezTo>
                    <a:pt x="298636" y="42907"/>
                    <a:pt x="294098" y="53695"/>
                    <a:pt x="273720" y="53695"/>
                  </a:cubicBezTo>
                  <a:cubicBezTo>
                    <a:pt x="191442" y="53524"/>
                    <a:pt x="109249" y="53524"/>
                    <a:pt x="26970" y="53867"/>
                  </a:cubicBezTo>
                  <a:cubicBezTo>
                    <a:pt x="7277" y="53952"/>
                    <a:pt x="0" y="44363"/>
                    <a:pt x="0" y="25869"/>
                  </a:cubicBezTo>
                  <a:cubicBezTo>
                    <a:pt x="0" y="6263"/>
                    <a:pt x="9589" y="-330"/>
                    <a:pt x="28425" y="13"/>
                  </a:cubicBezTo>
                  <a:cubicBezTo>
                    <a:pt x="68666" y="869"/>
                    <a:pt x="108906" y="270"/>
                    <a:pt x="149146" y="270"/>
                  </a:cubicBezTo>
                  <a:cubicBezTo>
                    <a:pt x="149232" y="355"/>
                    <a:pt x="231511" y="698"/>
                    <a:pt x="272608" y="270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D50455-417C-4CB0-93EE-11AEE8AEAAB7}"/>
                </a:ext>
              </a:extLst>
            </p:cNvPr>
            <p:cNvSpPr/>
            <p:nvPr/>
          </p:nvSpPr>
          <p:spPr>
            <a:xfrm>
              <a:off x="8448593" y="5975530"/>
              <a:ext cx="285471" cy="53787"/>
            </a:xfrm>
            <a:custGeom>
              <a:avLst/>
              <a:gdLst>
                <a:gd name="connsiteX0" fmla="*/ 141886 w 285471"/>
                <a:gd name="connsiteY0" fmla="*/ 53345 h 53787"/>
                <a:gd name="connsiteX1" fmla="*/ 26730 w 285471"/>
                <a:gd name="connsiteY1" fmla="*/ 53688 h 53787"/>
                <a:gd name="connsiteX2" fmla="*/ 17 w 285471"/>
                <a:gd name="connsiteY2" fmla="*/ 27574 h 53787"/>
                <a:gd name="connsiteX3" fmla="*/ 25188 w 285471"/>
                <a:gd name="connsiteY3" fmla="*/ 5 h 53787"/>
                <a:gd name="connsiteX4" fmla="*/ 260895 w 285471"/>
                <a:gd name="connsiteY4" fmla="*/ 5 h 53787"/>
                <a:gd name="connsiteX5" fmla="*/ 285467 w 285471"/>
                <a:gd name="connsiteY5" fmla="*/ 25862 h 53787"/>
                <a:gd name="connsiteX6" fmla="*/ 259696 w 285471"/>
                <a:gd name="connsiteY6" fmla="*/ 53773 h 53787"/>
                <a:gd name="connsiteX7" fmla="*/ 141886 w 285471"/>
                <a:gd name="connsiteY7" fmla="*/ 53345 h 5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471" h="53787">
                  <a:moveTo>
                    <a:pt x="141886" y="53345"/>
                  </a:moveTo>
                  <a:cubicBezTo>
                    <a:pt x="103529" y="53345"/>
                    <a:pt x="65086" y="52575"/>
                    <a:pt x="26730" y="53688"/>
                  </a:cubicBezTo>
                  <a:cubicBezTo>
                    <a:pt x="7209" y="54201"/>
                    <a:pt x="-411" y="47694"/>
                    <a:pt x="17" y="27574"/>
                  </a:cubicBezTo>
                  <a:cubicBezTo>
                    <a:pt x="359" y="9252"/>
                    <a:pt x="3955" y="-252"/>
                    <a:pt x="25188" y="5"/>
                  </a:cubicBezTo>
                  <a:cubicBezTo>
                    <a:pt x="103786" y="947"/>
                    <a:pt x="182383" y="690"/>
                    <a:pt x="260895" y="5"/>
                  </a:cubicBezTo>
                  <a:cubicBezTo>
                    <a:pt x="280073" y="-166"/>
                    <a:pt x="285381" y="8225"/>
                    <a:pt x="285467" y="25862"/>
                  </a:cubicBezTo>
                  <a:cubicBezTo>
                    <a:pt x="285638" y="44527"/>
                    <a:pt x="280330" y="54201"/>
                    <a:pt x="259696" y="53773"/>
                  </a:cubicBezTo>
                  <a:cubicBezTo>
                    <a:pt x="220483" y="52917"/>
                    <a:pt x="141886" y="53431"/>
                    <a:pt x="141886" y="53345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0E745AA-CFF6-4ABF-996C-FA59B5FB1AB6}"/>
                </a:ext>
              </a:extLst>
            </p:cNvPr>
            <p:cNvSpPr/>
            <p:nvPr/>
          </p:nvSpPr>
          <p:spPr>
            <a:xfrm>
              <a:off x="8204513" y="5975670"/>
              <a:ext cx="180268" cy="53204"/>
            </a:xfrm>
            <a:custGeom>
              <a:avLst/>
              <a:gdLst>
                <a:gd name="connsiteX0" fmla="*/ 161047 w 180268"/>
                <a:gd name="connsiteY0" fmla="*/ 122 h 53204"/>
                <a:gd name="connsiteX1" fmla="*/ 180226 w 180268"/>
                <a:gd name="connsiteY1" fmla="*/ 24694 h 53204"/>
                <a:gd name="connsiteX2" fmla="*/ 161903 w 180268"/>
                <a:gd name="connsiteY2" fmla="*/ 53034 h 53204"/>
                <a:gd name="connsiteX3" fmla="*/ 20291 w 180268"/>
                <a:gd name="connsiteY3" fmla="*/ 53205 h 53204"/>
                <a:gd name="connsiteX4" fmla="*/ 0 w 180268"/>
                <a:gd name="connsiteY4" fmla="*/ 25636 h 53204"/>
                <a:gd name="connsiteX5" fmla="*/ 22089 w 180268"/>
                <a:gd name="connsiteY5" fmla="*/ 36 h 53204"/>
                <a:gd name="connsiteX6" fmla="*/ 161047 w 180268"/>
                <a:gd name="connsiteY6" fmla="*/ 122 h 5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68" h="53204">
                  <a:moveTo>
                    <a:pt x="161047" y="122"/>
                  </a:moveTo>
                  <a:cubicBezTo>
                    <a:pt x="179284" y="-307"/>
                    <a:pt x="180568" y="10909"/>
                    <a:pt x="180226" y="24694"/>
                  </a:cubicBezTo>
                  <a:cubicBezTo>
                    <a:pt x="179883" y="38221"/>
                    <a:pt x="182366" y="53034"/>
                    <a:pt x="161903" y="53034"/>
                  </a:cubicBezTo>
                  <a:cubicBezTo>
                    <a:pt x="114728" y="53205"/>
                    <a:pt x="67552" y="53119"/>
                    <a:pt x="20291" y="53205"/>
                  </a:cubicBezTo>
                  <a:cubicBezTo>
                    <a:pt x="856" y="53205"/>
                    <a:pt x="0" y="39592"/>
                    <a:pt x="0" y="25636"/>
                  </a:cubicBezTo>
                  <a:cubicBezTo>
                    <a:pt x="0" y="10909"/>
                    <a:pt x="2996" y="-735"/>
                    <a:pt x="22089" y="36"/>
                  </a:cubicBezTo>
                  <a:cubicBezTo>
                    <a:pt x="45292" y="892"/>
                    <a:pt x="137930" y="721"/>
                    <a:pt x="161047" y="122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Up Arrow 3">
            <a:extLst>
              <a:ext uri="{FF2B5EF4-FFF2-40B4-BE49-F238E27FC236}">
                <a16:creationId xmlns:a16="http://schemas.microsoft.com/office/drawing/2014/main" id="{9217A719-8DC6-4479-87C0-D9B8EB73F4BC}"/>
              </a:ext>
            </a:extLst>
          </p:cNvPr>
          <p:cNvSpPr/>
          <p:nvPr/>
        </p:nvSpPr>
        <p:spPr>
          <a:xfrm>
            <a:off x="2537199" y="2271556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Up Arrow 4">
            <a:extLst>
              <a:ext uri="{FF2B5EF4-FFF2-40B4-BE49-F238E27FC236}">
                <a16:creationId xmlns:a16="http://schemas.microsoft.com/office/drawing/2014/main" id="{F78E54E0-834C-406F-99F1-276CBA4C9DB7}"/>
              </a:ext>
            </a:extLst>
          </p:cNvPr>
          <p:cNvSpPr/>
          <p:nvPr/>
        </p:nvSpPr>
        <p:spPr>
          <a:xfrm rot="10800000">
            <a:off x="2537199" y="4602633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4B832B9-E494-4FF1-8F18-57CF5C40F34A}"/>
              </a:ext>
            </a:extLst>
          </p:cNvPr>
          <p:cNvGrpSpPr/>
          <p:nvPr/>
        </p:nvGrpSpPr>
        <p:grpSpPr>
          <a:xfrm>
            <a:off x="3980539" y="4647700"/>
            <a:ext cx="1622348" cy="1472650"/>
            <a:chOff x="270023" y="1671304"/>
            <a:chExt cx="2552450" cy="129877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D7E9F4-4979-41FB-8EF6-89878D14017A}"/>
                </a:ext>
              </a:extLst>
            </p:cNvPr>
            <p:cNvSpPr txBox="1"/>
            <p:nvPr/>
          </p:nvSpPr>
          <p:spPr>
            <a:xfrm>
              <a:off x="270025" y="1911472"/>
              <a:ext cx="2552448" cy="1058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54FE4F-C548-48BD-9016-F15FE4589A19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CC9A311-7F6D-4AC1-85C3-5AF8EF4B102F}"/>
              </a:ext>
            </a:extLst>
          </p:cNvPr>
          <p:cNvGrpSpPr/>
          <p:nvPr/>
        </p:nvGrpSpPr>
        <p:grpSpPr>
          <a:xfrm>
            <a:off x="3980539" y="2316623"/>
            <a:ext cx="1622348" cy="1472650"/>
            <a:chOff x="270023" y="1671304"/>
            <a:chExt cx="2552450" cy="129877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4C4735-85C6-439A-BA5E-A9C4FC976548}"/>
                </a:ext>
              </a:extLst>
            </p:cNvPr>
            <p:cNvSpPr txBox="1"/>
            <p:nvPr/>
          </p:nvSpPr>
          <p:spPr>
            <a:xfrm>
              <a:off x="270025" y="1911472"/>
              <a:ext cx="2552448" cy="1058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46F49B5-CF0D-4D06-B5A7-9230C36EEB36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4485E06-5223-4414-A1CF-696422666F56}"/>
              </a:ext>
            </a:extLst>
          </p:cNvPr>
          <p:cNvSpPr txBox="1"/>
          <p:nvPr/>
        </p:nvSpPr>
        <p:spPr>
          <a:xfrm>
            <a:off x="2676896" y="168194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A63B36-605B-4907-AE88-A14D7CD1AAD6}"/>
              </a:ext>
            </a:extLst>
          </p:cNvPr>
          <p:cNvSpPr txBox="1"/>
          <p:nvPr/>
        </p:nvSpPr>
        <p:spPr>
          <a:xfrm>
            <a:off x="2676896" y="401302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8" name="Up Arrow 3">
            <a:extLst>
              <a:ext uri="{FF2B5EF4-FFF2-40B4-BE49-F238E27FC236}">
                <a16:creationId xmlns:a16="http://schemas.microsoft.com/office/drawing/2014/main" id="{7530E3C6-3F89-4453-A765-FBD530A8A522}"/>
              </a:ext>
            </a:extLst>
          </p:cNvPr>
          <p:cNvSpPr/>
          <p:nvPr/>
        </p:nvSpPr>
        <p:spPr>
          <a:xfrm>
            <a:off x="8122037" y="2271556"/>
            <a:ext cx="1215499" cy="1562784"/>
          </a:xfrm>
          <a:prstGeom prst="upArrow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Up Arrow 4">
            <a:extLst>
              <a:ext uri="{FF2B5EF4-FFF2-40B4-BE49-F238E27FC236}">
                <a16:creationId xmlns:a16="http://schemas.microsoft.com/office/drawing/2014/main" id="{8AD0BE97-B8A1-4D84-ADD2-77BAB06D1435}"/>
              </a:ext>
            </a:extLst>
          </p:cNvPr>
          <p:cNvSpPr/>
          <p:nvPr/>
        </p:nvSpPr>
        <p:spPr>
          <a:xfrm rot="10800000">
            <a:off x="8122037" y="4602633"/>
            <a:ext cx="1215499" cy="1562784"/>
          </a:xfrm>
          <a:prstGeom prst="upArrow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6D0C2B5-5AC6-4E94-8CFB-84C0B29C517F}"/>
              </a:ext>
            </a:extLst>
          </p:cNvPr>
          <p:cNvGrpSpPr/>
          <p:nvPr/>
        </p:nvGrpSpPr>
        <p:grpSpPr>
          <a:xfrm>
            <a:off x="9565377" y="4647700"/>
            <a:ext cx="1622348" cy="1472650"/>
            <a:chOff x="270023" y="1671304"/>
            <a:chExt cx="2552450" cy="129877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E6CDCFB-0DE6-4ACD-9AB8-EA823080764E}"/>
                </a:ext>
              </a:extLst>
            </p:cNvPr>
            <p:cNvSpPr txBox="1"/>
            <p:nvPr/>
          </p:nvSpPr>
          <p:spPr>
            <a:xfrm>
              <a:off x="270025" y="1911472"/>
              <a:ext cx="2552448" cy="1058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1907241-4B9C-46C8-8DFC-6294E7C5F0A6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45B9385-C0FE-427E-9318-C39B3A98EACB}"/>
              </a:ext>
            </a:extLst>
          </p:cNvPr>
          <p:cNvGrpSpPr/>
          <p:nvPr/>
        </p:nvGrpSpPr>
        <p:grpSpPr>
          <a:xfrm>
            <a:off x="9565377" y="2316623"/>
            <a:ext cx="1622348" cy="1472650"/>
            <a:chOff x="270023" y="1671304"/>
            <a:chExt cx="2552450" cy="129877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37ADC69-3B19-40CB-9448-D197078437AE}"/>
                </a:ext>
              </a:extLst>
            </p:cNvPr>
            <p:cNvSpPr txBox="1"/>
            <p:nvPr/>
          </p:nvSpPr>
          <p:spPr>
            <a:xfrm>
              <a:off x="270025" y="1911472"/>
              <a:ext cx="2552448" cy="1058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D23688B-55FB-419F-AA52-984A8CE213C6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33D02C2-30A7-491B-BE24-AC3BAFF85553}"/>
              </a:ext>
            </a:extLst>
          </p:cNvPr>
          <p:cNvSpPr txBox="1"/>
          <p:nvPr/>
        </p:nvSpPr>
        <p:spPr>
          <a:xfrm>
            <a:off x="8261734" y="168194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8DE69F2-A627-44E2-9D94-D5974939439A}"/>
              </a:ext>
            </a:extLst>
          </p:cNvPr>
          <p:cNvSpPr txBox="1"/>
          <p:nvPr/>
        </p:nvSpPr>
        <p:spPr>
          <a:xfrm>
            <a:off x="8261734" y="401302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46632" y="2936008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284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D0F8A-AAB2-4AFE-B3D2-2297FD6331A3}"/>
              </a:ext>
            </a:extLst>
          </p:cNvPr>
          <p:cNvSpPr txBox="1"/>
          <p:nvPr/>
        </p:nvSpPr>
        <p:spPr>
          <a:xfrm>
            <a:off x="3452739" y="2089549"/>
            <a:ext cx="3103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r>
              <a:rPr lang="en-US" altLang="ko-KR" sz="2800" b="1" dirty="0">
                <a:solidFill>
                  <a:srgbClr val="F5679D"/>
                </a:solidFill>
              </a:rPr>
              <a:t> </a:t>
            </a:r>
            <a:r>
              <a:rPr lang="en-US" altLang="ko-KR" sz="2800" b="1" dirty="0"/>
              <a:t>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7450A-C21A-4319-AD1C-D5813F9F9547}"/>
              </a:ext>
            </a:extLst>
          </p:cNvPr>
          <p:cNvSpPr txBox="1"/>
          <p:nvPr/>
        </p:nvSpPr>
        <p:spPr>
          <a:xfrm>
            <a:off x="3452739" y="3152566"/>
            <a:ext cx="26432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37565-EE95-4E0A-AB33-92B11EB79E2F}"/>
              </a:ext>
            </a:extLst>
          </p:cNvPr>
          <p:cNvSpPr txBox="1"/>
          <p:nvPr/>
        </p:nvSpPr>
        <p:spPr>
          <a:xfrm>
            <a:off x="577713" y="317380"/>
            <a:ext cx="640674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3ACA20-E43E-4977-B4F7-9392721DE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8C06907-62D0-4593-B36A-D7F098AAD0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A93F606-F66D-4BD5-B219-2CDFF47652A1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7677206" y="2503344"/>
            <a:ext cx="1990658" cy="1439317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F93906F-B957-4576-BB04-9D81184623AB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 flipV="1">
            <a:off x="7677207" y="3355930"/>
            <a:ext cx="2689629" cy="586730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B456A3B-E6D9-4ADF-B50A-A4EABEA49BCB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7677207" y="3942660"/>
            <a:ext cx="2689629" cy="573648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EC5FDE-F81A-4C82-A659-DC80098CB392}"/>
              </a:ext>
            </a:extLst>
          </p:cNvPr>
          <p:cNvCxnSpPr>
            <a:cxnSpLocks/>
            <a:stCxn id="9" idx="6"/>
            <a:endCxn id="12" idx="1"/>
          </p:cNvCxnSpPr>
          <p:nvPr/>
        </p:nvCxnSpPr>
        <p:spPr>
          <a:xfrm>
            <a:off x="7677206" y="3942660"/>
            <a:ext cx="1990658" cy="1426236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81A3C29-C806-4388-85AE-821D50F6287E}"/>
              </a:ext>
            </a:extLst>
          </p:cNvPr>
          <p:cNvSpPr/>
          <p:nvPr/>
        </p:nvSpPr>
        <p:spPr>
          <a:xfrm>
            <a:off x="3668237" y="4095039"/>
            <a:ext cx="630965" cy="63096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84AF43-33CA-47B8-89F6-CEE788898224}"/>
              </a:ext>
            </a:extLst>
          </p:cNvPr>
          <p:cNvSpPr/>
          <p:nvPr/>
        </p:nvSpPr>
        <p:spPr>
          <a:xfrm>
            <a:off x="931925" y="4095039"/>
            <a:ext cx="630965" cy="63096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7C4430-DD13-415F-8754-AB30E638501F}"/>
              </a:ext>
            </a:extLst>
          </p:cNvPr>
          <p:cNvSpPr/>
          <p:nvPr/>
        </p:nvSpPr>
        <p:spPr>
          <a:xfrm>
            <a:off x="6355016" y="3281566"/>
            <a:ext cx="1322190" cy="13221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C8FE43-B805-4AD1-9F4F-B36EFD86DCD6}"/>
              </a:ext>
            </a:extLst>
          </p:cNvPr>
          <p:cNvSpPr/>
          <p:nvPr/>
        </p:nvSpPr>
        <p:spPr>
          <a:xfrm>
            <a:off x="9540373" y="1760270"/>
            <a:ext cx="870564" cy="87056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B5E71F-A0C0-40D0-A3C4-FB2029C835C9}"/>
              </a:ext>
            </a:extLst>
          </p:cNvPr>
          <p:cNvSpPr/>
          <p:nvPr/>
        </p:nvSpPr>
        <p:spPr>
          <a:xfrm>
            <a:off x="10366835" y="4081026"/>
            <a:ext cx="870564" cy="87056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C5E36E-51C4-46E9-8A91-D05725E86CF8}"/>
              </a:ext>
            </a:extLst>
          </p:cNvPr>
          <p:cNvSpPr/>
          <p:nvPr/>
        </p:nvSpPr>
        <p:spPr>
          <a:xfrm>
            <a:off x="9540373" y="5241405"/>
            <a:ext cx="870564" cy="87056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*9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3C38A1-5C73-43B9-88D2-CCF637520CEF}"/>
              </a:ext>
            </a:extLst>
          </p:cNvPr>
          <p:cNvSpPr/>
          <p:nvPr/>
        </p:nvSpPr>
        <p:spPr>
          <a:xfrm>
            <a:off x="10366835" y="2920648"/>
            <a:ext cx="870564" cy="87056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F0CE94-2014-4D0A-BB95-09792A24B2AC}"/>
              </a:ext>
            </a:extLst>
          </p:cNvPr>
          <p:cNvGrpSpPr/>
          <p:nvPr/>
        </p:nvGrpSpPr>
        <p:grpSpPr>
          <a:xfrm>
            <a:off x="1630981" y="3977988"/>
            <a:ext cx="1818547" cy="911229"/>
            <a:chOff x="3131840" y="2204864"/>
            <a:chExt cx="3096344" cy="9112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A1FF86-3815-45BB-9BFC-93D99F4FC488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B7B450-C101-4E1C-B4B6-05DCA0E13EFE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CED741-B1D6-4241-A3DF-77AA64E27A37}"/>
              </a:ext>
            </a:extLst>
          </p:cNvPr>
          <p:cNvGrpSpPr/>
          <p:nvPr/>
        </p:nvGrpSpPr>
        <p:grpSpPr>
          <a:xfrm>
            <a:off x="4367293" y="3977988"/>
            <a:ext cx="1818547" cy="911229"/>
            <a:chOff x="3131840" y="2204864"/>
            <a:chExt cx="3096344" cy="9112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1666FC-0630-494C-98AF-86634A8EA958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CC57E2-9894-4832-91EE-81CEA4C91C3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2DA197B-620B-4152-BDE1-1EDE37A6428E}"/>
              </a:ext>
            </a:extLst>
          </p:cNvPr>
          <p:cNvSpPr/>
          <p:nvPr/>
        </p:nvSpPr>
        <p:spPr>
          <a:xfrm>
            <a:off x="3668237" y="5268325"/>
            <a:ext cx="630965" cy="63096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DE682CB-F7B6-4F52-9256-9847489B640F}"/>
              </a:ext>
            </a:extLst>
          </p:cNvPr>
          <p:cNvSpPr/>
          <p:nvPr/>
        </p:nvSpPr>
        <p:spPr>
          <a:xfrm>
            <a:off x="931925" y="5268325"/>
            <a:ext cx="630965" cy="63096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56C8E1-0F29-49BD-87DF-448F8E99D864}"/>
              </a:ext>
            </a:extLst>
          </p:cNvPr>
          <p:cNvGrpSpPr/>
          <p:nvPr/>
        </p:nvGrpSpPr>
        <p:grpSpPr>
          <a:xfrm>
            <a:off x="1630981" y="5135886"/>
            <a:ext cx="1818547" cy="926617"/>
            <a:chOff x="3131840" y="2189476"/>
            <a:chExt cx="3096344" cy="9266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7CF96B-4143-412F-B95E-DD3DFB1C6A6E}"/>
                </a:ext>
              </a:extLst>
            </p:cNvPr>
            <p:cNvSpPr txBox="1"/>
            <p:nvPr/>
          </p:nvSpPr>
          <p:spPr>
            <a:xfrm>
              <a:off x="3131840" y="2189476"/>
              <a:ext cx="309634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678E25-AD28-4A1F-A883-1479D45BFFB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D9AC03A-4019-497E-B242-BA599E0A50C4}"/>
              </a:ext>
            </a:extLst>
          </p:cNvPr>
          <p:cNvGrpSpPr/>
          <p:nvPr/>
        </p:nvGrpSpPr>
        <p:grpSpPr>
          <a:xfrm>
            <a:off x="4367293" y="5151274"/>
            <a:ext cx="1818547" cy="911229"/>
            <a:chOff x="3131840" y="2204864"/>
            <a:chExt cx="3096344" cy="9112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4BF5ED-674D-4D74-B9C7-FEE78E919685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9B4AE2-7F4F-41E8-BCD5-819CF1A4964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8C2B4F-641D-47A4-8785-8D9FA8AA307A}"/>
              </a:ext>
            </a:extLst>
          </p:cNvPr>
          <p:cNvGrpSpPr/>
          <p:nvPr/>
        </p:nvGrpSpPr>
        <p:grpSpPr>
          <a:xfrm>
            <a:off x="1075941" y="1794180"/>
            <a:ext cx="5109899" cy="1477328"/>
            <a:chOff x="3017859" y="4283314"/>
            <a:chExt cx="1249476" cy="14773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6FA4D0-FA05-4381-8882-C55B8B04FB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3B6BC9-AEA0-4189-BF4A-6261745FF44B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92C1B01-CB59-4815-AC06-F9BC33F886AC}"/>
              </a:ext>
            </a:extLst>
          </p:cNvPr>
          <p:cNvSpPr txBox="1"/>
          <p:nvPr/>
        </p:nvSpPr>
        <p:spPr>
          <a:xfrm>
            <a:off x="1075941" y="3538900"/>
            <a:ext cx="1620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Block Arc 14">
            <a:extLst>
              <a:ext uri="{FF2B5EF4-FFF2-40B4-BE49-F238E27FC236}">
                <a16:creationId xmlns:a16="http://schemas.microsoft.com/office/drawing/2014/main" id="{90897582-921B-4E89-A7DA-2DF2677766C1}"/>
              </a:ext>
            </a:extLst>
          </p:cNvPr>
          <p:cNvSpPr/>
          <p:nvPr/>
        </p:nvSpPr>
        <p:spPr>
          <a:xfrm rot="16200000">
            <a:off x="6723653" y="3640525"/>
            <a:ext cx="603871" cy="60426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94D1C654-DCED-4965-A099-50D360A18659}"/>
              </a:ext>
            </a:extLst>
          </p:cNvPr>
          <p:cNvSpPr/>
          <p:nvPr/>
        </p:nvSpPr>
        <p:spPr>
          <a:xfrm>
            <a:off x="9792496" y="207070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B8D63826-D81F-4774-8EDB-346BBE174CF1}"/>
              </a:ext>
            </a:extLst>
          </p:cNvPr>
          <p:cNvSpPr/>
          <p:nvPr/>
        </p:nvSpPr>
        <p:spPr>
          <a:xfrm>
            <a:off x="10634202" y="318803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Teardrop 1">
            <a:extLst>
              <a:ext uri="{FF2B5EF4-FFF2-40B4-BE49-F238E27FC236}">
                <a16:creationId xmlns:a16="http://schemas.microsoft.com/office/drawing/2014/main" id="{BF0F106A-9BCC-4109-94E2-56E65CA36816}"/>
              </a:ext>
            </a:extLst>
          </p:cNvPr>
          <p:cNvSpPr/>
          <p:nvPr/>
        </p:nvSpPr>
        <p:spPr>
          <a:xfrm rot="18805991">
            <a:off x="10637542" y="432984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EAB309DF-501D-4DE1-AB92-0F192E4092D8}"/>
              </a:ext>
            </a:extLst>
          </p:cNvPr>
          <p:cNvSpPr/>
          <p:nvPr/>
        </p:nvSpPr>
        <p:spPr>
          <a:xfrm>
            <a:off x="9802457" y="554364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Isosceles Triangle 51">
            <a:extLst>
              <a:ext uri="{FF2B5EF4-FFF2-40B4-BE49-F238E27FC236}">
                <a16:creationId xmlns:a16="http://schemas.microsoft.com/office/drawing/2014/main" id="{372063E5-A6B8-4015-838C-7354C0094461}"/>
              </a:ext>
            </a:extLst>
          </p:cNvPr>
          <p:cNvSpPr/>
          <p:nvPr/>
        </p:nvSpPr>
        <p:spPr>
          <a:xfrm>
            <a:off x="1073082" y="428335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64E327F2-6050-4225-9EAE-D74E64A20AF7}"/>
              </a:ext>
            </a:extLst>
          </p:cNvPr>
          <p:cNvSpPr/>
          <p:nvPr/>
        </p:nvSpPr>
        <p:spPr>
          <a:xfrm>
            <a:off x="3827112" y="4242886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96431504-B772-417D-BA9D-F1FDE47DF448}"/>
              </a:ext>
            </a:extLst>
          </p:cNvPr>
          <p:cNvSpPr/>
          <p:nvPr/>
        </p:nvSpPr>
        <p:spPr>
          <a:xfrm rot="18805991">
            <a:off x="3816488" y="540350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E78A1209-A789-4BBA-8AA9-AAF64BCC8797}"/>
              </a:ext>
            </a:extLst>
          </p:cNvPr>
          <p:cNvSpPr/>
          <p:nvPr/>
        </p:nvSpPr>
        <p:spPr>
          <a:xfrm>
            <a:off x="1075523" y="545076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77CF03-7874-4DD4-A3AF-D2AFFEE00171}"/>
              </a:ext>
            </a:extLst>
          </p:cNvPr>
          <p:cNvGrpSpPr>
            <a:grpSpLocks noChangeAspect="1"/>
          </p:cNvGrpSpPr>
          <p:nvPr/>
        </p:nvGrpSpPr>
        <p:grpSpPr>
          <a:xfrm>
            <a:off x="5195570" y="1758989"/>
            <a:ext cx="1079981" cy="3728336"/>
            <a:chOff x="1756672" y="2057490"/>
            <a:chExt cx="1042806" cy="3600000"/>
          </a:xfrm>
          <a:solidFill>
            <a:schemeClr val="accent1"/>
          </a:solidFill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B9238D33-E65B-4AF1-8B82-13EB35F71A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8A68B8F1-DDC9-4C08-933E-B2BC8E16E2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A2697037-266D-4BB9-A8BF-D1AC8BD916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4A6EE60E-5000-4F16-A2E2-3037AAA785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4389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CDE5B1F1-3A5C-4B68-97E4-88381ED502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12C20082-9744-4B39-A4A1-19AB000E0F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DCE64EA5-30FB-4B50-B939-0DC81831E5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41518D66-9BF2-4CD6-B7D6-7D6BC28FCB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90503FE0-52C5-4AAE-9FAA-85046A96CE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CF034F55-A328-4BA3-8B58-C3D20FF47F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206358-65A3-44B5-A176-660D4784634F}"/>
              </a:ext>
            </a:extLst>
          </p:cNvPr>
          <p:cNvGrpSpPr>
            <a:grpSpLocks noChangeAspect="1"/>
          </p:cNvGrpSpPr>
          <p:nvPr/>
        </p:nvGrpSpPr>
        <p:grpSpPr>
          <a:xfrm>
            <a:off x="6843882" y="1758989"/>
            <a:ext cx="1071989" cy="3728336"/>
            <a:chOff x="1755471" y="2057490"/>
            <a:chExt cx="1035089" cy="3600000"/>
          </a:xfrm>
          <a:solidFill>
            <a:schemeClr val="accent2"/>
          </a:solidFill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84A1A003-2E85-49A3-B9B1-200D637017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15B8939-67EC-4F0E-8FD7-467AEC139E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4EAE8AAB-C76F-470C-A2D9-9E31B58A53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3C260B9-880B-4E2B-A297-1A9B81E399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B4006526-A524-4115-B12A-AE0D10CBF1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5002127A-9864-4685-A3F4-1A901507B9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D7C4297A-DC7C-4ED5-A145-8C71985D32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5888575-DA4B-47C7-987E-F85F2750FB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AD481E7-AED6-4C04-8B28-3559DC3D4A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C3587577-3788-4F8B-936B-BD99C6BAA5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B2A98F-8D40-490E-8901-2A23376950B7}"/>
              </a:ext>
            </a:extLst>
          </p:cNvPr>
          <p:cNvGrpSpPr>
            <a:grpSpLocks noChangeAspect="1"/>
          </p:cNvGrpSpPr>
          <p:nvPr/>
        </p:nvGrpSpPr>
        <p:grpSpPr>
          <a:xfrm>
            <a:off x="8484202" y="1758989"/>
            <a:ext cx="1071989" cy="3728336"/>
            <a:chOff x="1755471" y="2057490"/>
            <a:chExt cx="1035089" cy="3600000"/>
          </a:xfrm>
          <a:solidFill>
            <a:schemeClr val="accent3"/>
          </a:solidFill>
        </p:grpSpPr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29707F6-BD49-4CAF-94AE-574EDD0EC6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49110676-9379-44BF-8A69-1B42BBF404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3C811F7-7FA8-4300-97A7-5EC17B962E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312A102B-EA03-416B-B13F-2C8C4B0846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5F620AA5-CFD4-4AF3-B5F5-D0D9344F50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DF4664F3-ADFF-4ADC-9103-A8477699F6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8401B531-F455-4BA0-90E1-0D6DE6BE62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3D8F0599-77AD-4825-96E0-3AC3A6B710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124937E7-D82D-4981-AD8F-73E8806750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DB0D4B59-0391-45EF-8D20-6AF55829A2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8DF52B-20E1-4353-B8F7-91A8913548AA}"/>
              </a:ext>
            </a:extLst>
          </p:cNvPr>
          <p:cNvGrpSpPr>
            <a:grpSpLocks noChangeAspect="1"/>
          </p:cNvGrpSpPr>
          <p:nvPr/>
        </p:nvGrpSpPr>
        <p:grpSpPr>
          <a:xfrm>
            <a:off x="10124521" y="1758989"/>
            <a:ext cx="1071989" cy="3728336"/>
            <a:chOff x="1755471" y="2057490"/>
            <a:chExt cx="1035089" cy="3600000"/>
          </a:xfrm>
          <a:solidFill>
            <a:schemeClr val="accent4">
              <a:lumMod val="25000"/>
              <a:lumOff val="75000"/>
            </a:schemeClr>
          </a:solidFill>
        </p:grpSpPr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E1C12C9D-1CD8-46B7-A7BD-3CFF121BAA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D4E0808B-0C18-4612-ADBF-E49C0BACCA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7D97440C-7DF2-41D1-A8AB-5198145415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7DFC250A-D177-4088-BA3C-127F7DA37B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116018A4-9E05-49D5-961B-344CBBF06A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FE01EE36-4997-404E-9C15-6646F0E494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EC2C32A3-F607-4B7B-AD83-903B6D0817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327B0875-3F05-41F5-ADBD-12A8F37348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2D7B87A1-D696-4CFC-8D29-F800BC78CB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EA51CC5A-60F4-4231-8CC6-984DC3B17C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B5E1245-48A4-45DD-A8A0-9E69EB4CABC2}"/>
              </a:ext>
            </a:extLst>
          </p:cNvPr>
          <p:cNvSpPr txBox="1"/>
          <p:nvPr/>
        </p:nvSpPr>
        <p:spPr>
          <a:xfrm>
            <a:off x="5097990" y="550748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6B2FCF-C6AD-4C7F-9462-C3CBA7C574C4}"/>
              </a:ext>
            </a:extLst>
          </p:cNvPr>
          <p:cNvSpPr txBox="1"/>
          <p:nvPr/>
        </p:nvSpPr>
        <p:spPr>
          <a:xfrm>
            <a:off x="6731197" y="550748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DB66BC-8019-44DC-83D0-B085E8CB014E}"/>
              </a:ext>
            </a:extLst>
          </p:cNvPr>
          <p:cNvSpPr txBox="1"/>
          <p:nvPr/>
        </p:nvSpPr>
        <p:spPr>
          <a:xfrm>
            <a:off x="8364404" y="550748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7DBC06-CDEA-4BE3-9244-AE043AFA4E83}"/>
              </a:ext>
            </a:extLst>
          </p:cNvPr>
          <p:cNvSpPr txBox="1"/>
          <p:nvPr/>
        </p:nvSpPr>
        <p:spPr>
          <a:xfrm>
            <a:off x="9997612" y="550748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4">
            <a:extLst>
              <a:ext uri="{FF2B5EF4-FFF2-40B4-BE49-F238E27FC236}">
                <a16:creationId xmlns:a16="http://schemas.microsoft.com/office/drawing/2014/main" id="{666DD423-6C74-40D2-92DD-6A54CFED27F7}"/>
              </a:ext>
            </a:extLst>
          </p:cNvPr>
          <p:cNvSpPr txBox="1"/>
          <p:nvPr/>
        </p:nvSpPr>
        <p:spPr>
          <a:xfrm>
            <a:off x="8669827" y="5789873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2" name="TextBox 4">
            <a:extLst>
              <a:ext uri="{FF2B5EF4-FFF2-40B4-BE49-F238E27FC236}">
                <a16:creationId xmlns:a16="http://schemas.microsoft.com/office/drawing/2014/main" id="{A293B716-9A84-4779-8445-F836D0C32962}"/>
              </a:ext>
            </a:extLst>
          </p:cNvPr>
          <p:cNvSpPr txBox="1"/>
          <p:nvPr/>
        </p:nvSpPr>
        <p:spPr>
          <a:xfrm>
            <a:off x="7061433" y="5789873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3" name="TextBox 4">
            <a:extLst>
              <a:ext uri="{FF2B5EF4-FFF2-40B4-BE49-F238E27FC236}">
                <a16:creationId xmlns:a16="http://schemas.microsoft.com/office/drawing/2014/main" id="{DF49AD93-ACAD-4089-8F44-8BD09BA17B87}"/>
              </a:ext>
            </a:extLst>
          </p:cNvPr>
          <p:cNvSpPr txBox="1"/>
          <p:nvPr/>
        </p:nvSpPr>
        <p:spPr>
          <a:xfrm>
            <a:off x="5266934" y="5789873"/>
            <a:ext cx="95825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100%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4" name="TextBox 4">
            <a:extLst>
              <a:ext uri="{FF2B5EF4-FFF2-40B4-BE49-F238E27FC236}">
                <a16:creationId xmlns:a16="http://schemas.microsoft.com/office/drawing/2014/main" id="{F7298F3B-0732-4063-AF8F-A293613F3357}"/>
              </a:ext>
            </a:extLst>
          </p:cNvPr>
          <p:cNvSpPr txBox="1"/>
          <p:nvPr/>
        </p:nvSpPr>
        <p:spPr>
          <a:xfrm>
            <a:off x="10278222" y="5782283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5869A5F-43F1-474F-93A9-AB41BEC8C441}"/>
              </a:ext>
            </a:extLst>
          </p:cNvPr>
          <p:cNvGrpSpPr/>
          <p:nvPr/>
        </p:nvGrpSpPr>
        <p:grpSpPr>
          <a:xfrm>
            <a:off x="895322" y="2697351"/>
            <a:ext cx="3631850" cy="2525351"/>
            <a:chOff x="803640" y="3362835"/>
            <a:chExt cx="2059657" cy="252535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E829AC5-4948-40FA-B92B-F567E077009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Easy to change colors, photos and Text. Get a modern PowerPoint  Presentation that is beautifully designed.  Easy to change colors, photos and Text.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0C4C20F-6E69-4B26-936D-BC4D745EFF1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D028D38-FE91-4B1F-93E6-BFDCA4EFAABB}"/>
              </a:ext>
            </a:extLst>
          </p:cNvPr>
          <p:cNvSpPr txBox="1"/>
          <p:nvPr/>
        </p:nvSpPr>
        <p:spPr>
          <a:xfrm>
            <a:off x="895322" y="1742472"/>
            <a:ext cx="2001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Modern  PowerPoint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B1F0C3-C6B1-4B3F-AE63-6F9386C47AB8}"/>
              </a:ext>
            </a:extLst>
          </p:cNvPr>
          <p:cNvSpPr txBox="1"/>
          <p:nvPr/>
        </p:nvSpPr>
        <p:spPr>
          <a:xfrm>
            <a:off x="9505061" y="528685"/>
            <a:ext cx="235579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400" b="1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l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1DE647FE-4E0C-4381-A181-84816AE6F3DA}"/>
              </a:ext>
            </a:extLst>
          </p:cNvPr>
          <p:cNvGrpSpPr/>
          <p:nvPr/>
        </p:nvGrpSpPr>
        <p:grpSpPr>
          <a:xfrm>
            <a:off x="805199" y="641600"/>
            <a:ext cx="5925956" cy="1451903"/>
            <a:chOff x="4822352" y="1840632"/>
            <a:chExt cx="3422056" cy="1451903"/>
          </a:xfrm>
        </p:grpSpPr>
        <p:sp>
          <p:nvSpPr>
            <p:cNvPr id="8" name="Text Placeholder 10">
              <a:extLst>
                <a:ext uri="{FF2B5EF4-FFF2-40B4-BE49-F238E27FC236}">
                  <a16:creationId xmlns:a16="http://schemas.microsoft.com/office/drawing/2014/main" id="{F6A222E2-7B10-4E29-A950-87BBA711B4B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8406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FD38B7-9A72-4AFA-8AE7-381AA2730328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047A50-012A-4913-AF64-C285CFCCA311}"/>
              </a:ext>
            </a:extLst>
          </p:cNvPr>
          <p:cNvSpPr/>
          <p:nvPr/>
        </p:nvSpPr>
        <p:spPr>
          <a:xfrm>
            <a:off x="951796" y="4421449"/>
            <a:ext cx="2556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1E10E-282A-4769-B522-AA6E990CF286}"/>
              </a:ext>
            </a:extLst>
          </p:cNvPr>
          <p:cNvSpPr txBox="1"/>
          <p:nvPr/>
        </p:nvSpPr>
        <p:spPr>
          <a:xfrm>
            <a:off x="923896" y="4623543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8DD611-4092-4F34-B0E0-7D1B72DF9E6C}"/>
              </a:ext>
            </a:extLst>
          </p:cNvPr>
          <p:cNvGrpSpPr/>
          <p:nvPr/>
        </p:nvGrpSpPr>
        <p:grpSpPr>
          <a:xfrm>
            <a:off x="923896" y="4934220"/>
            <a:ext cx="1921103" cy="1107996"/>
            <a:chOff x="2551706" y="4283314"/>
            <a:chExt cx="1480091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5AB4ED-FD28-4078-AF9D-579892500341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AE1A2E-FA09-4DA6-B404-82EA739568B5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E35BE490-3DE9-424F-BD4F-3DC928403784}"/>
              </a:ext>
            </a:extLst>
          </p:cNvPr>
          <p:cNvSpPr/>
          <p:nvPr/>
        </p:nvSpPr>
        <p:spPr>
          <a:xfrm>
            <a:off x="1064178" y="3703198"/>
            <a:ext cx="620627" cy="620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968B41-9A9B-44F5-9215-ADD0A5EF2FBF}"/>
              </a:ext>
            </a:extLst>
          </p:cNvPr>
          <p:cNvSpPr/>
          <p:nvPr/>
        </p:nvSpPr>
        <p:spPr>
          <a:xfrm>
            <a:off x="3541999" y="3839481"/>
            <a:ext cx="2556000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60138E-91FE-4B67-B4BF-0FC31AAA1958}"/>
              </a:ext>
            </a:extLst>
          </p:cNvPr>
          <p:cNvSpPr txBox="1"/>
          <p:nvPr/>
        </p:nvSpPr>
        <p:spPr>
          <a:xfrm>
            <a:off x="3557041" y="4044237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8595FC-4F2B-4B9B-912E-F48B4F4B99F7}"/>
              </a:ext>
            </a:extLst>
          </p:cNvPr>
          <p:cNvGrpSpPr/>
          <p:nvPr/>
        </p:nvGrpSpPr>
        <p:grpSpPr>
          <a:xfrm>
            <a:off x="3512990" y="4362272"/>
            <a:ext cx="1921103" cy="1107996"/>
            <a:chOff x="2551706" y="4283314"/>
            <a:chExt cx="1480091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E6D7A6-914B-4F92-BA8B-3205C623D64E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D90D0E-ED47-4207-B3B3-9BD7198908A5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897CFA1B-9BE4-4099-93E7-9901DC8FA1C0}"/>
              </a:ext>
            </a:extLst>
          </p:cNvPr>
          <p:cNvSpPr/>
          <p:nvPr/>
        </p:nvSpPr>
        <p:spPr>
          <a:xfrm>
            <a:off x="3647160" y="3103328"/>
            <a:ext cx="620627" cy="620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28B1B-EE05-46F6-920C-AE98D8AA111D}"/>
              </a:ext>
            </a:extLst>
          </p:cNvPr>
          <p:cNvSpPr/>
          <p:nvPr/>
        </p:nvSpPr>
        <p:spPr>
          <a:xfrm>
            <a:off x="6133311" y="3229590"/>
            <a:ext cx="2556000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F33D7A-A5CC-4564-BEFF-0ECDAB532341}"/>
              </a:ext>
            </a:extLst>
          </p:cNvPr>
          <p:cNvSpPr txBox="1"/>
          <p:nvPr/>
        </p:nvSpPr>
        <p:spPr>
          <a:xfrm>
            <a:off x="6158627" y="3437009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8B9176-66F3-43F3-8F31-26E26033A9F1}"/>
              </a:ext>
            </a:extLst>
          </p:cNvPr>
          <p:cNvGrpSpPr/>
          <p:nvPr/>
        </p:nvGrpSpPr>
        <p:grpSpPr>
          <a:xfrm>
            <a:off x="6103193" y="3762402"/>
            <a:ext cx="1921103" cy="1107996"/>
            <a:chOff x="2551706" y="4283314"/>
            <a:chExt cx="1480091" cy="1107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72EE6B-3E5E-4E5D-92CC-57B981B3B7F2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4F281F-E62D-44B9-9F0C-A245D6ADB010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2BBBCAB0-5002-4871-8467-5CEADE35D16A}"/>
              </a:ext>
            </a:extLst>
          </p:cNvPr>
          <p:cNvSpPr/>
          <p:nvPr/>
        </p:nvSpPr>
        <p:spPr>
          <a:xfrm flipV="1">
            <a:off x="6231030" y="2483485"/>
            <a:ext cx="620627" cy="620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74CFAC-6FCE-4CCC-9D48-77B0AC59F198}"/>
              </a:ext>
            </a:extLst>
          </p:cNvPr>
          <p:cNvSpPr/>
          <p:nvPr/>
        </p:nvSpPr>
        <p:spPr>
          <a:xfrm>
            <a:off x="8725733" y="2614512"/>
            <a:ext cx="2556000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BE11A2-37C5-4071-BF32-BF936304BF94}"/>
              </a:ext>
            </a:extLst>
          </p:cNvPr>
          <p:cNvSpPr txBox="1"/>
          <p:nvPr/>
        </p:nvSpPr>
        <p:spPr>
          <a:xfrm>
            <a:off x="8694504" y="2809807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4028AB-BD3A-495D-A70D-A8C53EC0E2F9}"/>
              </a:ext>
            </a:extLst>
          </p:cNvPr>
          <p:cNvGrpSpPr/>
          <p:nvPr/>
        </p:nvGrpSpPr>
        <p:grpSpPr>
          <a:xfrm>
            <a:off x="8694506" y="3142559"/>
            <a:ext cx="1921103" cy="1107996"/>
            <a:chOff x="2551706" y="4283314"/>
            <a:chExt cx="1480091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DE0B17-72A0-40D1-88BA-079AD08447BF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185F61-0A10-4A10-AA54-2D8E76279EBA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40643AB5-1538-411C-B881-D2BC77A9BF5F}"/>
              </a:ext>
            </a:extLst>
          </p:cNvPr>
          <p:cNvSpPr/>
          <p:nvPr/>
        </p:nvSpPr>
        <p:spPr>
          <a:xfrm>
            <a:off x="8735546" y="1840235"/>
            <a:ext cx="620627" cy="620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296AFEE-E3E0-4380-AD0B-A900E44D1B14}"/>
              </a:ext>
            </a:extLst>
          </p:cNvPr>
          <p:cNvGrpSpPr/>
          <p:nvPr/>
        </p:nvGrpSpPr>
        <p:grpSpPr>
          <a:xfrm>
            <a:off x="971961" y="1743134"/>
            <a:ext cx="2352903" cy="1099865"/>
            <a:chOff x="634921" y="1725549"/>
            <a:chExt cx="2352903" cy="10998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BA6A40-2397-4106-847E-B5CE42501463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E53066-8B24-4088-8B63-993E73D24F4E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9B9CA22E-631C-4C7A-8454-97A096D144A7}"/>
              </a:ext>
            </a:extLst>
          </p:cNvPr>
          <p:cNvSpPr/>
          <p:nvPr/>
        </p:nvSpPr>
        <p:spPr>
          <a:xfrm flipH="1">
            <a:off x="3816791" y="3254947"/>
            <a:ext cx="305624" cy="30562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778FBD1A-283A-4863-BFFC-612D943E8515}"/>
              </a:ext>
            </a:extLst>
          </p:cNvPr>
          <p:cNvSpPr>
            <a:spLocks noChangeAspect="1"/>
          </p:cNvSpPr>
          <p:nvPr/>
        </p:nvSpPr>
        <p:spPr>
          <a:xfrm rot="9900000">
            <a:off x="8898210" y="2019811"/>
            <a:ext cx="334545" cy="2841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EF2497E3-4A30-42AF-90AB-F1988ECA12B9}"/>
              </a:ext>
            </a:extLst>
          </p:cNvPr>
          <p:cNvSpPr/>
          <p:nvPr/>
        </p:nvSpPr>
        <p:spPr>
          <a:xfrm>
            <a:off x="6405456" y="2644278"/>
            <a:ext cx="297522" cy="2567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D1C931EC-B3C1-4203-BF7D-EC732CFEC0FD}"/>
              </a:ext>
            </a:extLst>
          </p:cNvPr>
          <p:cNvSpPr/>
          <p:nvPr/>
        </p:nvSpPr>
        <p:spPr>
          <a:xfrm>
            <a:off x="1239154" y="3860414"/>
            <a:ext cx="323381" cy="33155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4C8B22-5255-442B-8A25-436AEF3E3CCA}"/>
              </a:ext>
            </a:extLst>
          </p:cNvPr>
          <p:cNvGrpSpPr/>
          <p:nvPr/>
        </p:nvGrpSpPr>
        <p:grpSpPr>
          <a:xfrm>
            <a:off x="7841413" y="1731568"/>
            <a:ext cx="3732743" cy="3366496"/>
            <a:chOff x="7779869" y="1986542"/>
            <a:chExt cx="3732743" cy="33664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756E154-E391-4A11-A017-11CB909C422C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878CCF-21A6-41F9-8E30-ED016F975A4C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DE1033-2615-469E-9681-5ECA1BE3107F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4BAF396-5E63-49DB-8B1F-76F399CFF805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E2B505-7FFC-431E-B13C-8A83EF685386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F0067F-ED20-4915-AEB4-34243332C0F2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362155C-D00C-4F23-9F39-1E13953761CC}"/>
              </a:ext>
            </a:extLst>
          </p:cNvPr>
          <p:cNvGrpSpPr/>
          <p:nvPr/>
        </p:nvGrpSpPr>
        <p:grpSpPr>
          <a:xfrm flipH="1">
            <a:off x="621986" y="1731568"/>
            <a:ext cx="3732743" cy="3366496"/>
            <a:chOff x="7779869" y="1986542"/>
            <a:chExt cx="3732743" cy="33664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8D58F0-8B12-43A8-B8EF-EA88AAB35707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4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43555D-B674-4572-8203-A14B688AF963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4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C76C54-C67F-43CE-A32C-206B7FECFF0D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4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A14937-6477-4714-9DD9-D249A90D4CF6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76BD968-14A6-44F2-946C-92D4789C9E94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D88CF8E-BEEA-4F64-AA7B-92CE35AE7AD1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0906401-CF7E-46AE-8856-2BAC35DA77ED}"/>
              </a:ext>
            </a:extLst>
          </p:cNvPr>
          <p:cNvGrpSpPr/>
          <p:nvPr/>
        </p:nvGrpSpPr>
        <p:grpSpPr>
          <a:xfrm>
            <a:off x="621985" y="5793657"/>
            <a:ext cx="3933092" cy="793957"/>
            <a:chOff x="1985513" y="4307149"/>
            <a:chExt cx="2380861" cy="79395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F2F7A22-1D6C-48A5-BB7B-89343F1DB72F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A68726-4995-45D1-A077-D14367A9CF2A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CCF4F0E-724A-4D5B-97C7-358493043178}"/>
              </a:ext>
            </a:extLst>
          </p:cNvPr>
          <p:cNvGrpSpPr/>
          <p:nvPr/>
        </p:nvGrpSpPr>
        <p:grpSpPr>
          <a:xfrm>
            <a:off x="7636923" y="5793657"/>
            <a:ext cx="3933092" cy="793957"/>
            <a:chOff x="1985513" y="4307149"/>
            <a:chExt cx="2380861" cy="79395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F619FD7-63F1-4734-BE12-8091D0A573AE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401AF7-1408-4FED-B31C-3475F99F7B8D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E61EBB0-0961-4B39-8D51-59B8105CE570}"/>
              </a:ext>
            </a:extLst>
          </p:cNvPr>
          <p:cNvGrpSpPr/>
          <p:nvPr/>
        </p:nvGrpSpPr>
        <p:grpSpPr>
          <a:xfrm>
            <a:off x="4592251" y="1770825"/>
            <a:ext cx="3035751" cy="3978221"/>
            <a:chOff x="5291126" y="3277848"/>
            <a:chExt cx="1624904" cy="212936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6EF3DC6-F0E9-4622-AE79-BE779F1EEF74}"/>
                </a:ext>
              </a:extLst>
            </p:cNvPr>
            <p:cNvSpPr/>
            <p:nvPr/>
          </p:nvSpPr>
          <p:spPr>
            <a:xfrm>
              <a:off x="6096000" y="3277848"/>
              <a:ext cx="820030" cy="2101557"/>
            </a:xfrm>
            <a:custGeom>
              <a:avLst/>
              <a:gdLst>
                <a:gd name="connsiteX0" fmla="*/ 2637283 w 2639057"/>
                <a:gd name="connsiteY0" fmla="*/ 3365686 h 6763325"/>
                <a:gd name="connsiteX1" fmla="*/ 2618348 w 2639057"/>
                <a:gd name="connsiteY1" fmla="*/ 3282254 h 6763325"/>
                <a:gd name="connsiteX2" fmla="*/ 2595271 w 2639057"/>
                <a:gd name="connsiteY2" fmla="*/ 3192905 h 6763325"/>
                <a:gd name="connsiteX3" fmla="*/ 2578111 w 2639057"/>
                <a:gd name="connsiteY3" fmla="*/ 3122491 h 6763325"/>
                <a:gd name="connsiteX4" fmla="*/ 2579886 w 2639057"/>
                <a:gd name="connsiteY4" fmla="*/ 3099414 h 6763325"/>
                <a:gd name="connsiteX5" fmla="*/ 2437874 w 2639057"/>
                <a:gd name="connsiteY5" fmla="*/ 2479886 h 6763325"/>
                <a:gd name="connsiteX6" fmla="*/ 2177519 w 2639057"/>
                <a:gd name="connsiteY6" fmla="*/ 1301777 h 6763325"/>
                <a:gd name="connsiteX7" fmla="*/ 1637873 w 2639057"/>
                <a:gd name="connsiteY7" fmla="*/ 1101777 h 6763325"/>
                <a:gd name="connsiteX8" fmla="*/ 1601778 w 2639057"/>
                <a:gd name="connsiteY8" fmla="*/ 1073375 h 6763325"/>
                <a:gd name="connsiteX9" fmla="*/ 1557991 w 2639057"/>
                <a:gd name="connsiteY9" fmla="*/ 893493 h 6763325"/>
                <a:gd name="connsiteX10" fmla="*/ 1559766 w 2639057"/>
                <a:gd name="connsiteY10" fmla="*/ 874558 h 6763325"/>
                <a:gd name="connsiteX11" fmla="*/ 1569234 w 2639057"/>
                <a:gd name="connsiteY11" fmla="*/ 874558 h 6763325"/>
                <a:gd name="connsiteX12" fmla="*/ 1576926 w 2639057"/>
                <a:gd name="connsiteY12" fmla="*/ 855623 h 6763325"/>
                <a:gd name="connsiteX13" fmla="*/ 1620713 w 2639057"/>
                <a:gd name="connsiteY13" fmla="*/ 796451 h 6763325"/>
                <a:gd name="connsiteX14" fmla="*/ 1713613 w 2639057"/>
                <a:gd name="connsiteY14" fmla="*/ 760948 h 6763325"/>
                <a:gd name="connsiteX15" fmla="*/ 1763317 w 2639057"/>
                <a:gd name="connsiteY15" fmla="*/ 707694 h 6763325"/>
                <a:gd name="connsiteX16" fmla="*/ 1803554 w 2639057"/>
                <a:gd name="connsiteY16" fmla="*/ 654439 h 6763325"/>
                <a:gd name="connsiteX17" fmla="*/ 1818938 w 2639057"/>
                <a:gd name="connsiteY17" fmla="*/ 604735 h 6763325"/>
                <a:gd name="connsiteX18" fmla="*/ 1803554 w 2639057"/>
                <a:gd name="connsiteY18" fmla="*/ 572190 h 6763325"/>
                <a:gd name="connsiteX19" fmla="*/ 1803554 w 2639057"/>
                <a:gd name="connsiteY19" fmla="*/ 526628 h 6763325"/>
                <a:gd name="connsiteX20" fmla="*/ 1813021 w 2639057"/>
                <a:gd name="connsiteY20" fmla="*/ 473374 h 6763325"/>
                <a:gd name="connsiteX21" fmla="*/ 1813021 w 2639057"/>
                <a:gd name="connsiteY21" fmla="*/ 423669 h 6763325"/>
                <a:gd name="connsiteX22" fmla="*/ 1809471 w 2639057"/>
                <a:gd name="connsiteY22" fmla="*/ 370415 h 6763325"/>
                <a:gd name="connsiteX23" fmla="*/ 1775151 w 2639057"/>
                <a:gd name="connsiteY23" fmla="*/ 281066 h 6763325"/>
                <a:gd name="connsiteX24" fmla="*/ 1720122 w 2639057"/>
                <a:gd name="connsiteY24" fmla="*/ 202959 h 6763325"/>
                <a:gd name="connsiteX25" fmla="*/ 1650891 w 2639057"/>
                <a:gd name="connsiteY25" fmla="*/ 131361 h 6763325"/>
                <a:gd name="connsiteX26" fmla="*/ 1589944 w 2639057"/>
                <a:gd name="connsiteY26" fmla="*/ 66864 h 6763325"/>
                <a:gd name="connsiteX27" fmla="*/ 1455624 w 2639057"/>
                <a:gd name="connsiteY27" fmla="*/ 0 h 6763325"/>
                <a:gd name="connsiteX28" fmla="*/ 1386985 w 2639057"/>
                <a:gd name="connsiteY28" fmla="*/ 7692 h 6763325"/>
                <a:gd name="connsiteX29" fmla="*/ 1321304 w 2639057"/>
                <a:gd name="connsiteY29" fmla="*/ 16568 h 6763325"/>
                <a:gd name="connsiteX30" fmla="*/ 1255624 w 2639057"/>
                <a:gd name="connsiteY30" fmla="*/ 31361 h 6763325"/>
                <a:gd name="connsiteX31" fmla="*/ 1186984 w 2639057"/>
                <a:gd name="connsiteY31" fmla="*/ 17752 h 6763325"/>
                <a:gd name="connsiteX32" fmla="*/ 1052665 w 2639057"/>
                <a:gd name="connsiteY32" fmla="*/ 66864 h 6763325"/>
                <a:gd name="connsiteX33" fmla="*/ 991718 w 2639057"/>
                <a:gd name="connsiteY33" fmla="*/ 131361 h 6763325"/>
                <a:gd name="connsiteX34" fmla="*/ 923079 w 2639057"/>
                <a:gd name="connsiteY34" fmla="*/ 203551 h 6763325"/>
                <a:gd name="connsiteX35" fmla="*/ 868049 w 2639057"/>
                <a:gd name="connsiteY35" fmla="*/ 281657 h 6763325"/>
                <a:gd name="connsiteX36" fmla="*/ 834321 w 2639057"/>
                <a:gd name="connsiteY36" fmla="*/ 371007 h 6763325"/>
                <a:gd name="connsiteX37" fmla="*/ 830771 w 2639057"/>
                <a:gd name="connsiteY37" fmla="*/ 424261 h 6763325"/>
                <a:gd name="connsiteX38" fmla="*/ 830771 w 2639057"/>
                <a:gd name="connsiteY38" fmla="*/ 473374 h 6763325"/>
                <a:gd name="connsiteX39" fmla="*/ 840238 w 2639057"/>
                <a:gd name="connsiteY39" fmla="*/ 526628 h 6763325"/>
                <a:gd name="connsiteX40" fmla="*/ 840238 w 2639057"/>
                <a:gd name="connsiteY40" fmla="*/ 572190 h 6763325"/>
                <a:gd name="connsiteX41" fmla="*/ 824854 w 2639057"/>
                <a:gd name="connsiteY41" fmla="*/ 604735 h 6763325"/>
                <a:gd name="connsiteX42" fmla="*/ 840238 w 2639057"/>
                <a:gd name="connsiteY42" fmla="*/ 654439 h 6763325"/>
                <a:gd name="connsiteX43" fmla="*/ 880475 w 2639057"/>
                <a:gd name="connsiteY43" fmla="*/ 707694 h 6763325"/>
                <a:gd name="connsiteX44" fmla="*/ 930179 w 2639057"/>
                <a:gd name="connsiteY44" fmla="*/ 760948 h 6763325"/>
                <a:gd name="connsiteX45" fmla="*/ 1023079 w 2639057"/>
                <a:gd name="connsiteY45" fmla="*/ 796451 h 6763325"/>
                <a:gd name="connsiteX46" fmla="*/ 1066866 w 2639057"/>
                <a:gd name="connsiteY46" fmla="*/ 855623 h 6763325"/>
                <a:gd name="connsiteX47" fmla="*/ 1074558 w 2639057"/>
                <a:gd name="connsiteY47" fmla="*/ 874558 h 6763325"/>
                <a:gd name="connsiteX48" fmla="*/ 1084026 w 2639057"/>
                <a:gd name="connsiteY48" fmla="*/ 874558 h 6763325"/>
                <a:gd name="connsiteX49" fmla="*/ 1085801 w 2639057"/>
                <a:gd name="connsiteY49" fmla="*/ 893493 h 6763325"/>
                <a:gd name="connsiteX50" fmla="*/ 1042014 w 2639057"/>
                <a:gd name="connsiteY50" fmla="*/ 1073375 h 6763325"/>
                <a:gd name="connsiteX51" fmla="*/ 1005919 w 2639057"/>
                <a:gd name="connsiteY51" fmla="*/ 1101777 h 6763325"/>
                <a:gd name="connsiteX52" fmla="*/ 466273 w 2639057"/>
                <a:gd name="connsiteY52" fmla="*/ 1301777 h 6763325"/>
                <a:gd name="connsiteX53" fmla="*/ 205918 w 2639057"/>
                <a:gd name="connsiteY53" fmla="*/ 2479886 h 6763325"/>
                <a:gd name="connsiteX54" fmla="*/ 63905 w 2639057"/>
                <a:gd name="connsiteY54" fmla="*/ 3099414 h 6763325"/>
                <a:gd name="connsiteX55" fmla="*/ 65681 w 2639057"/>
                <a:gd name="connsiteY55" fmla="*/ 3122491 h 6763325"/>
                <a:gd name="connsiteX56" fmla="*/ 47337 w 2639057"/>
                <a:gd name="connsiteY56" fmla="*/ 3192313 h 6763325"/>
                <a:gd name="connsiteX57" fmla="*/ 24260 w 2639057"/>
                <a:gd name="connsiteY57" fmla="*/ 3281662 h 6763325"/>
                <a:gd name="connsiteX58" fmla="*/ 5917 w 2639057"/>
                <a:gd name="connsiteY58" fmla="*/ 3365686 h 6763325"/>
                <a:gd name="connsiteX59" fmla="*/ 0 w 2639057"/>
                <a:gd name="connsiteY59" fmla="*/ 3441426 h 6763325"/>
                <a:gd name="connsiteX60" fmla="*/ 13609 w 2639057"/>
                <a:gd name="connsiteY60" fmla="*/ 3517166 h 6763325"/>
                <a:gd name="connsiteX61" fmla="*/ 42012 w 2639057"/>
                <a:gd name="connsiteY61" fmla="*/ 3589355 h 6763325"/>
                <a:gd name="connsiteX62" fmla="*/ 101184 w 2639057"/>
                <a:gd name="connsiteY62" fmla="*/ 3665095 h 6763325"/>
                <a:gd name="connsiteX63" fmla="*/ 227219 w 2639057"/>
                <a:gd name="connsiteY63" fmla="*/ 3659178 h 6763325"/>
                <a:gd name="connsiteX64" fmla="*/ 272782 w 2639057"/>
                <a:gd name="connsiteY64" fmla="*/ 3659178 h 6763325"/>
                <a:gd name="connsiteX65" fmla="*/ 327811 w 2639057"/>
                <a:gd name="connsiteY65" fmla="*/ 3659178 h 6763325"/>
                <a:gd name="connsiteX66" fmla="*/ 392308 w 2639057"/>
                <a:gd name="connsiteY66" fmla="*/ 3657403 h 6763325"/>
                <a:gd name="connsiteX67" fmla="*/ 392308 w 2639057"/>
                <a:gd name="connsiteY67" fmla="*/ 3639060 h 6763325"/>
                <a:gd name="connsiteX68" fmla="*/ 395859 w 2639057"/>
                <a:gd name="connsiteY68" fmla="*/ 3631367 h 6763325"/>
                <a:gd name="connsiteX69" fmla="*/ 395859 w 2639057"/>
                <a:gd name="connsiteY69" fmla="*/ 3615983 h 6763325"/>
                <a:gd name="connsiteX70" fmla="*/ 395859 w 2639057"/>
                <a:gd name="connsiteY70" fmla="*/ 3608290 h 6763325"/>
                <a:gd name="connsiteX71" fmla="*/ 409468 w 2639057"/>
                <a:gd name="connsiteY71" fmla="*/ 3598823 h 6763325"/>
                <a:gd name="connsiteX72" fmla="*/ 423078 w 2639057"/>
                <a:gd name="connsiteY72" fmla="*/ 3587580 h 6763325"/>
                <a:gd name="connsiteX73" fmla="*/ 301184 w 2639057"/>
                <a:gd name="connsiteY73" fmla="*/ 3469829 h 6763325"/>
                <a:gd name="connsiteX74" fmla="*/ 272782 w 2639057"/>
                <a:gd name="connsiteY74" fmla="*/ 3359769 h 6763325"/>
                <a:gd name="connsiteX75" fmla="*/ 278699 w 2639057"/>
                <a:gd name="connsiteY75" fmla="*/ 3243793 h 6763325"/>
                <a:gd name="connsiteX76" fmla="*/ 294083 w 2639057"/>
                <a:gd name="connsiteY76" fmla="*/ 3168053 h 6763325"/>
                <a:gd name="connsiteX77" fmla="*/ 303551 w 2639057"/>
                <a:gd name="connsiteY77" fmla="*/ 3168053 h 6763325"/>
                <a:gd name="connsiteX78" fmla="*/ 318936 w 2639057"/>
                <a:gd name="connsiteY78" fmla="*/ 3139650 h 6763325"/>
                <a:gd name="connsiteX79" fmla="*/ 559764 w 2639057"/>
                <a:gd name="connsiteY79" fmla="*/ 2536691 h 6763325"/>
                <a:gd name="connsiteX80" fmla="*/ 691126 w 2639057"/>
                <a:gd name="connsiteY80" fmla="*/ 2111246 h 6763325"/>
                <a:gd name="connsiteX81" fmla="*/ 645563 w 2639057"/>
                <a:gd name="connsiteY81" fmla="*/ 2639650 h 6763325"/>
                <a:gd name="connsiteX82" fmla="*/ 525445 w 2639057"/>
                <a:gd name="connsiteY82" fmla="*/ 3185213 h 6763325"/>
                <a:gd name="connsiteX83" fmla="*/ 791717 w 2639057"/>
                <a:gd name="connsiteY83" fmla="*/ 4772198 h 6763325"/>
                <a:gd name="connsiteX84" fmla="*/ 793493 w 2639057"/>
                <a:gd name="connsiteY84" fmla="*/ 4872790 h 6763325"/>
                <a:gd name="connsiteX85" fmla="*/ 818345 w 2639057"/>
                <a:gd name="connsiteY85" fmla="*/ 5646164 h 6763325"/>
                <a:gd name="connsiteX86" fmla="*/ 913611 w 2639057"/>
                <a:gd name="connsiteY86" fmla="*/ 6235514 h 6763325"/>
                <a:gd name="connsiteX87" fmla="*/ 769232 w 2639057"/>
                <a:gd name="connsiteY87" fmla="*/ 6604154 h 6763325"/>
                <a:gd name="connsiteX88" fmla="*/ 1103552 w 2639057"/>
                <a:gd name="connsiteY88" fmla="*/ 6714213 h 6763325"/>
                <a:gd name="connsiteX89" fmla="*/ 1175742 w 2639057"/>
                <a:gd name="connsiteY89" fmla="*/ 6410071 h 6763325"/>
                <a:gd name="connsiteX90" fmla="*/ 1208286 w 2639057"/>
                <a:gd name="connsiteY90" fmla="*/ 6324272 h 6763325"/>
                <a:gd name="connsiteX91" fmla="*/ 1221896 w 2639057"/>
                <a:gd name="connsiteY91" fmla="*/ 6234922 h 6763325"/>
                <a:gd name="connsiteX92" fmla="*/ 1239056 w 2639057"/>
                <a:gd name="connsiteY92" fmla="*/ 6153265 h 6763325"/>
                <a:gd name="connsiteX93" fmla="*/ 1300002 w 2639057"/>
                <a:gd name="connsiteY93" fmla="*/ 5554448 h 6763325"/>
                <a:gd name="connsiteX94" fmla="*/ 1259766 w 2639057"/>
                <a:gd name="connsiteY94" fmla="*/ 4881665 h 6763325"/>
                <a:gd name="connsiteX95" fmla="*/ 1259766 w 2639057"/>
                <a:gd name="connsiteY95" fmla="*/ 4781074 h 6763325"/>
                <a:gd name="connsiteX96" fmla="*/ 1321896 w 2639057"/>
                <a:gd name="connsiteY96" fmla="*/ 4250895 h 6763325"/>
                <a:gd name="connsiteX97" fmla="*/ 1384026 w 2639057"/>
                <a:gd name="connsiteY97" fmla="*/ 4781074 h 6763325"/>
                <a:gd name="connsiteX98" fmla="*/ 1384026 w 2639057"/>
                <a:gd name="connsiteY98" fmla="*/ 4881665 h 6763325"/>
                <a:gd name="connsiteX99" fmla="*/ 1343789 w 2639057"/>
                <a:gd name="connsiteY99" fmla="*/ 5554448 h 6763325"/>
                <a:gd name="connsiteX100" fmla="*/ 1404736 w 2639057"/>
                <a:gd name="connsiteY100" fmla="*/ 6153265 h 6763325"/>
                <a:gd name="connsiteX101" fmla="*/ 1421896 w 2639057"/>
                <a:gd name="connsiteY101" fmla="*/ 6234922 h 6763325"/>
                <a:gd name="connsiteX102" fmla="*/ 1435506 w 2639057"/>
                <a:gd name="connsiteY102" fmla="*/ 6324272 h 6763325"/>
                <a:gd name="connsiteX103" fmla="*/ 1468050 w 2639057"/>
                <a:gd name="connsiteY103" fmla="*/ 6410071 h 6763325"/>
                <a:gd name="connsiteX104" fmla="*/ 1540239 w 2639057"/>
                <a:gd name="connsiteY104" fmla="*/ 6714213 h 6763325"/>
                <a:gd name="connsiteX105" fmla="*/ 1874560 w 2639057"/>
                <a:gd name="connsiteY105" fmla="*/ 6604154 h 6763325"/>
                <a:gd name="connsiteX106" fmla="*/ 1730181 w 2639057"/>
                <a:gd name="connsiteY106" fmla="*/ 6235514 h 6763325"/>
                <a:gd name="connsiteX107" fmla="*/ 1825447 w 2639057"/>
                <a:gd name="connsiteY107" fmla="*/ 5646164 h 6763325"/>
                <a:gd name="connsiteX108" fmla="*/ 1850299 w 2639057"/>
                <a:gd name="connsiteY108" fmla="*/ 4872790 h 6763325"/>
                <a:gd name="connsiteX109" fmla="*/ 1852074 w 2639057"/>
                <a:gd name="connsiteY109" fmla="*/ 4772198 h 6763325"/>
                <a:gd name="connsiteX110" fmla="*/ 2118347 w 2639057"/>
                <a:gd name="connsiteY110" fmla="*/ 3185213 h 6763325"/>
                <a:gd name="connsiteX111" fmla="*/ 1998229 w 2639057"/>
                <a:gd name="connsiteY111" fmla="*/ 2639650 h 6763325"/>
                <a:gd name="connsiteX112" fmla="*/ 1952666 w 2639057"/>
                <a:gd name="connsiteY112" fmla="*/ 2111246 h 6763325"/>
                <a:gd name="connsiteX113" fmla="*/ 2084028 w 2639057"/>
                <a:gd name="connsiteY113" fmla="*/ 2536691 h 6763325"/>
                <a:gd name="connsiteX114" fmla="*/ 2325448 w 2639057"/>
                <a:gd name="connsiteY114" fmla="*/ 3139059 h 6763325"/>
                <a:gd name="connsiteX115" fmla="*/ 2340833 w 2639057"/>
                <a:gd name="connsiteY115" fmla="*/ 3167461 h 6763325"/>
                <a:gd name="connsiteX116" fmla="*/ 2350300 w 2639057"/>
                <a:gd name="connsiteY116" fmla="*/ 3167461 h 6763325"/>
                <a:gd name="connsiteX117" fmla="*/ 2365685 w 2639057"/>
                <a:gd name="connsiteY117" fmla="*/ 3243201 h 6763325"/>
                <a:gd name="connsiteX118" fmla="*/ 2371602 w 2639057"/>
                <a:gd name="connsiteY118" fmla="*/ 3359178 h 6763325"/>
                <a:gd name="connsiteX119" fmla="*/ 2343200 w 2639057"/>
                <a:gd name="connsiteY119" fmla="*/ 3469237 h 6763325"/>
                <a:gd name="connsiteX120" fmla="*/ 2221306 w 2639057"/>
                <a:gd name="connsiteY120" fmla="*/ 3586989 h 6763325"/>
                <a:gd name="connsiteX121" fmla="*/ 2234915 w 2639057"/>
                <a:gd name="connsiteY121" fmla="*/ 3598231 h 6763325"/>
                <a:gd name="connsiteX122" fmla="*/ 2248525 w 2639057"/>
                <a:gd name="connsiteY122" fmla="*/ 3607699 h 6763325"/>
                <a:gd name="connsiteX123" fmla="*/ 2248525 w 2639057"/>
                <a:gd name="connsiteY123" fmla="*/ 3615391 h 6763325"/>
                <a:gd name="connsiteX124" fmla="*/ 2248525 w 2639057"/>
                <a:gd name="connsiteY124" fmla="*/ 3630775 h 6763325"/>
                <a:gd name="connsiteX125" fmla="*/ 2252075 w 2639057"/>
                <a:gd name="connsiteY125" fmla="*/ 3638468 h 6763325"/>
                <a:gd name="connsiteX126" fmla="*/ 2252075 w 2639057"/>
                <a:gd name="connsiteY126" fmla="*/ 3657403 h 6763325"/>
                <a:gd name="connsiteX127" fmla="*/ 2316572 w 2639057"/>
                <a:gd name="connsiteY127" fmla="*/ 3659178 h 6763325"/>
                <a:gd name="connsiteX128" fmla="*/ 2371602 w 2639057"/>
                <a:gd name="connsiteY128" fmla="*/ 3659178 h 6763325"/>
                <a:gd name="connsiteX129" fmla="*/ 2417164 w 2639057"/>
                <a:gd name="connsiteY129" fmla="*/ 3659178 h 6763325"/>
                <a:gd name="connsiteX130" fmla="*/ 2543200 w 2639057"/>
                <a:gd name="connsiteY130" fmla="*/ 3665095 h 6763325"/>
                <a:gd name="connsiteX131" fmla="*/ 2602372 w 2639057"/>
                <a:gd name="connsiteY131" fmla="*/ 3589355 h 6763325"/>
                <a:gd name="connsiteX132" fmla="*/ 2630774 w 2639057"/>
                <a:gd name="connsiteY132" fmla="*/ 3517166 h 6763325"/>
                <a:gd name="connsiteX133" fmla="*/ 2644384 w 2639057"/>
                <a:gd name="connsiteY133" fmla="*/ 3441426 h 6763325"/>
                <a:gd name="connsiteX134" fmla="*/ 2637283 w 2639057"/>
                <a:gd name="connsiteY134" fmla="*/ 3365686 h 676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639057" h="6763325">
                  <a:moveTo>
                    <a:pt x="2637283" y="3365686"/>
                  </a:moveTo>
                  <a:lnTo>
                    <a:pt x="2618348" y="3282254"/>
                  </a:lnTo>
                  <a:lnTo>
                    <a:pt x="2595271" y="3192905"/>
                  </a:lnTo>
                  <a:lnTo>
                    <a:pt x="2578111" y="3122491"/>
                  </a:lnTo>
                  <a:cubicBezTo>
                    <a:pt x="2579886" y="3111248"/>
                    <a:pt x="2579886" y="3103556"/>
                    <a:pt x="2579886" y="3099414"/>
                  </a:cubicBezTo>
                  <a:cubicBezTo>
                    <a:pt x="2564502" y="2947343"/>
                    <a:pt x="2447342" y="2589945"/>
                    <a:pt x="2437874" y="2479886"/>
                  </a:cubicBezTo>
                  <a:cubicBezTo>
                    <a:pt x="2397638" y="2004737"/>
                    <a:pt x="2455626" y="1678110"/>
                    <a:pt x="2177519" y="1301777"/>
                  </a:cubicBezTo>
                  <a:cubicBezTo>
                    <a:pt x="2059767" y="1143789"/>
                    <a:pt x="1795861" y="1168049"/>
                    <a:pt x="1637873" y="1101777"/>
                  </a:cubicBezTo>
                  <a:cubicBezTo>
                    <a:pt x="1603553" y="1088759"/>
                    <a:pt x="1607695" y="1088759"/>
                    <a:pt x="1601778" y="1073375"/>
                  </a:cubicBezTo>
                  <a:cubicBezTo>
                    <a:pt x="1576926" y="1004736"/>
                    <a:pt x="1567458" y="959765"/>
                    <a:pt x="1557991" y="893493"/>
                  </a:cubicBezTo>
                  <a:cubicBezTo>
                    <a:pt x="1556216" y="885800"/>
                    <a:pt x="1557991" y="880475"/>
                    <a:pt x="1559766" y="874558"/>
                  </a:cubicBezTo>
                  <a:lnTo>
                    <a:pt x="1569234" y="874558"/>
                  </a:lnTo>
                  <a:lnTo>
                    <a:pt x="1576926" y="855623"/>
                  </a:lnTo>
                  <a:lnTo>
                    <a:pt x="1620713" y="796451"/>
                  </a:lnTo>
                  <a:lnTo>
                    <a:pt x="1713613" y="760948"/>
                  </a:lnTo>
                  <a:lnTo>
                    <a:pt x="1763317" y="707694"/>
                  </a:lnTo>
                  <a:lnTo>
                    <a:pt x="1803554" y="654439"/>
                  </a:lnTo>
                  <a:lnTo>
                    <a:pt x="1818938" y="604735"/>
                  </a:lnTo>
                  <a:lnTo>
                    <a:pt x="1803554" y="572190"/>
                  </a:lnTo>
                  <a:lnTo>
                    <a:pt x="1803554" y="526628"/>
                  </a:lnTo>
                  <a:lnTo>
                    <a:pt x="1813021" y="473374"/>
                  </a:lnTo>
                  <a:lnTo>
                    <a:pt x="1813021" y="423669"/>
                  </a:lnTo>
                  <a:lnTo>
                    <a:pt x="1809471" y="370415"/>
                  </a:lnTo>
                  <a:lnTo>
                    <a:pt x="1775151" y="281066"/>
                  </a:lnTo>
                  <a:lnTo>
                    <a:pt x="1720122" y="202959"/>
                  </a:lnTo>
                  <a:lnTo>
                    <a:pt x="1650891" y="131361"/>
                  </a:lnTo>
                  <a:lnTo>
                    <a:pt x="1589944" y="66864"/>
                  </a:lnTo>
                  <a:lnTo>
                    <a:pt x="1455624" y="0"/>
                  </a:lnTo>
                  <a:lnTo>
                    <a:pt x="1386985" y="7692"/>
                  </a:lnTo>
                  <a:lnTo>
                    <a:pt x="1321304" y="16568"/>
                  </a:lnTo>
                  <a:lnTo>
                    <a:pt x="1255624" y="31361"/>
                  </a:lnTo>
                  <a:lnTo>
                    <a:pt x="1186984" y="17752"/>
                  </a:lnTo>
                  <a:lnTo>
                    <a:pt x="1052665" y="66864"/>
                  </a:lnTo>
                  <a:lnTo>
                    <a:pt x="991718" y="131361"/>
                  </a:lnTo>
                  <a:lnTo>
                    <a:pt x="923079" y="203551"/>
                  </a:lnTo>
                  <a:lnTo>
                    <a:pt x="868049" y="281657"/>
                  </a:lnTo>
                  <a:lnTo>
                    <a:pt x="834321" y="371007"/>
                  </a:lnTo>
                  <a:lnTo>
                    <a:pt x="830771" y="424261"/>
                  </a:lnTo>
                  <a:lnTo>
                    <a:pt x="830771" y="473374"/>
                  </a:lnTo>
                  <a:lnTo>
                    <a:pt x="840238" y="526628"/>
                  </a:lnTo>
                  <a:lnTo>
                    <a:pt x="840238" y="572190"/>
                  </a:lnTo>
                  <a:lnTo>
                    <a:pt x="824854" y="604735"/>
                  </a:lnTo>
                  <a:lnTo>
                    <a:pt x="840238" y="654439"/>
                  </a:lnTo>
                  <a:lnTo>
                    <a:pt x="880475" y="707694"/>
                  </a:lnTo>
                  <a:lnTo>
                    <a:pt x="930179" y="760948"/>
                  </a:lnTo>
                  <a:lnTo>
                    <a:pt x="1023079" y="796451"/>
                  </a:lnTo>
                  <a:lnTo>
                    <a:pt x="1066866" y="855623"/>
                  </a:lnTo>
                  <a:lnTo>
                    <a:pt x="1074558" y="874558"/>
                  </a:lnTo>
                  <a:lnTo>
                    <a:pt x="1084026" y="874558"/>
                  </a:lnTo>
                  <a:cubicBezTo>
                    <a:pt x="1085801" y="880475"/>
                    <a:pt x="1087576" y="885800"/>
                    <a:pt x="1085801" y="893493"/>
                  </a:cubicBezTo>
                  <a:cubicBezTo>
                    <a:pt x="1076333" y="959765"/>
                    <a:pt x="1066274" y="1005327"/>
                    <a:pt x="1042014" y="1073375"/>
                  </a:cubicBezTo>
                  <a:cubicBezTo>
                    <a:pt x="1036097" y="1088759"/>
                    <a:pt x="1040239" y="1088759"/>
                    <a:pt x="1005919" y="1101777"/>
                  </a:cubicBezTo>
                  <a:cubicBezTo>
                    <a:pt x="847931" y="1168049"/>
                    <a:pt x="584025" y="1143789"/>
                    <a:pt x="466273" y="1301777"/>
                  </a:cubicBezTo>
                  <a:cubicBezTo>
                    <a:pt x="188758" y="1678110"/>
                    <a:pt x="246154" y="2004737"/>
                    <a:pt x="205918" y="2479886"/>
                  </a:cubicBezTo>
                  <a:cubicBezTo>
                    <a:pt x="196450" y="2589945"/>
                    <a:pt x="78698" y="2947343"/>
                    <a:pt x="63905" y="3099414"/>
                  </a:cubicBezTo>
                  <a:cubicBezTo>
                    <a:pt x="63905" y="3102964"/>
                    <a:pt x="63905" y="3110656"/>
                    <a:pt x="65681" y="3122491"/>
                  </a:cubicBezTo>
                  <a:lnTo>
                    <a:pt x="47337" y="3192313"/>
                  </a:lnTo>
                  <a:lnTo>
                    <a:pt x="24260" y="3281662"/>
                  </a:lnTo>
                  <a:lnTo>
                    <a:pt x="5917" y="3365686"/>
                  </a:lnTo>
                  <a:lnTo>
                    <a:pt x="0" y="3441426"/>
                  </a:lnTo>
                  <a:lnTo>
                    <a:pt x="13609" y="3517166"/>
                  </a:lnTo>
                  <a:lnTo>
                    <a:pt x="42012" y="3589355"/>
                  </a:lnTo>
                  <a:lnTo>
                    <a:pt x="101184" y="3665095"/>
                  </a:lnTo>
                  <a:lnTo>
                    <a:pt x="227219" y="3659178"/>
                  </a:lnTo>
                  <a:lnTo>
                    <a:pt x="272782" y="3659178"/>
                  </a:lnTo>
                  <a:lnTo>
                    <a:pt x="327811" y="3659178"/>
                  </a:lnTo>
                  <a:lnTo>
                    <a:pt x="392308" y="3657403"/>
                  </a:lnTo>
                  <a:lnTo>
                    <a:pt x="392308" y="3639060"/>
                  </a:lnTo>
                  <a:lnTo>
                    <a:pt x="395859" y="3631367"/>
                  </a:lnTo>
                  <a:lnTo>
                    <a:pt x="395859" y="3615983"/>
                  </a:lnTo>
                  <a:lnTo>
                    <a:pt x="395859" y="3608290"/>
                  </a:lnTo>
                  <a:lnTo>
                    <a:pt x="409468" y="3598823"/>
                  </a:lnTo>
                  <a:lnTo>
                    <a:pt x="423078" y="3587580"/>
                  </a:lnTo>
                  <a:lnTo>
                    <a:pt x="301184" y="3469829"/>
                  </a:lnTo>
                  <a:lnTo>
                    <a:pt x="272782" y="3359769"/>
                  </a:lnTo>
                  <a:lnTo>
                    <a:pt x="278699" y="3243793"/>
                  </a:lnTo>
                  <a:lnTo>
                    <a:pt x="294083" y="3168053"/>
                  </a:lnTo>
                  <a:cubicBezTo>
                    <a:pt x="297634" y="3168053"/>
                    <a:pt x="301776" y="3168053"/>
                    <a:pt x="303551" y="3168053"/>
                  </a:cubicBezTo>
                  <a:cubicBezTo>
                    <a:pt x="309468" y="3156810"/>
                    <a:pt x="311243" y="3150893"/>
                    <a:pt x="318936" y="3139650"/>
                  </a:cubicBezTo>
                  <a:cubicBezTo>
                    <a:pt x="443788" y="2950893"/>
                    <a:pt x="514202" y="2757401"/>
                    <a:pt x="559764" y="2536691"/>
                  </a:cubicBezTo>
                  <a:cubicBezTo>
                    <a:pt x="616569" y="2398229"/>
                    <a:pt x="660356" y="2260951"/>
                    <a:pt x="691126" y="2111246"/>
                  </a:cubicBezTo>
                  <a:cubicBezTo>
                    <a:pt x="668049" y="2307105"/>
                    <a:pt x="689350" y="2423081"/>
                    <a:pt x="645563" y="2639650"/>
                  </a:cubicBezTo>
                  <a:cubicBezTo>
                    <a:pt x="618936" y="2771011"/>
                    <a:pt x="497042" y="3019532"/>
                    <a:pt x="525445" y="3185213"/>
                  </a:cubicBezTo>
                  <a:cubicBezTo>
                    <a:pt x="335504" y="3831368"/>
                    <a:pt x="563315" y="4188765"/>
                    <a:pt x="791717" y="4772198"/>
                  </a:cubicBezTo>
                  <a:cubicBezTo>
                    <a:pt x="795268" y="4783441"/>
                    <a:pt x="802960" y="4827227"/>
                    <a:pt x="793493" y="4872790"/>
                  </a:cubicBezTo>
                  <a:cubicBezTo>
                    <a:pt x="746155" y="5087583"/>
                    <a:pt x="743788" y="5462140"/>
                    <a:pt x="818345" y="5646164"/>
                  </a:cubicBezTo>
                  <a:cubicBezTo>
                    <a:pt x="909469" y="5873975"/>
                    <a:pt x="945564" y="6056815"/>
                    <a:pt x="913611" y="6235514"/>
                  </a:cubicBezTo>
                  <a:cubicBezTo>
                    <a:pt x="883434" y="6412437"/>
                    <a:pt x="753848" y="6459774"/>
                    <a:pt x="769232" y="6604154"/>
                  </a:cubicBezTo>
                  <a:cubicBezTo>
                    <a:pt x="788167" y="6778710"/>
                    <a:pt x="959173" y="6813030"/>
                    <a:pt x="1103552" y="6714213"/>
                  </a:cubicBezTo>
                  <a:cubicBezTo>
                    <a:pt x="1150890" y="6681668"/>
                    <a:pt x="1181659" y="6488177"/>
                    <a:pt x="1175742" y="6410071"/>
                  </a:cubicBezTo>
                  <a:cubicBezTo>
                    <a:pt x="1173967" y="6389361"/>
                    <a:pt x="1198819" y="6350899"/>
                    <a:pt x="1208286" y="6324272"/>
                  </a:cubicBezTo>
                  <a:cubicBezTo>
                    <a:pt x="1217754" y="6297645"/>
                    <a:pt x="1221896" y="6272792"/>
                    <a:pt x="1221896" y="6234922"/>
                  </a:cubicBezTo>
                  <a:cubicBezTo>
                    <a:pt x="1221896" y="6210070"/>
                    <a:pt x="1231363" y="6189360"/>
                    <a:pt x="1239056" y="6153265"/>
                  </a:cubicBezTo>
                  <a:cubicBezTo>
                    <a:pt x="1281067" y="5949715"/>
                    <a:pt x="1311245" y="5771016"/>
                    <a:pt x="1300002" y="5554448"/>
                  </a:cubicBezTo>
                  <a:cubicBezTo>
                    <a:pt x="1288760" y="5337879"/>
                    <a:pt x="1271600" y="5105926"/>
                    <a:pt x="1259766" y="4881665"/>
                  </a:cubicBezTo>
                  <a:cubicBezTo>
                    <a:pt x="1257991" y="4847346"/>
                    <a:pt x="1253848" y="4826636"/>
                    <a:pt x="1259766" y="4781074"/>
                  </a:cubicBezTo>
                  <a:cubicBezTo>
                    <a:pt x="1284618" y="4605334"/>
                    <a:pt x="1308286" y="4428410"/>
                    <a:pt x="1321896" y="4250895"/>
                  </a:cubicBezTo>
                  <a:cubicBezTo>
                    <a:pt x="1334914" y="4428410"/>
                    <a:pt x="1359174" y="4605334"/>
                    <a:pt x="1384026" y="4781074"/>
                  </a:cubicBezTo>
                  <a:cubicBezTo>
                    <a:pt x="1389943" y="4826636"/>
                    <a:pt x="1385801" y="4847346"/>
                    <a:pt x="1384026" y="4881665"/>
                  </a:cubicBezTo>
                  <a:cubicBezTo>
                    <a:pt x="1372784" y="5105926"/>
                    <a:pt x="1355624" y="5337879"/>
                    <a:pt x="1343789" y="5554448"/>
                  </a:cubicBezTo>
                  <a:cubicBezTo>
                    <a:pt x="1332547" y="5771016"/>
                    <a:pt x="1362724" y="5949715"/>
                    <a:pt x="1404736" y="6153265"/>
                  </a:cubicBezTo>
                  <a:cubicBezTo>
                    <a:pt x="1412429" y="6189360"/>
                    <a:pt x="1421896" y="6210070"/>
                    <a:pt x="1421896" y="6234922"/>
                  </a:cubicBezTo>
                  <a:cubicBezTo>
                    <a:pt x="1421896" y="6272792"/>
                    <a:pt x="1425446" y="6297645"/>
                    <a:pt x="1435506" y="6324272"/>
                  </a:cubicBezTo>
                  <a:cubicBezTo>
                    <a:pt x="1444973" y="6350899"/>
                    <a:pt x="1469825" y="6388768"/>
                    <a:pt x="1468050" y="6410071"/>
                  </a:cubicBezTo>
                  <a:cubicBezTo>
                    <a:pt x="1462133" y="6488177"/>
                    <a:pt x="1492902" y="6681668"/>
                    <a:pt x="1540239" y="6714213"/>
                  </a:cubicBezTo>
                  <a:cubicBezTo>
                    <a:pt x="1684619" y="6813030"/>
                    <a:pt x="1855625" y="6778710"/>
                    <a:pt x="1874560" y="6604154"/>
                  </a:cubicBezTo>
                  <a:cubicBezTo>
                    <a:pt x="1889944" y="6459774"/>
                    <a:pt x="1760358" y="6412437"/>
                    <a:pt x="1730181" y="6235514"/>
                  </a:cubicBezTo>
                  <a:cubicBezTo>
                    <a:pt x="1697636" y="6056815"/>
                    <a:pt x="1733731" y="5874567"/>
                    <a:pt x="1825447" y="5646164"/>
                  </a:cubicBezTo>
                  <a:cubicBezTo>
                    <a:pt x="1899412" y="5461548"/>
                    <a:pt x="1897637" y="5087583"/>
                    <a:pt x="1850299" y="4872790"/>
                  </a:cubicBezTo>
                  <a:cubicBezTo>
                    <a:pt x="1840832" y="4827227"/>
                    <a:pt x="1848524" y="4783441"/>
                    <a:pt x="1852074" y="4772198"/>
                  </a:cubicBezTo>
                  <a:cubicBezTo>
                    <a:pt x="2080477" y="4188765"/>
                    <a:pt x="2308288" y="3831368"/>
                    <a:pt x="2118347" y="3185213"/>
                  </a:cubicBezTo>
                  <a:cubicBezTo>
                    <a:pt x="2146749" y="3020124"/>
                    <a:pt x="2024856" y="2771011"/>
                    <a:pt x="1998229" y="2639650"/>
                  </a:cubicBezTo>
                  <a:cubicBezTo>
                    <a:pt x="1954441" y="2423081"/>
                    <a:pt x="1975151" y="2307105"/>
                    <a:pt x="1952666" y="2111246"/>
                  </a:cubicBezTo>
                  <a:cubicBezTo>
                    <a:pt x="1982844" y="2261543"/>
                    <a:pt x="2026631" y="2398229"/>
                    <a:pt x="2084028" y="2536691"/>
                  </a:cubicBezTo>
                  <a:cubicBezTo>
                    <a:pt x="2129590" y="2757401"/>
                    <a:pt x="2200004" y="2950893"/>
                    <a:pt x="2325448" y="3139059"/>
                  </a:cubicBezTo>
                  <a:cubicBezTo>
                    <a:pt x="2333140" y="3150302"/>
                    <a:pt x="2334916" y="3156219"/>
                    <a:pt x="2340833" y="3167461"/>
                  </a:cubicBezTo>
                  <a:cubicBezTo>
                    <a:pt x="2342608" y="3167461"/>
                    <a:pt x="2346750" y="3167461"/>
                    <a:pt x="2350300" y="3167461"/>
                  </a:cubicBezTo>
                  <a:lnTo>
                    <a:pt x="2365685" y="3243201"/>
                  </a:lnTo>
                  <a:lnTo>
                    <a:pt x="2371602" y="3359178"/>
                  </a:lnTo>
                  <a:lnTo>
                    <a:pt x="2343200" y="3469237"/>
                  </a:lnTo>
                  <a:lnTo>
                    <a:pt x="2221306" y="3586989"/>
                  </a:lnTo>
                  <a:lnTo>
                    <a:pt x="2234915" y="3598231"/>
                  </a:lnTo>
                  <a:lnTo>
                    <a:pt x="2248525" y="3607699"/>
                  </a:lnTo>
                  <a:lnTo>
                    <a:pt x="2248525" y="3615391"/>
                  </a:lnTo>
                  <a:lnTo>
                    <a:pt x="2248525" y="3630775"/>
                  </a:lnTo>
                  <a:lnTo>
                    <a:pt x="2252075" y="3638468"/>
                  </a:lnTo>
                  <a:lnTo>
                    <a:pt x="2252075" y="3657403"/>
                  </a:lnTo>
                  <a:lnTo>
                    <a:pt x="2316572" y="3659178"/>
                  </a:lnTo>
                  <a:lnTo>
                    <a:pt x="2371602" y="3659178"/>
                  </a:lnTo>
                  <a:lnTo>
                    <a:pt x="2417164" y="3659178"/>
                  </a:lnTo>
                  <a:lnTo>
                    <a:pt x="2543200" y="3665095"/>
                  </a:lnTo>
                  <a:lnTo>
                    <a:pt x="2602372" y="3589355"/>
                  </a:lnTo>
                  <a:lnTo>
                    <a:pt x="2630774" y="3517166"/>
                  </a:lnTo>
                  <a:lnTo>
                    <a:pt x="2644384" y="3441426"/>
                  </a:lnTo>
                  <a:lnTo>
                    <a:pt x="2637283" y="3365686"/>
                  </a:lnTo>
                  <a:close/>
                </a:path>
              </a:pathLst>
            </a:custGeom>
            <a:solidFill>
              <a:schemeClr val="accent3"/>
            </a:solidFill>
            <a:ln w="5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7AE814F-02BB-44DB-90C4-0BE2037614F5}"/>
                </a:ext>
              </a:extLst>
            </p:cNvPr>
            <p:cNvSpPr/>
            <p:nvPr/>
          </p:nvSpPr>
          <p:spPr>
            <a:xfrm>
              <a:off x="5291126" y="3305658"/>
              <a:ext cx="779580" cy="2101557"/>
            </a:xfrm>
            <a:custGeom>
              <a:avLst/>
              <a:gdLst>
                <a:gd name="connsiteX0" fmla="*/ 2506514 w 2508880"/>
                <a:gd name="connsiteY0" fmla="*/ 3365686 h 6763325"/>
                <a:gd name="connsiteX1" fmla="*/ 2487579 w 2508880"/>
                <a:gd name="connsiteY1" fmla="*/ 3282254 h 6763325"/>
                <a:gd name="connsiteX2" fmla="*/ 2464502 w 2508880"/>
                <a:gd name="connsiteY2" fmla="*/ 3192905 h 6763325"/>
                <a:gd name="connsiteX3" fmla="*/ 2429590 w 2508880"/>
                <a:gd name="connsiteY3" fmla="*/ 3122491 h 6763325"/>
                <a:gd name="connsiteX4" fmla="*/ 2307105 w 2508880"/>
                <a:gd name="connsiteY4" fmla="*/ 2479886 h 6763325"/>
                <a:gd name="connsiteX5" fmla="*/ 2023081 w 2508880"/>
                <a:gd name="connsiteY5" fmla="*/ 1337280 h 6763325"/>
                <a:gd name="connsiteX6" fmla="*/ 1536689 w 2508880"/>
                <a:gd name="connsiteY6" fmla="*/ 1155032 h 6763325"/>
                <a:gd name="connsiteX7" fmla="*/ 1439056 w 2508880"/>
                <a:gd name="connsiteY7" fmla="*/ 892901 h 6763325"/>
                <a:gd name="connsiteX8" fmla="*/ 1440831 w 2508880"/>
                <a:gd name="connsiteY8" fmla="*/ 873966 h 6763325"/>
                <a:gd name="connsiteX9" fmla="*/ 1450299 w 2508880"/>
                <a:gd name="connsiteY9" fmla="*/ 873966 h 6763325"/>
                <a:gd name="connsiteX10" fmla="*/ 1434322 w 2508880"/>
                <a:gd name="connsiteY10" fmla="*/ 855031 h 6763325"/>
                <a:gd name="connsiteX11" fmla="*/ 1489944 w 2508880"/>
                <a:gd name="connsiteY11" fmla="*/ 795859 h 6763325"/>
                <a:gd name="connsiteX12" fmla="*/ 1535506 w 2508880"/>
                <a:gd name="connsiteY12" fmla="*/ 742605 h 6763325"/>
                <a:gd name="connsiteX13" fmla="*/ 1585210 w 2508880"/>
                <a:gd name="connsiteY13" fmla="*/ 689350 h 6763325"/>
                <a:gd name="connsiteX14" fmla="*/ 1625447 w 2508880"/>
                <a:gd name="connsiteY14" fmla="*/ 636096 h 6763325"/>
                <a:gd name="connsiteX15" fmla="*/ 1640832 w 2508880"/>
                <a:gd name="connsiteY15" fmla="*/ 586392 h 6763325"/>
                <a:gd name="connsiteX16" fmla="*/ 1625447 w 2508880"/>
                <a:gd name="connsiteY16" fmla="*/ 553847 h 6763325"/>
                <a:gd name="connsiteX17" fmla="*/ 1625447 w 2508880"/>
                <a:gd name="connsiteY17" fmla="*/ 508285 h 6763325"/>
                <a:gd name="connsiteX18" fmla="*/ 1634914 w 2508880"/>
                <a:gd name="connsiteY18" fmla="*/ 455030 h 6763325"/>
                <a:gd name="connsiteX19" fmla="*/ 1634914 w 2508880"/>
                <a:gd name="connsiteY19" fmla="*/ 405326 h 6763325"/>
                <a:gd name="connsiteX20" fmla="*/ 1637281 w 2508880"/>
                <a:gd name="connsiteY20" fmla="*/ 352072 h 6763325"/>
                <a:gd name="connsiteX21" fmla="*/ 1602961 w 2508880"/>
                <a:gd name="connsiteY21" fmla="*/ 262722 h 6763325"/>
                <a:gd name="connsiteX22" fmla="*/ 1565683 w 2508880"/>
                <a:gd name="connsiteY22" fmla="*/ 184616 h 6763325"/>
                <a:gd name="connsiteX23" fmla="*/ 1514796 w 2508880"/>
                <a:gd name="connsiteY23" fmla="*/ 112426 h 6763325"/>
                <a:gd name="connsiteX24" fmla="*/ 1471009 w 2508880"/>
                <a:gd name="connsiteY24" fmla="*/ 49113 h 6763325"/>
                <a:gd name="connsiteX25" fmla="*/ 1378109 w 2508880"/>
                <a:gd name="connsiteY25" fmla="*/ 0 h 6763325"/>
                <a:gd name="connsiteX26" fmla="*/ 1309470 w 2508880"/>
                <a:gd name="connsiteY26" fmla="*/ 7692 h 6763325"/>
                <a:gd name="connsiteX27" fmla="*/ 1255624 w 2508880"/>
                <a:gd name="connsiteY27" fmla="*/ 14201 h 6763325"/>
                <a:gd name="connsiteX28" fmla="*/ 1201777 w 2508880"/>
                <a:gd name="connsiteY28" fmla="*/ 31361 h 6763325"/>
                <a:gd name="connsiteX29" fmla="*/ 1133138 w 2508880"/>
                <a:gd name="connsiteY29" fmla="*/ 29586 h 6763325"/>
                <a:gd name="connsiteX30" fmla="*/ 1040239 w 2508880"/>
                <a:gd name="connsiteY30" fmla="*/ 49113 h 6763325"/>
                <a:gd name="connsiteX31" fmla="*/ 997635 w 2508880"/>
                <a:gd name="connsiteY31" fmla="*/ 113610 h 6763325"/>
                <a:gd name="connsiteX32" fmla="*/ 946747 w 2508880"/>
                <a:gd name="connsiteY32" fmla="*/ 185799 h 6763325"/>
                <a:gd name="connsiteX33" fmla="*/ 909469 w 2508880"/>
                <a:gd name="connsiteY33" fmla="*/ 263906 h 6763325"/>
                <a:gd name="connsiteX34" fmla="*/ 875149 w 2508880"/>
                <a:gd name="connsiteY34" fmla="*/ 353255 h 6763325"/>
                <a:gd name="connsiteX35" fmla="*/ 877517 w 2508880"/>
                <a:gd name="connsiteY35" fmla="*/ 406510 h 6763325"/>
                <a:gd name="connsiteX36" fmla="*/ 877517 w 2508880"/>
                <a:gd name="connsiteY36" fmla="*/ 456214 h 6763325"/>
                <a:gd name="connsiteX37" fmla="*/ 886984 w 2508880"/>
                <a:gd name="connsiteY37" fmla="*/ 509468 h 6763325"/>
                <a:gd name="connsiteX38" fmla="*/ 886984 w 2508880"/>
                <a:gd name="connsiteY38" fmla="*/ 555031 h 6763325"/>
                <a:gd name="connsiteX39" fmla="*/ 871599 w 2508880"/>
                <a:gd name="connsiteY39" fmla="*/ 587575 h 6763325"/>
                <a:gd name="connsiteX40" fmla="*/ 886984 w 2508880"/>
                <a:gd name="connsiteY40" fmla="*/ 637279 h 6763325"/>
                <a:gd name="connsiteX41" fmla="*/ 927221 w 2508880"/>
                <a:gd name="connsiteY41" fmla="*/ 690534 h 6763325"/>
                <a:gd name="connsiteX42" fmla="*/ 976925 w 2508880"/>
                <a:gd name="connsiteY42" fmla="*/ 743788 h 6763325"/>
                <a:gd name="connsiteX43" fmla="*/ 1022487 w 2508880"/>
                <a:gd name="connsiteY43" fmla="*/ 797043 h 6763325"/>
                <a:gd name="connsiteX44" fmla="*/ 1078108 w 2508880"/>
                <a:gd name="connsiteY44" fmla="*/ 856215 h 6763325"/>
                <a:gd name="connsiteX45" fmla="*/ 1062132 w 2508880"/>
                <a:gd name="connsiteY45" fmla="*/ 875149 h 6763325"/>
                <a:gd name="connsiteX46" fmla="*/ 1071600 w 2508880"/>
                <a:gd name="connsiteY46" fmla="*/ 875149 h 6763325"/>
                <a:gd name="connsiteX47" fmla="*/ 1073375 w 2508880"/>
                <a:gd name="connsiteY47" fmla="*/ 894084 h 6763325"/>
                <a:gd name="connsiteX48" fmla="*/ 975741 w 2508880"/>
                <a:gd name="connsiteY48" fmla="*/ 1156215 h 6763325"/>
                <a:gd name="connsiteX49" fmla="*/ 489350 w 2508880"/>
                <a:gd name="connsiteY49" fmla="*/ 1338464 h 6763325"/>
                <a:gd name="connsiteX50" fmla="*/ 205326 w 2508880"/>
                <a:gd name="connsiteY50" fmla="*/ 2481070 h 6763325"/>
                <a:gd name="connsiteX51" fmla="*/ 82840 w 2508880"/>
                <a:gd name="connsiteY51" fmla="*/ 3123674 h 6763325"/>
                <a:gd name="connsiteX52" fmla="*/ 47929 w 2508880"/>
                <a:gd name="connsiteY52" fmla="*/ 3194089 h 6763325"/>
                <a:gd name="connsiteX53" fmla="*/ 24852 w 2508880"/>
                <a:gd name="connsiteY53" fmla="*/ 3283438 h 6763325"/>
                <a:gd name="connsiteX54" fmla="*/ 5917 w 2508880"/>
                <a:gd name="connsiteY54" fmla="*/ 3366870 h 6763325"/>
                <a:gd name="connsiteX55" fmla="*/ 0 w 2508880"/>
                <a:gd name="connsiteY55" fmla="*/ 3442610 h 6763325"/>
                <a:gd name="connsiteX56" fmla="*/ 13610 w 2508880"/>
                <a:gd name="connsiteY56" fmla="*/ 3518349 h 6763325"/>
                <a:gd name="connsiteX57" fmla="*/ 42012 w 2508880"/>
                <a:gd name="connsiteY57" fmla="*/ 3590539 h 6763325"/>
                <a:gd name="connsiteX58" fmla="*/ 101184 w 2508880"/>
                <a:gd name="connsiteY58" fmla="*/ 3666279 h 6763325"/>
                <a:gd name="connsiteX59" fmla="*/ 144379 w 2508880"/>
                <a:gd name="connsiteY59" fmla="*/ 3660361 h 6763325"/>
                <a:gd name="connsiteX60" fmla="*/ 189941 w 2508880"/>
                <a:gd name="connsiteY60" fmla="*/ 3660361 h 6763325"/>
                <a:gd name="connsiteX61" fmla="*/ 244971 w 2508880"/>
                <a:gd name="connsiteY61" fmla="*/ 3660361 h 6763325"/>
                <a:gd name="connsiteX62" fmla="*/ 309468 w 2508880"/>
                <a:gd name="connsiteY62" fmla="*/ 3658586 h 6763325"/>
                <a:gd name="connsiteX63" fmla="*/ 309468 w 2508880"/>
                <a:gd name="connsiteY63" fmla="*/ 3639651 h 6763325"/>
                <a:gd name="connsiteX64" fmla="*/ 313018 w 2508880"/>
                <a:gd name="connsiteY64" fmla="*/ 3631959 h 6763325"/>
                <a:gd name="connsiteX65" fmla="*/ 313018 w 2508880"/>
                <a:gd name="connsiteY65" fmla="*/ 3616574 h 6763325"/>
                <a:gd name="connsiteX66" fmla="*/ 313018 w 2508880"/>
                <a:gd name="connsiteY66" fmla="*/ 3608882 h 6763325"/>
                <a:gd name="connsiteX67" fmla="*/ 326628 w 2508880"/>
                <a:gd name="connsiteY67" fmla="*/ 3599415 h 6763325"/>
                <a:gd name="connsiteX68" fmla="*/ 340237 w 2508880"/>
                <a:gd name="connsiteY68" fmla="*/ 3588172 h 6763325"/>
                <a:gd name="connsiteX69" fmla="*/ 218344 w 2508880"/>
                <a:gd name="connsiteY69" fmla="*/ 3470420 h 6763325"/>
                <a:gd name="connsiteX70" fmla="*/ 189941 w 2508880"/>
                <a:gd name="connsiteY70" fmla="*/ 3360361 h 6763325"/>
                <a:gd name="connsiteX71" fmla="*/ 195858 w 2508880"/>
                <a:gd name="connsiteY71" fmla="*/ 3244384 h 6763325"/>
                <a:gd name="connsiteX72" fmla="*/ 211243 w 2508880"/>
                <a:gd name="connsiteY72" fmla="*/ 3168645 h 6763325"/>
                <a:gd name="connsiteX73" fmla="*/ 455030 w 2508880"/>
                <a:gd name="connsiteY73" fmla="*/ 2536099 h 6763325"/>
                <a:gd name="connsiteX74" fmla="*/ 660948 w 2508880"/>
                <a:gd name="connsiteY74" fmla="*/ 1820122 h 6763325"/>
                <a:gd name="connsiteX75" fmla="*/ 788167 w 2508880"/>
                <a:gd name="connsiteY75" fmla="*/ 2713614 h 6763325"/>
                <a:gd name="connsiteX76" fmla="*/ 608877 w 2508880"/>
                <a:gd name="connsiteY76" fmla="*/ 3185213 h 6763325"/>
                <a:gd name="connsiteX77" fmla="*/ 827812 w 2508880"/>
                <a:gd name="connsiteY77" fmla="*/ 4772198 h 6763325"/>
                <a:gd name="connsiteX78" fmla="*/ 829587 w 2508880"/>
                <a:gd name="connsiteY78" fmla="*/ 4872790 h 6763325"/>
                <a:gd name="connsiteX79" fmla="*/ 894085 w 2508880"/>
                <a:gd name="connsiteY79" fmla="*/ 5659773 h 6763325"/>
                <a:gd name="connsiteX80" fmla="*/ 919528 w 2508880"/>
                <a:gd name="connsiteY80" fmla="*/ 6234922 h 6763325"/>
                <a:gd name="connsiteX81" fmla="*/ 775150 w 2508880"/>
                <a:gd name="connsiteY81" fmla="*/ 6603562 h 6763325"/>
                <a:gd name="connsiteX82" fmla="*/ 1050298 w 2508880"/>
                <a:gd name="connsiteY82" fmla="*/ 6713621 h 6763325"/>
                <a:gd name="connsiteX83" fmla="*/ 1128404 w 2508880"/>
                <a:gd name="connsiteY83" fmla="*/ 6409479 h 6763325"/>
                <a:gd name="connsiteX84" fmla="*/ 1137280 w 2508880"/>
                <a:gd name="connsiteY84" fmla="*/ 6323680 h 6763325"/>
                <a:gd name="connsiteX85" fmla="*/ 1150890 w 2508880"/>
                <a:gd name="connsiteY85" fmla="*/ 6234331 h 6763325"/>
                <a:gd name="connsiteX86" fmla="*/ 1144381 w 2508880"/>
                <a:gd name="connsiteY86" fmla="*/ 6152673 h 6763325"/>
                <a:gd name="connsiteX87" fmla="*/ 1181659 w 2508880"/>
                <a:gd name="connsiteY87" fmla="*/ 5553856 h 6763325"/>
                <a:gd name="connsiteX88" fmla="*/ 1176925 w 2508880"/>
                <a:gd name="connsiteY88" fmla="*/ 4881074 h 6763325"/>
                <a:gd name="connsiteX89" fmla="*/ 1176925 w 2508880"/>
                <a:gd name="connsiteY89" fmla="*/ 4780482 h 6763325"/>
                <a:gd name="connsiteX90" fmla="*/ 1215387 w 2508880"/>
                <a:gd name="connsiteY90" fmla="*/ 4157995 h 6763325"/>
                <a:gd name="connsiteX91" fmla="*/ 1244973 w 2508880"/>
                <a:gd name="connsiteY91" fmla="*/ 3813024 h 6763325"/>
                <a:gd name="connsiteX92" fmla="*/ 1237872 w 2508880"/>
                <a:gd name="connsiteY92" fmla="*/ 3720125 h 6763325"/>
                <a:gd name="connsiteX93" fmla="*/ 1256807 w 2508880"/>
                <a:gd name="connsiteY93" fmla="*/ 3718942 h 6763325"/>
                <a:gd name="connsiteX94" fmla="*/ 1275742 w 2508880"/>
                <a:gd name="connsiteY94" fmla="*/ 3720125 h 6763325"/>
                <a:gd name="connsiteX95" fmla="*/ 1268641 w 2508880"/>
                <a:gd name="connsiteY95" fmla="*/ 3813024 h 6763325"/>
                <a:gd name="connsiteX96" fmla="*/ 1298227 w 2508880"/>
                <a:gd name="connsiteY96" fmla="*/ 4157995 h 6763325"/>
                <a:gd name="connsiteX97" fmla="*/ 1336689 w 2508880"/>
                <a:gd name="connsiteY97" fmla="*/ 4780482 h 6763325"/>
                <a:gd name="connsiteX98" fmla="*/ 1336689 w 2508880"/>
                <a:gd name="connsiteY98" fmla="*/ 4881074 h 6763325"/>
                <a:gd name="connsiteX99" fmla="*/ 1331955 w 2508880"/>
                <a:gd name="connsiteY99" fmla="*/ 5553856 h 6763325"/>
                <a:gd name="connsiteX100" fmla="*/ 1369233 w 2508880"/>
                <a:gd name="connsiteY100" fmla="*/ 6152673 h 6763325"/>
                <a:gd name="connsiteX101" fmla="*/ 1362725 w 2508880"/>
                <a:gd name="connsiteY101" fmla="*/ 6234331 h 6763325"/>
                <a:gd name="connsiteX102" fmla="*/ 1376334 w 2508880"/>
                <a:gd name="connsiteY102" fmla="*/ 6323680 h 6763325"/>
                <a:gd name="connsiteX103" fmla="*/ 1385210 w 2508880"/>
                <a:gd name="connsiteY103" fmla="*/ 6409479 h 6763325"/>
                <a:gd name="connsiteX104" fmla="*/ 1463316 w 2508880"/>
                <a:gd name="connsiteY104" fmla="*/ 6713621 h 6763325"/>
                <a:gd name="connsiteX105" fmla="*/ 1738465 w 2508880"/>
                <a:gd name="connsiteY105" fmla="*/ 6603562 h 6763325"/>
                <a:gd name="connsiteX106" fmla="*/ 1594086 w 2508880"/>
                <a:gd name="connsiteY106" fmla="*/ 6234922 h 6763325"/>
                <a:gd name="connsiteX107" fmla="*/ 1619529 w 2508880"/>
                <a:gd name="connsiteY107" fmla="*/ 5659773 h 6763325"/>
                <a:gd name="connsiteX108" fmla="*/ 1684027 w 2508880"/>
                <a:gd name="connsiteY108" fmla="*/ 4872790 h 6763325"/>
                <a:gd name="connsiteX109" fmla="*/ 1685802 w 2508880"/>
                <a:gd name="connsiteY109" fmla="*/ 4772198 h 6763325"/>
                <a:gd name="connsiteX110" fmla="*/ 1904737 w 2508880"/>
                <a:gd name="connsiteY110" fmla="*/ 3185213 h 6763325"/>
                <a:gd name="connsiteX111" fmla="*/ 1725447 w 2508880"/>
                <a:gd name="connsiteY111" fmla="*/ 2713614 h 6763325"/>
                <a:gd name="connsiteX112" fmla="*/ 1852666 w 2508880"/>
                <a:gd name="connsiteY112" fmla="*/ 1820122 h 6763325"/>
                <a:gd name="connsiteX113" fmla="*/ 2058584 w 2508880"/>
                <a:gd name="connsiteY113" fmla="*/ 2536099 h 6763325"/>
                <a:gd name="connsiteX114" fmla="*/ 2302371 w 2508880"/>
                <a:gd name="connsiteY114" fmla="*/ 3168645 h 6763325"/>
                <a:gd name="connsiteX115" fmla="*/ 2317756 w 2508880"/>
                <a:gd name="connsiteY115" fmla="*/ 3244384 h 6763325"/>
                <a:gd name="connsiteX116" fmla="*/ 2323673 w 2508880"/>
                <a:gd name="connsiteY116" fmla="*/ 3360361 h 6763325"/>
                <a:gd name="connsiteX117" fmla="*/ 2295270 w 2508880"/>
                <a:gd name="connsiteY117" fmla="*/ 3470420 h 6763325"/>
                <a:gd name="connsiteX118" fmla="*/ 2173377 w 2508880"/>
                <a:gd name="connsiteY118" fmla="*/ 3588172 h 6763325"/>
                <a:gd name="connsiteX119" fmla="*/ 2186986 w 2508880"/>
                <a:gd name="connsiteY119" fmla="*/ 3599415 h 6763325"/>
                <a:gd name="connsiteX120" fmla="*/ 2200596 w 2508880"/>
                <a:gd name="connsiteY120" fmla="*/ 3608882 h 6763325"/>
                <a:gd name="connsiteX121" fmla="*/ 2200596 w 2508880"/>
                <a:gd name="connsiteY121" fmla="*/ 3616574 h 6763325"/>
                <a:gd name="connsiteX122" fmla="*/ 2200596 w 2508880"/>
                <a:gd name="connsiteY122" fmla="*/ 3631959 h 6763325"/>
                <a:gd name="connsiteX123" fmla="*/ 2204146 w 2508880"/>
                <a:gd name="connsiteY123" fmla="*/ 3639651 h 6763325"/>
                <a:gd name="connsiteX124" fmla="*/ 2204146 w 2508880"/>
                <a:gd name="connsiteY124" fmla="*/ 3658586 h 6763325"/>
                <a:gd name="connsiteX125" fmla="*/ 2268643 w 2508880"/>
                <a:gd name="connsiteY125" fmla="*/ 3660361 h 6763325"/>
                <a:gd name="connsiteX126" fmla="*/ 2323673 w 2508880"/>
                <a:gd name="connsiteY126" fmla="*/ 3660361 h 6763325"/>
                <a:gd name="connsiteX127" fmla="*/ 2369235 w 2508880"/>
                <a:gd name="connsiteY127" fmla="*/ 3660361 h 6763325"/>
                <a:gd name="connsiteX128" fmla="*/ 2412430 w 2508880"/>
                <a:gd name="connsiteY128" fmla="*/ 3666279 h 6763325"/>
                <a:gd name="connsiteX129" fmla="*/ 2471602 w 2508880"/>
                <a:gd name="connsiteY129" fmla="*/ 3590539 h 6763325"/>
                <a:gd name="connsiteX130" fmla="*/ 2500005 w 2508880"/>
                <a:gd name="connsiteY130" fmla="*/ 3518349 h 6763325"/>
                <a:gd name="connsiteX131" fmla="*/ 2513614 w 2508880"/>
                <a:gd name="connsiteY131" fmla="*/ 3442610 h 6763325"/>
                <a:gd name="connsiteX132" fmla="*/ 2506514 w 2508880"/>
                <a:gd name="connsiteY132" fmla="*/ 3365686 h 676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508880" h="6763325">
                  <a:moveTo>
                    <a:pt x="2506514" y="3365686"/>
                  </a:moveTo>
                  <a:lnTo>
                    <a:pt x="2487579" y="3282254"/>
                  </a:lnTo>
                  <a:lnTo>
                    <a:pt x="2464502" y="3192905"/>
                  </a:lnTo>
                  <a:lnTo>
                    <a:pt x="2429590" y="3122491"/>
                  </a:lnTo>
                  <a:cubicBezTo>
                    <a:pt x="2431365" y="3111248"/>
                    <a:pt x="2325448" y="2589354"/>
                    <a:pt x="2307105" y="2479886"/>
                  </a:cubicBezTo>
                  <a:cubicBezTo>
                    <a:pt x="2227815" y="2002962"/>
                    <a:pt x="2257992" y="1753258"/>
                    <a:pt x="2023081" y="1337280"/>
                  </a:cubicBezTo>
                  <a:cubicBezTo>
                    <a:pt x="1947932" y="1204144"/>
                    <a:pt x="1696453" y="1217162"/>
                    <a:pt x="1536689" y="1155032"/>
                  </a:cubicBezTo>
                  <a:cubicBezTo>
                    <a:pt x="1427221" y="1112428"/>
                    <a:pt x="1417754" y="967457"/>
                    <a:pt x="1439056" y="892901"/>
                  </a:cubicBezTo>
                  <a:cubicBezTo>
                    <a:pt x="1437281" y="885209"/>
                    <a:pt x="1439056" y="879883"/>
                    <a:pt x="1440831" y="873966"/>
                  </a:cubicBezTo>
                  <a:lnTo>
                    <a:pt x="1450299" y="873966"/>
                  </a:lnTo>
                  <a:lnTo>
                    <a:pt x="1434322" y="855031"/>
                  </a:lnTo>
                  <a:lnTo>
                    <a:pt x="1489944" y="795859"/>
                  </a:lnTo>
                  <a:lnTo>
                    <a:pt x="1535506" y="742605"/>
                  </a:lnTo>
                  <a:lnTo>
                    <a:pt x="1585210" y="689350"/>
                  </a:lnTo>
                  <a:lnTo>
                    <a:pt x="1625447" y="636096"/>
                  </a:lnTo>
                  <a:lnTo>
                    <a:pt x="1640832" y="586392"/>
                  </a:lnTo>
                  <a:lnTo>
                    <a:pt x="1625447" y="553847"/>
                  </a:lnTo>
                  <a:lnTo>
                    <a:pt x="1625447" y="508285"/>
                  </a:lnTo>
                  <a:lnTo>
                    <a:pt x="1634914" y="455030"/>
                  </a:lnTo>
                  <a:lnTo>
                    <a:pt x="1634914" y="405326"/>
                  </a:lnTo>
                  <a:lnTo>
                    <a:pt x="1637281" y="352072"/>
                  </a:lnTo>
                  <a:lnTo>
                    <a:pt x="1602961" y="262722"/>
                  </a:lnTo>
                  <a:lnTo>
                    <a:pt x="1565683" y="184616"/>
                  </a:lnTo>
                  <a:lnTo>
                    <a:pt x="1514796" y="112426"/>
                  </a:lnTo>
                  <a:lnTo>
                    <a:pt x="1471009" y="49113"/>
                  </a:lnTo>
                  <a:lnTo>
                    <a:pt x="1378109" y="0"/>
                  </a:lnTo>
                  <a:lnTo>
                    <a:pt x="1309470" y="7692"/>
                  </a:lnTo>
                  <a:lnTo>
                    <a:pt x="1255624" y="14201"/>
                  </a:lnTo>
                  <a:lnTo>
                    <a:pt x="1201777" y="31361"/>
                  </a:lnTo>
                  <a:lnTo>
                    <a:pt x="1133138" y="29586"/>
                  </a:lnTo>
                  <a:lnTo>
                    <a:pt x="1040239" y="49113"/>
                  </a:lnTo>
                  <a:lnTo>
                    <a:pt x="997635" y="113610"/>
                  </a:lnTo>
                  <a:lnTo>
                    <a:pt x="946747" y="185799"/>
                  </a:lnTo>
                  <a:lnTo>
                    <a:pt x="909469" y="263906"/>
                  </a:lnTo>
                  <a:lnTo>
                    <a:pt x="875149" y="353255"/>
                  </a:lnTo>
                  <a:lnTo>
                    <a:pt x="877517" y="406510"/>
                  </a:lnTo>
                  <a:lnTo>
                    <a:pt x="877517" y="456214"/>
                  </a:lnTo>
                  <a:lnTo>
                    <a:pt x="886984" y="509468"/>
                  </a:lnTo>
                  <a:lnTo>
                    <a:pt x="886984" y="555031"/>
                  </a:lnTo>
                  <a:lnTo>
                    <a:pt x="871599" y="587575"/>
                  </a:lnTo>
                  <a:lnTo>
                    <a:pt x="886984" y="637279"/>
                  </a:lnTo>
                  <a:lnTo>
                    <a:pt x="927221" y="690534"/>
                  </a:lnTo>
                  <a:lnTo>
                    <a:pt x="976925" y="743788"/>
                  </a:lnTo>
                  <a:lnTo>
                    <a:pt x="1022487" y="797043"/>
                  </a:lnTo>
                  <a:lnTo>
                    <a:pt x="1078108" y="856215"/>
                  </a:lnTo>
                  <a:lnTo>
                    <a:pt x="1062132" y="875149"/>
                  </a:lnTo>
                  <a:lnTo>
                    <a:pt x="1071600" y="875149"/>
                  </a:lnTo>
                  <a:cubicBezTo>
                    <a:pt x="1073375" y="881067"/>
                    <a:pt x="1075150" y="886392"/>
                    <a:pt x="1073375" y="894084"/>
                  </a:cubicBezTo>
                  <a:cubicBezTo>
                    <a:pt x="1094677" y="968641"/>
                    <a:pt x="1085209" y="1113611"/>
                    <a:pt x="975741" y="1156215"/>
                  </a:cubicBezTo>
                  <a:cubicBezTo>
                    <a:pt x="815978" y="1218345"/>
                    <a:pt x="564498" y="1205328"/>
                    <a:pt x="489350" y="1338464"/>
                  </a:cubicBezTo>
                  <a:cubicBezTo>
                    <a:pt x="255030" y="1755033"/>
                    <a:pt x="285208" y="2004146"/>
                    <a:pt x="205326" y="2481070"/>
                  </a:cubicBezTo>
                  <a:cubicBezTo>
                    <a:pt x="186983" y="2589945"/>
                    <a:pt x="81065" y="3111840"/>
                    <a:pt x="82840" y="3123674"/>
                  </a:cubicBezTo>
                  <a:lnTo>
                    <a:pt x="47929" y="3194089"/>
                  </a:lnTo>
                  <a:lnTo>
                    <a:pt x="24852" y="3283438"/>
                  </a:lnTo>
                  <a:lnTo>
                    <a:pt x="5917" y="3366870"/>
                  </a:lnTo>
                  <a:lnTo>
                    <a:pt x="0" y="3442610"/>
                  </a:lnTo>
                  <a:lnTo>
                    <a:pt x="13610" y="3518349"/>
                  </a:lnTo>
                  <a:lnTo>
                    <a:pt x="42012" y="3590539"/>
                  </a:lnTo>
                  <a:lnTo>
                    <a:pt x="101184" y="3666279"/>
                  </a:lnTo>
                  <a:lnTo>
                    <a:pt x="144379" y="3660361"/>
                  </a:lnTo>
                  <a:lnTo>
                    <a:pt x="189941" y="3660361"/>
                  </a:lnTo>
                  <a:lnTo>
                    <a:pt x="244971" y="3660361"/>
                  </a:lnTo>
                  <a:lnTo>
                    <a:pt x="309468" y="3658586"/>
                  </a:lnTo>
                  <a:lnTo>
                    <a:pt x="309468" y="3639651"/>
                  </a:lnTo>
                  <a:lnTo>
                    <a:pt x="313018" y="3631959"/>
                  </a:lnTo>
                  <a:lnTo>
                    <a:pt x="313018" y="3616574"/>
                  </a:lnTo>
                  <a:lnTo>
                    <a:pt x="313018" y="3608882"/>
                  </a:lnTo>
                  <a:lnTo>
                    <a:pt x="326628" y="3599415"/>
                  </a:lnTo>
                  <a:lnTo>
                    <a:pt x="340237" y="3588172"/>
                  </a:lnTo>
                  <a:lnTo>
                    <a:pt x="218344" y="3470420"/>
                  </a:lnTo>
                  <a:lnTo>
                    <a:pt x="189941" y="3360361"/>
                  </a:lnTo>
                  <a:lnTo>
                    <a:pt x="195858" y="3244384"/>
                  </a:lnTo>
                  <a:lnTo>
                    <a:pt x="211243" y="3168645"/>
                  </a:lnTo>
                  <a:cubicBezTo>
                    <a:pt x="214793" y="3168645"/>
                    <a:pt x="409468" y="2756218"/>
                    <a:pt x="455030" y="2536099"/>
                  </a:cubicBezTo>
                  <a:cubicBezTo>
                    <a:pt x="511835" y="2397637"/>
                    <a:pt x="630770" y="1970418"/>
                    <a:pt x="660948" y="1820122"/>
                  </a:cubicBezTo>
                  <a:cubicBezTo>
                    <a:pt x="616569" y="2118939"/>
                    <a:pt x="947931" y="2358584"/>
                    <a:pt x="788167" y="2713614"/>
                  </a:cubicBezTo>
                  <a:cubicBezTo>
                    <a:pt x="733137" y="2835508"/>
                    <a:pt x="619528" y="3068644"/>
                    <a:pt x="608877" y="3185213"/>
                  </a:cubicBezTo>
                  <a:cubicBezTo>
                    <a:pt x="511243" y="3869238"/>
                    <a:pt x="778108" y="4262138"/>
                    <a:pt x="827812" y="4772198"/>
                  </a:cubicBezTo>
                  <a:cubicBezTo>
                    <a:pt x="831363" y="4783440"/>
                    <a:pt x="839055" y="4827228"/>
                    <a:pt x="829587" y="4872790"/>
                  </a:cubicBezTo>
                  <a:cubicBezTo>
                    <a:pt x="782250" y="5087583"/>
                    <a:pt x="852664" y="5465690"/>
                    <a:pt x="894085" y="5659773"/>
                  </a:cubicBezTo>
                  <a:cubicBezTo>
                    <a:pt x="952665" y="5931963"/>
                    <a:pt x="952073" y="6056815"/>
                    <a:pt x="919528" y="6234922"/>
                  </a:cubicBezTo>
                  <a:cubicBezTo>
                    <a:pt x="889351" y="6411846"/>
                    <a:pt x="759765" y="6459183"/>
                    <a:pt x="775150" y="6603562"/>
                  </a:cubicBezTo>
                  <a:cubicBezTo>
                    <a:pt x="794084" y="6778119"/>
                    <a:pt x="905919" y="6812438"/>
                    <a:pt x="1050298" y="6713621"/>
                  </a:cubicBezTo>
                  <a:cubicBezTo>
                    <a:pt x="1097635" y="6681077"/>
                    <a:pt x="1134322" y="6487586"/>
                    <a:pt x="1128404" y="6409479"/>
                  </a:cubicBezTo>
                  <a:cubicBezTo>
                    <a:pt x="1126629" y="6388769"/>
                    <a:pt x="1127813" y="6350307"/>
                    <a:pt x="1137280" y="6323680"/>
                  </a:cubicBezTo>
                  <a:cubicBezTo>
                    <a:pt x="1146748" y="6297052"/>
                    <a:pt x="1150890" y="6272201"/>
                    <a:pt x="1150890" y="6234331"/>
                  </a:cubicBezTo>
                  <a:cubicBezTo>
                    <a:pt x="1150890" y="6209479"/>
                    <a:pt x="1136689" y="6188769"/>
                    <a:pt x="1144381" y="6152673"/>
                  </a:cubicBezTo>
                  <a:cubicBezTo>
                    <a:pt x="1186393" y="5949123"/>
                    <a:pt x="1192902" y="5770424"/>
                    <a:pt x="1181659" y="5553856"/>
                  </a:cubicBezTo>
                  <a:cubicBezTo>
                    <a:pt x="1170416" y="5337288"/>
                    <a:pt x="1188760" y="5105335"/>
                    <a:pt x="1176925" y="4881074"/>
                  </a:cubicBezTo>
                  <a:cubicBezTo>
                    <a:pt x="1175150" y="4846754"/>
                    <a:pt x="1171008" y="4826044"/>
                    <a:pt x="1176925" y="4780482"/>
                  </a:cubicBezTo>
                  <a:cubicBezTo>
                    <a:pt x="1205919" y="4573973"/>
                    <a:pt x="1204144" y="4366872"/>
                    <a:pt x="1215387" y="4157995"/>
                  </a:cubicBezTo>
                  <a:lnTo>
                    <a:pt x="1244973" y="3813024"/>
                  </a:lnTo>
                  <a:cubicBezTo>
                    <a:pt x="1243198" y="3782255"/>
                    <a:pt x="1240831" y="3751486"/>
                    <a:pt x="1237872" y="3720125"/>
                  </a:cubicBezTo>
                  <a:cubicBezTo>
                    <a:pt x="1240239" y="3719533"/>
                    <a:pt x="1242606" y="3719533"/>
                    <a:pt x="1256807" y="3718942"/>
                  </a:cubicBezTo>
                  <a:cubicBezTo>
                    <a:pt x="1271008" y="3718942"/>
                    <a:pt x="1273375" y="3719533"/>
                    <a:pt x="1275742" y="3720125"/>
                  </a:cubicBezTo>
                  <a:cubicBezTo>
                    <a:pt x="1272783" y="3750894"/>
                    <a:pt x="1270416" y="3782255"/>
                    <a:pt x="1268641" y="3813024"/>
                  </a:cubicBezTo>
                  <a:lnTo>
                    <a:pt x="1298227" y="4157995"/>
                  </a:lnTo>
                  <a:cubicBezTo>
                    <a:pt x="1308878" y="4366872"/>
                    <a:pt x="1307103" y="4573973"/>
                    <a:pt x="1336689" y="4780482"/>
                  </a:cubicBezTo>
                  <a:cubicBezTo>
                    <a:pt x="1342606" y="4826044"/>
                    <a:pt x="1338464" y="4846754"/>
                    <a:pt x="1336689" y="4881074"/>
                  </a:cubicBezTo>
                  <a:cubicBezTo>
                    <a:pt x="1325446" y="5105335"/>
                    <a:pt x="1343789" y="5337288"/>
                    <a:pt x="1331955" y="5553856"/>
                  </a:cubicBezTo>
                  <a:cubicBezTo>
                    <a:pt x="1320712" y="5770424"/>
                    <a:pt x="1327221" y="5949123"/>
                    <a:pt x="1369233" y="6152673"/>
                  </a:cubicBezTo>
                  <a:cubicBezTo>
                    <a:pt x="1376925" y="6188769"/>
                    <a:pt x="1362725" y="6209479"/>
                    <a:pt x="1362725" y="6234331"/>
                  </a:cubicBezTo>
                  <a:cubicBezTo>
                    <a:pt x="1362725" y="6272201"/>
                    <a:pt x="1366275" y="6297052"/>
                    <a:pt x="1376334" y="6323680"/>
                  </a:cubicBezTo>
                  <a:cubicBezTo>
                    <a:pt x="1385801" y="6350307"/>
                    <a:pt x="1386985" y="6388177"/>
                    <a:pt x="1385210" y="6409479"/>
                  </a:cubicBezTo>
                  <a:cubicBezTo>
                    <a:pt x="1379293" y="6487586"/>
                    <a:pt x="1415979" y="6681077"/>
                    <a:pt x="1463316" y="6713621"/>
                  </a:cubicBezTo>
                  <a:cubicBezTo>
                    <a:pt x="1607695" y="6812438"/>
                    <a:pt x="1719530" y="6778119"/>
                    <a:pt x="1738465" y="6603562"/>
                  </a:cubicBezTo>
                  <a:cubicBezTo>
                    <a:pt x="1753849" y="6459183"/>
                    <a:pt x="1624264" y="6411846"/>
                    <a:pt x="1594086" y="6234922"/>
                  </a:cubicBezTo>
                  <a:cubicBezTo>
                    <a:pt x="1561541" y="6056224"/>
                    <a:pt x="1560950" y="5931963"/>
                    <a:pt x="1619529" y="5659773"/>
                  </a:cubicBezTo>
                  <a:cubicBezTo>
                    <a:pt x="1661542" y="5465690"/>
                    <a:pt x="1731956" y="5086991"/>
                    <a:pt x="1684027" y="4872790"/>
                  </a:cubicBezTo>
                  <a:cubicBezTo>
                    <a:pt x="1674559" y="4827228"/>
                    <a:pt x="1682252" y="4783440"/>
                    <a:pt x="1685802" y="4772198"/>
                  </a:cubicBezTo>
                  <a:cubicBezTo>
                    <a:pt x="1735506" y="4262138"/>
                    <a:pt x="2002370" y="3869238"/>
                    <a:pt x="1904737" y="3185213"/>
                  </a:cubicBezTo>
                  <a:cubicBezTo>
                    <a:pt x="1894086" y="3068053"/>
                    <a:pt x="1780477" y="2835508"/>
                    <a:pt x="1725447" y="2713614"/>
                  </a:cubicBezTo>
                  <a:cubicBezTo>
                    <a:pt x="1565683" y="2358584"/>
                    <a:pt x="1897045" y="2118939"/>
                    <a:pt x="1852666" y="1820122"/>
                  </a:cubicBezTo>
                  <a:cubicBezTo>
                    <a:pt x="1882844" y="1970418"/>
                    <a:pt x="2001779" y="2397046"/>
                    <a:pt x="2058584" y="2536099"/>
                  </a:cubicBezTo>
                  <a:cubicBezTo>
                    <a:pt x="2104146" y="2756810"/>
                    <a:pt x="2298229" y="3168645"/>
                    <a:pt x="2302371" y="3168645"/>
                  </a:cubicBezTo>
                  <a:lnTo>
                    <a:pt x="2317756" y="3244384"/>
                  </a:lnTo>
                  <a:lnTo>
                    <a:pt x="2323673" y="3360361"/>
                  </a:lnTo>
                  <a:lnTo>
                    <a:pt x="2295270" y="3470420"/>
                  </a:lnTo>
                  <a:lnTo>
                    <a:pt x="2173377" y="3588172"/>
                  </a:lnTo>
                  <a:lnTo>
                    <a:pt x="2186986" y="3599415"/>
                  </a:lnTo>
                  <a:lnTo>
                    <a:pt x="2200596" y="3608882"/>
                  </a:lnTo>
                  <a:lnTo>
                    <a:pt x="2200596" y="3616574"/>
                  </a:lnTo>
                  <a:lnTo>
                    <a:pt x="2200596" y="3631959"/>
                  </a:lnTo>
                  <a:lnTo>
                    <a:pt x="2204146" y="3639651"/>
                  </a:lnTo>
                  <a:lnTo>
                    <a:pt x="2204146" y="3658586"/>
                  </a:lnTo>
                  <a:lnTo>
                    <a:pt x="2268643" y="3660361"/>
                  </a:lnTo>
                  <a:lnTo>
                    <a:pt x="2323673" y="3660361"/>
                  </a:lnTo>
                  <a:lnTo>
                    <a:pt x="2369235" y="3660361"/>
                  </a:lnTo>
                  <a:lnTo>
                    <a:pt x="2412430" y="3666279"/>
                  </a:lnTo>
                  <a:lnTo>
                    <a:pt x="2471602" y="3590539"/>
                  </a:lnTo>
                  <a:lnTo>
                    <a:pt x="2500005" y="3518349"/>
                  </a:lnTo>
                  <a:lnTo>
                    <a:pt x="2513614" y="3442610"/>
                  </a:lnTo>
                  <a:lnTo>
                    <a:pt x="2506514" y="3365686"/>
                  </a:lnTo>
                  <a:close/>
                </a:path>
              </a:pathLst>
            </a:custGeom>
            <a:solidFill>
              <a:schemeClr val="accent4"/>
            </a:solidFill>
            <a:ln w="5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B7B1EC-50E8-4425-B2AE-D70454E22E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EFC04A-F5F5-4197-9F76-203D16982D61}"/>
              </a:ext>
            </a:extLst>
          </p:cNvPr>
          <p:cNvSpPr txBox="1"/>
          <p:nvPr/>
        </p:nvSpPr>
        <p:spPr>
          <a:xfrm>
            <a:off x="5207415" y="2839265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Clean Text 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F419E6-C93A-44B3-AF20-483229ACC1B7}"/>
              </a:ext>
            </a:extLst>
          </p:cNvPr>
          <p:cNvSpPr/>
          <p:nvPr/>
        </p:nvSpPr>
        <p:spPr>
          <a:xfrm>
            <a:off x="7600351" y="438548"/>
            <a:ext cx="3740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7E7DE-39E2-4EE3-9E28-3D3F8E762968}"/>
              </a:ext>
            </a:extLst>
          </p:cNvPr>
          <p:cNvSpPr/>
          <p:nvPr/>
        </p:nvSpPr>
        <p:spPr>
          <a:xfrm>
            <a:off x="7600348" y="1058966"/>
            <a:ext cx="374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33ED891-DFBE-45A3-926A-27FB242E8B17}"/>
              </a:ext>
            </a:extLst>
          </p:cNvPr>
          <p:cNvGrpSpPr/>
          <p:nvPr/>
        </p:nvGrpSpPr>
        <p:grpSpPr>
          <a:xfrm>
            <a:off x="8567854" y="2479225"/>
            <a:ext cx="2772653" cy="3037696"/>
            <a:chOff x="4120557" y="1916832"/>
            <a:chExt cx="4123853" cy="3037696"/>
          </a:xfrm>
        </p:grpSpPr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id="{50DF5F90-CD18-4FAA-9DFC-9776CA105594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20282F-5C76-4A7C-A613-D6FF4F950BBC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379735C-FE2E-4CFB-90A9-72B2BAD084B3}"/>
              </a:ext>
            </a:extLst>
          </p:cNvPr>
          <p:cNvSpPr txBox="1"/>
          <p:nvPr/>
        </p:nvSpPr>
        <p:spPr>
          <a:xfrm>
            <a:off x="1444743" y="6079402"/>
            <a:ext cx="2990263" cy="492443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Portfolio Design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1DDFE378-E610-42CF-87D3-5418BF4C00E2}"/>
              </a:ext>
            </a:extLst>
          </p:cNvPr>
          <p:cNvSpPr/>
          <p:nvPr/>
        </p:nvSpPr>
        <p:spPr>
          <a:xfrm>
            <a:off x="5408245" y="3221727"/>
            <a:ext cx="1351337" cy="1344499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DF6715-44B3-4BF4-AF8C-AE78D00E91EC}"/>
              </a:ext>
            </a:extLst>
          </p:cNvPr>
          <p:cNvGrpSpPr/>
          <p:nvPr/>
        </p:nvGrpSpPr>
        <p:grpSpPr>
          <a:xfrm>
            <a:off x="2305270" y="5130872"/>
            <a:ext cx="3173855" cy="923330"/>
            <a:chOff x="2551706" y="4283314"/>
            <a:chExt cx="1682085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CF761E-16EF-47DB-9454-8E790693B20B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793726-70D7-404D-8EBA-67A3B05E07D9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EFB42D6-F72B-49B4-850D-33C9C7EEFC8C}"/>
              </a:ext>
            </a:extLst>
          </p:cNvPr>
          <p:cNvGrpSpPr/>
          <p:nvPr/>
        </p:nvGrpSpPr>
        <p:grpSpPr>
          <a:xfrm>
            <a:off x="929055" y="4119955"/>
            <a:ext cx="3068940" cy="923330"/>
            <a:chOff x="2551706" y="4283314"/>
            <a:chExt cx="1682085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05341F-C75A-46E3-81F6-A7AB57352524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800B5C-2ECE-47FA-A1CA-8F8E6FE8F111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F0C579-0741-43C6-97A6-1818A3473C0F}"/>
              </a:ext>
            </a:extLst>
          </p:cNvPr>
          <p:cNvGrpSpPr/>
          <p:nvPr/>
        </p:nvGrpSpPr>
        <p:grpSpPr>
          <a:xfrm>
            <a:off x="929055" y="2832448"/>
            <a:ext cx="3068940" cy="923330"/>
            <a:chOff x="2551706" y="4283314"/>
            <a:chExt cx="1682085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39DA1A-AA44-4EDE-B319-08C6DD41BB78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A92D49-85A6-4B0C-A434-A5DFA1C6C585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C71E95-3ECE-4E36-A14A-97DDECA05300}"/>
              </a:ext>
            </a:extLst>
          </p:cNvPr>
          <p:cNvGrpSpPr/>
          <p:nvPr/>
        </p:nvGrpSpPr>
        <p:grpSpPr>
          <a:xfrm>
            <a:off x="8167104" y="4119955"/>
            <a:ext cx="3095842" cy="923330"/>
            <a:chOff x="2551706" y="4283314"/>
            <a:chExt cx="1682085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AB7EFD-8AFD-45CF-A498-FE10B0CA55BA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FB7479-135F-4E6C-A7F0-DC033062A8A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3A78AF-A918-4FFC-9952-F3A259F82BD3}"/>
              </a:ext>
            </a:extLst>
          </p:cNvPr>
          <p:cNvGrpSpPr/>
          <p:nvPr/>
        </p:nvGrpSpPr>
        <p:grpSpPr>
          <a:xfrm>
            <a:off x="8167104" y="2832448"/>
            <a:ext cx="3095842" cy="923330"/>
            <a:chOff x="2551706" y="4283314"/>
            <a:chExt cx="1682085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7EB7EC-B0D9-40D1-A54F-3100B4589E31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99DDAE-4159-400F-9359-4C58083AA2B9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C0A45C-6C09-4B8A-B922-16324E7FE5A5}"/>
              </a:ext>
            </a:extLst>
          </p:cNvPr>
          <p:cNvGrpSpPr/>
          <p:nvPr/>
        </p:nvGrpSpPr>
        <p:grpSpPr>
          <a:xfrm>
            <a:off x="6720706" y="1814303"/>
            <a:ext cx="3274822" cy="923330"/>
            <a:chOff x="2551706" y="4283314"/>
            <a:chExt cx="1682085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4541B7-73FF-4964-9C77-EBFF092F4F66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F0E331-50D5-4306-801A-166A3CCA8D6B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8BBF55D-9E7D-4A2A-8890-6FA595CA0906}"/>
              </a:ext>
            </a:extLst>
          </p:cNvPr>
          <p:cNvSpPr/>
          <p:nvPr/>
        </p:nvSpPr>
        <p:spPr>
          <a:xfrm>
            <a:off x="5177796" y="2987860"/>
            <a:ext cx="1812230" cy="181223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0111A51-5CAA-431E-85BD-36E2DEC71883}"/>
              </a:ext>
            </a:extLst>
          </p:cNvPr>
          <p:cNvSpPr/>
          <p:nvPr/>
        </p:nvSpPr>
        <p:spPr>
          <a:xfrm>
            <a:off x="6038697" y="2921954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49243E3-907B-4361-89DB-FFAB4F73D61D}"/>
              </a:ext>
            </a:extLst>
          </p:cNvPr>
          <p:cNvSpPr/>
          <p:nvPr/>
        </p:nvSpPr>
        <p:spPr>
          <a:xfrm>
            <a:off x="6808318" y="4282747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A12FE2A-DAF3-4E2D-9B4E-0998E10E64B0}"/>
              </a:ext>
            </a:extLst>
          </p:cNvPr>
          <p:cNvSpPr/>
          <p:nvPr/>
        </p:nvSpPr>
        <p:spPr>
          <a:xfrm>
            <a:off x="5221990" y="4282747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0E9E290-6593-415E-988E-DB971458EF38}"/>
              </a:ext>
            </a:extLst>
          </p:cNvPr>
          <p:cNvSpPr/>
          <p:nvPr/>
        </p:nvSpPr>
        <p:spPr>
          <a:xfrm>
            <a:off x="6808318" y="3410738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BE7DF50-6840-477F-B919-6CE9ED75C342}"/>
              </a:ext>
            </a:extLst>
          </p:cNvPr>
          <p:cNvSpPr/>
          <p:nvPr/>
        </p:nvSpPr>
        <p:spPr>
          <a:xfrm>
            <a:off x="5221990" y="3410738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55773F-2BBA-4C2A-A75B-E03E0505D553}"/>
              </a:ext>
            </a:extLst>
          </p:cNvPr>
          <p:cNvSpPr/>
          <p:nvPr/>
        </p:nvSpPr>
        <p:spPr>
          <a:xfrm>
            <a:off x="6038697" y="4730600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DA0A59-8537-4627-B50F-DC2393CBABB5}"/>
              </a:ext>
            </a:extLst>
          </p:cNvPr>
          <p:cNvSpPr/>
          <p:nvPr/>
        </p:nvSpPr>
        <p:spPr>
          <a:xfrm>
            <a:off x="5678861" y="5187487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FDFB664-9CAF-44AF-ACE3-0F1B07E5BCF4}"/>
              </a:ext>
            </a:extLst>
          </p:cNvPr>
          <p:cNvSpPr/>
          <p:nvPr/>
        </p:nvSpPr>
        <p:spPr>
          <a:xfrm>
            <a:off x="4183630" y="2867100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897C944-F87E-4653-BD85-070D4FABE4E7}"/>
              </a:ext>
            </a:extLst>
          </p:cNvPr>
          <p:cNvSpPr/>
          <p:nvPr/>
        </p:nvSpPr>
        <p:spPr>
          <a:xfrm>
            <a:off x="7178011" y="4154607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A8079DD-2F97-4334-93B6-337AD06A001A}"/>
              </a:ext>
            </a:extLst>
          </p:cNvPr>
          <p:cNvSpPr/>
          <p:nvPr/>
        </p:nvSpPr>
        <p:spPr>
          <a:xfrm>
            <a:off x="5678861" y="1874632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8D45E60-2AA4-49FA-A287-0EF303EB999F}"/>
              </a:ext>
            </a:extLst>
          </p:cNvPr>
          <p:cNvSpPr/>
          <p:nvPr/>
        </p:nvSpPr>
        <p:spPr>
          <a:xfrm>
            <a:off x="4183630" y="4154607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26D6312-CC94-4A67-A2EE-BEF110AF706E}"/>
              </a:ext>
            </a:extLst>
          </p:cNvPr>
          <p:cNvSpPr/>
          <p:nvPr/>
        </p:nvSpPr>
        <p:spPr>
          <a:xfrm>
            <a:off x="7178011" y="2867100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40B63E7E-674A-4F17-86FC-01A0A037065D}"/>
              </a:ext>
            </a:extLst>
          </p:cNvPr>
          <p:cNvSpPr/>
          <p:nvPr/>
        </p:nvSpPr>
        <p:spPr>
          <a:xfrm>
            <a:off x="4436224" y="4447861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BDB4322A-1470-4A62-B5CA-B7F9948A3921}"/>
              </a:ext>
            </a:extLst>
          </p:cNvPr>
          <p:cNvSpPr/>
          <p:nvPr/>
        </p:nvSpPr>
        <p:spPr>
          <a:xfrm>
            <a:off x="5918528" y="5427154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A95A07CD-A8C8-467A-8B87-4D2C455652EB}"/>
              </a:ext>
            </a:extLst>
          </p:cNvPr>
          <p:cNvSpPr/>
          <p:nvPr/>
        </p:nvSpPr>
        <p:spPr>
          <a:xfrm>
            <a:off x="4430110" y="3150346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E8D024DF-67D2-463D-A874-472647D0A3FA}"/>
              </a:ext>
            </a:extLst>
          </p:cNvPr>
          <p:cNvSpPr/>
          <p:nvPr/>
        </p:nvSpPr>
        <p:spPr>
          <a:xfrm>
            <a:off x="5922695" y="2140555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ABC16B42-86C6-468D-A592-B15ED8FEA911}"/>
              </a:ext>
            </a:extLst>
          </p:cNvPr>
          <p:cNvSpPr/>
          <p:nvPr/>
        </p:nvSpPr>
        <p:spPr>
          <a:xfrm>
            <a:off x="7419252" y="314264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0" name="자유형 176">
            <a:extLst>
              <a:ext uri="{FF2B5EF4-FFF2-40B4-BE49-F238E27FC236}">
                <a16:creationId xmlns:a16="http://schemas.microsoft.com/office/drawing/2014/main" id="{48029FDA-E0EC-4A60-8A7C-2B259BFB914D}"/>
              </a:ext>
            </a:extLst>
          </p:cNvPr>
          <p:cNvSpPr/>
          <p:nvPr/>
        </p:nvSpPr>
        <p:spPr>
          <a:xfrm>
            <a:off x="7397050" y="4364425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20">
            <a:extLst>
              <a:ext uri="{FF2B5EF4-FFF2-40B4-BE49-F238E27FC236}">
                <a16:creationId xmlns:a16="http://schemas.microsoft.com/office/drawing/2014/main" id="{DD4EE667-1845-4939-9F6C-3A142D591802}"/>
              </a:ext>
            </a:extLst>
          </p:cNvPr>
          <p:cNvSpPr/>
          <p:nvPr/>
        </p:nvSpPr>
        <p:spPr>
          <a:xfrm>
            <a:off x="962292" y="2219091"/>
            <a:ext cx="10290526" cy="3372955"/>
          </a:xfrm>
          <a:custGeom>
            <a:avLst/>
            <a:gdLst>
              <a:gd name="connsiteX0" fmla="*/ 0 w 8055429"/>
              <a:gd name="connsiteY0" fmla="*/ 2351314 h 2351314"/>
              <a:gd name="connsiteX1" fmla="*/ 1687286 w 8055429"/>
              <a:gd name="connsiteY1" fmla="*/ 1872343 h 2351314"/>
              <a:gd name="connsiteX2" fmla="*/ 1687286 w 8055429"/>
              <a:gd name="connsiteY2" fmla="*/ 1611086 h 2351314"/>
              <a:gd name="connsiteX3" fmla="*/ 1981200 w 8055429"/>
              <a:gd name="connsiteY3" fmla="*/ 2133600 h 2351314"/>
              <a:gd name="connsiteX4" fmla="*/ 1981200 w 8055429"/>
              <a:gd name="connsiteY4" fmla="*/ 1328057 h 2351314"/>
              <a:gd name="connsiteX5" fmla="*/ 2198914 w 8055429"/>
              <a:gd name="connsiteY5" fmla="*/ 1752600 h 2351314"/>
              <a:gd name="connsiteX6" fmla="*/ 3744686 w 8055429"/>
              <a:gd name="connsiteY6" fmla="*/ 1295400 h 2351314"/>
              <a:gd name="connsiteX7" fmla="*/ 3744686 w 8055429"/>
              <a:gd name="connsiteY7" fmla="*/ 1132114 h 2351314"/>
              <a:gd name="connsiteX8" fmla="*/ 3984172 w 8055429"/>
              <a:gd name="connsiteY8" fmla="*/ 1534886 h 2351314"/>
              <a:gd name="connsiteX9" fmla="*/ 3984172 w 8055429"/>
              <a:gd name="connsiteY9" fmla="*/ 751114 h 2351314"/>
              <a:gd name="connsiteX10" fmla="*/ 4234543 w 8055429"/>
              <a:gd name="connsiteY10" fmla="*/ 1164771 h 2351314"/>
              <a:gd name="connsiteX11" fmla="*/ 5878286 w 8055429"/>
              <a:gd name="connsiteY11" fmla="*/ 685800 h 2351314"/>
              <a:gd name="connsiteX12" fmla="*/ 5878286 w 8055429"/>
              <a:gd name="connsiteY12" fmla="*/ 337457 h 2351314"/>
              <a:gd name="connsiteX13" fmla="*/ 6150429 w 8055429"/>
              <a:gd name="connsiteY13" fmla="*/ 1001486 h 2351314"/>
              <a:gd name="connsiteX14" fmla="*/ 6150429 w 8055429"/>
              <a:gd name="connsiteY14" fmla="*/ 0 h 2351314"/>
              <a:gd name="connsiteX15" fmla="*/ 6357257 w 8055429"/>
              <a:gd name="connsiteY15" fmla="*/ 555171 h 2351314"/>
              <a:gd name="connsiteX16" fmla="*/ 8055429 w 8055429"/>
              <a:gd name="connsiteY16" fmla="*/ 76200 h 2351314"/>
              <a:gd name="connsiteX17" fmla="*/ 8055429 w 8055429"/>
              <a:gd name="connsiteY17" fmla="*/ 76200 h 23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55429" h="2351314">
                <a:moveTo>
                  <a:pt x="0" y="2351314"/>
                </a:moveTo>
                <a:lnTo>
                  <a:pt x="1687286" y="1872343"/>
                </a:lnTo>
                <a:lnTo>
                  <a:pt x="1687286" y="1611086"/>
                </a:lnTo>
                <a:lnTo>
                  <a:pt x="1981200" y="2133600"/>
                </a:lnTo>
                <a:lnTo>
                  <a:pt x="1981200" y="1328057"/>
                </a:lnTo>
                <a:lnTo>
                  <a:pt x="2198914" y="1752600"/>
                </a:lnTo>
                <a:lnTo>
                  <a:pt x="3744686" y="1295400"/>
                </a:lnTo>
                <a:lnTo>
                  <a:pt x="3744686" y="1132114"/>
                </a:lnTo>
                <a:lnTo>
                  <a:pt x="3984172" y="1534886"/>
                </a:lnTo>
                <a:lnTo>
                  <a:pt x="3984172" y="751114"/>
                </a:lnTo>
                <a:lnTo>
                  <a:pt x="4234543" y="1164771"/>
                </a:lnTo>
                <a:lnTo>
                  <a:pt x="5878286" y="685800"/>
                </a:lnTo>
                <a:lnTo>
                  <a:pt x="5878286" y="337457"/>
                </a:lnTo>
                <a:lnTo>
                  <a:pt x="6150429" y="1001486"/>
                </a:lnTo>
                <a:lnTo>
                  <a:pt x="6150429" y="0"/>
                </a:lnTo>
                <a:lnTo>
                  <a:pt x="6357257" y="555171"/>
                </a:lnTo>
                <a:lnTo>
                  <a:pt x="8055429" y="76200"/>
                </a:lnTo>
                <a:lnTo>
                  <a:pt x="8055429" y="76200"/>
                </a:lnTo>
              </a:path>
            </a:pathLst>
          </a:custGeom>
          <a:ln w="19050">
            <a:solidFill>
              <a:schemeClr val="accent6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7885F0-FA8B-4206-A972-D727463E88EE}"/>
              </a:ext>
            </a:extLst>
          </p:cNvPr>
          <p:cNvGrpSpPr/>
          <p:nvPr/>
        </p:nvGrpSpPr>
        <p:grpSpPr>
          <a:xfrm flipV="1">
            <a:off x="9694016" y="1889400"/>
            <a:ext cx="864096" cy="1800200"/>
            <a:chOff x="2699792" y="2837856"/>
            <a:chExt cx="864096" cy="1800200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F538485A-A066-49E2-8403-19C0EB52FF99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D0CF9E43-C530-4D5D-BEA9-8768CA14DEE4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11150AF-B554-4B3F-BF25-41794BE8D410}"/>
              </a:ext>
            </a:extLst>
          </p:cNvPr>
          <p:cNvGrpSpPr/>
          <p:nvPr/>
        </p:nvGrpSpPr>
        <p:grpSpPr>
          <a:xfrm flipV="1">
            <a:off x="1681498" y="4229096"/>
            <a:ext cx="864096" cy="1800200"/>
            <a:chOff x="2699792" y="2837856"/>
            <a:chExt cx="864096" cy="18002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03E1687-3F0D-4FB0-AA59-8E4F2E83B7FC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C74D804A-C0E9-4441-875A-3129260ADD30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D9D1FF-E5B6-4C90-A92C-283C26E0AFE6}"/>
              </a:ext>
            </a:extLst>
          </p:cNvPr>
          <p:cNvGrpSpPr/>
          <p:nvPr/>
        </p:nvGrpSpPr>
        <p:grpSpPr>
          <a:xfrm flipV="1">
            <a:off x="4352337" y="3430910"/>
            <a:ext cx="864096" cy="1800200"/>
            <a:chOff x="2699792" y="2837856"/>
            <a:chExt cx="864096" cy="1800200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8DD59222-489D-4561-9498-314B4664FDCD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EA4CB59D-1391-44AD-98C7-D80ED04C6F9A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0F5731-CEC4-4E86-A276-459B658FE1DB}"/>
              </a:ext>
            </a:extLst>
          </p:cNvPr>
          <p:cNvGrpSpPr/>
          <p:nvPr/>
        </p:nvGrpSpPr>
        <p:grpSpPr>
          <a:xfrm flipV="1">
            <a:off x="7023176" y="2669299"/>
            <a:ext cx="864096" cy="1800200"/>
            <a:chOff x="2699792" y="2837856"/>
            <a:chExt cx="864096" cy="1800200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E91C6ACD-CB70-441C-BA0E-5EFD4CE8B7F3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5D2CA1D8-0A7C-4EE7-A9F6-39B3F6837BDF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B0781C-D7B4-47A5-8C6A-E00320BF41DA}"/>
              </a:ext>
            </a:extLst>
          </p:cNvPr>
          <p:cNvSpPr txBox="1"/>
          <p:nvPr/>
        </p:nvSpPr>
        <p:spPr>
          <a:xfrm>
            <a:off x="1681499" y="4685093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1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7432CB-7293-4366-8C10-80D128743201}"/>
              </a:ext>
            </a:extLst>
          </p:cNvPr>
          <p:cNvSpPr txBox="1"/>
          <p:nvPr/>
        </p:nvSpPr>
        <p:spPr>
          <a:xfrm>
            <a:off x="4352336" y="3903013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2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B15C29-8CEB-435C-8DC0-CB68B324C862}"/>
              </a:ext>
            </a:extLst>
          </p:cNvPr>
          <p:cNvSpPr txBox="1"/>
          <p:nvPr/>
        </p:nvSpPr>
        <p:spPr>
          <a:xfrm>
            <a:off x="7023173" y="3120933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3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808313-FE23-4E6F-B4B4-F6109469DEFA}"/>
              </a:ext>
            </a:extLst>
          </p:cNvPr>
          <p:cNvSpPr txBox="1"/>
          <p:nvPr/>
        </p:nvSpPr>
        <p:spPr>
          <a:xfrm>
            <a:off x="9694010" y="2338853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4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92073E-A6E4-4B65-9644-0083C63C4C5D}"/>
              </a:ext>
            </a:extLst>
          </p:cNvPr>
          <p:cNvGrpSpPr/>
          <p:nvPr/>
        </p:nvGrpSpPr>
        <p:grpSpPr>
          <a:xfrm>
            <a:off x="1300582" y="2593826"/>
            <a:ext cx="1625933" cy="1120762"/>
            <a:chOff x="575693" y="4105536"/>
            <a:chExt cx="1625933" cy="11207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6CFAA3-D414-4A72-B2E1-2BE685C58104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CEA2EA-D649-43E3-BB75-5D32976ACBC1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092000-347E-4301-9A8D-A2CDFC8B2C84}"/>
              </a:ext>
            </a:extLst>
          </p:cNvPr>
          <p:cNvGrpSpPr/>
          <p:nvPr/>
        </p:nvGrpSpPr>
        <p:grpSpPr>
          <a:xfrm>
            <a:off x="3977516" y="1788161"/>
            <a:ext cx="1625933" cy="1120762"/>
            <a:chOff x="575693" y="4105536"/>
            <a:chExt cx="1625933" cy="11207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893EE5E-3B56-4C5F-8D83-5ECC7FF33D4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759E97-8F96-4006-9675-E22EF687F757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8836A9-3AC4-4C2B-89BC-6EAD4D353AF6}"/>
              </a:ext>
            </a:extLst>
          </p:cNvPr>
          <p:cNvGrpSpPr/>
          <p:nvPr/>
        </p:nvGrpSpPr>
        <p:grpSpPr>
          <a:xfrm>
            <a:off x="6665340" y="4959536"/>
            <a:ext cx="1625933" cy="1120762"/>
            <a:chOff x="575693" y="4105536"/>
            <a:chExt cx="1625933" cy="11207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A6153A-82C8-46D9-8787-CF7987D8018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53DA3E5-8DCA-4AF1-BFAC-F26A3F2F51B4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E44609D-C020-40D5-A556-7D9422C23F93}"/>
              </a:ext>
            </a:extLst>
          </p:cNvPr>
          <p:cNvGrpSpPr/>
          <p:nvPr/>
        </p:nvGrpSpPr>
        <p:grpSpPr>
          <a:xfrm>
            <a:off x="9323986" y="4172159"/>
            <a:ext cx="1625933" cy="1120762"/>
            <a:chOff x="575693" y="4105536"/>
            <a:chExt cx="1625933" cy="11207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DD244DA-9BA7-4C9F-BF5A-DB214582A92E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F383E4-EFDD-4217-A936-28664F4361C7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Freeform 47">
            <a:extLst>
              <a:ext uri="{FF2B5EF4-FFF2-40B4-BE49-F238E27FC236}">
                <a16:creationId xmlns:a16="http://schemas.microsoft.com/office/drawing/2014/main" id="{D26813EA-9E51-480A-A460-A51CFD22BCB0}"/>
              </a:ext>
            </a:extLst>
          </p:cNvPr>
          <p:cNvSpPr>
            <a:spLocks noChangeAspect="1"/>
          </p:cNvSpPr>
          <p:nvPr/>
        </p:nvSpPr>
        <p:spPr>
          <a:xfrm>
            <a:off x="1917314" y="530928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48">
            <a:extLst>
              <a:ext uri="{FF2B5EF4-FFF2-40B4-BE49-F238E27FC236}">
                <a16:creationId xmlns:a16="http://schemas.microsoft.com/office/drawing/2014/main" id="{54E00E09-F1D7-4B49-BAF8-14C12A6126D3}"/>
              </a:ext>
            </a:extLst>
          </p:cNvPr>
          <p:cNvSpPr>
            <a:spLocks noChangeAspect="1"/>
          </p:cNvSpPr>
          <p:nvPr/>
        </p:nvSpPr>
        <p:spPr>
          <a:xfrm>
            <a:off x="4607937" y="4636602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Freeform 49">
            <a:extLst>
              <a:ext uri="{FF2B5EF4-FFF2-40B4-BE49-F238E27FC236}">
                <a16:creationId xmlns:a16="http://schemas.microsoft.com/office/drawing/2014/main" id="{81D3A648-A207-4104-BA61-0884EE292CFA}"/>
              </a:ext>
            </a:extLst>
          </p:cNvPr>
          <p:cNvSpPr>
            <a:spLocks noChangeAspect="1"/>
          </p:cNvSpPr>
          <p:nvPr/>
        </p:nvSpPr>
        <p:spPr>
          <a:xfrm>
            <a:off x="9966071" y="3019764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 97">
            <a:extLst>
              <a:ext uri="{FF2B5EF4-FFF2-40B4-BE49-F238E27FC236}">
                <a16:creationId xmlns:a16="http://schemas.microsoft.com/office/drawing/2014/main" id="{EBADF94B-6E92-4642-BB61-335DDCFCC5F1}"/>
              </a:ext>
            </a:extLst>
          </p:cNvPr>
          <p:cNvSpPr>
            <a:spLocks noChangeAspect="1"/>
          </p:cNvSpPr>
          <p:nvPr/>
        </p:nvSpPr>
        <p:spPr>
          <a:xfrm>
            <a:off x="7235468" y="3853660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CEEAE8-81B8-48FD-B6B5-60099DF91923}"/>
              </a:ext>
            </a:extLst>
          </p:cNvPr>
          <p:cNvSpPr txBox="1"/>
          <p:nvPr/>
        </p:nvSpPr>
        <p:spPr>
          <a:xfrm>
            <a:off x="7629037" y="591752"/>
            <a:ext cx="378114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</a:t>
            </a:r>
            <a:r>
              <a:rPr lang="en-GB" altLang="ko-KR" sz="3200" dirty="0"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자유형: 도형 13">
            <a:extLst>
              <a:ext uri="{FF2B5EF4-FFF2-40B4-BE49-F238E27FC236}">
                <a16:creationId xmlns:a16="http://schemas.microsoft.com/office/drawing/2014/main" id="{42A524FE-6F4E-4717-942F-3700FE3C1D57}"/>
              </a:ext>
            </a:extLst>
          </p:cNvPr>
          <p:cNvSpPr/>
          <p:nvPr/>
        </p:nvSpPr>
        <p:spPr>
          <a:xfrm>
            <a:off x="7697309" y="2582810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AB3F37-750C-4DE9-91F3-657B3578D314}"/>
              </a:ext>
            </a:extLst>
          </p:cNvPr>
          <p:cNvSpPr txBox="1"/>
          <p:nvPr/>
        </p:nvSpPr>
        <p:spPr>
          <a:xfrm>
            <a:off x="8438785" y="2854422"/>
            <a:ext cx="262980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자유형: 도형 14">
            <a:extLst>
              <a:ext uri="{FF2B5EF4-FFF2-40B4-BE49-F238E27FC236}">
                <a16:creationId xmlns:a16="http://schemas.microsoft.com/office/drawing/2014/main" id="{07135AE5-9E07-4648-B626-3A6C2903AC69}"/>
              </a:ext>
            </a:extLst>
          </p:cNvPr>
          <p:cNvSpPr/>
          <p:nvPr/>
        </p:nvSpPr>
        <p:spPr>
          <a:xfrm rot="10800000">
            <a:off x="10929034" y="5723025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566058" y="39455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13D9D0-FB47-4A5F-9C2C-B57A0AC5AD7E}"/>
              </a:ext>
            </a:extLst>
          </p:cNvPr>
          <p:cNvSpPr txBox="1"/>
          <p:nvPr/>
        </p:nvSpPr>
        <p:spPr>
          <a:xfrm>
            <a:off x="6321158" y="1415167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4FDF19-C865-482A-BA1B-730EB969F398}"/>
              </a:ext>
            </a:extLst>
          </p:cNvPr>
          <p:cNvSpPr txBox="1"/>
          <p:nvPr/>
        </p:nvSpPr>
        <p:spPr>
          <a:xfrm>
            <a:off x="7316274" y="907336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E2F246-EC78-4715-B6CD-F7E63C5FD39D}"/>
              </a:ext>
            </a:extLst>
          </p:cNvPr>
          <p:cNvSpPr txBox="1"/>
          <p:nvPr/>
        </p:nvSpPr>
        <p:spPr>
          <a:xfrm>
            <a:off x="6096000" y="509983"/>
            <a:ext cx="153154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6600" b="1" dirty="0">
                <a:effectLst/>
              </a:rPr>
              <a:t>01</a:t>
            </a:r>
            <a:endParaRPr lang="ko-KR" altLang="en-US" sz="6600" b="1" dirty="0">
              <a:effectLst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0F9558-D116-4787-80E5-197AC219DD72}"/>
              </a:ext>
            </a:extLst>
          </p:cNvPr>
          <p:cNvSpPr txBox="1"/>
          <p:nvPr/>
        </p:nvSpPr>
        <p:spPr>
          <a:xfrm>
            <a:off x="6321158" y="2912098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64C0C7-1134-4886-A432-9727524DF520}"/>
              </a:ext>
            </a:extLst>
          </p:cNvPr>
          <p:cNvSpPr txBox="1"/>
          <p:nvPr/>
        </p:nvSpPr>
        <p:spPr>
          <a:xfrm>
            <a:off x="7316274" y="2410803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4972A7-3669-4587-826C-21E6D7855AD0}"/>
              </a:ext>
            </a:extLst>
          </p:cNvPr>
          <p:cNvSpPr txBox="1"/>
          <p:nvPr/>
        </p:nvSpPr>
        <p:spPr>
          <a:xfrm>
            <a:off x="6096000" y="2006914"/>
            <a:ext cx="1531549" cy="110799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</a:rPr>
              <a:t>02</a:t>
            </a:r>
            <a:endParaRPr lang="ko-KR" altLang="en-US" sz="66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BB0997-FF6A-453C-82E6-28E92F62F541}"/>
              </a:ext>
            </a:extLst>
          </p:cNvPr>
          <p:cNvSpPr txBox="1"/>
          <p:nvPr/>
        </p:nvSpPr>
        <p:spPr>
          <a:xfrm>
            <a:off x="6321158" y="4402493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04EA72-7C75-4D8D-87A6-25A1E12AAE9C}"/>
              </a:ext>
            </a:extLst>
          </p:cNvPr>
          <p:cNvSpPr txBox="1"/>
          <p:nvPr/>
        </p:nvSpPr>
        <p:spPr>
          <a:xfrm>
            <a:off x="7316274" y="3907734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2AA901-48A4-4828-BC9E-E252A7E05E53}"/>
              </a:ext>
            </a:extLst>
          </p:cNvPr>
          <p:cNvSpPr txBox="1"/>
          <p:nvPr/>
        </p:nvSpPr>
        <p:spPr>
          <a:xfrm>
            <a:off x="6096000" y="3503845"/>
            <a:ext cx="153154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6600" b="1" dirty="0">
                <a:effectLst/>
              </a:rPr>
              <a:t>03</a:t>
            </a:r>
            <a:endParaRPr lang="ko-KR" altLang="en-US" sz="6600" b="1" dirty="0">
              <a:effectLst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CABD0F6-DBE2-4413-980B-56E832F97519}"/>
              </a:ext>
            </a:extLst>
          </p:cNvPr>
          <p:cNvSpPr txBox="1"/>
          <p:nvPr/>
        </p:nvSpPr>
        <p:spPr>
          <a:xfrm>
            <a:off x="6321158" y="5886352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7893BC-E605-46EC-8AA4-A0A9521206E6}"/>
              </a:ext>
            </a:extLst>
          </p:cNvPr>
          <p:cNvSpPr txBox="1"/>
          <p:nvPr/>
        </p:nvSpPr>
        <p:spPr>
          <a:xfrm>
            <a:off x="7316274" y="5398128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DE3CCD-B14A-428D-819E-4A1C6A4A7E2D}"/>
              </a:ext>
            </a:extLst>
          </p:cNvPr>
          <p:cNvSpPr txBox="1"/>
          <p:nvPr/>
        </p:nvSpPr>
        <p:spPr>
          <a:xfrm>
            <a:off x="6096000" y="5000775"/>
            <a:ext cx="153154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6600" b="1" dirty="0">
                <a:effectLst/>
              </a:rPr>
              <a:t>04</a:t>
            </a:r>
            <a:endParaRPr lang="ko-KR" altLang="en-US" sz="6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4643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A9CE6E17-B89F-4362-AD68-A80D519ADEC8}"/>
              </a:ext>
            </a:extLst>
          </p:cNvPr>
          <p:cNvGrpSpPr/>
          <p:nvPr/>
        </p:nvGrpSpPr>
        <p:grpSpPr>
          <a:xfrm>
            <a:off x="3511516" y="1865822"/>
            <a:ext cx="5169802" cy="5179011"/>
            <a:chOff x="3482938" y="1865822"/>
            <a:chExt cx="5169802" cy="5179011"/>
          </a:xfrm>
        </p:grpSpPr>
        <p:sp>
          <p:nvSpPr>
            <p:cNvPr id="56" name="Block Arc 55">
              <a:extLst>
                <a:ext uri="{FF2B5EF4-FFF2-40B4-BE49-F238E27FC236}">
                  <a16:creationId xmlns:a16="http://schemas.microsoft.com/office/drawing/2014/main" id="{462F6C6A-701A-473E-8D60-AD89C6DED2A2}"/>
                </a:ext>
              </a:extLst>
            </p:cNvPr>
            <p:cNvSpPr/>
            <p:nvPr/>
          </p:nvSpPr>
          <p:spPr>
            <a:xfrm>
              <a:off x="3482938" y="1865822"/>
              <a:ext cx="5169802" cy="5169802"/>
            </a:xfrm>
            <a:prstGeom prst="blockArc">
              <a:avLst>
                <a:gd name="adj1" fmla="val 18209127"/>
                <a:gd name="adj2" fmla="val 9638"/>
                <a:gd name="adj3" fmla="val 1943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F1CA57F7-A5E7-4C43-8B57-8CF3024898FC}"/>
                </a:ext>
              </a:extLst>
            </p:cNvPr>
            <p:cNvSpPr/>
            <p:nvPr/>
          </p:nvSpPr>
          <p:spPr>
            <a:xfrm>
              <a:off x="3482938" y="1875031"/>
              <a:ext cx="5169802" cy="5169802"/>
            </a:xfrm>
            <a:prstGeom prst="blockArc">
              <a:avLst>
                <a:gd name="adj1" fmla="val 10770735"/>
                <a:gd name="adj2" fmla="val 14198233"/>
                <a:gd name="adj3" fmla="val 1901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Block Arc 54">
              <a:extLst>
                <a:ext uri="{FF2B5EF4-FFF2-40B4-BE49-F238E27FC236}">
                  <a16:creationId xmlns:a16="http://schemas.microsoft.com/office/drawing/2014/main" id="{E97FD6A6-2357-4CF6-8753-25D98E73EB1E}"/>
                </a:ext>
              </a:extLst>
            </p:cNvPr>
            <p:cNvSpPr/>
            <p:nvPr/>
          </p:nvSpPr>
          <p:spPr>
            <a:xfrm>
              <a:off x="3482938" y="1875031"/>
              <a:ext cx="5169802" cy="5169802"/>
            </a:xfrm>
            <a:prstGeom prst="blockArc">
              <a:avLst>
                <a:gd name="adj1" fmla="val 14295173"/>
                <a:gd name="adj2" fmla="val 18088625"/>
                <a:gd name="adj3" fmla="val 1921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46A96C-E27B-4744-84F5-EF433CA6980F}"/>
              </a:ext>
            </a:extLst>
          </p:cNvPr>
          <p:cNvSpPr txBox="1"/>
          <p:nvPr/>
        </p:nvSpPr>
        <p:spPr>
          <a:xfrm>
            <a:off x="5272627" y="4835816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RISK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10DF3F-244A-4EA2-94BF-BAA94D94492E}"/>
              </a:ext>
            </a:extLst>
          </p:cNvPr>
          <p:cNvSpPr txBox="1"/>
          <p:nvPr/>
        </p:nvSpPr>
        <p:spPr>
          <a:xfrm rot="16795849">
            <a:off x="3499135" y="3620357"/>
            <a:ext cx="10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300" dirty="0">
                <a:solidFill>
                  <a:schemeClr val="bg1"/>
                </a:solidFill>
                <a:cs typeface="Arial" pitchFamily="34" charset="0"/>
              </a:rPr>
              <a:t>LOW</a:t>
            </a:r>
            <a:endParaRPr lang="ko-KR" altLang="en-US" sz="24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15F775-4398-402F-AB19-D8D594554913}"/>
              </a:ext>
            </a:extLst>
          </p:cNvPr>
          <p:cNvSpPr txBox="1"/>
          <p:nvPr/>
        </p:nvSpPr>
        <p:spPr>
          <a:xfrm rot="4796263">
            <a:off x="7484052" y="3604752"/>
            <a:ext cx="114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spc="300" dirty="0">
                <a:solidFill>
                  <a:schemeClr val="bg1"/>
                </a:solidFill>
                <a:cs typeface="Arial" pitchFamily="34" charset="0"/>
              </a:rPr>
              <a:t>HIGH</a:t>
            </a:r>
            <a:endParaRPr lang="ko-KR" altLang="en-US" sz="24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ight Arrow 7">
            <a:extLst>
              <a:ext uri="{FF2B5EF4-FFF2-40B4-BE49-F238E27FC236}">
                <a16:creationId xmlns:a16="http://schemas.microsoft.com/office/drawing/2014/main" id="{FC3DE3D4-AE32-4DFB-A339-886C70B13350}"/>
              </a:ext>
            </a:extLst>
          </p:cNvPr>
          <p:cNvSpPr/>
          <p:nvPr/>
        </p:nvSpPr>
        <p:spPr>
          <a:xfrm rot="16200000">
            <a:off x="6781394" y="4807438"/>
            <a:ext cx="874767" cy="82619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ight Arrow 56">
            <a:extLst>
              <a:ext uri="{FF2B5EF4-FFF2-40B4-BE49-F238E27FC236}">
                <a16:creationId xmlns:a16="http://schemas.microsoft.com/office/drawing/2014/main" id="{58576D6C-1275-45C4-B201-BB63837EA680}"/>
              </a:ext>
            </a:extLst>
          </p:cNvPr>
          <p:cNvSpPr/>
          <p:nvPr/>
        </p:nvSpPr>
        <p:spPr>
          <a:xfrm rot="5400000">
            <a:off x="4487514" y="4807438"/>
            <a:ext cx="874767" cy="8261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720634-1727-4319-AF38-5CF8D559FC76}"/>
              </a:ext>
            </a:extLst>
          </p:cNvPr>
          <p:cNvGrpSpPr/>
          <p:nvPr/>
        </p:nvGrpSpPr>
        <p:grpSpPr>
          <a:xfrm>
            <a:off x="8277711" y="4931286"/>
            <a:ext cx="3384391" cy="672313"/>
            <a:chOff x="4965552" y="1768882"/>
            <a:chExt cx="2583556" cy="67231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649E6C-D731-4279-A708-6EA1C3541BB2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95653F9-8700-4C0F-96D8-2D7C1A178046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DFE49A0-87DB-4F74-8DB4-5BA167F98CA6}"/>
              </a:ext>
            </a:extLst>
          </p:cNvPr>
          <p:cNvGrpSpPr/>
          <p:nvPr/>
        </p:nvGrpSpPr>
        <p:grpSpPr>
          <a:xfrm>
            <a:off x="8277711" y="5662005"/>
            <a:ext cx="3384391" cy="672313"/>
            <a:chOff x="4965552" y="1768882"/>
            <a:chExt cx="2583556" cy="67231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D35FEDD-E8B5-48A8-BF65-C29C6A3F2A34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37F7B1-73E4-4ADD-A7B3-451167622B91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Freeform 17">
            <a:extLst>
              <a:ext uri="{FF2B5EF4-FFF2-40B4-BE49-F238E27FC236}">
                <a16:creationId xmlns:a16="http://schemas.microsoft.com/office/drawing/2014/main" id="{CD255075-3608-48A7-8AD4-2AAEEED6D81C}"/>
              </a:ext>
            </a:extLst>
          </p:cNvPr>
          <p:cNvSpPr/>
          <p:nvPr/>
        </p:nvSpPr>
        <p:spPr>
          <a:xfrm>
            <a:off x="7360801" y="5998161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Freeform 18">
            <a:extLst>
              <a:ext uri="{FF2B5EF4-FFF2-40B4-BE49-F238E27FC236}">
                <a16:creationId xmlns:a16="http://schemas.microsoft.com/office/drawing/2014/main" id="{A26D4AF3-B013-4F87-A7B4-D8A3B04BADA6}"/>
              </a:ext>
            </a:extLst>
          </p:cNvPr>
          <p:cNvSpPr/>
          <p:nvPr/>
        </p:nvSpPr>
        <p:spPr>
          <a:xfrm>
            <a:off x="7774457" y="526744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4D18F54-C2B4-4425-BD4C-B110879C53E7}"/>
              </a:ext>
            </a:extLst>
          </p:cNvPr>
          <p:cNvGrpSpPr/>
          <p:nvPr/>
        </p:nvGrpSpPr>
        <p:grpSpPr>
          <a:xfrm>
            <a:off x="529899" y="4931286"/>
            <a:ext cx="3391027" cy="672313"/>
            <a:chOff x="4965552" y="1768882"/>
            <a:chExt cx="2583556" cy="67231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640C1D-B95D-41D4-A1C5-FE65B9E091D8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8A44EE4-B0A2-40CA-A727-1D062F099189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EEC4B7E-37BB-4095-820F-516AD889EDD8}"/>
              </a:ext>
            </a:extLst>
          </p:cNvPr>
          <p:cNvGrpSpPr/>
          <p:nvPr/>
        </p:nvGrpSpPr>
        <p:grpSpPr>
          <a:xfrm>
            <a:off x="529899" y="5662005"/>
            <a:ext cx="3391027" cy="672313"/>
            <a:chOff x="4965552" y="1768882"/>
            <a:chExt cx="2583556" cy="67231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AD13741-7C5D-4690-8C09-016CB3C3A9C8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7CC09AF-D0BD-4044-8793-3BFEF4E6CB89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Freeform 80">
            <a:extLst>
              <a:ext uri="{FF2B5EF4-FFF2-40B4-BE49-F238E27FC236}">
                <a16:creationId xmlns:a16="http://schemas.microsoft.com/office/drawing/2014/main" id="{A004C571-D6D1-4C3B-91B1-5230FF8A0B2D}"/>
              </a:ext>
            </a:extLst>
          </p:cNvPr>
          <p:cNvSpPr/>
          <p:nvPr/>
        </p:nvSpPr>
        <p:spPr>
          <a:xfrm rot="10800000">
            <a:off x="3938555" y="5998161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Freeform 81">
            <a:extLst>
              <a:ext uri="{FF2B5EF4-FFF2-40B4-BE49-F238E27FC236}">
                <a16:creationId xmlns:a16="http://schemas.microsoft.com/office/drawing/2014/main" id="{282FBC62-C83C-4FE9-AA37-A55ECE951589}"/>
              </a:ext>
            </a:extLst>
          </p:cNvPr>
          <p:cNvSpPr/>
          <p:nvPr/>
        </p:nvSpPr>
        <p:spPr>
          <a:xfrm rot="10800000">
            <a:off x="3938555" y="526744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80B2BAA-F7E3-4EC9-AF74-77C80426DD84}"/>
              </a:ext>
            </a:extLst>
          </p:cNvPr>
          <p:cNvGrpSpPr/>
          <p:nvPr/>
        </p:nvGrpSpPr>
        <p:grpSpPr>
          <a:xfrm>
            <a:off x="8516065" y="2033811"/>
            <a:ext cx="2711712" cy="1068786"/>
            <a:chOff x="270023" y="1671304"/>
            <a:chExt cx="2279585" cy="107947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E020070-EFCE-4128-843D-582E5B8F8064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AABBAEE-09AD-4D29-9D7E-4F45AE11B4DC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BC9657B-7C33-4F9C-9550-6120AA901C63}"/>
              </a:ext>
            </a:extLst>
          </p:cNvPr>
          <p:cNvGrpSpPr/>
          <p:nvPr/>
        </p:nvGrpSpPr>
        <p:grpSpPr>
          <a:xfrm>
            <a:off x="952166" y="2033811"/>
            <a:ext cx="2734154" cy="1068786"/>
            <a:chOff x="270023" y="1671304"/>
            <a:chExt cx="2279585" cy="107947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106CEEF-C50C-4EED-AD0B-705CC530FC17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DD8B9E6-9954-41C7-8A02-B8FB855DA045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8358E1E-D078-4C04-8E5A-C491044C70B6}"/>
              </a:ext>
            </a:extLst>
          </p:cNvPr>
          <p:cNvSpPr txBox="1"/>
          <p:nvPr/>
        </p:nvSpPr>
        <p:spPr>
          <a:xfrm>
            <a:off x="5121962" y="3518408"/>
            <a:ext cx="19479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Diabetes Risk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BA24B2D-0198-4610-A67C-E2840D422E05}"/>
              </a:ext>
            </a:extLst>
          </p:cNvPr>
          <p:cNvGrpSpPr/>
          <p:nvPr/>
        </p:nvGrpSpPr>
        <p:grpSpPr>
          <a:xfrm>
            <a:off x="4569471" y="2939663"/>
            <a:ext cx="3053893" cy="3053893"/>
            <a:chOff x="4569471" y="2939663"/>
            <a:chExt cx="3053893" cy="3053893"/>
          </a:xfrm>
        </p:grpSpPr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C2F90033-C592-4117-86D5-0E8A6CED4E43}"/>
                </a:ext>
              </a:extLst>
            </p:cNvPr>
            <p:cNvSpPr/>
            <p:nvPr/>
          </p:nvSpPr>
          <p:spPr>
            <a:xfrm>
              <a:off x="4569471" y="2939663"/>
              <a:ext cx="3053893" cy="3053893"/>
            </a:xfrm>
            <a:prstGeom prst="blockArc">
              <a:avLst>
                <a:gd name="adj1" fmla="val 10800000"/>
                <a:gd name="adj2" fmla="val 22846"/>
                <a:gd name="adj3" fmla="val 206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EABEABA-A8C7-4FF2-938B-7208DF8F0C8C}"/>
                </a:ext>
              </a:extLst>
            </p:cNvPr>
            <p:cNvSpPr/>
            <p:nvPr/>
          </p:nvSpPr>
          <p:spPr>
            <a:xfrm>
              <a:off x="4584034" y="4406194"/>
              <a:ext cx="132184" cy="6041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A1A1612-4DB0-4040-B3CF-25F2C024800C}"/>
                </a:ext>
              </a:extLst>
            </p:cNvPr>
            <p:cNvSpPr/>
            <p:nvPr/>
          </p:nvSpPr>
          <p:spPr>
            <a:xfrm rot="5400000">
              <a:off x="6034416" y="3000204"/>
              <a:ext cx="132184" cy="6041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8E41549-40A1-4864-9C80-8CB019F9639F}"/>
                </a:ext>
              </a:extLst>
            </p:cNvPr>
            <p:cNvSpPr/>
            <p:nvPr/>
          </p:nvSpPr>
          <p:spPr>
            <a:xfrm rot="2814162">
              <a:off x="5030232" y="3398793"/>
              <a:ext cx="132184" cy="6041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0A00A22-568A-4FB1-9BCA-9FD20F060EB3}"/>
                </a:ext>
              </a:extLst>
            </p:cNvPr>
            <p:cNvSpPr/>
            <p:nvPr/>
          </p:nvSpPr>
          <p:spPr>
            <a:xfrm rot="900000">
              <a:off x="4650126" y="4059444"/>
              <a:ext cx="132184" cy="6041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BD684B2-06AA-459C-9842-8C3BFCED9A66}"/>
                </a:ext>
              </a:extLst>
            </p:cNvPr>
            <p:cNvSpPr/>
            <p:nvPr/>
          </p:nvSpPr>
          <p:spPr>
            <a:xfrm rot="2095840">
              <a:off x="4805472" y="3688257"/>
              <a:ext cx="132184" cy="6041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DD7BEA7-EE73-4CA8-B618-66290774CC35}"/>
                </a:ext>
              </a:extLst>
            </p:cNvPr>
            <p:cNvSpPr/>
            <p:nvPr/>
          </p:nvSpPr>
          <p:spPr>
            <a:xfrm rot="3893659">
              <a:off x="5327300" y="3176988"/>
              <a:ext cx="132184" cy="6041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477A935-013C-4DB6-8FBB-F0E1C9FA8DDC}"/>
                </a:ext>
              </a:extLst>
            </p:cNvPr>
            <p:cNvSpPr/>
            <p:nvPr/>
          </p:nvSpPr>
          <p:spPr>
            <a:xfrm rot="4696413">
              <a:off x="5679935" y="3029552"/>
              <a:ext cx="132184" cy="6041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8FE3867-D034-4D8A-959D-0448F9D40F02}"/>
                </a:ext>
              </a:extLst>
            </p:cNvPr>
            <p:cNvGrpSpPr/>
            <p:nvPr/>
          </p:nvGrpSpPr>
          <p:grpSpPr>
            <a:xfrm flipH="1">
              <a:off x="6415816" y="3004613"/>
              <a:ext cx="1192200" cy="1472941"/>
              <a:chOff x="4736434" y="3146068"/>
              <a:chExt cx="1192200" cy="1472941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FC44B2A-7551-4455-9D43-5B7037E35587}"/>
                  </a:ext>
                </a:extLst>
              </p:cNvPr>
              <p:cNvSpPr/>
              <p:nvPr/>
            </p:nvSpPr>
            <p:spPr>
              <a:xfrm>
                <a:off x="4736434" y="4558594"/>
                <a:ext cx="132184" cy="6041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5D48B8-2A31-458A-8A28-78259FE20D83}"/>
                  </a:ext>
                </a:extLst>
              </p:cNvPr>
              <p:cNvSpPr/>
              <p:nvPr/>
            </p:nvSpPr>
            <p:spPr>
              <a:xfrm rot="2814162">
                <a:off x="5182632" y="3551193"/>
                <a:ext cx="132184" cy="6041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DBCEE6A-3FE9-4353-A250-7C721ECAEDCE}"/>
                  </a:ext>
                </a:extLst>
              </p:cNvPr>
              <p:cNvSpPr/>
              <p:nvPr/>
            </p:nvSpPr>
            <p:spPr>
              <a:xfrm rot="900000">
                <a:off x="4802526" y="4211844"/>
                <a:ext cx="132184" cy="6041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219989E-C9B5-472E-BE79-0E201149808F}"/>
                  </a:ext>
                </a:extLst>
              </p:cNvPr>
              <p:cNvSpPr/>
              <p:nvPr/>
            </p:nvSpPr>
            <p:spPr>
              <a:xfrm rot="2095840">
                <a:off x="4957872" y="3840657"/>
                <a:ext cx="132184" cy="6041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E827007-EE2C-442B-9467-97E3A9140F10}"/>
                  </a:ext>
                </a:extLst>
              </p:cNvPr>
              <p:cNvSpPr/>
              <p:nvPr/>
            </p:nvSpPr>
            <p:spPr>
              <a:xfrm rot="3893659">
                <a:off x="5479700" y="3329388"/>
                <a:ext cx="132184" cy="6041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763A754-DAC6-4119-8571-F9A79DE7BA17}"/>
                  </a:ext>
                </a:extLst>
              </p:cNvPr>
              <p:cNvSpPr/>
              <p:nvPr/>
            </p:nvSpPr>
            <p:spPr>
              <a:xfrm rot="4696413">
                <a:off x="5832335" y="3181952"/>
                <a:ext cx="132184" cy="6041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BCB08A3-963A-42BA-A52E-DCE74880C7B4}"/>
              </a:ext>
            </a:extLst>
          </p:cNvPr>
          <p:cNvSpPr/>
          <p:nvPr/>
        </p:nvSpPr>
        <p:spPr>
          <a:xfrm flipH="1">
            <a:off x="5808342" y="3915658"/>
            <a:ext cx="1732971" cy="614480"/>
          </a:xfrm>
          <a:custGeom>
            <a:avLst/>
            <a:gdLst>
              <a:gd name="connsiteX0" fmla="*/ 47316 w 1732971"/>
              <a:gd name="connsiteY0" fmla="*/ 214 h 614480"/>
              <a:gd name="connsiteX1" fmla="*/ 1231518 w 1732971"/>
              <a:gd name="connsiteY1" fmla="*/ 184648 h 614480"/>
              <a:gd name="connsiteX2" fmla="*/ 1403782 w 1732971"/>
              <a:gd name="connsiteY2" fmla="*/ 211478 h 614480"/>
              <a:gd name="connsiteX3" fmla="*/ 1429198 w 1732971"/>
              <a:gd name="connsiteY3" fmla="*/ 194342 h 614480"/>
              <a:gd name="connsiteX4" fmla="*/ 1514310 w 1732971"/>
              <a:gd name="connsiteY4" fmla="*/ 177158 h 614480"/>
              <a:gd name="connsiteX5" fmla="*/ 1732971 w 1732971"/>
              <a:gd name="connsiteY5" fmla="*/ 395819 h 614480"/>
              <a:gd name="connsiteX6" fmla="*/ 1514310 w 1732971"/>
              <a:gd name="connsiteY6" fmla="*/ 614480 h 614480"/>
              <a:gd name="connsiteX7" fmla="*/ 1312833 w 1732971"/>
              <a:gd name="connsiteY7" fmla="*/ 480932 h 614480"/>
              <a:gd name="connsiteX8" fmla="*/ 1305325 w 1732971"/>
              <a:gd name="connsiteY8" fmla="*/ 443746 h 614480"/>
              <a:gd name="connsiteX9" fmla="*/ 1180404 w 1732971"/>
              <a:gd name="connsiteY9" fmla="*/ 404500 h 614480"/>
              <a:gd name="connsiteX10" fmla="*/ 114 w 1732971"/>
              <a:gd name="connsiteY10" fmla="*/ 14432 h 614480"/>
              <a:gd name="connsiteX11" fmla="*/ 47316 w 1732971"/>
              <a:gd name="connsiteY11" fmla="*/ 214 h 61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2971" h="614480">
                <a:moveTo>
                  <a:pt x="47316" y="214"/>
                </a:moveTo>
                <a:cubicBezTo>
                  <a:pt x="216803" y="-5743"/>
                  <a:pt x="804606" y="113536"/>
                  <a:pt x="1231518" y="184648"/>
                </a:cubicBezTo>
                <a:lnTo>
                  <a:pt x="1403782" y="211478"/>
                </a:lnTo>
                <a:lnTo>
                  <a:pt x="1429198" y="194342"/>
                </a:lnTo>
                <a:cubicBezTo>
                  <a:pt x="1455358" y="183277"/>
                  <a:pt x="1484119" y="177158"/>
                  <a:pt x="1514310" y="177158"/>
                </a:cubicBezTo>
                <a:cubicBezTo>
                  <a:pt x="1635073" y="177158"/>
                  <a:pt x="1732971" y="275056"/>
                  <a:pt x="1732971" y="395819"/>
                </a:cubicBezTo>
                <a:cubicBezTo>
                  <a:pt x="1732971" y="516582"/>
                  <a:pt x="1635073" y="614480"/>
                  <a:pt x="1514310" y="614480"/>
                </a:cubicBezTo>
                <a:cubicBezTo>
                  <a:pt x="1423738" y="614480"/>
                  <a:pt x="1346027" y="559413"/>
                  <a:pt x="1312833" y="480932"/>
                </a:cubicBezTo>
                <a:lnTo>
                  <a:pt x="1305325" y="443746"/>
                </a:lnTo>
                <a:lnTo>
                  <a:pt x="1180404" y="404500"/>
                </a:lnTo>
                <a:cubicBezTo>
                  <a:pt x="697224" y="257518"/>
                  <a:pt x="-10332" y="68135"/>
                  <a:pt x="114" y="14432"/>
                </a:cubicBezTo>
                <a:cubicBezTo>
                  <a:pt x="2441" y="5679"/>
                  <a:pt x="19069" y="1207"/>
                  <a:pt x="47316" y="214"/>
                </a:cubicBezTo>
                <a:close/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32ABEA9-F999-4595-8604-C947C334149C}"/>
              </a:ext>
            </a:extLst>
          </p:cNvPr>
          <p:cNvSpPr/>
          <p:nvPr/>
        </p:nvSpPr>
        <p:spPr>
          <a:xfrm>
            <a:off x="5854389" y="4135430"/>
            <a:ext cx="341768" cy="3417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B21BC8-D0A2-4FAC-B8EB-046C337F1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2929"/>
              </p:ext>
            </p:extLst>
          </p:nvPr>
        </p:nvGraphicFramePr>
        <p:xfrm>
          <a:off x="923109" y="1823068"/>
          <a:ext cx="10345780" cy="32453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6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7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5F15F50-D9C9-4710-9C5D-C30064BF9F15}"/>
              </a:ext>
            </a:extLst>
          </p:cNvPr>
          <p:cNvGrpSpPr/>
          <p:nvPr/>
        </p:nvGrpSpPr>
        <p:grpSpPr>
          <a:xfrm>
            <a:off x="935962" y="5261366"/>
            <a:ext cx="10320079" cy="800705"/>
            <a:chOff x="777280" y="5157192"/>
            <a:chExt cx="10320079" cy="1029601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1D9292E2-7AE5-4377-9001-C8C6A37BAAF3}"/>
                </a:ext>
              </a:extLst>
            </p:cNvPr>
            <p:cNvSpPr/>
            <p:nvPr/>
          </p:nvSpPr>
          <p:spPr>
            <a:xfrm rot="16200000" flipH="1">
              <a:off x="5501831" y="578394"/>
              <a:ext cx="1016729" cy="10174326"/>
            </a:xfrm>
            <a:prstGeom prst="roundRect">
              <a:avLst>
                <a:gd name="adj" fmla="val 2135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38730AB3-BA8A-48AC-8FB8-1FA55784A233}"/>
                </a:ext>
              </a:extLst>
            </p:cNvPr>
            <p:cNvSpPr/>
            <p:nvPr/>
          </p:nvSpPr>
          <p:spPr>
            <a:xfrm rot="16200000">
              <a:off x="1296730" y="4637743"/>
              <a:ext cx="1029600" cy="2068499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E594B43-8C38-4FA1-9745-E85A4BC0037C}"/>
              </a:ext>
            </a:extLst>
          </p:cNvPr>
          <p:cNvSpPr txBox="1"/>
          <p:nvPr/>
        </p:nvSpPr>
        <p:spPr>
          <a:xfrm>
            <a:off x="3264419" y="5338552"/>
            <a:ext cx="761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A7FD1-FA2B-4B95-A9D1-AF5A7558B9A0}"/>
              </a:ext>
            </a:extLst>
          </p:cNvPr>
          <p:cNvSpPr txBox="1"/>
          <p:nvPr/>
        </p:nvSpPr>
        <p:spPr>
          <a:xfrm>
            <a:off x="1312639" y="5507830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BAD0A67E-ABF8-48BD-AA64-F6A6BDBD12F7}"/>
              </a:ext>
            </a:extLst>
          </p:cNvPr>
          <p:cNvSpPr/>
          <p:nvPr/>
        </p:nvSpPr>
        <p:spPr>
          <a:xfrm>
            <a:off x="404446" y="3701562"/>
            <a:ext cx="11383108" cy="2704859"/>
          </a:xfrm>
          <a:prstGeom prst="frame">
            <a:avLst>
              <a:gd name="adj1" fmla="val 8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75178-7438-4A2C-95C2-293E5FDD0334}"/>
              </a:ext>
            </a:extLst>
          </p:cNvPr>
          <p:cNvSpPr txBox="1"/>
          <p:nvPr/>
        </p:nvSpPr>
        <p:spPr>
          <a:xfrm>
            <a:off x="2558562" y="3352022"/>
            <a:ext cx="73609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D2664-0C65-48C5-8D6F-5F0880FC7AF9}"/>
              </a:ext>
            </a:extLst>
          </p:cNvPr>
          <p:cNvSpPr txBox="1"/>
          <p:nvPr/>
        </p:nvSpPr>
        <p:spPr>
          <a:xfrm>
            <a:off x="4824047" y="3970891"/>
            <a:ext cx="254390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PowerPoint Templates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7F5B9E-59C4-4986-BC71-DF81D1FFE140}"/>
              </a:ext>
            </a:extLst>
          </p:cNvPr>
          <p:cNvSpPr txBox="1"/>
          <p:nvPr/>
        </p:nvSpPr>
        <p:spPr>
          <a:xfrm>
            <a:off x="913290" y="4512139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직사각형 11">
            <a:extLst>
              <a:ext uri="{FF2B5EF4-FFF2-40B4-BE49-F238E27FC236}">
                <a16:creationId xmlns:a16="http://schemas.microsoft.com/office/drawing/2014/main" id="{F51C8CC1-06B5-4335-97F1-4335558FAABF}"/>
              </a:ext>
            </a:extLst>
          </p:cNvPr>
          <p:cNvSpPr/>
          <p:nvPr/>
        </p:nvSpPr>
        <p:spPr>
          <a:xfrm>
            <a:off x="8526800" y="4569477"/>
            <a:ext cx="2751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</a:rPr>
              <a:t>YOUR CONTENTS 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24" name="직사각형 13">
            <a:extLst>
              <a:ext uri="{FF2B5EF4-FFF2-40B4-BE49-F238E27FC236}">
                <a16:creationId xmlns:a16="http://schemas.microsoft.com/office/drawing/2014/main" id="{01ECF97B-DD68-43FC-B1A4-0E18C377671D}"/>
              </a:ext>
            </a:extLst>
          </p:cNvPr>
          <p:cNvSpPr/>
          <p:nvPr/>
        </p:nvSpPr>
        <p:spPr>
          <a:xfrm>
            <a:off x="8526800" y="4943026"/>
            <a:ext cx="2751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직사각형 11">
            <a:extLst>
              <a:ext uri="{FF2B5EF4-FFF2-40B4-BE49-F238E27FC236}">
                <a16:creationId xmlns:a16="http://schemas.microsoft.com/office/drawing/2014/main" id="{B8EECF6E-3691-4405-A387-8BB1BEF99A74}"/>
              </a:ext>
            </a:extLst>
          </p:cNvPr>
          <p:cNvSpPr/>
          <p:nvPr/>
        </p:nvSpPr>
        <p:spPr>
          <a:xfrm>
            <a:off x="5266046" y="4569477"/>
            <a:ext cx="2751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4"/>
                </a:solidFill>
              </a:rPr>
              <a:t>YOUR CONTENTS </a:t>
            </a:r>
            <a:endParaRPr lang="ko-KR" altLang="en-US" b="1" dirty="0">
              <a:solidFill>
                <a:schemeClr val="accent4"/>
              </a:solidFill>
            </a:endParaRPr>
          </a:p>
        </p:txBody>
      </p:sp>
      <p:sp>
        <p:nvSpPr>
          <p:cNvPr id="26" name="직사각형 13">
            <a:extLst>
              <a:ext uri="{FF2B5EF4-FFF2-40B4-BE49-F238E27FC236}">
                <a16:creationId xmlns:a16="http://schemas.microsoft.com/office/drawing/2014/main" id="{5FE9009B-C7F1-4384-A20C-F87E24F3B140}"/>
              </a:ext>
            </a:extLst>
          </p:cNvPr>
          <p:cNvSpPr/>
          <p:nvPr/>
        </p:nvSpPr>
        <p:spPr>
          <a:xfrm>
            <a:off x="5266046" y="4943026"/>
            <a:ext cx="2751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B326FB-A394-4BD2-B7D4-8F181B6DD0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3">
            <a:extLst>
              <a:ext uri="{FF2B5EF4-FFF2-40B4-BE49-F238E27FC236}">
                <a16:creationId xmlns:a16="http://schemas.microsoft.com/office/drawing/2014/main" id="{81AFA241-4C53-446B-81B1-D367FAC5DDCB}"/>
              </a:ext>
            </a:extLst>
          </p:cNvPr>
          <p:cNvSpPr/>
          <p:nvPr/>
        </p:nvSpPr>
        <p:spPr>
          <a:xfrm>
            <a:off x="5873929" y="3603670"/>
            <a:ext cx="5896520" cy="2595658"/>
          </a:xfrm>
          <a:custGeom>
            <a:avLst/>
            <a:gdLst>
              <a:gd name="connsiteX0" fmla="*/ 4496372 w 9120092"/>
              <a:gd name="connsiteY0" fmla="*/ 1965484 h 4014679"/>
              <a:gd name="connsiteX1" fmla="*/ 4151376 w 9120092"/>
              <a:gd name="connsiteY1" fmla="*/ 2500979 h 4014679"/>
              <a:gd name="connsiteX2" fmla="*/ 4996910 w 9120092"/>
              <a:gd name="connsiteY2" fmla="*/ 3045619 h 4014679"/>
              <a:gd name="connsiteX3" fmla="*/ 5188839 w 9120092"/>
              <a:gd name="connsiteY3" fmla="*/ 2748915 h 4014679"/>
              <a:gd name="connsiteX4" fmla="*/ 5314093 w 9120092"/>
              <a:gd name="connsiteY4" fmla="*/ 2829211 h 4014679"/>
              <a:gd name="connsiteX5" fmla="*/ 4776502 w 9120092"/>
              <a:gd name="connsiteY5" fmla="*/ 3663506 h 4014679"/>
              <a:gd name="connsiteX6" fmla="*/ 4651248 w 9120092"/>
              <a:gd name="connsiteY6" fmla="*/ 3583210 h 4014679"/>
              <a:gd name="connsiteX7" fmla="*/ 4842224 w 9120092"/>
              <a:gd name="connsiteY7" fmla="*/ 3285554 h 4014679"/>
              <a:gd name="connsiteX8" fmla="*/ 3996881 w 9120092"/>
              <a:gd name="connsiteY8" fmla="*/ 2741105 h 4014679"/>
              <a:gd name="connsiteX9" fmla="*/ 3644741 w 9120092"/>
              <a:gd name="connsiteY9" fmla="*/ 3286411 h 4014679"/>
              <a:gd name="connsiteX10" fmla="*/ 3540157 w 9120092"/>
              <a:gd name="connsiteY10" fmla="*/ 3218974 h 4014679"/>
              <a:gd name="connsiteX11" fmla="*/ 3814858 w 9120092"/>
              <a:gd name="connsiteY11" fmla="*/ 2791778 h 4014679"/>
              <a:gd name="connsiteX12" fmla="*/ 3718655 w 9120092"/>
              <a:gd name="connsiteY12" fmla="*/ 2728722 h 4014679"/>
              <a:gd name="connsiteX13" fmla="*/ 3664649 w 9120092"/>
              <a:gd name="connsiteY13" fmla="*/ 2896362 h 4014679"/>
              <a:gd name="connsiteX14" fmla="*/ 3492246 w 9120092"/>
              <a:gd name="connsiteY14" fmla="*/ 3242024 h 4014679"/>
              <a:gd name="connsiteX15" fmla="*/ 3479959 w 9120092"/>
              <a:gd name="connsiteY15" fmla="*/ 3296317 h 4014679"/>
              <a:gd name="connsiteX16" fmla="*/ 3488341 w 9120092"/>
              <a:gd name="connsiteY16" fmla="*/ 3592925 h 4014679"/>
              <a:gd name="connsiteX17" fmla="*/ 3192685 w 9120092"/>
              <a:gd name="connsiteY17" fmla="*/ 3987451 h 4014679"/>
              <a:gd name="connsiteX18" fmla="*/ 2978468 w 9120092"/>
              <a:gd name="connsiteY18" fmla="*/ 3849720 h 4014679"/>
              <a:gd name="connsiteX19" fmla="*/ 2936177 w 9120092"/>
              <a:gd name="connsiteY19" fmla="*/ 3257360 h 4014679"/>
              <a:gd name="connsiteX20" fmla="*/ 2933319 w 9120092"/>
              <a:gd name="connsiteY20" fmla="*/ 3248501 h 4014679"/>
              <a:gd name="connsiteX21" fmla="*/ 2925699 w 9120092"/>
              <a:gd name="connsiteY21" fmla="*/ 3244215 h 4014679"/>
              <a:gd name="connsiteX22" fmla="*/ 2679097 w 9120092"/>
              <a:gd name="connsiteY22" fmla="*/ 3125438 h 4014679"/>
              <a:gd name="connsiteX23" fmla="*/ 2656046 w 9120092"/>
              <a:gd name="connsiteY23" fmla="*/ 2839593 h 4014679"/>
              <a:gd name="connsiteX24" fmla="*/ 2806827 w 9120092"/>
              <a:gd name="connsiteY24" fmla="*/ 2436114 h 4014679"/>
              <a:gd name="connsiteX25" fmla="*/ 2926461 w 9120092"/>
              <a:gd name="connsiteY25" fmla="*/ 2218944 h 4014679"/>
              <a:gd name="connsiteX26" fmla="*/ 943547 w 9120092"/>
              <a:gd name="connsiteY26" fmla="*/ 941642 h 4014679"/>
              <a:gd name="connsiteX27" fmla="*/ 1036701 w 9120092"/>
              <a:gd name="connsiteY27" fmla="*/ 793909 h 4014679"/>
              <a:gd name="connsiteX28" fmla="*/ 980694 w 9120092"/>
              <a:gd name="connsiteY28" fmla="*/ 756952 h 4014679"/>
              <a:gd name="connsiteX29" fmla="*/ 930212 w 9120092"/>
              <a:gd name="connsiteY29" fmla="*/ 760857 h 4014679"/>
              <a:gd name="connsiteX30" fmla="*/ 870109 w 9120092"/>
              <a:gd name="connsiteY30" fmla="*/ 702374 h 4014679"/>
              <a:gd name="connsiteX31" fmla="*/ 844487 w 9120092"/>
              <a:gd name="connsiteY31" fmla="*/ 669798 h 4014679"/>
              <a:gd name="connsiteX32" fmla="*/ 656082 w 9120092"/>
              <a:gd name="connsiteY32" fmla="*/ 547497 h 4014679"/>
              <a:gd name="connsiteX33" fmla="*/ 680371 w 9120092"/>
              <a:gd name="connsiteY33" fmla="*/ 505111 h 4014679"/>
              <a:gd name="connsiteX34" fmla="*/ 576644 w 9120092"/>
              <a:gd name="connsiteY34" fmla="*/ 436626 h 4014679"/>
              <a:gd name="connsiteX35" fmla="*/ 591217 w 9120092"/>
              <a:gd name="connsiteY35" fmla="*/ 397478 h 4014679"/>
              <a:gd name="connsiteX36" fmla="*/ 0 w 9120092"/>
              <a:gd name="connsiteY36" fmla="*/ 16002 h 4014679"/>
              <a:gd name="connsiteX37" fmla="*/ 3905 w 9120092"/>
              <a:gd name="connsiteY37" fmla="*/ 0 h 4014679"/>
              <a:gd name="connsiteX38" fmla="*/ 45720 w 9120092"/>
              <a:gd name="connsiteY38" fmla="*/ 7906 h 4014679"/>
              <a:gd name="connsiteX39" fmla="*/ 565214 w 9120092"/>
              <a:gd name="connsiteY39" fmla="*/ 341471 h 4014679"/>
              <a:gd name="connsiteX40" fmla="*/ 607981 w 9120092"/>
              <a:gd name="connsiteY40" fmla="*/ 368522 h 4014679"/>
              <a:gd name="connsiteX41" fmla="*/ 638842 w 9120092"/>
              <a:gd name="connsiteY41" fmla="*/ 339852 h 4014679"/>
              <a:gd name="connsiteX42" fmla="*/ 742950 w 9120092"/>
              <a:gd name="connsiteY42" fmla="*/ 405956 h 4014679"/>
              <a:gd name="connsiteX43" fmla="*/ 773811 w 9120092"/>
              <a:gd name="connsiteY43" fmla="*/ 367379 h 4014679"/>
              <a:gd name="connsiteX44" fmla="*/ 962978 w 9120092"/>
              <a:gd name="connsiteY44" fmla="*/ 488728 h 4014679"/>
              <a:gd name="connsiteX45" fmla="*/ 1010031 w 9120092"/>
              <a:gd name="connsiteY45" fmla="*/ 496729 h 4014679"/>
              <a:gd name="connsiteX46" fmla="*/ 1092708 w 9120092"/>
              <a:gd name="connsiteY46" fmla="*/ 538829 h 4014679"/>
              <a:gd name="connsiteX47" fmla="*/ 1151573 w 9120092"/>
              <a:gd name="connsiteY47" fmla="*/ 615410 h 4014679"/>
              <a:gd name="connsiteX48" fmla="*/ 1250633 w 9120092"/>
              <a:gd name="connsiteY48" fmla="*/ 465487 h 4014679"/>
              <a:gd name="connsiteX49" fmla="*/ 3301841 w 9120092"/>
              <a:gd name="connsiteY49" fmla="*/ 1786509 h 4014679"/>
              <a:gd name="connsiteX50" fmla="*/ 3371183 w 9120092"/>
              <a:gd name="connsiteY50" fmla="*/ 1665827 h 4014679"/>
              <a:gd name="connsiteX51" fmla="*/ 3784092 w 9120092"/>
              <a:gd name="connsiteY51" fmla="*/ 1222439 h 4014679"/>
              <a:gd name="connsiteX52" fmla="*/ 4665250 w 9120092"/>
              <a:gd name="connsiteY52" fmla="*/ 617696 h 4014679"/>
              <a:gd name="connsiteX53" fmla="*/ 4877276 w 9120092"/>
              <a:gd name="connsiteY53" fmla="*/ 544068 h 4014679"/>
              <a:gd name="connsiteX54" fmla="*/ 5702142 w 9120092"/>
              <a:gd name="connsiteY54" fmla="*/ 639794 h 4014679"/>
              <a:gd name="connsiteX55" fmla="*/ 6253449 w 9120092"/>
              <a:gd name="connsiteY55" fmla="*/ 945928 h 4014679"/>
              <a:gd name="connsiteX56" fmla="*/ 6736080 w 9120092"/>
              <a:gd name="connsiteY56" fmla="*/ 1257395 h 4014679"/>
              <a:gd name="connsiteX57" fmla="*/ 7120319 w 9120092"/>
              <a:gd name="connsiteY57" fmla="*/ 1364456 h 4014679"/>
              <a:gd name="connsiteX58" fmla="*/ 7215950 w 9120092"/>
              <a:gd name="connsiteY58" fmla="*/ 1364837 h 4014679"/>
              <a:gd name="connsiteX59" fmla="*/ 7150894 w 9120092"/>
              <a:gd name="connsiteY59" fmla="*/ 1232821 h 4014679"/>
              <a:gd name="connsiteX60" fmla="*/ 8133112 w 9120092"/>
              <a:gd name="connsiteY60" fmla="*/ 736568 h 4014679"/>
              <a:gd name="connsiteX61" fmla="*/ 9120092 w 9120092"/>
              <a:gd name="connsiteY61" fmla="*/ 2690908 h 4014679"/>
              <a:gd name="connsiteX62" fmla="*/ 8137970 w 9120092"/>
              <a:gd name="connsiteY62" fmla="*/ 3186970 h 4014679"/>
              <a:gd name="connsiteX63" fmla="*/ 8042148 w 9120092"/>
              <a:gd name="connsiteY63" fmla="*/ 3000375 h 4014679"/>
              <a:gd name="connsiteX64" fmla="*/ 7901083 w 9120092"/>
              <a:gd name="connsiteY64" fmla="*/ 3087529 h 4014679"/>
              <a:gd name="connsiteX65" fmla="*/ 7492936 w 9120092"/>
              <a:gd name="connsiteY65" fmla="*/ 3260598 h 4014679"/>
              <a:gd name="connsiteX66" fmla="*/ 7113746 w 9120092"/>
              <a:gd name="connsiteY66" fmla="*/ 3216116 h 4014679"/>
              <a:gd name="connsiteX67" fmla="*/ 6737223 w 9120092"/>
              <a:gd name="connsiteY67" fmla="*/ 2961037 h 4014679"/>
              <a:gd name="connsiteX68" fmla="*/ 6190964 w 9120092"/>
              <a:gd name="connsiteY68" fmla="*/ 2533174 h 4014679"/>
              <a:gd name="connsiteX69" fmla="*/ 5473923 w 9120092"/>
              <a:gd name="connsiteY69" fmla="*/ 2240375 h 4014679"/>
              <a:gd name="connsiteX70" fmla="*/ 4842987 w 9120092"/>
              <a:gd name="connsiteY70" fmla="*/ 2135124 h 4014679"/>
              <a:gd name="connsiteX71" fmla="*/ 4527518 w 9120092"/>
              <a:gd name="connsiteY71" fmla="*/ 1987010 h 4014679"/>
              <a:gd name="connsiteX72" fmla="*/ 4496372 w 9120092"/>
              <a:gd name="connsiteY72" fmla="*/ 1965484 h 4014679"/>
              <a:gd name="connsiteX73" fmla="*/ 4374547 w 9120092"/>
              <a:gd name="connsiteY73" fmla="*/ 1923764 h 4014679"/>
              <a:gd name="connsiteX74" fmla="*/ 4364165 w 9120092"/>
              <a:gd name="connsiteY74" fmla="*/ 1910239 h 4014679"/>
              <a:gd name="connsiteX75" fmla="*/ 3950589 w 9120092"/>
              <a:gd name="connsiteY75" fmla="*/ 2204847 h 4014679"/>
              <a:gd name="connsiteX76" fmla="*/ 4122706 w 9120092"/>
              <a:gd name="connsiteY76" fmla="*/ 2314575 h 4014679"/>
              <a:gd name="connsiteX77" fmla="*/ 4374547 w 9120092"/>
              <a:gd name="connsiteY77" fmla="*/ 1923764 h 401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120092" h="4014679">
                <a:moveTo>
                  <a:pt x="4496372" y="1965484"/>
                </a:moveTo>
                <a:cubicBezTo>
                  <a:pt x="4380357" y="2145602"/>
                  <a:pt x="4267391" y="2320862"/>
                  <a:pt x="4151376" y="2500979"/>
                </a:cubicBezTo>
                <a:cubicBezTo>
                  <a:pt x="4433697" y="2682812"/>
                  <a:pt x="4713637" y="2863120"/>
                  <a:pt x="4996910" y="3045619"/>
                </a:cubicBezTo>
                <a:cubicBezTo>
                  <a:pt x="5061871" y="2945225"/>
                  <a:pt x="5124355" y="2848642"/>
                  <a:pt x="5188839" y="2748915"/>
                </a:cubicBezTo>
                <a:cubicBezTo>
                  <a:pt x="5231416" y="2776252"/>
                  <a:pt x="5270754" y="2801398"/>
                  <a:pt x="5314093" y="2829211"/>
                </a:cubicBezTo>
                <a:cubicBezTo>
                  <a:pt x="5134166" y="3108389"/>
                  <a:pt x="4956429" y="3384233"/>
                  <a:pt x="4776502" y="3663506"/>
                </a:cubicBezTo>
                <a:cubicBezTo>
                  <a:pt x="4733354" y="3635788"/>
                  <a:pt x="4693825" y="3610451"/>
                  <a:pt x="4651248" y="3583210"/>
                </a:cubicBezTo>
                <a:cubicBezTo>
                  <a:pt x="4715161" y="3483578"/>
                  <a:pt x="4777835" y="3385852"/>
                  <a:pt x="4842224" y="3285554"/>
                </a:cubicBezTo>
                <a:cubicBezTo>
                  <a:pt x="4560284" y="3103912"/>
                  <a:pt x="4281107" y="2924175"/>
                  <a:pt x="3996881" y="2741105"/>
                </a:cubicBezTo>
                <a:cubicBezTo>
                  <a:pt x="3879533" y="2922746"/>
                  <a:pt x="3763232" y="3102959"/>
                  <a:pt x="3644741" y="3286411"/>
                </a:cubicBezTo>
                <a:cubicBezTo>
                  <a:pt x="3610356" y="3264218"/>
                  <a:pt x="3577590" y="3243167"/>
                  <a:pt x="3540157" y="3218974"/>
                </a:cubicBezTo>
                <a:cubicBezTo>
                  <a:pt x="3631502" y="3076861"/>
                  <a:pt x="3721703" y="2936558"/>
                  <a:pt x="3814858" y="2791778"/>
                </a:cubicBezTo>
                <a:cubicBezTo>
                  <a:pt x="3784854" y="2772061"/>
                  <a:pt x="3754946" y="2752535"/>
                  <a:pt x="3718655" y="2728722"/>
                </a:cubicBezTo>
                <a:cubicBezTo>
                  <a:pt x="3699605" y="2787206"/>
                  <a:pt x="3678650" y="2840831"/>
                  <a:pt x="3664649" y="2896362"/>
                </a:cubicBezTo>
                <a:cubicBezTo>
                  <a:pt x="3632454" y="3024569"/>
                  <a:pt x="3567874" y="3135630"/>
                  <a:pt x="3492246" y="3242024"/>
                </a:cubicBezTo>
                <a:cubicBezTo>
                  <a:pt x="3482149" y="3256121"/>
                  <a:pt x="3477197" y="3279077"/>
                  <a:pt x="3479959" y="3296317"/>
                </a:cubicBezTo>
                <a:cubicBezTo>
                  <a:pt x="3495485" y="3395091"/>
                  <a:pt x="3517868" y="3495770"/>
                  <a:pt x="3488341" y="3592925"/>
                </a:cubicBezTo>
                <a:cubicBezTo>
                  <a:pt x="3437954" y="3758470"/>
                  <a:pt x="3369850" y="3917633"/>
                  <a:pt x="3192685" y="3987451"/>
                </a:cubicBezTo>
                <a:cubicBezTo>
                  <a:pt x="3043333" y="4046315"/>
                  <a:pt x="2997422" y="4013835"/>
                  <a:pt x="2978468" y="3849720"/>
                </a:cubicBezTo>
                <a:cubicBezTo>
                  <a:pt x="2955798" y="3653314"/>
                  <a:pt x="2949607" y="3454908"/>
                  <a:pt x="2936177" y="3257360"/>
                </a:cubicBezTo>
                <a:cubicBezTo>
                  <a:pt x="2935986" y="3254407"/>
                  <a:pt x="2934272" y="3251454"/>
                  <a:pt x="2933319" y="3248501"/>
                </a:cubicBezTo>
                <a:cubicBezTo>
                  <a:pt x="2930747" y="3246978"/>
                  <a:pt x="2927985" y="3243834"/>
                  <a:pt x="2925699" y="3244215"/>
                </a:cubicBezTo>
                <a:cubicBezTo>
                  <a:pt x="2803017" y="3263646"/>
                  <a:pt x="2742343" y="3232214"/>
                  <a:pt x="2679097" y="3125438"/>
                </a:cubicBezTo>
                <a:cubicBezTo>
                  <a:pt x="2624233" y="3032760"/>
                  <a:pt x="2617565" y="2939606"/>
                  <a:pt x="2656046" y="2839593"/>
                </a:cubicBezTo>
                <a:cubicBezTo>
                  <a:pt x="2707672" y="2705576"/>
                  <a:pt x="2751678" y="2568512"/>
                  <a:pt x="2806827" y="2436114"/>
                </a:cubicBezTo>
                <a:cubicBezTo>
                  <a:pt x="2837974" y="2361248"/>
                  <a:pt x="2885028" y="2292953"/>
                  <a:pt x="2926461" y="2218944"/>
                </a:cubicBezTo>
                <a:cubicBezTo>
                  <a:pt x="2272284" y="1797558"/>
                  <a:pt x="1609820" y="1370838"/>
                  <a:pt x="943547" y="941642"/>
                </a:cubicBezTo>
                <a:cubicBezTo>
                  <a:pt x="975074" y="891540"/>
                  <a:pt x="1005078" y="844106"/>
                  <a:pt x="1036701" y="793909"/>
                </a:cubicBezTo>
                <a:cubicBezTo>
                  <a:pt x="1013746" y="778764"/>
                  <a:pt x="993077" y="765048"/>
                  <a:pt x="980694" y="756952"/>
                </a:cubicBezTo>
                <a:cubicBezTo>
                  <a:pt x="957644" y="759333"/>
                  <a:pt x="937927" y="767334"/>
                  <a:pt x="930212" y="760857"/>
                </a:cubicBezTo>
                <a:cubicBezTo>
                  <a:pt x="909257" y="743331"/>
                  <a:pt x="869347" y="744855"/>
                  <a:pt x="870109" y="702374"/>
                </a:cubicBezTo>
                <a:cubicBezTo>
                  <a:pt x="870299" y="691515"/>
                  <a:pt x="855726" y="677323"/>
                  <a:pt x="844487" y="669798"/>
                </a:cubicBezTo>
                <a:cubicBezTo>
                  <a:pt x="782860" y="628555"/>
                  <a:pt x="720185" y="588836"/>
                  <a:pt x="656082" y="547497"/>
                </a:cubicBezTo>
                <a:cubicBezTo>
                  <a:pt x="664369" y="532924"/>
                  <a:pt x="671227" y="521018"/>
                  <a:pt x="680371" y="505111"/>
                </a:cubicBezTo>
                <a:cubicBezTo>
                  <a:pt x="646176" y="482537"/>
                  <a:pt x="612458" y="460248"/>
                  <a:pt x="576644" y="436626"/>
                </a:cubicBezTo>
                <a:cubicBezTo>
                  <a:pt x="580835" y="425387"/>
                  <a:pt x="585026" y="414052"/>
                  <a:pt x="591217" y="397478"/>
                </a:cubicBezTo>
                <a:cubicBezTo>
                  <a:pt x="395002" y="270796"/>
                  <a:pt x="197549" y="143351"/>
                  <a:pt x="0" y="16002"/>
                </a:cubicBezTo>
                <a:cubicBezTo>
                  <a:pt x="1334" y="10668"/>
                  <a:pt x="2667" y="5334"/>
                  <a:pt x="3905" y="0"/>
                </a:cubicBezTo>
                <a:cubicBezTo>
                  <a:pt x="18002" y="2381"/>
                  <a:pt x="34671" y="762"/>
                  <a:pt x="45720" y="7906"/>
                </a:cubicBezTo>
                <a:cubicBezTo>
                  <a:pt x="219266" y="118396"/>
                  <a:pt x="392144" y="230124"/>
                  <a:pt x="565214" y="341471"/>
                </a:cubicBezTo>
                <a:cubicBezTo>
                  <a:pt x="578453" y="350044"/>
                  <a:pt x="591884" y="358331"/>
                  <a:pt x="607981" y="368522"/>
                </a:cubicBezTo>
                <a:cubicBezTo>
                  <a:pt x="617887" y="359283"/>
                  <a:pt x="627793" y="350139"/>
                  <a:pt x="638842" y="339852"/>
                </a:cubicBezTo>
                <a:cubicBezTo>
                  <a:pt x="672941" y="361474"/>
                  <a:pt x="707327" y="383286"/>
                  <a:pt x="742950" y="405956"/>
                </a:cubicBezTo>
                <a:cubicBezTo>
                  <a:pt x="753142" y="393287"/>
                  <a:pt x="761905" y="382334"/>
                  <a:pt x="773811" y="367379"/>
                </a:cubicBezTo>
                <a:cubicBezTo>
                  <a:pt x="836486" y="407765"/>
                  <a:pt x="899446" y="448723"/>
                  <a:pt x="962978" y="488728"/>
                </a:cubicBezTo>
                <a:cubicBezTo>
                  <a:pt x="976884" y="497491"/>
                  <a:pt x="989362" y="499586"/>
                  <a:pt x="1010031" y="496729"/>
                </a:cubicBezTo>
                <a:cubicBezTo>
                  <a:pt x="1036511" y="493014"/>
                  <a:pt x="1094804" y="531495"/>
                  <a:pt x="1092708" y="538829"/>
                </a:cubicBezTo>
                <a:cubicBezTo>
                  <a:pt x="1076516" y="597122"/>
                  <a:pt x="1135761" y="583216"/>
                  <a:pt x="1151573" y="615410"/>
                </a:cubicBezTo>
                <a:cubicBezTo>
                  <a:pt x="1185767" y="563690"/>
                  <a:pt x="1216724" y="516826"/>
                  <a:pt x="1250633" y="465487"/>
                </a:cubicBezTo>
                <a:cubicBezTo>
                  <a:pt x="1934528" y="905923"/>
                  <a:pt x="2616613" y="1345121"/>
                  <a:pt x="3301841" y="1786509"/>
                </a:cubicBezTo>
                <a:cubicBezTo>
                  <a:pt x="3326130" y="1744599"/>
                  <a:pt x="3351562" y="1706594"/>
                  <a:pt x="3371183" y="1665827"/>
                </a:cubicBezTo>
                <a:cubicBezTo>
                  <a:pt x="3463195" y="1475232"/>
                  <a:pt x="3613690" y="1339882"/>
                  <a:pt x="3784092" y="1222439"/>
                </a:cubicBezTo>
                <a:cubicBezTo>
                  <a:pt x="4077462" y="1020318"/>
                  <a:pt x="4368737" y="814959"/>
                  <a:pt x="4665250" y="617696"/>
                </a:cubicBezTo>
                <a:cubicBezTo>
                  <a:pt x="4725734" y="577501"/>
                  <a:pt x="4804124" y="556832"/>
                  <a:pt x="4877276" y="544068"/>
                </a:cubicBezTo>
                <a:cubicBezTo>
                  <a:pt x="5160836" y="494824"/>
                  <a:pt x="5440680" y="507683"/>
                  <a:pt x="5702142" y="639794"/>
                </a:cubicBezTo>
                <a:cubicBezTo>
                  <a:pt x="5889594" y="734473"/>
                  <a:pt x="6073045" y="838105"/>
                  <a:pt x="6253449" y="945928"/>
                </a:cubicBezTo>
                <a:cubicBezTo>
                  <a:pt x="6417755" y="1044035"/>
                  <a:pt x="6575584" y="1153001"/>
                  <a:pt x="6736080" y="1257395"/>
                </a:cubicBezTo>
                <a:cubicBezTo>
                  <a:pt x="6852952" y="1333405"/>
                  <a:pt x="6985635" y="1352741"/>
                  <a:pt x="7120319" y="1364456"/>
                </a:cubicBezTo>
                <a:cubicBezTo>
                  <a:pt x="7149942" y="1367028"/>
                  <a:pt x="7180040" y="1364837"/>
                  <a:pt x="7215950" y="1364837"/>
                </a:cubicBezTo>
                <a:cubicBezTo>
                  <a:pt x="7194804" y="1321975"/>
                  <a:pt x="7174230" y="1280255"/>
                  <a:pt x="7150894" y="1232821"/>
                </a:cubicBezTo>
                <a:cubicBezTo>
                  <a:pt x="7477697" y="1067753"/>
                  <a:pt x="7803070" y="903351"/>
                  <a:pt x="8133112" y="736568"/>
                </a:cubicBezTo>
                <a:cubicBezTo>
                  <a:pt x="8461629" y="1386935"/>
                  <a:pt x="8789575" y="2036445"/>
                  <a:pt x="9120092" y="2690908"/>
                </a:cubicBezTo>
                <a:cubicBezTo>
                  <a:pt x="8792146" y="2856548"/>
                  <a:pt x="8466963" y="3020759"/>
                  <a:pt x="8137970" y="3186970"/>
                </a:cubicBezTo>
                <a:cubicBezTo>
                  <a:pt x="8105489" y="3123724"/>
                  <a:pt x="8074628" y="3063716"/>
                  <a:pt x="8042148" y="3000375"/>
                </a:cubicBezTo>
                <a:cubicBezTo>
                  <a:pt x="7994333" y="3029903"/>
                  <a:pt x="7948041" y="3059240"/>
                  <a:pt x="7901083" y="3087529"/>
                </a:cubicBezTo>
                <a:cubicBezTo>
                  <a:pt x="7773258" y="3164586"/>
                  <a:pt x="7640479" y="3228785"/>
                  <a:pt x="7492936" y="3260598"/>
                </a:cubicBezTo>
                <a:cubicBezTo>
                  <a:pt x="7360539" y="3289078"/>
                  <a:pt x="7235000" y="3271838"/>
                  <a:pt x="7113746" y="3216116"/>
                </a:cubicBezTo>
                <a:cubicBezTo>
                  <a:pt x="6974205" y="3152013"/>
                  <a:pt x="6856477" y="3055620"/>
                  <a:pt x="6737223" y="2961037"/>
                </a:cubicBezTo>
                <a:cubicBezTo>
                  <a:pt x="6556058" y="2817305"/>
                  <a:pt x="6373844" y="2674811"/>
                  <a:pt x="6190964" y="2533174"/>
                </a:cubicBezTo>
                <a:cubicBezTo>
                  <a:pt x="5979319" y="2369153"/>
                  <a:pt x="5733860" y="2285905"/>
                  <a:pt x="5473923" y="2240375"/>
                </a:cubicBezTo>
                <a:cubicBezTo>
                  <a:pt x="5263896" y="2203514"/>
                  <a:pt x="5052917" y="2172367"/>
                  <a:pt x="4842987" y="2135124"/>
                </a:cubicBezTo>
                <a:cubicBezTo>
                  <a:pt x="4725448" y="2114264"/>
                  <a:pt x="4625055" y="2052733"/>
                  <a:pt x="4527518" y="1987010"/>
                </a:cubicBezTo>
                <a:cubicBezTo>
                  <a:pt x="4518660" y="1980819"/>
                  <a:pt x="4509707" y="1974628"/>
                  <a:pt x="4496372" y="1965484"/>
                </a:cubicBezTo>
                <a:close/>
                <a:moveTo>
                  <a:pt x="4374547" y="1923764"/>
                </a:moveTo>
                <a:cubicBezTo>
                  <a:pt x="4371118" y="1919288"/>
                  <a:pt x="4367594" y="1914716"/>
                  <a:pt x="4364165" y="1910239"/>
                </a:cubicBezTo>
                <a:cubicBezTo>
                  <a:pt x="4225005" y="2003489"/>
                  <a:pt x="4073176" y="2078831"/>
                  <a:pt x="3950589" y="2204847"/>
                </a:cubicBezTo>
                <a:cubicBezTo>
                  <a:pt x="4012597" y="2244376"/>
                  <a:pt x="4066699" y="2278856"/>
                  <a:pt x="4122706" y="2314575"/>
                </a:cubicBezTo>
                <a:cubicBezTo>
                  <a:pt x="4208526" y="2181320"/>
                  <a:pt x="4291584" y="2052542"/>
                  <a:pt x="4374547" y="192376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9D9ED3-A572-4A08-A0FC-201276326789}"/>
              </a:ext>
            </a:extLst>
          </p:cNvPr>
          <p:cNvGrpSpPr/>
          <p:nvPr/>
        </p:nvGrpSpPr>
        <p:grpSpPr>
          <a:xfrm>
            <a:off x="850148" y="1819205"/>
            <a:ext cx="5023783" cy="4182159"/>
            <a:chOff x="1395847" y="3123136"/>
            <a:chExt cx="3246568" cy="41821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767DC2-51AE-4757-BBBC-D3F64E5E3959}"/>
                </a:ext>
              </a:extLst>
            </p:cNvPr>
            <p:cNvSpPr txBox="1"/>
            <p:nvPr/>
          </p:nvSpPr>
          <p:spPr>
            <a:xfrm>
              <a:off x="1395847" y="3510825"/>
              <a:ext cx="32465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671F34-4218-45B3-A09D-4D2547D40272}"/>
                </a:ext>
              </a:extLst>
            </p:cNvPr>
            <p:cNvSpPr txBox="1"/>
            <p:nvPr/>
          </p:nvSpPr>
          <p:spPr>
            <a:xfrm>
              <a:off x="1395847" y="3123136"/>
              <a:ext cx="3246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107557-E30C-45C9-9243-83EC497BC268}"/>
                </a:ext>
              </a:extLst>
            </p:cNvPr>
            <p:cNvSpPr txBox="1"/>
            <p:nvPr/>
          </p:nvSpPr>
          <p:spPr>
            <a:xfrm>
              <a:off x="1395848" y="5190291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B34F37-A27C-4285-998B-5454A1644470}"/>
                </a:ext>
              </a:extLst>
            </p:cNvPr>
            <p:cNvSpPr txBox="1"/>
            <p:nvPr/>
          </p:nvSpPr>
          <p:spPr>
            <a:xfrm>
              <a:off x="1395848" y="4921423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E58D1-87E3-4BC7-8B29-3A8E2D9C75D7}"/>
                </a:ext>
              </a:extLst>
            </p:cNvPr>
            <p:cNvSpPr txBox="1"/>
            <p:nvPr/>
          </p:nvSpPr>
          <p:spPr>
            <a:xfrm>
              <a:off x="3174768" y="5190291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5A4E2F-BCE3-4663-A4C9-5E440EB11FC3}"/>
                </a:ext>
              </a:extLst>
            </p:cNvPr>
            <p:cNvSpPr txBox="1"/>
            <p:nvPr/>
          </p:nvSpPr>
          <p:spPr>
            <a:xfrm>
              <a:off x="3174768" y="4921423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011517-A732-44D9-AE8B-538A1547A094}"/>
                </a:ext>
              </a:extLst>
            </p:cNvPr>
            <p:cNvSpPr txBox="1"/>
            <p:nvPr/>
          </p:nvSpPr>
          <p:spPr>
            <a:xfrm>
              <a:off x="1395848" y="6474298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5C34C7-A5FC-41C0-AD42-B92ABA55BF13}"/>
                </a:ext>
              </a:extLst>
            </p:cNvPr>
            <p:cNvSpPr txBox="1"/>
            <p:nvPr/>
          </p:nvSpPr>
          <p:spPr>
            <a:xfrm>
              <a:off x="1395848" y="6205430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0B65E7-A833-42E9-ACAE-B3430FE29057}"/>
                </a:ext>
              </a:extLst>
            </p:cNvPr>
            <p:cNvSpPr txBox="1"/>
            <p:nvPr/>
          </p:nvSpPr>
          <p:spPr>
            <a:xfrm>
              <a:off x="3174768" y="6474298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3D4543-4448-4DD8-9258-3310639B2D72}"/>
                </a:ext>
              </a:extLst>
            </p:cNvPr>
            <p:cNvSpPr txBox="1"/>
            <p:nvPr/>
          </p:nvSpPr>
          <p:spPr>
            <a:xfrm>
              <a:off x="3174768" y="6205430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72A228A-93BB-44C6-82D7-4D42803BC6F3}"/>
              </a:ext>
            </a:extLst>
          </p:cNvPr>
          <p:cNvSpPr txBox="1"/>
          <p:nvPr/>
        </p:nvSpPr>
        <p:spPr>
          <a:xfrm>
            <a:off x="7106195" y="1555794"/>
            <a:ext cx="437211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198E69F-591C-4FD4-B7FA-2454138144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345984"/>
              </p:ext>
            </p:extLst>
          </p:nvPr>
        </p:nvGraphicFramePr>
        <p:xfrm>
          <a:off x="878186" y="1690512"/>
          <a:ext cx="7061703" cy="260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219FE73-7DFD-4923-B6ED-A7A8AF8BC3D8}"/>
              </a:ext>
            </a:extLst>
          </p:cNvPr>
          <p:cNvGrpSpPr/>
          <p:nvPr/>
        </p:nvGrpSpPr>
        <p:grpSpPr>
          <a:xfrm>
            <a:off x="8039478" y="1830344"/>
            <a:ext cx="3274338" cy="2206007"/>
            <a:chOff x="179512" y="5240233"/>
            <a:chExt cx="4220765" cy="22060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A6F8EA-9601-41BD-91D6-E24F32F7280E}"/>
                </a:ext>
              </a:extLst>
            </p:cNvPr>
            <p:cNvSpPr txBox="1"/>
            <p:nvPr/>
          </p:nvSpPr>
          <p:spPr>
            <a:xfrm>
              <a:off x="188133" y="5507248"/>
              <a:ext cx="421214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D41273-402B-4B55-AAE4-8BF2596F7E87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23832406-E705-47CF-8831-48F07B499BF5}"/>
              </a:ext>
            </a:extLst>
          </p:cNvPr>
          <p:cNvSpPr/>
          <p:nvPr/>
        </p:nvSpPr>
        <p:spPr>
          <a:xfrm>
            <a:off x="913326" y="5045180"/>
            <a:ext cx="693414" cy="6934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61EDBC-4515-499B-8C08-474797F503C7}"/>
              </a:ext>
            </a:extLst>
          </p:cNvPr>
          <p:cNvGrpSpPr/>
          <p:nvPr/>
        </p:nvGrpSpPr>
        <p:grpSpPr>
          <a:xfrm>
            <a:off x="5362340" y="4649375"/>
            <a:ext cx="2401003" cy="1485026"/>
            <a:chOff x="1775729" y="2124268"/>
            <a:chExt cx="1716151" cy="14850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5323B8-4E88-4F6C-B748-8CA26E298A57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0CEA35-D3E7-43C3-AC2D-62C7E3ED1378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77F004C1-DFD5-4506-A2A1-68D6A454BB30}"/>
              </a:ext>
            </a:extLst>
          </p:cNvPr>
          <p:cNvSpPr/>
          <p:nvPr/>
        </p:nvSpPr>
        <p:spPr>
          <a:xfrm>
            <a:off x="4527818" y="5045180"/>
            <a:ext cx="693414" cy="69341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2DD8A7-FC68-4A3D-BD28-B9C4D3ADE0C2}"/>
              </a:ext>
            </a:extLst>
          </p:cNvPr>
          <p:cNvSpPr/>
          <p:nvPr/>
        </p:nvSpPr>
        <p:spPr>
          <a:xfrm>
            <a:off x="8142312" y="5045180"/>
            <a:ext cx="693414" cy="69341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5889CE-6B20-4D47-95A9-13276E40218D}"/>
              </a:ext>
            </a:extLst>
          </p:cNvPr>
          <p:cNvGrpSpPr/>
          <p:nvPr/>
        </p:nvGrpSpPr>
        <p:grpSpPr>
          <a:xfrm>
            <a:off x="1683553" y="4649375"/>
            <a:ext cx="2517255" cy="1485026"/>
            <a:chOff x="1775729" y="2124268"/>
            <a:chExt cx="1716151" cy="14850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365BF7-A33A-412E-9D96-818B098A7E81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7295F5-9E03-4731-88B6-59C7E0EDDE13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C3BC99-7EF4-4DD9-8757-B753237225D1}"/>
              </a:ext>
            </a:extLst>
          </p:cNvPr>
          <p:cNvGrpSpPr/>
          <p:nvPr/>
        </p:nvGrpSpPr>
        <p:grpSpPr>
          <a:xfrm>
            <a:off x="8924876" y="4649375"/>
            <a:ext cx="2401003" cy="1485026"/>
            <a:chOff x="1775729" y="2124268"/>
            <a:chExt cx="1716151" cy="148502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89292D-F418-4DF3-AEB8-7542F8D79E11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2DF1EE-B787-4BF1-AFAF-DE0A7C91227B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Donut 39">
            <a:extLst>
              <a:ext uri="{FF2B5EF4-FFF2-40B4-BE49-F238E27FC236}">
                <a16:creationId xmlns:a16="http://schemas.microsoft.com/office/drawing/2014/main" id="{C1905497-F162-41A2-A472-81234F2F8E07}"/>
              </a:ext>
            </a:extLst>
          </p:cNvPr>
          <p:cNvSpPr/>
          <p:nvPr/>
        </p:nvSpPr>
        <p:spPr>
          <a:xfrm>
            <a:off x="4677808" y="5198716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ound Same Side Corner Rectangle 36">
            <a:extLst>
              <a:ext uri="{FF2B5EF4-FFF2-40B4-BE49-F238E27FC236}">
                <a16:creationId xmlns:a16="http://schemas.microsoft.com/office/drawing/2014/main" id="{A69E2C2B-FC89-4AE7-B89A-777858A97105}"/>
              </a:ext>
            </a:extLst>
          </p:cNvPr>
          <p:cNvSpPr>
            <a:spLocks noChangeAspect="1"/>
          </p:cNvSpPr>
          <p:nvPr/>
        </p:nvSpPr>
        <p:spPr>
          <a:xfrm>
            <a:off x="8286300" y="523169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자유형 151">
            <a:extLst>
              <a:ext uri="{FF2B5EF4-FFF2-40B4-BE49-F238E27FC236}">
                <a16:creationId xmlns:a16="http://schemas.microsoft.com/office/drawing/2014/main" id="{7251EF2B-8279-473B-8597-2079F4729CC8}"/>
              </a:ext>
            </a:extLst>
          </p:cNvPr>
          <p:cNvSpPr/>
          <p:nvPr/>
        </p:nvSpPr>
        <p:spPr>
          <a:xfrm>
            <a:off x="1080135" y="5193126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834D1C-A566-4F62-AEB3-325D0A8E0CD5}"/>
              </a:ext>
            </a:extLst>
          </p:cNvPr>
          <p:cNvSpPr/>
          <p:nvPr/>
        </p:nvSpPr>
        <p:spPr>
          <a:xfrm>
            <a:off x="6476586" y="1202635"/>
            <a:ext cx="5158408" cy="4452730"/>
          </a:xfrm>
          <a:prstGeom prst="roundRect">
            <a:avLst>
              <a:gd name="adj" fmla="val 5903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E5FBE-200F-4058-A104-303B3558B4E7}"/>
              </a:ext>
            </a:extLst>
          </p:cNvPr>
          <p:cNvSpPr txBox="1"/>
          <p:nvPr/>
        </p:nvSpPr>
        <p:spPr>
          <a:xfrm>
            <a:off x="7199029" y="2966672"/>
            <a:ext cx="37135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4E4C83-6054-45C0-9438-833290643A46}"/>
              </a:ext>
            </a:extLst>
          </p:cNvPr>
          <p:cNvSpPr txBox="1"/>
          <p:nvPr/>
        </p:nvSpPr>
        <p:spPr>
          <a:xfrm>
            <a:off x="7199029" y="1897068"/>
            <a:ext cx="371352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0DE64-389F-4C73-A003-EC91D86E1696}"/>
              </a:ext>
            </a:extLst>
          </p:cNvPr>
          <p:cNvSpPr txBox="1"/>
          <p:nvPr/>
        </p:nvSpPr>
        <p:spPr>
          <a:xfrm>
            <a:off x="6965261" y="3545607"/>
            <a:ext cx="4181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1D1BF9-E4BF-48B8-A19A-3C68F13D7E84}"/>
              </a:ext>
            </a:extLst>
          </p:cNvPr>
          <p:cNvGrpSpPr/>
          <p:nvPr/>
        </p:nvGrpSpPr>
        <p:grpSpPr>
          <a:xfrm>
            <a:off x="5262837" y="1682885"/>
            <a:ext cx="6164882" cy="3617977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4634A04-011A-470D-A0D5-2C40CFAA44D1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EE3E16C-8412-4153-9D53-9A822D919335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C6608EC-461A-4B20-9198-878675F8327B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F12942F-5BAF-4CE5-8CF7-C1E8A129F056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B86B442-958C-4487-95D5-B56BB165F46F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F89942C-D37C-442D-9D21-480FE3F3CC0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A3E515-B110-4188-89D3-ECA3D00BB8CD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C8E501D-9E7D-4D24-914B-37B32C69B71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81378F5-B444-4943-BA6C-23AF888A85C8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06ECCE2-9367-40C6-8289-3F6DD4BCC905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2C7E5A-CF9A-40AE-8C46-893557D365D1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8B2A5F7-E0C5-4EDF-A9BD-2EB3AFB1F1BF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EF2743-642C-4422-8A1B-6D7D28A4422C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3764F7-E705-4D10-B873-A7AD4B7630E1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28B1009-E9DC-4782-ACD3-887B191C3186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1B55CD6-C887-47C7-A656-4EF1AD036700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A82D0C9-BAF0-4EBB-8B9C-1B9978F3C37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E7A4C05-0BC6-435B-A526-41D3D205CDF0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AB29815-8952-49BF-A798-2948F67D88BD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E9C5C73-5BC5-49DC-971C-915869C6758A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700F71A-20A0-4A92-A1C3-75CB29A799E5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B594F9-0814-4FE3-9AA4-4AE8A814EBD6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BEB4D2A-B1EB-42B4-A812-F350E0973DE7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ACD8D46-7A3D-4E16-AA92-0D871E387E22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16B7F6-49A9-4897-8969-4410F36CFE96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82DC056-8D72-4232-ADB5-38FE8B15FF7C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8C33536-DF96-40AC-A509-81BA1D47EF91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165AEBD-5E47-4C96-AA13-47F24878CD9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76B3D98-3963-46B9-87DC-563C852A26C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4CC016F-2458-4D41-B584-A1E96B3AFE03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FE1BCD-3542-4428-8BA5-759983903330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3E8B6D0-AC65-4FCB-87D5-E584FA1DD977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A4063E-84FB-4A21-83C2-1B9940B1B8F8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7C9A1F8-5C26-4362-8C0E-2FDB0BA37A77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CD37B6D-33A7-42A0-ABC3-A4CB1189DF61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8DC223B-ACE6-4A2A-990F-700DDBCCFCAF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261646E-38D0-48A5-91B4-0B1C267956E1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C175117-BD0F-4F10-8817-1D4B280D6A0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18BDCE5-F294-4069-B11C-03DB2634B4CE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442856D-47BC-417C-89DE-AF14B8B122FE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7D7482-A4A4-4237-BFA0-8D0178AABBF0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6CA2377-23CA-43F8-8739-3A9E864E579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830F2A-D3BC-496B-BA26-9D2AAA1CC47C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E3FB72F-5FBD-4A75-9B84-F68EC2F4772D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CA2033B-5E47-49BE-A61B-4A33DD09811D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C416956-42F1-4D8B-87E5-71D9BB74E22F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3FED1C1-FD94-4AC7-9FFF-F0FC81B54E08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9E7BD35-D458-4F35-8214-110FF376F825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28877E-6DBF-46D8-8558-907185695D3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B059287-436A-4014-8681-F376517EBBAA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EA73F58-A243-41DD-96A9-102D55D38F55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E001E4-4172-4E2D-BFD3-8714915C9966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1E3FE00-A132-4CF3-BD28-BD949BF85098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ABAB123-19D5-4855-8F4B-21A12617219E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370F761-D8DB-4811-AA4B-AEC8A8B6765E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3E98BDF-367D-45C9-968E-2682A5C444B2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EEAC71F-76F3-432D-A077-FBED257C1393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61751A0-DEFD-4DF8-931E-4602D2016B8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1810B33-0889-4109-9AFC-DF3FDFEEA7FD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21A6B68-9847-4608-8293-F421EC930A5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5B3E972-63CD-42DA-955D-CDD9586BA751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8B23E7B-27E5-423A-B68C-49DA77F27EE7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87AFC15-B801-4401-9507-ADF43BEB3D53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A268033-7B13-481D-A31D-73CE0FADCA46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C2848B4-B4AA-4CEE-B73C-60610694B0C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7D16589-E396-48BC-AD77-089A3715ED9E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B02FA2A-56A8-400B-ACE4-72F87A36A845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6D76A40-60FE-4D13-823B-F2B8304BE43B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A2284A9-6998-4FAA-AC68-F68A8EDEADCB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55D3A54-3AA8-4435-A60D-98F482C34F0B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35A419B-B478-4FC1-BE8A-79B6F72D8439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EFFCB55-D26E-4566-9229-FF330798DFBC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3051D76-185C-4F53-82D7-78C48208E276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2E6F5A1-4C6B-4FA5-884A-1223B7E18119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5EC890C-636F-4012-946C-FE24505FE60C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8AF6290-FD86-45CC-8AB1-4A463B7CFF81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DF5FB29-26E7-415C-A12C-5A53116706C3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52E5CFE-5C93-49B8-A5E3-1283714B3E1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8B6BC67-8B19-4E44-B9DA-E745B0E14DFA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D81970E-6AFE-4F6E-A666-48B348EE6590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2330A32-B282-4497-95C8-8B616DDF6FE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0BAE750-6A8B-461C-8467-400B848991EF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82F31C0-8D66-478F-8734-A642CDABD0E1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13DAC74-B040-4814-8528-F183934A4BFC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76F88A6-FE5E-43EB-9827-D75EC1D8DBB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3B64E48-331D-4C96-8FF4-6DB88764504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63ACC1D-E0A0-4F18-BEAC-754BF4A09991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A8CAEC8-DDB7-44C3-B6B4-B5906B3D7B3E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C657D7A-DDB1-438A-9231-4D0532E957BD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9B6013A-98BF-48F4-9669-AA33A8F7ABE9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0F04C68-B474-48FC-9A51-5F7E9953CBC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83CB5F2-08CB-485E-9755-BC488C7EB9C9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A39DFEC-8F32-4AC3-A544-1413F04CEC62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B13D4DF-474F-4AF9-A586-9A943656FD6C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4DC040D-D7BB-4A02-9EE9-2E165019830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C478801-DE4B-4A31-971B-2FC3FB3281F8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8E7A7F5-3C5F-4D46-8ED1-AF6C09CF54BD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BDD8791-5B93-4EF1-A44B-6FDEC1FB822E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EBA496C-06FE-4C79-8597-DBD1674DC31A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0908D55-86F2-4603-AE3C-74A5F0A3C947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CC7011A-FFB5-4B3A-862D-6D23A165707D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40593BA-5566-43E3-95F7-C2C32E1C40CB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13474CA-7BE7-4867-A879-7BB225B2D07F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542D1A1-708A-4334-9383-674AF2E5833F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239C085-CA93-495D-A2D7-5F3D0D9E0A9D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C323610-5A3A-4282-B320-28CE094D72D0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E6FD6A8-212A-48B4-88A2-7DA60190FB1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3D4700-7911-4C99-9783-D5DB7C79BAF4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7DD314A-3236-483D-BEA7-580A57B62758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0628901-3720-498E-969B-BB41D44B9401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6F531F9-12FE-4EF2-B240-4494ABC5758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A13F9E6-01C4-4592-BB27-0C1A3D1DA85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16" name="차트 4">
            <a:extLst>
              <a:ext uri="{FF2B5EF4-FFF2-40B4-BE49-F238E27FC236}">
                <a16:creationId xmlns:a16="http://schemas.microsoft.com/office/drawing/2014/main" id="{4D3DFC58-CC3B-42BA-855E-70F7FD3CB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175436"/>
              </p:ext>
            </p:extLst>
          </p:nvPr>
        </p:nvGraphicFramePr>
        <p:xfrm>
          <a:off x="898979" y="4543318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7" name="차트 301">
            <a:extLst>
              <a:ext uri="{FF2B5EF4-FFF2-40B4-BE49-F238E27FC236}">
                <a16:creationId xmlns:a16="http://schemas.microsoft.com/office/drawing/2014/main" id="{9848B2D3-4D5F-450B-B5FD-C064FDF4E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7582"/>
              </p:ext>
            </p:extLst>
          </p:nvPr>
        </p:nvGraphicFramePr>
        <p:xfrm>
          <a:off x="2975935" y="4545634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DF0918BE-98C9-4D2E-9581-6D0CB8A19739}"/>
              </a:ext>
            </a:extLst>
          </p:cNvPr>
          <p:cNvSpPr txBox="1"/>
          <p:nvPr/>
        </p:nvSpPr>
        <p:spPr>
          <a:xfrm>
            <a:off x="685825" y="2263782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FE76123-43CC-4C14-9C3D-66EB1675EC04}"/>
              </a:ext>
            </a:extLst>
          </p:cNvPr>
          <p:cNvSpPr txBox="1"/>
          <p:nvPr/>
        </p:nvSpPr>
        <p:spPr>
          <a:xfrm>
            <a:off x="764281" y="1853552"/>
            <a:ext cx="2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00B937E-1F01-415D-8BDB-9803530421B9}"/>
              </a:ext>
            </a:extLst>
          </p:cNvPr>
          <p:cNvSpPr txBox="1"/>
          <p:nvPr/>
        </p:nvSpPr>
        <p:spPr>
          <a:xfrm>
            <a:off x="2058587" y="2202226"/>
            <a:ext cx="304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88C775E-3DF2-49B6-B28D-C981A383AA99}"/>
              </a:ext>
            </a:extLst>
          </p:cNvPr>
          <p:cNvSpPr txBox="1"/>
          <p:nvPr/>
        </p:nvSpPr>
        <p:spPr>
          <a:xfrm>
            <a:off x="721069" y="2947887"/>
            <a:ext cx="4385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3DD5762-7040-42CA-BD5F-590C4FA61DAE}"/>
              </a:ext>
            </a:extLst>
          </p:cNvPr>
          <p:cNvSpPr txBox="1"/>
          <p:nvPr/>
        </p:nvSpPr>
        <p:spPr>
          <a:xfrm>
            <a:off x="959878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9B8A18B-3FAB-449A-944D-90FC8FA63A3F}"/>
              </a:ext>
            </a:extLst>
          </p:cNvPr>
          <p:cNvSpPr txBox="1"/>
          <p:nvPr/>
        </p:nvSpPr>
        <p:spPr>
          <a:xfrm>
            <a:off x="3036834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3BDD552-6664-4C74-AEA2-39EA5CE4AEF2}"/>
              </a:ext>
            </a:extLst>
          </p:cNvPr>
          <p:cNvSpPr txBox="1"/>
          <p:nvPr/>
        </p:nvSpPr>
        <p:spPr>
          <a:xfrm>
            <a:off x="3352543" y="512115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B201B20-397E-4B48-A901-2268211E56C1}"/>
              </a:ext>
            </a:extLst>
          </p:cNvPr>
          <p:cNvSpPr txBox="1"/>
          <p:nvPr/>
        </p:nvSpPr>
        <p:spPr>
          <a:xfrm>
            <a:off x="1275587" y="511884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C00F403-4D6C-4971-B146-0366CE4BD467}"/>
              </a:ext>
            </a:extLst>
          </p:cNvPr>
          <p:cNvGrpSpPr/>
          <p:nvPr/>
        </p:nvGrpSpPr>
        <p:grpSpPr>
          <a:xfrm>
            <a:off x="5355857" y="5520398"/>
            <a:ext cx="1640631" cy="540524"/>
            <a:chOff x="3633543" y="1538722"/>
            <a:chExt cx="1640631" cy="540524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4619DDEF-8890-4D9B-B501-CDAACF9C4FD3}"/>
                </a:ext>
              </a:extLst>
            </p:cNvPr>
            <p:cNvGrpSpPr/>
            <p:nvPr/>
          </p:nvGrpSpPr>
          <p:grpSpPr>
            <a:xfrm>
              <a:off x="3633543" y="1538722"/>
              <a:ext cx="1640631" cy="276999"/>
              <a:chOff x="5117136" y="2124311"/>
              <a:chExt cx="1640631" cy="276999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00AC9085-E9D8-4633-9980-797F3418D66A}"/>
                  </a:ext>
                </a:extLst>
              </p:cNvPr>
              <p:cNvSpPr/>
              <p:nvPr/>
            </p:nvSpPr>
            <p:spPr>
              <a:xfrm>
                <a:off x="5117136" y="2202984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E9679C50-6B31-42B0-B07D-B1FFC570E12D}"/>
                  </a:ext>
                </a:extLst>
              </p:cNvPr>
              <p:cNvSpPr txBox="1"/>
              <p:nvPr/>
            </p:nvSpPr>
            <p:spPr>
              <a:xfrm>
                <a:off x="5267955" y="2124311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40F9DF2-03D7-45E4-BBB3-606D5EA5A18D}"/>
                </a:ext>
              </a:extLst>
            </p:cNvPr>
            <p:cNvGrpSpPr/>
            <p:nvPr/>
          </p:nvGrpSpPr>
          <p:grpSpPr>
            <a:xfrm>
              <a:off x="3633543" y="1802247"/>
              <a:ext cx="1640631" cy="276999"/>
              <a:chOff x="3429013" y="2387836"/>
              <a:chExt cx="1640631" cy="276999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EDFB9B9-7FE6-46FE-914E-89D0FD5AF7AB}"/>
                  </a:ext>
                </a:extLst>
              </p:cNvPr>
              <p:cNvSpPr/>
              <p:nvPr/>
            </p:nvSpPr>
            <p:spPr>
              <a:xfrm>
                <a:off x="3429013" y="2466509"/>
                <a:ext cx="152039" cy="14320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DE932FA5-1128-4DDB-AE0F-AFB22B23B4C3}"/>
                  </a:ext>
                </a:extLst>
              </p:cNvPr>
              <p:cNvSpPr txBox="1"/>
              <p:nvPr/>
            </p:nvSpPr>
            <p:spPr>
              <a:xfrm>
                <a:off x="3579832" y="2387836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6AC837A-A2D4-49DB-BB2D-6D8475BDFEE6}"/>
              </a:ext>
            </a:extLst>
          </p:cNvPr>
          <p:cNvSpPr/>
          <p:nvPr/>
        </p:nvSpPr>
        <p:spPr>
          <a:xfrm>
            <a:off x="6804000" y="5532172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DE42240-AA0D-4E51-B297-4B922825FEE7}"/>
              </a:ext>
            </a:extLst>
          </p:cNvPr>
          <p:cNvSpPr/>
          <p:nvPr/>
        </p:nvSpPr>
        <p:spPr>
          <a:xfrm>
            <a:off x="6804000" y="5786533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designed..  </a:t>
            </a:r>
          </a:p>
        </p:txBody>
      </p:sp>
      <p:sp>
        <p:nvSpPr>
          <p:cNvPr id="135" name="Teardrop 134">
            <a:extLst>
              <a:ext uri="{FF2B5EF4-FFF2-40B4-BE49-F238E27FC236}">
                <a16:creationId xmlns:a16="http://schemas.microsoft.com/office/drawing/2014/main" id="{A8BA4FA6-B2F5-4DF2-8820-473650102B8C}"/>
              </a:ext>
            </a:extLst>
          </p:cNvPr>
          <p:cNvSpPr/>
          <p:nvPr/>
        </p:nvSpPr>
        <p:spPr>
          <a:xfrm rot="8100000">
            <a:off x="6279096" y="2552203"/>
            <a:ext cx="432048" cy="432048"/>
          </a:xfrm>
          <a:prstGeom prst="teardrop">
            <a:avLst>
              <a:gd name="adj" fmla="val 1490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" name="Teardrop 135">
            <a:extLst>
              <a:ext uri="{FF2B5EF4-FFF2-40B4-BE49-F238E27FC236}">
                <a16:creationId xmlns:a16="http://schemas.microsoft.com/office/drawing/2014/main" id="{A311EC8C-05ED-442D-B3BA-4F1C93FD9C02}"/>
              </a:ext>
            </a:extLst>
          </p:cNvPr>
          <p:cNvSpPr/>
          <p:nvPr/>
        </p:nvSpPr>
        <p:spPr>
          <a:xfrm rot="8100000">
            <a:off x="9813972" y="2865392"/>
            <a:ext cx="432048" cy="432048"/>
          </a:xfrm>
          <a:prstGeom prst="teardrop">
            <a:avLst>
              <a:gd name="adj" fmla="val 1490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26ACA5A-7E5E-47FC-B393-A3C962EDD996}"/>
              </a:ext>
            </a:extLst>
          </p:cNvPr>
          <p:cNvSpPr txBox="1"/>
          <p:nvPr/>
        </p:nvSpPr>
        <p:spPr>
          <a:xfrm>
            <a:off x="6332165" y="2612979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93892CD-DFBB-4DFF-8EFB-CECE206BE3E3}"/>
              </a:ext>
            </a:extLst>
          </p:cNvPr>
          <p:cNvSpPr txBox="1"/>
          <p:nvPr/>
        </p:nvSpPr>
        <p:spPr>
          <a:xfrm>
            <a:off x="9874720" y="2912139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550083-D82D-409B-8A49-D1871511D49F}"/>
              </a:ext>
            </a:extLst>
          </p:cNvPr>
          <p:cNvSpPr/>
          <p:nvPr/>
        </p:nvSpPr>
        <p:spPr>
          <a:xfrm>
            <a:off x="1431455" y="3936564"/>
            <a:ext cx="1080000" cy="108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654D00-15C7-4321-9899-14B56F2142CF}"/>
              </a:ext>
            </a:extLst>
          </p:cNvPr>
          <p:cNvSpPr/>
          <p:nvPr/>
        </p:nvSpPr>
        <p:spPr>
          <a:xfrm>
            <a:off x="4178261" y="3936564"/>
            <a:ext cx="1080000" cy="1080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5DA176-7721-4CF4-919B-591521B2D1D1}"/>
              </a:ext>
            </a:extLst>
          </p:cNvPr>
          <p:cNvSpPr/>
          <p:nvPr/>
        </p:nvSpPr>
        <p:spPr>
          <a:xfrm>
            <a:off x="6925067" y="3936564"/>
            <a:ext cx="1080000" cy="1080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E6A874-E15A-495F-A8D4-5F1EB6FD744C}"/>
              </a:ext>
            </a:extLst>
          </p:cNvPr>
          <p:cNvSpPr/>
          <p:nvPr/>
        </p:nvSpPr>
        <p:spPr>
          <a:xfrm>
            <a:off x="9671874" y="3936564"/>
            <a:ext cx="1080000" cy="1080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F39284-5637-4DE6-97AA-03B01DBED51C}"/>
              </a:ext>
            </a:extLst>
          </p:cNvPr>
          <p:cNvGrpSpPr/>
          <p:nvPr/>
        </p:nvGrpSpPr>
        <p:grpSpPr>
          <a:xfrm>
            <a:off x="1927322" y="3074389"/>
            <a:ext cx="8334279" cy="803877"/>
            <a:chOff x="403321" y="2996952"/>
            <a:chExt cx="8334279" cy="972782"/>
          </a:xfrm>
          <a:solidFill>
            <a:schemeClr val="bg1">
              <a:lumMod val="95000"/>
            </a:schemeClr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4CF69B7-5AE4-4DB1-AAC9-837D8D19B6F3}"/>
                </a:ext>
              </a:extLst>
            </p:cNvPr>
            <p:cNvCxnSpPr>
              <a:cxnSpLocks/>
            </p:cNvCxnSpPr>
            <p:nvPr/>
          </p:nvCxnSpPr>
          <p:spPr>
            <a:xfrm>
              <a:off x="403321" y="3639368"/>
              <a:ext cx="8334279" cy="5656"/>
            </a:xfrm>
            <a:prstGeom prst="line">
              <a:avLst/>
            </a:prstGeom>
            <a:grpFill/>
            <a:ln w="11430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53360A8-B904-4F3D-8B61-B6B3740A7345}"/>
                </a:ext>
              </a:extLst>
            </p:cNvPr>
            <p:cNvCxnSpPr/>
            <p:nvPr/>
          </p:nvCxnSpPr>
          <p:spPr>
            <a:xfrm>
              <a:off x="462955" y="3645025"/>
              <a:ext cx="0" cy="313183"/>
            </a:xfrm>
            <a:prstGeom prst="line">
              <a:avLst/>
            </a:prstGeom>
            <a:grpFill/>
            <a:ln w="12065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186A62-E7AD-4D8D-934C-164B69FE1AD5}"/>
                </a:ext>
              </a:extLst>
            </p:cNvPr>
            <p:cNvCxnSpPr/>
            <p:nvPr/>
          </p:nvCxnSpPr>
          <p:spPr>
            <a:xfrm>
              <a:off x="8681045" y="3656551"/>
              <a:ext cx="0" cy="313183"/>
            </a:xfrm>
            <a:prstGeom prst="line">
              <a:avLst/>
            </a:prstGeom>
            <a:grpFill/>
            <a:ln w="12065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A5B99D-B954-4BF9-90EF-C05E21BE3C59}"/>
                </a:ext>
              </a:extLst>
            </p:cNvPr>
            <p:cNvCxnSpPr/>
            <p:nvPr/>
          </p:nvCxnSpPr>
          <p:spPr>
            <a:xfrm>
              <a:off x="5941681" y="3645024"/>
              <a:ext cx="0" cy="313185"/>
            </a:xfrm>
            <a:prstGeom prst="line">
              <a:avLst/>
            </a:prstGeom>
            <a:grpFill/>
            <a:ln w="12065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5A79379-7362-49DD-AF95-98B69103302D}"/>
                </a:ext>
              </a:extLst>
            </p:cNvPr>
            <p:cNvCxnSpPr/>
            <p:nvPr/>
          </p:nvCxnSpPr>
          <p:spPr>
            <a:xfrm>
              <a:off x="3202318" y="3645024"/>
              <a:ext cx="0" cy="313185"/>
            </a:xfrm>
            <a:prstGeom prst="line">
              <a:avLst/>
            </a:prstGeom>
            <a:grpFill/>
            <a:ln w="12065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own Arrow 23">
              <a:extLst>
                <a:ext uri="{FF2B5EF4-FFF2-40B4-BE49-F238E27FC236}">
                  <a16:creationId xmlns:a16="http://schemas.microsoft.com/office/drawing/2014/main" id="{1746E164-D5C1-4B5B-A9FF-46147F39D932}"/>
                </a:ext>
              </a:extLst>
            </p:cNvPr>
            <p:cNvSpPr/>
            <p:nvPr/>
          </p:nvSpPr>
          <p:spPr>
            <a:xfrm rot="10800000">
              <a:off x="3799849" y="2996952"/>
              <a:ext cx="1535664" cy="646930"/>
            </a:xfrm>
            <a:prstGeom prst="downArrow">
              <a:avLst>
                <a:gd name="adj1" fmla="val 42557"/>
                <a:gd name="adj2" fmla="val 587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6AA5F54-F5D7-4047-89C2-DFEB186592FC}"/>
              </a:ext>
            </a:extLst>
          </p:cNvPr>
          <p:cNvSpPr/>
          <p:nvPr/>
        </p:nvSpPr>
        <p:spPr>
          <a:xfrm>
            <a:off x="5473232" y="1760326"/>
            <a:ext cx="1236898" cy="1236898"/>
          </a:xfrm>
          <a:prstGeom prst="ellipse">
            <a:avLst/>
          </a:prstGeom>
          <a:solidFill>
            <a:schemeClr val="accent6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02B72F-6579-41F1-A20B-DCD77B1A335F}"/>
              </a:ext>
            </a:extLst>
          </p:cNvPr>
          <p:cNvGrpSpPr/>
          <p:nvPr/>
        </p:nvGrpSpPr>
        <p:grpSpPr>
          <a:xfrm>
            <a:off x="7335248" y="1838774"/>
            <a:ext cx="3951876" cy="1080000"/>
            <a:chOff x="4860032" y="1847560"/>
            <a:chExt cx="4938533" cy="149988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D85150-0671-4626-BE9E-B380D215C73C}"/>
                </a:ext>
              </a:extLst>
            </p:cNvPr>
            <p:cNvSpPr/>
            <p:nvPr/>
          </p:nvSpPr>
          <p:spPr>
            <a:xfrm>
              <a:off x="5220070" y="1847560"/>
              <a:ext cx="4578495" cy="14998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81F7E22-EEB3-4F68-804F-A3E325D5BF3B}"/>
                </a:ext>
              </a:extLst>
            </p:cNvPr>
            <p:cNvSpPr/>
            <p:nvPr/>
          </p:nvSpPr>
          <p:spPr>
            <a:xfrm rot="16200000">
              <a:off x="4860032" y="2417481"/>
              <a:ext cx="360040" cy="36003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EE8197-FF69-45C0-9BA0-A62BE3CCAE3E}"/>
                </a:ext>
              </a:extLst>
            </p:cNvPr>
            <p:cNvSpPr/>
            <p:nvPr/>
          </p:nvSpPr>
          <p:spPr>
            <a:xfrm>
              <a:off x="9654550" y="1847560"/>
              <a:ext cx="144015" cy="14998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A03AF3-CB6B-4E2F-8DA3-3EA73F22D655}"/>
              </a:ext>
            </a:extLst>
          </p:cNvPr>
          <p:cNvSpPr txBox="1"/>
          <p:nvPr/>
        </p:nvSpPr>
        <p:spPr>
          <a:xfrm>
            <a:off x="3571876" y="1870944"/>
            <a:ext cx="165858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000" b="1" dirty="0">
                <a:solidFill>
                  <a:schemeClr val="accent1"/>
                </a:solidFill>
              </a:rPr>
              <a:t>98</a:t>
            </a:r>
            <a:r>
              <a:rPr lang="en-US" altLang="ko-KR" sz="3200" b="1" dirty="0">
                <a:solidFill>
                  <a:schemeClr val="accent1"/>
                </a:solidFill>
              </a:rPr>
              <a:t>%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20" name="Oval Callout 46">
            <a:extLst>
              <a:ext uri="{FF2B5EF4-FFF2-40B4-BE49-F238E27FC236}">
                <a16:creationId xmlns:a16="http://schemas.microsoft.com/office/drawing/2014/main" id="{38AB5576-F509-422C-B4D6-FEA1D8534E7C}"/>
              </a:ext>
            </a:extLst>
          </p:cNvPr>
          <p:cNvSpPr/>
          <p:nvPr/>
        </p:nvSpPr>
        <p:spPr>
          <a:xfrm>
            <a:off x="1810734" y="1759008"/>
            <a:ext cx="1518366" cy="1017305"/>
          </a:xfrm>
          <a:prstGeom prst="wedgeEllipseCallout">
            <a:avLst>
              <a:gd name="adj1" fmla="val 64200"/>
              <a:gd name="adj2" fmla="val 328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7A2892-DECF-40B5-A3EB-53EE87BC2E4E}"/>
              </a:ext>
            </a:extLst>
          </p:cNvPr>
          <p:cNvSpPr txBox="1"/>
          <p:nvPr/>
        </p:nvSpPr>
        <p:spPr>
          <a:xfrm>
            <a:off x="2057402" y="1913716"/>
            <a:ext cx="102503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Text Here !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2" name="그룹 1">
            <a:extLst>
              <a:ext uri="{FF2B5EF4-FFF2-40B4-BE49-F238E27FC236}">
                <a16:creationId xmlns:a16="http://schemas.microsoft.com/office/drawing/2014/main" id="{5D7B3162-50FD-471F-9536-09B51CF4E47B}"/>
              </a:ext>
            </a:extLst>
          </p:cNvPr>
          <p:cNvGrpSpPr/>
          <p:nvPr/>
        </p:nvGrpSpPr>
        <p:grpSpPr>
          <a:xfrm>
            <a:off x="7896876" y="1915857"/>
            <a:ext cx="3152125" cy="925834"/>
            <a:chOff x="7734950" y="1918569"/>
            <a:chExt cx="2539005" cy="92583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2C2030-0DD0-4E42-9292-09391BED3795}"/>
                </a:ext>
              </a:extLst>
            </p:cNvPr>
            <p:cNvSpPr txBox="1"/>
            <p:nvPr/>
          </p:nvSpPr>
          <p:spPr>
            <a:xfrm>
              <a:off x="7734950" y="1918569"/>
              <a:ext cx="25390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Title 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5941BE-1CC6-4D79-A890-E7565360FFA8}"/>
                </a:ext>
              </a:extLst>
            </p:cNvPr>
            <p:cNvSpPr txBox="1"/>
            <p:nvPr/>
          </p:nvSpPr>
          <p:spPr>
            <a:xfrm>
              <a:off x="7734950" y="2198072"/>
              <a:ext cx="25390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25" name="그룹 9">
            <a:extLst>
              <a:ext uri="{FF2B5EF4-FFF2-40B4-BE49-F238E27FC236}">
                <a16:creationId xmlns:a16="http://schemas.microsoft.com/office/drawing/2014/main" id="{D659601E-E5AC-4E5F-8157-1E73A5ADD53F}"/>
              </a:ext>
            </a:extLst>
          </p:cNvPr>
          <p:cNvGrpSpPr/>
          <p:nvPr/>
        </p:nvGrpSpPr>
        <p:grpSpPr>
          <a:xfrm>
            <a:off x="846432" y="5184880"/>
            <a:ext cx="2250046" cy="904116"/>
            <a:chOff x="916504" y="5370612"/>
            <a:chExt cx="1711280" cy="90411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D92D13-4DE6-46C1-BF2D-2B901D893B87}"/>
                </a:ext>
              </a:extLst>
            </p:cNvPr>
            <p:cNvSpPr txBox="1"/>
            <p:nvPr/>
          </p:nvSpPr>
          <p:spPr>
            <a:xfrm>
              <a:off x="916504" y="5370612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952D77-1209-4DD6-B645-155A3A99C984}"/>
                </a:ext>
              </a:extLst>
            </p:cNvPr>
            <p:cNvSpPr txBox="1"/>
            <p:nvPr/>
          </p:nvSpPr>
          <p:spPr>
            <a:xfrm>
              <a:off x="916505" y="5628397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8" name="그룹 10">
            <a:extLst>
              <a:ext uri="{FF2B5EF4-FFF2-40B4-BE49-F238E27FC236}">
                <a16:creationId xmlns:a16="http://schemas.microsoft.com/office/drawing/2014/main" id="{65CBAF8C-BC59-42CE-B8EB-3993017E1955}"/>
              </a:ext>
            </a:extLst>
          </p:cNvPr>
          <p:cNvGrpSpPr/>
          <p:nvPr/>
        </p:nvGrpSpPr>
        <p:grpSpPr>
          <a:xfrm>
            <a:off x="3593238" y="5184880"/>
            <a:ext cx="2250046" cy="904116"/>
            <a:chOff x="2780184" y="5380137"/>
            <a:chExt cx="1711280" cy="90411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506294-1E7C-40C5-9166-08FB45565B6E}"/>
                </a:ext>
              </a:extLst>
            </p:cNvPr>
            <p:cNvSpPr txBox="1"/>
            <p:nvPr/>
          </p:nvSpPr>
          <p:spPr>
            <a:xfrm>
              <a:off x="2780184" y="5380137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A3E84B-171E-4B96-B9F9-2C9CADB5862C}"/>
                </a:ext>
              </a:extLst>
            </p:cNvPr>
            <p:cNvSpPr txBox="1"/>
            <p:nvPr/>
          </p:nvSpPr>
          <p:spPr>
            <a:xfrm>
              <a:off x="2780185" y="5637922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31" name="그룹 11">
            <a:extLst>
              <a:ext uri="{FF2B5EF4-FFF2-40B4-BE49-F238E27FC236}">
                <a16:creationId xmlns:a16="http://schemas.microsoft.com/office/drawing/2014/main" id="{4391FA66-8A75-4DE9-A7FB-D2A8BE55542E}"/>
              </a:ext>
            </a:extLst>
          </p:cNvPr>
          <p:cNvGrpSpPr/>
          <p:nvPr/>
        </p:nvGrpSpPr>
        <p:grpSpPr>
          <a:xfrm>
            <a:off x="6340044" y="5184880"/>
            <a:ext cx="2250046" cy="904116"/>
            <a:chOff x="4716016" y="5389662"/>
            <a:chExt cx="1711280" cy="90411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385817E-297C-44CF-9377-99DD1BD9675C}"/>
                </a:ext>
              </a:extLst>
            </p:cNvPr>
            <p:cNvSpPr txBox="1"/>
            <p:nvPr/>
          </p:nvSpPr>
          <p:spPr>
            <a:xfrm>
              <a:off x="4716016" y="5389662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7E68CB-3309-44A1-9CDB-52D161FEECBD}"/>
                </a:ext>
              </a:extLst>
            </p:cNvPr>
            <p:cNvSpPr txBox="1"/>
            <p:nvPr/>
          </p:nvSpPr>
          <p:spPr>
            <a:xfrm>
              <a:off x="4716017" y="5647447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34" name="그룹 13">
            <a:extLst>
              <a:ext uri="{FF2B5EF4-FFF2-40B4-BE49-F238E27FC236}">
                <a16:creationId xmlns:a16="http://schemas.microsoft.com/office/drawing/2014/main" id="{BF38C756-BF60-49FE-AD88-3F78A7079D31}"/>
              </a:ext>
            </a:extLst>
          </p:cNvPr>
          <p:cNvGrpSpPr/>
          <p:nvPr/>
        </p:nvGrpSpPr>
        <p:grpSpPr>
          <a:xfrm>
            <a:off x="9086852" y="5184880"/>
            <a:ext cx="2250046" cy="904116"/>
            <a:chOff x="6651848" y="5399187"/>
            <a:chExt cx="1711280" cy="90411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669D8C-FB80-424C-BDE4-6C10C21266AE}"/>
                </a:ext>
              </a:extLst>
            </p:cNvPr>
            <p:cNvSpPr txBox="1"/>
            <p:nvPr/>
          </p:nvSpPr>
          <p:spPr>
            <a:xfrm>
              <a:off x="6651848" y="5399187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FA6BE31-D2FA-4017-9418-15556FFE9F3B}"/>
                </a:ext>
              </a:extLst>
            </p:cNvPr>
            <p:cNvSpPr txBox="1"/>
            <p:nvPr/>
          </p:nvSpPr>
          <p:spPr>
            <a:xfrm>
              <a:off x="6651849" y="5656972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7" name="Rounded Rectangle 32">
            <a:extLst>
              <a:ext uri="{FF2B5EF4-FFF2-40B4-BE49-F238E27FC236}">
                <a16:creationId xmlns:a16="http://schemas.microsoft.com/office/drawing/2014/main" id="{37524EE1-1CF1-4B1A-BAA3-E1C22685B6F3}"/>
              </a:ext>
            </a:extLst>
          </p:cNvPr>
          <p:cNvSpPr/>
          <p:nvPr/>
        </p:nvSpPr>
        <p:spPr>
          <a:xfrm>
            <a:off x="1797999" y="432841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ED9734A4-E43F-4069-8426-417AB60B8106}"/>
              </a:ext>
            </a:extLst>
          </p:cNvPr>
          <p:cNvSpPr/>
          <p:nvPr/>
        </p:nvSpPr>
        <p:spPr>
          <a:xfrm rot="2700000">
            <a:off x="7337934" y="425517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53052533-786A-43BD-891E-94D6176AB672}"/>
              </a:ext>
            </a:extLst>
          </p:cNvPr>
          <p:cNvSpPr/>
          <p:nvPr/>
        </p:nvSpPr>
        <p:spPr>
          <a:xfrm>
            <a:off x="4561587" y="432859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id="{F4B1E2F0-ED93-477F-82EB-66279DEDB972}"/>
              </a:ext>
            </a:extLst>
          </p:cNvPr>
          <p:cNvSpPr/>
          <p:nvPr/>
        </p:nvSpPr>
        <p:spPr>
          <a:xfrm>
            <a:off x="10054620" y="432051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id="{17D29713-AABA-485F-9373-01BB9E8BF883}"/>
              </a:ext>
            </a:extLst>
          </p:cNvPr>
          <p:cNvSpPr/>
          <p:nvPr/>
        </p:nvSpPr>
        <p:spPr>
          <a:xfrm>
            <a:off x="5778092" y="2045709"/>
            <a:ext cx="627178" cy="65826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B7A9DF-B2BD-4F0B-84C3-188EEEF54557}"/>
              </a:ext>
            </a:extLst>
          </p:cNvPr>
          <p:cNvGrpSpPr/>
          <p:nvPr/>
        </p:nvGrpSpPr>
        <p:grpSpPr>
          <a:xfrm>
            <a:off x="712741" y="2966623"/>
            <a:ext cx="2406956" cy="1107996"/>
            <a:chOff x="2551705" y="4283314"/>
            <a:chExt cx="2357003" cy="11079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0EEA95-9F11-4286-A289-2E45FE99252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35724A-4902-4820-B034-4FA3DCA44EC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21B2E45-045A-4061-B428-592D7F58BB0E}"/>
              </a:ext>
            </a:extLst>
          </p:cNvPr>
          <p:cNvGrpSpPr/>
          <p:nvPr/>
        </p:nvGrpSpPr>
        <p:grpSpPr>
          <a:xfrm>
            <a:off x="9099990" y="2912990"/>
            <a:ext cx="2406956" cy="1107996"/>
            <a:chOff x="2551705" y="4283314"/>
            <a:chExt cx="2357003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BD90F6-0AA9-48DB-BA96-FD4D65693F7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21BC4A-975E-4B08-B74E-D24FCAEB72A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1348AE2-76CA-4E65-8C4E-A77A5B4EE903}"/>
              </a:ext>
            </a:extLst>
          </p:cNvPr>
          <p:cNvSpPr txBox="1"/>
          <p:nvPr/>
        </p:nvSpPr>
        <p:spPr>
          <a:xfrm>
            <a:off x="1421396" y="5460520"/>
            <a:ext cx="938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869E94F5-811C-4D86-83C1-1B61CA11F552}"/>
              </a:ext>
            </a:extLst>
          </p:cNvPr>
          <p:cNvSpPr/>
          <p:nvPr/>
        </p:nvSpPr>
        <p:spPr>
          <a:xfrm rot="2700000">
            <a:off x="10124093" y="2262260"/>
            <a:ext cx="338288" cy="60648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52F647-691D-461D-AA18-0B98EC6937AA}"/>
              </a:ext>
            </a:extLst>
          </p:cNvPr>
          <p:cNvSpPr/>
          <p:nvPr/>
        </p:nvSpPr>
        <p:spPr>
          <a:xfrm>
            <a:off x="1736430" y="2355889"/>
            <a:ext cx="458131" cy="42885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94264D-671E-471E-9F4C-16E62EF73B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C0BAF5C-22BF-4724-8C26-FA22EE38D48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A21B7260-6CED-41DC-8540-045106896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734810"/>
              </p:ext>
            </p:extLst>
          </p:nvPr>
        </p:nvGraphicFramePr>
        <p:xfrm>
          <a:off x="923192" y="3555862"/>
          <a:ext cx="10366130" cy="253382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59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3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6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6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1987">
                <a:tc>
                  <a:txBody>
                    <a:bodyPr/>
                    <a:lstStyle/>
                    <a:p>
                      <a:pPr algn="ctr"/>
                      <a:endParaRPr lang="en-JM" altLang="ko-KR" sz="19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766">
                <a:tc>
                  <a:txBody>
                    <a:bodyPr/>
                    <a:lstStyle/>
                    <a:p>
                      <a:pPr algn="ctr"/>
                      <a:endParaRPr lang="en-JM" sz="17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357">
                <a:tc>
                  <a:txBody>
                    <a:bodyPr/>
                    <a:lstStyle/>
                    <a:p>
                      <a:pPr algn="ctr"/>
                      <a:endParaRPr lang="en-JM" sz="17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57">
                <a:tc>
                  <a:txBody>
                    <a:bodyPr/>
                    <a:lstStyle/>
                    <a:p>
                      <a:pPr algn="ctr"/>
                      <a:endParaRPr lang="en-JM" sz="17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357">
                <a:tc>
                  <a:txBody>
                    <a:bodyPr/>
                    <a:lstStyle/>
                    <a:p>
                      <a:pPr algn="ctr"/>
                      <a:endParaRPr lang="en-JM" sz="17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A001CF-249B-4B3C-AD5F-89F43B9F235C}"/>
              </a:ext>
            </a:extLst>
          </p:cNvPr>
          <p:cNvSpPr txBox="1"/>
          <p:nvPr/>
        </p:nvSpPr>
        <p:spPr>
          <a:xfrm>
            <a:off x="915606" y="1802920"/>
            <a:ext cx="2246001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9959D-78B0-4679-8219-7F75F1F714E8}"/>
              </a:ext>
            </a:extLst>
          </p:cNvPr>
          <p:cNvSpPr txBox="1"/>
          <p:nvPr/>
        </p:nvSpPr>
        <p:spPr>
          <a:xfrm>
            <a:off x="895527" y="2235401"/>
            <a:ext cx="22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2BA28-5DBA-411D-A3FF-4D13798CD513}"/>
              </a:ext>
            </a:extLst>
          </p:cNvPr>
          <p:cNvSpPr txBox="1"/>
          <p:nvPr/>
        </p:nvSpPr>
        <p:spPr>
          <a:xfrm>
            <a:off x="3619707" y="1807490"/>
            <a:ext cx="224600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B0E545-0297-47E3-AD0D-A573FC03FFAF}"/>
              </a:ext>
            </a:extLst>
          </p:cNvPr>
          <p:cNvSpPr txBox="1"/>
          <p:nvPr/>
        </p:nvSpPr>
        <p:spPr>
          <a:xfrm>
            <a:off x="3599628" y="2235401"/>
            <a:ext cx="22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A8437-A05A-4F94-B7CE-288197FCBB59}"/>
              </a:ext>
            </a:extLst>
          </p:cNvPr>
          <p:cNvSpPr txBox="1"/>
          <p:nvPr/>
        </p:nvSpPr>
        <p:spPr>
          <a:xfrm>
            <a:off x="6323808" y="1812062"/>
            <a:ext cx="2246001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E38F2-5C0F-4929-8614-2FF1D0A9F29B}"/>
              </a:ext>
            </a:extLst>
          </p:cNvPr>
          <p:cNvSpPr txBox="1"/>
          <p:nvPr/>
        </p:nvSpPr>
        <p:spPr>
          <a:xfrm>
            <a:off x="6303729" y="2235401"/>
            <a:ext cx="22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ED98F7-BFB8-44D3-9AF4-708C3765651D}"/>
              </a:ext>
            </a:extLst>
          </p:cNvPr>
          <p:cNvSpPr txBox="1"/>
          <p:nvPr/>
        </p:nvSpPr>
        <p:spPr>
          <a:xfrm>
            <a:off x="9027908" y="1816632"/>
            <a:ext cx="2246001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056D0-6C30-48D1-BE27-6D98FD11998A}"/>
              </a:ext>
            </a:extLst>
          </p:cNvPr>
          <p:cNvSpPr txBox="1"/>
          <p:nvPr/>
        </p:nvSpPr>
        <p:spPr>
          <a:xfrm>
            <a:off x="9007829" y="2235401"/>
            <a:ext cx="22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189A34C-BB07-451D-85C3-2E52EBB8E95D}"/>
              </a:ext>
            </a:extLst>
          </p:cNvPr>
          <p:cNvGrpSpPr/>
          <p:nvPr/>
        </p:nvGrpSpPr>
        <p:grpSpPr>
          <a:xfrm rot="5400000">
            <a:off x="4816910" y="-1045726"/>
            <a:ext cx="351774" cy="9985594"/>
            <a:chOff x="5706126" y="1518062"/>
            <a:chExt cx="288032" cy="4839292"/>
          </a:xfrm>
          <a:solidFill>
            <a:schemeClr val="accent2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6032817-B07C-45DE-A058-3E605BC509A9}"/>
                </a:ext>
              </a:extLst>
            </p:cNvPr>
            <p:cNvSpPr/>
            <p:nvPr/>
          </p:nvSpPr>
          <p:spPr>
            <a:xfrm>
              <a:off x="5796137" y="1619371"/>
              <a:ext cx="108012" cy="47379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lowchart: Extract 30">
              <a:extLst>
                <a:ext uri="{FF2B5EF4-FFF2-40B4-BE49-F238E27FC236}">
                  <a16:creationId xmlns:a16="http://schemas.microsoft.com/office/drawing/2014/main" id="{748DB179-5F0A-49C8-AB7A-72CCD073C596}"/>
                </a:ext>
              </a:extLst>
            </p:cNvPr>
            <p:cNvSpPr/>
            <p:nvPr/>
          </p:nvSpPr>
          <p:spPr>
            <a:xfrm>
              <a:off x="5706126" y="1518062"/>
              <a:ext cx="288032" cy="182746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EB10920-0440-4A62-ABF1-9A088243E311}"/>
              </a:ext>
            </a:extLst>
          </p:cNvPr>
          <p:cNvGrpSpPr/>
          <p:nvPr/>
        </p:nvGrpSpPr>
        <p:grpSpPr>
          <a:xfrm rot="5400000">
            <a:off x="4268743" y="-1172099"/>
            <a:ext cx="709245" cy="9246730"/>
            <a:chOff x="5014422" y="1869503"/>
            <a:chExt cx="709245" cy="4481219"/>
          </a:xfrm>
          <a:solidFill>
            <a:schemeClr val="accent1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5395DC-AEE1-4986-B719-171BD2A0E486}"/>
                </a:ext>
              </a:extLst>
            </p:cNvPr>
            <p:cNvSpPr/>
            <p:nvPr/>
          </p:nvSpPr>
          <p:spPr>
            <a:xfrm>
              <a:off x="5602892" y="2542257"/>
              <a:ext cx="120775" cy="38084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Bent Arrow 6">
              <a:extLst>
                <a:ext uri="{FF2B5EF4-FFF2-40B4-BE49-F238E27FC236}">
                  <a16:creationId xmlns:a16="http://schemas.microsoft.com/office/drawing/2014/main" id="{C22CA3DF-C306-4BBB-B407-A263968F6122}"/>
                </a:ext>
              </a:extLst>
            </p:cNvPr>
            <p:cNvSpPr/>
            <p:nvPr/>
          </p:nvSpPr>
          <p:spPr>
            <a:xfrm flipH="1">
              <a:off x="5023688" y="1869503"/>
              <a:ext cx="699978" cy="911425"/>
            </a:xfrm>
            <a:prstGeom prst="bentArrow">
              <a:avLst>
                <a:gd name="adj1" fmla="val 17749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Bent Arrow 40">
              <a:extLst>
                <a:ext uri="{FF2B5EF4-FFF2-40B4-BE49-F238E27FC236}">
                  <a16:creationId xmlns:a16="http://schemas.microsoft.com/office/drawing/2014/main" id="{3111EF5E-3C8E-4E12-B71B-633818490648}"/>
                </a:ext>
              </a:extLst>
            </p:cNvPr>
            <p:cNvSpPr/>
            <p:nvPr/>
          </p:nvSpPr>
          <p:spPr>
            <a:xfrm flipH="1">
              <a:off x="5020912" y="3314020"/>
              <a:ext cx="699978" cy="911425"/>
            </a:xfrm>
            <a:prstGeom prst="bentArrow">
              <a:avLst>
                <a:gd name="adj1" fmla="val 15996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Bent Arrow 41">
              <a:extLst>
                <a:ext uri="{FF2B5EF4-FFF2-40B4-BE49-F238E27FC236}">
                  <a16:creationId xmlns:a16="http://schemas.microsoft.com/office/drawing/2014/main" id="{563E98A3-A56B-4E07-9ED0-B8CBDF23081E}"/>
                </a:ext>
              </a:extLst>
            </p:cNvPr>
            <p:cNvSpPr/>
            <p:nvPr/>
          </p:nvSpPr>
          <p:spPr>
            <a:xfrm flipH="1">
              <a:off x="5014422" y="4749823"/>
              <a:ext cx="699978" cy="911425"/>
            </a:xfrm>
            <a:prstGeom prst="bentArrow">
              <a:avLst>
                <a:gd name="adj1" fmla="val 15547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5279AF-8D20-49A6-BD60-554FA2D5D3FD}"/>
              </a:ext>
            </a:extLst>
          </p:cNvPr>
          <p:cNvGrpSpPr/>
          <p:nvPr/>
        </p:nvGrpSpPr>
        <p:grpSpPr>
          <a:xfrm>
            <a:off x="7723005" y="1932231"/>
            <a:ext cx="1523727" cy="892552"/>
            <a:chOff x="5210294" y="837292"/>
            <a:chExt cx="1750034" cy="89255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9236901-BF9C-4603-B378-F1ADE3584419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44D28D-A6B4-41B7-9F7D-C5AEF8717A4C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67F63CA-751F-40DE-9730-10C364566F5C}"/>
              </a:ext>
            </a:extLst>
          </p:cNvPr>
          <p:cNvGrpSpPr/>
          <p:nvPr/>
        </p:nvGrpSpPr>
        <p:grpSpPr>
          <a:xfrm>
            <a:off x="4765771" y="1932231"/>
            <a:ext cx="1523727" cy="892552"/>
            <a:chOff x="5210294" y="837292"/>
            <a:chExt cx="1750034" cy="89255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00BFCD-F237-4F20-B437-AEE68C35CE37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02AE73D-45E7-4536-A54B-F1CFBA29785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5F141D4-9C8F-48C4-AAD2-26D661D81D91}"/>
              </a:ext>
            </a:extLst>
          </p:cNvPr>
          <p:cNvGrpSpPr/>
          <p:nvPr/>
        </p:nvGrpSpPr>
        <p:grpSpPr>
          <a:xfrm>
            <a:off x="1808538" y="1932231"/>
            <a:ext cx="1523727" cy="892552"/>
            <a:chOff x="5210294" y="837292"/>
            <a:chExt cx="1750034" cy="89255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D668B49-2434-4FC1-A675-D5EE5C81CA83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EF117A-13F3-44AF-B830-3F870A1C34BF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1A38A9E-3865-405C-A06E-655AAA123440}"/>
              </a:ext>
            </a:extLst>
          </p:cNvPr>
          <p:cNvGrpSpPr/>
          <p:nvPr/>
        </p:nvGrpSpPr>
        <p:grpSpPr>
          <a:xfrm>
            <a:off x="7723004" y="5075272"/>
            <a:ext cx="1523727" cy="892552"/>
            <a:chOff x="5210294" y="837292"/>
            <a:chExt cx="1750034" cy="89255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1C8E69-1ABB-44C4-8F46-C3A5348F74C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225C37E-F88B-4417-B118-F31D44724455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09D89A9-1416-4FF3-9F3E-9EB5F6C329DD}"/>
              </a:ext>
            </a:extLst>
          </p:cNvPr>
          <p:cNvGrpSpPr/>
          <p:nvPr/>
        </p:nvGrpSpPr>
        <p:grpSpPr>
          <a:xfrm>
            <a:off x="4662085" y="5075272"/>
            <a:ext cx="1523727" cy="892552"/>
            <a:chOff x="5210294" y="837292"/>
            <a:chExt cx="1750034" cy="89255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E91552-C7E0-40F8-9DBD-79476755F399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D28BCE-6471-4DF4-8E24-1EB356EDAFE6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9949E2B-7613-4FA7-A0A0-AA6E67C41D14}"/>
              </a:ext>
            </a:extLst>
          </p:cNvPr>
          <p:cNvGrpSpPr/>
          <p:nvPr/>
        </p:nvGrpSpPr>
        <p:grpSpPr>
          <a:xfrm>
            <a:off x="1601166" y="5075272"/>
            <a:ext cx="1523727" cy="892552"/>
            <a:chOff x="5210294" y="837292"/>
            <a:chExt cx="1750034" cy="89255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44601FA-FD6E-48ED-A9F6-CD19657B8E92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F5AC2A5-D745-45F0-A439-D7A1E0B470D6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7C29070-FF98-4D60-8DE9-D8FB3F696245}"/>
              </a:ext>
            </a:extLst>
          </p:cNvPr>
          <p:cNvGrpSpPr/>
          <p:nvPr/>
        </p:nvGrpSpPr>
        <p:grpSpPr>
          <a:xfrm>
            <a:off x="-1" y="4094400"/>
            <a:ext cx="8047880" cy="700201"/>
            <a:chOff x="1193458" y="4193791"/>
            <a:chExt cx="8047880" cy="700201"/>
          </a:xfrm>
          <a:solidFill>
            <a:schemeClr val="accent3"/>
          </a:solidFill>
        </p:grpSpPr>
        <p:sp>
          <p:nvSpPr>
            <p:cNvPr id="56" name="Rectangle 44">
              <a:extLst>
                <a:ext uri="{FF2B5EF4-FFF2-40B4-BE49-F238E27FC236}">
                  <a16:creationId xmlns:a16="http://schemas.microsoft.com/office/drawing/2014/main" id="{53332D12-EB57-4760-AC65-2C155FE9E902}"/>
                </a:ext>
              </a:extLst>
            </p:cNvPr>
            <p:cNvSpPr/>
            <p:nvPr/>
          </p:nvSpPr>
          <p:spPr>
            <a:xfrm rot="5400000" flipH="1">
              <a:off x="4418989" y="969418"/>
              <a:ext cx="119272" cy="6570333"/>
            </a:xfrm>
            <a:custGeom>
              <a:avLst/>
              <a:gdLst/>
              <a:ahLst/>
              <a:cxnLst/>
              <a:rect l="l" t="t" r="r" b="b"/>
              <a:pathLst>
                <a:path w="119272" h="3118991">
                  <a:moveTo>
                    <a:pt x="119272" y="0"/>
                  </a:moveTo>
                  <a:lnTo>
                    <a:pt x="0" y="0"/>
                  </a:lnTo>
                  <a:lnTo>
                    <a:pt x="0" y="3118991"/>
                  </a:lnTo>
                  <a:lnTo>
                    <a:pt x="119272" y="3118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Bent Arrow 54">
              <a:extLst>
                <a:ext uri="{FF2B5EF4-FFF2-40B4-BE49-F238E27FC236}">
                  <a16:creationId xmlns:a16="http://schemas.microsoft.com/office/drawing/2014/main" id="{29C663BC-3F27-4AF9-B37E-9C20D048DD85}"/>
                </a:ext>
              </a:extLst>
            </p:cNvPr>
            <p:cNvSpPr/>
            <p:nvPr/>
          </p:nvSpPr>
          <p:spPr>
            <a:xfrm rot="5400000">
              <a:off x="7954360" y="3600097"/>
              <a:ext cx="693283" cy="1880672"/>
            </a:xfrm>
            <a:prstGeom prst="bentArrow">
              <a:avLst>
                <a:gd name="adj1" fmla="val 17338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Bent Arrow 55">
              <a:extLst>
                <a:ext uri="{FF2B5EF4-FFF2-40B4-BE49-F238E27FC236}">
                  <a16:creationId xmlns:a16="http://schemas.microsoft.com/office/drawing/2014/main" id="{24B10343-7954-41D3-A410-2B929D45A1C6}"/>
                </a:ext>
              </a:extLst>
            </p:cNvPr>
            <p:cNvSpPr/>
            <p:nvPr/>
          </p:nvSpPr>
          <p:spPr>
            <a:xfrm rot="5400000">
              <a:off x="4855146" y="3603304"/>
              <a:ext cx="693283" cy="1880672"/>
            </a:xfrm>
            <a:prstGeom prst="bentArrow">
              <a:avLst>
                <a:gd name="adj1" fmla="val 16886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Bent Arrow 41">
              <a:extLst>
                <a:ext uri="{FF2B5EF4-FFF2-40B4-BE49-F238E27FC236}">
                  <a16:creationId xmlns:a16="http://schemas.microsoft.com/office/drawing/2014/main" id="{92502E6E-90D7-4507-8CB1-24B9424CF056}"/>
                </a:ext>
              </a:extLst>
            </p:cNvPr>
            <p:cNvSpPr/>
            <p:nvPr/>
          </p:nvSpPr>
          <p:spPr>
            <a:xfrm rot="16200000" flipH="1" flipV="1">
              <a:off x="1889096" y="3603667"/>
              <a:ext cx="699978" cy="1880672"/>
            </a:xfrm>
            <a:prstGeom prst="bentArrow">
              <a:avLst>
                <a:gd name="adj1" fmla="val 17343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" name="직사각형 113">
            <a:extLst>
              <a:ext uri="{FF2B5EF4-FFF2-40B4-BE49-F238E27FC236}">
                <a16:creationId xmlns:a16="http://schemas.microsoft.com/office/drawing/2014/main" id="{C822F1BA-D043-431C-813B-64B32F63A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535" y="3194550"/>
            <a:ext cx="840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2017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6EDAF2B-DA4A-4B4D-8E73-9ABA0A81AA3B}"/>
              </a:ext>
            </a:extLst>
          </p:cNvPr>
          <p:cNvSpPr txBox="1"/>
          <p:nvPr/>
        </p:nvSpPr>
        <p:spPr>
          <a:xfrm>
            <a:off x="6810681" y="429109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8EB8FD-CE3F-451C-B105-304C8AA694E3}"/>
              </a:ext>
            </a:extLst>
          </p:cNvPr>
          <p:cNvSpPr txBox="1"/>
          <p:nvPr/>
        </p:nvSpPr>
        <p:spPr>
          <a:xfrm>
            <a:off x="3780856" y="429109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13FDF8-93BB-412B-9A64-D94A3FD705B3}"/>
              </a:ext>
            </a:extLst>
          </p:cNvPr>
          <p:cNvSpPr txBox="1"/>
          <p:nvPr/>
        </p:nvSpPr>
        <p:spPr>
          <a:xfrm>
            <a:off x="5051598" y="3194550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2B43D0-B328-4A6F-8B10-22404F09B5AB}"/>
              </a:ext>
            </a:extLst>
          </p:cNvPr>
          <p:cNvSpPr txBox="1"/>
          <p:nvPr/>
        </p:nvSpPr>
        <p:spPr>
          <a:xfrm>
            <a:off x="8047237" y="3194550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41E1290-756B-434C-9828-89B6671CD1B6}"/>
              </a:ext>
            </a:extLst>
          </p:cNvPr>
          <p:cNvSpPr txBox="1"/>
          <p:nvPr/>
        </p:nvSpPr>
        <p:spPr>
          <a:xfrm>
            <a:off x="751031" y="429109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7BB2B40-2CCB-406B-B463-494A7CC8A004}"/>
              </a:ext>
            </a:extLst>
          </p:cNvPr>
          <p:cNvSpPr txBox="1"/>
          <p:nvPr/>
        </p:nvSpPr>
        <p:spPr>
          <a:xfrm>
            <a:off x="8755468" y="411595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55BBE81-6A31-4BFB-B0DC-0DC43A174E37}"/>
              </a:ext>
            </a:extLst>
          </p:cNvPr>
          <p:cNvGrpSpPr/>
          <p:nvPr/>
        </p:nvGrpSpPr>
        <p:grpSpPr>
          <a:xfrm>
            <a:off x="10107757" y="4844440"/>
            <a:ext cx="1523727" cy="892552"/>
            <a:chOff x="5210294" y="837292"/>
            <a:chExt cx="1750034" cy="89255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A258C06-359C-4068-9233-89E724D70C61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ACD35D9-EA6A-4EBD-9286-08540BA08AA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7121316-D0FE-48BC-806A-E9370C9955F8}"/>
              </a:ext>
            </a:extLst>
          </p:cNvPr>
          <p:cNvGrpSpPr/>
          <p:nvPr/>
        </p:nvGrpSpPr>
        <p:grpSpPr>
          <a:xfrm>
            <a:off x="10170803" y="3182159"/>
            <a:ext cx="1397634" cy="1397912"/>
            <a:chOff x="6140421" y="1510915"/>
            <a:chExt cx="2530302" cy="2530806"/>
          </a:xfrm>
        </p:grpSpPr>
        <p:sp>
          <p:nvSpPr>
            <p:cNvPr id="71" name="Circle: Hollow 70">
              <a:extLst>
                <a:ext uri="{FF2B5EF4-FFF2-40B4-BE49-F238E27FC236}">
                  <a16:creationId xmlns:a16="http://schemas.microsoft.com/office/drawing/2014/main" id="{478AA50A-6B3E-416A-A626-8F687FF25105}"/>
                </a:ext>
              </a:extLst>
            </p:cNvPr>
            <p:cNvSpPr/>
            <p:nvPr/>
          </p:nvSpPr>
          <p:spPr>
            <a:xfrm>
              <a:off x="6140421" y="1510915"/>
              <a:ext cx="2530302" cy="2530806"/>
            </a:xfrm>
            <a:prstGeom prst="donut">
              <a:avLst>
                <a:gd name="adj" fmla="val 5107"/>
              </a:avLst>
            </a:prstGeom>
            <a:solidFill>
              <a:schemeClr val="accent4"/>
            </a:solidFill>
            <a:ln w="773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34545F7-4333-43AD-8D31-BB426A56B144}"/>
                </a:ext>
              </a:extLst>
            </p:cNvPr>
            <p:cNvGrpSpPr/>
            <p:nvPr/>
          </p:nvGrpSpPr>
          <p:grpSpPr>
            <a:xfrm>
              <a:off x="6439885" y="2330817"/>
              <a:ext cx="1931374" cy="891003"/>
              <a:chOff x="6439885" y="2330817"/>
              <a:chExt cx="1931374" cy="891003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5280121-C572-4A31-AB15-197AF74ADEF6}"/>
                  </a:ext>
                </a:extLst>
              </p:cNvPr>
              <p:cNvSpPr/>
              <p:nvPr/>
            </p:nvSpPr>
            <p:spPr>
              <a:xfrm>
                <a:off x="6861774" y="2854824"/>
                <a:ext cx="217975" cy="366996"/>
              </a:xfrm>
              <a:custGeom>
                <a:avLst/>
                <a:gdLst>
                  <a:gd name="connsiteX0" fmla="*/ 250572 w 501051"/>
                  <a:gd name="connsiteY0" fmla="*/ 0 h 843602"/>
                  <a:gd name="connsiteX1" fmla="*/ 493888 w 501051"/>
                  <a:gd name="connsiteY1" fmla="*/ 535806 h 843602"/>
                  <a:gd name="connsiteX2" fmla="*/ 301060 w 501051"/>
                  <a:gd name="connsiteY2" fmla="*/ 838423 h 843602"/>
                  <a:gd name="connsiteX3" fmla="*/ 3622 w 501051"/>
                  <a:gd name="connsiteY3" fmla="*/ 635621 h 843602"/>
                  <a:gd name="connsiteX4" fmla="*/ 18467 w 501051"/>
                  <a:gd name="connsiteY4" fmla="*/ 489879 h 843602"/>
                  <a:gd name="connsiteX5" fmla="*/ 250572 w 501051"/>
                  <a:gd name="connsiteY5" fmla="*/ 0 h 84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1051" h="843602">
                    <a:moveTo>
                      <a:pt x="250572" y="0"/>
                    </a:moveTo>
                    <a:cubicBezTo>
                      <a:pt x="347759" y="176746"/>
                      <a:pt x="448039" y="344060"/>
                      <a:pt x="493888" y="535806"/>
                    </a:cubicBezTo>
                    <a:cubicBezTo>
                      <a:pt x="529145" y="683249"/>
                      <a:pt x="429406" y="812600"/>
                      <a:pt x="301060" y="838423"/>
                    </a:cubicBezTo>
                    <a:cubicBezTo>
                      <a:pt x="160885" y="866644"/>
                      <a:pt x="29523" y="776802"/>
                      <a:pt x="3622" y="635621"/>
                    </a:cubicBezTo>
                    <a:cubicBezTo>
                      <a:pt x="-5501" y="585675"/>
                      <a:pt x="3777" y="537429"/>
                      <a:pt x="18467" y="489879"/>
                    </a:cubicBezTo>
                    <a:cubicBezTo>
                      <a:pt x="71506" y="317617"/>
                      <a:pt x="159106" y="161747"/>
                      <a:pt x="250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7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7AF45BA-5FFB-49A7-BC37-A05327EA8FC0}"/>
                  </a:ext>
                </a:extLst>
              </p:cNvPr>
              <p:cNvSpPr/>
              <p:nvPr/>
            </p:nvSpPr>
            <p:spPr>
              <a:xfrm>
                <a:off x="6439885" y="2597303"/>
                <a:ext cx="638017" cy="570907"/>
              </a:xfrm>
              <a:custGeom>
                <a:avLst/>
                <a:gdLst>
                  <a:gd name="connsiteX0" fmla="*/ 933279 w 1466592"/>
                  <a:gd name="connsiteY0" fmla="*/ 994157 h 1312329"/>
                  <a:gd name="connsiteX1" fmla="*/ 903435 w 1466592"/>
                  <a:gd name="connsiteY1" fmla="*/ 1190851 h 1312329"/>
                  <a:gd name="connsiteX2" fmla="*/ 888203 w 1466592"/>
                  <a:gd name="connsiteY2" fmla="*/ 1210180 h 1312329"/>
                  <a:gd name="connsiteX3" fmla="*/ 753827 w 1466592"/>
                  <a:gd name="connsiteY3" fmla="*/ 1304429 h 1312329"/>
                  <a:gd name="connsiteX4" fmla="*/ 713390 w 1466592"/>
                  <a:gd name="connsiteY4" fmla="*/ 1304970 h 1312329"/>
                  <a:gd name="connsiteX5" fmla="*/ 161967 w 1466592"/>
                  <a:gd name="connsiteY5" fmla="*/ 825374 h 1312329"/>
                  <a:gd name="connsiteX6" fmla="*/ 4782 w 1466592"/>
                  <a:gd name="connsiteY6" fmla="*/ 488505 h 1312329"/>
                  <a:gd name="connsiteX7" fmla="*/ 237273 w 1466592"/>
                  <a:gd name="connsiteY7" fmla="*/ 31408 h 1312329"/>
                  <a:gd name="connsiteX8" fmla="*/ 710065 w 1466592"/>
                  <a:gd name="connsiteY8" fmla="*/ 147383 h 1312329"/>
                  <a:gd name="connsiteX9" fmla="*/ 759084 w 1466592"/>
                  <a:gd name="connsiteY9" fmla="*/ 145991 h 1312329"/>
                  <a:gd name="connsiteX10" fmla="*/ 1235047 w 1466592"/>
                  <a:gd name="connsiteY10" fmla="*/ 33186 h 1312329"/>
                  <a:gd name="connsiteX11" fmla="*/ 1454549 w 1466592"/>
                  <a:gd name="connsiteY11" fmla="*/ 308821 h 1312329"/>
                  <a:gd name="connsiteX12" fmla="*/ 1406922 w 1466592"/>
                  <a:gd name="connsiteY12" fmla="*/ 695173 h 1312329"/>
                  <a:gd name="connsiteX13" fmla="*/ 1377309 w 1466592"/>
                  <a:gd name="connsiteY13" fmla="*/ 697569 h 1312329"/>
                  <a:gd name="connsiteX14" fmla="*/ 1297518 w 1466592"/>
                  <a:gd name="connsiteY14" fmla="*/ 584532 h 1312329"/>
                  <a:gd name="connsiteX15" fmla="*/ 1293111 w 1466592"/>
                  <a:gd name="connsiteY15" fmla="*/ 535359 h 1312329"/>
                  <a:gd name="connsiteX16" fmla="*/ 1289942 w 1466592"/>
                  <a:gd name="connsiteY16" fmla="*/ 307274 h 1312329"/>
                  <a:gd name="connsiteX17" fmla="*/ 907223 w 1466592"/>
                  <a:gd name="connsiteY17" fmla="*/ 215808 h 1312329"/>
                  <a:gd name="connsiteX18" fmla="*/ 753827 w 1466592"/>
                  <a:gd name="connsiteY18" fmla="*/ 385055 h 1312329"/>
                  <a:gd name="connsiteX19" fmla="*/ 712462 w 1466592"/>
                  <a:gd name="connsiteY19" fmla="*/ 384359 h 1312329"/>
                  <a:gd name="connsiteX20" fmla="*/ 591771 w 1466592"/>
                  <a:gd name="connsiteY20" fmla="*/ 246348 h 1312329"/>
                  <a:gd name="connsiteX21" fmla="*/ 273148 w 1466592"/>
                  <a:gd name="connsiteY21" fmla="*/ 182794 h 1312329"/>
                  <a:gd name="connsiteX22" fmla="*/ 162740 w 1466592"/>
                  <a:gd name="connsiteY22" fmla="*/ 373767 h 1312329"/>
                  <a:gd name="connsiteX23" fmla="*/ 267736 w 1466592"/>
                  <a:gd name="connsiteY23" fmla="*/ 705997 h 1312329"/>
                  <a:gd name="connsiteX24" fmla="*/ 644655 w 1466592"/>
                  <a:gd name="connsiteY24" fmla="*/ 1067917 h 1312329"/>
                  <a:gd name="connsiteX25" fmla="*/ 714704 w 1466592"/>
                  <a:gd name="connsiteY25" fmla="*/ 1119255 h 1312329"/>
                  <a:gd name="connsiteX26" fmla="*/ 753827 w 1466592"/>
                  <a:gd name="connsiteY26" fmla="*/ 1119101 h 1312329"/>
                  <a:gd name="connsiteX27" fmla="*/ 933279 w 1466592"/>
                  <a:gd name="connsiteY27" fmla="*/ 994157 h 131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66592" h="1312329">
                    <a:moveTo>
                      <a:pt x="933279" y="994157"/>
                    </a:moveTo>
                    <a:cubicBezTo>
                      <a:pt x="917274" y="1065675"/>
                      <a:pt x="903667" y="1127373"/>
                      <a:pt x="903435" y="1190851"/>
                    </a:cubicBezTo>
                    <a:cubicBezTo>
                      <a:pt x="903358" y="1201211"/>
                      <a:pt x="895007" y="1205386"/>
                      <a:pt x="888203" y="1210180"/>
                    </a:cubicBezTo>
                    <a:cubicBezTo>
                      <a:pt x="843514" y="1241648"/>
                      <a:pt x="798284" y="1272497"/>
                      <a:pt x="753827" y="1304429"/>
                    </a:cubicBezTo>
                    <a:cubicBezTo>
                      <a:pt x="739601" y="1314635"/>
                      <a:pt x="728235" y="1315099"/>
                      <a:pt x="713390" y="1304970"/>
                    </a:cubicBezTo>
                    <a:cubicBezTo>
                      <a:pt x="510743" y="1166650"/>
                      <a:pt x="315209" y="1020135"/>
                      <a:pt x="161967" y="825374"/>
                    </a:cubicBezTo>
                    <a:cubicBezTo>
                      <a:pt x="83490" y="725635"/>
                      <a:pt x="21637" y="616851"/>
                      <a:pt x="4782" y="488505"/>
                    </a:cubicBezTo>
                    <a:cubicBezTo>
                      <a:pt x="-20733" y="293667"/>
                      <a:pt x="55733" y="102462"/>
                      <a:pt x="237273" y="31408"/>
                    </a:cubicBezTo>
                    <a:cubicBezTo>
                      <a:pt x="393067" y="-29595"/>
                      <a:pt x="581333" y="-7251"/>
                      <a:pt x="710065" y="147383"/>
                    </a:cubicBezTo>
                    <a:cubicBezTo>
                      <a:pt x="731714" y="173439"/>
                      <a:pt x="741765" y="167408"/>
                      <a:pt x="759084" y="145991"/>
                    </a:cubicBezTo>
                    <a:cubicBezTo>
                      <a:pt x="880858" y="-5240"/>
                      <a:pt x="1079176" y="-29982"/>
                      <a:pt x="1235047" y="33186"/>
                    </a:cubicBezTo>
                    <a:cubicBezTo>
                      <a:pt x="1356975" y="82592"/>
                      <a:pt x="1426792" y="181866"/>
                      <a:pt x="1454549" y="308821"/>
                    </a:cubicBezTo>
                    <a:cubicBezTo>
                      <a:pt x="1483852" y="442501"/>
                      <a:pt x="1456482" y="570538"/>
                      <a:pt x="1406922" y="695173"/>
                    </a:cubicBezTo>
                    <a:cubicBezTo>
                      <a:pt x="1398726" y="715893"/>
                      <a:pt x="1390067" y="716512"/>
                      <a:pt x="1377309" y="697569"/>
                    </a:cubicBezTo>
                    <a:cubicBezTo>
                      <a:pt x="1351486" y="659375"/>
                      <a:pt x="1324734" y="621799"/>
                      <a:pt x="1297518" y="584532"/>
                    </a:cubicBezTo>
                    <a:cubicBezTo>
                      <a:pt x="1285766" y="568450"/>
                      <a:pt x="1289555" y="552137"/>
                      <a:pt x="1293111" y="535359"/>
                    </a:cubicBezTo>
                    <a:cubicBezTo>
                      <a:pt x="1309193" y="459124"/>
                      <a:pt x="1314760" y="383973"/>
                      <a:pt x="1289942" y="307274"/>
                    </a:cubicBezTo>
                    <a:cubicBezTo>
                      <a:pt x="1228629" y="117848"/>
                      <a:pt x="998612" y="118544"/>
                      <a:pt x="907223" y="215808"/>
                    </a:cubicBezTo>
                    <a:cubicBezTo>
                      <a:pt x="855035" y="271322"/>
                      <a:pt x="803464" y="327377"/>
                      <a:pt x="753827" y="385055"/>
                    </a:cubicBezTo>
                    <a:cubicBezTo>
                      <a:pt x="737049" y="404461"/>
                      <a:pt x="727771" y="402374"/>
                      <a:pt x="712462" y="384359"/>
                    </a:cubicBezTo>
                    <a:cubicBezTo>
                      <a:pt x="672953" y="337737"/>
                      <a:pt x="629424" y="294362"/>
                      <a:pt x="591771" y="246348"/>
                    </a:cubicBezTo>
                    <a:cubicBezTo>
                      <a:pt x="503630" y="134007"/>
                      <a:pt x="350465" y="133079"/>
                      <a:pt x="273148" y="182794"/>
                    </a:cubicBezTo>
                    <a:cubicBezTo>
                      <a:pt x="204259" y="227097"/>
                      <a:pt x="172173" y="294517"/>
                      <a:pt x="162740" y="373767"/>
                    </a:cubicBezTo>
                    <a:cubicBezTo>
                      <a:pt x="147663" y="500180"/>
                      <a:pt x="196527" y="607109"/>
                      <a:pt x="267736" y="705997"/>
                    </a:cubicBezTo>
                    <a:cubicBezTo>
                      <a:pt x="371109" y="849574"/>
                      <a:pt x="504944" y="961916"/>
                      <a:pt x="644655" y="1067917"/>
                    </a:cubicBezTo>
                    <a:cubicBezTo>
                      <a:pt x="667696" y="1085390"/>
                      <a:pt x="692205" y="1101086"/>
                      <a:pt x="714704" y="1119255"/>
                    </a:cubicBezTo>
                    <a:cubicBezTo>
                      <a:pt x="729008" y="1130775"/>
                      <a:pt x="739214" y="1129616"/>
                      <a:pt x="753827" y="1119101"/>
                    </a:cubicBezTo>
                    <a:cubicBezTo>
                      <a:pt x="810268" y="1078432"/>
                      <a:pt x="867869" y="1039464"/>
                      <a:pt x="933279" y="99415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7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386B1DD-AEBC-4C25-80FE-9A41DF24B73D}"/>
                  </a:ext>
                </a:extLst>
              </p:cNvPr>
              <p:cNvSpPr/>
              <p:nvPr/>
            </p:nvSpPr>
            <p:spPr>
              <a:xfrm>
                <a:off x="6500792" y="2330817"/>
                <a:ext cx="1870467" cy="195623"/>
              </a:xfrm>
              <a:custGeom>
                <a:avLst/>
                <a:gdLst>
                  <a:gd name="connsiteX0" fmla="*/ 3155994 w 4299587"/>
                  <a:gd name="connsiteY0" fmla="*/ 252749 h 449674"/>
                  <a:gd name="connsiteX1" fmla="*/ 3155994 w 4299587"/>
                  <a:gd name="connsiteY1" fmla="*/ 369033 h 449674"/>
                  <a:gd name="connsiteX2" fmla="*/ 3237332 w 4299587"/>
                  <a:gd name="connsiteY2" fmla="*/ 369033 h 449674"/>
                  <a:gd name="connsiteX3" fmla="*/ 3297561 w 4299587"/>
                  <a:gd name="connsiteY3" fmla="*/ 366327 h 449674"/>
                  <a:gd name="connsiteX4" fmla="*/ 3329493 w 4299587"/>
                  <a:gd name="connsiteY4" fmla="*/ 349008 h 449674"/>
                  <a:gd name="connsiteX5" fmla="*/ 3341787 w 4299587"/>
                  <a:gd name="connsiteY5" fmla="*/ 312051 h 449674"/>
                  <a:gd name="connsiteX6" fmla="*/ 3332277 w 4299587"/>
                  <a:gd name="connsiteY6" fmla="*/ 278804 h 449674"/>
                  <a:gd name="connsiteX7" fmla="*/ 3304829 w 4299587"/>
                  <a:gd name="connsiteY7" fmla="*/ 258934 h 449674"/>
                  <a:gd name="connsiteX8" fmla="*/ 3226972 w 4299587"/>
                  <a:gd name="connsiteY8" fmla="*/ 252671 h 449674"/>
                  <a:gd name="connsiteX9" fmla="*/ 3155994 w 4299587"/>
                  <a:gd name="connsiteY9" fmla="*/ 252671 h 449674"/>
                  <a:gd name="connsiteX10" fmla="*/ 478282 w 4299587"/>
                  <a:gd name="connsiteY10" fmla="*/ 132908 h 449674"/>
                  <a:gd name="connsiteX11" fmla="*/ 378311 w 4299587"/>
                  <a:gd name="connsiteY11" fmla="*/ 281511 h 449674"/>
                  <a:gd name="connsiteX12" fmla="*/ 478282 w 4299587"/>
                  <a:gd name="connsiteY12" fmla="*/ 281511 h 449674"/>
                  <a:gd name="connsiteX13" fmla="*/ 478282 w 4299587"/>
                  <a:gd name="connsiteY13" fmla="*/ 132908 h 449674"/>
                  <a:gd name="connsiteX14" fmla="*/ 478282 w 4299587"/>
                  <a:gd name="connsiteY14" fmla="*/ 132908 h 449674"/>
                  <a:gd name="connsiteX15" fmla="*/ 3996274 w 4299587"/>
                  <a:gd name="connsiteY15" fmla="*/ 81028 h 449674"/>
                  <a:gd name="connsiteX16" fmla="*/ 3996274 w 4299587"/>
                  <a:gd name="connsiteY16" fmla="*/ 191359 h 449674"/>
                  <a:gd name="connsiteX17" fmla="*/ 4061219 w 4299587"/>
                  <a:gd name="connsiteY17" fmla="*/ 191359 h 449674"/>
                  <a:gd name="connsiteX18" fmla="*/ 4140160 w 4299587"/>
                  <a:gd name="connsiteY18" fmla="*/ 186024 h 449674"/>
                  <a:gd name="connsiteX19" fmla="*/ 4164824 w 4299587"/>
                  <a:gd name="connsiteY19" fmla="*/ 167623 h 449674"/>
                  <a:gd name="connsiteX20" fmla="*/ 4173715 w 4299587"/>
                  <a:gd name="connsiteY20" fmla="*/ 134995 h 449674"/>
                  <a:gd name="connsiteX21" fmla="*/ 4161964 w 4299587"/>
                  <a:gd name="connsiteY21" fmla="*/ 99584 h 449674"/>
                  <a:gd name="connsiteX22" fmla="*/ 4128872 w 4299587"/>
                  <a:gd name="connsiteY22" fmla="*/ 82497 h 449674"/>
                  <a:gd name="connsiteX23" fmla="*/ 4064776 w 4299587"/>
                  <a:gd name="connsiteY23" fmla="*/ 81028 h 449674"/>
                  <a:gd name="connsiteX24" fmla="*/ 3996274 w 4299587"/>
                  <a:gd name="connsiteY24" fmla="*/ 81028 h 449674"/>
                  <a:gd name="connsiteX25" fmla="*/ 3155994 w 4299587"/>
                  <a:gd name="connsiteY25" fmla="*/ 79868 h 449674"/>
                  <a:gd name="connsiteX26" fmla="*/ 3155994 w 4299587"/>
                  <a:gd name="connsiteY26" fmla="*/ 180457 h 449674"/>
                  <a:gd name="connsiteX27" fmla="*/ 3213595 w 4299587"/>
                  <a:gd name="connsiteY27" fmla="*/ 180457 h 449674"/>
                  <a:gd name="connsiteX28" fmla="*/ 3277382 w 4299587"/>
                  <a:gd name="connsiteY28" fmla="*/ 178988 h 449674"/>
                  <a:gd name="connsiteX29" fmla="*/ 3312870 w 4299587"/>
                  <a:gd name="connsiteY29" fmla="*/ 163448 h 449674"/>
                  <a:gd name="connsiteX30" fmla="*/ 3325782 w 4299587"/>
                  <a:gd name="connsiteY30" fmla="*/ 129506 h 449674"/>
                  <a:gd name="connsiteX31" fmla="*/ 3314649 w 4299587"/>
                  <a:gd name="connsiteY31" fmla="*/ 96723 h 449674"/>
                  <a:gd name="connsiteX32" fmla="*/ 3281557 w 4299587"/>
                  <a:gd name="connsiteY32" fmla="*/ 81415 h 449674"/>
                  <a:gd name="connsiteX33" fmla="*/ 3206482 w 4299587"/>
                  <a:gd name="connsiteY33" fmla="*/ 79946 h 449674"/>
                  <a:gd name="connsiteX34" fmla="*/ 3155994 w 4299587"/>
                  <a:gd name="connsiteY34" fmla="*/ 79946 h 449674"/>
                  <a:gd name="connsiteX35" fmla="*/ 1471416 w 4299587"/>
                  <a:gd name="connsiteY35" fmla="*/ 75075 h 449674"/>
                  <a:gd name="connsiteX36" fmla="*/ 1383893 w 4299587"/>
                  <a:gd name="connsiteY36" fmla="*/ 112341 h 449674"/>
                  <a:gd name="connsiteX37" fmla="*/ 1350647 w 4299587"/>
                  <a:gd name="connsiteY37" fmla="*/ 224605 h 449674"/>
                  <a:gd name="connsiteX38" fmla="*/ 1384744 w 4299587"/>
                  <a:gd name="connsiteY38" fmla="*/ 336560 h 449674"/>
                  <a:gd name="connsiteX39" fmla="*/ 1471416 w 4299587"/>
                  <a:gd name="connsiteY39" fmla="*/ 374677 h 449674"/>
                  <a:gd name="connsiteX40" fmla="*/ 1557624 w 4299587"/>
                  <a:gd name="connsiteY40" fmla="*/ 336869 h 449674"/>
                  <a:gd name="connsiteX41" fmla="*/ 1591334 w 4299587"/>
                  <a:gd name="connsiteY41" fmla="*/ 223368 h 449674"/>
                  <a:gd name="connsiteX42" fmla="*/ 1558552 w 4299587"/>
                  <a:gd name="connsiteY42" fmla="*/ 111800 h 449674"/>
                  <a:gd name="connsiteX43" fmla="*/ 1471416 w 4299587"/>
                  <a:gd name="connsiteY43" fmla="*/ 75075 h 449674"/>
                  <a:gd name="connsiteX44" fmla="*/ 1471416 w 4299587"/>
                  <a:gd name="connsiteY44" fmla="*/ 75075 h 449674"/>
                  <a:gd name="connsiteX45" fmla="*/ 3908441 w 4299587"/>
                  <a:gd name="connsiteY45" fmla="*/ 7423 h 449674"/>
                  <a:gd name="connsiteX46" fmla="*/ 4093306 w 4299587"/>
                  <a:gd name="connsiteY46" fmla="*/ 7423 h 449674"/>
                  <a:gd name="connsiteX47" fmla="*/ 4194668 w 4299587"/>
                  <a:gd name="connsiteY47" fmla="*/ 19175 h 449674"/>
                  <a:gd name="connsiteX48" fmla="*/ 4245234 w 4299587"/>
                  <a:gd name="connsiteY48" fmla="*/ 60848 h 449674"/>
                  <a:gd name="connsiteX49" fmla="*/ 4264254 w 4299587"/>
                  <a:gd name="connsiteY49" fmla="*/ 129351 h 449674"/>
                  <a:gd name="connsiteX50" fmla="*/ 4235492 w 4299587"/>
                  <a:gd name="connsiteY50" fmla="*/ 210147 h 449674"/>
                  <a:gd name="connsiteX51" fmla="*/ 4149438 w 4299587"/>
                  <a:gd name="connsiteY51" fmla="*/ 250352 h 449674"/>
                  <a:gd name="connsiteX52" fmla="*/ 4196447 w 4299587"/>
                  <a:gd name="connsiteY52" fmla="*/ 286845 h 449674"/>
                  <a:gd name="connsiteX53" fmla="*/ 4246471 w 4299587"/>
                  <a:gd name="connsiteY53" fmla="*/ 357436 h 449674"/>
                  <a:gd name="connsiteX54" fmla="*/ 4299587 w 4299587"/>
                  <a:gd name="connsiteY54" fmla="*/ 442252 h 449674"/>
                  <a:gd name="connsiteX55" fmla="*/ 4194514 w 4299587"/>
                  <a:gd name="connsiteY55" fmla="*/ 442252 h 449674"/>
                  <a:gd name="connsiteX56" fmla="*/ 4131037 w 4299587"/>
                  <a:gd name="connsiteY56" fmla="*/ 347617 h 449674"/>
                  <a:gd name="connsiteX57" fmla="*/ 4084724 w 4299587"/>
                  <a:gd name="connsiteY57" fmla="*/ 283675 h 449674"/>
                  <a:gd name="connsiteX58" fmla="*/ 4058281 w 4299587"/>
                  <a:gd name="connsiteY58" fmla="*/ 265583 h 449674"/>
                  <a:gd name="connsiteX59" fmla="*/ 4014056 w 4299587"/>
                  <a:gd name="connsiteY59" fmla="*/ 260712 h 449674"/>
                  <a:gd name="connsiteX60" fmla="*/ 3996274 w 4299587"/>
                  <a:gd name="connsiteY60" fmla="*/ 260712 h 449674"/>
                  <a:gd name="connsiteX61" fmla="*/ 3996274 w 4299587"/>
                  <a:gd name="connsiteY61" fmla="*/ 442252 h 449674"/>
                  <a:gd name="connsiteX62" fmla="*/ 3908441 w 4299587"/>
                  <a:gd name="connsiteY62" fmla="*/ 442252 h 449674"/>
                  <a:gd name="connsiteX63" fmla="*/ 3908441 w 4299587"/>
                  <a:gd name="connsiteY63" fmla="*/ 7423 h 449674"/>
                  <a:gd name="connsiteX64" fmla="*/ 3908441 w 4299587"/>
                  <a:gd name="connsiteY64" fmla="*/ 7423 h 449674"/>
                  <a:gd name="connsiteX65" fmla="*/ 3504616 w 4299587"/>
                  <a:gd name="connsiteY65" fmla="*/ 7423 h 449674"/>
                  <a:gd name="connsiteX66" fmla="*/ 3827181 w 4299587"/>
                  <a:gd name="connsiteY66" fmla="*/ 7423 h 449674"/>
                  <a:gd name="connsiteX67" fmla="*/ 3827181 w 4299587"/>
                  <a:gd name="connsiteY67" fmla="*/ 81028 h 449674"/>
                  <a:gd name="connsiteX68" fmla="*/ 3592448 w 4299587"/>
                  <a:gd name="connsiteY68" fmla="*/ 81028 h 449674"/>
                  <a:gd name="connsiteX69" fmla="*/ 3592448 w 4299587"/>
                  <a:gd name="connsiteY69" fmla="*/ 177442 h 449674"/>
                  <a:gd name="connsiteX70" fmla="*/ 3810868 w 4299587"/>
                  <a:gd name="connsiteY70" fmla="*/ 177442 h 449674"/>
                  <a:gd name="connsiteX71" fmla="*/ 3810868 w 4299587"/>
                  <a:gd name="connsiteY71" fmla="*/ 250738 h 449674"/>
                  <a:gd name="connsiteX72" fmla="*/ 3592448 w 4299587"/>
                  <a:gd name="connsiteY72" fmla="*/ 250738 h 449674"/>
                  <a:gd name="connsiteX73" fmla="*/ 3592448 w 4299587"/>
                  <a:gd name="connsiteY73" fmla="*/ 369111 h 449674"/>
                  <a:gd name="connsiteX74" fmla="*/ 3835454 w 4299587"/>
                  <a:gd name="connsiteY74" fmla="*/ 369111 h 449674"/>
                  <a:gd name="connsiteX75" fmla="*/ 3835454 w 4299587"/>
                  <a:gd name="connsiteY75" fmla="*/ 442407 h 449674"/>
                  <a:gd name="connsiteX76" fmla="*/ 3504616 w 4299587"/>
                  <a:gd name="connsiteY76" fmla="*/ 442407 h 449674"/>
                  <a:gd name="connsiteX77" fmla="*/ 3504616 w 4299587"/>
                  <a:gd name="connsiteY77" fmla="*/ 7423 h 449674"/>
                  <a:gd name="connsiteX78" fmla="*/ 3504616 w 4299587"/>
                  <a:gd name="connsiteY78" fmla="*/ 7423 h 449674"/>
                  <a:gd name="connsiteX79" fmla="*/ 3068163 w 4299587"/>
                  <a:gd name="connsiteY79" fmla="*/ 7423 h 449674"/>
                  <a:gd name="connsiteX80" fmla="*/ 3242048 w 4299587"/>
                  <a:gd name="connsiteY80" fmla="*/ 7423 h 449674"/>
                  <a:gd name="connsiteX81" fmla="*/ 3319056 w 4299587"/>
                  <a:gd name="connsiteY81" fmla="*/ 11752 h 449674"/>
                  <a:gd name="connsiteX82" fmla="*/ 3364441 w 4299587"/>
                  <a:gd name="connsiteY82" fmla="*/ 29690 h 449674"/>
                  <a:gd name="connsiteX83" fmla="*/ 3397841 w 4299587"/>
                  <a:gd name="connsiteY83" fmla="*/ 66029 h 449674"/>
                  <a:gd name="connsiteX84" fmla="*/ 3411217 w 4299587"/>
                  <a:gd name="connsiteY84" fmla="*/ 116903 h 449674"/>
                  <a:gd name="connsiteX85" fmla="*/ 3394749 w 4299587"/>
                  <a:gd name="connsiteY85" fmla="*/ 172958 h 449674"/>
                  <a:gd name="connsiteX86" fmla="*/ 3350060 w 4299587"/>
                  <a:gd name="connsiteY86" fmla="*/ 211230 h 449674"/>
                  <a:gd name="connsiteX87" fmla="*/ 3411217 w 4299587"/>
                  <a:gd name="connsiteY87" fmla="*/ 250661 h 449674"/>
                  <a:gd name="connsiteX88" fmla="*/ 3432557 w 4299587"/>
                  <a:gd name="connsiteY88" fmla="*/ 316226 h 449674"/>
                  <a:gd name="connsiteX89" fmla="*/ 3418794 w 4299587"/>
                  <a:gd name="connsiteY89" fmla="*/ 373904 h 449674"/>
                  <a:gd name="connsiteX90" fmla="*/ 3381141 w 4299587"/>
                  <a:gd name="connsiteY90" fmla="*/ 418670 h 449674"/>
                  <a:gd name="connsiteX91" fmla="*/ 3322225 w 4299587"/>
                  <a:gd name="connsiteY91" fmla="*/ 439314 h 449674"/>
                  <a:gd name="connsiteX92" fmla="*/ 3216302 w 4299587"/>
                  <a:gd name="connsiteY92" fmla="*/ 442252 h 449674"/>
                  <a:gd name="connsiteX93" fmla="*/ 3068163 w 4299587"/>
                  <a:gd name="connsiteY93" fmla="*/ 442252 h 449674"/>
                  <a:gd name="connsiteX94" fmla="*/ 3068163 w 4299587"/>
                  <a:gd name="connsiteY94" fmla="*/ 7423 h 449674"/>
                  <a:gd name="connsiteX95" fmla="*/ 3068163 w 4299587"/>
                  <a:gd name="connsiteY95" fmla="*/ 7423 h 449674"/>
                  <a:gd name="connsiteX96" fmla="*/ 2558645 w 4299587"/>
                  <a:gd name="connsiteY96" fmla="*/ 7423 h 449674"/>
                  <a:gd name="connsiteX97" fmla="*/ 2690084 w 4299587"/>
                  <a:gd name="connsiteY97" fmla="*/ 7423 h 449674"/>
                  <a:gd name="connsiteX98" fmla="*/ 2769024 w 4299587"/>
                  <a:gd name="connsiteY98" fmla="*/ 304087 h 449674"/>
                  <a:gd name="connsiteX99" fmla="*/ 2847037 w 4299587"/>
                  <a:gd name="connsiteY99" fmla="*/ 7423 h 449674"/>
                  <a:gd name="connsiteX100" fmla="*/ 2978784 w 4299587"/>
                  <a:gd name="connsiteY100" fmla="*/ 7423 h 449674"/>
                  <a:gd name="connsiteX101" fmla="*/ 2978784 w 4299587"/>
                  <a:gd name="connsiteY101" fmla="*/ 442330 h 449674"/>
                  <a:gd name="connsiteX102" fmla="*/ 2897215 w 4299587"/>
                  <a:gd name="connsiteY102" fmla="*/ 442330 h 449674"/>
                  <a:gd name="connsiteX103" fmla="*/ 2897215 w 4299587"/>
                  <a:gd name="connsiteY103" fmla="*/ 99971 h 449674"/>
                  <a:gd name="connsiteX104" fmla="*/ 2810852 w 4299587"/>
                  <a:gd name="connsiteY104" fmla="*/ 442330 h 449674"/>
                  <a:gd name="connsiteX105" fmla="*/ 2726268 w 4299587"/>
                  <a:gd name="connsiteY105" fmla="*/ 442330 h 449674"/>
                  <a:gd name="connsiteX106" fmla="*/ 2640214 w 4299587"/>
                  <a:gd name="connsiteY106" fmla="*/ 99971 h 449674"/>
                  <a:gd name="connsiteX107" fmla="*/ 2640214 w 4299587"/>
                  <a:gd name="connsiteY107" fmla="*/ 442330 h 449674"/>
                  <a:gd name="connsiteX108" fmla="*/ 2558645 w 4299587"/>
                  <a:gd name="connsiteY108" fmla="*/ 442330 h 449674"/>
                  <a:gd name="connsiteX109" fmla="*/ 2558645 w 4299587"/>
                  <a:gd name="connsiteY109" fmla="*/ 7423 h 449674"/>
                  <a:gd name="connsiteX110" fmla="*/ 2558645 w 4299587"/>
                  <a:gd name="connsiteY110" fmla="*/ 7423 h 449674"/>
                  <a:gd name="connsiteX111" fmla="*/ 2156288 w 4299587"/>
                  <a:gd name="connsiteY111" fmla="*/ 7423 h 449674"/>
                  <a:gd name="connsiteX112" fmla="*/ 2478854 w 4299587"/>
                  <a:gd name="connsiteY112" fmla="*/ 7423 h 449674"/>
                  <a:gd name="connsiteX113" fmla="*/ 2478854 w 4299587"/>
                  <a:gd name="connsiteY113" fmla="*/ 81028 h 449674"/>
                  <a:gd name="connsiteX114" fmla="*/ 2244120 w 4299587"/>
                  <a:gd name="connsiteY114" fmla="*/ 81028 h 449674"/>
                  <a:gd name="connsiteX115" fmla="*/ 2244120 w 4299587"/>
                  <a:gd name="connsiteY115" fmla="*/ 177442 h 449674"/>
                  <a:gd name="connsiteX116" fmla="*/ 2462540 w 4299587"/>
                  <a:gd name="connsiteY116" fmla="*/ 177442 h 449674"/>
                  <a:gd name="connsiteX117" fmla="*/ 2462540 w 4299587"/>
                  <a:gd name="connsiteY117" fmla="*/ 250738 h 449674"/>
                  <a:gd name="connsiteX118" fmla="*/ 2244120 w 4299587"/>
                  <a:gd name="connsiteY118" fmla="*/ 250738 h 449674"/>
                  <a:gd name="connsiteX119" fmla="*/ 2244120 w 4299587"/>
                  <a:gd name="connsiteY119" fmla="*/ 369111 h 449674"/>
                  <a:gd name="connsiteX120" fmla="*/ 2487127 w 4299587"/>
                  <a:gd name="connsiteY120" fmla="*/ 369111 h 449674"/>
                  <a:gd name="connsiteX121" fmla="*/ 2487127 w 4299587"/>
                  <a:gd name="connsiteY121" fmla="*/ 442407 h 449674"/>
                  <a:gd name="connsiteX122" fmla="*/ 2156288 w 4299587"/>
                  <a:gd name="connsiteY122" fmla="*/ 442407 h 449674"/>
                  <a:gd name="connsiteX123" fmla="*/ 2156288 w 4299587"/>
                  <a:gd name="connsiteY123" fmla="*/ 7423 h 449674"/>
                  <a:gd name="connsiteX124" fmla="*/ 2156288 w 4299587"/>
                  <a:gd name="connsiteY124" fmla="*/ 7423 h 449674"/>
                  <a:gd name="connsiteX125" fmla="*/ 1708237 w 4299587"/>
                  <a:gd name="connsiteY125" fmla="*/ 7423 h 449674"/>
                  <a:gd name="connsiteX126" fmla="*/ 1803492 w 4299587"/>
                  <a:gd name="connsiteY126" fmla="*/ 7423 h 449674"/>
                  <a:gd name="connsiteX127" fmla="*/ 1913591 w 4299587"/>
                  <a:gd name="connsiteY127" fmla="*/ 329292 h 449674"/>
                  <a:gd name="connsiteX128" fmla="*/ 2020133 w 4299587"/>
                  <a:gd name="connsiteY128" fmla="*/ 7423 h 449674"/>
                  <a:gd name="connsiteX129" fmla="*/ 2113300 w 4299587"/>
                  <a:gd name="connsiteY129" fmla="*/ 7423 h 449674"/>
                  <a:gd name="connsiteX130" fmla="*/ 1957507 w 4299587"/>
                  <a:gd name="connsiteY130" fmla="*/ 442330 h 449674"/>
                  <a:gd name="connsiteX131" fmla="*/ 1863721 w 4299587"/>
                  <a:gd name="connsiteY131" fmla="*/ 442330 h 449674"/>
                  <a:gd name="connsiteX132" fmla="*/ 1708237 w 4299587"/>
                  <a:gd name="connsiteY132" fmla="*/ 7423 h 449674"/>
                  <a:gd name="connsiteX133" fmla="*/ 1708237 w 4299587"/>
                  <a:gd name="connsiteY133" fmla="*/ 7423 h 449674"/>
                  <a:gd name="connsiteX134" fmla="*/ 842057 w 4299587"/>
                  <a:gd name="connsiteY134" fmla="*/ 7423 h 449674"/>
                  <a:gd name="connsiteX135" fmla="*/ 927492 w 4299587"/>
                  <a:gd name="connsiteY135" fmla="*/ 7423 h 449674"/>
                  <a:gd name="connsiteX136" fmla="*/ 1105553 w 4299587"/>
                  <a:gd name="connsiteY136" fmla="*/ 297824 h 449674"/>
                  <a:gd name="connsiteX137" fmla="*/ 1105553 w 4299587"/>
                  <a:gd name="connsiteY137" fmla="*/ 7423 h 449674"/>
                  <a:gd name="connsiteX138" fmla="*/ 1187122 w 4299587"/>
                  <a:gd name="connsiteY138" fmla="*/ 7423 h 449674"/>
                  <a:gd name="connsiteX139" fmla="*/ 1187122 w 4299587"/>
                  <a:gd name="connsiteY139" fmla="*/ 442330 h 449674"/>
                  <a:gd name="connsiteX140" fmla="*/ 1098981 w 4299587"/>
                  <a:gd name="connsiteY140" fmla="*/ 442330 h 449674"/>
                  <a:gd name="connsiteX141" fmla="*/ 923626 w 4299587"/>
                  <a:gd name="connsiteY141" fmla="*/ 158731 h 449674"/>
                  <a:gd name="connsiteX142" fmla="*/ 923626 w 4299587"/>
                  <a:gd name="connsiteY142" fmla="*/ 442330 h 449674"/>
                  <a:gd name="connsiteX143" fmla="*/ 842057 w 4299587"/>
                  <a:gd name="connsiteY143" fmla="*/ 442330 h 449674"/>
                  <a:gd name="connsiteX144" fmla="*/ 842057 w 4299587"/>
                  <a:gd name="connsiteY144" fmla="*/ 7423 h 449674"/>
                  <a:gd name="connsiteX145" fmla="*/ 842057 w 4299587"/>
                  <a:gd name="connsiteY145" fmla="*/ 7423 h 449674"/>
                  <a:gd name="connsiteX146" fmla="*/ 488951 w 4299587"/>
                  <a:gd name="connsiteY146" fmla="*/ 5644 h 449674"/>
                  <a:gd name="connsiteX147" fmla="*/ 559001 w 4299587"/>
                  <a:gd name="connsiteY147" fmla="*/ 5644 h 449674"/>
                  <a:gd name="connsiteX148" fmla="*/ 559001 w 4299587"/>
                  <a:gd name="connsiteY148" fmla="*/ 281511 h 449674"/>
                  <a:gd name="connsiteX149" fmla="*/ 612968 w 4299587"/>
                  <a:gd name="connsiteY149" fmla="*/ 281511 h 449674"/>
                  <a:gd name="connsiteX150" fmla="*/ 612968 w 4299587"/>
                  <a:gd name="connsiteY150" fmla="*/ 354807 h 449674"/>
                  <a:gd name="connsiteX151" fmla="*/ 559001 w 4299587"/>
                  <a:gd name="connsiteY151" fmla="*/ 354807 h 449674"/>
                  <a:gd name="connsiteX152" fmla="*/ 559001 w 4299587"/>
                  <a:gd name="connsiteY152" fmla="*/ 442330 h 449674"/>
                  <a:gd name="connsiteX153" fmla="*/ 478282 w 4299587"/>
                  <a:gd name="connsiteY153" fmla="*/ 442330 h 449674"/>
                  <a:gd name="connsiteX154" fmla="*/ 478282 w 4299587"/>
                  <a:gd name="connsiteY154" fmla="*/ 354807 h 449674"/>
                  <a:gd name="connsiteX155" fmla="*/ 300221 w 4299587"/>
                  <a:gd name="connsiteY155" fmla="*/ 354807 h 449674"/>
                  <a:gd name="connsiteX156" fmla="*/ 300221 w 4299587"/>
                  <a:gd name="connsiteY156" fmla="*/ 281820 h 449674"/>
                  <a:gd name="connsiteX157" fmla="*/ 488951 w 4299587"/>
                  <a:gd name="connsiteY157" fmla="*/ 5644 h 449674"/>
                  <a:gd name="connsiteX158" fmla="*/ 488951 w 4299587"/>
                  <a:gd name="connsiteY158" fmla="*/ 5644 h 449674"/>
                  <a:gd name="connsiteX159" fmla="*/ 123398 w 4299587"/>
                  <a:gd name="connsiteY159" fmla="*/ 5644 h 449674"/>
                  <a:gd name="connsiteX160" fmla="*/ 191050 w 4299587"/>
                  <a:gd name="connsiteY160" fmla="*/ 5644 h 449674"/>
                  <a:gd name="connsiteX161" fmla="*/ 191050 w 4299587"/>
                  <a:gd name="connsiteY161" fmla="*/ 442330 h 449674"/>
                  <a:gd name="connsiteX162" fmla="*/ 107702 w 4299587"/>
                  <a:gd name="connsiteY162" fmla="*/ 442330 h 449674"/>
                  <a:gd name="connsiteX163" fmla="*/ 107702 w 4299587"/>
                  <a:gd name="connsiteY163" fmla="*/ 128191 h 449674"/>
                  <a:gd name="connsiteX164" fmla="*/ 0 w 4299587"/>
                  <a:gd name="connsiteY164" fmla="*/ 191359 h 449674"/>
                  <a:gd name="connsiteX165" fmla="*/ 0 w 4299587"/>
                  <a:gd name="connsiteY165" fmla="*/ 115743 h 449674"/>
                  <a:gd name="connsiteX166" fmla="*/ 70899 w 4299587"/>
                  <a:gd name="connsiteY166" fmla="*/ 75229 h 449674"/>
                  <a:gd name="connsiteX167" fmla="*/ 123398 w 4299587"/>
                  <a:gd name="connsiteY167" fmla="*/ 5644 h 449674"/>
                  <a:gd name="connsiteX168" fmla="*/ 123398 w 4299587"/>
                  <a:gd name="connsiteY168" fmla="*/ 5644 h 449674"/>
                  <a:gd name="connsiteX169" fmla="*/ 1470566 w 4299587"/>
                  <a:gd name="connsiteY169" fmla="*/ 0 h 449674"/>
                  <a:gd name="connsiteX170" fmla="*/ 1624426 w 4299587"/>
                  <a:gd name="connsiteY170" fmla="*/ 59611 h 449674"/>
                  <a:gd name="connsiteX171" fmla="*/ 1682104 w 4299587"/>
                  <a:gd name="connsiteY171" fmla="*/ 225456 h 449674"/>
                  <a:gd name="connsiteX172" fmla="*/ 1624813 w 4299587"/>
                  <a:gd name="connsiteY172" fmla="*/ 390218 h 449674"/>
                  <a:gd name="connsiteX173" fmla="*/ 1471725 w 4299587"/>
                  <a:gd name="connsiteY173" fmla="*/ 449675 h 449674"/>
                  <a:gd name="connsiteX174" fmla="*/ 1317401 w 4299587"/>
                  <a:gd name="connsiteY174" fmla="*/ 390527 h 449674"/>
                  <a:gd name="connsiteX175" fmla="*/ 1260109 w 4299587"/>
                  <a:gd name="connsiteY175" fmla="*/ 227543 h 449674"/>
                  <a:gd name="connsiteX176" fmla="*/ 1279980 w 4299587"/>
                  <a:gd name="connsiteY176" fmla="*/ 115975 h 449674"/>
                  <a:gd name="connsiteX177" fmla="*/ 1320494 w 4299587"/>
                  <a:gd name="connsiteY177" fmla="*/ 56364 h 449674"/>
                  <a:gd name="connsiteX178" fmla="*/ 1376703 w 4299587"/>
                  <a:gd name="connsiteY178" fmla="*/ 17242 h 449674"/>
                  <a:gd name="connsiteX179" fmla="*/ 1470566 w 4299587"/>
                  <a:gd name="connsiteY179" fmla="*/ 0 h 449674"/>
                  <a:gd name="connsiteX180" fmla="*/ 1470566 w 4299587"/>
                  <a:gd name="connsiteY180" fmla="*/ 0 h 44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4299587" h="449674">
                    <a:moveTo>
                      <a:pt x="3155994" y="252749"/>
                    </a:moveTo>
                    <a:lnTo>
                      <a:pt x="3155994" y="369033"/>
                    </a:lnTo>
                    <a:lnTo>
                      <a:pt x="3237332" y="369033"/>
                    </a:lnTo>
                    <a:cubicBezTo>
                      <a:pt x="3268954" y="369033"/>
                      <a:pt x="3289057" y="368183"/>
                      <a:pt x="3297561" y="366327"/>
                    </a:cubicBezTo>
                    <a:cubicBezTo>
                      <a:pt x="3310628" y="363930"/>
                      <a:pt x="3321221" y="358131"/>
                      <a:pt x="3329493" y="349008"/>
                    </a:cubicBezTo>
                    <a:cubicBezTo>
                      <a:pt x="3337689" y="339807"/>
                      <a:pt x="3341787" y="327514"/>
                      <a:pt x="3341787" y="312051"/>
                    </a:cubicBezTo>
                    <a:cubicBezTo>
                      <a:pt x="3341787" y="298984"/>
                      <a:pt x="3338617" y="287928"/>
                      <a:pt x="3332277" y="278804"/>
                    </a:cubicBezTo>
                    <a:cubicBezTo>
                      <a:pt x="3325937" y="269681"/>
                      <a:pt x="3316814" y="263109"/>
                      <a:pt x="3304829" y="258934"/>
                    </a:cubicBezTo>
                    <a:cubicBezTo>
                      <a:pt x="3292845" y="254759"/>
                      <a:pt x="3266867" y="252671"/>
                      <a:pt x="3226972" y="252671"/>
                    </a:cubicBezTo>
                    <a:lnTo>
                      <a:pt x="3155994" y="252671"/>
                    </a:lnTo>
                    <a:close/>
                    <a:moveTo>
                      <a:pt x="478282" y="132908"/>
                    </a:moveTo>
                    <a:lnTo>
                      <a:pt x="378311" y="281511"/>
                    </a:lnTo>
                    <a:lnTo>
                      <a:pt x="478282" y="281511"/>
                    </a:lnTo>
                    <a:lnTo>
                      <a:pt x="478282" y="132908"/>
                    </a:lnTo>
                    <a:lnTo>
                      <a:pt x="478282" y="132908"/>
                    </a:lnTo>
                    <a:close/>
                    <a:moveTo>
                      <a:pt x="3996274" y="81028"/>
                    </a:moveTo>
                    <a:lnTo>
                      <a:pt x="3996274" y="191359"/>
                    </a:lnTo>
                    <a:lnTo>
                      <a:pt x="4061219" y="191359"/>
                    </a:lnTo>
                    <a:cubicBezTo>
                      <a:pt x="4103357" y="191359"/>
                      <a:pt x="4129645" y="189581"/>
                      <a:pt x="4140160" y="186024"/>
                    </a:cubicBezTo>
                    <a:cubicBezTo>
                      <a:pt x="4150675" y="182468"/>
                      <a:pt x="4158871" y="176360"/>
                      <a:pt x="4164824" y="167623"/>
                    </a:cubicBezTo>
                    <a:cubicBezTo>
                      <a:pt x="4170777" y="158886"/>
                      <a:pt x="4173715" y="148062"/>
                      <a:pt x="4173715" y="134995"/>
                    </a:cubicBezTo>
                    <a:cubicBezTo>
                      <a:pt x="4173715" y="120382"/>
                      <a:pt x="4169773" y="108553"/>
                      <a:pt x="4161964" y="99584"/>
                    </a:cubicBezTo>
                    <a:cubicBezTo>
                      <a:pt x="4154154" y="90615"/>
                      <a:pt x="4143098" y="84894"/>
                      <a:pt x="4128872" y="82497"/>
                    </a:cubicBezTo>
                    <a:cubicBezTo>
                      <a:pt x="4121759" y="81492"/>
                      <a:pt x="4100419" y="81028"/>
                      <a:pt x="4064776" y="81028"/>
                    </a:cubicBezTo>
                    <a:lnTo>
                      <a:pt x="3996274" y="81028"/>
                    </a:lnTo>
                    <a:close/>
                    <a:moveTo>
                      <a:pt x="3155994" y="79868"/>
                    </a:moveTo>
                    <a:lnTo>
                      <a:pt x="3155994" y="180457"/>
                    </a:lnTo>
                    <a:lnTo>
                      <a:pt x="3213595" y="180457"/>
                    </a:lnTo>
                    <a:cubicBezTo>
                      <a:pt x="3247847" y="180457"/>
                      <a:pt x="3269109" y="179994"/>
                      <a:pt x="3277382" y="178988"/>
                    </a:cubicBezTo>
                    <a:cubicBezTo>
                      <a:pt x="3292381" y="177210"/>
                      <a:pt x="3304211" y="172030"/>
                      <a:pt x="3312870" y="163448"/>
                    </a:cubicBezTo>
                    <a:cubicBezTo>
                      <a:pt x="3321452" y="154866"/>
                      <a:pt x="3325782" y="143500"/>
                      <a:pt x="3325782" y="129506"/>
                    </a:cubicBezTo>
                    <a:cubicBezTo>
                      <a:pt x="3325782" y="116053"/>
                      <a:pt x="3322071" y="105151"/>
                      <a:pt x="3314649" y="96723"/>
                    </a:cubicBezTo>
                    <a:cubicBezTo>
                      <a:pt x="3307226" y="88296"/>
                      <a:pt x="3296170" y="83193"/>
                      <a:pt x="3281557" y="81415"/>
                    </a:cubicBezTo>
                    <a:cubicBezTo>
                      <a:pt x="3272820" y="80409"/>
                      <a:pt x="3247847" y="79946"/>
                      <a:pt x="3206482" y="79946"/>
                    </a:cubicBezTo>
                    <a:lnTo>
                      <a:pt x="3155994" y="79946"/>
                    </a:lnTo>
                    <a:close/>
                    <a:moveTo>
                      <a:pt x="1471416" y="75075"/>
                    </a:moveTo>
                    <a:cubicBezTo>
                      <a:pt x="1435232" y="75075"/>
                      <a:pt x="1406006" y="87445"/>
                      <a:pt x="1383893" y="112341"/>
                    </a:cubicBezTo>
                    <a:cubicBezTo>
                      <a:pt x="1361781" y="137237"/>
                      <a:pt x="1350647" y="174581"/>
                      <a:pt x="1350647" y="224605"/>
                    </a:cubicBezTo>
                    <a:cubicBezTo>
                      <a:pt x="1350647" y="273856"/>
                      <a:pt x="1362013" y="311200"/>
                      <a:pt x="1384744" y="336560"/>
                    </a:cubicBezTo>
                    <a:cubicBezTo>
                      <a:pt x="1407475" y="361997"/>
                      <a:pt x="1436392" y="374677"/>
                      <a:pt x="1471416" y="374677"/>
                    </a:cubicBezTo>
                    <a:cubicBezTo>
                      <a:pt x="1506441" y="374677"/>
                      <a:pt x="1535125" y="362075"/>
                      <a:pt x="1557624" y="336869"/>
                    </a:cubicBezTo>
                    <a:cubicBezTo>
                      <a:pt x="1580046" y="311664"/>
                      <a:pt x="1591334" y="273856"/>
                      <a:pt x="1591334" y="223368"/>
                    </a:cubicBezTo>
                    <a:cubicBezTo>
                      <a:pt x="1591334" y="173499"/>
                      <a:pt x="1580433" y="136387"/>
                      <a:pt x="1558552" y="111800"/>
                    </a:cubicBezTo>
                    <a:cubicBezTo>
                      <a:pt x="1536671" y="87368"/>
                      <a:pt x="1507678" y="75075"/>
                      <a:pt x="1471416" y="75075"/>
                    </a:cubicBezTo>
                    <a:lnTo>
                      <a:pt x="1471416" y="75075"/>
                    </a:lnTo>
                    <a:close/>
                    <a:moveTo>
                      <a:pt x="3908441" y="7423"/>
                    </a:moveTo>
                    <a:lnTo>
                      <a:pt x="4093306" y="7423"/>
                    </a:lnTo>
                    <a:cubicBezTo>
                      <a:pt x="4139774" y="7423"/>
                      <a:pt x="4173561" y="11366"/>
                      <a:pt x="4194668" y="19175"/>
                    </a:cubicBezTo>
                    <a:cubicBezTo>
                      <a:pt x="4215698" y="26984"/>
                      <a:pt x="4232631" y="40901"/>
                      <a:pt x="4245234" y="60848"/>
                    </a:cubicBezTo>
                    <a:cubicBezTo>
                      <a:pt x="4257914" y="80796"/>
                      <a:pt x="4264254" y="103682"/>
                      <a:pt x="4264254" y="129351"/>
                    </a:cubicBezTo>
                    <a:cubicBezTo>
                      <a:pt x="4264254" y="161979"/>
                      <a:pt x="4254666" y="188962"/>
                      <a:pt x="4235492" y="210147"/>
                    </a:cubicBezTo>
                    <a:cubicBezTo>
                      <a:pt x="4216317" y="231409"/>
                      <a:pt x="4187633" y="244785"/>
                      <a:pt x="4149438" y="250352"/>
                    </a:cubicBezTo>
                    <a:cubicBezTo>
                      <a:pt x="4168458" y="261408"/>
                      <a:pt x="4184076" y="273624"/>
                      <a:pt x="4196447" y="286845"/>
                    </a:cubicBezTo>
                    <a:cubicBezTo>
                      <a:pt x="4208818" y="300066"/>
                      <a:pt x="4225440" y="323648"/>
                      <a:pt x="4246471" y="357436"/>
                    </a:cubicBezTo>
                    <a:lnTo>
                      <a:pt x="4299587" y="442252"/>
                    </a:lnTo>
                    <a:lnTo>
                      <a:pt x="4194514" y="442252"/>
                    </a:lnTo>
                    <a:lnTo>
                      <a:pt x="4131037" y="347617"/>
                    </a:lnTo>
                    <a:cubicBezTo>
                      <a:pt x="4108460" y="313829"/>
                      <a:pt x="4093074" y="292490"/>
                      <a:pt x="4084724" y="283675"/>
                    </a:cubicBezTo>
                    <a:cubicBezTo>
                      <a:pt x="4076374" y="274861"/>
                      <a:pt x="4067637" y="268831"/>
                      <a:pt x="4058281" y="265583"/>
                    </a:cubicBezTo>
                    <a:cubicBezTo>
                      <a:pt x="4049003" y="262336"/>
                      <a:pt x="4034236" y="260712"/>
                      <a:pt x="4014056" y="260712"/>
                    </a:cubicBezTo>
                    <a:lnTo>
                      <a:pt x="3996274" y="260712"/>
                    </a:lnTo>
                    <a:lnTo>
                      <a:pt x="3996274" y="442252"/>
                    </a:lnTo>
                    <a:lnTo>
                      <a:pt x="3908441" y="442252"/>
                    </a:lnTo>
                    <a:lnTo>
                      <a:pt x="3908441" y="7423"/>
                    </a:lnTo>
                    <a:lnTo>
                      <a:pt x="3908441" y="7423"/>
                    </a:lnTo>
                    <a:close/>
                    <a:moveTo>
                      <a:pt x="3504616" y="7423"/>
                    </a:moveTo>
                    <a:lnTo>
                      <a:pt x="3827181" y="7423"/>
                    </a:lnTo>
                    <a:lnTo>
                      <a:pt x="3827181" y="81028"/>
                    </a:lnTo>
                    <a:lnTo>
                      <a:pt x="3592448" y="81028"/>
                    </a:lnTo>
                    <a:lnTo>
                      <a:pt x="3592448" y="177442"/>
                    </a:lnTo>
                    <a:lnTo>
                      <a:pt x="3810868" y="177442"/>
                    </a:lnTo>
                    <a:lnTo>
                      <a:pt x="3810868" y="250738"/>
                    </a:lnTo>
                    <a:lnTo>
                      <a:pt x="3592448" y="250738"/>
                    </a:lnTo>
                    <a:lnTo>
                      <a:pt x="3592448" y="369111"/>
                    </a:lnTo>
                    <a:lnTo>
                      <a:pt x="3835454" y="369111"/>
                    </a:lnTo>
                    <a:lnTo>
                      <a:pt x="3835454" y="442407"/>
                    </a:lnTo>
                    <a:lnTo>
                      <a:pt x="3504616" y="442407"/>
                    </a:lnTo>
                    <a:lnTo>
                      <a:pt x="3504616" y="7423"/>
                    </a:lnTo>
                    <a:lnTo>
                      <a:pt x="3504616" y="7423"/>
                    </a:lnTo>
                    <a:close/>
                    <a:moveTo>
                      <a:pt x="3068163" y="7423"/>
                    </a:moveTo>
                    <a:lnTo>
                      <a:pt x="3242048" y="7423"/>
                    </a:lnTo>
                    <a:cubicBezTo>
                      <a:pt x="3276454" y="7423"/>
                      <a:pt x="3302123" y="8891"/>
                      <a:pt x="3319056" y="11752"/>
                    </a:cubicBezTo>
                    <a:cubicBezTo>
                      <a:pt x="3335988" y="14613"/>
                      <a:pt x="3351065" y="20566"/>
                      <a:pt x="3364441" y="29690"/>
                    </a:cubicBezTo>
                    <a:cubicBezTo>
                      <a:pt x="3377816" y="38813"/>
                      <a:pt x="3388950" y="50875"/>
                      <a:pt x="3397841" y="66029"/>
                    </a:cubicBezTo>
                    <a:cubicBezTo>
                      <a:pt x="3406733" y="81183"/>
                      <a:pt x="3411217" y="98115"/>
                      <a:pt x="3411217" y="116903"/>
                    </a:cubicBezTo>
                    <a:cubicBezTo>
                      <a:pt x="3411217" y="137237"/>
                      <a:pt x="3405728" y="155948"/>
                      <a:pt x="3394749" y="172958"/>
                    </a:cubicBezTo>
                    <a:cubicBezTo>
                      <a:pt x="3383770" y="189967"/>
                      <a:pt x="3368848" y="202725"/>
                      <a:pt x="3350060" y="211230"/>
                    </a:cubicBezTo>
                    <a:cubicBezTo>
                      <a:pt x="3376579" y="218961"/>
                      <a:pt x="3396914" y="232105"/>
                      <a:pt x="3411217" y="250661"/>
                    </a:cubicBezTo>
                    <a:cubicBezTo>
                      <a:pt x="3425444" y="269217"/>
                      <a:pt x="3432557" y="291098"/>
                      <a:pt x="3432557" y="316226"/>
                    </a:cubicBezTo>
                    <a:cubicBezTo>
                      <a:pt x="3432557" y="336019"/>
                      <a:pt x="3427995" y="355271"/>
                      <a:pt x="3418794" y="373904"/>
                    </a:cubicBezTo>
                    <a:cubicBezTo>
                      <a:pt x="3409594" y="392615"/>
                      <a:pt x="3397068" y="407537"/>
                      <a:pt x="3381141" y="418670"/>
                    </a:cubicBezTo>
                    <a:cubicBezTo>
                      <a:pt x="3365214" y="429881"/>
                      <a:pt x="3345575" y="436685"/>
                      <a:pt x="3322225" y="439314"/>
                    </a:cubicBezTo>
                    <a:cubicBezTo>
                      <a:pt x="3307613" y="440861"/>
                      <a:pt x="3272279" y="441865"/>
                      <a:pt x="3216302" y="442252"/>
                    </a:cubicBezTo>
                    <a:lnTo>
                      <a:pt x="3068163" y="442252"/>
                    </a:lnTo>
                    <a:lnTo>
                      <a:pt x="3068163" y="7423"/>
                    </a:lnTo>
                    <a:lnTo>
                      <a:pt x="3068163" y="7423"/>
                    </a:lnTo>
                    <a:close/>
                    <a:moveTo>
                      <a:pt x="2558645" y="7423"/>
                    </a:moveTo>
                    <a:lnTo>
                      <a:pt x="2690084" y="7423"/>
                    </a:lnTo>
                    <a:lnTo>
                      <a:pt x="2769024" y="304087"/>
                    </a:lnTo>
                    <a:lnTo>
                      <a:pt x="2847037" y="7423"/>
                    </a:lnTo>
                    <a:lnTo>
                      <a:pt x="2978784" y="7423"/>
                    </a:lnTo>
                    <a:lnTo>
                      <a:pt x="2978784" y="442330"/>
                    </a:lnTo>
                    <a:lnTo>
                      <a:pt x="2897215" y="442330"/>
                    </a:lnTo>
                    <a:lnTo>
                      <a:pt x="2897215" y="99971"/>
                    </a:lnTo>
                    <a:lnTo>
                      <a:pt x="2810852" y="442330"/>
                    </a:lnTo>
                    <a:lnTo>
                      <a:pt x="2726268" y="442330"/>
                    </a:lnTo>
                    <a:lnTo>
                      <a:pt x="2640214" y="99971"/>
                    </a:lnTo>
                    <a:lnTo>
                      <a:pt x="2640214" y="442330"/>
                    </a:lnTo>
                    <a:lnTo>
                      <a:pt x="2558645" y="442330"/>
                    </a:lnTo>
                    <a:lnTo>
                      <a:pt x="2558645" y="7423"/>
                    </a:lnTo>
                    <a:lnTo>
                      <a:pt x="2558645" y="7423"/>
                    </a:lnTo>
                    <a:close/>
                    <a:moveTo>
                      <a:pt x="2156288" y="7423"/>
                    </a:moveTo>
                    <a:lnTo>
                      <a:pt x="2478854" y="7423"/>
                    </a:lnTo>
                    <a:lnTo>
                      <a:pt x="2478854" y="81028"/>
                    </a:lnTo>
                    <a:lnTo>
                      <a:pt x="2244120" y="81028"/>
                    </a:lnTo>
                    <a:lnTo>
                      <a:pt x="2244120" y="177442"/>
                    </a:lnTo>
                    <a:lnTo>
                      <a:pt x="2462540" y="177442"/>
                    </a:lnTo>
                    <a:lnTo>
                      <a:pt x="2462540" y="250738"/>
                    </a:lnTo>
                    <a:lnTo>
                      <a:pt x="2244120" y="250738"/>
                    </a:lnTo>
                    <a:lnTo>
                      <a:pt x="2244120" y="369111"/>
                    </a:lnTo>
                    <a:lnTo>
                      <a:pt x="2487127" y="369111"/>
                    </a:lnTo>
                    <a:lnTo>
                      <a:pt x="2487127" y="442407"/>
                    </a:lnTo>
                    <a:lnTo>
                      <a:pt x="2156288" y="442407"/>
                    </a:lnTo>
                    <a:lnTo>
                      <a:pt x="2156288" y="7423"/>
                    </a:lnTo>
                    <a:lnTo>
                      <a:pt x="2156288" y="7423"/>
                    </a:lnTo>
                    <a:close/>
                    <a:moveTo>
                      <a:pt x="1708237" y="7423"/>
                    </a:moveTo>
                    <a:lnTo>
                      <a:pt x="1803492" y="7423"/>
                    </a:lnTo>
                    <a:lnTo>
                      <a:pt x="1913591" y="329292"/>
                    </a:lnTo>
                    <a:lnTo>
                      <a:pt x="2020133" y="7423"/>
                    </a:lnTo>
                    <a:lnTo>
                      <a:pt x="2113300" y="7423"/>
                    </a:lnTo>
                    <a:lnTo>
                      <a:pt x="1957507" y="442330"/>
                    </a:lnTo>
                    <a:lnTo>
                      <a:pt x="1863721" y="442330"/>
                    </a:lnTo>
                    <a:lnTo>
                      <a:pt x="1708237" y="7423"/>
                    </a:lnTo>
                    <a:lnTo>
                      <a:pt x="1708237" y="7423"/>
                    </a:lnTo>
                    <a:close/>
                    <a:moveTo>
                      <a:pt x="842057" y="7423"/>
                    </a:moveTo>
                    <a:lnTo>
                      <a:pt x="927492" y="7423"/>
                    </a:lnTo>
                    <a:lnTo>
                      <a:pt x="1105553" y="297824"/>
                    </a:lnTo>
                    <a:lnTo>
                      <a:pt x="1105553" y="7423"/>
                    </a:lnTo>
                    <a:lnTo>
                      <a:pt x="1187122" y="7423"/>
                    </a:lnTo>
                    <a:lnTo>
                      <a:pt x="1187122" y="442330"/>
                    </a:lnTo>
                    <a:lnTo>
                      <a:pt x="1098981" y="442330"/>
                    </a:lnTo>
                    <a:lnTo>
                      <a:pt x="923626" y="158731"/>
                    </a:lnTo>
                    <a:lnTo>
                      <a:pt x="923626" y="442330"/>
                    </a:lnTo>
                    <a:lnTo>
                      <a:pt x="842057" y="442330"/>
                    </a:lnTo>
                    <a:lnTo>
                      <a:pt x="842057" y="7423"/>
                    </a:lnTo>
                    <a:lnTo>
                      <a:pt x="842057" y="7423"/>
                    </a:lnTo>
                    <a:close/>
                    <a:moveTo>
                      <a:pt x="488951" y="5644"/>
                    </a:moveTo>
                    <a:lnTo>
                      <a:pt x="559001" y="5644"/>
                    </a:lnTo>
                    <a:lnTo>
                      <a:pt x="559001" y="281511"/>
                    </a:lnTo>
                    <a:lnTo>
                      <a:pt x="612968" y="281511"/>
                    </a:lnTo>
                    <a:lnTo>
                      <a:pt x="612968" y="354807"/>
                    </a:lnTo>
                    <a:lnTo>
                      <a:pt x="559001" y="354807"/>
                    </a:lnTo>
                    <a:lnTo>
                      <a:pt x="559001" y="442330"/>
                    </a:lnTo>
                    <a:lnTo>
                      <a:pt x="478282" y="442330"/>
                    </a:lnTo>
                    <a:lnTo>
                      <a:pt x="478282" y="354807"/>
                    </a:lnTo>
                    <a:lnTo>
                      <a:pt x="300221" y="354807"/>
                    </a:lnTo>
                    <a:lnTo>
                      <a:pt x="300221" y="281820"/>
                    </a:lnTo>
                    <a:lnTo>
                      <a:pt x="488951" y="5644"/>
                    </a:lnTo>
                    <a:lnTo>
                      <a:pt x="488951" y="5644"/>
                    </a:lnTo>
                    <a:close/>
                    <a:moveTo>
                      <a:pt x="123398" y="5644"/>
                    </a:moveTo>
                    <a:lnTo>
                      <a:pt x="191050" y="5644"/>
                    </a:lnTo>
                    <a:lnTo>
                      <a:pt x="191050" y="442330"/>
                    </a:lnTo>
                    <a:lnTo>
                      <a:pt x="107702" y="442330"/>
                    </a:lnTo>
                    <a:lnTo>
                      <a:pt x="107702" y="128191"/>
                    </a:lnTo>
                    <a:cubicBezTo>
                      <a:pt x="77240" y="156644"/>
                      <a:pt x="41365" y="177751"/>
                      <a:pt x="0" y="191359"/>
                    </a:cubicBezTo>
                    <a:lnTo>
                      <a:pt x="0" y="115743"/>
                    </a:lnTo>
                    <a:cubicBezTo>
                      <a:pt x="21726" y="108630"/>
                      <a:pt x="45385" y="95100"/>
                      <a:pt x="70899" y="75229"/>
                    </a:cubicBezTo>
                    <a:cubicBezTo>
                      <a:pt x="96414" y="55359"/>
                      <a:pt x="113888" y="32164"/>
                      <a:pt x="123398" y="5644"/>
                    </a:cubicBezTo>
                    <a:lnTo>
                      <a:pt x="123398" y="5644"/>
                    </a:lnTo>
                    <a:close/>
                    <a:moveTo>
                      <a:pt x="1470566" y="0"/>
                    </a:moveTo>
                    <a:cubicBezTo>
                      <a:pt x="1534661" y="0"/>
                      <a:pt x="1585922" y="19870"/>
                      <a:pt x="1624426" y="59611"/>
                    </a:cubicBezTo>
                    <a:cubicBezTo>
                      <a:pt x="1662930" y="99352"/>
                      <a:pt x="1682104" y="154634"/>
                      <a:pt x="1682104" y="225456"/>
                    </a:cubicBezTo>
                    <a:cubicBezTo>
                      <a:pt x="1682104" y="295660"/>
                      <a:pt x="1663007" y="350554"/>
                      <a:pt x="1624813" y="390218"/>
                    </a:cubicBezTo>
                    <a:cubicBezTo>
                      <a:pt x="1586618" y="429881"/>
                      <a:pt x="1535589" y="449675"/>
                      <a:pt x="1471725" y="449675"/>
                    </a:cubicBezTo>
                    <a:cubicBezTo>
                      <a:pt x="1407011" y="449675"/>
                      <a:pt x="1355595" y="429959"/>
                      <a:pt x="1317401" y="390527"/>
                    </a:cubicBezTo>
                    <a:cubicBezTo>
                      <a:pt x="1279207" y="351096"/>
                      <a:pt x="1260109" y="296742"/>
                      <a:pt x="1260109" y="227543"/>
                    </a:cubicBezTo>
                    <a:cubicBezTo>
                      <a:pt x="1260109" y="183241"/>
                      <a:pt x="1266758" y="146052"/>
                      <a:pt x="1279980" y="115975"/>
                    </a:cubicBezTo>
                    <a:cubicBezTo>
                      <a:pt x="1289876" y="93863"/>
                      <a:pt x="1303407" y="73915"/>
                      <a:pt x="1320494" y="56364"/>
                    </a:cubicBezTo>
                    <a:cubicBezTo>
                      <a:pt x="1337581" y="38736"/>
                      <a:pt x="1356369" y="25747"/>
                      <a:pt x="1376703" y="17242"/>
                    </a:cubicBezTo>
                    <a:cubicBezTo>
                      <a:pt x="1403918" y="5799"/>
                      <a:pt x="1435154" y="0"/>
                      <a:pt x="1470566" y="0"/>
                    </a:cubicBezTo>
                    <a:lnTo>
                      <a:pt x="147056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77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D296156-4F15-4070-81C1-7B52B3DBAD08}"/>
                  </a:ext>
                </a:extLst>
              </p:cNvPr>
              <p:cNvSpPr/>
              <p:nvPr/>
            </p:nvSpPr>
            <p:spPr>
              <a:xfrm>
                <a:off x="7282413" y="2619173"/>
                <a:ext cx="788246" cy="156606"/>
              </a:xfrm>
              <a:custGeom>
                <a:avLst/>
                <a:gdLst>
                  <a:gd name="connsiteX0" fmla="*/ 1590252 w 1811919"/>
                  <a:gd name="connsiteY0" fmla="*/ 64869 h 359986"/>
                  <a:gd name="connsiteX1" fmla="*/ 1590252 w 1811919"/>
                  <a:gd name="connsiteY1" fmla="*/ 295505 h 359986"/>
                  <a:gd name="connsiteX2" fmla="*/ 1642750 w 1811919"/>
                  <a:gd name="connsiteY2" fmla="*/ 295505 h 359986"/>
                  <a:gd name="connsiteX3" fmla="*/ 1685274 w 1811919"/>
                  <a:gd name="connsiteY3" fmla="*/ 292180 h 359986"/>
                  <a:gd name="connsiteX4" fmla="*/ 1713649 w 1811919"/>
                  <a:gd name="connsiteY4" fmla="*/ 277722 h 359986"/>
                  <a:gd name="connsiteX5" fmla="*/ 1732051 w 1811919"/>
                  <a:gd name="connsiteY5" fmla="*/ 244089 h 359986"/>
                  <a:gd name="connsiteX6" fmla="*/ 1739164 w 1811919"/>
                  <a:gd name="connsiteY6" fmla="*/ 180303 h 359986"/>
                  <a:gd name="connsiteX7" fmla="*/ 1732051 w 1811919"/>
                  <a:gd name="connsiteY7" fmla="*/ 118295 h 359986"/>
                  <a:gd name="connsiteX8" fmla="*/ 1712103 w 1811919"/>
                  <a:gd name="connsiteY8" fmla="*/ 84585 h 359986"/>
                  <a:gd name="connsiteX9" fmla="*/ 1679553 w 1811919"/>
                  <a:gd name="connsiteY9" fmla="*/ 68193 h 359986"/>
                  <a:gd name="connsiteX10" fmla="*/ 1621797 w 1811919"/>
                  <a:gd name="connsiteY10" fmla="*/ 64869 h 359986"/>
                  <a:gd name="connsiteX11" fmla="*/ 1590252 w 1811919"/>
                  <a:gd name="connsiteY11" fmla="*/ 64869 h 359986"/>
                  <a:gd name="connsiteX12" fmla="*/ 944425 w 1811919"/>
                  <a:gd name="connsiteY12" fmla="*/ 64869 h 359986"/>
                  <a:gd name="connsiteX13" fmla="*/ 944425 w 1811919"/>
                  <a:gd name="connsiteY13" fmla="*/ 153242 h 359986"/>
                  <a:gd name="connsiteX14" fmla="*/ 996459 w 1811919"/>
                  <a:gd name="connsiteY14" fmla="*/ 153242 h 359986"/>
                  <a:gd name="connsiteX15" fmla="*/ 1059627 w 1811919"/>
                  <a:gd name="connsiteY15" fmla="*/ 148989 h 359986"/>
                  <a:gd name="connsiteX16" fmla="*/ 1079343 w 1811919"/>
                  <a:gd name="connsiteY16" fmla="*/ 134299 h 359986"/>
                  <a:gd name="connsiteX17" fmla="*/ 1086456 w 1811919"/>
                  <a:gd name="connsiteY17" fmla="*/ 108166 h 359986"/>
                  <a:gd name="connsiteX18" fmla="*/ 1077100 w 1811919"/>
                  <a:gd name="connsiteY18" fmla="*/ 79791 h 359986"/>
                  <a:gd name="connsiteX19" fmla="*/ 1050581 w 1811919"/>
                  <a:gd name="connsiteY19" fmla="*/ 66106 h 359986"/>
                  <a:gd name="connsiteX20" fmla="*/ 999242 w 1811919"/>
                  <a:gd name="connsiteY20" fmla="*/ 64946 h 359986"/>
                  <a:gd name="connsiteX21" fmla="*/ 944425 w 1811919"/>
                  <a:gd name="connsiteY21" fmla="*/ 64946 h 359986"/>
                  <a:gd name="connsiteX22" fmla="*/ 648611 w 1811919"/>
                  <a:gd name="connsiteY22" fmla="*/ 60075 h 359986"/>
                  <a:gd name="connsiteX23" fmla="*/ 578484 w 1811919"/>
                  <a:gd name="connsiteY23" fmla="*/ 89919 h 359986"/>
                  <a:gd name="connsiteX24" fmla="*/ 551887 w 1811919"/>
                  <a:gd name="connsiteY24" fmla="*/ 179839 h 359986"/>
                  <a:gd name="connsiteX25" fmla="*/ 579180 w 1811919"/>
                  <a:gd name="connsiteY25" fmla="*/ 269526 h 359986"/>
                  <a:gd name="connsiteX26" fmla="*/ 648533 w 1811919"/>
                  <a:gd name="connsiteY26" fmla="*/ 300066 h 359986"/>
                  <a:gd name="connsiteX27" fmla="*/ 717577 w 1811919"/>
                  <a:gd name="connsiteY27" fmla="*/ 269758 h 359986"/>
                  <a:gd name="connsiteX28" fmla="*/ 744561 w 1811919"/>
                  <a:gd name="connsiteY28" fmla="*/ 178911 h 359986"/>
                  <a:gd name="connsiteX29" fmla="*/ 718273 w 1811919"/>
                  <a:gd name="connsiteY29" fmla="*/ 89610 h 359986"/>
                  <a:gd name="connsiteX30" fmla="*/ 648611 w 1811919"/>
                  <a:gd name="connsiteY30" fmla="*/ 60075 h 359986"/>
                  <a:gd name="connsiteX31" fmla="*/ 648611 w 1811919"/>
                  <a:gd name="connsiteY31" fmla="*/ 60075 h 359986"/>
                  <a:gd name="connsiteX32" fmla="*/ 1225548 w 1811919"/>
                  <a:gd name="connsiteY32" fmla="*/ 8814 h 359986"/>
                  <a:gd name="connsiteX33" fmla="*/ 1295907 w 1811919"/>
                  <a:gd name="connsiteY33" fmla="*/ 8814 h 359986"/>
                  <a:gd name="connsiteX34" fmla="*/ 1295907 w 1811919"/>
                  <a:gd name="connsiteY34" fmla="*/ 295505 h 359986"/>
                  <a:gd name="connsiteX35" fmla="*/ 1470798 w 1811919"/>
                  <a:gd name="connsiteY35" fmla="*/ 295505 h 359986"/>
                  <a:gd name="connsiteX36" fmla="*/ 1470798 w 1811919"/>
                  <a:gd name="connsiteY36" fmla="*/ 354188 h 359986"/>
                  <a:gd name="connsiteX37" fmla="*/ 1225626 w 1811919"/>
                  <a:gd name="connsiteY37" fmla="*/ 354188 h 359986"/>
                  <a:gd name="connsiteX38" fmla="*/ 1225626 w 1811919"/>
                  <a:gd name="connsiteY38" fmla="*/ 8814 h 359986"/>
                  <a:gd name="connsiteX39" fmla="*/ 1225548 w 1811919"/>
                  <a:gd name="connsiteY39" fmla="*/ 8814 h 359986"/>
                  <a:gd name="connsiteX40" fmla="*/ 1519894 w 1811919"/>
                  <a:gd name="connsiteY40" fmla="*/ 5953 h 359986"/>
                  <a:gd name="connsiteX41" fmla="*/ 1648471 w 1811919"/>
                  <a:gd name="connsiteY41" fmla="*/ 5953 h 359986"/>
                  <a:gd name="connsiteX42" fmla="*/ 1714732 w 1811919"/>
                  <a:gd name="connsiteY42" fmla="*/ 12603 h 359986"/>
                  <a:gd name="connsiteX43" fmla="*/ 1767230 w 1811919"/>
                  <a:gd name="connsiteY43" fmla="*/ 44689 h 359986"/>
                  <a:gd name="connsiteX44" fmla="*/ 1800476 w 1811919"/>
                  <a:gd name="connsiteY44" fmla="*/ 101130 h 359986"/>
                  <a:gd name="connsiteX45" fmla="*/ 1811919 w 1811919"/>
                  <a:gd name="connsiteY45" fmla="*/ 183395 h 359986"/>
                  <a:gd name="connsiteX46" fmla="*/ 1801250 w 1811919"/>
                  <a:gd name="connsiteY46" fmla="*/ 257465 h 359986"/>
                  <a:gd name="connsiteX47" fmla="*/ 1763983 w 1811919"/>
                  <a:gd name="connsiteY47" fmla="*/ 319009 h 359986"/>
                  <a:gd name="connsiteX48" fmla="*/ 1714577 w 1811919"/>
                  <a:gd name="connsiteY48" fmla="*/ 346766 h 359986"/>
                  <a:gd name="connsiteX49" fmla="*/ 1652337 w 1811919"/>
                  <a:gd name="connsiteY49" fmla="*/ 354111 h 359986"/>
                  <a:gd name="connsiteX50" fmla="*/ 1519971 w 1811919"/>
                  <a:gd name="connsiteY50" fmla="*/ 354111 h 359986"/>
                  <a:gd name="connsiteX51" fmla="*/ 1519971 w 1811919"/>
                  <a:gd name="connsiteY51" fmla="*/ 5953 h 359986"/>
                  <a:gd name="connsiteX52" fmla="*/ 1519894 w 1811919"/>
                  <a:gd name="connsiteY52" fmla="*/ 5953 h 359986"/>
                  <a:gd name="connsiteX53" fmla="*/ 874143 w 1811919"/>
                  <a:gd name="connsiteY53" fmla="*/ 5953 h 359986"/>
                  <a:gd name="connsiteX54" fmla="*/ 1022128 w 1811919"/>
                  <a:gd name="connsiteY54" fmla="*/ 5953 h 359986"/>
                  <a:gd name="connsiteX55" fmla="*/ 1103233 w 1811919"/>
                  <a:gd name="connsiteY55" fmla="*/ 15309 h 359986"/>
                  <a:gd name="connsiteX56" fmla="*/ 1143748 w 1811919"/>
                  <a:gd name="connsiteY56" fmla="*/ 48709 h 359986"/>
                  <a:gd name="connsiteX57" fmla="*/ 1158979 w 1811919"/>
                  <a:gd name="connsiteY57" fmla="*/ 103604 h 359986"/>
                  <a:gd name="connsiteX58" fmla="*/ 1135939 w 1811919"/>
                  <a:gd name="connsiteY58" fmla="*/ 168319 h 359986"/>
                  <a:gd name="connsiteX59" fmla="*/ 1067049 w 1811919"/>
                  <a:gd name="connsiteY59" fmla="*/ 200482 h 359986"/>
                  <a:gd name="connsiteX60" fmla="*/ 1104702 w 1811919"/>
                  <a:gd name="connsiteY60" fmla="*/ 229708 h 359986"/>
                  <a:gd name="connsiteX61" fmla="*/ 1144752 w 1811919"/>
                  <a:gd name="connsiteY61" fmla="*/ 286227 h 359986"/>
                  <a:gd name="connsiteX62" fmla="*/ 1187277 w 1811919"/>
                  <a:gd name="connsiteY62" fmla="*/ 354188 h 359986"/>
                  <a:gd name="connsiteX63" fmla="*/ 1103156 w 1811919"/>
                  <a:gd name="connsiteY63" fmla="*/ 354188 h 359986"/>
                  <a:gd name="connsiteX64" fmla="*/ 1052282 w 1811919"/>
                  <a:gd name="connsiteY64" fmla="*/ 278418 h 359986"/>
                  <a:gd name="connsiteX65" fmla="*/ 1015247 w 1811919"/>
                  <a:gd name="connsiteY65" fmla="*/ 227234 h 359986"/>
                  <a:gd name="connsiteX66" fmla="*/ 994139 w 1811919"/>
                  <a:gd name="connsiteY66" fmla="*/ 212776 h 359986"/>
                  <a:gd name="connsiteX67" fmla="*/ 958728 w 1811919"/>
                  <a:gd name="connsiteY67" fmla="*/ 208833 h 359986"/>
                  <a:gd name="connsiteX68" fmla="*/ 944502 w 1811919"/>
                  <a:gd name="connsiteY68" fmla="*/ 208833 h 359986"/>
                  <a:gd name="connsiteX69" fmla="*/ 944502 w 1811919"/>
                  <a:gd name="connsiteY69" fmla="*/ 354188 h 359986"/>
                  <a:gd name="connsiteX70" fmla="*/ 874143 w 1811919"/>
                  <a:gd name="connsiteY70" fmla="*/ 354188 h 359986"/>
                  <a:gd name="connsiteX71" fmla="*/ 874143 w 1811919"/>
                  <a:gd name="connsiteY71" fmla="*/ 5953 h 359986"/>
                  <a:gd name="connsiteX72" fmla="*/ 874143 w 1811919"/>
                  <a:gd name="connsiteY72" fmla="*/ 5953 h 359986"/>
                  <a:gd name="connsiteX73" fmla="*/ 0 w 1811919"/>
                  <a:gd name="connsiteY73" fmla="*/ 5953 h 359986"/>
                  <a:gd name="connsiteX74" fmla="*/ 71982 w 1811919"/>
                  <a:gd name="connsiteY74" fmla="*/ 5953 h 359986"/>
                  <a:gd name="connsiteX75" fmla="*/ 124480 w 1811919"/>
                  <a:gd name="connsiteY75" fmla="*/ 245094 h 359986"/>
                  <a:gd name="connsiteX76" fmla="*/ 188189 w 1811919"/>
                  <a:gd name="connsiteY76" fmla="*/ 5953 h 359986"/>
                  <a:gd name="connsiteX77" fmla="*/ 271846 w 1811919"/>
                  <a:gd name="connsiteY77" fmla="*/ 5953 h 359986"/>
                  <a:gd name="connsiteX78" fmla="*/ 332926 w 1811919"/>
                  <a:gd name="connsiteY78" fmla="*/ 249192 h 359986"/>
                  <a:gd name="connsiteX79" fmla="*/ 386352 w 1811919"/>
                  <a:gd name="connsiteY79" fmla="*/ 5953 h 359986"/>
                  <a:gd name="connsiteX80" fmla="*/ 457174 w 1811919"/>
                  <a:gd name="connsiteY80" fmla="*/ 5953 h 359986"/>
                  <a:gd name="connsiteX81" fmla="*/ 372590 w 1811919"/>
                  <a:gd name="connsiteY81" fmla="*/ 354111 h 359986"/>
                  <a:gd name="connsiteX82" fmla="*/ 297979 w 1811919"/>
                  <a:gd name="connsiteY82" fmla="*/ 354111 h 359986"/>
                  <a:gd name="connsiteX83" fmla="*/ 228626 w 1811919"/>
                  <a:gd name="connsiteY83" fmla="*/ 93785 h 359986"/>
                  <a:gd name="connsiteX84" fmla="*/ 159505 w 1811919"/>
                  <a:gd name="connsiteY84" fmla="*/ 354111 h 359986"/>
                  <a:gd name="connsiteX85" fmla="*/ 83270 w 1811919"/>
                  <a:gd name="connsiteY85" fmla="*/ 354111 h 359986"/>
                  <a:gd name="connsiteX86" fmla="*/ 0 w 1811919"/>
                  <a:gd name="connsiteY86" fmla="*/ 5953 h 359986"/>
                  <a:gd name="connsiteX87" fmla="*/ 0 w 1811919"/>
                  <a:gd name="connsiteY87" fmla="*/ 5953 h 359986"/>
                  <a:gd name="connsiteX88" fmla="*/ 647915 w 1811919"/>
                  <a:gd name="connsiteY88" fmla="*/ 0 h 359986"/>
                  <a:gd name="connsiteX89" fmla="*/ 771080 w 1811919"/>
                  <a:gd name="connsiteY89" fmla="*/ 47704 h 359986"/>
                  <a:gd name="connsiteX90" fmla="*/ 817316 w 1811919"/>
                  <a:gd name="connsiteY90" fmla="*/ 180457 h 359986"/>
                  <a:gd name="connsiteX91" fmla="*/ 771467 w 1811919"/>
                  <a:gd name="connsiteY91" fmla="*/ 312360 h 359986"/>
                  <a:gd name="connsiteX92" fmla="*/ 648842 w 1811919"/>
                  <a:gd name="connsiteY92" fmla="*/ 359987 h 359986"/>
                  <a:gd name="connsiteX93" fmla="*/ 525290 w 1811919"/>
                  <a:gd name="connsiteY93" fmla="*/ 312592 h 359986"/>
                  <a:gd name="connsiteX94" fmla="*/ 479441 w 1811919"/>
                  <a:gd name="connsiteY94" fmla="*/ 182081 h 359986"/>
                  <a:gd name="connsiteX95" fmla="*/ 495369 w 1811919"/>
                  <a:gd name="connsiteY95" fmla="*/ 92780 h 359986"/>
                  <a:gd name="connsiteX96" fmla="*/ 527764 w 1811919"/>
                  <a:gd name="connsiteY96" fmla="*/ 45076 h 359986"/>
                  <a:gd name="connsiteX97" fmla="*/ 572763 w 1811919"/>
                  <a:gd name="connsiteY97" fmla="*/ 13685 h 359986"/>
                  <a:gd name="connsiteX98" fmla="*/ 647915 w 1811919"/>
                  <a:gd name="connsiteY98" fmla="*/ 0 h 359986"/>
                  <a:gd name="connsiteX99" fmla="*/ 647915 w 1811919"/>
                  <a:gd name="connsiteY99" fmla="*/ 0 h 359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811919" h="359986">
                    <a:moveTo>
                      <a:pt x="1590252" y="64869"/>
                    </a:moveTo>
                    <a:lnTo>
                      <a:pt x="1590252" y="295505"/>
                    </a:lnTo>
                    <a:lnTo>
                      <a:pt x="1642750" y="295505"/>
                    </a:lnTo>
                    <a:cubicBezTo>
                      <a:pt x="1662388" y="295505"/>
                      <a:pt x="1676537" y="294422"/>
                      <a:pt x="1685274" y="292180"/>
                    </a:cubicBezTo>
                    <a:cubicBezTo>
                      <a:pt x="1696717" y="289319"/>
                      <a:pt x="1706150" y="284526"/>
                      <a:pt x="1713649" y="277722"/>
                    </a:cubicBezTo>
                    <a:cubicBezTo>
                      <a:pt x="1721149" y="270918"/>
                      <a:pt x="1727335" y="259707"/>
                      <a:pt x="1732051" y="244089"/>
                    </a:cubicBezTo>
                    <a:cubicBezTo>
                      <a:pt x="1736767" y="228471"/>
                      <a:pt x="1739164" y="207209"/>
                      <a:pt x="1739164" y="180303"/>
                    </a:cubicBezTo>
                    <a:cubicBezTo>
                      <a:pt x="1739164" y="153397"/>
                      <a:pt x="1736767" y="132753"/>
                      <a:pt x="1732051" y="118295"/>
                    </a:cubicBezTo>
                    <a:cubicBezTo>
                      <a:pt x="1727335" y="103914"/>
                      <a:pt x="1720608" y="92626"/>
                      <a:pt x="1712103" y="84585"/>
                    </a:cubicBezTo>
                    <a:cubicBezTo>
                      <a:pt x="1703521" y="76544"/>
                      <a:pt x="1692697" y="71054"/>
                      <a:pt x="1679553" y="68193"/>
                    </a:cubicBezTo>
                    <a:cubicBezTo>
                      <a:pt x="1669734" y="65951"/>
                      <a:pt x="1650482" y="64869"/>
                      <a:pt x="1621797" y="64869"/>
                    </a:cubicBezTo>
                    <a:lnTo>
                      <a:pt x="1590252" y="64869"/>
                    </a:lnTo>
                    <a:close/>
                    <a:moveTo>
                      <a:pt x="944425" y="64869"/>
                    </a:moveTo>
                    <a:lnTo>
                      <a:pt x="944425" y="153242"/>
                    </a:lnTo>
                    <a:lnTo>
                      <a:pt x="996459" y="153242"/>
                    </a:lnTo>
                    <a:cubicBezTo>
                      <a:pt x="1030169" y="153242"/>
                      <a:pt x="1051277" y="151850"/>
                      <a:pt x="1059627" y="148989"/>
                    </a:cubicBezTo>
                    <a:cubicBezTo>
                      <a:pt x="1068054" y="146129"/>
                      <a:pt x="1074626" y="141258"/>
                      <a:pt x="1079343" y="134299"/>
                    </a:cubicBezTo>
                    <a:cubicBezTo>
                      <a:pt x="1084059" y="127341"/>
                      <a:pt x="1086456" y="118604"/>
                      <a:pt x="1086456" y="108166"/>
                    </a:cubicBezTo>
                    <a:cubicBezTo>
                      <a:pt x="1086456" y="96414"/>
                      <a:pt x="1083363" y="86981"/>
                      <a:pt x="1077100" y="79791"/>
                    </a:cubicBezTo>
                    <a:cubicBezTo>
                      <a:pt x="1070837" y="72600"/>
                      <a:pt x="1062024" y="68039"/>
                      <a:pt x="1050581" y="66106"/>
                    </a:cubicBezTo>
                    <a:cubicBezTo>
                      <a:pt x="1044859" y="65333"/>
                      <a:pt x="1027772" y="64946"/>
                      <a:pt x="999242" y="64946"/>
                    </a:cubicBezTo>
                    <a:lnTo>
                      <a:pt x="944425" y="64946"/>
                    </a:lnTo>
                    <a:close/>
                    <a:moveTo>
                      <a:pt x="648611" y="60075"/>
                    </a:moveTo>
                    <a:cubicBezTo>
                      <a:pt x="619617" y="60075"/>
                      <a:pt x="596267" y="70049"/>
                      <a:pt x="578484" y="89919"/>
                    </a:cubicBezTo>
                    <a:cubicBezTo>
                      <a:pt x="560779" y="109790"/>
                      <a:pt x="551887" y="139789"/>
                      <a:pt x="551887" y="179839"/>
                    </a:cubicBezTo>
                    <a:cubicBezTo>
                      <a:pt x="551887" y="219270"/>
                      <a:pt x="561011" y="249115"/>
                      <a:pt x="579180" y="269526"/>
                    </a:cubicBezTo>
                    <a:cubicBezTo>
                      <a:pt x="597349" y="289938"/>
                      <a:pt x="620544" y="300066"/>
                      <a:pt x="648533" y="300066"/>
                    </a:cubicBezTo>
                    <a:cubicBezTo>
                      <a:pt x="676522" y="300066"/>
                      <a:pt x="699562" y="289938"/>
                      <a:pt x="717577" y="269758"/>
                    </a:cubicBezTo>
                    <a:cubicBezTo>
                      <a:pt x="735592" y="249579"/>
                      <a:pt x="744561" y="219270"/>
                      <a:pt x="744561" y="178911"/>
                    </a:cubicBezTo>
                    <a:cubicBezTo>
                      <a:pt x="744561" y="139016"/>
                      <a:pt x="735824" y="109249"/>
                      <a:pt x="718273" y="89610"/>
                    </a:cubicBezTo>
                    <a:cubicBezTo>
                      <a:pt x="700722" y="69972"/>
                      <a:pt x="677604" y="60075"/>
                      <a:pt x="648611" y="60075"/>
                    </a:cubicBezTo>
                    <a:lnTo>
                      <a:pt x="648611" y="60075"/>
                    </a:lnTo>
                    <a:close/>
                    <a:moveTo>
                      <a:pt x="1225548" y="8814"/>
                    </a:moveTo>
                    <a:lnTo>
                      <a:pt x="1295907" y="8814"/>
                    </a:lnTo>
                    <a:lnTo>
                      <a:pt x="1295907" y="295505"/>
                    </a:lnTo>
                    <a:lnTo>
                      <a:pt x="1470798" y="295505"/>
                    </a:lnTo>
                    <a:lnTo>
                      <a:pt x="1470798" y="354188"/>
                    </a:lnTo>
                    <a:lnTo>
                      <a:pt x="1225626" y="354188"/>
                    </a:lnTo>
                    <a:lnTo>
                      <a:pt x="1225626" y="8814"/>
                    </a:lnTo>
                    <a:lnTo>
                      <a:pt x="1225548" y="8814"/>
                    </a:lnTo>
                    <a:close/>
                    <a:moveTo>
                      <a:pt x="1519894" y="5953"/>
                    </a:moveTo>
                    <a:lnTo>
                      <a:pt x="1648471" y="5953"/>
                    </a:lnTo>
                    <a:cubicBezTo>
                      <a:pt x="1677465" y="5953"/>
                      <a:pt x="1699578" y="8196"/>
                      <a:pt x="1714732" y="12603"/>
                    </a:cubicBezTo>
                    <a:cubicBezTo>
                      <a:pt x="1735144" y="18633"/>
                      <a:pt x="1752694" y="29303"/>
                      <a:pt x="1767230" y="44689"/>
                    </a:cubicBezTo>
                    <a:cubicBezTo>
                      <a:pt x="1781766" y="60075"/>
                      <a:pt x="1792899" y="78863"/>
                      <a:pt x="1800476" y="101130"/>
                    </a:cubicBezTo>
                    <a:cubicBezTo>
                      <a:pt x="1808053" y="123398"/>
                      <a:pt x="1811919" y="150845"/>
                      <a:pt x="1811919" y="183395"/>
                    </a:cubicBezTo>
                    <a:cubicBezTo>
                      <a:pt x="1811919" y="212080"/>
                      <a:pt x="1808363" y="236744"/>
                      <a:pt x="1801250" y="257465"/>
                    </a:cubicBezTo>
                    <a:cubicBezTo>
                      <a:pt x="1792513" y="282825"/>
                      <a:pt x="1780142" y="303314"/>
                      <a:pt x="1763983" y="319009"/>
                    </a:cubicBezTo>
                    <a:cubicBezTo>
                      <a:pt x="1751767" y="330916"/>
                      <a:pt x="1735298" y="340117"/>
                      <a:pt x="1714577" y="346766"/>
                    </a:cubicBezTo>
                    <a:cubicBezTo>
                      <a:pt x="1699036" y="351637"/>
                      <a:pt x="1678316" y="354111"/>
                      <a:pt x="1652337" y="354111"/>
                    </a:cubicBezTo>
                    <a:lnTo>
                      <a:pt x="1519971" y="354111"/>
                    </a:lnTo>
                    <a:lnTo>
                      <a:pt x="1519971" y="5953"/>
                    </a:lnTo>
                    <a:lnTo>
                      <a:pt x="1519894" y="5953"/>
                    </a:lnTo>
                    <a:close/>
                    <a:moveTo>
                      <a:pt x="874143" y="5953"/>
                    </a:moveTo>
                    <a:lnTo>
                      <a:pt x="1022128" y="5953"/>
                    </a:lnTo>
                    <a:cubicBezTo>
                      <a:pt x="1059317" y="5953"/>
                      <a:pt x="1086378" y="9046"/>
                      <a:pt x="1103233" y="15309"/>
                    </a:cubicBezTo>
                    <a:cubicBezTo>
                      <a:pt x="1120088" y="21571"/>
                      <a:pt x="1133619" y="32705"/>
                      <a:pt x="1143748" y="48709"/>
                    </a:cubicBezTo>
                    <a:cubicBezTo>
                      <a:pt x="1153876" y="64714"/>
                      <a:pt x="1158979" y="82961"/>
                      <a:pt x="1158979" y="103604"/>
                    </a:cubicBezTo>
                    <a:cubicBezTo>
                      <a:pt x="1158979" y="129738"/>
                      <a:pt x="1151325" y="151309"/>
                      <a:pt x="1135939" y="168319"/>
                    </a:cubicBezTo>
                    <a:cubicBezTo>
                      <a:pt x="1120553" y="185328"/>
                      <a:pt x="1097589" y="196075"/>
                      <a:pt x="1067049" y="200482"/>
                    </a:cubicBezTo>
                    <a:cubicBezTo>
                      <a:pt x="1082281" y="209374"/>
                      <a:pt x="1094806" y="219116"/>
                      <a:pt x="1104702" y="229708"/>
                    </a:cubicBezTo>
                    <a:cubicBezTo>
                      <a:pt x="1114599" y="240301"/>
                      <a:pt x="1127975" y="259166"/>
                      <a:pt x="1144752" y="286227"/>
                    </a:cubicBezTo>
                    <a:lnTo>
                      <a:pt x="1187277" y="354188"/>
                    </a:lnTo>
                    <a:lnTo>
                      <a:pt x="1103156" y="354188"/>
                    </a:lnTo>
                    <a:lnTo>
                      <a:pt x="1052282" y="278418"/>
                    </a:lnTo>
                    <a:cubicBezTo>
                      <a:pt x="1034189" y="251357"/>
                      <a:pt x="1021896" y="234270"/>
                      <a:pt x="1015247" y="227234"/>
                    </a:cubicBezTo>
                    <a:cubicBezTo>
                      <a:pt x="1008598" y="220198"/>
                      <a:pt x="1001562" y="215327"/>
                      <a:pt x="994139" y="212776"/>
                    </a:cubicBezTo>
                    <a:cubicBezTo>
                      <a:pt x="986717" y="210147"/>
                      <a:pt x="974888" y="208833"/>
                      <a:pt x="958728" y="208833"/>
                    </a:cubicBezTo>
                    <a:lnTo>
                      <a:pt x="944502" y="208833"/>
                    </a:lnTo>
                    <a:lnTo>
                      <a:pt x="944502" y="354188"/>
                    </a:lnTo>
                    <a:lnTo>
                      <a:pt x="874143" y="354188"/>
                    </a:lnTo>
                    <a:lnTo>
                      <a:pt x="874143" y="5953"/>
                    </a:lnTo>
                    <a:lnTo>
                      <a:pt x="874143" y="5953"/>
                    </a:lnTo>
                    <a:close/>
                    <a:moveTo>
                      <a:pt x="0" y="5953"/>
                    </a:moveTo>
                    <a:lnTo>
                      <a:pt x="71982" y="5953"/>
                    </a:lnTo>
                    <a:lnTo>
                      <a:pt x="124480" y="245094"/>
                    </a:lnTo>
                    <a:lnTo>
                      <a:pt x="188189" y="5953"/>
                    </a:lnTo>
                    <a:lnTo>
                      <a:pt x="271846" y="5953"/>
                    </a:lnTo>
                    <a:lnTo>
                      <a:pt x="332926" y="249192"/>
                    </a:lnTo>
                    <a:lnTo>
                      <a:pt x="386352" y="5953"/>
                    </a:lnTo>
                    <a:lnTo>
                      <a:pt x="457174" y="5953"/>
                    </a:lnTo>
                    <a:lnTo>
                      <a:pt x="372590" y="354111"/>
                    </a:lnTo>
                    <a:lnTo>
                      <a:pt x="297979" y="354111"/>
                    </a:lnTo>
                    <a:lnTo>
                      <a:pt x="228626" y="93785"/>
                    </a:lnTo>
                    <a:lnTo>
                      <a:pt x="159505" y="354111"/>
                    </a:lnTo>
                    <a:lnTo>
                      <a:pt x="83270" y="354111"/>
                    </a:lnTo>
                    <a:lnTo>
                      <a:pt x="0" y="5953"/>
                    </a:lnTo>
                    <a:lnTo>
                      <a:pt x="0" y="5953"/>
                    </a:lnTo>
                    <a:close/>
                    <a:moveTo>
                      <a:pt x="647915" y="0"/>
                    </a:moveTo>
                    <a:cubicBezTo>
                      <a:pt x="699253" y="0"/>
                      <a:pt x="740308" y="15927"/>
                      <a:pt x="771080" y="47704"/>
                    </a:cubicBezTo>
                    <a:cubicBezTo>
                      <a:pt x="801852" y="79482"/>
                      <a:pt x="817316" y="123784"/>
                      <a:pt x="817316" y="180457"/>
                    </a:cubicBezTo>
                    <a:cubicBezTo>
                      <a:pt x="817316" y="236667"/>
                      <a:pt x="802007" y="280660"/>
                      <a:pt x="771467" y="312360"/>
                    </a:cubicBezTo>
                    <a:cubicBezTo>
                      <a:pt x="740927" y="344137"/>
                      <a:pt x="700026" y="359987"/>
                      <a:pt x="648842" y="359987"/>
                    </a:cubicBezTo>
                    <a:cubicBezTo>
                      <a:pt x="597040" y="359987"/>
                      <a:pt x="555830" y="344214"/>
                      <a:pt x="525290" y="312592"/>
                    </a:cubicBezTo>
                    <a:cubicBezTo>
                      <a:pt x="494750" y="280969"/>
                      <a:pt x="479441" y="237517"/>
                      <a:pt x="479441" y="182081"/>
                    </a:cubicBezTo>
                    <a:cubicBezTo>
                      <a:pt x="479441" y="146593"/>
                      <a:pt x="484776" y="116826"/>
                      <a:pt x="495369" y="92780"/>
                    </a:cubicBezTo>
                    <a:cubicBezTo>
                      <a:pt x="503255" y="75075"/>
                      <a:pt x="514079" y="59147"/>
                      <a:pt x="527764" y="45076"/>
                    </a:cubicBezTo>
                    <a:cubicBezTo>
                      <a:pt x="541450" y="31004"/>
                      <a:pt x="556449" y="20566"/>
                      <a:pt x="572763" y="13685"/>
                    </a:cubicBezTo>
                    <a:cubicBezTo>
                      <a:pt x="594566" y="4562"/>
                      <a:pt x="619617" y="0"/>
                      <a:pt x="647915" y="0"/>
                    </a:cubicBezTo>
                    <a:lnTo>
                      <a:pt x="64791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77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8E87FCF-A157-40DB-90C5-D6D611067508}"/>
                  </a:ext>
                </a:extLst>
              </p:cNvPr>
              <p:cNvSpPr/>
              <p:nvPr/>
            </p:nvSpPr>
            <p:spPr>
              <a:xfrm>
                <a:off x="7296372" y="2822735"/>
                <a:ext cx="1038360" cy="156606"/>
              </a:xfrm>
              <a:custGeom>
                <a:avLst/>
                <a:gdLst>
                  <a:gd name="connsiteX0" fmla="*/ 899581 w 2386847"/>
                  <a:gd name="connsiteY0" fmla="*/ 202261 h 359986"/>
                  <a:gd name="connsiteX1" fmla="*/ 899581 w 2386847"/>
                  <a:gd name="connsiteY1" fmla="*/ 295273 h 359986"/>
                  <a:gd name="connsiteX2" fmla="*/ 964682 w 2386847"/>
                  <a:gd name="connsiteY2" fmla="*/ 295273 h 359986"/>
                  <a:gd name="connsiteX3" fmla="*/ 1012927 w 2386847"/>
                  <a:gd name="connsiteY3" fmla="*/ 293108 h 359986"/>
                  <a:gd name="connsiteX4" fmla="*/ 1038442 w 2386847"/>
                  <a:gd name="connsiteY4" fmla="*/ 279191 h 359986"/>
                  <a:gd name="connsiteX5" fmla="*/ 1048339 w 2386847"/>
                  <a:gd name="connsiteY5" fmla="*/ 249656 h 359986"/>
                  <a:gd name="connsiteX6" fmla="*/ 1040761 w 2386847"/>
                  <a:gd name="connsiteY6" fmla="*/ 223059 h 359986"/>
                  <a:gd name="connsiteX7" fmla="*/ 1018804 w 2386847"/>
                  <a:gd name="connsiteY7" fmla="*/ 207132 h 359986"/>
                  <a:gd name="connsiteX8" fmla="*/ 956409 w 2386847"/>
                  <a:gd name="connsiteY8" fmla="*/ 202183 h 359986"/>
                  <a:gd name="connsiteX9" fmla="*/ 899581 w 2386847"/>
                  <a:gd name="connsiteY9" fmla="*/ 202183 h 359986"/>
                  <a:gd name="connsiteX10" fmla="*/ 623483 w 2386847"/>
                  <a:gd name="connsiteY10" fmla="*/ 87136 h 359986"/>
                  <a:gd name="connsiteX11" fmla="*/ 576474 w 2386847"/>
                  <a:gd name="connsiteY11" fmla="*/ 216255 h 359986"/>
                  <a:gd name="connsiteX12" fmla="*/ 671496 w 2386847"/>
                  <a:gd name="connsiteY12" fmla="*/ 216255 h 359986"/>
                  <a:gd name="connsiteX13" fmla="*/ 623483 w 2386847"/>
                  <a:gd name="connsiteY13" fmla="*/ 87136 h 359986"/>
                  <a:gd name="connsiteX14" fmla="*/ 623483 w 2386847"/>
                  <a:gd name="connsiteY14" fmla="*/ 87136 h 359986"/>
                  <a:gd name="connsiteX15" fmla="*/ 70435 w 2386847"/>
                  <a:gd name="connsiteY15" fmla="*/ 64792 h 359986"/>
                  <a:gd name="connsiteX16" fmla="*/ 70435 w 2386847"/>
                  <a:gd name="connsiteY16" fmla="*/ 295273 h 359986"/>
                  <a:gd name="connsiteX17" fmla="*/ 122934 w 2386847"/>
                  <a:gd name="connsiteY17" fmla="*/ 295273 h 359986"/>
                  <a:gd name="connsiteX18" fmla="*/ 165458 w 2386847"/>
                  <a:gd name="connsiteY18" fmla="*/ 291948 h 359986"/>
                  <a:gd name="connsiteX19" fmla="*/ 193833 w 2386847"/>
                  <a:gd name="connsiteY19" fmla="*/ 277490 h 359986"/>
                  <a:gd name="connsiteX20" fmla="*/ 212235 w 2386847"/>
                  <a:gd name="connsiteY20" fmla="*/ 243935 h 359986"/>
                  <a:gd name="connsiteX21" fmla="*/ 219348 w 2386847"/>
                  <a:gd name="connsiteY21" fmla="*/ 180225 h 359986"/>
                  <a:gd name="connsiteX22" fmla="*/ 212235 w 2386847"/>
                  <a:gd name="connsiteY22" fmla="*/ 118295 h 359986"/>
                  <a:gd name="connsiteX23" fmla="*/ 192287 w 2386847"/>
                  <a:gd name="connsiteY23" fmla="*/ 84585 h 359986"/>
                  <a:gd name="connsiteX24" fmla="*/ 159737 w 2386847"/>
                  <a:gd name="connsiteY24" fmla="*/ 68193 h 359986"/>
                  <a:gd name="connsiteX25" fmla="*/ 101981 w 2386847"/>
                  <a:gd name="connsiteY25" fmla="*/ 64869 h 359986"/>
                  <a:gd name="connsiteX26" fmla="*/ 70435 w 2386847"/>
                  <a:gd name="connsiteY26" fmla="*/ 64869 h 359986"/>
                  <a:gd name="connsiteX27" fmla="*/ 899581 w 2386847"/>
                  <a:gd name="connsiteY27" fmla="*/ 63864 h 359986"/>
                  <a:gd name="connsiteX28" fmla="*/ 899581 w 2386847"/>
                  <a:gd name="connsiteY28" fmla="*/ 144351 h 359986"/>
                  <a:gd name="connsiteX29" fmla="*/ 945662 w 2386847"/>
                  <a:gd name="connsiteY29" fmla="*/ 144351 h 359986"/>
                  <a:gd name="connsiteX30" fmla="*/ 996768 w 2386847"/>
                  <a:gd name="connsiteY30" fmla="*/ 143191 h 359986"/>
                  <a:gd name="connsiteX31" fmla="*/ 1025144 w 2386847"/>
                  <a:gd name="connsiteY31" fmla="*/ 130743 h 359986"/>
                  <a:gd name="connsiteX32" fmla="*/ 1035504 w 2386847"/>
                  <a:gd name="connsiteY32" fmla="*/ 103527 h 359986"/>
                  <a:gd name="connsiteX33" fmla="*/ 1026613 w 2386847"/>
                  <a:gd name="connsiteY33" fmla="*/ 77317 h 359986"/>
                  <a:gd name="connsiteX34" fmla="*/ 1000093 w 2386847"/>
                  <a:gd name="connsiteY34" fmla="*/ 65101 h 359986"/>
                  <a:gd name="connsiteX35" fmla="*/ 940018 w 2386847"/>
                  <a:gd name="connsiteY35" fmla="*/ 63941 h 359986"/>
                  <a:gd name="connsiteX36" fmla="*/ 899581 w 2386847"/>
                  <a:gd name="connsiteY36" fmla="*/ 63941 h 359986"/>
                  <a:gd name="connsiteX37" fmla="*/ 1798312 w 2386847"/>
                  <a:gd name="connsiteY37" fmla="*/ 5954 h 359986"/>
                  <a:gd name="connsiteX38" fmla="*/ 2056550 w 2386847"/>
                  <a:gd name="connsiteY38" fmla="*/ 5954 h 359986"/>
                  <a:gd name="connsiteX39" fmla="*/ 2056550 w 2386847"/>
                  <a:gd name="connsiteY39" fmla="*/ 64792 h 359986"/>
                  <a:gd name="connsiteX40" fmla="*/ 1868592 w 2386847"/>
                  <a:gd name="connsiteY40" fmla="*/ 64792 h 359986"/>
                  <a:gd name="connsiteX41" fmla="*/ 1868592 w 2386847"/>
                  <a:gd name="connsiteY41" fmla="*/ 141954 h 359986"/>
                  <a:gd name="connsiteX42" fmla="*/ 2043483 w 2386847"/>
                  <a:gd name="connsiteY42" fmla="*/ 141954 h 359986"/>
                  <a:gd name="connsiteX43" fmla="*/ 2043483 w 2386847"/>
                  <a:gd name="connsiteY43" fmla="*/ 200560 h 359986"/>
                  <a:gd name="connsiteX44" fmla="*/ 1868592 w 2386847"/>
                  <a:gd name="connsiteY44" fmla="*/ 200560 h 359986"/>
                  <a:gd name="connsiteX45" fmla="*/ 1868592 w 2386847"/>
                  <a:gd name="connsiteY45" fmla="*/ 295273 h 359986"/>
                  <a:gd name="connsiteX46" fmla="*/ 2063199 w 2386847"/>
                  <a:gd name="connsiteY46" fmla="*/ 295273 h 359986"/>
                  <a:gd name="connsiteX47" fmla="*/ 2063199 w 2386847"/>
                  <a:gd name="connsiteY47" fmla="*/ 353879 h 359986"/>
                  <a:gd name="connsiteX48" fmla="*/ 1798312 w 2386847"/>
                  <a:gd name="connsiteY48" fmla="*/ 353879 h 359986"/>
                  <a:gd name="connsiteX49" fmla="*/ 1798312 w 2386847"/>
                  <a:gd name="connsiteY49" fmla="*/ 5954 h 359986"/>
                  <a:gd name="connsiteX50" fmla="*/ 1798312 w 2386847"/>
                  <a:gd name="connsiteY50" fmla="*/ 5954 h 359986"/>
                  <a:gd name="connsiteX51" fmla="*/ 1476906 w 2386847"/>
                  <a:gd name="connsiteY51" fmla="*/ 5954 h 359986"/>
                  <a:gd name="connsiteX52" fmla="*/ 1753700 w 2386847"/>
                  <a:gd name="connsiteY52" fmla="*/ 5954 h 359986"/>
                  <a:gd name="connsiteX53" fmla="*/ 1753700 w 2386847"/>
                  <a:gd name="connsiteY53" fmla="*/ 64792 h 359986"/>
                  <a:gd name="connsiteX54" fmla="*/ 1650559 w 2386847"/>
                  <a:gd name="connsiteY54" fmla="*/ 64792 h 359986"/>
                  <a:gd name="connsiteX55" fmla="*/ 1650559 w 2386847"/>
                  <a:gd name="connsiteY55" fmla="*/ 353879 h 359986"/>
                  <a:gd name="connsiteX56" fmla="*/ 1580201 w 2386847"/>
                  <a:gd name="connsiteY56" fmla="*/ 353879 h 359986"/>
                  <a:gd name="connsiteX57" fmla="*/ 1580201 w 2386847"/>
                  <a:gd name="connsiteY57" fmla="*/ 64792 h 359986"/>
                  <a:gd name="connsiteX58" fmla="*/ 1476828 w 2386847"/>
                  <a:gd name="connsiteY58" fmla="*/ 64792 h 359986"/>
                  <a:gd name="connsiteX59" fmla="*/ 1476828 w 2386847"/>
                  <a:gd name="connsiteY59" fmla="*/ 5954 h 359986"/>
                  <a:gd name="connsiteX60" fmla="*/ 1476906 w 2386847"/>
                  <a:gd name="connsiteY60" fmla="*/ 5954 h 359986"/>
                  <a:gd name="connsiteX61" fmla="*/ 1178695 w 2386847"/>
                  <a:gd name="connsiteY61" fmla="*/ 5954 h 359986"/>
                  <a:gd name="connsiteX62" fmla="*/ 1436933 w 2386847"/>
                  <a:gd name="connsiteY62" fmla="*/ 5954 h 359986"/>
                  <a:gd name="connsiteX63" fmla="*/ 1436933 w 2386847"/>
                  <a:gd name="connsiteY63" fmla="*/ 64792 h 359986"/>
                  <a:gd name="connsiteX64" fmla="*/ 1248975 w 2386847"/>
                  <a:gd name="connsiteY64" fmla="*/ 64792 h 359986"/>
                  <a:gd name="connsiteX65" fmla="*/ 1248975 w 2386847"/>
                  <a:gd name="connsiteY65" fmla="*/ 141954 h 359986"/>
                  <a:gd name="connsiteX66" fmla="*/ 1423866 w 2386847"/>
                  <a:gd name="connsiteY66" fmla="*/ 141954 h 359986"/>
                  <a:gd name="connsiteX67" fmla="*/ 1423866 w 2386847"/>
                  <a:gd name="connsiteY67" fmla="*/ 200560 h 359986"/>
                  <a:gd name="connsiteX68" fmla="*/ 1248975 w 2386847"/>
                  <a:gd name="connsiteY68" fmla="*/ 200560 h 359986"/>
                  <a:gd name="connsiteX69" fmla="*/ 1248975 w 2386847"/>
                  <a:gd name="connsiteY69" fmla="*/ 295273 h 359986"/>
                  <a:gd name="connsiteX70" fmla="*/ 1443582 w 2386847"/>
                  <a:gd name="connsiteY70" fmla="*/ 295273 h 359986"/>
                  <a:gd name="connsiteX71" fmla="*/ 1443582 w 2386847"/>
                  <a:gd name="connsiteY71" fmla="*/ 353879 h 359986"/>
                  <a:gd name="connsiteX72" fmla="*/ 1178695 w 2386847"/>
                  <a:gd name="connsiteY72" fmla="*/ 353879 h 359986"/>
                  <a:gd name="connsiteX73" fmla="*/ 1178695 w 2386847"/>
                  <a:gd name="connsiteY73" fmla="*/ 5954 h 359986"/>
                  <a:gd name="connsiteX74" fmla="*/ 1178695 w 2386847"/>
                  <a:gd name="connsiteY74" fmla="*/ 5954 h 359986"/>
                  <a:gd name="connsiteX75" fmla="*/ 829223 w 2386847"/>
                  <a:gd name="connsiteY75" fmla="*/ 5954 h 359986"/>
                  <a:gd name="connsiteX76" fmla="*/ 968470 w 2386847"/>
                  <a:gd name="connsiteY76" fmla="*/ 5954 h 359986"/>
                  <a:gd name="connsiteX77" fmla="*/ 1030092 w 2386847"/>
                  <a:gd name="connsiteY77" fmla="*/ 9356 h 359986"/>
                  <a:gd name="connsiteX78" fmla="*/ 1066431 w 2386847"/>
                  <a:gd name="connsiteY78" fmla="*/ 23736 h 359986"/>
                  <a:gd name="connsiteX79" fmla="*/ 1093182 w 2386847"/>
                  <a:gd name="connsiteY79" fmla="*/ 52808 h 359986"/>
                  <a:gd name="connsiteX80" fmla="*/ 1103852 w 2386847"/>
                  <a:gd name="connsiteY80" fmla="*/ 93476 h 359986"/>
                  <a:gd name="connsiteX81" fmla="*/ 1090631 w 2386847"/>
                  <a:gd name="connsiteY81" fmla="*/ 138320 h 359986"/>
                  <a:gd name="connsiteX82" fmla="*/ 1054910 w 2386847"/>
                  <a:gd name="connsiteY82" fmla="*/ 168937 h 359986"/>
                  <a:gd name="connsiteX83" fmla="*/ 1103852 w 2386847"/>
                  <a:gd name="connsiteY83" fmla="*/ 200482 h 359986"/>
                  <a:gd name="connsiteX84" fmla="*/ 1120939 w 2386847"/>
                  <a:gd name="connsiteY84" fmla="*/ 252903 h 359986"/>
                  <a:gd name="connsiteX85" fmla="*/ 1109883 w 2386847"/>
                  <a:gd name="connsiteY85" fmla="*/ 299061 h 359986"/>
                  <a:gd name="connsiteX86" fmla="*/ 1079729 w 2386847"/>
                  <a:gd name="connsiteY86" fmla="*/ 334936 h 359986"/>
                  <a:gd name="connsiteX87" fmla="*/ 1032566 w 2386847"/>
                  <a:gd name="connsiteY87" fmla="*/ 351405 h 359986"/>
                  <a:gd name="connsiteX88" fmla="*/ 947749 w 2386847"/>
                  <a:gd name="connsiteY88" fmla="*/ 353802 h 359986"/>
                  <a:gd name="connsiteX89" fmla="*/ 829223 w 2386847"/>
                  <a:gd name="connsiteY89" fmla="*/ 353802 h 359986"/>
                  <a:gd name="connsiteX90" fmla="*/ 829223 w 2386847"/>
                  <a:gd name="connsiteY90" fmla="*/ 5954 h 359986"/>
                  <a:gd name="connsiteX91" fmla="*/ 829223 w 2386847"/>
                  <a:gd name="connsiteY91" fmla="*/ 5954 h 359986"/>
                  <a:gd name="connsiteX92" fmla="*/ 587144 w 2386847"/>
                  <a:gd name="connsiteY92" fmla="*/ 5954 h 359986"/>
                  <a:gd name="connsiteX93" fmla="*/ 661523 w 2386847"/>
                  <a:gd name="connsiteY93" fmla="*/ 5954 h 359986"/>
                  <a:gd name="connsiteX94" fmla="*/ 801002 w 2386847"/>
                  <a:gd name="connsiteY94" fmla="*/ 353956 h 359986"/>
                  <a:gd name="connsiteX95" fmla="*/ 724536 w 2386847"/>
                  <a:gd name="connsiteY95" fmla="*/ 353956 h 359986"/>
                  <a:gd name="connsiteX96" fmla="*/ 694150 w 2386847"/>
                  <a:gd name="connsiteY96" fmla="*/ 274939 h 359986"/>
                  <a:gd name="connsiteX97" fmla="*/ 554903 w 2386847"/>
                  <a:gd name="connsiteY97" fmla="*/ 274939 h 359986"/>
                  <a:gd name="connsiteX98" fmla="*/ 526141 w 2386847"/>
                  <a:gd name="connsiteY98" fmla="*/ 353956 h 359986"/>
                  <a:gd name="connsiteX99" fmla="*/ 451530 w 2386847"/>
                  <a:gd name="connsiteY99" fmla="*/ 353956 h 359986"/>
                  <a:gd name="connsiteX100" fmla="*/ 587144 w 2386847"/>
                  <a:gd name="connsiteY100" fmla="*/ 5954 h 359986"/>
                  <a:gd name="connsiteX101" fmla="*/ 587144 w 2386847"/>
                  <a:gd name="connsiteY101" fmla="*/ 5954 h 359986"/>
                  <a:gd name="connsiteX102" fmla="*/ 347926 w 2386847"/>
                  <a:gd name="connsiteY102" fmla="*/ 5954 h 359986"/>
                  <a:gd name="connsiteX103" fmla="*/ 418284 w 2386847"/>
                  <a:gd name="connsiteY103" fmla="*/ 5954 h 359986"/>
                  <a:gd name="connsiteX104" fmla="*/ 418284 w 2386847"/>
                  <a:gd name="connsiteY104" fmla="*/ 353956 h 359986"/>
                  <a:gd name="connsiteX105" fmla="*/ 347926 w 2386847"/>
                  <a:gd name="connsiteY105" fmla="*/ 353956 h 359986"/>
                  <a:gd name="connsiteX106" fmla="*/ 347926 w 2386847"/>
                  <a:gd name="connsiteY106" fmla="*/ 5954 h 359986"/>
                  <a:gd name="connsiteX107" fmla="*/ 347926 w 2386847"/>
                  <a:gd name="connsiteY107" fmla="*/ 5954 h 359986"/>
                  <a:gd name="connsiteX108" fmla="*/ 77 w 2386847"/>
                  <a:gd name="connsiteY108" fmla="*/ 5954 h 359986"/>
                  <a:gd name="connsiteX109" fmla="*/ 128578 w 2386847"/>
                  <a:gd name="connsiteY109" fmla="*/ 5954 h 359986"/>
                  <a:gd name="connsiteX110" fmla="*/ 194838 w 2386847"/>
                  <a:gd name="connsiteY110" fmla="*/ 12603 h 359986"/>
                  <a:gd name="connsiteX111" fmla="*/ 247336 w 2386847"/>
                  <a:gd name="connsiteY111" fmla="*/ 44612 h 359986"/>
                  <a:gd name="connsiteX112" fmla="*/ 280583 w 2386847"/>
                  <a:gd name="connsiteY112" fmla="*/ 100976 h 359986"/>
                  <a:gd name="connsiteX113" fmla="*/ 291948 w 2386847"/>
                  <a:gd name="connsiteY113" fmla="*/ 183241 h 359986"/>
                  <a:gd name="connsiteX114" fmla="*/ 281279 w 2386847"/>
                  <a:gd name="connsiteY114" fmla="*/ 257310 h 359986"/>
                  <a:gd name="connsiteX115" fmla="*/ 244012 w 2386847"/>
                  <a:gd name="connsiteY115" fmla="*/ 318777 h 359986"/>
                  <a:gd name="connsiteX116" fmla="*/ 194606 w 2386847"/>
                  <a:gd name="connsiteY116" fmla="*/ 346534 h 359986"/>
                  <a:gd name="connsiteX117" fmla="*/ 132366 w 2386847"/>
                  <a:gd name="connsiteY117" fmla="*/ 353879 h 359986"/>
                  <a:gd name="connsiteX118" fmla="*/ 0 w 2386847"/>
                  <a:gd name="connsiteY118" fmla="*/ 353879 h 359986"/>
                  <a:gd name="connsiteX119" fmla="*/ 0 w 2386847"/>
                  <a:gd name="connsiteY119" fmla="*/ 5954 h 359986"/>
                  <a:gd name="connsiteX120" fmla="*/ 77 w 2386847"/>
                  <a:gd name="connsiteY120" fmla="*/ 5954 h 359986"/>
                  <a:gd name="connsiteX121" fmla="*/ 2243270 w 2386847"/>
                  <a:gd name="connsiteY121" fmla="*/ 0 h 359986"/>
                  <a:gd name="connsiteX122" fmla="*/ 2342003 w 2386847"/>
                  <a:gd name="connsiteY122" fmla="*/ 28685 h 359986"/>
                  <a:gd name="connsiteX123" fmla="*/ 2376796 w 2386847"/>
                  <a:gd name="connsiteY123" fmla="*/ 105383 h 359986"/>
                  <a:gd name="connsiteX124" fmla="*/ 2306438 w 2386847"/>
                  <a:gd name="connsiteY124" fmla="*/ 108475 h 359986"/>
                  <a:gd name="connsiteX125" fmla="*/ 2287108 w 2386847"/>
                  <a:gd name="connsiteY125" fmla="*/ 69894 h 359986"/>
                  <a:gd name="connsiteX126" fmla="*/ 2242574 w 2386847"/>
                  <a:gd name="connsiteY126" fmla="*/ 58142 h 359986"/>
                  <a:gd name="connsiteX127" fmla="*/ 2194560 w 2386847"/>
                  <a:gd name="connsiteY127" fmla="*/ 70745 h 359986"/>
                  <a:gd name="connsiteX128" fmla="*/ 2183427 w 2386847"/>
                  <a:gd name="connsiteY128" fmla="*/ 92316 h 359986"/>
                  <a:gd name="connsiteX129" fmla="*/ 2193864 w 2386847"/>
                  <a:gd name="connsiteY129" fmla="*/ 113424 h 359986"/>
                  <a:gd name="connsiteX130" fmla="*/ 2258501 w 2386847"/>
                  <a:gd name="connsiteY130" fmla="*/ 136696 h 359986"/>
                  <a:gd name="connsiteX131" fmla="*/ 2334426 w 2386847"/>
                  <a:gd name="connsiteY131" fmla="*/ 161747 h 359986"/>
                  <a:gd name="connsiteX132" fmla="*/ 2372930 w 2386847"/>
                  <a:gd name="connsiteY132" fmla="*/ 197081 h 359986"/>
                  <a:gd name="connsiteX133" fmla="*/ 2386847 w 2386847"/>
                  <a:gd name="connsiteY133" fmla="*/ 252517 h 359986"/>
                  <a:gd name="connsiteX134" fmla="*/ 2370224 w 2386847"/>
                  <a:gd name="connsiteY134" fmla="*/ 308494 h 359986"/>
                  <a:gd name="connsiteX135" fmla="*/ 2323215 w 2386847"/>
                  <a:gd name="connsiteY135" fmla="*/ 347307 h 359986"/>
                  <a:gd name="connsiteX136" fmla="*/ 2247445 w 2386847"/>
                  <a:gd name="connsiteY136" fmla="*/ 359987 h 359986"/>
                  <a:gd name="connsiteX137" fmla="*/ 2146005 w 2386847"/>
                  <a:gd name="connsiteY137" fmla="*/ 329524 h 359986"/>
                  <a:gd name="connsiteX138" fmla="*/ 2103713 w 2386847"/>
                  <a:gd name="connsiteY138" fmla="*/ 240610 h 359986"/>
                  <a:gd name="connsiteX139" fmla="*/ 2172138 w 2386847"/>
                  <a:gd name="connsiteY139" fmla="*/ 233961 h 359986"/>
                  <a:gd name="connsiteX140" fmla="*/ 2197189 w 2386847"/>
                  <a:gd name="connsiteY140" fmla="*/ 284526 h 359986"/>
                  <a:gd name="connsiteX141" fmla="*/ 2248141 w 2386847"/>
                  <a:gd name="connsiteY141" fmla="*/ 300685 h 359986"/>
                  <a:gd name="connsiteX142" fmla="*/ 2299324 w 2386847"/>
                  <a:gd name="connsiteY142" fmla="*/ 286304 h 359986"/>
                  <a:gd name="connsiteX143" fmla="*/ 2316566 w 2386847"/>
                  <a:gd name="connsiteY143" fmla="*/ 252749 h 359986"/>
                  <a:gd name="connsiteX144" fmla="*/ 2309298 w 2386847"/>
                  <a:gd name="connsiteY144" fmla="*/ 231718 h 359986"/>
                  <a:gd name="connsiteX145" fmla="*/ 2284015 w 2386847"/>
                  <a:gd name="connsiteY145" fmla="*/ 216642 h 359986"/>
                  <a:gd name="connsiteX146" fmla="*/ 2227729 w 2386847"/>
                  <a:gd name="connsiteY146" fmla="*/ 201488 h 359986"/>
                  <a:gd name="connsiteX147" fmla="*/ 2148402 w 2386847"/>
                  <a:gd name="connsiteY147" fmla="*/ 167082 h 359986"/>
                  <a:gd name="connsiteX148" fmla="*/ 2116315 w 2386847"/>
                  <a:gd name="connsiteY148" fmla="*/ 97033 h 359986"/>
                  <a:gd name="connsiteX149" fmla="*/ 2131392 w 2386847"/>
                  <a:gd name="connsiteY149" fmla="*/ 47318 h 359986"/>
                  <a:gd name="connsiteX150" fmla="*/ 2174844 w 2386847"/>
                  <a:gd name="connsiteY150" fmla="*/ 12061 h 359986"/>
                  <a:gd name="connsiteX151" fmla="*/ 2243270 w 2386847"/>
                  <a:gd name="connsiteY151" fmla="*/ 0 h 359986"/>
                  <a:gd name="connsiteX152" fmla="*/ 2243270 w 2386847"/>
                  <a:gd name="connsiteY152" fmla="*/ 0 h 359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386847" h="359986">
                    <a:moveTo>
                      <a:pt x="899581" y="202261"/>
                    </a:moveTo>
                    <a:lnTo>
                      <a:pt x="899581" y="295273"/>
                    </a:lnTo>
                    <a:lnTo>
                      <a:pt x="964682" y="295273"/>
                    </a:lnTo>
                    <a:cubicBezTo>
                      <a:pt x="990042" y="295273"/>
                      <a:pt x="1006124" y="294577"/>
                      <a:pt x="1012927" y="293108"/>
                    </a:cubicBezTo>
                    <a:cubicBezTo>
                      <a:pt x="1023365" y="291175"/>
                      <a:pt x="1031870" y="286613"/>
                      <a:pt x="1038442" y="279191"/>
                    </a:cubicBezTo>
                    <a:cubicBezTo>
                      <a:pt x="1045014" y="271846"/>
                      <a:pt x="1048339" y="261949"/>
                      <a:pt x="1048339" y="249656"/>
                    </a:cubicBezTo>
                    <a:cubicBezTo>
                      <a:pt x="1048339" y="239218"/>
                      <a:pt x="1045787" y="230327"/>
                      <a:pt x="1040761" y="223059"/>
                    </a:cubicBezTo>
                    <a:cubicBezTo>
                      <a:pt x="1035736" y="215791"/>
                      <a:pt x="1028391" y="210456"/>
                      <a:pt x="1018804" y="207132"/>
                    </a:cubicBezTo>
                    <a:cubicBezTo>
                      <a:pt x="1009216" y="203807"/>
                      <a:pt x="988418" y="202183"/>
                      <a:pt x="956409" y="202183"/>
                    </a:cubicBezTo>
                    <a:lnTo>
                      <a:pt x="899581" y="202183"/>
                    </a:lnTo>
                    <a:close/>
                    <a:moveTo>
                      <a:pt x="623483" y="87136"/>
                    </a:moveTo>
                    <a:lnTo>
                      <a:pt x="576474" y="216255"/>
                    </a:lnTo>
                    <a:lnTo>
                      <a:pt x="671496" y="216255"/>
                    </a:lnTo>
                    <a:lnTo>
                      <a:pt x="623483" y="87136"/>
                    </a:lnTo>
                    <a:lnTo>
                      <a:pt x="623483" y="87136"/>
                    </a:lnTo>
                    <a:close/>
                    <a:moveTo>
                      <a:pt x="70435" y="64792"/>
                    </a:moveTo>
                    <a:lnTo>
                      <a:pt x="70435" y="295273"/>
                    </a:lnTo>
                    <a:lnTo>
                      <a:pt x="122934" y="295273"/>
                    </a:lnTo>
                    <a:cubicBezTo>
                      <a:pt x="142572" y="295273"/>
                      <a:pt x="156721" y="294191"/>
                      <a:pt x="165458" y="291948"/>
                    </a:cubicBezTo>
                    <a:cubicBezTo>
                      <a:pt x="176823" y="289088"/>
                      <a:pt x="186334" y="284294"/>
                      <a:pt x="193833" y="277490"/>
                    </a:cubicBezTo>
                    <a:cubicBezTo>
                      <a:pt x="201333" y="270686"/>
                      <a:pt x="207518" y="259475"/>
                      <a:pt x="212235" y="243935"/>
                    </a:cubicBezTo>
                    <a:cubicBezTo>
                      <a:pt x="216951" y="228317"/>
                      <a:pt x="219348" y="207132"/>
                      <a:pt x="219348" y="180225"/>
                    </a:cubicBezTo>
                    <a:cubicBezTo>
                      <a:pt x="219348" y="153319"/>
                      <a:pt x="216951" y="132676"/>
                      <a:pt x="212235" y="118295"/>
                    </a:cubicBezTo>
                    <a:cubicBezTo>
                      <a:pt x="207518" y="103914"/>
                      <a:pt x="200869" y="92626"/>
                      <a:pt x="192287" y="84585"/>
                    </a:cubicBezTo>
                    <a:cubicBezTo>
                      <a:pt x="183705" y="76544"/>
                      <a:pt x="172880" y="71054"/>
                      <a:pt x="159737" y="68193"/>
                    </a:cubicBezTo>
                    <a:cubicBezTo>
                      <a:pt x="149917" y="65951"/>
                      <a:pt x="130665" y="64869"/>
                      <a:pt x="101981" y="64869"/>
                    </a:cubicBezTo>
                    <a:lnTo>
                      <a:pt x="70435" y="64869"/>
                    </a:lnTo>
                    <a:close/>
                    <a:moveTo>
                      <a:pt x="899581" y="63864"/>
                    </a:moveTo>
                    <a:lnTo>
                      <a:pt x="899581" y="144351"/>
                    </a:lnTo>
                    <a:lnTo>
                      <a:pt x="945662" y="144351"/>
                    </a:lnTo>
                    <a:cubicBezTo>
                      <a:pt x="973032" y="144351"/>
                      <a:pt x="990119" y="143964"/>
                      <a:pt x="996768" y="143191"/>
                    </a:cubicBezTo>
                    <a:cubicBezTo>
                      <a:pt x="1008829" y="141799"/>
                      <a:pt x="1018262" y="137624"/>
                      <a:pt x="1025144" y="130743"/>
                    </a:cubicBezTo>
                    <a:cubicBezTo>
                      <a:pt x="1032025" y="123862"/>
                      <a:pt x="1035504" y="114815"/>
                      <a:pt x="1035504" y="103527"/>
                    </a:cubicBezTo>
                    <a:cubicBezTo>
                      <a:pt x="1035504" y="92780"/>
                      <a:pt x="1032566" y="84043"/>
                      <a:pt x="1026613" y="77317"/>
                    </a:cubicBezTo>
                    <a:cubicBezTo>
                      <a:pt x="1020659" y="70590"/>
                      <a:pt x="1011845" y="66492"/>
                      <a:pt x="1000093" y="65101"/>
                    </a:cubicBezTo>
                    <a:cubicBezTo>
                      <a:pt x="993134" y="64328"/>
                      <a:pt x="973109" y="63941"/>
                      <a:pt x="940018" y="63941"/>
                    </a:cubicBezTo>
                    <a:lnTo>
                      <a:pt x="899581" y="63941"/>
                    </a:lnTo>
                    <a:close/>
                    <a:moveTo>
                      <a:pt x="1798312" y="5954"/>
                    </a:moveTo>
                    <a:lnTo>
                      <a:pt x="2056550" y="5954"/>
                    </a:lnTo>
                    <a:lnTo>
                      <a:pt x="2056550" y="64792"/>
                    </a:lnTo>
                    <a:lnTo>
                      <a:pt x="1868592" y="64792"/>
                    </a:lnTo>
                    <a:lnTo>
                      <a:pt x="1868592" y="141954"/>
                    </a:lnTo>
                    <a:lnTo>
                      <a:pt x="2043483" y="141954"/>
                    </a:lnTo>
                    <a:lnTo>
                      <a:pt x="2043483" y="200560"/>
                    </a:lnTo>
                    <a:lnTo>
                      <a:pt x="1868592" y="200560"/>
                    </a:lnTo>
                    <a:lnTo>
                      <a:pt x="1868592" y="295273"/>
                    </a:lnTo>
                    <a:lnTo>
                      <a:pt x="2063199" y="295273"/>
                    </a:lnTo>
                    <a:lnTo>
                      <a:pt x="2063199" y="353879"/>
                    </a:lnTo>
                    <a:lnTo>
                      <a:pt x="1798312" y="353879"/>
                    </a:lnTo>
                    <a:lnTo>
                      <a:pt x="1798312" y="5954"/>
                    </a:lnTo>
                    <a:lnTo>
                      <a:pt x="1798312" y="5954"/>
                    </a:lnTo>
                    <a:close/>
                    <a:moveTo>
                      <a:pt x="1476906" y="5954"/>
                    </a:moveTo>
                    <a:lnTo>
                      <a:pt x="1753700" y="5954"/>
                    </a:lnTo>
                    <a:lnTo>
                      <a:pt x="1753700" y="64792"/>
                    </a:lnTo>
                    <a:lnTo>
                      <a:pt x="1650559" y="64792"/>
                    </a:lnTo>
                    <a:lnTo>
                      <a:pt x="1650559" y="353879"/>
                    </a:lnTo>
                    <a:lnTo>
                      <a:pt x="1580201" y="353879"/>
                    </a:lnTo>
                    <a:lnTo>
                      <a:pt x="1580201" y="64792"/>
                    </a:lnTo>
                    <a:lnTo>
                      <a:pt x="1476828" y="64792"/>
                    </a:lnTo>
                    <a:lnTo>
                      <a:pt x="1476828" y="5954"/>
                    </a:lnTo>
                    <a:lnTo>
                      <a:pt x="1476906" y="5954"/>
                    </a:lnTo>
                    <a:close/>
                    <a:moveTo>
                      <a:pt x="1178695" y="5954"/>
                    </a:moveTo>
                    <a:lnTo>
                      <a:pt x="1436933" y="5954"/>
                    </a:lnTo>
                    <a:lnTo>
                      <a:pt x="1436933" y="64792"/>
                    </a:lnTo>
                    <a:lnTo>
                      <a:pt x="1248975" y="64792"/>
                    </a:lnTo>
                    <a:lnTo>
                      <a:pt x="1248975" y="141954"/>
                    </a:lnTo>
                    <a:lnTo>
                      <a:pt x="1423866" y="141954"/>
                    </a:lnTo>
                    <a:lnTo>
                      <a:pt x="1423866" y="200560"/>
                    </a:lnTo>
                    <a:lnTo>
                      <a:pt x="1248975" y="200560"/>
                    </a:lnTo>
                    <a:lnTo>
                      <a:pt x="1248975" y="295273"/>
                    </a:lnTo>
                    <a:lnTo>
                      <a:pt x="1443582" y="295273"/>
                    </a:lnTo>
                    <a:lnTo>
                      <a:pt x="1443582" y="353879"/>
                    </a:lnTo>
                    <a:lnTo>
                      <a:pt x="1178695" y="353879"/>
                    </a:lnTo>
                    <a:lnTo>
                      <a:pt x="1178695" y="5954"/>
                    </a:lnTo>
                    <a:lnTo>
                      <a:pt x="1178695" y="5954"/>
                    </a:lnTo>
                    <a:close/>
                    <a:moveTo>
                      <a:pt x="829223" y="5954"/>
                    </a:moveTo>
                    <a:lnTo>
                      <a:pt x="968470" y="5954"/>
                    </a:lnTo>
                    <a:cubicBezTo>
                      <a:pt x="995995" y="5954"/>
                      <a:pt x="1016561" y="7113"/>
                      <a:pt x="1030092" y="9356"/>
                    </a:cubicBezTo>
                    <a:cubicBezTo>
                      <a:pt x="1043622" y="11598"/>
                      <a:pt x="1055761" y="16469"/>
                      <a:pt x="1066431" y="23736"/>
                    </a:cubicBezTo>
                    <a:cubicBezTo>
                      <a:pt x="1077100" y="31004"/>
                      <a:pt x="1086069" y="40746"/>
                      <a:pt x="1093182" y="52808"/>
                    </a:cubicBezTo>
                    <a:cubicBezTo>
                      <a:pt x="1100295" y="64946"/>
                      <a:pt x="1103852" y="78477"/>
                      <a:pt x="1103852" y="93476"/>
                    </a:cubicBezTo>
                    <a:cubicBezTo>
                      <a:pt x="1103852" y="109790"/>
                      <a:pt x="1099445" y="124712"/>
                      <a:pt x="1090631" y="138320"/>
                    </a:cubicBezTo>
                    <a:cubicBezTo>
                      <a:pt x="1081817" y="151927"/>
                      <a:pt x="1069910" y="162133"/>
                      <a:pt x="1054910" y="168937"/>
                    </a:cubicBezTo>
                    <a:cubicBezTo>
                      <a:pt x="1076095" y="175123"/>
                      <a:pt x="1092409" y="185638"/>
                      <a:pt x="1103852" y="200482"/>
                    </a:cubicBezTo>
                    <a:cubicBezTo>
                      <a:pt x="1115217" y="215327"/>
                      <a:pt x="1120939" y="232878"/>
                      <a:pt x="1120939" y="252903"/>
                    </a:cubicBezTo>
                    <a:cubicBezTo>
                      <a:pt x="1120939" y="268753"/>
                      <a:pt x="1117228" y="284139"/>
                      <a:pt x="1109883" y="299061"/>
                    </a:cubicBezTo>
                    <a:cubicBezTo>
                      <a:pt x="1102537" y="313984"/>
                      <a:pt x="1092486" y="325968"/>
                      <a:pt x="1079729" y="334936"/>
                    </a:cubicBezTo>
                    <a:cubicBezTo>
                      <a:pt x="1066972" y="343905"/>
                      <a:pt x="1051276" y="349395"/>
                      <a:pt x="1032566" y="351405"/>
                    </a:cubicBezTo>
                    <a:cubicBezTo>
                      <a:pt x="1020814" y="352642"/>
                      <a:pt x="992593" y="353492"/>
                      <a:pt x="947749" y="353802"/>
                    </a:cubicBezTo>
                    <a:lnTo>
                      <a:pt x="829223" y="353802"/>
                    </a:lnTo>
                    <a:lnTo>
                      <a:pt x="829223" y="5954"/>
                    </a:lnTo>
                    <a:lnTo>
                      <a:pt x="829223" y="5954"/>
                    </a:lnTo>
                    <a:close/>
                    <a:moveTo>
                      <a:pt x="587144" y="5954"/>
                    </a:moveTo>
                    <a:lnTo>
                      <a:pt x="661523" y="5954"/>
                    </a:lnTo>
                    <a:lnTo>
                      <a:pt x="801002" y="353956"/>
                    </a:lnTo>
                    <a:lnTo>
                      <a:pt x="724536" y="353956"/>
                    </a:lnTo>
                    <a:lnTo>
                      <a:pt x="694150" y="274939"/>
                    </a:lnTo>
                    <a:lnTo>
                      <a:pt x="554903" y="274939"/>
                    </a:lnTo>
                    <a:lnTo>
                      <a:pt x="526141" y="353956"/>
                    </a:lnTo>
                    <a:lnTo>
                      <a:pt x="451530" y="353956"/>
                    </a:lnTo>
                    <a:lnTo>
                      <a:pt x="587144" y="5954"/>
                    </a:lnTo>
                    <a:lnTo>
                      <a:pt x="587144" y="5954"/>
                    </a:lnTo>
                    <a:close/>
                    <a:moveTo>
                      <a:pt x="347926" y="5954"/>
                    </a:moveTo>
                    <a:lnTo>
                      <a:pt x="418284" y="5954"/>
                    </a:lnTo>
                    <a:lnTo>
                      <a:pt x="418284" y="353956"/>
                    </a:lnTo>
                    <a:lnTo>
                      <a:pt x="347926" y="353956"/>
                    </a:lnTo>
                    <a:lnTo>
                      <a:pt x="347926" y="5954"/>
                    </a:lnTo>
                    <a:lnTo>
                      <a:pt x="347926" y="5954"/>
                    </a:lnTo>
                    <a:close/>
                    <a:moveTo>
                      <a:pt x="77" y="5954"/>
                    </a:moveTo>
                    <a:lnTo>
                      <a:pt x="128578" y="5954"/>
                    </a:lnTo>
                    <a:cubicBezTo>
                      <a:pt x="157572" y="5954"/>
                      <a:pt x="179684" y="8196"/>
                      <a:pt x="194838" y="12603"/>
                    </a:cubicBezTo>
                    <a:cubicBezTo>
                      <a:pt x="215250" y="18633"/>
                      <a:pt x="232801" y="29303"/>
                      <a:pt x="247336" y="44612"/>
                    </a:cubicBezTo>
                    <a:cubicBezTo>
                      <a:pt x="261872" y="59998"/>
                      <a:pt x="273006" y="78786"/>
                      <a:pt x="280583" y="100976"/>
                    </a:cubicBezTo>
                    <a:cubicBezTo>
                      <a:pt x="288160" y="123243"/>
                      <a:pt x="291948" y="150613"/>
                      <a:pt x="291948" y="183241"/>
                    </a:cubicBezTo>
                    <a:cubicBezTo>
                      <a:pt x="291948" y="211848"/>
                      <a:pt x="288392" y="236589"/>
                      <a:pt x="281279" y="257310"/>
                    </a:cubicBezTo>
                    <a:cubicBezTo>
                      <a:pt x="272542" y="282593"/>
                      <a:pt x="260171" y="303159"/>
                      <a:pt x="244012" y="318777"/>
                    </a:cubicBezTo>
                    <a:cubicBezTo>
                      <a:pt x="231796" y="330607"/>
                      <a:pt x="215327" y="339885"/>
                      <a:pt x="194606" y="346534"/>
                    </a:cubicBezTo>
                    <a:cubicBezTo>
                      <a:pt x="179066" y="351405"/>
                      <a:pt x="158345" y="353879"/>
                      <a:pt x="132366" y="353879"/>
                    </a:cubicBezTo>
                    <a:lnTo>
                      <a:pt x="0" y="353879"/>
                    </a:lnTo>
                    <a:lnTo>
                      <a:pt x="0" y="5954"/>
                    </a:lnTo>
                    <a:lnTo>
                      <a:pt x="77" y="5954"/>
                    </a:lnTo>
                    <a:close/>
                    <a:moveTo>
                      <a:pt x="2243270" y="0"/>
                    </a:moveTo>
                    <a:cubicBezTo>
                      <a:pt x="2286954" y="0"/>
                      <a:pt x="2319891" y="9587"/>
                      <a:pt x="2342003" y="28685"/>
                    </a:cubicBezTo>
                    <a:cubicBezTo>
                      <a:pt x="2364116" y="47782"/>
                      <a:pt x="2375714" y="73374"/>
                      <a:pt x="2376796" y="105383"/>
                    </a:cubicBezTo>
                    <a:lnTo>
                      <a:pt x="2306438" y="108475"/>
                    </a:lnTo>
                    <a:cubicBezTo>
                      <a:pt x="2303422" y="90615"/>
                      <a:pt x="2297005" y="77704"/>
                      <a:pt x="2287108" y="69894"/>
                    </a:cubicBezTo>
                    <a:cubicBezTo>
                      <a:pt x="2277212" y="62085"/>
                      <a:pt x="2262367" y="58142"/>
                      <a:pt x="2242574" y="58142"/>
                    </a:cubicBezTo>
                    <a:cubicBezTo>
                      <a:pt x="2222162" y="58142"/>
                      <a:pt x="2206158" y="62317"/>
                      <a:pt x="2194560" y="70745"/>
                    </a:cubicBezTo>
                    <a:cubicBezTo>
                      <a:pt x="2187138" y="76157"/>
                      <a:pt x="2183427" y="83348"/>
                      <a:pt x="2183427" y="92316"/>
                    </a:cubicBezTo>
                    <a:cubicBezTo>
                      <a:pt x="2183427" y="100512"/>
                      <a:pt x="2186906" y="107625"/>
                      <a:pt x="2193864" y="113424"/>
                    </a:cubicBezTo>
                    <a:cubicBezTo>
                      <a:pt x="2202756" y="120846"/>
                      <a:pt x="2224250" y="128578"/>
                      <a:pt x="2258501" y="136696"/>
                    </a:cubicBezTo>
                    <a:cubicBezTo>
                      <a:pt x="2292675" y="144737"/>
                      <a:pt x="2318035" y="153087"/>
                      <a:pt x="2334426" y="161747"/>
                    </a:cubicBezTo>
                    <a:cubicBezTo>
                      <a:pt x="2350817" y="170406"/>
                      <a:pt x="2363652" y="182158"/>
                      <a:pt x="2372930" y="197081"/>
                    </a:cubicBezTo>
                    <a:cubicBezTo>
                      <a:pt x="2382208" y="212003"/>
                      <a:pt x="2386847" y="230481"/>
                      <a:pt x="2386847" y="252517"/>
                    </a:cubicBezTo>
                    <a:cubicBezTo>
                      <a:pt x="2386847" y="272465"/>
                      <a:pt x="2381280" y="291098"/>
                      <a:pt x="2370224" y="308494"/>
                    </a:cubicBezTo>
                    <a:cubicBezTo>
                      <a:pt x="2359168" y="325890"/>
                      <a:pt x="2343472" y="338802"/>
                      <a:pt x="2323215" y="347307"/>
                    </a:cubicBezTo>
                    <a:cubicBezTo>
                      <a:pt x="2302958" y="355735"/>
                      <a:pt x="2277676" y="359987"/>
                      <a:pt x="2247445" y="359987"/>
                    </a:cubicBezTo>
                    <a:cubicBezTo>
                      <a:pt x="2203451" y="359987"/>
                      <a:pt x="2169587" y="349859"/>
                      <a:pt x="2146005" y="329524"/>
                    </a:cubicBezTo>
                    <a:cubicBezTo>
                      <a:pt x="2122424" y="309190"/>
                      <a:pt x="2108275" y="279578"/>
                      <a:pt x="2103713" y="240610"/>
                    </a:cubicBezTo>
                    <a:lnTo>
                      <a:pt x="2172138" y="233961"/>
                    </a:lnTo>
                    <a:cubicBezTo>
                      <a:pt x="2176236" y="256924"/>
                      <a:pt x="2184586" y="273779"/>
                      <a:pt x="2197189" y="284526"/>
                    </a:cubicBezTo>
                    <a:cubicBezTo>
                      <a:pt x="2209792" y="295273"/>
                      <a:pt x="2226801" y="300685"/>
                      <a:pt x="2248141" y="300685"/>
                    </a:cubicBezTo>
                    <a:cubicBezTo>
                      <a:pt x="2270795" y="300685"/>
                      <a:pt x="2287881" y="295892"/>
                      <a:pt x="2299324" y="286304"/>
                    </a:cubicBezTo>
                    <a:cubicBezTo>
                      <a:pt x="2310845" y="276717"/>
                      <a:pt x="2316566" y="265506"/>
                      <a:pt x="2316566" y="252749"/>
                    </a:cubicBezTo>
                    <a:cubicBezTo>
                      <a:pt x="2316566" y="244553"/>
                      <a:pt x="2314169" y="237517"/>
                      <a:pt x="2309298" y="231718"/>
                    </a:cubicBezTo>
                    <a:cubicBezTo>
                      <a:pt x="2304505" y="225920"/>
                      <a:pt x="2296000" y="220894"/>
                      <a:pt x="2284015" y="216642"/>
                    </a:cubicBezTo>
                    <a:cubicBezTo>
                      <a:pt x="2275743" y="213781"/>
                      <a:pt x="2257032" y="208755"/>
                      <a:pt x="2227729" y="201488"/>
                    </a:cubicBezTo>
                    <a:cubicBezTo>
                      <a:pt x="2189998" y="192132"/>
                      <a:pt x="2163556" y="180689"/>
                      <a:pt x="2148402" y="167082"/>
                    </a:cubicBezTo>
                    <a:cubicBezTo>
                      <a:pt x="2126985" y="147907"/>
                      <a:pt x="2116315" y="124557"/>
                      <a:pt x="2116315" y="97033"/>
                    </a:cubicBezTo>
                    <a:cubicBezTo>
                      <a:pt x="2116315" y="79327"/>
                      <a:pt x="2121341" y="62704"/>
                      <a:pt x="2131392" y="47318"/>
                    </a:cubicBezTo>
                    <a:cubicBezTo>
                      <a:pt x="2141443" y="31854"/>
                      <a:pt x="2155979" y="20102"/>
                      <a:pt x="2174844" y="12061"/>
                    </a:cubicBezTo>
                    <a:cubicBezTo>
                      <a:pt x="2193709" y="4098"/>
                      <a:pt x="2216518" y="0"/>
                      <a:pt x="2243270" y="0"/>
                    </a:cubicBezTo>
                    <a:lnTo>
                      <a:pt x="224327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77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323CDF9-B2B6-4C6F-BB23-C6FFD98B2183}"/>
                  </a:ext>
                </a:extLst>
              </p:cNvPr>
              <p:cNvSpPr/>
              <p:nvPr/>
            </p:nvSpPr>
            <p:spPr>
              <a:xfrm>
                <a:off x="7298087" y="3027003"/>
                <a:ext cx="407258" cy="151628"/>
              </a:xfrm>
              <a:custGeom>
                <a:avLst/>
                <a:gdLst>
                  <a:gd name="connsiteX0" fmla="*/ 486632 w 936151"/>
                  <a:gd name="connsiteY0" fmla="*/ 81260 h 348544"/>
                  <a:gd name="connsiteX1" fmla="*/ 439623 w 936151"/>
                  <a:gd name="connsiteY1" fmla="*/ 210611 h 348544"/>
                  <a:gd name="connsiteX2" fmla="*/ 534646 w 936151"/>
                  <a:gd name="connsiteY2" fmla="*/ 210611 h 348544"/>
                  <a:gd name="connsiteX3" fmla="*/ 486632 w 936151"/>
                  <a:gd name="connsiteY3" fmla="*/ 81260 h 348544"/>
                  <a:gd name="connsiteX4" fmla="*/ 486632 w 936151"/>
                  <a:gd name="connsiteY4" fmla="*/ 81260 h 348544"/>
                  <a:gd name="connsiteX5" fmla="*/ 70358 w 936151"/>
                  <a:gd name="connsiteY5" fmla="*/ 58916 h 348544"/>
                  <a:gd name="connsiteX6" fmla="*/ 70358 w 936151"/>
                  <a:gd name="connsiteY6" fmla="*/ 289784 h 348544"/>
                  <a:gd name="connsiteX7" fmla="*/ 122856 w 936151"/>
                  <a:gd name="connsiteY7" fmla="*/ 289784 h 348544"/>
                  <a:gd name="connsiteX8" fmla="*/ 165381 w 936151"/>
                  <a:gd name="connsiteY8" fmla="*/ 286459 h 348544"/>
                  <a:gd name="connsiteX9" fmla="*/ 193756 w 936151"/>
                  <a:gd name="connsiteY9" fmla="*/ 271924 h 348544"/>
                  <a:gd name="connsiteX10" fmla="*/ 212157 w 936151"/>
                  <a:gd name="connsiteY10" fmla="*/ 238290 h 348544"/>
                  <a:gd name="connsiteX11" fmla="*/ 219270 w 936151"/>
                  <a:gd name="connsiteY11" fmla="*/ 174427 h 348544"/>
                  <a:gd name="connsiteX12" fmla="*/ 212157 w 936151"/>
                  <a:gd name="connsiteY12" fmla="*/ 112342 h 348544"/>
                  <a:gd name="connsiteX13" fmla="*/ 192209 w 936151"/>
                  <a:gd name="connsiteY13" fmla="*/ 78554 h 348544"/>
                  <a:gd name="connsiteX14" fmla="*/ 159659 w 936151"/>
                  <a:gd name="connsiteY14" fmla="*/ 62163 h 348544"/>
                  <a:gd name="connsiteX15" fmla="*/ 101903 w 936151"/>
                  <a:gd name="connsiteY15" fmla="*/ 58838 h 348544"/>
                  <a:gd name="connsiteX16" fmla="*/ 70358 w 936151"/>
                  <a:gd name="connsiteY16" fmla="*/ 58838 h 348544"/>
                  <a:gd name="connsiteX17" fmla="*/ 610416 w 936151"/>
                  <a:gd name="connsiteY17" fmla="*/ 0 h 348544"/>
                  <a:gd name="connsiteX18" fmla="*/ 692836 w 936151"/>
                  <a:gd name="connsiteY18" fmla="*/ 0 h 348544"/>
                  <a:gd name="connsiteX19" fmla="*/ 774792 w 936151"/>
                  <a:gd name="connsiteY19" fmla="*/ 137856 h 348544"/>
                  <a:gd name="connsiteX20" fmla="*/ 855124 w 936151"/>
                  <a:gd name="connsiteY20" fmla="*/ 0 h 348544"/>
                  <a:gd name="connsiteX21" fmla="*/ 936152 w 936151"/>
                  <a:gd name="connsiteY21" fmla="*/ 0 h 348544"/>
                  <a:gd name="connsiteX22" fmla="*/ 808115 w 936151"/>
                  <a:gd name="connsiteY22" fmla="*/ 202338 h 348544"/>
                  <a:gd name="connsiteX23" fmla="*/ 808115 w 936151"/>
                  <a:gd name="connsiteY23" fmla="*/ 348544 h 348544"/>
                  <a:gd name="connsiteX24" fmla="*/ 738066 w 936151"/>
                  <a:gd name="connsiteY24" fmla="*/ 348544 h 348544"/>
                  <a:gd name="connsiteX25" fmla="*/ 738066 w 936151"/>
                  <a:gd name="connsiteY25" fmla="*/ 201875 h 348544"/>
                  <a:gd name="connsiteX26" fmla="*/ 610416 w 936151"/>
                  <a:gd name="connsiteY26" fmla="*/ 0 h 348544"/>
                  <a:gd name="connsiteX27" fmla="*/ 610416 w 936151"/>
                  <a:gd name="connsiteY27" fmla="*/ 0 h 348544"/>
                  <a:gd name="connsiteX28" fmla="*/ 450293 w 936151"/>
                  <a:gd name="connsiteY28" fmla="*/ 0 h 348544"/>
                  <a:gd name="connsiteX29" fmla="*/ 524672 w 936151"/>
                  <a:gd name="connsiteY29" fmla="*/ 0 h 348544"/>
                  <a:gd name="connsiteX30" fmla="*/ 664151 w 936151"/>
                  <a:gd name="connsiteY30" fmla="*/ 348544 h 348544"/>
                  <a:gd name="connsiteX31" fmla="*/ 587685 w 936151"/>
                  <a:gd name="connsiteY31" fmla="*/ 348544 h 348544"/>
                  <a:gd name="connsiteX32" fmla="*/ 557299 w 936151"/>
                  <a:gd name="connsiteY32" fmla="*/ 269372 h 348544"/>
                  <a:gd name="connsiteX33" fmla="*/ 418052 w 936151"/>
                  <a:gd name="connsiteY33" fmla="*/ 269372 h 348544"/>
                  <a:gd name="connsiteX34" fmla="*/ 389290 w 936151"/>
                  <a:gd name="connsiteY34" fmla="*/ 348544 h 348544"/>
                  <a:gd name="connsiteX35" fmla="*/ 314679 w 936151"/>
                  <a:gd name="connsiteY35" fmla="*/ 348544 h 348544"/>
                  <a:gd name="connsiteX36" fmla="*/ 450293 w 936151"/>
                  <a:gd name="connsiteY36" fmla="*/ 0 h 348544"/>
                  <a:gd name="connsiteX37" fmla="*/ 450293 w 936151"/>
                  <a:gd name="connsiteY37" fmla="*/ 0 h 348544"/>
                  <a:gd name="connsiteX38" fmla="*/ 77 w 936151"/>
                  <a:gd name="connsiteY38" fmla="*/ 0 h 348544"/>
                  <a:gd name="connsiteX39" fmla="*/ 128578 w 936151"/>
                  <a:gd name="connsiteY39" fmla="*/ 0 h 348544"/>
                  <a:gd name="connsiteX40" fmla="*/ 194838 w 936151"/>
                  <a:gd name="connsiteY40" fmla="*/ 6650 h 348544"/>
                  <a:gd name="connsiteX41" fmla="*/ 247336 w 936151"/>
                  <a:gd name="connsiteY41" fmla="*/ 38736 h 348544"/>
                  <a:gd name="connsiteX42" fmla="*/ 280583 w 936151"/>
                  <a:gd name="connsiteY42" fmla="*/ 95177 h 348544"/>
                  <a:gd name="connsiteX43" fmla="*/ 291948 w 936151"/>
                  <a:gd name="connsiteY43" fmla="*/ 177520 h 348544"/>
                  <a:gd name="connsiteX44" fmla="*/ 281279 w 936151"/>
                  <a:gd name="connsiteY44" fmla="*/ 251667 h 348544"/>
                  <a:gd name="connsiteX45" fmla="*/ 244012 w 936151"/>
                  <a:gd name="connsiteY45" fmla="*/ 313210 h 348544"/>
                  <a:gd name="connsiteX46" fmla="*/ 194606 w 936151"/>
                  <a:gd name="connsiteY46" fmla="*/ 341045 h 348544"/>
                  <a:gd name="connsiteX47" fmla="*/ 132366 w 936151"/>
                  <a:gd name="connsiteY47" fmla="*/ 348389 h 348544"/>
                  <a:gd name="connsiteX48" fmla="*/ 0 w 936151"/>
                  <a:gd name="connsiteY48" fmla="*/ 348389 h 348544"/>
                  <a:gd name="connsiteX49" fmla="*/ 0 w 936151"/>
                  <a:gd name="connsiteY49" fmla="*/ 0 h 348544"/>
                  <a:gd name="connsiteX50" fmla="*/ 77 w 936151"/>
                  <a:gd name="connsiteY50" fmla="*/ 0 h 34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36151" h="348544">
                    <a:moveTo>
                      <a:pt x="486632" y="81260"/>
                    </a:moveTo>
                    <a:lnTo>
                      <a:pt x="439623" y="210611"/>
                    </a:lnTo>
                    <a:lnTo>
                      <a:pt x="534646" y="210611"/>
                    </a:lnTo>
                    <a:lnTo>
                      <a:pt x="486632" y="81260"/>
                    </a:lnTo>
                    <a:lnTo>
                      <a:pt x="486632" y="81260"/>
                    </a:lnTo>
                    <a:close/>
                    <a:moveTo>
                      <a:pt x="70358" y="58916"/>
                    </a:moveTo>
                    <a:lnTo>
                      <a:pt x="70358" y="289784"/>
                    </a:lnTo>
                    <a:lnTo>
                      <a:pt x="122856" y="289784"/>
                    </a:lnTo>
                    <a:cubicBezTo>
                      <a:pt x="142495" y="289784"/>
                      <a:pt x="156644" y="288701"/>
                      <a:pt x="165381" y="286459"/>
                    </a:cubicBezTo>
                    <a:cubicBezTo>
                      <a:pt x="176746" y="283598"/>
                      <a:pt x="186256" y="278804"/>
                      <a:pt x="193756" y="271924"/>
                    </a:cubicBezTo>
                    <a:cubicBezTo>
                      <a:pt x="201256" y="265120"/>
                      <a:pt x="207441" y="253909"/>
                      <a:pt x="212157" y="238290"/>
                    </a:cubicBezTo>
                    <a:cubicBezTo>
                      <a:pt x="216874" y="222673"/>
                      <a:pt x="219270" y="201411"/>
                      <a:pt x="219270" y="174427"/>
                    </a:cubicBezTo>
                    <a:cubicBezTo>
                      <a:pt x="219270" y="147521"/>
                      <a:pt x="216874" y="126800"/>
                      <a:pt x="212157" y="112342"/>
                    </a:cubicBezTo>
                    <a:cubicBezTo>
                      <a:pt x="207441" y="97883"/>
                      <a:pt x="200792" y="86672"/>
                      <a:pt x="192209" y="78554"/>
                    </a:cubicBezTo>
                    <a:cubicBezTo>
                      <a:pt x="183627" y="70436"/>
                      <a:pt x="172803" y="65024"/>
                      <a:pt x="159659" y="62163"/>
                    </a:cubicBezTo>
                    <a:cubicBezTo>
                      <a:pt x="149840" y="59921"/>
                      <a:pt x="130588" y="58838"/>
                      <a:pt x="101903" y="58838"/>
                    </a:cubicBezTo>
                    <a:lnTo>
                      <a:pt x="70358" y="58838"/>
                    </a:lnTo>
                    <a:close/>
                    <a:moveTo>
                      <a:pt x="610416" y="0"/>
                    </a:moveTo>
                    <a:lnTo>
                      <a:pt x="692836" y="0"/>
                    </a:lnTo>
                    <a:lnTo>
                      <a:pt x="774792" y="137856"/>
                    </a:lnTo>
                    <a:lnTo>
                      <a:pt x="855124" y="0"/>
                    </a:lnTo>
                    <a:lnTo>
                      <a:pt x="936152" y="0"/>
                    </a:lnTo>
                    <a:lnTo>
                      <a:pt x="808115" y="202338"/>
                    </a:lnTo>
                    <a:lnTo>
                      <a:pt x="808115" y="348544"/>
                    </a:lnTo>
                    <a:lnTo>
                      <a:pt x="738066" y="348544"/>
                    </a:lnTo>
                    <a:lnTo>
                      <a:pt x="738066" y="201875"/>
                    </a:lnTo>
                    <a:lnTo>
                      <a:pt x="610416" y="0"/>
                    </a:lnTo>
                    <a:lnTo>
                      <a:pt x="610416" y="0"/>
                    </a:lnTo>
                    <a:close/>
                    <a:moveTo>
                      <a:pt x="450293" y="0"/>
                    </a:moveTo>
                    <a:lnTo>
                      <a:pt x="524672" y="0"/>
                    </a:lnTo>
                    <a:lnTo>
                      <a:pt x="664151" y="348544"/>
                    </a:lnTo>
                    <a:lnTo>
                      <a:pt x="587685" y="348544"/>
                    </a:lnTo>
                    <a:lnTo>
                      <a:pt x="557299" y="269372"/>
                    </a:lnTo>
                    <a:lnTo>
                      <a:pt x="418052" y="269372"/>
                    </a:lnTo>
                    <a:lnTo>
                      <a:pt x="389290" y="348544"/>
                    </a:lnTo>
                    <a:lnTo>
                      <a:pt x="314679" y="348544"/>
                    </a:lnTo>
                    <a:lnTo>
                      <a:pt x="450293" y="0"/>
                    </a:lnTo>
                    <a:lnTo>
                      <a:pt x="450293" y="0"/>
                    </a:lnTo>
                    <a:close/>
                    <a:moveTo>
                      <a:pt x="77" y="0"/>
                    </a:moveTo>
                    <a:lnTo>
                      <a:pt x="128578" y="0"/>
                    </a:lnTo>
                    <a:cubicBezTo>
                      <a:pt x="157572" y="0"/>
                      <a:pt x="179684" y="2242"/>
                      <a:pt x="194838" y="6650"/>
                    </a:cubicBezTo>
                    <a:cubicBezTo>
                      <a:pt x="215250" y="12680"/>
                      <a:pt x="232801" y="23350"/>
                      <a:pt x="247336" y="38736"/>
                    </a:cubicBezTo>
                    <a:cubicBezTo>
                      <a:pt x="261872" y="54122"/>
                      <a:pt x="273006" y="72910"/>
                      <a:pt x="280583" y="95177"/>
                    </a:cubicBezTo>
                    <a:cubicBezTo>
                      <a:pt x="288160" y="117444"/>
                      <a:pt x="291948" y="144892"/>
                      <a:pt x="291948" y="177520"/>
                    </a:cubicBezTo>
                    <a:cubicBezTo>
                      <a:pt x="291948" y="206204"/>
                      <a:pt x="288392" y="230946"/>
                      <a:pt x="281279" y="251667"/>
                    </a:cubicBezTo>
                    <a:cubicBezTo>
                      <a:pt x="272542" y="277026"/>
                      <a:pt x="260171" y="297515"/>
                      <a:pt x="244012" y="313210"/>
                    </a:cubicBezTo>
                    <a:cubicBezTo>
                      <a:pt x="231796" y="325118"/>
                      <a:pt x="215327" y="334395"/>
                      <a:pt x="194606" y="341045"/>
                    </a:cubicBezTo>
                    <a:cubicBezTo>
                      <a:pt x="179066" y="345993"/>
                      <a:pt x="158345" y="348389"/>
                      <a:pt x="132366" y="348389"/>
                    </a:cubicBezTo>
                    <a:lnTo>
                      <a:pt x="0" y="348389"/>
                    </a:lnTo>
                    <a:lnTo>
                      <a:pt x="0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77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DC13F6EC-70B8-495E-8A9E-FBE2F5AB0A6C}"/>
              </a:ext>
            </a:extLst>
          </p:cNvPr>
          <p:cNvSpPr/>
          <p:nvPr/>
        </p:nvSpPr>
        <p:spPr>
          <a:xfrm>
            <a:off x="5018798" y="2821704"/>
            <a:ext cx="2160000" cy="2160000"/>
          </a:xfrm>
          <a:prstGeom prst="blockArc">
            <a:avLst>
              <a:gd name="adj1" fmla="val 10800000"/>
              <a:gd name="adj2" fmla="val 18530"/>
              <a:gd name="adj3" fmla="val 142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9D0C9618-CF55-402B-A148-0CBEB9F3DE52}"/>
              </a:ext>
            </a:extLst>
          </p:cNvPr>
          <p:cNvSpPr/>
          <p:nvPr/>
        </p:nvSpPr>
        <p:spPr>
          <a:xfrm>
            <a:off x="4298798" y="2101704"/>
            <a:ext cx="3600000" cy="3600000"/>
          </a:xfrm>
          <a:prstGeom prst="blockArc">
            <a:avLst>
              <a:gd name="adj1" fmla="val 14041284"/>
              <a:gd name="adj2" fmla="val 8836579"/>
              <a:gd name="adj3" fmla="val 83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A9CC16A7-51E6-4DCF-83E3-C588E31B0223}"/>
              </a:ext>
            </a:extLst>
          </p:cNvPr>
          <p:cNvSpPr/>
          <p:nvPr/>
        </p:nvSpPr>
        <p:spPr>
          <a:xfrm>
            <a:off x="4658798" y="2461704"/>
            <a:ext cx="2880000" cy="2880000"/>
          </a:xfrm>
          <a:prstGeom prst="blockArc">
            <a:avLst>
              <a:gd name="adj1" fmla="val 13129852"/>
              <a:gd name="adj2" fmla="val 5419760"/>
              <a:gd name="adj3" fmla="val 1068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3B2F6ACE-DAA6-4877-A12A-88B1259F1AC0}"/>
              </a:ext>
            </a:extLst>
          </p:cNvPr>
          <p:cNvSpPr/>
          <p:nvPr/>
        </p:nvSpPr>
        <p:spPr>
          <a:xfrm>
            <a:off x="5378798" y="3181704"/>
            <a:ext cx="1440000" cy="1440000"/>
          </a:xfrm>
          <a:prstGeom prst="blockArc">
            <a:avLst>
              <a:gd name="adj1" fmla="val 4048046"/>
              <a:gd name="adj2" fmla="val 13393565"/>
              <a:gd name="adj3" fmla="val 215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28B932-64C7-4045-A45B-9DCBED4BC964}"/>
              </a:ext>
            </a:extLst>
          </p:cNvPr>
          <p:cNvCxnSpPr>
            <a:cxnSpLocks/>
          </p:cNvCxnSpPr>
          <p:nvPr/>
        </p:nvCxnSpPr>
        <p:spPr>
          <a:xfrm>
            <a:off x="927427" y="4255803"/>
            <a:ext cx="3117717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4C5C6E-0E35-4B19-BE0E-FC9A3BEBE490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045144" y="4255803"/>
            <a:ext cx="665055" cy="53817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nut 11">
            <a:extLst>
              <a:ext uri="{FF2B5EF4-FFF2-40B4-BE49-F238E27FC236}">
                <a16:creationId xmlns:a16="http://schemas.microsoft.com/office/drawing/2014/main" id="{877912B8-812A-4E18-AB37-DEC566E3ECC9}"/>
              </a:ext>
            </a:extLst>
          </p:cNvPr>
          <p:cNvSpPr/>
          <p:nvPr/>
        </p:nvSpPr>
        <p:spPr>
          <a:xfrm>
            <a:off x="10587316" y="2019522"/>
            <a:ext cx="701030" cy="70103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748B6C-4887-4F33-A3B3-662552E8FF92}"/>
              </a:ext>
            </a:extLst>
          </p:cNvPr>
          <p:cNvCxnSpPr>
            <a:cxnSpLocks/>
          </p:cNvCxnSpPr>
          <p:nvPr/>
        </p:nvCxnSpPr>
        <p:spPr>
          <a:xfrm>
            <a:off x="8025320" y="1831477"/>
            <a:ext cx="3263026" cy="0"/>
          </a:xfrm>
          <a:prstGeom prst="line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A03B81-460E-481C-9CB2-126658664097}"/>
              </a:ext>
            </a:extLst>
          </p:cNvPr>
          <p:cNvCxnSpPr>
            <a:cxnSpLocks/>
          </p:cNvCxnSpPr>
          <p:nvPr/>
        </p:nvCxnSpPr>
        <p:spPr>
          <a:xfrm flipH="1">
            <a:off x="927428" y="1831477"/>
            <a:ext cx="3371371" cy="0"/>
          </a:xfrm>
          <a:prstGeom prst="line">
            <a:avLst/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711352-2044-4BFE-96F4-922BF181FEFB}"/>
              </a:ext>
            </a:extLst>
          </p:cNvPr>
          <p:cNvCxnSpPr>
            <a:cxnSpLocks/>
          </p:cNvCxnSpPr>
          <p:nvPr/>
        </p:nvCxnSpPr>
        <p:spPr>
          <a:xfrm>
            <a:off x="8180963" y="4255803"/>
            <a:ext cx="3107383" cy="0"/>
          </a:xfrm>
          <a:prstGeom prst="line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nut 15">
            <a:extLst>
              <a:ext uri="{FF2B5EF4-FFF2-40B4-BE49-F238E27FC236}">
                <a16:creationId xmlns:a16="http://schemas.microsoft.com/office/drawing/2014/main" id="{2E0F1467-29C7-4415-80CD-0D59397C554F}"/>
              </a:ext>
            </a:extLst>
          </p:cNvPr>
          <p:cNvSpPr/>
          <p:nvPr/>
        </p:nvSpPr>
        <p:spPr>
          <a:xfrm>
            <a:off x="10587316" y="4351464"/>
            <a:ext cx="701030" cy="70103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Donut 16">
            <a:extLst>
              <a:ext uri="{FF2B5EF4-FFF2-40B4-BE49-F238E27FC236}">
                <a16:creationId xmlns:a16="http://schemas.microsoft.com/office/drawing/2014/main" id="{87E9DD28-0352-4BAA-AEFF-A05A69F72623}"/>
              </a:ext>
            </a:extLst>
          </p:cNvPr>
          <p:cNvSpPr/>
          <p:nvPr/>
        </p:nvSpPr>
        <p:spPr>
          <a:xfrm>
            <a:off x="927426" y="2019522"/>
            <a:ext cx="701030" cy="70103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Donut 17">
            <a:extLst>
              <a:ext uri="{FF2B5EF4-FFF2-40B4-BE49-F238E27FC236}">
                <a16:creationId xmlns:a16="http://schemas.microsoft.com/office/drawing/2014/main" id="{31E023E8-5884-4B30-9DE8-37960DFE34DF}"/>
              </a:ext>
            </a:extLst>
          </p:cNvPr>
          <p:cNvSpPr/>
          <p:nvPr/>
        </p:nvSpPr>
        <p:spPr>
          <a:xfrm>
            <a:off x="927426" y="4346862"/>
            <a:ext cx="701030" cy="70103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C8966C-8FAD-47A5-8988-54659034E35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298798" y="1831478"/>
            <a:ext cx="798122" cy="1263807"/>
          </a:xfrm>
          <a:prstGeom prst="line">
            <a:avLst/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9F3CB0-C65F-4652-8D1F-44928E6CA35A}"/>
              </a:ext>
            </a:extLst>
          </p:cNvPr>
          <p:cNvCxnSpPr>
            <a:cxnSpLocks/>
          </p:cNvCxnSpPr>
          <p:nvPr/>
        </p:nvCxnSpPr>
        <p:spPr>
          <a:xfrm flipH="1">
            <a:off x="7021816" y="1831477"/>
            <a:ext cx="1011836" cy="2065836"/>
          </a:xfrm>
          <a:prstGeom prst="line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61FD72-EE4D-4149-B0B7-55F063D7A738}"/>
              </a:ext>
            </a:extLst>
          </p:cNvPr>
          <p:cNvGrpSpPr/>
          <p:nvPr/>
        </p:nvGrpSpPr>
        <p:grpSpPr>
          <a:xfrm>
            <a:off x="1710358" y="4435735"/>
            <a:ext cx="1830510" cy="1661994"/>
            <a:chOff x="2551704" y="4283314"/>
            <a:chExt cx="935720" cy="166199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DD7D23-57F3-4F34-BDDD-24D5C6C3BE20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96CCEE-D0D4-4FAE-8439-3DC77BCFF62F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CE8879-279B-486F-A20F-0255D3E449A6}"/>
              </a:ext>
            </a:extLst>
          </p:cNvPr>
          <p:cNvGrpSpPr/>
          <p:nvPr/>
        </p:nvGrpSpPr>
        <p:grpSpPr>
          <a:xfrm>
            <a:off x="1710358" y="2019523"/>
            <a:ext cx="1830505" cy="1661994"/>
            <a:chOff x="2551705" y="4283314"/>
            <a:chExt cx="935718" cy="16619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889D7B-8949-4959-8C8A-66BDA64A9A6D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D0E5E5-DA0B-43CA-914F-AD702FFA207A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51155E-B168-422B-8007-BA263D162EF0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315352" y="4255803"/>
            <a:ext cx="1865610" cy="167868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5CF3BC-8716-4AF6-AA0E-B42ADC5C7F0C}"/>
              </a:ext>
            </a:extLst>
          </p:cNvPr>
          <p:cNvGrpSpPr/>
          <p:nvPr/>
        </p:nvGrpSpPr>
        <p:grpSpPr>
          <a:xfrm>
            <a:off x="8580363" y="4435735"/>
            <a:ext cx="1872099" cy="1661994"/>
            <a:chOff x="2551705" y="4283314"/>
            <a:chExt cx="935719" cy="166199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59D85C7-4739-4B53-97A6-47C8209794FF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939844-F4CE-4F31-8280-0903A1BC7DE8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634E44-131F-4DA4-B258-2CCA13D1282A}"/>
              </a:ext>
            </a:extLst>
          </p:cNvPr>
          <p:cNvGrpSpPr/>
          <p:nvPr/>
        </p:nvGrpSpPr>
        <p:grpSpPr>
          <a:xfrm>
            <a:off x="8580363" y="2019523"/>
            <a:ext cx="1872099" cy="1661994"/>
            <a:chOff x="2551705" y="4283314"/>
            <a:chExt cx="935719" cy="166199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47A275-9784-4FC2-B380-C8A62179CD94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5D6508-400B-4549-A516-01F807D66FF7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769B1C07-C812-49E6-AEA4-57C411EF9E59}"/>
              </a:ext>
            </a:extLst>
          </p:cNvPr>
          <p:cNvSpPr/>
          <p:nvPr/>
        </p:nvSpPr>
        <p:spPr>
          <a:xfrm flipH="1">
            <a:off x="10741926" y="453652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eardrop 1">
            <a:extLst>
              <a:ext uri="{FF2B5EF4-FFF2-40B4-BE49-F238E27FC236}">
                <a16:creationId xmlns:a16="http://schemas.microsoft.com/office/drawing/2014/main" id="{8D4CE551-A1B4-463E-B3C9-6207646EEAE1}"/>
              </a:ext>
            </a:extLst>
          </p:cNvPr>
          <p:cNvSpPr/>
          <p:nvPr/>
        </p:nvSpPr>
        <p:spPr>
          <a:xfrm rot="18805991">
            <a:off x="1077694" y="2168985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ectangle 130">
            <a:extLst>
              <a:ext uri="{FF2B5EF4-FFF2-40B4-BE49-F238E27FC236}">
                <a16:creationId xmlns:a16="http://schemas.microsoft.com/office/drawing/2014/main" id="{FA255809-8092-4837-81A2-9DB69CACA3FD}"/>
              </a:ext>
            </a:extLst>
          </p:cNvPr>
          <p:cNvSpPr/>
          <p:nvPr/>
        </p:nvSpPr>
        <p:spPr>
          <a:xfrm>
            <a:off x="10750984" y="220192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Block Arc 25">
            <a:extLst>
              <a:ext uri="{FF2B5EF4-FFF2-40B4-BE49-F238E27FC236}">
                <a16:creationId xmlns:a16="http://schemas.microsoft.com/office/drawing/2014/main" id="{42CFA160-97E7-4C35-AA10-1610C9E8E777}"/>
              </a:ext>
            </a:extLst>
          </p:cNvPr>
          <p:cNvSpPr>
            <a:spLocks noChangeAspect="1"/>
          </p:cNvSpPr>
          <p:nvPr/>
        </p:nvSpPr>
        <p:spPr>
          <a:xfrm>
            <a:off x="1136051" y="447484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CD3C4A3-4B63-45C1-86E4-195A6F8EC3EA}"/>
              </a:ext>
            </a:extLst>
          </p:cNvPr>
          <p:cNvGrpSpPr/>
          <p:nvPr/>
        </p:nvGrpSpPr>
        <p:grpSpPr>
          <a:xfrm>
            <a:off x="5829621" y="3625886"/>
            <a:ext cx="612560" cy="597868"/>
            <a:chOff x="8579450" y="2157345"/>
            <a:chExt cx="417510" cy="40749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96BBFA1-3FB1-4C29-94DD-9DA26F7B67A5}"/>
                </a:ext>
              </a:extLst>
            </p:cNvPr>
            <p:cNvSpPr/>
            <p:nvPr/>
          </p:nvSpPr>
          <p:spPr>
            <a:xfrm>
              <a:off x="8854732" y="2325377"/>
              <a:ext cx="142228" cy="239464"/>
            </a:xfrm>
            <a:custGeom>
              <a:avLst/>
              <a:gdLst>
                <a:gd name="connsiteX0" fmla="*/ 250572 w 501051"/>
                <a:gd name="connsiteY0" fmla="*/ 0 h 843602"/>
                <a:gd name="connsiteX1" fmla="*/ 493888 w 501051"/>
                <a:gd name="connsiteY1" fmla="*/ 535806 h 843602"/>
                <a:gd name="connsiteX2" fmla="*/ 301060 w 501051"/>
                <a:gd name="connsiteY2" fmla="*/ 838423 h 843602"/>
                <a:gd name="connsiteX3" fmla="*/ 3622 w 501051"/>
                <a:gd name="connsiteY3" fmla="*/ 635621 h 843602"/>
                <a:gd name="connsiteX4" fmla="*/ 18467 w 501051"/>
                <a:gd name="connsiteY4" fmla="*/ 489879 h 843602"/>
                <a:gd name="connsiteX5" fmla="*/ 250572 w 501051"/>
                <a:gd name="connsiteY5" fmla="*/ 0 h 8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051" h="843602">
                  <a:moveTo>
                    <a:pt x="250572" y="0"/>
                  </a:moveTo>
                  <a:cubicBezTo>
                    <a:pt x="347759" y="176746"/>
                    <a:pt x="448039" y="344060"/>
                    <a:pt x="493888" y="535806"/>
                  </a:cubicBezTo>
                  <a:cubicBezTo>
                    <a:pt x="529145" y="683249"/>
                    <a:pt x="429406" y="812600"/>
                    <a:pt x="301060" y="838423"/>
                  </a:cubicBezTo>
                  <a:cubicBezTo>
                    <a:pt x="160885" y="866644"/>
                    <a:pt x="29523" y="776802"/>
                    <a:pt x="3622" y="635621"/>
                  </a:cubicBezTo>
                  <a:cubicBezTo>
                    <a:pt x="-5501" y="585675"/>
                    <a:pt x="3777" y="537429"/>
                    <a:pt x="18467" y="489879"/>
                  </a:cubicBezTo>
                  <a:cubicBezTo>
                    <a:pt x="71506" y="317617"/>
                    <a:pt x="159106" y="161747"/>
                    <a:pt x="250572" y="0"/>
                  </a:cubicBezTo>
                  <a:close/>
                </a:path>
              </a:pathLst>
            </a:custGeom>
            <a:solidFill>
              <a:schemeClr val="accent3"/>
            </a:solidFill>
            <a:ln w="7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1D8E399-A1E4-43BE-B8C6-0B33AF68E2FF}"/>
                </a:ext>
              </a:extLst>
            </p:cNvPr>
            <p:cNvSpPr/>
            <p:nvPr/>
          </p:nvSpPr>
          <p:spPr>
            <a:xfrm>
              <a:off x="8579450" y="2157345"/>
              <a:ext cx="416305" cy="372516"/>
            </a:xfrm>
            <a:custGeom>
              <a:avLst/>
              <a:gdLst>
                <a:gd name="connsiteX0" fmla="*/ 933279 w 1466592"/>
                <a:gd name="connsiteY0" fmla="*/ 994157 h 1312329"/>
                <a:gd name="connsiteX1" fmla="*/ 903435 w 1466592"/>
                <a:gd name="connsiteY1" fmla="*/ 1190851 h 1312329"/>
                <a:gd name="connsiteX2" fmla="*/ 888203 w 1466592"/>
                <a:gd name="connsiteY2" fmla="*/ 1210180 h 1312329"/>
                <a:gd name="connsiteX3" fmla="*/ 753827 w 1466592"/>
                <a:gd name="connsiteY3" fmla="*/ 1304429 h 1312329"/>
                <a:gd name="connsiteX4" fmla="*/ 713390 w 1466592"/>
                <a:gd name="connsiteY4" fmla="*/ 1304970 h 1312329"/>
                <a:gd name="connsiteX5" fmla="*/ 161967 w 1466592"/>
                <a:gd name="connsiteY5" fmla="*/ 825374 h 1312329"/>
                <a:gd name="connsiteX6" fmla="*/ 4782 w 1466592"/>
                <a:gd name="connsiteY6" fmla="*/ 488505 h 1312329"/>
                <a:gd name="connsiteX7" fmla="*/ 237273 w 1466592"/>
                <a:gd name="connsiteY7" fmla="*/ 31408 h 1312329"/>
                <a:gd name="connsiteX8" fmla="*/ 710065 w 1466592"/>
                <a:gd name="connsiteY8" fmla="*/ 147383 h 1312329"/>
                <a:gd name="connsiteX9" fmla="*/ 759084 w 1466592"/>
                <a:gd name="connsiteY9" fmla="*/ 145991 h 1312329"/>
                <a:gd name="connsiteX10" fmla="*/ 1235047 w 1466592"/>
                <a:gd name="connsiteY10" fmla="*/ 33186 h 1312329"/>
                <a:gd name="connsiteX11" fmla="*/ 1454549 w 1466592"/>
                <a:gd name="connsiteY11" fmla="*/ 308821 h 1312329"/>
                <a:gd name="connsiteX12" fmla="*/ 1406922 w 1466592"/>
                <a:gd name="connsiteY12" fmla="*/ 695173 h 1312329"/>
                <a:gd name="connsiteX13" fmla="*/ 1377309 w 1466592"/>
                <a:gd name="connsiteY13" fmla="*/ 697569 h 1312329"/>
                <a:gd name="connsiteX14" fmla="*/ 1297518 w 1466592"/>
                <a:gd name="connsiteY14" fmla="*/ 584532 h 1312329"/>
                <a:gd name="connsiteX15" fmla="*/ 1293111 w 1466592"/>
                <a:gd name="connsiteY15" fmla="*/ 535359 h 1312329"/>
                <a:gd name="connsiteX16" fmla="*/ 1289942 w 1466592"/>
                <a:gd name="connsiteY16" fmla="*/ 307274 h 1312329"/>
                <a:gd name="connsiteX17" fmla="*/ 907223 w 1466592"/>
                <a:gd name="connsiteY17" fmla="*/ 215808 h 1312329"/>
                <a:gd name="connsiteX18" fmla="*/ 753827 w 1466592"/>
                <a:gd name="connsiteY18" fmla="*/ 385055 h 1312329"/>
                <a:gd name="connsiteX19" fmla="*/ 712462 w 1466592"/>
                <a:gd name="connsiteY19" fmla="*/ 384359 h 1312329"/>
                <a:gd name="connsiteX20" fmla="*/ 591771 w 1466592"/>
                <a:gd name="connsiteY20" fmla="*/ 246348 h 1312329"/>
                <a:gd name="connsiteX21" fmla="*/ 273148 w 1466592"/>
                <a:gd name="connsiteY21" fmla="*/ 182794 h 1312329"/>
                <a:gd name="connsiteX22" fmla="*/ 162740 w 1466592"/>
                <a:gd name="connsiteY22" fmla="*/ 373767 h 1312329"/>
                <a:gd name="connsiteX23" fmla="*/ 267736 w 1466592"/>
                <a:gd name="connsiteY23" fmla="*/ 705997 h 1312329"/>
                <a:gd name="connsiteX24" fmla="*/ 644655 w 1466592"/>
                <a:gd name="connsiteY24" fmla="*/ 1067917 h 1312329"/>
                <a:gd name="connsiteX25" fmla="*/ 714704 w 1466592"/>
                <a:gd name="connsiteY25" fmla="*/ 1119255 h 1312329"/>
                <a:gd name="connsiteX26" fmla="*/ 753827 w 1466592"/>
                <a:gd name="connsiteY26" fmla="*/ 1119101 h 1312329"/>
                <a:gd name="connsiteX27" fmla="*/ 933279 w 1466592"/>
                <a:gd name="connsiteY27" fmla="*/ 994157 h 131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6592" h="1312329">
                  <a:moveTo>
                    <a:pt x="933279" y="994157"/>
                  </a:moveTo>
                  <a:cubicBezTo>
                    <a:pt x="917274" y="1065675"/>
                    <a:pt x="903667" y="1127373"/>
                    <a:pt x="903435" y="1190851"/>
                  </a:cubicBezTo>
                  <a:cubicBezTo>
                    <a:pt x="903358" y="1201211"/>
                    <a:pt x="895007" y="1205386"/>
                    <a:pt x="888203" y="1210180"/>
                  </a:cubicBezTo>
                  <a:cubicBezTo>
                    <a:pt x="843514" y="1241648"/>
                    <a:pt x="798284" y="1272497"/>
                    <a:pt x="753827" y="1304429"/>
                  </a:cubicBezTo>
                  <a:cubicBezTo>
                    <a:pt x="739601" y="1314635"/>
                    <a:pt x="728235" y="1315099"/>
                    <a:pt x="713390" y="1304970"/>
                  </a:cubicBezTo>
                  <a:cubicBezTo>
                    <a:pt x="510743" y="1166650"/>
                    <a:pt x="315209" y="1020135"/>
                    <a:pt x="161967" y="825374"/>
                  </a:cubicBezTo>
                  <a:cubicBezTo>
                    <a:pt x="83490" y="725635"/>
                    <a:pt x="21637" y="616851"/>
                    <a:pt x="4782" y="488505"/>
                  </a:cubicBezTo>
                  <a:cubicBezTo>
                    <a:pt x="-20733" y="293667"/>
                    <a:pt x="55733" y="102462"/>
                    <a:pt x="237273" y="31408"/>
                  </a:cubicBezTo>
                  <a:cubicBezTo>
                    <a:pt x="393067" y="-29595"/>
                    <a:pt x="581333" y="-7251"/>
                    <a:pt x="710065" y="147383"/>
                  </a:cubicBezTo>
                  <a:cubicBezTo>
                    <a:pt x="731714" y="173439"/>
                    <a:pt x="741765" y="167408"/>
                    <a:pt x="759084" y="145991"/>
                  </a:cubicBezTo>
                  <a:cubicBezTo>
                    <a:pt x="880858" y="-5240"/>
                    <a:pt x="1079176" y="-29982"/>
                    <a:pt x="1235047" y="33186"/>
                  </a:cubicBezTo>
                  <a:cubicBezTo>
                    <a:pt x="1356975" y="82592"/>
                    <a:pt x="1426792" y="181866"/>
                    <a:pt x="1454549" y="308821"/>
                  </a:cubicBezTo>
                  <a:cubicBezTo>
                    <a:pt x="1483852" y="442501"/>
                    <a:pt x="1456482" y="570538"/>
                    <a:pt x="1406922" y="695173"/>
                  </a:cubicBezTo>
                  <a:cubicBezTo>
                    <a:pt x="1398726" y="715893"/>
                    <a:pt x="1390067" y="716512"/>
                    <a:pt x="1377309" y="697569"/>
                  </a:cubicBezTo>
                  <a:cubicBezTo>
                    <a:pt x="1351486" y="659375"/>
                    <a:pt x="1324734" y="621799"/>
                    <a:pt x="1297518" y="584532"/>
                  </a:cubicBezTo>
                  <a:cubicBezTo>
                    <a:pt x="1285766" y="568450"/>
                    <a:pt x="1289555" y="552137"/>
                    <a:pt x="1293111" y="535359"/>
                  </a:cubicBezTo>
                  <a:cubicBezTo>
                    <a:pt x="1309193" y="459124"/>
                    <a:pt x="1314760" y="383973"/>
                    <a:pt x="1289942" y="307274"/>
                  </a:cubicBezTo>
                  <a:cubicBezTo>
                    <a:pt x="1228629" y="117848"/>
                    <a:pt x="998612" y="118544"/>
                    <a:pt x="907223" y="215808"/>
                  </a:cubicBezTo>
                  <a:cubicBezTo>
                    <a:pt x="855035" y="271322"/>
                    <a:pt x="803464" y="327377"/>
                    <a:pt x="753827" y="385055"/>
                  </a:cubicBezTo>
                  <a:cubicBezTo>
                    <a:pt x="737049" y="404461"/>
                    <a:pt x="727771" y="402374"/>
                    <a:pt x="712462" y="384359"/>
                  </a:cubicBezTo>
                  <a:cubicBezTo>
                    <a:pt x="672953" y="337737"/>
                    <a:pt x="629424" y="294362"/>
                    <a:pt x="591771" y="246348"/>
                  </a:cubicBezTo>
                  <a:cubicBezTo>
                    <a:pt x="503630" y="134007"/>
                    <a:pt x="350465" y="133079"/>
                    <a:pt x="273148" y="182794"/>
                  </a:cubicBezTo>
                  <a:cubicBezTo>
                    <a:pt x="204259" y="227097"/>
                    <a:pt x="172173" y="294517"/>
                    <a:pt x="162740" y="373767"/>
                  </a:cubicBezTo>
                  <a:cubicBezTo>
                    <a:pt x="147663" y="500180"/>
                    <a:pt x="196527" y="607109"/>
                    <a:pt x="267736" y="705997"/>
                  </a:cubicBezTo>
                  <a:cubicBezTo>
                    <a:pt x="371109" y="849574"/>
                    <a:pt x="504944" y="961916"/>
                    <a:pt x="644655" y="1067917"/>
                  </a:cubicBezTo>
                  <a:cubicBezTo>
                    <a:pt x="667696" y="1085390"/>
                    <a:pt x="692205" y="1101086"/>
                    <a:pt x="714704" y="1119255"/>
                  </a:cubicBezTo>
                  <a:cubicBezTo>
                    <a:pt x="729008" y="1130775"/>
                    <a:pt x="739214" y="1129616"/>
                    <a:pt x="753827" y="1119101"/>
                  </a:cubicBezTo>
                  <a:cubicBezTo>
                    <a:pt x="810268" y="1078432"/>
                    <a:pt x="867869" y="1039464"/>
                    <a:pt x="933279" y="994157"/>
                  </a:cubicBezTo>
                  <a:close/>
                </a:path>
              </a:pathLst>
            </a:custGeom>
            <a:solidFill>
              <a:schemeClr val="accent6"/>
            </a:solidFill>
            <a:ln w="7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488932" y="373763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B09EB3-D4B8-4787-BC9C-AFF672A32E1D}"/>
              </a:ext>
            </a:extLst>
          </p:cNvPr>
          <p:cNvSpPr txBox="1"/>
          <p:nvPr/>
        </p:nvSpPr>
        <p:spPr>
          <a:xfrm>
            <a:off x="980684" y="1660773"/>
            <a:ext cx="63519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DFBAA-E55F-4E5A-9193-A35536C451E2}"/>
              </a:ext>
            </a:extLst>
          </p:cNvPr>
          <p:cNvSpPr txBox="1"/>
          <p:nvPr/>
        </p:nvSpPr>
        <p:spPr>
          <a:xfrm>
            <a:off x="980684" y="826430"/>
            <a:ext cx="6351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08670" y="25356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E398A0-28FC-4837-A560-C630408E48A8}"/>
              </a:ext>
            </a:extLst>
          </p:cNvPr>
          <p:cNvGrpSpPr/>
          <p:nvPr/>
        </p:nvGrpSpPr>
        <p:grpSpPr>
          <a:xfrm>
            <a:off x="8286367" y="1147152"/>
            <a:ext cx="3028567" cy="4842429"/>
            <a:chOff x="886442" y="1648957"/>
            <a:chExt cx="3397525" cy="55676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88FADB-27BA-427F-9883-07B8699883EC}"/>
                </a:ext>
              </a:extLst>
            </p:cNvPr>
            <p:cNvSpPr txBox="1"/>
            <p:nvPr/>
          </p:nvSpPr>
          <p:spPr>
            <a:xfrm>
              <a:off x="886442" y="1648957"/>
              <a:ext cx="3397525" cy="35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F98EC6-DE96-442C-AD34-7CFBEB2AD4C5}"/>
                </a:ext>
              </a:extLst>
            </p:cNvPr>
            <p:cNvSpPr txBox="1"/>
            <p:nvPr/>
          </p:nvSpPr>
          <p:spPr>
            <a:xfrm>
              <a:off x="886442" y="2651685"/>
              <a:ext cx="3397525" cy="456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A44A8A-8157-4A03-BD26-BB3DE0C5BC3B}"/>
                </a:ext>
              </a:extLst>
            </p:cNvPr>
            <p:cNvSpPr txBox="1"/>
            <p:nvPr/>
          </p:nvSpPr>
          <p:spPr>
            <a:xfrm>
              <a:off x="886442" y="2048924"/>
              <a:ext cx="3397525" cy="530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DDA61AE-81B6-4E7C-83F1-39E555A52BA3}"/>
              </a:ext>
            </a:extLst>
          </p:cNvPr>
          <p:cNvGrpSpPr/>
          <p:nvPr/>
        </p:nvGrpSpPr>
        <p:grpSpPr>
          <a:xfrm>
            <a:off x="4866797" y="1147152"/>
            <a:ext cx="3028567" cy="4842429"/>
            <a:chOff x="886442" y="1648957"/>
            <a:chExt cx="3397525" cy="556768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591EA6-689D-4C08-AABC-B62C8750444C}"/>
                </a:ext>
              </a:extLst>
            </p:cNvPr>
            <p:cNvSpPr txBox="1"/>
            <p:nvPr/>
          </p:nvSpPr>
          <p:spPr>
            <a:xfrm>
              <a:off x="886442" y="1648957"/>
              <a:ext cx="3397525" cy="35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11A29E-6F15-45CE-80E8-297E2BF88F11}"/>
                </a:ext>
              </a:extLst>
            </p:cNvPr>
            <p:cNvSpPr txBox="1"/>
            <p:nvPr/>
          </p:nvSpPr>
          <p:spPr>
            <a:xfrm>
              <a:off x="886442" y="2651685"/>
              <a:ext cx="3397525" cy="456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544778-4A31-4D87-99B3-05C26E0FF904}"/>
                </a:ext>
              </a:extLst>
            </p:cNvPr>
            <p:cNvSpPr txBox="1"/>
            <p:nvPr/>
          </p:nvSpPr>
          <p:spPr>
            <a:xfrm>
              <a:off x="886442" y="2048924"/>
              <a:ext cx="3397525" cy="530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74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D641CC-2452-4ACD-9AFD-4D4FC6361DC0}"/>
              </a:ext>
            </a:extLst>
          </p:cNvPr>
          <p:cNvGrpSpPr/>
          <p:nvPr/>
        </p:nvGrpSpPr>
        <p:grpSpPr>
          <a:xfrm>
            <a:off x="470049" y="1332411"/>
            <a:ext cx="2038499" cy="4059554"/>
            <a:chOff x="810983" y="1063756"/>
            <a:chExt cx="2780544" cy="553729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83DE8C5-41DE-4210-AFB1-074C597FE3F6}"/>
                </a:ext>
              </a:extLst>
            </p:cNvPr>
            <p:cNvSpPr/>
            <p:nvPr/>
          </p:nvSpPr>
          <p:spPr>
            <a:xfrm>
              <a:off x="810983" y="1063756"/>
              <a:ext cx="2780544" cy="5537293"/>
            </a:xfrm>
            <a:custGeom>
              <a:avLst/>
              <a:gdLst>
                <a:gd name="connsiteX0" fmla="*/ 3285539 w 3444280"/>
                <a:gd name="connsiteY0" fmla="*/ 1913 h 6859086"/>
                <a:gd name="connsiteX1" fmla="*/ 3085852 w 3444280"/>
                <a:gd name="connsiteY1" fmla="*/ 1981 h 6859086"/>
                <a:gd name="connsiteX2" fmla="*/ 3063978 w 3444280"/>
                <a:gd name="connsiteY2" fmla="*/ 674 h 6859086"/>
                <a:gd name="connsiteX3" fmla="*/ 308740 w 3444280"/>
                <a:gd name="connsiteY3" fmla="*/ 743 h 6859086"/>
                <a:gd name="connsiteX4" fmla="*/ 227640 w 3444280"/>
                <a:gd name="connsiteY4" fmla="*/ 1844 h 6859086"/>
                <a:gd name="connsiteX5" fmla="*/ 136499 w 3444280"/>
                <a:gd name="connsiteY5" fmla="*/ 330 h 6859086"/>
                <a:gd name="connsiteX6" fmla="*/ 103687 w 3444280"/>
                <a:gd name="connsiteY6" fmla="*/ 20966 h 6859086"/>
                <a:gd name="connsiteX7" fmla="*/ 80506 w 3444280"/>
                <a:gd name="connsiteY7" fmla="*/ 98557 h 6859086"/>
                <a:gd name="connsiteX8" fmla="*/ 41986 w 3444280"/>
                <a:gd name="connsiteY8" fmla="*/ 436574 h 6859086"/>
                <a:gd name="connsiteX9" fmla="*/ 6286 w 3444280"/>
                <a:gd name="connsiteY9" fmla="*/ 1366703 h 6859086"/>
                <a:gd name="connsiteX10" fmla="*/ 94401 w 3444280"/>
                <a:gd name="connsiteY10" fmla="*/ 4290605 h 6859086"/>
                <a:gd name="connsiteX11" fmla="*/ 171442 w 3444280"/>
                <a:gd name="connsiteY11" fmla="*/ 4909888 h 6859086"/>
                <a:gd name="connsiteX12" fmla="*/ 210444 w 3444280"/>
                <a:gd name="connsiteY12" fmla="*/ 5059843 h 6859086"/>
                <a:gd name="connsiteX13" fmla="*/ 281913 w 3444280"/>
                <a:gd name="connsiteY13" fmla="*/ 5099463 h 6859086"/>
                <a:gd name="connsiteX14" fmla="*/ 1334207 w 3444280"/>
                <a:gd name="connsiteY14" fmla="*/ 5099326 h 6859086"/>
                <a:gd name="connsiteX15" fmla="*/ 1364679 w 3444280"/>
                <a:gd name="connsiteY15" fmla="*/ 5092654 h 6859086"/>
                <a:gd name="connsiteX16" fmla="*/ 1442133 w 3444280"/>
                <a:gd name="connsiteY16" fmla="*/ 5074013 h 6859086"/>
                <a:gd name="connsiteX17" fmla="*/ 1442545 w 3444280"/>
                <a:gd name="connsiteY17" fmla="*/ 5086256 h 6859086"/>
                <a:gd name="connsiteX18" fmla="*/ 1442545 w 3444280"/>
                <a:gd name="connsiteY18" fmla="*/ 6830128 h 6859086"/>
                <a:gd name="connsiteX19" fmla="*/ 1440207 w 3444280"/>
                <a:gd name="connsiteY19" fmla="*/ 6846500 h 6859086"/>
                <a:gd name="connsiteX20" fmla="*/ 1447223 w 3444280"/>
                <a:gd name="connsiteY20" fmla="*/ 6853516 h 6859086"/>
                <a:gd name="connsiteX21" fmla="*/ 1481203 w 3444280"/>
                <a:gd name="connsiteY21" fmla="*/ 6857712 h 6859086"/>
                <a:gd name="connsiteX22" fmla="*/ 1950808 w 3444280"/>
                <a:gd name="connsiteY22" fmla="*/ 6859087 h 6859086"/>
                <a:gd name="connsiteX23" fmla="*/ 1984788 w 3444280"/>
                <a:gd name="connsiteY23" fmla="*/ 6854891 h 6859086"/>
                <a:gd name="connsiteX24" fmla="*/ 1991804 w 3444280"/>
                <a:gd name="connsiteY24" fmla="*/ 6847875 h 6859086"/>
                <a:gd name="connsiteX25" fmla="*/ 1989397 w 3444280"/>
                <a:gd name="connsiteY25" fmla="*/ 6824144 h 6859086"/>
                <a:gd name="connsiteX26" fmla="*/ 1988847 w 3444280"/>
                <a:gd name="connsiteY26" fmla="*/ 5095680 h 6859086"/>
                <a:gd name="connsiteX27" fmla="*/ 1989328 w 3444280"/>
                <a:gd name="connsiteY27" fmla="*/ 5073050 h 6859086"/>
                <a:gd name="connsiteX28" fmla="*/ 2060316 w 3444280"/>
                <a:gd name="connsiteY28" fmla="*/ 5072912 h 6859086"/>
                <a:gd name="connsiteX29" fmla="*/ 2077512 w 3444280"/>
                <a:gd name="connsiteY29" fmla="*/ 5080134 h 6859086"/>
                <a:gd name="connsiteX30" fmla="*/ 2128208 w 3444280"/>
                <a:gd name="connsiteY30" fmla="*/ 5099395 h 6859086"/>
                <a:gd name="connsiteX31" fmla="*/ 2456732 w 3444280"/>
                <a:gd name="connsiteY31" fmla="*/ 5099188 h 6859086"/>
                <a:gd name="connsiteX32" fmla="*/ 3185317 w 3444280"/>
                <a:gd name="connsiteY32" fmla="*/ 5099945 h 6859086"/>
                <a:gd name="connsiteX33" fmla="*/ 3235256 w 3444280"/>
                <a:gd name="connsiteY33" fmla="*/ 5068991 h 6859086"/>
                <a:gd name="connsiteX34" fmla="*/ 3257267 w 3444280"/>
                <a:gd name="connsiteY34" fmla="*/ 5003782 h 6859086"/>
                <a:gd name="connsiteX35" fmla="*/ 3320345 w 3444280"/>
                <a:gd name="connsiteY35" fmla="*/ 4609498 h 6859086"/>
                <a:gd name="connsiteX36" fmla="*/ 3435974 w 3444280"/>
                <a:gd name="connsiteY36" fmla="*/ 2714984 h 6859086"/>
                <a:gd name="connsiteX37" fmla="*/ 3420016 w 3444280"/>
                <a:gd name="connsiteY37" fmla="*/ 788966 h 6859086"/>
                <a:gd name="connsiteX38" fmla="*/ 3370146 w 3444280"/>
                <a:gd name="connsiteY38" fmla="*/ 161772 h 6859086"/>
                <a:gd name="connsiteX39" fmla="*/ 3344420 w 3444280"/>
                <a:gd name="connsiteY39" fmla="*/ 56735 h 6859086"/>
                <a:gd name="connsiteX40" fmla="*/ 3285539 w 3444280"/>
                <a:gd name="connsiteY40" fmla="*/ 1913 h 6859086"/>
                <a:gd name="connsiteX41" fmla="*/ 235826 w 3444280"/>
                <a:gd name="connsiteY41" fmla="*/ 11405 h 6859086"/>
                <a:gd name="connsiteX42" fmla="*/ 233969 w 3444280"/>
                <a:gd name="connsiteY42" fmla="*/ 11474 h 6859086"/>
                <a:gd name="connsiteX43" fmla="*/ 234657 w 3444280"/>
                <a:gd name="connsiteY43" fmla="*/ 10098 h 6859086"/>
                <a:gd name="connsiteX44" fmla="*/ 235826 w 3444280"/>
                <a:gd name="connsiteY44" fmla="*/ 11405 h 685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444280" h="6859086">
                  <a:moveTo>
                    <a:pt x="3285539" y="1913"/>
                  </a:moveTo>
                  <a:cubicBezTo>
                    <a:pt x="3219229" y="-2146"/>
                    <a:pt x="3152437" y="1431"/>
                    <a:pt x="3085852" y="1981"/>
                  </a:cubicBezTo>
                  <a:cubicBezTo>
                    <a:pt x="3078560" y="1500"/>
                    <a:pt x="3071269" y="674"/>
                    <a:pt x="3063978" y="674"/>
                  </a:cubicBezTo>
                  <a:cubicBezTo>
                    <a:pt x="2145542" y="674"/>
                    <a:pt x="1227175" y="674"/>
                    <a:pt x="308740" y="743"/>
                  </a:cubicBezTo>
                  <a:cubicBezTo>
                    <a:pt x="281707" y="743"/>
                    <a:pt x="254674" y="1431"/>
                    <a:pt x="227640" y="1844"/>
                  </a:cubicBezTo>
                  <a:cubicBezTo>
                    <a:pt x="197237" y="1431"/>
                    <a:pt x="166902" y="1500"/>
                    <a:pt x="136499" y="330"/>
                  </a:cubicBezTo>
                  <a:cubicBezTo>
                    <a:pt x="120127" y="-289"/>
                    <a:pt x="110497" y="6728"/>
                    <a:pt x="103687" y="20966"/>
                  </a:cubicBezTo>
                  <a:cubicBezTo>
                    <a:pt x="91925" y="45661"/>
                    <a:pt x="85390" y="71937"/>
                    <a:pt x="80506" y="98557"/>
                  </a:cubicBezTo>
                  <a:cubicBezTo>
                    <a:pt x="59802" y="210335"/>
                    <a:pt x="50034" y="323351"/>
                    <a:pt x="41986" y="436574"/>
                  </a:cubicBezTo>
                  <a:cubicBezTo>
                    <a:pt x="19974" y="746181"/>
                    <a:pt x="12339" y="1056408"/>
                    <a:pt x="6286" y="1366703"/>
                  </a:cubicBezTo>
                  <a:cubicBezTo>
                    <a:pt x="-12768" y="2342781"/>
                    <a:pt x="10069" y="3317622"/>
                    <a:pt x="94401" y="4290605"/>
                  </a:cubicBezTo>
                  <a:cubicBezTo>
                    <a:pt x="112355" y="4497927"/>
                    <a:pt x="131959" y="4705180"/>
                    <a:pt x="171442" y="4909888"/>
                  </a:cubicBezTo>
                  <a:cubicBezTo>
                    <a:pt x="180453" y="4956594"/>
                    <a:pt x="185337" y="5018846"/>
                    <a:pt x="210444" y="5059843"/>
                  </a:cubicBezTo>
                  <a:cubicBezTo>
                    <a:pt x="225646" y="5084675"/>
                    <a:pt x="243668" y="5099532"/>
                    <a:pt x="281913" y="5099463"/>
                  </a:cubicBezTo>
                  <a:cubicBezTo>
                    <a:pt x="632655" y="5098982"/>
                    <a:pt x="983396" y="5099257"/>
                    <a:pt x="1334207" y="5099326"/>
                  </a:cubicBezTo>
                  <a:cubicBezTo>
                    <a:pt x="1344869" y="5099326"/>
                    <a:pt x="1359039" y="5102559"/>
                    <a:pt x="1364679" y="5092654"/>
                  </a:cubicBezTo>
                  <a:cubicBezTo>
                    <a:pt x="1376098" y="5072568"/>
                    <a:pt x="1376098" y="5072568"/>
                    <a:pt x="1442133" y="5074013"/>
                  </a:cubicBezTo>
                  <a:cubicBezTo>
                    <a:pt x="1442270" y="5078071"/>
                    <a:pt x="1442545" y="5082198"/>
                    <a:pt x="1442545" y="5086256"/>
                  </a:cubicBezTo>
                  <a:cubicBezTo>
                    <a:pt x="1442614" y="5667570"/>
                    <a:pt x="1442683" y="6248884"/>
                    <a:pt x="1442545" y="6830128"/>
                  </a:cubicBezTo>
                  <a:cubicBezTo>
                    <a:pt x="1442545" y="6835562"/>
                    <a:pt x="1444815" y="6841616"/>
                    <a:pt x="1440207" y="6846500"/>
                  </a:cubicBezTo>
                  <a:cubicBezTo>
                    <a:pt x="1442545" y="6848838"/>
                    <a:pt x="1444884" y="6851177"/>
                    <a:pt x="1447223" y="6853516"/>
                  </a:cubicBezTo>
                  <a:cubicBezTo>
                    <a:pt x="1458297" y="6856886"/>
                    <a:pt x="1469647" y="6857712"/>
                    <a:pt x="1481203" y="6857712"/>
                  </a:cubicBezTo>
                  <a:cubicBezTo>
                    <a:pt x="1633221" y="6857574"/>
                    <a:pt x="1798790" y="6858950"/>
                    <a:pt x="1950808" y="6859087"/>
                  </a:cubicBezTo>
                  <a:cubicBezTo>
                    <a:pt x="1962364" y="6859087"/>
                    <a:pt x="1973714" y="6858262"/>
                    <a:pt x="1984788" y="6854891"/>
                  </a:cubicBezTo>
                  <a:cubicBezTo>
                    <a:pt x="1987127" y="6852553"/>
                    <a:pt x="1989466" y="6850214"/>
                    <a:pt x="1991804" y="6847875"/>
                  </a:cubicBezTo>
                  <a:cubicBezTo>
                    <a:pt x="1986439" y="6840446"/>
                    <a:pt x="1989397" y="6832054"/>
                    <a:pt x="1989397" y="6824144"/>
                  </a:cubicBezTo>
                  <a:cubicBezTo>
                    <a:pt x="1989191" y="6247852"/>
                    <a:pt x="1988778" y="5671972"/>
                    <a:pt x="1988847" y="5095680"/>
                  </a:cubicBezTo>
                  <a:cubicBezTo>
                    <a:pt x="1988847" y="5089145"/>
                    <a:pt x="1989122" y="5082542"/>
                    <a:pt x="1989328" y="5073050"/>
                  </a:cubicBezTo>
                  <a:cubicBezTo>
                    <a:pt x="2017668" y="5073668"/>
                    <a:pt x="2032388" y="5072637"/>
                    <a:pt x="2060316" y="5072912"/>
                  </a:cubicBezTo>
                  <a:cubicBezTo>
                    <a:pt x="2067332" y="5072981"/>
                    <a:pt x="2073110" y="5074425"/>
                    <a:pt x="2077512" y="5080134"/>
                  </a:cubicBezTo>
                  <a:cubicBezTo>
                    <a:pt x="2090513" y="5096849"/>
                    <a:pt x="2108260" y="5099463"/>
                    <a:pt x="2128208" y="5099395"/>
                  </a:cubicBezTo>
                  <a:cubicBezTo>
                    <a:pt x="2237716" y="5098913"/>
                    <a:pt x="2347224" y="5099119"/>
                    <a:pt x="2456732" y="5099188"/>
                  </a:cubicBezTo>
                  <a:cubicBezTo>
                    <a:pt x="2699616" y="5099257"/>
                    <a:pt x="2942501" y="5098982"/>
                    <a:pt x="3185317" y="5099945"/>
                  </a:cubicBezTo>
                  <a:cubicBezTo>
                    <a:pt x="3210630" y="5100014"/>
                    <a:pt x="3225488" y="5090865"/>
                    <a:pt x="3235256" y="5068991"/>
                  </a:cubicBezTo>
                  <a:cubicBezTo>
                    <a:pt x="3244680" y="5047942"/>
                    <a:pt x="3251696" y="5026137"/>
                    <a:pt x="3257267" y="5003782"/>
                  </a:cubicBezTo>
                  <a:cubicBezTo>
                    <a:pt x="3289528" y="4874188"/>
                    <a:pt x="3306243" y="4741912"/>
                    <a:pt x="3320345" y="4609498"/>
                  </a:cubicBezTo>
                  <a:cubicBezTo>
                    <a:pt x="3387480" y="3979759"/>
                    <a:pt x="3421460" y="3347819"/>
                    <a:pt x="3435974" y="2714984"/>
                  </a:cubicBezTo>
                  <a:cubicBezTo>
                    <a:pt x="3450763" y="2072864"/>
                    <a:pt x="3446017" y="1430812"/>
                    <a:pt x="3420016" y="788966"/>
                  </a:cubicBezTo>
                  <a:cubicBezTo>
                    <a:pt x="3411486" y="579305"/>
                    <a:pt x="3401512" y="369644"/>
                    <a:pt x="3370146" y="161772"/>
                  </a:cubicBezTo>
                  <a:cubicBezTo>
                    <a:pt x="3364780" y="126003"/>
                    <a:pt x="3358865" y="90165"/>
                    <a:pt x="3344420" y="56735"/>
                  </a:cubicBezTo>
                  <a:cubicBezTo>
                    <a:pt x="3332864" y="30115"/>
                    <a:pt x="3313466" y="3632"/>
                    <a:pt x="3285539" y="1913"/>
                  </a:cubicBezTo>
                  <a:close/>
                  <a:moveTo>
                    <a:pt x="235826" y="11405"/>
                  </a:moveTo>
                  <a:cubicBezTo>
                    <a:pt x="235207" y="11405"/>
                    <a:pt x="234588" y="11405"/>
                    <a:pt x="233969" y="11474"/>
                  </a:cubicBezTo>
                  <a:cubicBezTo>
                    <a:pt x="234244" y="11061"/>
                    <a:pt x="234450" y="10580"/>
                    <a:pt x="234657" y="10098"/>
                  </a:cubicBezTo>
                  <a:cubicBezTo>
                    <a:pt x="235069" y="10511"/>
                    <a:pt x="235482" y="10992"/>
                    <a:pt x="235826" y="11405"/>
                  </a:cubicBezTo>
                  <a:close/>
                </a:path>
              </a:pathLst>
            </a:custGeom>
            <a:solidFill>
              <a:srgbClr val="000000"/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227A702-61D4-4561-82D6-10EDC8510715}"/>
                </a:ext>
              </a:extLst>
            </p:cNvPr>
            <p:cNvSpPr/>
            <p:nvPr/>
          </p:nvSpPr>
          <p:spPr>
            <a:xfrm>
              <a:off x="831300" y="1080126"/>
              <a:ext cx="2737997" cy="4076625"/>
            </a:xfrm>
            <a:custGeom>
              <a:avLst/>
              <a:gdLst>
                <a:gd name="connsiteX0" fmla="*/ 1892516 w 2737997"/>
                <a:gd name="connsiteY0" fmla="*/ 2893985 h 4076625"/>
                <a:gd name="connsiteX1" fmla="*/ 1782177 w 2737997"/>
                <a:gd name="connsiteY1" fmla="*/ 3004324 h 4076625"/>
                <a:gd name="connsiteX2" fmla="*/ 1782177 w 2737997"/>
                <a:gd name="connsiteY2" fmla="*/ 3328569 h 4076625"/>
                <a:gd name="connsiteX3" fmla="*/ 1892516 w 2737997"/>
                <a:gd name="connsiteY3" fmla="*/ 3438909 h 4076625"/>
                <a:gd name="connsiteX4" fmla="*/ 2216761 w 2737997"/>
                <a:gd name="connsiteY4" fmla="*/ 3438909 h 4076625"/>
                <a:gd name="connsiteX5" fmla="*/ 2327101 w 2737997"/>
                <a:gd name="connsiteY5" fmla="*/ 3328569 h 4076625"/>
                <a:gd name="connsiteX6" fmla="*/ 2327101 w 2737997"/>
                <a:gd name="connsiteY6" fmla="*/ 3004324 h 4076625"/>
                <a:gd name="connsiteX7" fmla="*/ 2216761 w 2737997"/>
                <a:gd name="connsiteY7" fmla="*/ 2893985 h 4076625"/>
                <a:gd name="connsiteX8" fmla="*/ 425617 w 2737997"/>
                <a:gd name="connsiteY8" fmla="*/ 2880658 h 4076625"/>
                <a:gd name="connsiteX9" fmla="*/ 315277 w 2737997"/>
                <a:gd name="connsiteY9" fmla="*/ 2990997 h 4076625"/>
                <a:gd name="connsiteX10" fmla="*/ 315277 w 2737997"/>
                <a:gd name="connsiteY10" fmla="*/ 3315242 h 4076625"/>
                <a:gd name="connsiteX11" fmla="*/ 425617 w 2737997"/>
                <a:gd name="connsiteY11" fmla="*/ 3425582 h 4076625"/>
                <a:gd name="connsiteX12" fmla="*/ 749861 w 2737997"/>
                <a:gd name="connsiteY12" fmla="*/ 3425582 h 4076625"/>
                <a:gd name="connsiteX13" fmla="*/ 860201 w 2737997"/>
                <a:gd name="connsiteY13" fmla="*/ 3315242 h 4076625"/>
                <a:gd name="connsiteX14" fmla="*/ 860201 w 2737997"/>
                <a:gd name="connsiteY14" fmla="*/ 2990997 h 4076625"/>
                <a:gd name="connsiteX15" fmla="*/ 749861 w 2737997"/>
                <a:gd name="connsiteY15" fmla="*/ 2880658 h 4076625"/>
                <a:gd name="connsiteX16" fmla="*/ 336656 w 2737997"/>
                <a:gd name="connsiteY16" fmla="*/ 409873 h 4076625"/>
                <a:gd name="connsiteX17" fmla="*/ 315721 w 2737997"/>
                <a:gd name="connsiteY17" fmla="*/ 430808 h 4076625"/>
                <a:gd name="connsiteX18" fmla="*/ 315721 w 2737997"/>
                <a:gd name="connsiteY18" fmla="*/ 1552585 h 4076625"/>
                <a:gd name="connsiteX19" fmla="*/ 336656 w 2737997"/>
                <a:gd name="connsiteY19" fmla="*/ 1573520 h 4076625"/>
                <a:gd name="connsiteX20" fmla="*/ 2400845 w 2737997"/>
                <a:gd name="connsiteY20" fmla="*/ 1573520 h 4076625"/>
                <a:gd name="connsiteX21" fmla="*/ 2421781 w 2737997"/>
                <a:gd name="connsiteY21" fmla="*/ 1552585 h 4076625"/>
                <a:gd name="connsiteX22" fmla="*/ 2421781 w 2737997"/>
                <a:gd name="connsiteY22" fmla="*/ 430808 h 4076625"/>
                <a:gd name="connsiteX23" fmla="*/ 2400845 w 2737997"/>
                <a:gd name="connsiteY23" fmla="*/ 409873 h 4076625"/>
                <a:gd name="connsiteX24" fmla="*/ 2480644 w 2737997"/>
                <a:gd name="connsiteY24" fmla="*/ 0 h 4076625"/>
                <a:gd name="connsiteX25" fmla="*/ 2628079 w 2737997"/>
                <a:gd name="connsiteY25" fmla="*/ 833 h 4076625"/>
                <a:gd name="connsiteX26" fmla="*/ 2661064 w 2737997"/>
                <a:gd name="connsiteY26" fmla="*/ 24489 h 4076625"/>
                <a:gd name="connsiteX27" fmla="*/ 2687441 w 2737997"/>
                <a:gd name="connsiteY27" fmla="*/ 162927 h 4076625"/>
                <a:gd name="connsiteX28" fmla="*/ 2721093 w 2737997"/>
                <a:gd name="connsiteY28" fmla="*/ 653820 h 4076625"/>
                <a:gd name="connsiteX29" fmla="*/ 2735364 w 2737997"/>
                <a:gd name="connsiteY29" fmla="*/ 2003494 h 4076625"/>
                <a:gd name="connsiteX30" fmla="*/ 2702490 w 2737997"/>
                <a:gd name="connsiteY30" fmla="*/ 2883934 h 4076625"/>
                <a:gd name="connsiteX31" fmla="*/ 2642072 w 2737997"/>
                <a:gd name="connsiteY31" fmla="*/ 3658533 h 4076625"/>
                <a:gd name="connsiteX32" fmla="*/ 2587986 w 2737997"/>
                <a:gd name="connsiteY32" fmla="*/ 4006211 h 4076625"/>
                <a:gd name="connsiteX33" fmla="*/ 2498581 w 2737997"/>
                <a:gd name="connsiteY33" fmla="*/ 4075735 h 4076625"/>
                <a:gd name="connsiteX34" fmla="*/ 1698938 w 2737997"/>
                <a:gd name="connsiteY34" fmla="*/ 4076624 h 4076625"/>
                <a:gd name="connsiteX35" fmla="*/ 1634300 w 2737997"/>
                <a:gd name="connsiteY35" fmla="*/ 4040584 h 4076625"/>
                <a:gd name="connsiteX36" fmla="*/ 1585711 w 2737997"/>
                <a:gd name="connsiteY36" fmla="*/ 3977668 h 4076625"/>
                <a:gd name="connsiteX37" fmla="*/ 1679725 w 2737997"/>
                <a:gd name="connsiteY37" fmla="*/ 3965063 h 4076625"/>
                <a:gd name="connsiteX38" fmla="*/ 1803502 w 2737997"/>
                <a:gd name="connsiteY38" fmla="*/ 3914363 h 4076625"/>
                <a:gd name="connsiteX39" fmla="*/ 1872916 w 2737997"/>
                <a:gd name="connsiteY39" fmla="*/ 3790751 h 4076625"/>
                <a:gd name="connsiteX40" fmla="*/ 1847816 w 2737997"/>
                <a:gd name="connsiteY40" fmla="*/ 3562242 h 4076625"/>
                <a:gd name="connsiteX41" fmla="*/ 1826714 w 2737997"/>
                <a:gd name="connsiteY41" fmla="*/ 3551303 h 4076625"/>
                <a:gd name="connsiteX42" fmla="*/ 1362089 w 2737997"/>
                <a:gd name="connsiteY42" fmla="*/ 3551248 h 4076625"/>
                <a:gd name="connsiteX43" fmla="*/ 913400 w 2737997"/>
                <a:gd name="connsiteY43" fmla="*/ 3550914 h 4076625"/>
                <a:gd name="connsiteX44" fmla="*/ 888689 w 2737997"/>
                <a:gd name="connsiteY44" fmla="*/ 3570517 h 4076625"/>
                <a:gd name="connsiteX45" fmla="*/ 863089 w 2737997"/>
                <a:gd name="connsiteY45" fmla="*/ 3751491 h 4076625"/>
                <a:gd name="connsiteX46" fmla="*/ 986811 w 2737997"/>
                <a:gd name="connsiteY46" fmla="*/ 3944850 h 4076625"/>
                <a:gd name="connsiteX47" fmla="*/ 1114644 w 2737997"/>
                <a:gd name="connsiteY47" fmla="*/ 3979445 h 4076625"/>
                <a:gd name="connsiteX48" fmla="*/ 1134412 w 2737997"/>
                <a:gd name="connsiteY48" fmla="*/ 3982222 h 4076625"/>
                <a:gd name="connsiteX49" fmla="*/ 1080048 w 2737997"/>
                <a:gd name="connsiteY49" fmla="*/ 4057299 h 4076625"/>
                <a:gd name="connsiteX50" fmla="*/ 1041176 w 2737997"/>
                <a:gd name="connsiteY50" fmla="*/ 4076013 h 4076625"/>
                <a:gd name="connsiteX51" fmla="*/ 205660 w 2737997"/>
                <a:gd name="connsiteY51" fmla="*/ 4076235 h 4076625"/>
                <a:gd name="connsiteX52" fmla="*/ 162568 w 2737997"/>
                <a:gd name="connsiteY52" fmla="*/ 4045749 h 4076625"/>
                <a:gd name="connsiteX53" fmla="*/ 124307 w 2737997"/>
                <a:gd name="connsiteY53" fmla="*/ 3875436 h 4076625"/>
                <a:gd name="connsiteX54" fmla="*/ 65501 w 2737997"/>
                <a:gd name="connsiteY54" fmla="*/ 3329124 h 4076625"/>
                <a:gd name="connsiteX55" fmla="*/ 20298 w 2737997"/>
                <a:gd name="connsiteY55" fmla="*/ 2591120 h 4076625"/>
                <a:gd name="connsiteX56" fmla="*/ 474 w 2737997"/>
                <a:gd name="connsiteY56" fmla="*/ 1468844 h 4076625"/>
                <a:gd name="connsiteX57" fmla="*/ 23019 w 2737997"/>
                <a:gd name="connsiteY57" fmla="*/ 512493 h 4076625"/>
                <a:gd name="connsiteX58" fmla="*/ 62168 w 2737997"/>
                <a:gd name="connsiteY58" fmla="*/ 82130 h 4076625"/>
                <a:gd name="connsiteX59" fmla="*/ 79938 w 2737997"/>
                <a:gd name="connsiteY59" fmla="*/ 17103 h 4076625"/>
                <a:gd name="connsiteX60" fmla="*/ 103983 w 2737997"/>
                <a:gd name="connsiteY60" fmla="*/ 1111 h 4076625"/>
                <a:gd name="connsiteX61" fmla="*/ 179671 w 2737997"/>
                <a:gd name="connsiteY61" fmla="*/ 56 h 4076625"/>
                <a:gd name="connsiteX62" fmla="*/ 247197 w 2737997"/>
                <a:gd name="connsiteY62" fmla="*/ 889 h 4076625"/>
                <a:gd name="connsiteX63" fmla="*/ 2464930 w 2737997"/>
                <a:gd name="connsiteY63" fmla="*/ 1055 h 4076625"/>
                <a:gd name="connsiteX64" fmla="*/ 2480644 w 2737997"/>
                <a:gd name="connsiteY64" fmla="*/ 0 h 40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737997" h="4076625">
                  <a:moveTo>
                    <a:pt x="1892516" y="2893985"/>
                  </a:moveTo>
                  <a:cubicBezTo>
                    <a:pt x="1831600" y="2893985"/>
                    <a:pt x="1782177" y="2943408"/>
                    <a:pt x="1782177" y="3004324"/>
                  </a:cubicBezTo>
                  <a:lnTo>
                    <a:pt x="1782177" y="3328569"/>
                  </a:lnTo>
                  <a:cubicBezTo>
                    <a:pt x="1782177" y="3389487"/>
                    <a:pt x="1831600" y="3438909"/>
                    <a:pt x="1892516" y="3438909"/>
                  </a:cubicBezTo>
                  <a:lnTo>
                    <a:pt x="2216761" y="3438909"/>
                  </a:lnTo>
                  <a:cubicBezTo>
                    <a:pt x="2277678" y="3438909"/>
                    <a:pt x="2327101" y="3389487"/>
                    <a:pt x="2327101" y="3328569"/>
                  </a:cubicBezTo>
                  <a:lnTo>
                    <a:pt x="2327101" y="3004324"/>
                  </a:lnTo>
                  <a:cubicBezTo>
                    <a:pt x="2327101" y="2943408"/>
                    <a:pt x="2277678" y="2893985"/>
                    <a:pt x="2216761" y="2893985"/>
                  </a:cubicBezTo>
                  <a:close/>
                  <a:moveTo>
                    <a:pt x="425617" y="2880658"/>
                  </a:moveTo>
                  <a:cubicBezTo>
                    <a:pt x="364699" y="2880658"/>
                    <a:pt x="315277" y="2930081"/>
                    <a:pt x="315277" y="2990997"/>
                  </a:cubicBezTo>
                  <a:lnTo>
                    <a:pt x="315277" y="3315242"/>
                  </a:lnTo>
                  <a:cubicBezTo>
                    <a:pt x="315277" y="3376160"/>
                    <a:pt x="364699" y="3425582"/>
                    <a:pt x="425617" y="3425582"/>
                  </a:cubicBezTo>
                  <a:lnTo>
                    <a:pt x="749861" y="3425582"/>
                  </a:lnTo>
                  <a:cubicBezTo>
                    <a:pt x="810834" y="3425582"/>
                    <a:pt x="860201" y="3376160"/>
                    <a:pt x="860201" y="3315242"/>
                  </a:cubicBezTo>
                  <a:lnTo>
                    <a:pt x="860201" y="2990997"/>
                  </a:lnTo>
                  <a:cubicBezTo>
                    <a:pt x="860201" y="2930081"/>
                    <a:pt x="810778" y="2880658"/>
                    <a:pt x="749861" y="2880658"/>
                  </a:cubicBezTo>
                  <a:close/>
                  <a:moveTo>
                    <a:pt x="336656" y="409873"/>
                  </a:moveTo>
                  <a:cubicBezTo>
                    <a:pt x="325106" y="409873"/>
                    <a:pt x="315721" y="419258"/>
                    <a:pt x="315721" y="430808"/>
                  </a:cubicBezTo>
                  <a:lnTo>
                    <a:pt x="315721" y="1552585"/>
                  </a:lnTo>
                  <a:cubicBezTo>
                    <a:pt x="315721" y="1564135"/>
                    <a:pt x="325106" y="1573520"/>
                    <a:pt x="336656" y="1573520"/>
                  </a:cubicBezTo>
                  <a:lnTo>
                    <a:pt x="2400845" y="1573520"/>
                  </a:lnTo>
                  <a:cubicBezTo>
                    <a:pt x="2412396" y="1573520"/>
                    <a:pt x="2421781" y="1564135"/>
                    <a:pt x="2421781" y="1552585"/>
                  </a:cubicBezTo>
                  <a:lnTo>
                    <a:pt x="2421781" y="430808"/>
                  </a:lnTo>
                  <a:cubicBezTo>
                    <a:pt x="2421781" y="419258"/>
                    <a:pt x="2412396" y="409873"/>
                    <a:pt x="2400845" y="409873"/>
                  </a:cubicBezTo>
                  <a:close/>
                  <a:moveTo>
                    <a:pt x="2480644" y="0"/>
                  </a:moveTo>
                  <a:cubicBezTo>
                    <a:pt x="2529789" y="444"/>
                    <a:pt x="2578934" y="1888"/>
                    <a:pt x="2628079" y="833"/>
                  </a:cubicBezTo>
                  <a:cubicBezTo>
                    <a:pt x="2647015" y="444"/>
                    <a:pt x="2655622" y="7719"/>
                    <a:pt x="2661064" y="24489"/>
                  </a:cubicBezTo>
                  <a:cubicBezTo>
                    <a:pt x="2675669" y="69580"/>
                    <a:pt x="2681832" y="116226"/>
                    <a:pt x="2687441" y="162927"/>
                  </a:cubicBezTo>
                  <a:cubicBezTo>
                    <a:pt x="2706988" y="325966"/>
                    <a:pt x="2714929" y="489892"/>
                    <a:pt x="2721093" y="653820"/>
                  </a:cubicBezTo>
                  <a:cubicBezTo>
                    <a:pt x="2737863" y="1103563"/>
                    <a:pt x="2741139" y="1553473"/>
                    <a:pt x="2735364" y="2003494"/>
                  </a:cubicBezTo>
                  <a:cubicBezTo>
                    <a:pt x="2731588" y="2297252"/>
                    <a:pt x="2719260" y="2590676"/>
                    <a:pt x="2702490" y="2883934"/>
                  </a:cubicBezTo>
                  <a:cubicBezTo>
                    <a:pt x="2687719" y="3142541"/>
                    <a:pt x="2670060" y="3400981"/>
                    <a:pt x="2642072" y="3658533"/>
                  </a:cubicBezTo>
                  <a:cubicBezTo>
                    <a:pt x="2629412" y="3775203"/>
                    <a:pt x="2616362" y="3891984"/>
                    <a:pt x="2587986" y="4006211"/>
                  </a:cubicBezTo>
                  <a:cubicBezTo>
                    <a:pt x="2570716" y="4075846"/>
                    <a:pt x="2570272" y="4075735"/>
                    <a:pt x="2498581" y="4075735"/>
                  </a:cubicBezTo>
                  <a:cubicBezTo>
                    <a:pt x="2232034" y="4075735"/>
                    <a:pt x="1965486" y="4075069"/>
                    <a:pt x="1698938" y="4076624"/>
                  </a:cubicBezTo>
                  <a:cubicBezTo>
                    <a:pt x="1667341" y="4076791"/>
                    <a:pt x="1656957" y="4064962"/>
                    <a:pt x="1634300" y="4040584"/>
                  </a:cubicBezTo>
                  <a:cubicBezTo>
                    <a:pt x="1618641" y="4019816"/>
                    <a:pt x="1607646" y="4008821"/>
                    <a:pt x="1585711" y="3977668"/>
                  </a:cubicBezTo>
                  <a:cubicBezTo>
                    <a:pt x="1618751" y="3973781"/>
                    <a:pt x="1649516" y="3971449"/>
                    <a:pt x="1679725" y="3965063"/>
                  </a:cubicBezTo>
                  <a:cubicBezTo>
                    <a:pt x="1724038" y="3955678"/>
                    <a:pt x="1765630" y="3940685"/>
                    <a:pt x="1803502" y="3914363"/>
                  </a:cubicBezTo>
                  <a:cubicBezTo>
                    <a:pt x="1847261" y="3883932"/>
                    <a:pt x="1868807" y="3842562"/>
                    <a:pt x="1872916" y="3790751"/>
                  </a:cubicBezTo>
                  <a:cubicBezTo>
                    <a:pt x="1879080" y="3713009"/>
                    <a:pt x="1865641" y="3637487"/>
                    <a:pt x="1847816" y="3562242"/>
                  </a:cubicBezTo>
                  <a:cubicBezTo>
                    <a:pt x="1844429" y="3547805"/>
                    <a:pt x="1835211" y="3551303"/>
                    <a:pt x="1826714" y="3551303"/>
                  </a:cubicBezTo>
                  <a:cubicBezTo>
                    <a:pt x="1671839" y="3551192"/>
                    <a:pt x="1516964" y="3551248"/>
                    <a:pt x="1362089" y="3551248"/>
                  </a:cubicBezTo>
                  <a:cubicBezTo>
                    <a:pt x="1212544" y="3551248"/>
                    <a:pt x="1062944" y="3551581"/>
                    <a:pt x="913400" y="3550914"/>
                  </a:cubicBezTo>
                  <a:cubicBezTo>
                    <a:pt x="897684" y="3550859"/>
                    <a:pt x="892076" y="3555579"/>
                    <a:pt x="888689" y="3570517"/>
                  </a:cubicBezTo>
                  <a:cubicBezTo>
                    <a:pt x="875139" y="3630212"/>
                    <a:pt x="865976" y="3690241"/>
                    <a:pt x="863089" y="3751491"/>
                  </a:cubicBezTo>
                  <a:cubicBezTo>
                    <a:pt x="858591" y="3845949"/>
                    <a:pt x="903793" y="3907089"/>
                    <a:pt x="986811" y="3944850"/>
                  </a:cubicBezTo>
                  <a:cubicBezTo>
                    <a:pt x="1027571" y="3963397"/>
                    <a:pt x="1070496" y="3973615"/>
                    <a:pt x="1114644" y="3979445"/>
                  </a:cubicBezTo>
                  <a:cubicBezTo>
                    <a:pt x="1120974" y="3980278"/>
                    <a:pt x="1127249" y="3981222"/>
                    <a:pt x="1134412" y="3982222"/>
                  </a:cubicBezTo>
                  <a:cubicBezTo>
                    <a:pt x="1115587" y="4008266"/>
                    <a:pt x="1097817" y="4032754"/>
                    <a:pt x="1080048" y="4057299"/>
                  </a:cubicBezTo>
                  <a:cubicBezTo>
                    <a:pt x="1070441" y="4070571"/>
                    <a:pt x="1058224" y="4076068"/>
                    <a:pt x="1041176" y="4076013"/>
                  </a:cubicBezTo>
                  <a:cubicBezTo>
                    <a:pt x="762689" y="4075513"/>
                    <a:pt x="484147" y="4075236"/>
                    <a:pt x="205660" y="4076235"/>
                  </a:cubicBezTo>
                  <a:cubicBezTo>
                    <a:pt x="180894" y="4076347"/>
                    <a:pt x="169954" y="4066573"/>
                    <a:pt x="162568" y="4045749"/>
                  </a:cubicBezTo>
                  <a:cubicBezTo>
                    <a:pt x="142910" y="3990496"/>
                    <a:pt x="133359" y="3933021"/>
                    <a:pt x="124307" y="3875436"/>
                  </a:cubicBezTo>
                  <a:cubicBezTo>
                    <a:pt x="95986" y="3694294"/>
                    <a:pt x="80160" y="3511765"/>
                    <a:pt x="65501" y="3329124"/>
                  </a:cubicBezTo>
                  <a:cubicBezTo>
                    <a:pt x="45787" y="3083401"/>
                    <a:pt x="31904" y="2837344"/>
                    <a:pt x="20298" y="2591120"/>
                  </a:cubicBezTo>
                  <a:cubicBezTo>
                    <a:pt x="2695" y="2217232"/>
                    <a:pt x="-1581" y="1843121"/>
                    <a:pt x="474" y="1468844"/>
                  </a:cubicBezTo>
                  <a:cubicBezTo>
                    <a:pt x="2085" y="1150153"/>
                    <a:pt x="6860" y="831129"/>
                    <a:pt x="23019" y="512493"/>
                  </a:cubicBezTo>
                  <a:cubicBezTo>
                    <a:pt x="30294" y="368558"/>
                    <a:pt x="36957" y="224455"/>
                    <a:pt x="62168" y="82130"/>
                  </a:cubicBezTo>
                  <a:cubicBezTo>
                    <a:pt x="66111" y="59973"/>
                    <a:pt x="71275" y="38094"/>
                    <a:pt x="79938" y="17103"/>
                  </a:cubicBezTo>
                  <a:cubicBezTo>
                    <a:pt x="84603" y="5831"/>
                    <a:pt x="91266" y="833"/>
                    <a:pt x="103983" y="1111"/>
                  </a:cubicBezTo>
                  <a:cubicBezTo>
                    <a:pt x="129194" y="1555"/>
                    <a:pt x="154460" y="500"/>
                    <a:pt x="179671" y="56"/>
                  </a:cubicBezTo>
                  <a:cubicBezTo>
                    <a:pt x="202162" y="334"/>
                    <a:pt x="224651" y="889"/>
                    <a:pt x="247197" y="889"/>
                  </a:cubicBezTo>
                  <a:cubicBezTo>
                    <a:pt x="986423" y="1000"/>
                    <a:pt x="1725648" y="1055"/>
                    <a:pt x="2464930" y="1055"/>
                  </a:cubicBezTo>
                  <a:cubicBezTo>
                    <a:pt x="2470150" y="1055"/>
                    <a:pt x="2475424" y="389"/>
                    <a:pt x="2480644" y="0"/>
                  </a:cubicBezTo>
                  <a:close/>
                </a:path>
              </a:pathLst>
            </a:custGeom>
            <a:solidFill>
              <a:schemeClr val="accent1"/>
            </a:solidFill>
            <a:ln w="68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BA91B45-3517-46D4-8607-E60731EB9EF3}"/>
                </a:ext>
              </a:extLst>
            </p:cNvPr>
            <p:cNvSpPr/>
            <p:nvPr/>
          </p:nvSpPr>
          <p:spPr>
            <a:xfrm>
              <a:off x="1191224" y="1542143"/>
              <a:ext cx="2045754" cy="1092789"/>
            </a:xfrm>
            <a:custGeom>
              <a:avLst/>
              <a:gdLst>
                <a:gd name="connsiteX0" fmla="*/ 2509808 w 2534090"/>
                <a:gd name="connsiteY0" fmla="*/ 1353647 h 1353646"/>
                <a:gd name="connsiteX1" fmla="*/ 24282 w 2534090"/>
                <a:gd name="connsiteY1" fmla="*/ 1353647 h 1353646"/>
                <a:gd name="connsiteX2" fmla="*/ 0 w 2534090"/>
                <a:gd name="connsiteY2" fmla="*/ 1329365 h 1353646"/>
                <a:gd name="connsiteX3" fmla="*/ 0 w 2534090"/>
                <a:gd name="connsiteY3" fmla="*/ 24282 h 1353646"/>
                <a:gd name="connsiteX4" fmla="*/ 24282 w 2534090"/>
                <a:gd name="connsiteY4" fmla="*/ 0 h 1353646"/>
                <a:gd name="connsiteX5" fmla="*/ 2509808 w 2534090"/>
                <a:gd name="connsiteY5" fmla="*/ 0 h 1353646"/>
                <a:gd name="connsiteX6" fmla="*/ 2534090 w 2534090"/>
                <a:gd name="connsiteY6" fmla="*/ 24282 h 1353646"/>
                <a:gd name="connsiteX7" fmla="*/ 2534090 w 2534090"/>
                <a:gd name="connsiteY7" fmla="*/ 1329365 h 1353646"/>
                <a:gd name="connsiteX8" fmla="*/ 2509808 w 2534090"/>
                <a:gd name="connsiteY8" fmla="*/ 1353647 h 135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4090" h="1353646">
                  <a:moveTo>
                    <a:pt x="2509808" y="1353647"/>
                  </a:moveTo>
                  <a:lnTo>
                    <a:pt x="24282" y="1353647"/>
                  </a:lnTo>
                  <a:cubicBezTo>
                    <a:pt x="10868" y="1353647"/>
                    <a:pt x="0" y="1342778"/>
                    <a:pt x="0" y="1329365"/>
                  </a:cubicBezTo>
                  <a:lnTo>
                    <a:pt x="0" y="24282"/>
                  </a:lnTo>
                  <a:cubicBezTo>
                    <a:pt x="0" y="10868"/>
                    <a:pt x="10868" y="0"/>
                    <a:pt x="24282" y="0"/>
                  </a:cubicBezTo>
                  <a:lnTo>
                    <a:pt x="2509808" y="0"/>
                  </a:lnTo>
                  <a:cubicBezTo>
                    <a:pt x="2523222" y="0"/>
                    <a:pt x="2534090" y="10868"/>
                    <a:pt x="2534090" y="24282"/>
                  </a:cubicBezTo>
                  <a:lnTo>
                    <a:pt x="2534090" y="1329365"/>
                  </a:lnTo>
                  <a:cubicBezTo>
                    <a:pt x="2534159" y="1342778"/>
                    <a:pt x="2523290" y="1353647"/>
                    <a:pt x="2509808" y="1353647"/>
                  </a:cubicBezTo>
                  <a:close/>
                </a:path>
              </a:pathLst>
            </a:custGeom>
            <a:solidFill>
              <a:srgbClr val="E6E6E5"/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2FD4A0-07ED-49B9-9CE8-1753D7B87F7D}"/>
                </a:ext>
              </a:extLst>
            </p:cNvPr>
            <p:cNvSpPr/>
            <p:nvPr/>
          </p:nvSpPr>
          <p:spPr>
            <a:xfrm>
              <a:off x="1985480" y="5762148"/>
              <a:ext cx="419368" cy="824020"/>
            </a:xfrm>
            <a:custGeom>
              <a:avLst/>
              <a:gdLst>
                <a:gd name="connsiteX0" fmla="*/ 501728 w 519474"/>
                <a:gd name="connsiteY0" fmla="*/ 1020720 h 1020720"/>
                <a:gd name="connsiteX1" fmla="*/ 17747 w 519474"/>
                <a:gd name="connsiteY1" fmla="*/ 1020720 h 1020720"/>
                <a:gd name="connsiteX2" fmla="*/ 0 w 519474"/>
                <a:gd name="connsiteY2" fmla="*/ 1002974 h 1020720"/>
                <a:gd name="connsiteX3" fmla="*/ 0 w 519474"/>
                <a:gd name="connsiteY3" fmla="*/ 17747 h 1020720"/>
                <a:gd name="connsiteX4" fmla="*/ 17747 w 519474"/>
                <a:gd name="connsiteY4" fmla="*/ 0 h 1020720"/>
                <a:gd name="connsiteX5" fmla="*/ 501728 w 519474"/>
                <a:gd name="connsiteY5" fmla="*/ 0 h 1020720"/>
                <a:gd name="connsiteX6" fmla="*/ 519475 w 519474"/>
                <a:gd name="connsiteY6" fmla="*/ 17747 h 1020720"/>
                <a:gd name="connsiteX7" fmla="*/ 519475 w 519474"/>
                <a:gd name="connsiteY7" fmla="*/ 1002974 h 1020720"/>
                <a:gd name="connsiteX8" fmla="*/ 501728 w 519474"/>
                <a:gd name="connsiteY8" fmla="*/ 1020720 h 102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474" h="1020720">
                  <a:moveTo>
                    <a:pt x="501728" y="1020720"/>
                  </a:moveTo>
                  <a:lnTo>
                    <a:pt x="17747" y="1020720"/>
                  </a:lnTo>
                  <a:cubicBezTo>
                    <a:pt x="7910" y="1020720"/>
                    <a:pt x="0" y="1012741"/>
                    <a:pt x="0" y="1002974"/>
                  </a:cubicBezTo>
                  <a:lnTo>
                    <a:pt x="0" y="17747"/>
                  </a:lnTo>
                  <a:cubicBezTo>
                    <a:pt x="0" y="7910"/>
                    <a:pt x="7979" y="0"/>
                    <a:pt x="17747" y="0"/>
                  </a:cubicBezTo>
                  <a:lnTo>
                    <a:pt x="501728" y="0"/>
                  </a:lnTo>
                  <a:cubicBezTo>
                    <a:pt x="511564" y="0"/>
                    <a:pt x="519475" y="7979"/>
                    <a:pt x="519475" y="17747"/>
                  </a:cubicBezTo>
                  <a:lnTo>
                    <a:pt x="519475" y="1002974"/>
                  </a:lnTo>
                  <a:cubicBezTo>
                    <a:pt x="519475" y="1012810"/>
                    <a:pt x="511495" y="1020720"/>
                    <a:pt x="501728" y="1020720"/>
                  </a:cubicBezTo>
                  <a:close/>
                </a:path>
              </a:pathLst>
            </a:custGeom>
            <a:solidFill>
              <a:srgbClr val="FFFFFF"/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BB68B4-453A-43D0-99DA-BA6F0C416F0C}"/>
                </a:ext>
              </a:extLst>
            </p:cNvPr>
            <p:cNvSpPr/>
            <p:nvPr/>
          </p:nvSpPr>
          <p:spPr>
            <a:xfrm>
              <a:off x="2389522" y="5762123"/>
              <a:ext cx="15537" cy="37840"/>
            </a:xfrm>
            <a:custGeom>
              <a:avLst/>
              <a:gdLst>
                <a:gd name="connsiteX0" fmla="*/ 17747 w 19246"/>
                <a:gd name="connsiteY0" fmla="*/ 46873 h 46873"/>
                <a:gd name="connsiteX1" fmla="*/ 0 w 19246"/>
                <a:gd name="connsiteY1" fmla="*/ 1474 h 46873"/>
                <a:gd name="connsiteX2" fmla="*/ 19054 w 19246"/>
                <a:gd name="connsiteY2" fmla="*/ 15575 h 46873"/>
                <a:gd name="connsiteX3" fmla="*/ 17747 w 19246"/>
                <a:gd name="connsiteY3" fmla="*/ 46873 h 4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46" h="46873">
                  <a:moveTo>
                    <a:pt x="17747" y="46873"/>
                  </a:moveTo>
                  <a:cubicBezTo>
                    <a:pt x="8186" y="33184"/>
                    <a:pt x="5572" y="16745"/>
                    <a:pt x="0" y="1474"/>
                  </a:cubicBezTo>
                  <a:cubicBezTo>
                    <a:pt x="12313" y="-1897"/>
                    <a:pt x="20636" y="-383"/>
                    <a:pt x="19054" y="15575"/>
                  </a:cubicBezTo>
                  <a:cubicBezTo>
                    <a:pt x="18091" y="25962"/>
                    <a:pt x="18159" y="36486"/>
                    <a:pt x="17747" y="46873"/>
                  </a:cubicBezTo>
                  <a:close/>
                </a:path>
              </a:pathLst>
            </a:custGeom>
            <a:solidFill>
              <a:srgbClr val="E6DBD9"/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E315DCE-EB1D-4E65-968E-58218B57386B}"/>
                </a:ext>
              </a:extLst>
            </p:cNvPr>
            <p:cNvSpPr/>
            <p:nvPr/>
          </p:nvSpPr>
          <p:spPr>
            <a:xfrm>
              <a:off x="1985424" y="5068124"/>
              <a:ext cx="419369" cy="586072"/>
            </a:xfrm>
            <a:custGeom>
              <a:avLst/>
              <a:gdLst>
                <a:gd name="connsiteX0" fmla="*/ 501728 w 519475"/>
                <a:gd name="connsiteY0" fmla="*/ 0 h 725971"/>
                <a:gd name="connsiteX1" fmla="*/ 17747 w 519475"/>
                <a:gd name="connsiteY1" fmla="*/ 0 h 725971"/>
                <a:gd name="connsiteX2" fmla="*/ 0 w 519475"/>
                <a:gd name="connsiteY2" fmla="*/ 17747 h 725971"/>
                <a:gd name="connsiteX3" fmla="*/ 0 w 519475"/>
                <a:gd name="connsiteY3" fmla="*/ 708225 h 725971"/>
                <a:gd name="connsiteX4" fmla="*/ 17747 w 519475"/>
                <a:gd name="connsiteY4" fmla="*/ 725972 h 725971"/>
                <a:gd name="connsiteX5" fmla="*/ 172035 w 519475"/>
                <a:gd name="connsiteY5" fmla="*/ 725972 h 725971"/>
                <a:gd name="connsiteX6" fmla="*/ 172035 w 519475"/>
                <a:gd name="connsiteY6" fmla="*/ 654296 h 725971"/>
                <a:gd name="connsiteX7" fmla="*/ 259737 w 519475"/>
                <a:gd name="connsiteY7" fmla="*/ 566593 h 725971"/>
                <a:gd name="connsiteX8" fmla="*/ 259737 w 519475"/>
                <a:gd name="connsiteY8" fmla="*/ 566593 h 725971"/>
                <a:gd name="connsiteX9" fmla="*/ 347440 w 519475"/>
                <a:gd name="connsiteY9" fmla="*/ 654296 h 725971"/>
                <a:gd name="connsiteX10" fmla="*/ 347440 w 519475"/>
                <a:gd name="connsiteY10" fmla="*/ 725972 h 725971"/>
                <a:gd name="connsiteX11" fmla="*/ 501728 w 519475"/>
                <a:gd name="connsiteY11" fmla="*/ 725972 h 725971"/>
                <a:gd name="connsiteX12" fmla="*/ 519475 w 519475"/>
                <a:gd name="connsiteY12" fmla="*/ 708225 h 725971"/>
                <a:gd name="connsiteX13" fmla="*/ 519475 w 519475"/>
                <a:gd name="connsiteY13" fmla="*/ 17816 h 725971"/>
                <a:gd name="connsiteX14" fmla="*/ 501728 w 519475"/>
                <a:gd name="connsiteY14" fmla="*/ 0 h 725971"/>
                <a:gd name="connsiteX15" fmla="*/ 400061 w 519475"/>
                <a:gd name="connsiteY15" fmla="*/ 147685 h 725971"/>
                <a:gd name="connsiteX16" fmla="*/ 350810 w 519475"/>
                <a:gd name="connsiteY16" fmla="*/ 146721 h 725971"/>
                <a:gd name="connsiteX17" fmla="*/ 331206 w 519475"/>
                <a:gd name="connsiteY17" fmla="*/ 167220 h 725971"/>
                <a:gd name="connsiteX18" fmla="*/ 332100 w 519475"/>
                <a:gd name="connsiteY18" fmla="*/ 438651 h 725971"/>
                <a:gd name="connsiteX19" fmla="*/ 310777 w 519475"/>
                <a:gd name="connsiteY19" fmla="*/ 459906 h 725971"/>
                <a:gd name="connsiteX20" fmla="*/ 221974 w 519475"/>
                <a:gd name="connsiteY20" fmla="*/ 459631 h 725971"/>
                <a:gd name="connsiteX21" fmla="*/ 200168 w 519475"/>
                <a:gd name="connsiteY21" fmla="*/ 438720 h 725971"/>
                <a:gd name="connsiteX22" fmla="*/ 201269 w 519475"/>
                <a:gd name="connsiteY22" fmla="*/ 169765 h 725971"/>
                <a:gd name="connsiteX23" fmla="*/ 176987 w 519475"/>
                <a:gd name="connsiteY23" fmla="*/ 146790 h 725971"/>
                <a:gd name="connsiteX24" fmla="*/ 131657 w 519475"/>
                <a:gd name="connsiteY24" fmla="*/ 148166 h 725971"/>
                <a:gd name="connsiteX25" fmla="*/ 252515 w 519475"/>
                <a:gd name="connsiteY25" fmla="*/ 27377 h 725971"/>
                <a:gd name="connsiteX26" fmla="*/ 276177 w 519475"/>
                <a:gd name="connsiteY26" fmla="*/ 23319 h 725971"/>
                <a:gd name="connsiteX27" fmla="*/ 400061 w 519475"/>
                <a:gd name="connsiteY27" fmla="*/ 147685 h 72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19475" h="725971">
                  <a:moveTo>
                    <a:pt x="501728" y="0"/>
                  </a:moveTo>
                  <a:lnTo>
                    <a:pt x="17747" y="0"/>
                  </a:lnTo>
                  <a:cubicBezTo>
                    <a:pt x="7910" y="0"/>
                    <a:pt x="0" y="7979"/>
                    <a:pt x="0" y="17747"/>
                  </a:cubicBezTo>
                  <a:lnTo>
                    <a:pt x="0" y="708225"/>
                  </a:lnTo>
                  <a:cubicBezTo>
                    <a:pt x="0" y="718061"/>
                    <a:pt x="7979" y="725972"/>
                    <a:pt x="17747" y="725972"/>
                  </a:cubicBezTo>
                  <a:lnTo>
                    <a:pt x="172035" y="725972"/>
                  </a:lnTo>
                  <a:lnTo>
                    <a:pt x="172035" y="654296"/>
                  </a:lnTo>
                  <a:cubicBezTo>
                    <a:pt x="172035" y="605870"/>
                    <a:pt x="211312" y="566593"/>
                    <a:pt x="259737" y="566593"/>
                  </a:cubicBezTo>
                  <a:lnTo>
                    <a:pt x="259737" y="566593"/>
                  </a:lnTo>
                  <a:cubicBezTo>
                    <a:pt x="308163" y="566593"/>
                    <a:pt x="347440" y="605870"/>
                    <a:pt x="347440" y="654296"/>
                  </a:cubicBezTo>
                  <a:lnTo>
                    <a:pt x="347440" y="725972"/>
                  </a:lnTo>
                  <a:lnTo>
                    <a:pt x="501728" y="725972"/>
                  </a:lnTo>
                  <a:cubicBezTo>
                    <a:pt x="511564" y="725972"/>
                    <a:pt x="519475" y="717992"/>
                    <a:pt x="519475" y="708225"/>
                  </a:cubicBezTo>
                  <a:lnTo>
                    <a:pt x="519475" y="17816"/>
                  </a:lnTo>
                  <a:cubicBezTo>
                    <a:pt x="519543" y="7979"/>
                    <a:pt x="511564" y="0"/>
                    <a:pt x="501728" y="0"/>
                  </a:cubicBezTo>
                  <a:close/>
                  <a:moveTo>
                    <a:pt x="400061" y="147685"/>
                  </a:moveTo>
                  <a:cubicBezTo>
                    <a:pt x="379632" y="147409"/>
                    <a:pt x="364980" y="148579"/>
                    <a:pt x="350810" y="146721"/>
                  </a:cubicBezTo>
                  <a:cubicBezTo>
                    <a:pt x="333407" y="144520"/>
                    <a:pt x="331138" y="152087"/>
                    <a:pt x="331206" y="167220"/>
                  </a:cubicBezTo>
                  <a:cubicBezTo>
                    <a:pt x="331894" y="257674"/>
                    <a:pt x="331069" y="348197"/>
                    <a:pt x="332100" y="438651"/>
                  </a:cubicBezTo>
                  <a:cubicBezTo>
                    <a:pt x="332307" y="455985"/>
                    <a:pt x="328111" y="460869"/>
                    <a:pt x="310777" y="459906"/>
                  </a:cubicBezTo>
                  <a:cubicBezTo>
                    <a:pt x="281267" y="458255"/>
                    <a:pt x="251552" y="458255"/>
                    <a:pt x="221974" y="459631"/>
                  </a:cubicBezTo>
                  <a:cubicBezTo>
                    <a:pt x="205327" y="460387"/>
                    <a:pt x="199962" y="456742"/>
                    <a:pt x="200168" y="438720"/>
                  </a:cubicBezTo>
                  <a:cubicBezTo>
                    <a:pt x="201269" y="349091"/>
                    <a:pt x="199893" y="259394"/>
                    <a:pt x="201269" y="169765"/>
                  </a:cubicBezTo>
                  <a:cubicBezTo>
                    <a:pt x="201613" y="149335"/>
                    <a:pt x="195147" y="144727"/>
                    <a:pt x="176987" y="146790"/>
                  </a:cubicBezTo>
                  <a:cubicBezTo>
                    <a:pt x="164262" y="148235"/>
                    <a:pt x="151261" y="147685"/>
                    <a:pt x="131657" y="148166"/>
                  </a:cubicBezTo>
                  <a:cubicBezTo>
                    <a:pt x="175818" y="104005"/>
                    <a:pt x="214132" y="65691"/>
                    <a:pt x="252515" y="27377"/>
                  </a:cubicBezTo>
                  <a:cubicBezTo>
                    <a:pt x="259393" y="20499"/>
                    <a:pt x="264759" y="11694"/>
                    <a:pt x="276177" y="23319"/>
                  </a:cubicBezTo>
                  <a:cubicBezTo>
                    <a:pt x="315523" y="63696"/>
                    <a:pt x="355626" y="103248"/>
                    <a:pt x="400061" y="147685"/>
                  </a:cubicBezTo>
                  <a:close/>
                </a:path>
              </a:pathLst>
            </a:custGeom>
            <a:solidFill>
              <a:srgbClr val="FFFFFF"/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6CB3BBE-D770-4C48-B638-A0D5685DD633}"/>
                </a:ext>
              </a:extLst>
            </p:cNvPr>
            <p:cNvSpPr/>
            <p:nvPr/>
          </p:nvSpPr>
          <p:spPr>
            <a:xfrm>
              <a:off x="2034791" y="5543036"/>
              <a:ext cx="373043" cy="349107"/>
            </a:xfrm>
            <a:custGeom>
              <a:avLst/>
              <a:gdLst>
                <a:gd name="connsiteX0" fmla="*/ 289178 w 462091"/>
                <a:gd name="connsiteY0" fmla="*/ 51986 h 432441"/>
                <a:gd name="connsiteX1" fmla="*/ 359065 w 462091"/>
                <a:gd name="connsiteY1" fmla="*/ 129921 h 432441"/>
                <a:gd name="connsiteX2" fmla="*/ 439476 w 462091"/>
                <a:gd name="connsiteY2" fmla="*/ 272927 h 432441"/>
                <a:gd name="connsiteX3" fmla="*/ 457223 w 462091"/>
                <a:gd name="connsiteY3" fmla="*/ 318326 h 432441"/>
                <a:gd name="connsiteX4" fmla="*/ 457017 w 462091"/>
                <a:gd name="connsiteY4" fmla="*/ 408161 h 432441"/>
                <a:gd name="connsiteX5" fmla="*/ 391394 w 462091"/>
                <a:gd name="connsiteY5" fmla="*/ 430792 h 432441"/>
                <a:gd name="connsiteX6" fmla="*/ 322126 w 462091"/>
                <a:gd name="connsiteY6" fmla="*/ 406992 h 432441"/>
                <a:gd name="connsiteX7" fmla="*/ 163918 w 462091"/>
                <a:gd name="connsiteY7" fmla="*/ 357741 h 432441"/>
                <a:gd name="connsiteX8" fmla="*/ 49457 w 462091"/>
                <a:gd name="connsiteY8" fmla="*/ 330501 h 432441"/>
                <a:gd name="connsiteX9" fmla="*/ 0 w 462091"/>
                <a:gd name="connsiteY9" fmla="*/ 272721 h 432441"/>
                <a:gd name="connsiteX10" fmla="*/ 75734 w 462091"/>
                <a:gd name="connsiteY10" fmla="*/ 130608 h 432441"/>
                <a:gd name="connsiteX11" fmla="*/ 121614 w 462091"/>
                <a:gd name="connsiteY11" fmla="*/ 72484 h 432441"/>
                <a:gd name="connsiteX12" fmla="*/ 139843 w 462091"/>
                <a:gd name="connsiteY12" fmla="*/ 34927 h 432441"/>
                <a:gd name="connsiteX13" fmla="*/ 232360 w 462091"/>
                <a:gd name="connsiteY13" fmla="*/ 8100 h 432441"/>
                <a:gd name="connsiteX14" fmla="*/ 289178 w 462091"/>
                <a:gd name="connsiteY14" fmla="*/ 51986 h 4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2091" h="432441">
                  <a:moveTo>
                    <a:pt x="289178" y="51986"/>
                  </a:moveTo>
                  <a:cubicBezTo>
                    <a:pt x="312496" y="77987"/>
                    <a:pt x="335746" y="103919"/>
                    <a:pt x="359065" y="129921"/>
                  </a:cubicBezTo>
                  <a:cubicBezTo>
                    <a:pt x="389468" y="175526"/>
                    <a:pt x="417946" y="222232"/>
                    <a:pt x="439476" y="272927"/>
                  </a:cubicBezTo>
                  <a:cubicBezTo>
                    <a:pt x="455779" y="284002"/>
                    <a:pt x="451582" y="303056"/>
                    <a:pt x="457223" y="318326"/>
                  </a:cubicBezTo>
                  <a:cubicBezTo>
                    <a:pt x="460250" y="348248"/>
                    <a:pt x="466578" y="378239"/>
                    <a:pt x="457017" y="408161"/>
                  </a:cubicBezTo>
                  <a:cubicBezTo>
                    <a:pt x="440508" y="431342"/>
                    <a:pt x="417258" y="435332"/>
                    <a:pt x="391394" y="430792"/>
                  </a:cubicBezTo>
                  <a:cubicBezTo>
                    <a:pt x="367044" y="426527"/>
                    <a:pt x="343313" y="419373"/>
                    <a:pt x="322126" y="406992"/>
                  </a:cubicBezTo>
                  <a:cubicBezTo>
                    <a:pt x="273013" y="378239"/>
                    <a:pt x="219085" y="366614"/>
                    <a:pt x="163918" y="357741"/>
                  </a:cubicBezTo>
                  <a:cubicBezTo>
                    <a:pt x="125191" y="351481"/>
                    <a:pt x="86464" y="344603"/>
                    <a:pt x="49457" y="330501"/>
                  </a:cubicBezTo>
                  <a:cubicBezTo>
                    <a:pt x="22080" y="320046"/>
                    <a:pt x="3302" y="303262"/>
                    <a:pt x="0" y="272721"/>
                  </a:cubicBezTo>
                  <a:cubicBezTo>
                    <a:pt x="9699" y="217073"/>
                    <a:pt x="43473" y="174219"/>
                    <a:pt x="75734" y="130608"/>
                  </a:cubicBezTo>
                  <a:cubicBezTo>
                    <a:pt x="91004" y="111210"/>
                    <a:pt x="106344" y="91882"/>
                    <a:pt x="121614" y="72484"/>
                  </a:cubicBezTo>
                  <a:cubicBezTo>
                    <a:pt x="125329" y="58795"/>
                    <a:pt x="131863" y="46552"/>
                    <a:pt x="139843" y="34927"/>
                  </a:cubicBezTo>
                  <a:cubicBezTo>
                    <a:pt x="163024" y="1221"/>
                    <a:pt x="194872" y="-8890"/>
                    <a:pt x="232360" y="8100"/>
                  </a:cubicBezTo>
                  <a:cubicBezTo>
                    <a:pt x="254372" y="17867"/>
                    <a:pt x="278447" y="26672"/>
                    <a:pt x="289178" y="51986"/>
                  </a:cubicBezTo>
                  <a:close/>
                </a:path>
              </a:pathLst>
            </a:custGeom>
            <a:solidFill>
              <a:schemeClr val="accent3"/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5109A9E-FC8F-4182-8394-9D5140CA8682}"/>
                </a:ext>
              </a:extLst>
            </p:cNvPr>
            <p:cNvSpPr/>
            <p:nvPr/>
          </p:nvSpPr>
          <p:spPr>
            <a:xfrm>
              <a:off x="2183392" y="2384688"/>
              <a:ext cx="76632" cy="76699"/>
            </a:xfrm>
            <a:prstGeom prst="roundRect">
              <a:avLst/>
            </a:prstGeom>
            <a:solidFill>
              <a:srgbClr val="050505"/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B60DC4D-ED14-4DD0-ABBF-253298265E26}"/>
                </a:ext>
              </a:extLst>
            </p:cNvPr>
            <p:cNvSpPr/>
            <p:nvPr/>
          </p:nvSpPr>
          <p:spPr>
            <a:xfrm>
              <a:off x="2313960" y="1770443"/>
              <a:ext cx="386076" cy="689053"/>
            </a:xfrm>
            <a:custGeom>
              <a:avLst/>
              <a:gdLst>
                <a:gd name="connsiteX0" fmla="*/ 241818 w 478235"/>
                <a:gd name="connsiteY0" fmla="*/ 764018 h 853534"/>
                <a:gd name="connsiteX1" fmla="*/ 356708 w 478235"/>
                <a:gd name="connsiteY1" fmla="*/ 764130 h 853534"/>
                <a:gd name="connsiteX2" fmla="*/ 415177 w 478235"/>
                <a:gd name="connsiteY2" fmla="*/ 806434 h 853534"/>
                <a:gd name="connsiteX3" fmla="*/ 414764 w 478235"/>
                <a:gd name="connsiteY3" fmla="*/ 813106 h 853534"/>
                <a:gd name="connsiteX4" fmla="*/ 354989 w 478235"/>
                <a:gd name="connsiteY4" fmla="*/ 853277 h 853534"/>
                <a:gd name="connsiteX5" fmla="*/ 125104 w 478235"/>
                <a:gd name="connsiteY5" fmla="*/ 853415 h 853534"/>
                <a:gd name="connsiteX6" fmla="*/ 66636 w 478235"/>
                <a:gd name="connsiteY6" fmla="*/ 811111 h 853534"/>
                <a:gd name="connsiteX7" fmla="*/ 67049 w 478235"/>
                <a:gd name="connsiteY7" fmla="*/ 804439 h 853534"/>
                <a:gd name="connsiteX8" fmla="*/ 126824 w 478235"/>
                <a:gd name="connsiteY8" fmla="*/ 764267 h 853534"/>
                <a:gd name="connsiteX9" fmla="*/ 241818 w 478235"/>
                <a:gd name="connsiteY9" fmla="*/ 764018 h 853534"/>
                <a:gd name="connsiteX10" fmla="*/ 431135 w 478235"/>
                <a:gd name="connsiteY10" fmla="*/ 443517 h 853534"/>
                <a:gd name="connsiteX11" fmla="*/ 437807 w 478235"/>
                <a:gd name="connsiteY11" fmla="*/ 443930 h 853534"/>
                <a:gd name="connsiteX12" fmla="*/ 477978 w 478235"/>
                <a:gd name="connsiteY12" fmla="*/ 503705 h 853534"/>
                <a:gd name="connsiteX13" fmla="*/ 478116 w 478235"/>
                <a:gd name="connsiteY13" fmla="*/ 733589 h 853534"/>
                <a:gd name="connsiteX14" fmla="*/ 474327 w 478235"/>
                <a:gd name="connsiteY14" fmla="*/ 745962 h 853534"/>
                <a:gd name="connsiteX15" fmla="*/ 474324 w 478235"/>
                <a:gd name="connsiteY15" fmla="*/ 746005 h 853534"/>
                <a:gd name="connsiteX16" fmla="*/ 474307 w 478235"/>
                <a:gd name="connsiteY16" fmla="*/ 746028 h 853534"/>
                <a:gd name="connsiteX17" fmla="*/ 473508 w 478235"/>
                <a:gd name="connsiteY17" fmla="*/ 748635 h 853534"/>
                <a:gd name="connsiteX18" fmla="*/ 435812 w 478235"/>
                <a:gd name="connsiteY18" fmla="*/ 792058 h 853534"/>
                <a:gd name="connsiteX19" fmla="*/ 429140 w 478235"/>
                <a:gd name="connsiteY19" fmla="*/ 791645 h 853534"/>
                <a:gd name="connsiteX20" fmla="*/ 388969 w 478235"/>
                <a:gd name="connsiteY20" fmla="*/ 731869 h 853534"/>
                <a:gd name="connsiteX21" fmla="*/ 388903 w 478235"/>
                <a:gd name="connsiteY21" fmla="*/ 713683 h 853534"/>
                <a:gd name="connsiteX22" fmla="*/ 387386 w 478235"/>
                <a:gd name="connsiteY22" fmla="*/ 701328 h 853534"/>
                <a:gd name="connsiteX23" fmla="*/ 388143 w 478235"/>
                <a:gd name="connsiteY23" fmla="*/ 548691 h 853534"/>
                <a:gd name="connsiteX24" fmla="*/ 388729 w 478235"/>
                <a:gd name="connsiteY24" fmla="*/ 546580 h 853534"/>
                <a:gd name="connsiteX25" fmla="*/ 388831 w 478235"/>
                <a:gd name="connsiteY25" fmla="*/ 501985 h 853534"/>
                <a:gd name="connsiteX26" fmla="*/ 431135 w 478235"/>
                <a:gd name="connsiteY26" fmla="*/ 443517 h 853534"/>
                <a:gd name="connsiteX27" fmla="*/ 241818 w 478235"/>
                <a:gd name="connsiteY27" fmla="*/ 381979 h 853534"/>
                <a:gd name="connsiteX28" fmla="*/ 356708 w 478235"/>
                <a:gd name="connsiteY28" fmla="*/ 382091 h 853534"/>
                <a:gd name="connsiteX29" fmla="*/ 415177 w 478235"/>
                <a:gd name="connsiteY29" fmla="*/ 424395 h 853534"/>
                <a:gd name="connsiteX30" fmla="*/ 414764 w 478235"/>
                <a:gd name="connsiteY30" fmla="*/ 431067 h 853534"/>
                <a:gd name="connsiteX31" fmla="*/ 354989 w 478235"/>
                <a:gd name="connsiteY31" fmla="*/ 471238 h 853534"/>
                <a:gd name="connsiteX32" fmla="*/ 125104 w 478235"/>
                <a:gd name="connsiteY32" fmla="*/ 471376 h 853534"/>
                <a:gd name="connsiteX33" fmla="*/ 66636 w 478235"/>
                <a:gd name="connsiteY33" fmla="*/ 429072 h 853534"/>
                <a:gd name="connsiteX34" fmla="*/ 67049 w 478235"/>
                <a:gd name="connsiteY34" fmla="*/ 422400 h 853534"/>
                <a:gd name="connsiteX35" fmla="*/ 126824 w 478235"/>
                <a:gd name="connsiteY35" fmla="*/ 382229 h 853534"/>
                <a:gd name="connsiteX36" fmla="*/ 241818 w 478235"/>
                <a:gd name="connsiteY36" fmla="*/ 381979 h 853534"/>
                <a:gd name="connsiteX37" fmla="*/ 42423 w 478235"/>
                <a:gd name="connsiteY37" fmla="*/ 61546 h 853534"/>
                <a:gd name="connsiteX38" fmla="*/ 49095 w 478235"/>
                <a:gd name="connsiteY38" fmla="*/ 61959 h 853534"/>
                <a:gd name="connsiteX39" fmla="*/ 89266 w 478235"/>
                <a:gd name="connsiteY39" fmla="*/ 121734 h 853534"/>
                <a:gd name="connsiteX40" fmla="*/ 89404 w 478235"/>
                <a:gd name="connsiteY40" fmla="*/ 351618 h 853534"/>
                <a:gd name="connsiteX41" fmla="*/ 47100 w 478235"/>
                <a:gd name="connsiteY41" fmla="*/ 410087 h 853534"/>
                <a:gd name="connsiteX42" fmla="*/ 40428 w 478235"/>
                <a:gd name="connsiteY42" fmla="*/ 409674 h 853534"/>
                <a:gd name="connsiteX43" fmla="*/ 257 w 478235"/>
                <a:gd name="connsiteY43" fmla="*/ 349898 h 853534"/>
                <a:gd name="connsiteX44" fmla="*/ 119 w 478235"/>
                <a:gd name="connsiteY44" fmla="*/ 120014 h 853534"/>
                <a:gd name="connsiteX45" fmla="*/ 42423 w 478235"/>
                <a:gd name="connsiteY45" fmla="*/ 61546 h 853534"/>
                <a:gd name="connsiteX46" fmla="*/ 255987 w 478235"/>
                <a:gd name="connsiteY46" fmla="*/ 8 h 853534"/>
                <a:gd name="connsiteX47" fmla="*/ 370877 w 478235"/>
                <a:gd name="connsiteY47" fmla="*/ 120 h 853534"/>
                <a:gd name="connsiteX48" fmla="*/ 429346 w 478235"/>
                <a:gd name="connsiteY48" fmla="*/ 42424 h 853534"/>
                <a:gd name="connsiteX49" fmla="*/ 428933 w 478235"/>
                <a:gd name="connsiteY49" fmla="*/ 49096 h 853534"/>
                <a:gd name="connsiteX50" fmla="*/ 369158 w 478235"/>
                <a:gd name="connsiteY50" fmla="*/ 89267 h 853534"/>
                <a:gd name="connsiteX51" fmla="*/ 139273 w 478235"/>
                <a:gd name="connsiteY51" fmla="*/ 89405 h 853534"/>
                <a:gd name="connsiteX52" fmla="*/ 80805 w 478235"/>
                <a:gd name="connsiteY52" fmla="*/ 47101 h 853534"/>
                <a:gd name="connsiteX53" fmla="*/ 81218 w 478235"/>
                <a:gd name="connsiteY53" fmla="*/ 40429 h 853534"/>
                <a:gd name="connsiteX54" fmla="*/ 140993 w 478235"/>
                <a:gd name="connsiteY54" fmla="*/ 258 h 853534"/>
                <a:gd name="connsiteX55" fmla="*/ 255987 w 478235"/>
                <a:gd name="connsiteY55" fmla="*/ 8 h 85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78235" h="853534">
                  <a:moveTo>
                    <a:pt x="241818" y="764018"/>
                  </a:moveTo>
                  <a:cubicBezTo>
                    <a:pt x="290639" y="763993"/>
                    <a:pt x="339443" y="764027"/>
                    <a:pt x="356708" y="764130"/>
                  </a:cubicBezTo>
                  <a:cubicBezTo>
                    <a:pt x="372116" y="764130"/>
                    <a:pt x="410981" y="792195"/>
                    <a:pt x="415177" y="806434"/>
                  </a:cubicBezTo>
                  <a:cubicBezTo>
                    <a:pt x="415796" y="808428"/>
                    <a:pt x="415520" y="811042"/>
                    <a:pt x="414764" y="813106"/>
                  </a:cubicBezTo>
                  <a:cubicBezTo>
                    <a:pt x="408986" y="828445"/>
                    <a:pt x="371841" y="853277"/>
                    <a:pt x="354989" y="853277"/>
                  </a:cubicBezTo>
                  <a:cubicBezTo>
                    <a:pt x="320320" y="853552"/>
                    <a:pt x="159635" y="853621"/>
                    <a:pt x="125104" y="853415"/>
                  </a:cubicBezTo>
                  <a:cubicBezTo>
                    <a:pt x="109696" y="853415"/>
                    <a:pt x="70832" y="825350"/>
                    <a:pt x="66636" y="811111"/>
                  </a:cubicBezTo>
                  <a:cubicBezTo>
                    <a:pt x="66017" y="809047"/>
                    <a:pt x="66292" y="806434"/>
                    <a:pt x="67049" y="804439"/>
                  </a:cubicBezTo>
                  <a:cubicBezTo>
                    <a:pt x="72896" y="789099"/>
                    <a:pt x="109972" y="764267"/>
                    <a:pt x="126824" y="764267"/>
                  </a:cubicBezTo>
                  <a:cubicBezTo>
                    <a:pt x="144158" y="764130"/>
                    <a:pt x="192996" y="764044"/>
                    <a:pt x="241818" y="764018"/>
                  </a:cubicBezTo>
                  <a:close/>
                  <a:moveTo>
                    <a:pt x="431135" y="443517"/>
                  </a:moveTo>
                  <a:cubicBezTo>
                    <a:pt x="433198" y="442898"/>
                    <a:pt x="435812" y="443173"/>
                    <a:pt x="437807" y="443930"/>
                  </a:cubicBezTo>
                  <a:cubicBezTo>
                    <a:pt x="453146" y="449777"/>
                    <a:pt x="477978" y="486852"/>
                    <a:pt x="477978" y="503705"/>
                  </a:cubicBezTo>
                  <a:cubicBezTo>
                    <a:pt x="478253" y="538373"/>
                    <a:pt x="478322" y="699058"/>
                    <a:pt x="478116" y="733589"/>
                  </a:cubicBezTo>
                  <a:lnTo>
                    <a:pt x="474327" y="745962"/>
                  </a:lnTo>
                  <a:lnTo>
                    <a:pt x="474324" y="746005"/>
                  </a:lnTo>
                  <a:lnTo>
                    <a:pt x="474307" y="746028"/>
                  </a:lnTo>
                  <a:lnTo>
                    <a:pt x="473508" y="748635"/>
                  </a:lnTo>
                  <a:cubicBezTo>
                    <a:pt x="464948" y="766263"/>
                    <a:pt x="446491" y="788911"/>
                    <a:pt x="435812" y="792058"/>
                  </a:cubicBezTo>
                  <a:cubicBezTo>
                    <a:pt x="433817" y="792608"/>
                    <a:pt x="431203" y="792401"/>
                    <a:pt x="429140" y="791645"/>
                  </a:cubicBezTo>
                  <a:cubicBezTo>
                    <a:pt x="413800" y="785867"/>
                    <a:pt x="388969" y="748722"/>
                    <a:pt x="388969" y="731869"/>
                  </a:cubicBezTo>
                  <a:lnTo>
                    <a:pt x="388903" y="713683"/>
                  </a:lnTo>
                  <a:lnTo>
                    <a:pt x="387386" y="701328"/>
                  </a:lnTo>
                  <a:cubicBezTo>
                    <a:pt x="389862" y="650564"/>
                    <a:pt x="388074" y="599593"/>
                    <a:pt x="388143" y="548691"/>
                  </a:cubicBezTo>
                  <a:lnTo>
                    <a:pt x="388729" y="546580"/>
                  </a:lnTo>
                  <a:lnTo>
                    <a:pt x="388831" y="501985"/>
                  </a:lnTo>
                  <a:cubicBezTo>
                    <a:pt x="388831" y="486577"/>
                    <a:pt x="416896" y="447713"/>
                    <a:pt x="431135" y="443517"/>
                  </a:cubicBezTo>
                  <a:close/>
                  <a:moveTo>
                    <a:pt x="241818" y="381979"/>
                  </a:moveTo>
                  <a:cubicBezTo>
                    <a:pt x="290639" y="381954"/>
                    <a:pt x="339443" y="381988"/>
                    <a:pt x="356708" y="382091"/>
                  </a:cubicBezTo>
                  <a:cubicBezTo>
                    <a:pt x="372116" y="382091"/>
                    <a:pt x="410981" y="410156"/>
                    <a:pt x="415177" y="424395"/>
                  </a:cubicBezTo>
                  <a:cubicBezTo>
                    <a:pt x="415796" y="426458"/>
                    <a:pt x="415520" y="429072"/>
                    <a:pt x="414764" y="431067"/>
                  </a:cubicBezTo>
                  <a:cubicBezTo>
                    <a:pt x="408917" y="446406"/>
                    <a:pt x="371841" y="471238"/>
                    <a:pt x="354989" y="471238"/>
                  </a:cubicBezTo>
                  <a:cubicBezTo>
                    <a:pt x="320320" y="471513"/>
                    <a:pt x="159635" y="471582"/>
                    <a:pt x="125104" y="471376"/>
                  </a:cubicBezTo>
                  <a:cubicBezTo>
                    <a:pt x="109696" y="471376"/>
                    <a:pt x="70832" y="443311"/>
                    <a:pt x="66636" y="429072"/>
                  </a:cubicBezTo>
                  <a:cubicBezTo>
                    <a:pt x="66017" y="427077"/>
                    <a:pt x="66292" y="424463"/>
                    <a:pt x="67049" y="422400"/>
                  </a:cubicBezTo>
                  <a:cubicBezTo>
                    <a:pt x="72827" y="407060"/>
                    <a:pt x="109972" y="382229"/>
                    <a:pt x="126824" y="382229"/>
                  </a:cubicBezTo>
                  <a:cubicBezTo>
                    <a:pt x="144158" y="382091"/>
                    <a:pt x="192996" y="382005"/>
                    <a:pt x="241818" y="381979"/>
                  </a:cubicBezTo>
                  <a:close/>
                  <a:moveTo>
                    <a:pt x="42423" y="61546"/>
                  </a:moveTo>
                  <a:cubicBezTo>
                    <a:pt x="44486" y="60927"/>
                    <a:pt x="47100" y="61202"/>
                    <a:pt x="49095" y="61959"/>
                  </a:cubicBezTo>
                  <a:cubicBezTo>
                    <a:pt x="64434" y="67806"/>
                    <a:pt x="89266" y="104881"/>
                    <a:pt x="89266" y="121734"/>
                  </a:cubicBezTo>
                  <a:cubicBezTo>
                    <a:pt x="89541" y="156402"/>
                    <a:pt x="89610" y="317087"/>
                    <a:pt x="89404" y="351618"/>
                  </a:cubicBezTo>
                  <a:cubicBezTo>
                    <a:pt x="89404" y="367026"/>
                    <a:pt x="61339" y="405891"/>
                    <a:pt x="47100" y="410087"/>
                  </a:cubicBezTo>
                  <a:cubicBezTo>
                    <a:pt x="45105" y="410706"/>
                    <a:pt x="42423" y="410430"/>
                    <a:pt x="40428" y="409674"/>
                  </a:cubicBezTo>
                  <a:cubicBezTo>
                    <a:pt x="25088" y="403896"/>
                    <a:pt x="257" y="366751"/>
                    <a:pt x="257" y="349898"/>
                  </a:cubicBezTo>
                  <a:cubicBezTo>
                    <a:pt x="-19" y="315230"/>
                    <a:pt x="-87" y="154545"/>
                    <a:pt x="119" y="120014"/>
                  </a:cubicBezTo>
                  <a:cubicBezTo>
                    <a:pt x="119" y="104606"/>
                    <a:pt x="28184" y="65742"/>
                    <a:pt x="42423" y="61546"/>
                  </a:cubicBezTo>
                  <a:close/>
                  <a:moveTo>
                    <a:pt x="255987" y="8"/>
                  </a:moveTo>
                  <a:cubicBezTo>
                    <a:pt x="304808" y="-18"/>
                    <a:pt x="353612" y="17"/>
                    <a:pt x="370877" y="120"/>
                  </a:cubicBezTo>
                  <a:cubicBezTo>
                    <a:pt x="386285" y="120"/>
                    <a:pt x="425150" y="28185"/>
                    <a:pt x="429346" y="42424"/>
                  </a:cubicBezTo>
                  <a:cubicBezTo>
                    <a:pt x="429965" y="44487"/>
                    <a:pt x="429689" y="47101"/>
                    <a:pt x="428933" y="49096"/>
                  </a:cubicBezTo>
                  <a:cubicBezTo>
                    <a:pt x="423086" y="64435"/>
                    <a:pt x="386010" y="89267"/>
                    <a:pt x="369158" y="89267"/>
                  </a:cubicBezTo>
                  <a:cubicBezTo>
                    <a:pt x="334489" y="89542"/>
                    <a:pt x="173804" y="89611"/>
                    <a:pt x="139273" y="89405"/>
                  </a:cubicBezTo>
                  <a:cubicBezTo>
                    <a:pt x="123865" y="89405"/>
                    <a:pt x="85001" y="61340"/>
                    <a:pt x="80805" y="47101"/>
                  </a:cubicBezTo>
                  <a:cubicBezTo>
                    <a:pt x="80186" y="45106"/>
                    <a:pt x="80461" y="42492"/>
                    <a:pt x="81218" y="40429"/>
                  </a:cubicBezTo>
                  <a:cubicBezTo>
                    <a:pt x="86996" y="25089"/>
                    <a:pt x="124141" y="258"/>
                    <a:pt x="140993" y="258"/>
                  </a:cubicBezTo>
                  <a:cubicBezTo>
                    <a:pt x="158327" y="120"/>
                    <a:pt x="207165" y="34"/>
                    <a:pt x="255987" y="8"/>
                  </a:cubicBezTo>
                  <a:close/>
                </a:path>
              </a:pathLst>
            </a:custGeom>
            <a:solidFill>
              <a:srgbClr val="020202"/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E8A3EA8-0B96-4320-AC66-BF75F3F994AE}"/>
                </a:ext>
              </a:extLst>
            </p:cNvPr>
            <p:cNvSpPr/>
            <p:nvPr/>
          </p:nvSpPr>
          <p:spPr>
            <a:xfrm>
              <a:off x="1731941" y="1770443"/>
              <a:ext cx="374415" cy="688998"/>
            </a:xfrm>
            <a:custGeom>
              <a:avLst/>
              <a:gdLst>
                <a:gd name="connsiteX0" fmla="*/ 241818 w 463791"/>
                <a:gd name="connsiteY0" fmla="*/ 763950 h 853466"/>
                <a:gd name="connsiteX1" fmla="*/ 356709 w 463791"/>
                <a:gd name="connsiteY1" fmla="*/ 764062 h 853466"/>
                <a:gd name="connsiteX2" fmla="*/ 415178 w 463791"/>
                <a:gd name="connsiteY2" fmla="*/ 806366 h 853466"/>
                <a:gd name="connsiteX3" fmla="*/ 414765 w 463791"/>
                <a:gd name="connsiteY3" fmla="*/ 813038 h 853466"/>
                <a:gd name="connsiteX4" fmla="*/ 354989 w 463791"/>
                <a:gd name="connsiteY4" fmla="*/ 853209 h 853466"/>
                <a:gd name="connsiteX5" fmla="*/ 125105 w 463791"/>
                <a:gd name="connsiteY5" fmla="*/ 853347 h 853466"/>
                <a:gd name="connsiteX6" fmla="*/ 66637 w 463791"/>
                <a:gd name="connsiteY6" fmla="*/ 811043 h 853466"/>
                <a:gd name="connsiteX7" fmla="*/ 67050 w 463791"/>
                <a:gd name="connsiteY7" fmla="*/ 804371 h 853466"/>
                <a:gd name="connsiteX8" fmla="*/ 126825 w 463791"/>
                <a:gd name="connsiteY8" fmla="*/ 764200 h 853466"/>
                <a:gd name="connsiteX9" fmla="*/ 241818 w 463791"/>
                <a:gd name="connsiteY9" fmla="*/ 763950 h 853466"/>
                <a:gd name="connsiteX10" fmla="*/ 42424 w 463791"/>
                <a:gd name="connsiteY10" fmla="*/ 443517 h 853466"/>
                <a:gd name="connsiteX11" fmla="*/ 49096 w 463791"/>
                <a:gd name="connsiteY11" fmla="*/ 443930 h 853466"/>
                <a:gd name="connsiteX12" fmla="*/ 89267 w 463791"/>
                <a:gd name="connsiteY12" fmla="*/ 503705 h 853466"/>
                <a:gd name="connsiteX13" fmla="*/ 89405 w 463791"/>
                <a:gd name="connsiteY13" fmla="*/ 733589 h 853466"/>
                <a:gd name="connsiteX14" fmla="*/ 47101 w 463791"/>
                <a:gd name="connsiteY14" fmla="*/ 792058 h 853466"/>
                <a:gd name="connsiteX15" fmla="*/ 40429 w 463791"/>
                <a:gd name="connsiteY15" fmla="*/ 791645 h 853466"/>
                <a:gd name="connsiteX16" fmla="*/ 258 w 463791"/>
                <a:gd name="connsiteY16" fmla="*/ 731869 h 853466"/>
                <a:gd name="connsiteX17" fmla="*/ 120 w 463791"/>
                <a:gd name="connsiteY17" fmla="*/ 501985 h 853466"/>
                <a:gd name="connsiteX18" fmla="*/ 42424 w 463791"/>
                <a:gd name="connsiteY18" fmla="*/ 443517 h 853466"/>
                <a:gd name="connsiteX19" fmla="*/ 227372 w 463791"/>
                <a:gd name="connsiteY19" fmla="*/ 382048 h 853466"/>
                <a:gd name="connsiteX20" fmla="*/ 342263 w 463791"/>
                <a:gd name="connsiteY20" fmla="*/ 382160 h 853466"/>
                <a:gd name="connsiteX21" fmla="*/ 400732 w 463791"/>
                <a:gd name="connsiteY21" fmla="*/ 424464 h 853466"/>
                <a:gd name="connsiteX22" fmla="*/ 400319 w 463791"/>
                <a:gd name="connsiteY22" fmla="*/ 431136 h 853466"/>
                <a:gd name="connsiteX23" fmla="*/ 340544 w 463791"/>
                <a:gd name="connsiteY23" fmla="*/ 471307 h 853466"/>
                <a:gd name="connsiteX24" fmla="*/ 110659 w 463791"/>
                <a:gd name="connsiteY24" fmla="*/ 471445 h 853466"/>
                <a:gd name="connsiteX25" fmla="*/ 52191 w 463791"/>
                <a:gd name="connsiteY25" fmla="*/ 429141 h 853466"/>
                <a:gd name="connsiteX26" fmla="*/ 52604 w 463791"/>
                <a:gd name="connsiteY26" fmla="*/ 422469 h 853466"/>
                <a:gd name="connsiteX27" fmla="*/ 112379 w 463791"/>
                <a:gd name="connsiteY27" fmla="*/ 382298 h 853466"/>
                <a:gd name="connsiteX28" fmla="*/ 227372 w 463791"/>
                <a:gd name="connsiteY28" fmla="*/ 382048 h 853466"/>
                <a:gd name="connsiteX29" fmla="*/ 416691 w 463791"/>
                <a:gd name="connsiteY29" fmla="*/ 61546 h 853466"/>
                <a:gd name="connsiteX30" fmla="*/ 423363 w 463791"/>
                <a:gd name="connsiteY30" fmla="*/ 61959 h 853466"/>
                <a:gd name="connsiteX31" fmla="*/ 463534 w 463791"/>
                <a:gd name="connsiteY31" fmla="*/ 121734 h 853466"/>
                <a:gd name="connsiteX32" fmla="*/ 463672 w 463791"/>
                <a:gd name="connsiteY32" fmla="*/ 351618 h 853466"/>
                <a:gd name="connsiteX33" fmla="*/ 421368 w 463791"/>
                <a:gd name="connsiteY33" fmla="*/ 410087 h 853466"/>
                <a:gd name="connsiteX34" fmla="*/ 414696 w 463791"/>
                <a:gd name="connsiteY34" fmla="*/ 409674 h 853466"/>
                <a:gd name="connsiteX35" fmla="*/ 374524 w 463791"/>
                <a:gd name="connsiteY35" fmla="*/ 349898 h 853466"/>
                <a:gd name="connsiteX36" fmla="*/ 374387 w 463791"/>
                <a:gd name="connsiteY36" fmla="*/ 120014 h 853466"/>
                <a:gd name="connsiteX37" fmla="*/ 416691 w 463791"/>
                <a:gd name="connsiteY37" fmla="*/ 61546 h 853466"/>
                <a:gd name="connsiteX38" fmla="*/ 227304 w 463791"/>
                <a:gd name="connsiteY38" fmla="*/ 8 h 853466"/>
                <a:gd name="connsiteX39" fmla="*/ 342195 w 463791"/>
                <a:gd name="connsiteY39" fmla="*/ 120 h 853466"/>
                <a:gd name="connsiteX40" fmla="*/ 400663 w 463791"/>
                <a:gd name="connsiteY40" fmla="*/ 42424 h 853466"/>
                <a:gd name="connsiteX41" fmla="*/ 400251 w 463791"/>
                <a:gd name="connsiteY41" fmla="*/ 49096 h 853466"/>
                <a:gd name="connsiteX42" fmla="*/ 340475 w 463791"/>
                <a:gd name="connsiteY42" fmla="*/ 89267 h 853466"/>
                <a:gd name="connsiteX43" fmla="*/ 110591 w 463791"/>
                <a:gd name="connsiteY43" fmla="*/ 89405 h 853466"/>
                <a:gd name="connsiteX44" fmla="*/ 52123 w 463791"/>
                <a:gd name="connsiteY44" fmla="*/ 47101 h 853466"/>
                <a:gd name="connsiteX45" fmla="*/ 52535 w 463791"/>
                <a:gd name="connsiteY45" fmla="*/ 40429 h 853466"/>
                <a:gd name="connsiteX46" fmla="*/ 112311 w 463791"/>
                <a:gd name="connsiteY46" fmla="*/ 258 h 853466"/>
                <a:gd name="connsiteX47" fmla="*/ 227304 w 463791"/>
                <a:gd name="connsiteY47" fmla="*/ 8 h 85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63791" h="853466">
                  <a:moveTo>
                    <a:pt x="241818" y="763950"/>
                  </a:moveTo>
                  <a:cubicBezTo>
                    <a:pt x="290640" y="763925"/>
                    <a:pt x="339444" y="763959"/>
                    <a:pt x="356709" y="764062"/>
                  </a:cubicBezTo>
                  <a:cubicBezTo>
                    <a:pt x="372117" y="764062"/>
                    <a:pt x="410982" y="792127"/>
                    <a:pt x="415178" y="806366"/>
                  </a:cubicBezTo>
                  <a:cubicBezTo>
                    <a:pt x="415797" y="808429"/>
                    <a:pt x="415521" y="811043"/>
                    <a:pt x="414765" y="813038"/>
                  </a:cubicBezTo>
                  <a:cubicBezTo>
                    <a:pt x="408918" y="828377"/>
                    <a:pt x="371842" y="853209"/>
                    <a:pt x="354989" y="853209"/>
                  </a:cubicBezTo>
                  <a:cubicBezTo>
                    <a:pt x="320321" y="853484"/>
                    <a:pt x="159636" y="853553"/>
                    <a:pt x="125105" y="853347"/>
                  </a:cubicBezTo>
                  <a:cubicBezTo>
                    <a:pt x="109697" y="853347"/>
                    <a:pt x="70833" y="825282"/>
                    <a:pt x="66637" y="811043"/>
                  </a:cubicBezTo>
                  <a:cubicBezTo>
                    <a:pt x="66018" y="809048"/>
                    <a:pt x="66293" y="806434"/>
                    <a:pt x="67050" y="804371"/>
                  </a:cubicBezTo>
                  <a:cubicBezTo>
                    <a:pt x="72828" y="789031"/>
                    <a:pt x="109972" y="764200"/>
                    <a:pt x="126825" y="764200"/>
                  </a:cubicBezTo>
                  <a:cubicBezTo>
                    <a:pt x="144159" y="764062"/>
                    <a:pt x="192997" y="763976"/>
                    <a:pt x="241818" y="763950"/>
                  </a:cubicBezTo>
                  <a:close/>
                  <a:moveTo>
                    <a:pt x="42424" y="443517"/>
                  </a:moveTo>
                  <a:cubicBezTo>
                    <a:pt x="44487" y="442898"/>
                    <a:pt x="47101" y="443173"/>
                    <a:pt x="49096" y="443930"/>
                  </a:cubicBezTo>
                  <a:cubicBezTo>
                    <a:pt x="64435" y="449777"/>
                    <a:pt x="89267" y="486852"/>
                    <a:pt x="89267" y="503705"/>
                  </a:cubicBezTo>
                  <a:cubicBezTo>
                    <a:pt x="89542" y="538373"/>
                    <a:pt x="89611" y="699058"/>
                    <a:pt x="89405" y="733589"/>
                  </a:cubicBezTo>
                  <a:cubicBezTo>
                    <a:pt x="89405" y="748997"/>
                    <a:pt x="61340" y="787862"/>
                    <a:pt x="47101" y="792058"/>
                  </a:cubicBezTo>
                  <a:cubicBezTo>
                    <a:pt x="45106" y="792608"/>
                    <a:pt x="42424" y="792401"/>
                    <a:pt x="40429" y="791645"/>
                  </a:cubicBezTo>
                  <a:cubicBezTo>
                    <a:pt x="25089" y="785867"/>
                    <a:pt x="258" y="748722"/>
                    <a:pt x="258" y="731869"/>
                  </a:cubicBezTo>
                  <a:cubicBezTo>
                    <a:pt x="-18" y="697201"/>
                    <a:pt x="-86" y="536516"/>
                    <a:pt x="120" y="501985"/>
                  </a:cubicBezTo>
                  <a:cubicBezTo>
                    <a:pt x="120" y="486577"/>
                    <a:pt x="28185" y="447713"/>
                    <a:pt x="42424" y="443517"/>
                  </a:cubicBezTo>
                  <a:close/>
                  <a:moveTo>
                    <a:pt x="227372" y="382048"/>
                  </a:moveTo>
                  <a:cubicBezTo>
                    <a:pt x="276194" y="382022"/>
                    <a:pt x="324998" y="382057"/>
                    <a:pt x="342263" y="382160"/>
                  </a:cubicBezTo>
                  <a:cubicBezTo>
                    <a:pt x="357671" y="382160"/>
                    <a:pt x="396536" y="410225"/>
                    <a:pt x="400732" y="424464"/>
                  </a:cubicBezTo>
                  <a:cubicBezTo>
                    <a:pt x="401351" y="426458"/>
                    <a:pt x="401075" y="429072"/>
                    <a:pt x="400319" y="431136"/>
                  </a:cubicBezTo>
                  <a:cubicBezTo>
                    <a:pt x="394541" y="446475"/>
                    <a:pt x="357396" y="471307"/>
                    <a:pt x="340544" y="471307"/>
                  </a:cubicBezTo>
                  <a:cubicBezTo>
                    <a:pt x="305875" y="471582"/>
                    <a:pt x="145190" y="471651"/>
                    <a:pt x="110659" y="471445"/>
                  </a:cubicBezTo>
                  <a:cubicBezTo>
                    <a:pt x="95251" y="471445"/>
                    <a:pt x="56387" y="443380"/>
                    <a:pt x="52191" y="429141"/>
                  </a:cubicBezTo>
                  <a:cubicBezTo>
                    <a:pt x="51572" y="427078"/>
                    <a:pt x="51847" y="424464"/>
                    <a:pt x="52604" y="422469"/>
                  </a:cubicBezTo>
                  <a:cubicBezTo>
                    <a:pt x="58451" y="407129"/>
                    <a:pt x="95526" y="382298"/>
                    <a:pt x="112379" y="382298"/>
                  </a:cubicBezTo>
                  <a:cubicBezTo>
                    <a:pt x="129713" y="382160"/>
                    <a:pt x="178551" y="382074"/>
                    <a:pt x="227372" y="382048"/>
                  </a:cubicBezTo>
                  <a:close/>
                  <a:moveTo>
                    <a:pt x="416691" y="61546"/>
                  </a:moveTo>
                  <a:cubicBezTo>
                    <a:pt x="418754" y="60927"/>
                    <a:pt x="421368" y="61202"/>
                    <a:pt x="423363" y="61959"/>
                  </a:cubicBezTo>
                  <a:cubicBezTo>
                    <a:pt x="438702" y="67806"/>
                    <a:pt x="463534" y="104881"/>
                    <a:pt x="463534" y="121734"/>
                  </a:cubicBezTo>
                  <a:cubicBezTo>
                    <a:pt x="463809" y="156402"/>
                    <a:pt x="463878" y="317087"/>
                    <a:pt x="463672" y="351618"/>
                  </a:cubicBezTo>
                  <a:cubicBezTo>
                    <a:pt x="463672" y="367026"/>
                    <a:pt x="435607" y="405891"/>
                    <a:pt x="421368" y="410087"/>
                  </a:cubicBezTo>
                  <a:cubicBezTo>
                    <a:pt x="419373" y="410706"/>
                    <a:pt x="416691" y="410430"/>
                    <a:pt x="414696" y="409674"/>
                  </a:cubicBezTo>
                  <a:cubicBezTo>
                    <a:pt x="399356" y="403896"/>
                    <a:pt x="374524" y="366751"/>
                    <a:pt x="374524" y="349898"/>
                  </a:cubicBezTo>
                  <a:cubicBezTo>
                    <a:pt x="374249" y="315230"/>
                    <a:pt x="374181" y="154545"/>
                    <a:pt x="374387" y="120014"/>
                  </a:cubicBezTo>
                  <a:cubicBezTo>
                    <a:pt x="374387" y="104606"/>
                    <a:pt x="402452" y="65742"/>
                    <a:pt x="416691" y="61546"/>
                  </a:cubicBezTo>
                  <a:close/>
                  <a:moveTo>
                    <a:pt x="227304" y="8"/>
                  </a:moveTo>
                  <a:cubicBezTo>
                    <a:pt x="276126" y="-18"/>
                    <a:pt x="324930" y="17"/>
                    <a:pt x="342195" y="120"/>
                  </a:cubicBezTo>
                  <a:cubicBezTo>
                    <a:pt x="357603" y="120"/>
                    <a:pt x="396467" y="28185"/>
                    <a:pt x="400663" y="42424"/>
                  </a:cubicBezTo>
                  <a:cubicBezTo>
                    <a:pt x="401282" y="44487"/>
                    <a:pt x="401007" y="47101"/>
                    <a:pt x="400251" y="49096"/>
                  </a:cubicBezTo>
                  <a:cubicBezTo>
                    <a:pt x="394404" y="64435"/>
                    <a:pt x="357328" y="89267"/>
                    <a:pt x="340475" y="89267"/>
                  </a:cubicBezTo>
                  <a:cubicBezTo>
                    <a:pt x="305807" y="89542"/>
                    <a:pt x="145122" y="89611"/>
                    <a:pt x="110591" y="89405"/>
                  </a:cubicBezTo>
                  <a:cubicBezTo>
                    <a:pt x="95183" y="89405"/>
                    <a:pt x="56319" y="61340"/>
                    <a:pt x="52123" y="47101"/>
                  </a:cubicBezTo>
                  <a:cubicBezTo>
                    <a:pt x="51572" y="45106"/>
                    <a:pt x="51848" y="42492"/>
                    <a:pt x="52535" y="40429"/>
                  </a:cubicBezTo>
                  <a:cubicBezTo>
                    <a:pt x="58314" y="25089"/>
                    <a:pt x="95458" y="258"/>
                    <a:pt x="112311" y="258"/>
                  </a:cubicBezTo>
                  <a:cubicBezTo>
                    <a:pt x="129645" y="120"/>
                    <a:pt x="178483" y="34"/>
                    <a:pt x="227304" y="8"/>
                  </a:cubicBezTo>
                  <a:close/>
                </a:path>
              </a:pathLst>
            </a:custGeom>
            <a:solidFill>
              <a:srgbClr val="020202"/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0268AA-2DEB-4593-BC60-DFDD33A1BD30}"/>
                </a:ext>
              </a:extLst>
            </p:cNvPr>
            <p:cNvSpPr txBox="1"/>
            <p:nvPr/>
          </p:nvSpPr>
          <p:spPr>
            <a:xfrm>
              <a:off x="1691271" y="3374349"/>
              <a:ext cx="1018056" cy="166005"/>
            </a:xfrm>
            <a:custGeom>
              <a:avLst/>
              <a:gdLst/>
              <a:ahLst/>
              <a:cxnLst/>
              <a:rect l="l" t="t" r="r" b="b"/>
              <a:pathLst>
                <a:path w="2039912" h="332630">
                  <a:moveTo>
                    <a:pt x="1752153" y="117871"/>
                  </a:moveTo>
                  <a:cubicBezTo>
                    <a:pt x="1733698" y="117871"/>
                    <a:pt x="1718183" y="124048"/>
                    <a:pt x="1705607" y="136401"/>
                  </a:cubicBezTo>
                  <a:cubicBezTo>
                    <a:pt x="1693031" y="148753"/>
                    <a:pt x="1686073" y="165273"/>
                    <a:pt x="1684734" y="185960"/>
                  </a:cubicBezTo>
                  <a:lnTo>
                    <a:pt x="1817116" y="185960"/>
                  </a:lnTo>
                  <a:cubicBezTo>
                    <a:pt x="1815331" y="166017"/>
                    <a:pt x="1810270" y="151060"/>
                    <a:pt x="1801936" y="141089"/>
                  </a:cubicBezTo>
                  <a:cubicBezTo>
                    <a:pt x="1789137" y="125611"/>
                    <a:pt x="1772542" y="117871"/>
                    <a:pt x="1752153" y="117871"/>
                  </a:cubicBezTo>
                  <a:close/>
                  <a:moveTo>
                    <a:pt x="1371153" y="117871"/>
                  </a:moveTo>
                  <a:cubicBezTo>
                    <a:pt x="1352698" y="117871"/>
                    <a:pt x="1337183" y="124048"/>
                    <a:pt x="1324607" y="136401"/>
                  </a:cubicBezTo>
                  <a:cubicBezTo>
                    <a:pt x="1312031" y="148753"/>
                    <a:pt x="1305073" y="165273"/>
                    <a:pt x="1303734" y="185960"/>
                  </a:cubicBezTo>
                  <a:lnTo>
                    <a:pt x="1436116" y="185960"/>
                  </a:lnTo>
                  <a:cubicBezTo>
                    <a:pt x="1434331" y="166017"/>
                    <a:pt x="1429270" y="151060"/>
                    <a:pt x="1420936" y="141089"/>
                  </a:cubicBezTo>
                  <a:cubicBezTo>
                    <a:pt x="1408137" y="125611"/>
                    <a:pt x="1391542" y="117871"/>
                    <a:pt x="1371153" y="117871"/>
                  </a:cubicBezTo>
                  <a:close/>
                  <a:moveTo>
                    <a:pt x="1998612" y="84832"/>
                  </a:moveTo>
                  <a:cubicBezTo>
                    <a:pt x="2012156" y="84832"/>
                    <a:pt x="2025922" y="89148"/>
                    <a:pt x="2039912" y="97780"/>
                  </a:cubicBezTo>
                  <a:lnTo>
                    <a:pt x="2026071" y="135061"/>
                  </a:lnTo>
                  <a:cubicBezTo>
                    <a:pt x="2016248" y="129257"/>
                    <a:pt x="2006426" y="126355"/>
                    <a:pt x="1996603" y="126355"/>
                  </a:cubicBezTo>
                  <a:cubicBezTo>
                    <a:pt x="1987822" y="126355"/>
                    <a:pt x="1979934" y="128996"/>
                    <a:pt x="1972939" y="134280"/>
                  </a:cubicBezTo>
                  <a:cubicBezTo>
                    <a:pt x="1965945" y="139563"/>
                    <a:pt x="1960959" y="146893"/>
                    <a:pt x="1957982" y="156269"/>
                  </a:cubicBezTo>
                  <a:cubicBezTo>
                    <a:pt x="1953517" y="170557"/>
                    <a:pt x="1951285" y="186184"/>
                    <a:pt x="1951285" y="203150"/>
                  </a:cubicBezTo>
                  <a:lnTo>
                    <a:pt x="1951285" y="327273"/>
                  </a:lnTo>
                  <a:lnTo>
                    <a:pt x="1911101" y="327273"/>
                  </a:lnTo>
                  <a:lnTo>
                    <a:pt x="1911101" y="90189"/>
                  </a:lnTo>
                  <a:lnTo>
                    <a:pt x="1947267" y="90189"/>
                  </a:lnTo>
                  <a:lnTo>
                    <a:pt x="1947267" y="126131"/>
                  </a:lnTo>
                  <a:cubicBezTo>
                    <a:pt x="1956494" y="109314"/>
                    <a:pt x="1965014" y="98226"/>
                    <a:pt x="1972828" y="92868"/>
                  </a:cubicBezTo>
                  <a:cubicBezTo>
                    <a:pt x="1980641" y="87511"/>
                    <a:pt x="1989236" y="84832"/>
                    <a:pt x="1998612" y="84832"/>
                  </a:cubicBezTo>
                  <a:close/>
                  <a:moveTo>
                    <a:pt x="1751707" y="84832"/>
                  </a:moveTo>
                  <a:cubicBezTo>
                    <a:pt x="1783407" y="84832"/>
                    <a:pt x="1809303" y="95622"/>
                    <a:pt x="1829395" y="117202"/>
                  </a:cubicBezTo>
                  <a:cubicBezTo>
                    <a:pt x="1849487" y="138782"/>
                    <a:pt x="1859533" y="169143"/>
                    <a:pt x="1859533" y="208285"/>
                  </a:cubicBezTo>
                  <a:cubicBezTo>
                    <a:pt x="1859533" y="210666"/>
                    <a:pt x="1859458" y="214238"/>
                    <a:pt x="1859309" y="219000"/>
                  </a:cubicBezTo>
                  <a:lnTo>
                    <a:pt x="1682501" y="219000"/>
                  </a:lnTo>
                  <a:cubicBezTo>
                    <a:pt x="1683990" y="245045"/>
                    <a:pt x="1691357" y="264988"/>
                    <a:pt x="1704602" y="278829"/>
                  </a:cubicBezTo>
                  <a:cubicBezTo>
                    <a:pt x="1717848" y="292670"/>
                    <a:pt x="1734368" y="299591"/>
                    <a:pt x="1754162" y="299591"/>
                  </a:cubicBezTo>
                  <a:cubicBezTo>
                    <a:pt x="1768896" y="299591"/>
                    <a:pt x="1781472" y="295721"/>
                    <a:pt x="1791890" y="287982"/>
                  </a:cubicBezTo>
                  <a:cubicBezTo>
                    <a:pt x="1802308" y="280243"/>
                    <a:pt x="1810568" y="267890"/>
                    <a:pt x="1816670" y="250924"/>
                  </a:cubicBezTo>
                  <a:lnTo>
                    <a:pt x="1858193" y="256058"/>
                  </a:lnTo>
                  <a:cubicBezTo>
                    <a:pt x="1851645" y="280317"/>
                    <a:pt x="1839515" y="299144"/>
                    <a:pt x="1821805" y="312539"/>
                  </a:cubicBezTo>
                  <a:cubicBezTo>
                    <a:pt x="1804094" y="325933"/>
                    <a:pt x="1781472" y="332630"/>
                    <a:pt x="1753939" y="332630"/>
                  </a:cubicBezTo>
                  <a:cubicBezTo>
                    <a:pt x="1719262" y="332630"/>
                    <a:pt x="1691766" y="321952"/>
                    <a:pt x="1671451" y="300595"/>
                  </a:cubicBezTo>
                  <a:cubicBezTo>
                    <a:pt x="1651136" y="279238"/>
                    <a:pt x="1640978" y="249287"/>
                    <a:pt x="1640978" y="210740"/>
                  </a:cubicBezTo>
                  <a:cubicBezTo>
                    <a:pt x="1640978" y="170854"/>
                    <a:pt x="1651248" y="139898"/>
                    <a:pt x="1671786" y="117871"/>
                  </a:cubicBezTo>
                  <a:cubicBezTo>
                    <a:pt x="1692324" y="95845"/>
                    <a:pt x="1718964" y="84832"/>
                    <a:pt x="1751707" y="84832"/>
                  </a:cubicBezTo>
                  <a:close/>
                  <a:moveTo>
                    <a:pt x="1370707" y="84832"/>
                  </a:moveTo>
                  <a:cubicBezTo>
                    <a:pt x="1402407" y="84832"/>
                    <a:pt x="1428303" y="95622"/>
                    <a:pt x="1448395" y="117202"/>
                  </a:cubicBezTo>
                  <a:cubicBezTo>
                    <a:pt x="1468487" y="138782"/>
                    <a:pt x="1478533" y="169143"/>
                    <a:pt x="1478533" y="208285"/>
                  </a:cubicBezTo>
                  <a:cubicBezTo>
                    <a:pt x="1478533" y="210666"/>
                    <a:pt x="1478458" y="214238"/>
                    <a:pt x="1478309" y="219000"/>
                  </a:cubicBezTo>
                  <a:lnTo>
                    <a:pt x="1301501" y="219000"/>
                  </a:lnTo>
                  <a:cubicBezTo>
                    <a:pt x="1302990" y="245045"/>
                    <a:pt x="1310357" y="264988"/>
                    <a:pt x="1323602" y="278829"/>
                  </a:cubicBezTo>
                  <a:cubicBezTo>
                    <a:pt x="1336848" y="292670"/>
                    <a:pt x="1353368" y="299591"/>
                    <a:pt x="1373162" y="299591"/>
                  </a:cubicBezTo>
                  <a:cubicBezTo>
                    <a:pt x="1387896" y="299591"/>
                    <a:pt x="1400472" y="295721"/>
                    <a:pt x="1410890" y="287982"/>
                  </a:cubicBezTo>
                  <a:cubicBezTo>
                    <a:pt x="1421308" y="280243"/>
                    <a:pt x="1429568" y="267890"/>
                    <a:pt x="1435670" y="250924"/>
                  </a:cubicBezTo>
                  <a:lnTo>
                    <a:pt x="1477193" y="256058"/>
                  </a:lnTo>
                  <a:cubicBezTo>
                    <a:pt x="1470645" y="280317"/>
                    <a:pt x="1458515" y="299144"/>
                    <a:pt x="1440805" y="312539"/>
                  </a:cubicBezTo>
                  <a:cubicBezTo>
                    <a:pt x="1423094" y="325933"/>
                    <a:pt x="1400472" y="332630"/>
                    <a:pt x="1372939" y="332630"/>
                  </a:cubicBezTo>
                  <a:cubicBezTo>
                    <a:pt x="1338262" y="332630"/>
                    <a:pt x="1310766" y="321952"/>
                    <a:pt x="1290451" y="300595"/>
                  </a:cubicBezTo>
                  <a:cubicBezTo>
                    <a:pt x="1270136" y="279238"/>
                    <a:pt x="1259978" y="249287"/>
                    <a:pt x="1259978" y="210740"/>
                  </a:cubicBezTo>
                  <a:cubicBezTo>
                    <a:pt x="1259978" y="170854"/>
                    <a:pt x="1270248" y="139898"/>
                    <a:pt x="1290786" y="117871"/>
                  </a:cubicBezTo>
                  <a:cubicBezTo>
                    <a:pt x="1311324" y="95845"/>
                    <a:pt x="1337964" y="84832"/>
                    <a:pt x="1370707" y="84832"/>
                  </a:cubicBezTo>
                  <a:close/>
                  <a:moveTo>
                    <a:pt x="484286" y="36165"/>
                  </a:moveTo>
                  <a:lnTo>
                    <a:pt x="484286" y="144437"/>
                  </a:lnTo>
                  <a:lnTo>
                    <a:pt x="577378" y="144437"/>
                  </a:lnTo>
                  <a:cubicBezTo>
                    <a:pt x="597172" y="144437"/>
                    <a:pt x="612650" y="142391"/>
                    <a:pt x="623813" y="138298"/>
                  </a:cubicBezTo>
                  <a:cubicBezTo>
                    <a:pt x="634975" y="134205"/>
                    <a:pt x="643458" y="127657"/>
                    <a:pt x="649262" y="118653"/>
                  </a:cubicBezTo>
                  <a:cubicBezTo>
                    <a:pt x="655066" y="109649"/>
                    <a:pt x="657969" y="99863"/>
                    <a:pt x="657969" y="89296"/>
                  </a:cubicBezTo>
                  <a:cubicBezTo>
                    <a:pt x="657969" y="73818"/>
                    <a:pt x="652350" y="61094"/>
                    <a:pt x="641114" y="51122"/>
                  </a:cubicBezTo>
                  <a:cubicBezTo>
                    <a:pt x="629877" y="41151"/>
                    <a:pt x="612130" y="36165"/>
                    <a:pt x="587871" y="36165"/>
                  </a:cubicBezTo>
                  <a:close/>
                  <a:moveTo>
                    <a:pt x="1577875" y="7367"/>
                  </a:moveTo>
                  <a:lnTo>
                    <a:pt x="1577875" y="90189"/>
                  </a:lnTo>
                  <a:lnTo>
                    <a:pt x="1618282" y="90189"/>
                  </a:lnTo>
                  <a:lnTo>
                    <a:pt x="1618282" y="121443"/>
                  </a:lnTo>
                  <a:lnTo>
                    <a:pt x="1577875" y="121443"/>
                  </a:lnTo>
                  <a:lnTo>
                    <a:pt x="1577875" y="260077"/>
                  </a:lnTo>
                  <a:cubicBezTo>
                    <a:pt x="1577875" y="271537"/>
                    <a:pt x="1578582" y="278903"/>
                    <a:pt x="1579996" y="282178"/>
                  </a:cubicBezTo>
                  <a:cubicBezTo>
                    <a:pt x="1581410" y="285452"/>
                    <a:pt x="1583717" y="288056"/>
                    <a:pt x="1586917" y="289991"/>
                  </a:cubicBezTo>
                  <a:cubicBezTo>
                    <a:pt x="1590116" y="291926"/>
                    <a:pt x="1594693" y="292893"/>
                    <a:pt x="1600646" y="292893"/>
                  </a:cubicBezTo>
                  <a:cubicBezTo>
                    <a:pt x="1605111" y="292893"/>
                    <a:pt x="1610990" y="292372"/>
                    <a:pt x="1618282" y="291331"/>
                  </a:cubicBezTo>
                  <a:lnTo>
                    <a:pt x="1624086" y="326826"/>
                  </a:lnTo>
                  <a:cubicBezTo>
                    <a:pt x="1612775" y="329207"/>
                    <a:pt x="1602655" y="330398"/>
                    <a:pt x="1593725" y="330398"/>
                  </a:cubicBezTo>
                  <a:cubicBezTo>
                    <a:pt x="1579140" y="330398"/>
                    <a:pt x="1567829" y="328091"/>
                    <a:pt x="1559793" y="323478"/>
                  </a:cubicBezTo>
                  <a:cubicBezTo>
                    <a:pt x="1551756" y="318864"/>
                    <a:pt x="1546100" y="312799"/>
                    <a:pt x="1542826" y="305283"/>
                  </a:cubicBezTo>
                  <a:cubicBezTo>
                    <a:pt x="1539552" y="297767"/>
                    <a:pt x="1537915" y="281954"/>
                    <a:pt x="1537915" y="257844"/>
                  </a:cubicBezTo>
                  <a:lnTo>
                    <a:pt x="1537915" y="121443"/>
                  </a:lnTo>
                  <a:lnTo>
                    <a:pt x="1508447" y="121443"/>
                  </a:lnTo>
                  <a:lnTo>
                    <a:pt x="1508447" y="90189"/>
                  </a:lnTo>
                  <a:lnTo>
                    <a:pt x="1537915" y="90189"/>
                  </a:lnTo>
                  <a:lnTo>
                    <a:pt x="1537915" y="31477"/>
                  </a:lnTo>
                  <a:close/>
                  <a:moveTo>
                    <a:pt x="905693" y="0"/>
                  </a:moveTo>
                  <a:lnTo>
                    <a:pt x="970880" y="0"/>
                  </a:lnTo>
                  <a:lnTo>
                    <a:pt x="1048345" y="231725"/>
                  </a:lnTo>
                  <a:cubicBezTo>
                    <a:pt x="1055488" y="253305"/>
                    <a:pt x="1060697" y="269453"/>
                    <a:pt x="1063972" y="280169"/>
                  </a:cubicBezTo>
                  <a:cubicBezTo>
                    <a:pt x="1067692" y="268262"/>
                    <a:pt x="1073497" y="250775"/>
                    <a:pt x="1081385" y="227707"/>
                  </a:cubicBezTo>
                  <a:lnTo>
                    <a:pt x="1159743" y="0"/>
                  </a:lnTo>
                  <a:lnTo>
                    <a:pt x="1218009" y="0"/>
                  </a:lnTo>
                  <a:lnTo>
                    <a:pt x="1218009" y="327273"/>
                  </a:lnTo>
                  <a:lnTo>
                    <a:pt x="1176263" y="327273"/>
                  </a:lnTo>
                  <a:lnTo>
                    <a:pt x="1176263" y="53354"/>
                  </a:lnTo>
                  <a:lnTo>
                    <a:pt x="1081161" y="327273"/>
                  </a:lnTo>
                  <a:lnTo>
                    <a:pt x="1042094" y="327273"/>
                  </a:lnTo>
                  <a:lnTo>
                    <a:pt x="947439" y="48666"/>
                  </a:lnTo>
                  <a:lnTo>
                    <a:pt x="947439" y="327273"/>
                  </a:lnTo>
                  <a:lnTo>
                    <a:pt x="905693" y="327273"/>
                  </a:lnTo>
                  <a:close/>
                  <a:moveTo>
                    <a:pt x="440977" y="0"/>
                  </a:moveTo>
                  <a:lnTo>
                    <a:pt x="586085" y="0"/>
                  </a:lnTo>
                  <a:cubicBezTo>
                    <a:pt x="615255" y="0"/>
                    <a:pt x="637430" y="2939"/>
                    <a:pt x="652611" y="8818"/>
                  </a:cubicBezTo>
                  <a:cubicBezTo>
                    <a:pt x="667791" y="14696"/>
                    <a:pt x="679921" y="25077"/>
                    <a:pt x="688999" y="39960"/>
                  </a:cubicBezTo>
                  <a:cubicBezTo>
                    <a:pt x="698078" y="54843"/>
                    <a:pt x="702617" y="71288"/>
                    <a:pt x="702617" y="89296"/>
                  </a:cubicBezTo>
                  <a:cubicBezTo>
                    <a:pt x="702617" y="112514"/>
                    <a:pt x="695101" y="132085"/>
                    <a:pt x="680070" y="148009"/>
                  </a:cubicBezTo>
                  <a:cubicBezTo>
                    <a:pt x="665038" y="163934"/>
                    <a:pt x="641821" y="174054"/>
                    <a:pt x="610418" y="178370"/>
                  </a:cubicBezTo>
                  <a:cubicBezTo>
                    <a:pt x="621878" y="183877"/>
                    <a:pt x="630584" y="189309"/>
                    <a:pt x="636537" y="194667"/>
                  </a:cubicBezTo>
                  <a:cubicBezTo>
                    <a:pt x="649188" y="206275"/>
                    <a:pt x="661168" y="220786"/>
                    <a:pt x="672479" y="238199"/>
                  </a:cubicBezTo>
                  <a:lnTo>
                    <a:pt x="729406" y="327273"/>
                  </a:lnTo>
                  <a:lnTo>
                    <a:pt x="674935" y="327273"/>
                  </a:lnTo>
                  <a:lnTo>
                    <a:pt x="631626" y="259184"/>
                  </a:lnTo>
                  <a:cubicBezTo>
                    <a:pt x="618976" y="239538"/>
                    <a:pt x="608558" y="224507"/>
                    <a:pt x="600372" y="214089"/>
                  </a:cubicBezTo>
                  <a:cubicBezTo>
                    <a:pt x="592187" y="203671"/>
                    <a:pt x="584857" y="196378"/>
                    <a:pt x="578383" y="192211"/>
                  </a:cubicBezTo>
                  <a:cubicBezTo>
                    <a:pt x="571909" y="188044"/>
                    <a:pt x="565323" y="185142"/>
                    <a:pt x="558626" y="183505"/>
                  </a:cubicBezTo>
                  <a:cubicBezTo>
                    <a:pt x="553715" y="182463"/>
                    <a:pt x="545678" y="181942"/>
                    <a:pt x="534516" y="181942"/>
                  </a:cubicBezTo>
                  <a:lnTo>
                    <a:pt x="484286" y="181942"/>
                  </a:lnTo>
                  <a:lnTo>
                    <a:pt x="484286" y="327273"/>
                  </a:lnTo>
                  <a:lnTo>
                    <a:pt x="440977" y="327273"/>
                  </a:lnTo>
                  <a:close/>
                  <a:moveTo>
                    <a:pt x="106486" y="0"/>
                  </a:moveTo>
                  <a:lnTo>
                    <a:pt x="150911" y="0"/>
                  </a:lnTo>
                  <a:lnTo>
                    <a:pt x="322808" y="256951"/>
                  </a:lnTo>
                  <a:lnTo>
                    <a:pt x="322808" y="0"/>
                  </a:lnTo>
                  <a:lnTo>
                    <a:pt x="364331" y="0"/>
                  </a:lnTo>
                  <a:lnTo>
                    <a:pt x="364331" y="327273"/>
                  </a:lnTo>
                  <a:lnTo>
                    <a:pt x="319906" y="327273"/>
                  </a:lnTo>
                  <a:lnTo>
                    <a:pt x="148009" y="70098"/>
                  </a:lnTo>
                  <a:lnTo>
                    <a:pt x="148009" y="327273"/>
                  </a:lnTo>
                  <a:lnTo>
                    <a:pt x="106486" y="327273"/>
                  </a:lnTo>
                  <a:close/>
                  <a:moveTo>
                    <a:pt x="0" y="0"/>
                  </a:moveTo>
                  <a:lnTo>
                    <a:pt x="43309" y="0"/>
                  </a:lnTo>
                  <a:lnTo>
                    <a:pt x="43309" y="327273"/>
                  </a:lnTo>
                  <a:lnTo>
                    <a:pt x="0" y="3272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ko-KR" altLang="en-US" sz="3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408079-5680-4B06-9AD7-219ABCCE0EF3}"/>
                </a:ext>
              </a:extLst>
            </p:cNvPr>
            <p:cNvSpPr txBox="1"/>
            <p:nvPr/>
          </p:nvSpPr>
          <p:spPr>
            <a:xfrm>
              <a:off x="1699049" y="2960545"/>
              <a:ext cx="1002499" cy="265387"/>
            </a:xfrm>
            <a:custGeom>
              <a:avLst/>
              <a:gdLst/>
              <a:ahLst/>
              <a:cxnLst/>
              <a:rect l="l" t="t" r="r" b="b"/>
              <a:pathLst>
                <a:path w="1241802" h="328737">
                  <a:moveTo>
                    <a:pt x="387762" y="171351"/>
                  </a:moveTo>
                  <a:cubicBezTo>
                    <a:pt x="380360" y="178183"/>
                    <a:pt x="372437" y="184511"/>
                    <a:pt x="363991" y="190333"/>
                  </a:cubicBezTo>
                  <a:cubicBezTo>
                    <a:pt x="355545" y="196156"/>
                    <a:pt x="348528" y="201907"/>
                    <a:pt x="342941" y="207586"/>
                  </a:cubicBezTo>
                  <a:cubicBezTo>
                    <a:pt x="337354" y="213265"/>
                    <a:pt x="333675" y="218771"/>
                    <a:pt x="331903" y="224106"/>
                  </a:cubicBezTo>
                  <a:cubicBezTo>
                    <a:pt x="328385" y="239949"/>
                    <a:pt x="326625" y="248423"/>
                    <a:pt x="326625" y="249528"/>
                  </a:cubicBezTo>
                  <a:cubicBezTo>
                    <a:pt x="326625" y="256197"/>
                    <a:pt x="331753" y="259532"/>
                    <a:pt x="342008" y="259532"/>
                  </a:cubicBezTo>
                  <a:cubicBezTo>
                    <a:pt x="347317" y="259532"/>
                    <a:pt x="356302" y="255095"/>
                    <a:pt x="368961" y="246221"/>
                  </a:cubicBezTo>
                  <a:cubicBezTo>
                    <a:pt x="366485" y="241028"/>
                    <a:pt x="365246" y="234970"/>
                    <a:pt x="365246" y="228047"/>
                  </a:cubicBezTo>
                  <a:cubicBezTo>
                    <a:pt x="365246" y="218239"/>
                    <a:pt x="367196" y="208410"/>
                    <a:pt x="371094" y="198560"/>
                  </a:cubicBezTo>
                  <a:cubicBezTo>
                    <a:pt x="374993" y="188711"/>
                    <a:pt x="380549" y="179641"/>
                    <a:pt x="387762" y="171351"/>
                  </a:cubicBezTo>
                  <a:close/>
                  <a:moveTo>
                    <a:pt x="1199972" y="161975"/>
                  </a:moveTo>
                  <a:cubicBezTo>
                    <a:pt x="1198207" y="161975"/>
                    <a:pt x="1194620" y="163512"/>
                    <a:pt x="1189211" y="166586"/>
                  </a:cubicBezTo>
                  <a:cubicBezTo>
                    <a:pt x="1183802" y="169660"/>
                    <a:pt x="1178228" y="173758"/>
                    <a:pt x="1172489" y="178878"/>
                  </a:cubicBezTo>
                  <a:cubicBezTo>
                    <a:pt x="1166750" y="183999"/>
                    <a:pt x="1161606" y="190008"/>
                    <a:pt x="1157057" y="196905"/>
                  </a:cubicBezTo>
                  <a:cubicBezTo>
                    <a:pt x="1152509" y="203802"/>
                    <a:pt x="1149578" y="209524"/>
                    <a:pt x="1148264" y="214070"/>
                  </a:cubicBezTo>
                  <a:cubicBezTo>
                    <a:pt x="1156719" y="209361"/>
                    <a:pt x="1165435" y="203358"/>
                    <a:pt x="1174411" y="196059"/>
                  </a:cubicBezTo>
                  <a:cubicBezTo>
                    <a:pt x="1183387" y="188761"/>
                    <a:pt x="1189912" y="181938"/>
                    <a:pt x="1193986" y="175591"/>
                  </a:cubicBezTo>
                  <a:cubicBezTo>
                    <a:pt x="1198061" y="169243"/>
                    <a:pt x="1200098" y="164893"/>
                    <a:pt x="1200098" y="162540"/>
                  </a:cubicBezTo>
                  <a:cubicBezTo>
                    <a:pt x="1200098" y="162163"/>
                    <a:pt x="1200056" y="161975"/>
                    <a:pt x="1199972" y="161975"/>
                  </a:cubicBezTo>
                  <a:close/>
                  <a:moveTo>
                    <a:pt x="857072" y="161975"/>
                  </a:moveTo>
                  <a:cubicBezTo>
                    <a:pt x="855307" y="161975"/>
                    <a:pt x="851720" y="163512"/>
                    <a:pt x="846311" y="166586"/>
                  </a:cubicBezTo>
                  <a:cubicBezTo>
                    <a:pt x="840902" y="169660"/>
                    <a:pt x="835328" y="173758"/>
                    <a:pt x="829589" y="178878"/>
                  </a:cubicBezTo>
                  <a:cubicBezTo>
                    <a:pt x="823850" y="183999"/>
                    <a:pt x="818706" y="190008"/>
                    <a:pt x="814157" y="196905"/>
                  </a:cubicBezTo>
                  <a:cubicBezTo>
                    <a:pt x="809609" y="203802"/>
                    <a:pt x="806677" y="209524"/>
                    <a:pt x="805364" y="214070"/>
                  </a:cubicBezTo>
                  <a:cubicBezTo>
                    <a:pt x="813819" y="209361"/>
                    <a:pt x="822535" y="203358"/>
                    <a:pt x="831511" y="196059"/>
                  </a:cubicBezTo>
                  <a:cubicBezTo>
                    <a:pt x="840487" y="188761"/>
                    <a:pt x="847012" y="181938"/>
                    <a:pt x="851086" y="175591"/>
                  </a:cubicBezTo>
                  <a:cubicBezTo>
                    <a:pt x="855161" y="169243"/>
                    <a:pt x="857198" y="164893"/>
                    <a:pt x="857198" y="162540"/>
                  </a:cubicBezTo>
                  <a:cubicBezTo>
                    <a:pt x="857198" y="162163"/>
                    <a:pt x="857156" y="161975"/>
                    <a:pt x="857072" y="161975"/>
                  </a:cubicBezTo>
                  <a:close/>
                  <a:moveTo>
                    <a:pt x="390689" y="132060"/>
                  </a:moveTo>
                  <a:cubicBezTo>
                    <a:pt x="398314" y="132060"/>
                    <a:pt x="404682" y="133435"/>
                    <a:pt x="409794" y="136185"/>
                  </a:cubicBezTo>
                  <a:cubicBezTo>
                    <a:pt x="414905" y="138935"/>
                    <a:pt x="417461" y="143064"/>
                    <a:pt x="417461" y="148573"/>
                  </a:cubicBezTo>
                  <a:cubicBezTo>
                    <a:pt x="417461" y="152552"/>
                    <a:pt x="415785" y="155000"/>
                    <a:pt x="412434" y="155916"/>
                  </a:cubicBezTo>
                  <a:cubicBezTo>
                    <a:pt x="416685" y="156276"/>
                    <a:pt x="420152" y="158233"/>
                    <a:pt x="422836" y="161786"/>
                  </a:cubicBezTo>
                  <a:cubicBezTo>
                    <a:pt x="425519" y="165340"/>
                    <a:pt x="426861" y="171158"/>
                    <a:pt x="426861" y="179241"/>
                  </a:cubicBezTo>
                  <a:cubicBezTo>
                    <a:pt x="426861" y="186659"/>
                    <a:pt x="425164" y="195885"/>
                    <a:pt x="421770" y="206920"/>
                  </a:cubicBezTo>
                  <a:cubicBezTo>
                    <a:pt x="418376" y="217954"/>
                    <a:pt x="413953" y="227353"/>
                    <a:pt x="408499" y="235118"/>
                  </a:cubicBezTo>
                  <a:lnTo>
                    <a:pt x="409720" y="235237"/>
                  </a:lnTo>
                  <a:lnTo>
                    <a:pt x="411028" y="235237"/>
                  </a:lnTo>
                  <a:cubicBezTo>
                    <a:pt x="412833" y="235237"/>
                    <a:pt x="414711" y="234734"/>
                    <a:pt x="416662" y="233728"/>
                  </a:cubicBezTo>
                  <a:cubicBezTo>
                    <a:pt x="418613" y="232722"/>
                    <a:pt x="420188" y="231889"/>
                    <a:pt x="421388" y="231227"/>
                  </a:cubicBezTo>
                  <a:cubicBezTo>
                    <a:pt x="422588" y="230565"/>
                    <a:pt x="429447" y="226867"/>
                    <a:pt x="441965" y="220133"/>
                  </a:cubicBezTo>
                  <a:lnTo>
                    <a:pt x="441965" y="241198"/>
                  </a:lnTo>
                  <a:cubicBezTo>
                    <a:pt x="431073" y="251097"/>
                    <a:pt x="422425" y="257635"/>
                    <a:pt x="416023" y="260812"/>
                  </a:cubicBezTo>
                  <a:cubicBezTo>
                    <a:pt x="409621" y="263988"/>
                    <a:pt x="401301" y="265286"/>
                    <a:pt x="391062" y="264705"/>
                  </a:cubicBezTo>
                  <a:cubicBezTo>
                    <a:pt x="372182" y="287152"/>
                    <a:pt x="354785" y="298376"/>
                    <a:pt x="338872" y="298376"/>
                  </a:cubicBezTo>
                  <a:cubicBezTo>
                    <a:pt x="329610" y="298376"/>
                    <a:pt x="321287" y="295403"/>
                    <a:pt x="313902" y="289457"/>
                  </a:cubicBezTo>
                  <a:cubicBezTo>
                    <a:pt x="306518" y="283510"/>
                    <a:pt x="300690" y="275564"/>
                    <a:pt x="296420" y="265617"/>
                  </a:cubicBezTo>
                  <a:cubicBezTo>
                    <a:pt x="292149" y="255670"/>
                    <a:pt x="290014" y="244598"/>
                    <a:pt x="290014" y="232401"/>
                  </a:cubicBezTo>
                  <a:cubicBezTo>
                    <a:pt x="290014" y="222264"/>
                    <a:pt x="293248" y="211253"/>
                    <a:pt x="299716" y="199368"/>
                  </a:cubicBezTo>
                  <a:cubicBezTo>
                    <a:pt x="306184" y="187482"/>
                    <a:pt x="314484" y="176469"/>
                    <a:pt x="324616" y="166328"/>
                  </a:cubicBezTo>
                  <a:cubicBezTo>
                    <a:pt x="334748" y="156187"/>
                    <a:pt x="345699" y="147940"/>
                    <a:pt x="357469" y="141588"/>
                  </a:cubicBezTo>
                  <a:cubicBezTo>
                    <a:pt x="369240" y="135236"/>
                    <a:pt x="380313" y="132060"/>
                    <a:pt x="390689" y="132060"/>
                  </a:cubicBezTo>
                  <a:close/>
                  <a:moveTo>
                    <a:pt x="1098432" y="78918"/>
                  </a:moveTo>
                  <a:lnTo>
                    <a:pt x="1097318" y="79672"/>
                  </a:lnTo>
                  <a:cubicBezTo>
                    <a:pt x="1088904" y="86557"/>
                    <a:pt x="1079267" y="100379"/>
                    <a:pt x="1068404" y="121135"/>
                  </a:cubicBezTo>
                  <a:cubicBezTo>
                    <a:pt x="1057542" y="141892"/>
                    <a:pt x="1049856" y="161098"/>
                    <a:pt x="1045344" y="178753"/>
                  </a:cubicBezTo>
                  <a:cubicBezTo>
                    <a:pt x="1047419" y="172495"/>
                    <a:pt x="1051969" y="164666"/>
                    <a:pt x="1058995" y="155265"/>
                  </a:cubicBezTo>
                  <a:cubicBezTo>
                    <a:pt x="1066021" y="145865"/>
                    <a:pt x="1072629" y="135849"/>
                    <a:pt x="1078818" y="125218"/>
                  </a:cubicBezTo>
                  <a:cubicBezTo>
                    <a:pt x="1085008" y="114588"/>
                    <a:pt x="1089826" y="105125"/>
                    <a:pt x="1093275" y="96830"/>
                  </a:cubicBezTo>
                  <a:cubicBezTo>
                    <a:pt x="1094999" y="92682"/>
                    <a:pt x="1096293" y="89109"/>
                    <a:pt x="1097155" y="86108"/>
                  </a:cubicBezTo>
                  <a:close/>
                  <a:moveTo>
                    <a:pt x="993657" y="78918"/>
                  </a:moveTo>
                  <a:lnTo>
                    <a:pt x="992543" y="79672"/>
                  </a:lnTo>
                  <a:cubicBezTo>
                    <a:pt x="984129" y="86557"/>
                    <a:pt x="974492" y="100379"/>
                    <a:pt x="963629" y="121135"/>
                  </a:cubicBezTo>
                  <a:cubicBezTo>
                    <a:pt x="952767" y="141892"/>
                    <a:pt x="945081" y="161098"/>
                    <a:pt x="940569" y="178753"/>
                  </a:cubicBezTo>
                  <a:cubicBezTo>
                    <a:pt x="942644" y="172495"/>
                    <a:pt x="947194" y="164666"/>
                    <a:pt x="954220" y="155265"/>
                  </a:cubicBezTo>
                  <a:cubicBezTo>
                    <a:pt x="961246" y="145865"/>
                    <a:pt x="967854" y="135849"/>
                    <a:pt x="974043" y="125218"/>
                  </a:cubicBezTo>
                  <a:cubicBezTo>
                    <a:pt x="980233" y="114588"/>
                    <a:pt x="985051" y="105125"/>
                    <a:pt x="988500" y="96830"/>
                  </a:cubicBezTo>
                  <a:cubicBezTo>
                    <a:pt x="990224" y="92682"/>
                    <a:pt x="991518" y="89109"/>
                    <a:pt x="992380" y="86108"/>
                  </a:cubicBezTo>
                  <a:close/>
                  <a:moveTo>
                    <a:pt x="221812" y="77812"/>
                  </a:moveTo>
                  <a:cubicBezTo>
                    <a:pt x="217533" y="77812"/>
                    <a:pt x="213043" y="77918"/>
                    <a:pt x="208343" y="78128"/>
                  </a:cubicBezTo>
                  <a:cubicBezTo>
                    <a:pt x="203642" y="78339"/>
                    <a:pt x="197941" y="78767"/>
                    <a:pt x="191240" y="79414"/>
                  </a:cubicBezTo>
                  <a:lnTo>
                    <a:pt x="182398" y="80241"/>
                  </a:lnTo>
                  <a:lnTo>
                    <a:pt x="182507" y="82745"/>
                  </a:lnTo>
                  <a:cubicBezTo>
                    <a:pt x="182507" y="87414"/>
                    <a:pt x="181099" y="92679"/>
                    <a:pt x="178283" y="98539"/>
                  </a:cubicBezTo>
                  <a:cubicBezTo>
                    <a:pt x="175467" y="104399"/>
                    <a:pt x="172184" y="109830"/>
                    <a:pt x="168433" y="114831"/>
                  </a:cubicBezTo>
                  <a:cubicBezTo>
                    <a:pt x="164682" y="119831"/>
                    <a:pt x="158659" y="127877"/>
                    <a:pt x="150364" y="138969"/>
                  </a:cubicBezTo>
                  <a:cubicBezTo>
                    <a:pt x="142069" y="150060"/>
                    <a:pt x="134908" y="157580"/>
                    <a:pt x="128881" y="161528"/>
                  </a:cubicBezTo>
                  <a:cubicBezTo>
                    <a:pt x="155058" y="155943"/>
                    <a:pt x="179120" y="150421"/>
                    <a:pt x="201066" y="144963"/>
                  </a:cubicBezTo>
                  <a:cubicBezTo>
                    <a:pt x="223013" y="139505"/>
                    <a:pt x="240798" y="134119"/>
                    <a:pt x="254423" y="128806"/>
                  </a:cubicBezTo>
                  <a:cubicBezTo>
                    <a:pt x="268048" y="123492"/>
                    <a:pt x="278043" y="118117"/>
                    <a:pt x="284409" y="112680"/>
                  </a:cubicBezTo>
                  <a:cubicBezTo>
                    <a:pt x="290775" y="107243"/>
                    <a:pt x="293958" y="101926"/>
                    <a:pt x="293958" y="96729"/>
                  </a:cubicBezTo>
                  <a:cubicBezTo>
                    <a:pt x="293958" y="91729"/>
                    <a:pt x="287170" y="87326"/>
                    <a:pt x="273594" y="83521"/>
                  </a:cubicBezTo>
                  <a:cubicBezTo>
                    <a:pt x="260018" y="79715"/>
                    <a:pt x="242757" y="77812"/>
                    <a:pt x="221812" y="77812"/>
                  </a:cubicBezTo>
                  <a:close/>
                  <a:moveTo>
                    <a:pt x="200799" y="15751"/>
                  </a:moveTo>
                  <a:cubicBezTo>
                    <a:pt x="212138" y="15751"/>
                    <a:pt x="223382" y="16424"/>
                    <a:pt x="234532" y="17769"/>
                  </a:cubicBezTo>
                  <a:cubicBezTo>
                    <a:pt x="245681" y="19114"/>
                    <a:pt x="255816" y="20765"/>
                    <a:pt x="264938" y="22722"/>
                  </a:cubicBezTo>
                  <a:cubicBezTo>
                    <a:pt x="274059" y="24679"/>
                    <a:pt x="281737" y="26813"/>
                    <a:pt x="287972" y="29125"/>
                  </a:cubicBezTo>
                  <a:cubicBezTo>
                    <a:pt x="300990" y="33404"/>
                    <a:pt x="311344" y="40364"/>
                    <a:pt x="319034" y="50005"/>
                  </a:cubicBezTo>
                  <a:cubicBezTo>
                    <a:pt x="326724" y="59646"/>
                    <a:pt x="330569" y="70262"/>
                    <a:pt x="330569" y="81852"/>
                  </a:cubicBezTo>
                  <a:cubicBezTo>
                    <a:pt x="330569" y="92684"/>
                    <a:pt x="328682" y="103284"/>
                    <a:pt x="324906" y="113652"/>
                  </a:cubicBezTo>
                  <a:cubicBezTo>
                    <a:pt x="321131" y="124020"/>
                    <a:pt x="315374" y="133596"/>
                    <a:pt x="307635" y="142380"/>
                  </a:cubicBezTo>
                  <a:cubicBezTo>
                    <a:pt x="299896" y="151164"/>
                    <a:pt x="289667" y="158484"/>
                    <a:pt x="276949" y="164340"/>
                  </a:cubicBezTo>
                  <a:cubicBezTo>
                    <a:pt x="269947" y="168537"/>
                    <a:pt x="257653" y="172951"/>
                    <a:pt x="240067" y="177581"/>
                  </a:cubicBezTo>
                  <a:cubicBezTo>
                    <a:pt x="222481" y="182211"/>
                    <a:pt x="201551" y="186274"/>
                    <a:pt x="177277" y="189772"/>
                  </a:cubicBezTo>
                  <a:cubicBezTo>
                    <a:pt x="153003" y="193269"/>
                    <a:pt x="127093" y="195433"/>
                    <a:pt x="99549" y="196263"/>
                  </a:cubicBezTo>
                  <a:cubicBezTo>
                    <a:pt x="120150" y="199256"/>
                    <a:pt x="140164" y="204716"/>
                    <a:pt x="159590" y="212642"/>
                  </a:cubicBezTo>
                  <a:cubicBezTo>
                    <a:pt x="179017" y="220568"/>
                    <a:pt x="195356" y="227608"/>
                    <a:pt x="208608" y="233761"/>
                  </a:cubicBezTo>
                  <a:cubicBezTo>
                    <a:pt x="221859" y="239914"/>
                    <a:pt x="232514" y="245081"/>
                    <a:pt x="240571" y="249262"/>
                  </a:cubicBezTo>
                  <a:cubicBezTo>
                    <a:pt x="251610" y="255004"/>
                    <a:pt x="258968" y="259295"/>
                    <a:pt x="262644" y="262135"/>
                  </a:cubicBezTo>
                  <a:cubicBezTo>
                    <a:pt x="266321" y="264976"/>
                    <a:pt x="268768" y="268741"/>
                    <a:pt x="269985" y="273432"/>
                  </a:cubicBezTo>
                  <a:cubicBezTo>
                    <a:pt x="271203" y="278122"/>
                    <a:pt x="271811" y="285078"/>
                    <a:pt x="271811" y="294298"/>
                  </a:cubicBezTo>
                  <a:cubicBezTo>
                    <a:pt x="271811" y="304870"/>
                    <a:pt x="271025" y="313252"/>
                    <a:pt x="269452" y="319446"/>
                  </a:cubicBezTo>
                  <a:cubicBezTo>
                    <a:pt x="267878" y="325640"/>
                    <a:pt x="263819" y="328737"/>
                    <a:pt x="257273" y="328737"/>
                  </a:cubicBezTo>
                  <a:cubicBezTo>
                    <a:pt x="255161" y="328737"/>
                    <a:pt x="251135" y="327233"/>
                    <a:pt x="245195" y="324226"/>
                  </a:cubicBezTo>
                  <a:cubicBezTo>
                    <a:pt x="239255" y="321220"/>
                    <a:pt x="231323" y="316983"/>
                    <a:pt x="221400" y="311516"/>
                  </a:cubicBezTo>
                  <a:cubicBezTo>
                    <a:pt x="211478" y="306049"/>
                    <a:pt x="202357" y="301106"/>
                    <a:pt x="194039" y="296687"/>
                  </a:cubicBezTo>
                  <a:cubicBezTo>
                    <a:pt x="185721" y="292269"/>
                    <a:pt x="172259" y="284773"/>
                    <a:pt x="153653" y="274199"/>
                  </a:cubicBezTo>
                  <a:lnTo>
                    <a:pt x="77067" y="237964"/>
                  </a:lnTo>
                  <a:cubicBezTo>
                    <a:pt x="57922" y="264993"/>
                    <a:pt x="47176" y="282857"/>
                    <a:pt x="44830" y="291556"/>
                  </a:cubicBezTo>
                  <a:cubicBezTo>
                    <a:pt x="42823" y="299072"/>
                    <a:pt x="38373" y="305362"/>
                    <a:pt x="31479" y="310426"/>
                  </a:cubicBezTo>
                  <a:cubicBezTo>
                    <a:pt x="24585" y="315489"/>
                    <a:pt x="19301" y="318021"/>
                    <a:pt x="15627" y="318021"/>
                  </a:cubicBezTo>
                  <a:cubicBezTo>
                    <a:pt x="5209" y="318021"/>
                    <a:pt x="0" y="313686"/>
                    <a:pt x="0" y="305017"/>
                  </a:cubicBezTo>
                  <a:cubicBezTo>
                    <a:pt x="0" y="300962"/>
                    <a:pt x="4525" y="291116"/>
                    <a:pt x="13574" y="275481"/>
                  </a:cubicBezTo>
                  <a:cubicBezTo>
                    <a:pt x="22624" y="259846"/>
                    <a:pt x="34661" y="243142"/>
                    <a:pt x="49685" y="225369"/>
                  </a:cubicBezTo>
                  <a:cubicBezTo>
                    <a:pt x="42890" y="223320"/>
                    <a:pt x="38018" y="221415"/>
                    <a:pt x="35068" y="219653"/>
                  </a:cubicBezTo>
                  <a:cubicBezTo>
                    <a:pt x="32118" y="217892"/>
                    <a:pt x="30885" y="214701"/>
                    <a:pt x="31369" y="210082"/>
                  </a:cubicBezTo>
                  <a:cubicBezTo>
                    <a:pt x="31853" y="205462"/>
                    <a:pt x="34615" y="199370"/>
                    <a:pt x="39657" y="191805"/>
                  </a:cubicBezTo>
                  <a:cubicBezTo>
                    <a:pt x="43917" y="185415"/>
                    <a:pt x="47206" y="181020"/>
                    <a:pt x="49523" y="178619"/>
                  </a:cubicBezTo>
                  <a:cubicBezTo>
                    <a:pt x="51840" y="176217"/>
                    <a:pt x="54617" y="174293"/>
                    <a:pt x="57853" y="172846"/>
                  </a:cubicBezTo>
                  <a:cubicBezTo>
                    <a:pt x="61089" y="171398"/>
                    <a:pt x="64181" y="170463"/>
                    <a:pt x="67130" y="170041"/>
                  </a:cubicBezTo>
                  <a:cubicBezTo>
                    <a:pt x="70078" y="169619"/>
                    <a:pt x="78337" y="168570"/>
                    <a:pt x="91906" y="166893"/>
                  </a:cubicBezTo>
                  <a:cubicBezTo>
                    <a:pt x="102694" y="152303"/>
                    <a:pt x="114837" y="135975"/>
                    <a:pt x="128335" y="117909"/>
                  </a:cubicBezTo>
                  <a:cubicBezTo>
                    <a:pt x="141833" y="99843"/>
                    <a:pt x="152097" y="88155"/>
                    <a:pt x="159126" y="82846"/>
                  </a:cubicBezTo>
                  <a:cubicBezTo>
                    <a:pt x="139800" y="85871"/>
                    <a:pt x="125967" y="88322"/>
                    <a:pt x="117628" y="90199"/>
                  </a:cubicBezTo>
                  <a:cubicBezTo>
                    <a:pt x="108793" y="91936"/>
                    <a:pt x="100858" y="93475"/>
                    <a:pt x="93821" y="94817"/>
                  </a:cubicBezTo>
                  <a:lnTo>
                    <a:pt x="82460" y="97337"/>
                  </a:lnTo>
                  <a:lnTo>
                    <a:pt x="90867" y="97723"/>
                  </a:lnTo>
                  <a:cubicBezTo>
                    <a:pt x="95766" y="97723"/>
                    <a:pt x="100335" y="98009"/>
                    <a:pt x="104573" y="98583"/>
                  </a:cubicBezTo>
                  <a:cubicBezTo>
                    <a:pt x="108811" y="99156"/>
                    <a:pt x="110930" y="101377"/>
                    <a:pt x="110930" y="105247"/>
                  </a:cubicBezTo>
                  <a:cubicBezTo>
                    <a:pt x="110930" y="109500"/>
                    <a:pt x="108421" y="111780"/>
                    <a:pt x="103401" y="112085"/>
                  </a:cubicBezTo>
                  <a:cubicBezTo>
                    <a:pt x="98382" y="112391"/>
                    <a:pt x="87559" y="112911"/>
                    <a:pt x="70932" y="113646"/>
                  </a:cubicBezTo>
                  <a:cubicBezTo>
                    <a:pt x="61790" y="113944"/>
                    <a:pt x="54009" y="114247"/>
                    <a:pt x="47587" y="114557"/>
                  </a:cubicBezTo>
                  <a:cubicBezTo>
                    <a:pt x="41166" y="114866"/>
                    <a:pt x="36641" y="115021"/>
                    <a:pt x="34013" y="115021"/>
                  </a:cubicBezTo>
                  <a:cubicBezTo>
                    <a:pt x="29337" y="115021"/>
                    <a:pt x="25636" y="113554"/>
                    <a:pt x="22910" y="110622"/>
                  </a:cubicBezTo>
                  <a:cubicBezTo>
                    <a:pt x="20185" y="107690"/>
                    <a:pt x="18822" y="103948"/>
                    <a:pt x="18822" y="99397"/>
                  </a:cubicBezTo>
                  <a:cubicBezTo>
                    <a:pt x="18822" y="96253"/>
                    <a:pt x="20291" y="91129"/>
                    <a:pt x="23228" y="84023"/>
                  </a:cubicBezTo>
                  <a:cubicBezTo>
                    <a:pt x="26165" y="76918"/>
                    <a:pt x="30335" y="69737"/>
                    <a:pt x="35740" y="62482"/>
                  </a:cubicBezTo>
                  <a:cubicBezTo>
                    <a:pt x="41144" y="55227"/>
                    <a:pt x="47679" y="49385"/>
                    <a:pt x="55343" y="44957"/>
                  </a:cubicBezTo>
                  <a:cubicBezTo>
                    <a:pt x="62503" y="40611"/>
                    <a:pt x="74091" y="36094"/>
                    <a:pt x="90108" y="31406"/>
                  </a:cubicBezTo>
                  <a:cubicBezTo>
                    <a:pt x="106124" y="26718"/>
                    <a:pt x="123832" y="22937"/>
                    <a:pt x="143231" y="20062"/>
                  </a:cubicBezTo>
                  <a:cubicBezTo>
                    <a:pt x="162630" y="17188"/>
                    <a:pt x="181819" y="15751"/>
                    <a:pt x="200799" y="15751"/>
                  </a:cubicBezTo>
                  <a:close/>
                  <a:moveTo>
                    <a:pt x="750610" y="16"/>
                  </a:moveTo>
                  <a:cubicBezTo>
                    <a:pt x="756021" y="476"/>
                    <a:pt x="760856" y="1796"/>
                    <a:pt x="765114" y="3973"/>
                  </a:cubicBezTo>
                  <a:cubicBezTo>
                    <a:pt x="769372" y="6151"/>
                    <a:pt x="771501" y="9127"/>
                    <a:pt x="771501" y="12901"/>
                  </a:cubicBezTo>
                  <a:cubicBezTo>
                    <a:pt x="771501" y="17268"/>
                    <a:pt x="768811" y="23936"/>
                    <a:pt x="763432" y="32902"/>
                  </a:cubicBezTo>
                  <a:cubicBezTo>
                    <a:pt x="758054" y="41869"/>
                    <a:pt x="749295" y="55172"/>
                    <a:pt x="737156" y="72810"/>
                  </a:cubicBezTo>
                  <a:cubicBezTo>
                    <a:pt x="724452" y="90791"/>
                    <a:pt x="715092" y="103934"/>
                    <a:pt x="709076" y="112241"/>
                  </a:cubicBezTo>
                  <a:cubicBezTo>
                    <a:pt x="703061" y="120547"/>
                    <a:pt x="694642" y="131607"/>
                    <a:pt x="683822" y="145422"/>
                  </a:cubicBezTo>
                  <a:cubicBezTo>
                    <a:pt x="673002" y="159236"/>
                    <a:pt x="662898" y="171806"/>
                    <a:pt x="653510" y="183132"/>
                  </a:cubicBezTo>
                  <a:cubicBezTo>
                    <a:pt x="644122" y="194458"/>
                    <a:pt x="634107" y="205970"/>
                    <a:pt x="623463" y="217667"/>
                  </a:cubicBezTo>
                  <a:lnTo>
                    <a:pt x="623463" y="237870"/>
                  </a:lnTo>
                  <a:cubicBezTo>
                    <a:pt x="637699" y="217092"/>
                    <a:pt x="652090" y="199650"/>
                    <a:pt x="666634" y="185544"/>
                  </a:cubicBezTo>
                  <a:cubicBezTo>
                    <a:pt x="681179" y="171438"/>
                    <a:pt x="693602" y="160709"/>
                    <a:pt x="703904" y="153357"/>
                  </a:cubicBezTo>
                  <a:cubicBezTo>
                    <a:pt x="714205" y="146005"/>
                    <a:pt x="722185" y="142329"/>
                    <a:pt x="727843" y="142329"/>
                  </a:cubicBezTo>
                  <a:cubicBezTo>
                    <a:pt x="733791" y="142329"/>
                    <a:pt x="739053" y="145445"/>
                    <a:pt x="743627" y="151676"/>
                  </a:cubicBezTo>
                  <a:cubicBezTo>
                    <a:pt x="748201" y="157907"/>
                    <a:pt x="750488" y="163125"/>
                    <a:pt x="750488" y="167329"/>
                  </a:cubicBezTo>
                  <a:cubicBezTo>
                    <a:pt x="750488" y="169655"/>
                    <a:pt x="749417" y="172424"/>
                    <a:pt x="747275" y="175638"/>
                  </a:cubicBezTo>
                  <a:cubicBezTo>
                    <a:pt x="736646" y="188346"/>
                    <a:pt x="728291" y="198746"/>
                    <a:pt x="722211" y="206838"/>
                  </a:cubicBezTo>
                  <a:cubicBezTo>
                    <a:pt x="716131" y="214929"/>
                    <a:pt x="711548" y="221965"/>
                    <a:pt x="708461" y="227945"/>
                  </a:cubicBezTo>
                  <a:cubicBezTo>
                    <a:pt x="705374" y="233924"/>
                    <a:pt x="703830" y="238934"/>
                    <a:pt x="703830" y="242973"/>
                  </a:cubicBezTo>
                  <a:cubicBezTo>
                    <a:pt x="703830" y="246868"/>
                    <a:pt x="705553" y="248816"/>
                    <a:pt x="709000" y="248816"/>
                  </a:cubicBezTo>
                  <a:cubicBezTo>
                    <a:pt x="713484" y="248816"/>
                    <a:pt x="724231" y="243507"/>
                    <a:pt x="741241" y="232888"/>
                  </a:cubicBezTo>
                  <a:lnTo>
                    <a:pt x="759920" y="220770"/>
                  </a:lnTo>
                  <a:lnTo>
                    <a:pt x="759984" y="220246"/>
                  </a:lnTo>
                  <a:cubicBezTo>
                    <a:pt x="761850" y="212962"/>
                    <a:pt x="764649" y="206063"/>
                    <a:pt x="768380" y="199549"/>
                  </a:cubicBezTo>
                  <a:cubicBezTo>
                    <a:pt x="775844" y="186522"/>
                    <a:pt x="787864" y="172912"/>
                    <a:pt x="804439" y="158720"/>
                  </a:cubicBezTo>
                  <a:cubicBezTo>
                    <a:pt x="815852" y="148953"/>
                    <a:pt x="827289" y="141548"/>
                    <a:pt x="838749" y="136502"/>
                  </a:cubicBezTo>
                  <a:cubicBezTo>
                    <a:pt x="850209" y="131457"/>
                    <a:pt x="860529" y="128935"/>
                    <a:pt x="869710" y="128935"/>
                  </a:cubicBezTo>
                  <a:cubicBezTo>
                    <a:pt x="877637" y="128935"/>
                    <a:pt x="884119" y="130905"/>
                    <a:pt x="889156" y="134846"/>
                  </a:cubicBezTo>
                  <a:cubicBezTo>
                    <a:pt x="894193" y="138786"/>
                    <a:pt x="896712" y="144577"/>
                    <a:pt x="896712" y="152218"/>
                  </a:cubicBezTo>
                  <a:cubicBezTo>
                    <a:pt x="896712" y="162378"/>
                    <a:pt x="893069" y="172309"/>
                    <a:pt x="885783" y="182011"/>
                  </a:cubicBezTo>
                  <a:cubicBezTo>
                    <a:pt x="878498" y="191712"/>
                    <a:pt x="867590" y="201199"/>
                    <a:pt x="853061" y="210471"/>
                  </a:cubicBezTo>
                  <a:cubicBezTo>
                    <a:pt x="838531" y="219742"/>
                    <a:pt x="821902" y="228168"/>
                    <a:pt x="803173" y="235749"/>
                  </a:cubicBezTo>
                  <a:lnTo>
                    <a:pt x="803173" y="238219"/>
                  </a:lnTo>
                  <a:cubicBezTo>
                    <a:pt x="803173" y="245758"/>
                    <a:pt x="804866" y="251455"/>
                    <a:pt x="808252" y="255311"/>
                  </a:cubicBezTo>
                  <a:cubicBezTo>
                    <a:pt x="811638" y="259166"/>
                    <a:pt x="816032" y="261094"/>
                    <a:pt x="821434" y="261094"/>
                  </a:cubicBezTo>
                  <a:cubicBezTo>
                    <a:pt x="827998" y="261094"/>
                    <a:pt x="834876" y="259516"/>
                    <a:pt x="842068" y="256361"/>
                  </a:cubicBezTo>
                  <a:cubicBezTo>
                    <a:pt x="849259" y="253205"/>
                    <a:pt x="856533" y="248936"/>
                    <a:pt x="863888" y="243554"/>
                  </a:cubicBezTo>
                  <a:cubicBezTo>
                    <a:pt x="867566" y="240863"/>
                    <a:pt x="872322" y="237586"/>
                    <a:pt x="878158" y="233724"/>
                  </a:cubicBezTo>
                  <a:lnTo>
                    <a:pt x="890491" y="225791"/>
                  </a:lnTo>
                  <a:lnTo>
                    <a:pt x="891865" y="212846"/>
                  </a:lnTo>
                  <a:cubicBezTo>
                    <a:pt x="893645" y="203788"/>
                    <a:pt x="896315" y="194052"/>
                    <a:pt x="899875" y="183638"/>
                  </a:cubicBezTo>
                  <a:cubicBezTo>
                    <a:pt x="906994" y="162810"/>
                    <a:pt x="916501" y="141728"/>
                    <a:pt x="928396" y="120392"/>
                  </a:cubicBezTo>
                  <a:cubicBezTo>
                    <a:pt x="940290" y="99057"/>
                    <a:pt x="952681" y="80386"/>
                    <a:pt x="965569" y="64380"/>
                  </a:cubicBezTo>
                  <a:cubicBezTo>
                    <a:pt x="978456" y="48374"/>
                    <a:pt x="991770" y="36900"/>
                    <a:pt x="1005508" y="29958"/>
                  </a:cubicBezTo>
                  <a:cubicBezTo>
                    <a:pt x="1008166" y="27333"/>
                    <a:pt x="1011115" y="26020"/>
                    <a:pt x="1014354" y="26020"/>
                  </a:cubicBezTo>
                  <a:cubicBezTo>
                    <a:pt x="1019563" y="26020"/>
                    <a:pt x="1022925" y="28018"/>
                    <a:pt x="1024440" y="32015"/>
                  </a:cubicBezTo>
                  <a:cubicBezTo>
                    <a:pt x="1025955" y="36011"/>
                    <a:pt x="1026713" y="41482"/>
                    <a:pt x="1026713" y="48428"/>
                  </a:cubicBezTo>
                  <a:cubicBezTo>
                    <a:pt x="1026713" y="69408"/>
                    <a:pt x="1018299" y="94952"/>
                    <a:pt x="1001471" y="125060"/>
                  </a:cubicBezTo>
                  <a:cubicBezTo>
                    <a:pt x="984643" y="155167"/>
                    <a:pt x="961659" y="185416"/>
                    <a:pt x="932519" y="215808"/>
                  </a:cubicBezTo>
                  <a:cubicBezTo>
                    <a:pt x="931319" y="222044"/>
                    <a:pt x="930719" y="227156"/>
                    <a:pt x="930719" y="231141"/>
                  </a:cubicBezTo>
                  <a:cubicBezTo>
                    <a:pt x="930719" y="239657"/>
                    <a:pt x="932357" y="246295"/>
                    <a:pt x="935634" y="251054"/>
                  </a:cubicBezTo>
                  <a:cubicBezTo>
                    <a:pt x="938910" y="255813"/>
                    <a:pt x="943306" y="258192"/>
                    <a:pt x="948822" y="258192"/>
                  </a:cubicBezTo>
                  <a:cubicBezTo>
                    <a:pt x="951564" y="258192"/>
                    <a:pt x="954846" y="256908"/>
                    <a:pt x="958668" y="254341"/>
                  </a:cubicBezTo>
                  <a:cubicBezTo>
                    <a:pt x="962489" y="251774"/>
                    <a:pt x="966430" y="248955"/>
                    <a:pt x="970489" y="245886"/>
                  </a:cubicBezTo>
                  <a:cubicBezTo>
                    <a:pt x="973533" y="243584"/>
                    <a:pt x="980974" y="237805"/>
                    <a:pt x="992810" y="228551"/>
                  </a:cubicBezTo>
                  <a:lnTo>
                    <a:pt x="995169" y="226704"/>
                  </a:lnTo>
                  <a:lnTo>
                    <a:pt x="996640" y="212846"/>
                  </a:lnTo>
                  <a:cubicBezTo>
                    <a:pt x="998420" y="203788"/>
                    <a:pt x="1001090" y="194052"/>
                    <a:pt x="1004650" y="183638"/>
                  </a:cubicBezTo>
                  <a:cubicBezTo>
                    <a:pt x="1011769" y="162810"/>
                    <a:pt x="1021276" y="141728"/>
                    <a:pt x="1033171" y="120392"/>
                  </a:cubicBezTo>
                  <a:cubicBezTo>
                    <a:pt x="1045065" y="99057"/>
                    <a:pt x="1057456" y="80386"/>
                    <a:pt x="1070344" y="64380"/>
                  </a:cubicBezTo>
                  <a:cubicBezTo>
                    <a:pt x="1083231" y="48374"/>
                    <a:pt x="1096545" y="36900"/>
                    <a:pt x="1110283" y="29958"/>
                  </a:cubicBezTo>
                  <a:cubicBezTo>
                    <a:pt x="1112941" y="27333"/>
                    <a:pt x="1115890" y="26020"/>
                    <a:pt x="1119129" y="26020"/>
                  </a:cubicBezTo>
                  <a:cubicBezTo>
                    <a:pt x="1124338" y="26020"/>
                    <a:pt x="1127700" y="28018"/>
                    <a:pt x="1129215" y="32015"/>
                  </a:cubicBezTo>
                  <a:cubicBezTo>
                    <a:pt x="1130730" y="36011"/>
                    <a:pt x="1131488" y="41482"/>
                    <a:pt x="1131488" y="48428"/>
                  </a:cubicBezTo>
                  <a:cubicBezTo>
                    <a:pt x="1131488" y="69408"/>
                    <a:pt x="1123074" y="94952"/>
                    <a:pt x="1106246" y="125060"/>
                  </a:cubicBezTo>
                  <a:cubicBezTo>
                    <a:pt x="1089418" y="155167"/>
                    <a:pt x="1066434" y="185416"/>
                    <a:pt x="1037294" y="215808"/>
                  </a:cubicBezTo>
                  <a:cubicBezTo>
                    <a:pt x="1036094" y="222044"/>
                    <a:pt x="1035494" y="227156"/>
                    <a:pt x="1035494" y="231141"/>
                  </a:cubicBezTo>
                  <a:cubicBezTo>
                    <a:pt x="1035494" y="239657"/>
                    <a:pt x="1037132" y="246295"/>
                    <a:pt x="1040409" y="251054"/>
                  </a:cubicBezTo>
                  <a:cubicBezTo>
                    <a:pt x="1043685" y="255813"/>
                    <a:pt x="1048081" y="258192"/>
                    <a:pt x="1053597" y="258192"/>
                  </a:cubicBezTo>
                  <a:cubicBezTo>
                    <a:pt x="1056339" y="258192"/>
                    <a:pt x="1059621" y="256908"/>
                    <a:pt x="1063443" y="254341"/>
                  </a:cubicBezTo>
                  <a:cubicBezTo>
                    <a:pt x="1067264" y="251774"/>
                    <a:pt x="1071205" y="248955"/>
                    <a:pt x="1075264" y="245886"/>
                  </a:cubicBezTo>
                  <a:cubicBezTo>
                    <a:pt x="1078308" y="243584"/>
                    <a:pt x="1085749" y="237805"/>
                    <a:pt x="1097585" y="228551"/>
                  </a:cubicBezTo>
                  <a:lnTo>
                    <a:pt x="1102325" y="224840"/>
                  </a:lnTo>
                  <a:lnTo>
                    <a:pt x="1102884" y="220246"/>
                  </a:lnTo>
                  <a:cubicBezTo>
                    <a:pt x="1104750" y="212962"/>
                    <a:pt x="1107549" y="206063"/>
                    <a:pt x="1111280" y="199549"/>
                  </a:cubicBezTo>
                  <a:cubicBezTo>
                    <a:pt x="1118744" y="186522"/>
                    <a:pt x="1130764" y="172912"/>
                    <a:pt x="1147339" y="158720"/>
                  </a:cubicBezTo>
                  <a:cubicBezTo>
                    <a:pt x="1158753" y="148953"/>
                    <a:pt x="1170189" y="141548"/>
                    <a:pt x="1181649" y="136502"/>
                  </a:cubicBezTo>
                  <a:cubicBezTo>
                    <a:pt x="1193109" y="131457"/>
                    <a:pt x="1203429" y="128935"/>
                    <a:pt x="1212610" y="128935"/>
                  </a:cubicBezTo>
                  <a:cubicBezTo>
                    <a:pt x="1220537" y="128935"/>
                    <a:pt x="1227019" y="130905"/>
                    <a:pt x="1232056" y="134846"/>
                  </a:cubicBezTo>
                  <a:cubicBezTo>
                    <a:pt x="1237093" y="138786"/>
                    <a:pt x="1239612" y="144577"/>
                    <a:pt x="1239612" y="152218"/>
                  </a:cubicBezTo>
                  <a:cubicBezTo>
                    <a:pt x="1239612" y="162378"/>
                    <a:pt x="1235969" y="172309"/>
                    <a:pt x="1228683" y="182011"/>
                  </a:cubicBezTo>
                  <a:cubicBezTo>
                    <a:pt x="1221398" y="191712"/>
                    <a:pt x="1210490" y="201199"/>
                    <a:pt x="1195961" y="210471"/>
                  </a:cubicBezTo>
                  <a:cubicBezTo>
                    <a:pt x="1181431" y="219742"/>
                    <a:pt x="1164802" y="228168"/>
                    <a:pt x="1146073" y="235749"/>
                  </a:cubicBezTo>
                  <a:lnTo>
                    <a:pt x="1146073" y="238219"/>
                  </a:lnTo>
                  <a:cubicBezTo>
                    <a:pt x="1146073" y="245758"/>
                    <a:pt x="1147766" y="251455"/>
                    <a:pt x="1151152" y="255311"/>
                  </a:cubicBezTo>
                  <a:cubicBezTo>
                    <a:pt x="1154538" y="259166"/>
                    <a:pt x="1158932" y="261094"/>
                    <a:pt x="1164334" y="261094"/>
                  </a:cubicBezTo>
                  <a:cubicBezTo>
                    <a:pt x="1170898" y="261094"/>
                    <a:pt x="1177776" y="259516"/>
                    <a:pt x="1184968" y="256361"/>
                  </a:cubicBezTo>
                  <a:cubicBezTo>
                    <a:pt x="1192159" y="253205"/>
                    <a:pt x="1199433" y="248936"/>
                    <a:pt x="1206788" y="243554"/>
                  </a:cubicBezTo>
                  <a:cubicBezTo>
                    <a:pt x="1214143" y="238172"/>
                    <a:pt x="1225815" y="230447"/>
                    <a:pt x="1241802" y="220380"/>
                  </a:cubicBezTo>
                  <a:lnTo>
                    <a:pt x="1241802" y="239757"/>
                  </a:lnTo>
                  <a:cubicBezTo>
                    <a:pt x="1224412" y="260693"/>
                    <a:pt x="1208206" y="276664"/>
                    <a:pt x="1193182" y="287671"/>
                  </a:cubicBezTo>
                  <a:cubicBezTo>
                    <a:pt x="1178159" y="298677"/>
                    <a:pt x="1162688" y="304180"/>
                    <a:pt x="1146771" y="304180"/>
                  </a:cubicBezTo>
                  <a:cubicBezTo>
                    <a:pt x="1132248" y="304180"/>
                    <a:pt x="1120837" y="298671"/>
                    <a:pt x="1112536" y="287653"/>
                  </a:cubicBezTo>
                  <a:cubicBezTo>
                    <a:pt x="1108386" y="282144"/>
                    <a:pt x="1105273" y="275690"/>
                    <a:pt x="1103198" y="268290"/>
                  </a:cubicBezTo>
                  <a:lnTo>
                    <a:pt x="1101237" y="252523"/>
                  </a:lnTo>
                  <a:lnTo>
                    <a:pt x="1099140" y="255189"/>
                  </a:lnTo>
                  <a:cubicBezTo>
                    <a:pt x="1072348" y="287701"/>
                    <a:pt x="1049877" y="303957"/>
                    <a:pt x="1031726" y="303957"/>
                  </a:cubicBezTo>
                  <a:cubicBezTo>
                    <a:pt x="1019537" y="303957"/>
                    <a:pt x="1010196" y="297752"/>
                    <a:pt x="1003706" y="285342"/>
                  </a:cubicBezTo>
                  <a:cubicBezTo>
                    <a:pt x="1000461" y="279137"/>
                    <a:pt x="998027" y="272089"/>
                    <a:pt x="996405" y="264196"/>
                  </a:cubicBezTo>
                  <a:lnTo>
                    <a:pt x="995441" y="253821"/>
                  </a:lnTo>
                  <a:lnTo>
                    <a:pt x="994365" y="255189"/>
                  </a:lnTo>
                  <a:cubicBezTo>
                    <a:pt x="967573" y="287701"/>
                    <a:pt x="945102" y="303957"/>
                    <a:pt x="926952" y="303957"/>
                  </a:cubicBezTo>
                  <a:cubicBezTo>
                    <a:pt x="914762" y="303957"/>
                    <a:pt x="905421" y="297752"/>
                    <a:pt x="898931" y="285342"/>
                  </a:cubicBezTo>
                  <a:cubicBezTo>
                    <a:pt x="895686" y="279137"/>
                    <a:pt x="893252" y="272089"/>
                    <a:pt x="891630" y="264196"/>
                  </a:cubicBezTo>
                  <a:lnTo>
                    <a:pt x="890282" y="249688"/>
                  </a:lnTo>
                  <a:lnTo>
                    <a:pt x="886082" y="254528"/>
                  </a:lnTo>
                  <a:cubicBezTo>
                    <a:pt x="873483" y="268368"/>
                    <a:pt x="861550" y="279416"/>
                    <a:pt x="850282" y="287671"/>
                  </a:cubicBezTo>
                  <a:cubicBezTo>
                    <a:pt x="835259" y="298677"/>
                    <a:pt x="819788" y="304180"/>
                    <a:pt x="803871" y="304180"/>
                  </a:cubicBezTo>
                  <a:cubicBezTo>
                    <a:pt x="789348" y="304180"/>
                    <a:pt x="777937" y="298671"/>
                    <a:pt x="769636" y="287653"/>
                  </a:cubicBezTo>
                  <a:cubicBezTo>
                    <a:pt x="765486" y="282144"/>
                    <a:pt x="762373" y="275690"/>
                    <a:pt x="760298" y="268290"/>
                  </a:cubicBezTo>
                  <a:lnTo>
                    <a:pt x="757229" y="243611"/>
                  </a:lnTo>
                  <a:lnTo>
                    <a:pt x="741387" y="259410"/>
                  </a:lnTo>
                  <a:cubicBezTo>
                    <a:pt x="735607" y="265005"/>
                    <a:pt x="730364" y="269894"/>
                    <a:pt x="725657" y="274077"/>
                  </a:cubicBezTo>
                  <a:cubicBezTo>
                    <a:pt x="716245" y="282444"/>
                    <a:pt x="707842" y="288883"/>
                    <a:pt x="700447" y="293395"/>
                  </a:cubicBezTo>
                  <a:cubicBezTo>
                    <a:pt x="693052" y="297906"/>
                    <a:pt x="686480" y="300162"/>
                    <a:pt x="680732" y="300162"/>
                  </a:cubicBezTo>
                  <a:cubicBezTo>
                    <a:pt x="666365" y="300162"/>
                    <a:pt x="659182" y="291952"/>
                    <a:pt x="659182" y="275532"/>
                  </a:cubicBezTo>
                  <a:cubicBezTo>
                    <a:pt x="659182" y="263979"/>
                    <a:pt x="662819" y="250907"/>
                    <a:pt x="670095" y="236316"/>
                  </a:cubicBezTo>
                  <a:cubicBezTo>
                    <a:pt x="677370" y="221725"/>
                    <a:pt x="687499" y="206991"/>
                    <a:pt x="700482" y="192112"/>
                  </a:cubicBezTo>
                  <a:cubicBezTo>
                    <a:pt x="698689" y="195229"/>
                    <a:pt x="694988" y="199064"/>
                    <a:pt x="689381" y="203620"/>
                  </a:cubicBezTo>
                  <a:cubicBezTo>
                    <a:pt x="683773" y="208175"/>
                    <a:pt x="678456" y="213287"/>
                    <a:pt x="673429" y="218954"/>
                  </a:cubicBezTo>
                  <a:cubicBezTo>
                    <a:pt x="668403" y="224621"/>
                    <a:pt x="664915" y="228700"/>
                    <a:pt x="662966" y="231190"/>
                  </a:cubicBezTo>
                  <a:cubicBezTo>
                    <a:pt x="653639" y="241680"/>
                    <a:pt x="644522" y="252611"/>
                    <a:pt x="635616" y="263982"/>
                  </a:cubicBezTo>
                  <a:cubicBezTo>
                    <a:pt x="626709" y="275354"/>
                    <a:pt x="620513" y="282951"/>
                    <a:pt x="617026" y="286774"/>
                  </a:cubicBezTo>
                  <a:cubicBezTo>
                    <a:pt x="613539" y="290597"/>
                    <a:pt x="609687" y="292509"/>
                    <a:pt x="605471" y="292509"/>
                  </a:cubicBezTo>
                  <a:cubicBezTo>
                    <a:pt x="591123" y="292509"/>
                    <a:pt x="583949" y="276998"/>
                    <a:pt x="583949" y="245977"/>
                  </a:cubicBezTo>
                  <a:lnTo>
                    <a:pt x="584356" y="242962"/>
                  </a:lnTo>
                  <a:lnTo>
                    <a:pt x="563041" y="263441"/>
                  </a:lnTo>
                  <a:cubicBezTo>
                    <a:pt x="556367" y="269684"/>
                    <a:pt x="550532" y="274953"/>
                    <a:pt x="545534" y="279247"/>
                  </a:cubicBezTo>
                  <a:cubicBezTo>
                    <a:pt x="535539" y="287835"/>
                    <a:pt x="526054" y="294584"/>
                    <a:pt x="517080" y="299494"/>
                  </a:cubicBezTo>
                  <a:cubicBezTo>
                    <a:pt x="508104" y="304404"/>
                    <a:pt x="499095" y="306859"/>
                    <a:pt x="490051" y="306859"/>
                  </a:cubicBezTo>
                  <a:cubicBezTo>
                    <a:pt x="480817" y="306859"/>
                    <a:pt x="472483" y="303350"/>
                    <a:pt x="465050" y="296332"/>
                  </a:cubicBezTo>
                  <a:cubicBezTo>
                    <a:pt x="457617" y="289313"/>
                    <a:pt x="451911" y="280424"/>
                    <a:pt x="447934" y="269663"/>
                  </a:cubicBezTo>
                  <a:cubicBezTo>
                    <a:pt x="443956" y="258902"/>
                    <a:pt x="441967" y="247410"/>
                    <a:pt x="441967" y="235188"/>
                  </a:cubicBezTo>
                  <a:cubicBezTo>
                    <a:pt x="441967" y="224477"/>
                    <a:pt x="444302" y="215005"/>
                    <a:pt x="448973" y="206771"/>
                  </a:cubicBezTo>
                  <a:cubicBezTo>
                    <a:pt x="453644" y="198538"/>
                    <a:pt x="462424" y="188137"/>
                    <a:pt x="475314" y="175568"/>
                  </a:cubicBezTo>
                  <a:cubicBezTo>
                    <a:pt x="490474" y="160702"/>
                    <a:pt x="504682" y="149138"/>
                    <a:pt x="517939" y="140878"/>
                  </a:cubicBezTo>
                  <a:cubicBezTo>
                    <a:pt x="531197" y="132618"/>
                    <a:pt x="541893" y="128488"/>
                    <a:pt x="550027" y="128488"/>
                  </a:cubicBezTo>
                  <a:cubicBezTo>
                    <a:pt x="556594" y="128488"/>
                    <a:pt x="562154" y="130767"/>
                    <a:pt x="566707" y="135325"/>
                  </a:cubicBezTo>
                  <a:cubicBezTo>
                    <a:pt x="571261" y="139883"/>
                    <a:pt x="573537" y="145520"/>
                    <a:pt x="573537" y="152236"/>
                  </a:cubicBezTo>
                  <a:cubicBezTo>
                    <a:pt x="573537" y="157612"/>
                    <a:pt x="570988" y="164862"/>
                    <a:pt x="565891" y="173986"/>
                  </a:cubicBezTo>
                  <a:cubicBezTo>
                    <a:pt x="560794" y="183110"/>
                    <a:pt x="554956" y="191165"/>
                    <a:pt x="548377" y="198152"/>
                  </a:cubicBezTo>
                  <a:cubicBezTo>
                    <a:pt x="541798" y="205139"/>
                    <a:pt x="536073" y="208632"/>
                    <a:pt x="531201" y="208632"/>
                  </a:cubicBezTo>
                  <a:cubicBezTo>
                    <a:pt x="524432" y="208632"/>
                    <a:pt x="521047" y="204936"/>
                    <a:pt x="521047" y="197544"/>
                  </a:cubicBezTo>
                  <a:lnTo>
                    <a:pt x="521341" y="194698"/>
                  </a:lnTo>
                  <a:lnTo>
                    <a:pt x="504368" y="206694"/>
                  </a:lnTo>
                  <a:cubicBezTo>
                    <a:pt x="499337" y="210305"/>
                    <a:pt x="495505" y="213124"/>
                    <a:pt x="492872" y="215150"/>
                  </a:cubicBezTo>
                  <a:cubicBezTo>
                    <a:pt x="487606" y="219202"/>
                    <a:pt x="483609" y="223066"/>
                    <a:pt x="480883" y="226741"/>
                  </a:cubicBezTo>
                  <a:cubicBezTo>
                    <a:pt x="478156" y="230417"/>
                    <a:pt x="476793" y="234108"/>
                    <a:pt x="476793" y="237814"/>
                  </a:cubicBezTo>
                  <a:cubicBezTo>
                    <a:pt x="476793" y="245274"/>
                    <a:pt x="479094" y="251243"/>
                    <a:pt x="483696" y="255719"/>
                  </a:cubicBezTo>
                  <a:cubicBezTo>
                    <a:pt x="488298" y="260195"/>
                    <a:pt x="494430" y="262434"/>
                    <a:pt x="502093" y="262434"/>
                  </a:cubicBezTo>
                  <a:cubicBezTo>
                    <a:pt x="510522" y="262434"/>
                    <a:pt x="520974" y="259021"/>
                    <a:pt x="533448" y="252196"/>
                  </a:cubicBezTo>
                  <a:cubicBezTo>
                    <a:pt x="545921" y="245371"/>
                    <a:pt x="563298" y="234940"/>
                    <a:pt x="585578" y="220904"/>
                  </a:cubicBezTo>
                  <a:lnTo>
                    <a:pt x="585578" y="233893"/>
                  </a:lnTo>
                  <a:lnTo>
                    <a:pt x="588226" y="214254"/>
                  </a:lnTo>
                  <a:cubicBezTo>
                    <a:pt x="591077" y="202821"/>
                    <a:pt x="598694" y="187749"/>
                    <a:pt x="611077" y="169038"/>
                  </a:cubicBezTo>
                  <a:cubicBezTo>
                    <a:pt x="636717" y="130692"/>
                    <a:pt x="658656" y="99337"/>
                    <a:pt x="676895" y="74973"/>
                  </a:cubicBezTo>
                  <a:cubicBezTo>
                    <a:pt x="695133" y="50609"/>
                    <a:pt x="710501" y="31933"/>
                    <a:pt x="722998" y="18945"/>
                  </a:cubicBezTo>
                  <a:cubicBezTo>
                    <a:pt x="735495" y="5956"/>
                    <a:pt x="744699" y="-354"/>
                    <a:pt x="750610" y="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ko-KR" altLang="en-US" sz="3600" b="1" dirty="0">
                <a:solidFill>
                  <a:schemeClr val="accent1"/>
                </a:solidFill>
                <a:latin typeface="Brush Script MT" panose="03060802040406070304" pitchFamily="66" charset="0"/>
                <a:cs typeface="Arial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725581-A0E6-4B8B-A22D-5936242AD94F}"/>
                </a:ext>
              </a:extLst>
            </p:cNvPr>
            <p:cNvSpPr/>
            <p:nvPr/>
          </p:nvSpPr>
          <p:spPr>
            <a:xfrm>
              <a:off x="2627638" y="3988273"/>
              <a:ext cx="516547" cy="516546"/>
            </a:xfrm>
            <a:custGeom>
              <a:avLst/>
              <a:gdLst>
                <a:gd name="connsiteX0" fmla="*/ 511495 w 639850"/>
                <a:gd name="connsiteY0" fmla="*/ 639850 h 639850"/>
                <a:gd name="connsiteX1" fmla="*/ 128355 w 639850"/>
                <a:gd name="connsiteY1" fmla="*/ 639850 h 639850"/>
                <a:gd name="connsiteX2" fmla="*/ 0 w 639850"/>
                <a:gd name="connsiteY2" fmla="*/ 511495 h 639850"/>
                <a:gd name="connsiteX3" fmla="*/ 0 w 639850"/>
                <a:gd name="connsiteY3" fmla="*/ 128355 h 639850"/>
                <a:gd name="connsiteX4" fmla="*/ 128355 w 639850"/>
                <a:gd name="connsiteY4" fmla="*/ 0 h 639850"/>
                <a:gd name="connsiteX5" fmla="*/ 511495 w 639850"/>
                <a:gd name="connsiteY5" fmla="*/ 0 h 639850"/>
                <a:gd name="connsiteX6" fmla="*/ 639851 w 639850"/>
                <a:gd name="connsiteY6" fmla="*/ 128355 h 639850"/>
                <a:gd name="connsiteX7" fmla="*/ 639851 w 639850"/>
                <a:gd name="connsiteY7" fmla="*/ 511495 h 639850"/>
                <a:gd name="connsiteX8" fmla="*/ 511495 w 639850"/>
                <a:gd name="connsiteY8" fmla="*/ 639850 h 63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850" h="639850">
                  <a:moveTo>
                    <a:pt x="511495" y="639850"/>
                  </a:moveTo>
                  <a:lnTo>
                    <a:pt x="128355" y="639850"/>
                  </a:lnTo>
                  <a:cubicBezTo>
                    <a:pt x="57436" y="639850"/>
                    <a:pt x="0" y="582414"/>
                    <a:pt x="0" y="511495"/>
                  </a:cubicBezTo>
                  <a:lnTo>
                    <a:pt x="0" y="128355"/>
                  </a:lnTo>
                  <a:cubicBezTo>
                    <a:pt x="0" y="57436"/>
                    <a:pt x="57436" y="0"/>
                    <a:pt x="128355" y="0"/>
                  </a:cubicBezTo>
                  <a:lnTo>
                    <a:pt x="511495" y="0"/>
                  </a:lnTo>
                  <a:cubicBezTo>
                    <a:pt x="582414" y="0"/>
                    <a:pt x="639851" y="57436"/>
                    <a:pt x="639851" y="128355"/>
                  </a:cubicBezTo>
                  <a:lnTo>
                    <a:pt x="639851" y="511495"/>
                  </a:lnTo>
                  <a:cubicBezTo>
                    <a:pt x="639851" y="582345"/>
                    <a:pt x="582414" y="639850"/>
                    <a:pt x="511495" y="63985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6388E31-48AB-4A9A-BA1A-E12C0CEAA5F9}"/>
                </a:ext>
              </a:extLst>
            </p:cNvPr>
            <p:cNvSpPr/>
            <p:nvPr/>
          </p:nvSpPr>
          <p:spPr>
            <a:xfrm>
              <a:off x="1160793" y="3974945"/>
              <a:ext cx="516547" cy="516546"/>
            </a:xfrm>
            <a:custGeom>
              <a:avLst/>
              <a:gdLst>
                <a:gd name="connsiteX0" fmla="*/ 511495 w 639850"/>
                <a:gd name="connsiteY0" fmla="*/ 639851 h 639850"/>
                <a:gd name="connsiteX1" fmla="*/ 128355 w 639850"/>
                <a:gd name="connsiteY1" fmla="*/ 639851 h 639850"/>
                <a:gd name="connsiteX2" fmla="*/ 0 w 639850"/>
                <a:gd name="connsiteY2" fmla="*/ 511495 h 639850"/>
                <a:gd name="connsiteX3" fmla="*/ 0 w 639850"/>
                <a:gd name="connsiteY3" fmla="*/ 128355 h 639850"/>
                <a:gd name="connsiteX4" fmla="*/ 128355 w 639850"/>
                <a:gd name="connsiteY4" fmla="*/ 0 h 639850"/>
                <a:gd name="connsiteX5" fmla="*/ 511495 w 639850"/>
                <a:gd name="connsiteY5" fmla="*/ 0 h 639850"/>
                <a:gd name="connsiteX6" fmla="*/ 639851 w 639850"/>
                <a:gd name="connsiteY6" fmla="*/ 128355 h 639850"/>
                <a:gd name="connsiteX7" fmla="*/ 639851 w 639850"/>
                <a:gd name="connsiteY7" fmla="*/ 511495 h 639850"/>
                <a:gd name="connsiteX8" fmla="*/ 511495 w 639850"/>
                <a:gd name="connsiteY8" fmla="*/ 639851 h 63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850" h="639850">
                  <a:moveTo>
                    <a:pt x="511495" y="639851"/>
                  </a:moveTo>
                  <a:lnTo>
                    <a:pt x="128355" y="639851"/>
                  </a:lnTo>
                  <a:cubicBezTo>
                    <a:pt x="57437" y="639851"/>
                    <a:pt x="0" y="582414"/>
                    <a:pt x="0" y="511495"/>
                  </a:cubicBezTo>
                  <a:lnTo>
                    <a:pt x="0" y="128355"/>
                  </a:lnTo>
                  <a:cubicBezTo>
                    <a:pt x="0" y="57436"/>
                    <a:pt x="57437" y="0"/>
                    <a:pt x="128355" y="0"/>
                  </a:cubicBezTo>
                  <a:lnTo>
                    <a:pt x="511495" y="0"/>
                  </a:lnTo>
                  <a:cubicBezTo>
                    <a:pt x="582414" y="0"/>
                    <a:pt x="639851" y="57436"/>
                    <a:pt x="639851" y="128355"/>
                  </a:cubicBezTo>
                  <a:lnTo>
                    <a:pt x="639851" y="511495"/>
                  </a:lnTo>
                  <a:cubicBezTo>
                    <a:pt x="639851" y="582345"/>
                    <a:pt x="582345" y="639851"/>
                    <a:pt x="511495" y="6398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ED5696-83D9-492B-A9C4-ECADB668F4DB}"/>
                </a:ext>
              </a:extLst>
            </p:cNvPr>
            <p:cNvSpPr/>
            <p:nvPr/>
          </p:nvSpPr>
          <p:spPr>
            <a:xfrm>
              <a:off x="1705367" y="4642114"/>
              <a:ext cx="989567" cy="413802"/>
            </a:xfrm>
            <a:custGeom>
              <a:avLst/>
              <a:gdLst>
                <a:gd name="connsiteX0" fmla="*/ 907090 w 989567"/>
                <a:gd name="connsiteY0" fmla="*/ 203755 h 413802"/>
                <a:gd name="connsiteX1" fmla="*/ 901892 w 989567"/>
                <a:gd name="connsiteY1" fmla="*/ 209717 h 413802"/>
                <a:gd name="connsiteX2" fmla="*/ 818817 w 989567"/>
                <a:gd name="connsiteY2" fmla="*/ 292902 h 413802"/>
                <a:gd name="connsiteX3" fmla="*/ 792773 w 989567"/>
                <a:gd name="connsiteY3" fmla="*/ 303842 h 413802"/>
                <a:gd name="connsiteX4" fmla="*/ 199039 w 989567"/>
                <a:gd name="connsiteY4" fmla="*/ 303953 h 413802"/>
                <a:gd name="connsiteX5" fmla="*/ 171328 w 989567"/>
                <a:gd name="connsiteY5" fmla="*/ 292125 h 413802"/>
                <a:gd name="connsiteX6" fmla="*/ 91086 w 989567"/>
                <a:gd name="connsiteY6" fmla="*/ 211772 h 413802"/>
                <a:gd name="connsiteX7" fmla="*/ 77315 w 989567"/>
                <a:gd name="connsiteY7" fmla="*/ 205552 h 413802"/>
                <a:gd name="connsiteX8" fmla="*/ 83868 w 989567"/>
                <a:gd name="connsiteY8" fmla="*/ 219657 h 413802"/>
                <a:gd name="connsiteX9" fmla="*/ 163832 w 989567"/>
                <a:gd name="connsiteY9" fmla="*/ 300288 h 413802"/>
                <a:gd name="connsiteX10" fmla="*/ 198594 w 989567"/>
                <a:gd name="connsiteY10" fmla="*/ 314948 h 413802"/>
                <a:gd name="connsiteX11" fmla="*/ 789109 w 989567"/>
                <a:gd name="connsiteY11" fmla="*/ 314282 h 413802"/>
                <a:gd name="connsiteX12" fmla="*/ 858022 w 989567"/>
                <a:gd name="connsiteY12" fmla="*/ 269413 h 413802"/>
                <a:gd name="connsiteX13" fmla="*/ 909944 w 989567"/>
                <a:gd name="connsiteY13" fmla="*/ 217381 h 413802"/>
                <a:gd name="connsiteX14" fmla="*/ 914330 w 989567"/>
                <a:gd name="connsiteY14" fmla="*/ 204497 h 413802"/>
                <a:gd name="connsiteX15" fmla="*/ 907090 w 989567"/>
                <a:gd name="connsiteY15" fmla="*/ 203755 h 413802"/>
                <a:gd name="connsiteX16" fmla="*/ 139731 w 989567"/>
                <a:gd name="connsiteY16" fmla="*/ 99211 h 413802"/>
                <a:gd name="connsiteX17" fmla="*/ 143340 w 989567"/>
                <a:gd name="connsiteY17" fmla="*/ 111872 h 413802"/>
                <a:gd name="connsiteX18" fmla="*/ 218141 w 989567"/>
                <a:gd name="connsiteY18" fmla="*/ 199777 h 413802"/>
                <a:gd name="connsiteX19" fmla="*/ 238020 w 989567"/>
                <a:gd name="connsiteY19" fmla="*/ 209662 h 413802"/>
                <a:gd name="connsiteX20" fmla="*/ 754068 w 989567"/>
                <a:gd name="connsiteY20" fmla="*/ 209662 h 413802"/>
                <a:gd name="connsiteX21" fmla="*/ 772948 w 989567"/>
                <a:gd name="connsiteY21" fmla="*/ 201443 h 413802"/>
                <a:gd name="connsiteX22" fmla="*/ 846749 w 989567"/>
                <a:gd name="connsiteY22" fmla="*/ 112761 h 413802"/>
                <a:gd name="connsiteX23" fmla="*/ 852136 w 989567"/>
                <a:gd name="connsiteY23" fmla="*/ 100322 h 413802"/>
                <a:gd name="connsiteX24" fmla="*/ 839364 w 989567"/>
                <a:gd name="connsiteY24" fmla="*/ 107430 h 413802"/>
                <a:gd name="connsiteX25" fmla="*/ 770172 w 989567"/>
                <a:gd name="connsiteY25" fmla="*/ 187838 h 413802"/>
                <a:gd name="connsiteX26" fmla="*/ 745850 w 989567"/>
                <a:gd name="connsiteY26" fmla="*/ 200054 h 413802"/>
                <a:gd name="connsiteX27" fmla="*/ 245740 w 989567"/>
                <a:gd name="connsiteY27" fmla="*/ 200054 h 413802"/>
                <a:gd name="connsiteX28" fmla="*/ 220417 w 989567"/>
                <a:gd name="connsiteY28" fmla="*/ 188283 h 413802"/>
                <a:gd name="connsiteX29" fmla="*/ 151837 w 989567"/>
                <a:gd name="connsiteY29" fmla="*/ 105652 h 413802"/>
                <a:gd name="connsiteX30" fmla="*/ 139731 w 989567"/>
                <a:gd name="connsiteY30" fmla="*/ 99211 h 413802"/>
                <a:gd name="connsiteX31" fmla="*/ 945594 w 989567"/>
                <a:gd name="connsiteY31" fmla="*/ 33 h 413802"/>
                <a:gd name="connsiteX32" fmla="*/ 966585 w 989567"/>
                <a:gd name="connsiteY32" fmla="*/ 16082 h 413802"/>
                <a:gd name="connsiteX33" fmla="*/ 987242 w 989567"/>
                <a:gd name="connsiteY33" fmla="*/ 233207 h 413802"/>
                <a:gd name="connsiteX34" fmla="*/ 952147 w 989567"/>
                <a:gd name="connsiteY34" fmla="*/ 318280 h 413802"/>
                <a:gd name="connsiteX35" fmla="*/ 774115 w 989567"/>
                <a:gd name="connsiteY35" fmla="*/ 397744 h 413802"/>
                <a:gd name="connsiteX36" fmla="*/ 597139 w 989567"/>
                <a:gd name="connsiteY36" fmla="*/ 407629 h 413802"/>
                <a:gd name="connsiteX37" fmla="*/ 300160 w 989567"/>
                <a:gd name="connsiteY37" fmla="*/ 412071 h 413802"/>
                <a:gd name="connsiteX38" fmla="*/ 86755 w 989567"/>
                <a:gd name="connsiteY38" fmla="*/ 356819 h 413802"/>
                <a:gd name="connsiteX39" fmla="*/ 16 w 989567"/>
                <a:gd name="connsiteY39" fmla="*/ 206108 h 413802"/>
                <a:gd name="connsiteX40" fmla="*/ 25227 w 989567"/>
                <a:gd name="connsiteY40" fmla="*/ 11029 h 413802"/>
                <a:gd name="connsiteX41" fmla="*/ 46218 w 989567"/>
                <a:gd name="connsiteY41" fmla="*/ 533 h 413802"/>
                <a:gd name="connsiteX42" fmla="*/ 702314 w 989567"/>
                <a:gd name="connsiteY42" fmla="*/ 367 h 413802"/>
                <a:gd name="connsiteX43" fmla="*/ 945594 w 989567"/>
                <a:gd name="connsiteY43" fmla="*/ 33 h 41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89567" h="413802">
                  <a:moveTo>
                    <a:pt x="907090" y="203755"/>
                  </a:moveTo>
                  <a:cubicBezTo>
                    <a:pt x="905126" y="205386"/>
                    <a:pt x="903502" y="208135"/>
                    <a:pt x="901892" y="209717"/>
                  </a:cubicBezTo>
                  <a:cubicBezTo>
                    <a:pt x="873959" y="237260"/>
                    <a:pt x="846083" y="264748"/>
                    <a:pt x="818817" y="292902"/>
                  </a:cubicBezTo>
                  <a:cubicBezTo>
                    <a:pt x="811265" y="300676"/>
                    <a:pt x="803658" y="303842"/>
                    <a:pt x="792773" y="303842"/>
                  </a:cubicBezTo>
                  <a:cubicBezTo>
                    <a:pt x="594862" y="303564"/>
                    <a:pt x="396950" y="303564"/>
                    <a:pt x="199039" y="303953"/>
                  </a:cubicBezTo>
                  <a:cubicBezTo>
                    <a:pt x="187321" y="304009"/>
                    <a:pt x="179324" y="300344"/>
                    <a:pt x="171328" y="292125"/>
                  </a:cubicBezTo>
                  <a:cubicBezTo>
                    <a:pt x="145006" y="264915"/>
                    <a:pt x="118074" y="238315"/>
                    <a:pt x="91086" y="211772"/>
                  </a:cubicBezTo>
                  <a:cubicBezTo>
                    <a:pt x="87477" y="208273"/>
                    <a:pt x="83590" y="199000"/>
                    <a:pt x="77315" y="205552"/>
                  </a:cubicBezTo>
                  <a:cubicBezTo>
                    <a:pt x="71484" y="211661"/>
                    <a:pt x="80091" y="215881"/>
                    <a:pt x="83868" y="219657"/>
                  </a:cubicBezTo>
                  <a:cubicBezTo>
                    <a:pt x="110411" y="246645"/>
                    <a:pt x="137732" y="272911"/>
                    <a:pt x="163832" y="300288"/>
                  </a:cubicBezTo>
                  <a:cubicBezTo>
                    <a:pt x="173828" y="310784"/>
                    <a:pt x="183989" y="315003"/>
                    <a:pt x="198594" y="314948"/>
                  </a:cubicBezTo>
                  <a:cubicBezTo>
                    <a:pt x="378569" y="314449"/>
                    <a:pt x="609133" y="315781"/>
                    <a:pt x="789109" y="314282"/>
                  </a:cubicBezTo>
                  <a:cubicBezTo>
                    <a:pt x="821483" y="314060"/>
                    <a:pt x="823926" y="304009"/>
                    <a:pt x="858022" y="269413"/>
                  </a:cubicBezTo>
                  <a:cubicBezTo>
                    <a:pt x="879901" y="247534"/>
                    <a:pt x="894950" y="232596"/>
                    <a:pt x="909944" y="217381"/>
                  </a:cubicBezTo>
                  <a:cubicBezTo>
                    <a:pt x="913442" y="213827"/>
                    <a:pt x="919883" y="209828"/>
                    <a:pt x="914330" y="204497"/>
                  </a:cubicBezTo>
                  <a:cubicBezTo>
                    <a:pt x="911360" y="201610"/>
                    <a:pt x="909055" y="202123"/>
                    <a:pt x="907090" y="203755"/>
                  </a:cubicBezTo>
                  <a:close/>
                  <a:moveTo>
                    <a:pt x="139731" y="99211"/>
                  </a:moveTo>
                  <a:cubicBezTo>
                    <a:pt x="132956" y="104487"/>
                    <a:pt x="140342" y="108374"/>
                    <a:pt x="143340" y="111872"/>
                  </a:cubicBezTo>
                  <a:cubicBezTo>
                    <a:pt x="168218" y="141248"/>
                    <a:pt x="193540" y="170179"/>
                    <a:pt x="218141" y="199777"/>
                  </a:cubicBezTo>
                  <a:cubicBezTo>
                    <a:pt x="223749" y="206497"/>
                    <a:pt x="229025" y="209662"/>
                    <a:pt x="238020" y="209662"/>
                  </a:cubicBezTo>
                  <a:cubicBezTo>
                    <a:pt x="410055" y="209439"/>
                    <a:pt x="582034" y="209495"/>
                    <a:pt x="754068" y="209662"/>
                  </a:cubicBezTo>
                  <a:cubicBezTo>
                    <a:pt x="761954" y="209662"/>
                    <a:pt x="767673" y="207884"/>
                    <a:pt x="772948" y="201443"/>
                  </a:cubicBezTo>
                  <a:cubicBezTo>
                    <a:pt x="797327" y="171679"/>
                    <a:pt x="822260" y="142414"/>
                    <a:pt x="846749" y="112761"/>
                  </a:cubicBezTo>
                  <a:cubicBezTo>
                    <a:pt x="849636" y="109263"/>
                    <a:pt x="857633" y="105819"/>
                    <a:pt x="852136" y="100322"/>
                  </a:cubicBezTo>
                  <a:cubicBezTo>
                    <a:pt x="847471" y="95657"/>
                    <a:pt x="842473" y="103876"/>
                    <a:pt x="839364" y="107430"/>
                  </a:cubicBezTo>
                  <a:cubicBezTo>
                    <a:pt x="815707" y="134362"/>
                    <a:pt x="792551" y="161683"/>
                    <a:pt x="770172" y="187838"/>
                  </a:cubicBezTo>
                  <a:cubicBezTo>
                    <a:pt x="764064" y="198000"/>
                    <a:pt x="756123" y="200166"/>
                    <a:pt x="745850" y="200054"/>
                  </a:cubicBezTo>
                  <a:cubicBezTo>
                    <a:pt x="579146" y="199777"/>
                    <a:pt x="412443" y="199722"/>
                    <a:pt x="245740" y="200054"/>
                  </a:cubicBezTo>
                  <a:cubicBezTo>
                    <a:pt x="234689" y="200054"/>
                    <a:pt x="227248" y="196723"/>
                    <a:pt x="220417" y="188283"/>
                  </a:cubicBezTo>
                  <a:cubicBezTo>
                    <a:pt x="197928" y="160462"/>
                    <a:pt x="174938" y="133029"/>
                    <a:pt x="151837" y="105652"/>
                  </a:cubicBezTo>
                  <a:cubicBezTo>
                    <a:pt x="148838" y="102099"/>
                    <a:pt x="146117" y="94324"/>
                    <a:pt x="139731" y="99211"/>
                  </a:cubicBezTo>
                  <a:close/>
                  <a:moveTo>
                    <a:pt x="945594" y="33"/>
                  </a:moveTo>
                  <a:cubicBezTo>
                    <a:pt x="958477" y="-79"/>
                    <a:pt x="963752" y="2921"/>
                    <a:pt x="966585" y="16082"/>
                  </a:cubicBezTo>
                  <a:cubicBezTo>
                    <a:pt x="981856" y="87717"/>
                    <a:pt x="995072" y="159462"/>
                    <a:pt x="987242" y="233207"/>
                  </a:cubicBezTo>
                  <a:cubicBezTo>
                    <a:pt x="983466" y="268469"/>
                    <a:pt x="973082" y="300788"/>
                    <a:pt x="952147" y="318280"/>
                  </a:cubicBezTo>
                  <a:cubicBezTo>
                    <a:pt x="897227" y="370867"/>
                    <a:pt x="837254" y="388082"/>
                    <a:pt x="774115" y="397744"/>
                  </a:cubicBezTo>
                  <a:cubicBezTo>
                    <a:pt x="715419" y="406740"/>
                    <a:pt x="656224" y="407129"/>
                    <a:pt x="597139" y="407629"/>
                  </a:cubicBezTo>
                  <a:cubicBezTo>
                    <a:pt x="498127" y="408462"/>
                    <a:pt x="399227" y="417513"/>
                    <a:pt x="300160" y="412071"/>
                  </a:cubicBezTo>
                  <a:cubicBezTo>
                    <a:pt x="225416" y="407962"/>
                    <a:pt x="152781" y="396134"/>
                    <a:pt x="86755" y="356819"/>
                  </a:cubicBezTo>
                  <a:cubicBezTo>
                    <a:pt x="29004" y="322445"/>
                    <a:pt x="516" y="273133"/>
                    <a:pt x="16" y="206108"/>
                  </a:cubicBezTo>
                  <a:cubicBezTo>
                    <a:pt x="-484" y="139804"/>
                    <a:pt x="10622" y="75278"/>
                    <a:pt x="25227" y="11029"/>
                  </a:cubicBezTo>
                  <a:cubicBezTo>
                    <a:pt x="28559" y="-3577"/>
                    <a:pt x="37999" y="533"/>
                    <a:pt x="46218" y="533"/>
                  </a:cubicBezTo>
                  <a:cubicBezTo>
                    <a:pt x="264898" y="367"/>
                    <a:pt x="483634" y="367"/>
                    <a:pt x="702314" y="367"/>
                  </a:cubicBezTo>
                  <a:cubicBezTo>
                    <a:pt x="783389" y="367"/>
                    <a:pt x="864519" y="700"/>
                    <a:pt x="945594" y="3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FBBB4F-075F-46E1-8DD0-EC8F51D7E601}"/>
                </a:ext>
              </a:extLst>
            </p:cNvPr>
            <p:cNvSpPr/>
            <p:nvPr/>
          </p:nvSpPr>
          <p:spPr>
            <a:xfrm>
              <a:off x="1237067" y="4039028"/>
              <a:ext cx="355669" cy="377951"/>
            </a:xfrm>
            <a:custGeom>
              <a:avLst/>
              <a:gdLst>
                <a:gd name="connsiteX0" fmla="*/ 145961 w 440570"/>
                <a:gd name="connsiteY0" fmla="*/ 46250 h 468171"/>
                <a:gd name="connsiteX1" fmla="*/ 163604 w 440570"/>
                <a:gd name="connsiteY1" fmla="*/ 57437 h 468171"/>
                <a:gd name="connsiteX2" fmla="*/ 147439 w 440570"/>
                <a:gd name="connsiteY2" fmla="*/ 96989 h 468171"/>
                <a:gd name="connsiteX3" fmla="*/ 98670 w 440570"/>
                <a:gd name="connsiteY3" fmla="*/ 364774 h 468171"/>
                <a:gd name="connsiteX4" fmla="*/ 328347 w 440570"/>
                <a:gd name="connsiteY4" fmla="*/ 376399 h 468171"/>
                <a:gd name="connsiteX5" fmla="*/ 295468 w 440570"/>
                <a:gd name="connsiteY5" fmla="*/ 97952 h 468171"/>
                <a:gd name="connsiteX6" fmla="*/ 280403 w 440570"/>
                <a:gd name="connsiteY6" fmla="*/ 59706 h 468171"/>
                <a:gd name="connsiteX7" fmla="*/ 318167 w 440570"/>
                <a:gd name="connsiteY7" fmla="*/ 50283 h 468171"/>
                <a:gd name="connsiteX8" fmla="*/ 401674 w 440570"/>
                <a:gd name="connsiteY8" fmla="*/ 374060 h 468171"/>
                <a:gd name="connsiteX9" fmla="*/ 96056 w 440570"/>
                <a:gd name="connsiteY9" fmla="*/ 430534 h 468171"/>
                <a:gd name="connsiteX10" fmla="*/ 65996 w 440570"/>
                <a:gd name="connsiteY10" fmla="*/ 404464 h 468171"/>
                <a:gd name="connsiteX11" fmla="*/ 46048 w 440570"/>
                <a:gd name="connsiteY11" fmla="*/ 113497 h 468171"/>
                <a:gd name="connsiteX12" fmla="*/ 123158 w 440570"/>
                <a:gd name="connsiteY12" fmla="*/ 50489 h 468171"/>
                <a:gd name="connsiteX13" fmla="*/ 145961 w 440570"/>
                <a:gd name="connsiteY13" fmla="*/ 46250 h 468171"/>
                <a:gd name="connsiteX14" fmla="*/ 205771 w 440570"/>
                <a:gd name="connsiteY14" fmla="*/ 0 h 468171"/>
                <a:gd name="connsiteX15" fmla="*/ 234799 w 440570"/>
                <a:gd name="connsiteY15" fmla="*/ 0 h 468171"/>
                <a:gd name="connsiteX16" fmla="*/ 246767 w 440570"/>
                <a:gd name="connsiteY16" fmla="*/ 11969 h 468171"/>
                <a:gd name="connsiteX17" fmla="*/ 246767 w 440570"/>
                <a:gd name="connsiteY17" fmla="*/ 251139 h 468171"/>
                <a:gd name="connsiteX18" fmla="*/ 234799 w 440570"/>
                <a:gd name="connsiteY18" fmla="*/ 263108 h 468171"/>
                <a:gd name="connsiteX19" fmla="*/ 205771 w 440570"/>
                <a:gd name="connsiteY19" fmla="*/ 263108 h 468171"/>
                <a:gd name="connsiteX20" fmla="*/ 193802 w 440570"/>
                <a:gd name="connsiteY20" fmla="*/ 251139 h 468171"/>
                <a:gd name="connsiteX21" fmla="*/ 193802 w 440570"/>
                <a:gd name="connsiteY21" fmla="*/ 11969 h 468171"/>
                <a:gd name="connsiteX22" fmla="*/ 205771 w 440570"/>
                <a:gd name="connsiteY22" fmla="*/ 0 h 46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0570" h="468171">
                  <a:moveTo>
                    <a:pt x="145961" y="46250"/>
                  </a:moveTo>
                  <a:cubicBezTo>
                    <a:pt x="153218" y="47445"/>
                    <a:pt x="159615" y="51212"/>
                    <a:pt x="163604" y="57437"/>
                  </a:cubicBezTo>
                  <a:cubicBezTo>
                    <a:pt x="171102" y="69130"/>
                    <a:pt x="165805" y="88528"/>
                    <a:pt x="147439" y="96989"/>
                  </a:cubicBezTo>
                  <a:cubicBezTo>
                    <a:pt x="48662" y="142800"/>
                    <a:pt x="15369" y="274526"/>
                    <a:pt x="98670" y="364774"/>
                  </a:cubicBezTo>
                  <a:cubicBezTo>
                    <a:pt x="158445" y="429571"/>
                    <a:pt x="261418" y="436174"/>
                    <a:pt x="328347" y="376399"/>
                  </a:cubicBezTo>
                  <a:cubicBezTo>
                    <a:pt x="421966" y="292823"/>
                    <a:pt x="405319" y="158828"/>
                    <a:pt x="295468" y="97952"/>
                  </a:cubicBezTo>
                  <a:cubicBezTo>
                    <a:pt x="278615" y="88597"/>
                    <a:pt x="273318" y="71676"/>
                    <a:pt x="280403" y="59706"/>
                  </a:cubicBezTo>
                  <a:cubicBezTo>
                    <a:pt x="287076" y="45468"/>
                    <a:pt x="303584" y="43060"/>
                    <a:pt x="318167" y="50283"/>
                  </a:cubicBezTo>
                  <a:cubicBezTo>
                    <a:pt x="438199" y="109921"/>
                    <a:pt x="477751" y="260425"/>
                    <a:pt x="401674" y="374060"/>
                  </a:cubicBezTo>
                  <a:cubicBezTo>
                    <a:pt x="336395" y="471531"/>
                    <a:pt x="191187" y="498357"/>
                    <a:pt x="96056" y="430534"/>
                  </a:cubicBezTo>
                  <a:cubicBezTo>
                    <a:pt x="84568" y="422279"/>
                    <a:pt x="75282" y="412099"/>
                    <a:pt x="65996" y="404464"/>
                  </a:cubicBezTo>
                  <a:cubicBezTo>
                    <a:pt x="-14553" y="323777"/>
                    <a:pt x="-21569" y="202507"/>
                    <a:pt x="46048" y="113497"/>
                  </a:cubicBezTo>
                  <a:cubicBezTo>
                    <a:pt x="67097" y="85777"/>
                    <a:pt x="93580" y="66654"/>
                    <a:pt x="123158" y="50489"/>
                  </a:cubicBezTo>
                  <a:cubicBezTo>
                    <a:pt x="130587" y="46431"/>
                    <a:pt x="138704" y="45055"/>
                    <a:pt x="145961" y="46250"/>
                  </a:cubicBezTo>
                  <a:close/>
                  <a:moveTo>
                    <a:pt x="205771" y="0"/>
                  </a:moveTo>
                  <a:lnTo>
                    <a:pt x="234799" y="0"/>
                  </a:lnTo>
                  <a:cubicBezTo>
                    <a:pt x="241402" y="0"/>
                    <a:pt x="246767" y="5366"/>
                    <a:pt x="246767" y="11969"/>
                  </a:cubicBezTo>
                  <a:lnTo>
                    <a:pt x="246767" y="251139"/>
                  </a:lnTo>
                  <a:cubicBezTo>
                    <a:pt x="246767" y="257812"/>
                    <a:pt x="241402" y="263108"/>
                    <a:pt x="234799" y="263108"/>
                  </a:cubicBezTo>
                  <a:lnTo>
                    <a:pt x="205771" y="263108"/>
                  </a:lnTo>
                  <a:cubicBezTo>
                    <a:pt x="199167" y="263108"/>
                    <a:pt x="193802" y="257743"/>
                    <a:pt x="193802" y="251139"/>
                  </a:cubicBezTo>
                  <a:lnTo>
                    <a:pt x="193802" y="11969"/>
                  </a:lnTo>
                  <a:cubicBezTo>
                    <a:pt x="193802" y="5366"/>
                    <a:pt x="199167" y="0"/>
                    <a:pt x="205771" y="0"/>
                  </a:cubicBezTo>
                  <a:close/>
                </a:path>
              </a:pathLst>
            </a:custGeom>
            <a:solidFill>
              <a:srgbClr val="FFFFFF"/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2E6290-A229-4637-BE93-CB74A92D06A6}"/>
                </a:ext>
              </a:extLst>
            </p:cNvPr>
            <p:cNvSpPr txBox="1"/>
            <p:nvPr/>
          </p:nvSpPr>
          <p:spPr>
            <a:xfrm>
              <a:off x="2736292" y="4091644"/>
              <a:ext cx="299239" cy="309804"/>
            </a:xfrm>
            <a:custGeom>
              <a:avLst/>
              <a:gdLst/>
              <a:ahLst/>
              <a:cxnLst/>
              <a:rect l="l" t="t" r="r" b="b"/>
              <a:pathLst>
                <a:path w="316111" h="327273">
                  <a:moveTo>
                    <a:pt x="0" y="0"/>
                  </a:moveTo>
                  <a:lnTo>
                    <a:pt x="98897" y="0"/>
                  </a:lnTo>
                  <a:lnTo>
                    <a:pt x="158279" y="223242"/>
                  </a:lnTo>
                  <a:lnTo>
                    <a:pt x="216992" y="0"/>
                  </a:lnTo>
                  <a:lnTo>
                    <a:pt x="316111" y="0"/>
                  </a:lnTo>
                  <a:lnTo>
                    <a:pt x="316111" y="327273"/>
                  </a:lnTo>
                  <a:lnTo>
                    <a:pt x="254720" y="327273"/>
                  </a:lnTo>
                  <a:lnTo>
                    <a:pt x="254720" y="69651"/>
                  </a:lnTo>
                  <a:lnTo>
                    <a:pt x="189756" y="327273"/>
                  </a:lnTo>
                  <a:lnTo>
                    <a:pt x="126132" y="327273"/>
                  </a:lnTo>
                  <a:lnTo>
                    <a:pt x="61392" y="69651"/>
                  </a:lnTo>
                  <a:lnTo>
                    <a:pt x="61392" y="327273"/>
                  </a:lnTo>
                  <a:lnTo>
                    <a:pt x="0" y="327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3743473-154D-4890-BE20-FE50CABA9B1D}"/>
              </a:ext>
            </a:extLst>
          </p:cNvPr>
          <p:cNvGrpSpPr/>
          <p:nvPr/>
        </p:nvGrpSpPr>
        <p:grpSpPr>
          <a:xfrm>
            <a:off x="1091525" y="5851905"/>
            <a:ext cx="551468" cy="840651"/>
            <a:chOff x="1103939" y="512535"/>
            <a:chExt cx="874412" cy="133294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093BBEA-84CB-49EC-81DE-7CB1DDBDAD1E}"/>
                </a:ext>
              </a:extLst>
            </p:cNvPr>
            <p:cNvSpPr/>
            <p:nvPr/>
          </p:nvSpPr>
          <p:spPr>
            <a:xfrm>
              <a:off x="1103939" y="512535"/>
              <a:ext cx="874412" cy="1332943"/>
            </a:xfrm>
            <a:custGeom>
              <a:avLst/>
              <a:gdLst>
                <a:gd name="connsiteX0" fmla="*/ 850516 w 1118863"/>
                <a:gd name="connsiteY0" fmla="*/ 323694 h 1705582"/>
                <a:gd name="connsiteX1" fmla="*/ 861137 w 1118863"/>
                <a:gd name="connsiteY1" fmla="*/ 342400 h 1705582"/>
                <a:gd name="connsiteX2" fmla="*/ 864677 w 1118863"/>
                <a:gd name="connsiteY2" fmla="*/ 400671 h 1705582"/>
                <a:gd name="connsiteX3" fmla="*/ 1033557 w 1118863"/>
                <a:gd name="connsiteY3" fmla="*/ 501090 h 1705582"/>
                <a:gd name="connsiteX4" fmla="*/ 1118858 w 1118863"/>
                <a:gd name="connsiteY4" fmla="*/ 691642 h 1705582"/>
                <a:gd name="connsiteX5" fmla="*/ 1118523 w 1118863"/>
                <a:gd name="connsiteY5" fmla="*/ 1593595 h 1705582"/>
                <a:gd name="connsiteX6" fmla="*/ 1103119 w 1118863"/>
                <a:gd name="connsiteY6" fmla="*/ 1636557 h 1705582"/>
                <a:gd name="connsiteX7" fmla="*/ 955624 w 1118863"/>
                <a:gd name="connsiteY7" fmla="*/ 1705544 h 1705582"/>
                <a:gd name="connsiteX8" fmla="*/ 99933 w 1118863"/>
                <a:gd name="connsiteY8" fmla="*/ 1704156 h 1705582"/>
                <a:gd name="connsiteX9" fmla="*/ 61134 w 1118863"/>
                <a:gd name="connsiteY9" fmla="*/ 1687221 h 1705582"/>
                <a:gd name="connsiteX10" fmla="*/ 40 w 1118863"/>
                <a:gd name="connsiteY10" fmla="*/ 1527095 h 1705582"/>
                <a:gd name="connsiteX11" fmla="*/ 471 w 1118863"/>
                <a:gd name="connsiteY11" fmla="*/ 699153 h 1705582"/>
                <a:gd name="connsiteX12" fmla="*/ 110076 w 1118863"/>
                <a:gd name="connsiteY12" fmla="*/ 481618 h 1705582"/>
                <a:gd name="connsiteX13" fmla="*/ 238386 w 1118863"/>
                <a:gd name="connsiteY13" fmla="*/ 409761 h 1705582"/>
                <a:gd name="connsiteX14" fmla="*/ 259484 w 1118863"/>
                <a:gd name="connsiteY14" fmla="*/ 376559 h 1705582"/>
                <a:gd name="connsiteX15" fmla="*/ 259963 w 1118863"/>
                <a:gd name="connsiteY15" fmla="*/ 324125 h 1705582"/>
                <a:gd name="connsiteX16" fmla="*/ 850516 w 1118863"/>
                <a:gd name="connsiteY16" fmla="*/ 323694 h 1705582"/>
                <a:gd name="connsiteX17" fmla="*/ 231593 w 1118863"/>
                <a:gd name="connsiteY17" fmla="*/ 247770 h 1705582"/>
                <a:gd name="connsiteX18" fmla="*/ 889986 w 1118863"/>
                <a:gd name="connsiteY18" fmla="*/ 247770 h 1705582"/>
                <a:gd name="connsiteX19" fmla="*/ 889986 w 1118863"/>
                <a:gd name="connsiteY19" fmla="*/ 309198 h 1705582"/>
                <a:gd name="connsiteX20" fmla="*/ 231593 w 1118863"/>
                <a:gd name="connsiteY20" fmla="*/ 309198 h 1705582"/>
                <a:gd name="connsiteX21" fmla="*/ 276229 w 1118863"/>
                <a:gd name="connsiteY21" fmla="*/ 0 h 1705582"/>
                <a:gd name="connsiteX22" fmla="*/ 844105 w 1118863"/>
                <a:gd name="connsiteY22" fmla="*/ 0 h 1705582"/>
                <a:gd name="connsiteX23" fmla="*/ 880608 w 1118863"/>
                <a:gd name="connsiteY23" fmla="*/ 36120 h 1705582"/>
                <a:gd name="connsiteX24" fmla="*/ 880608 w 1118863"/>
                <a:gd name="connsiteY24" fmla="*/ 232461 h 1705582"/>
                <a:gd name="connsiteX25" fmla="*/ 839465 w 1118863"/>
                <a:gd name="connsiteY25" fmla="*/ 232461 h 1705582"/>
                <a:gd name="connsiteX26" fmla="*/ 839465 w 1118863"/>
                <a:gd name="connsiteY26" fmla="*/ 213085 h 1705582"/>
                <a:gd name="connsiteX27" fmla="*/ 839369 w 1118863"/>
                <a:gd name="connsiteY27" fmla="*/ 75589 h 1705582"/>
                <a:gd name="connsiteX28" fmla="*/ 832671 w 1118863"/>
                <a:gd name="connsiteY28" fmla="*/ 56740 h 1705582"/>
                <a:gd name="connsiteX29" fmla="*/ 824778 w 1118863"/>
                <a:gd name="connsiteY29" fmla="*/ 74011 h 1705582"/>
                <a:gd name="connsiteX30" fmla="*/ 824778 w 1118863"/>
                <a:gd name="connsiteY30" fmla="*/ 232509 h 1705582"/>
                <a:gd name="connsiteX31" fmla="*/ 779185 w 1118863"/>
                <a:gd name="connsiteY31" fmla="*/ 232509 h 1705582"/>
                <a:gd name="connsiteX32" fmla="*/ 779185 w 1118863"/>
                <a:gd name="connsiteY32" fmla="*/ 213133 h 1705582"/>
                <a:gd name="connsiteX33" fmla="*/ 779089 w 1118863"/>
                <a:gd name="connsiteY33" fmla="*/ 75637 h 1705582"/>
                <a:gd name="connsiteX34" fmla="*/ 772391 w 1118863"/>
                <a:gd name="connsiteY34" fmla="*/ 56788 h 1705582"/>
                <a:gd name="connsiteX35" fmla="*/ 764497 w 1118863"/>
                <a:gd name="connsiteY35" fmla="*/ 74058 h 1705582"/>
                <a:gd name="connsiteX36" fmla="*/ 764497 w 1118863"/>
                <a:gd name="connsiteY36" fmla="*/ 232557 h 1705582"/>
                <a:gd name="connsiteX37" fmla="*/ 718905 w 1118863"/>
                <a:gd name="connsiteY37" fmla="*/ 232557 h 1705582"/>
                <a:gd name="connsiteX38" fmla="*/ 718905 w 1118863"/>
                <a:gd name="connsiteY38" fmla="*/ 213181 h 1705582"/>
                <a:gd name="connsiteX39" fmla="*/ 718809 w 1118863"/>
                <a:gd name="connsiteY39" fmla="*/ 75685 h 1705582"/>
                <a:gd name="connsiteX40" fmla="*/ 712111 w 1118863"/>
                <a:gd name="connsiteY40" fmla="*/ 56835 h 1705582"/>
                <a:gd name="connsiteX41" fmla="*/ 704217 w 1118863"/>
                <a:gd name="connsiteY41" fmla="*/ 74106 h 1705582"/>
                <a:gd name="connsiteX42" fmla="*/ 704217 w 1118863"/>
                <a:gd name="connsiteY42" fmla="*/ 232605 h 1705582"/>
                <a:gd name="connsiteX43" fmla="*/ 658337 w 1118863"/>
                <a:gd name="connsiteY43" fmla="*/ 232605 h 1705582"/>
                <a:gd name="connsiteX44" fmla="*/ 658337 w 1118863"/>
                <a:gd name="connsiteY44" fmla="*/ 213229 h 1705582"/>
                <a:gd name="connsiteX45" fmla="*/ 658242 w 1118863"/>
                <a:gd name="connsiteY45" fmla="*/ 75733 h 1705582"/>
                <a:gd name="connsiteX46" fmla="*/ 651544 w 1118863"/>
                <a:gd name="connsiteY46" fmla="*/ 56883 h 1705582"/>
                <a:gd name="connsiteX47" fmla="*/ 643650 w 1118863"/>
                <a:gd name="connsiteY47" fmla="*/ 74154 h 1705582"/>
                <a:gd name="connsiteX48" fmla="*/ 643650 w 1118863"/>
                <a:gd name="connsiteY48" fmla="*/ 232652 h 1705582"/>
                <a:gd name="connsiteX49" fmla="*/ 598057 w 1118863"/>
                <a:gd name="connsiteY49" fmla="*/ 232652 h 1705582"/>
                <a:gd name="connsiteX50" fmla="*/ 598057 w 1118863"/>
                <a:gd name="connsiteY50" fmla="*/ 213277 h 1705582"/>
                <a:gd name="connsiteX51" fmla="*/ 597962 w 1118863"/>
                <a:gd name="connsiteY51" fmla="*/ 75781 h 1705582"/>
                <a:gd name="connsiteX52" fmla="*/ 591264 w 1118863"/>
                <a:gd name="connsiteY52" fmla="*/ 56931 h 1705582"/>
                <a:gd name="connsiteX53" fmla="*/ 583370 w 1118863"/>
                <a:gd name="connsiteY53" fmla="*/ 74202 h 1705582"/>
                <a:gd name="connsiteX54" fmla="*/ 583370 w 1118863"/>
                <a:gd name="connsiteY54" fmla="*/ 232700 h 1705582"/>
                <a:gd name="connsiteX55" fmla="*/ 537777 w 1118863"/>
                <a:gd name="connsiteY55" fmla="*/ 232700 h 1705582"/>
                <a:gd name="connsiteX56" fmla="*/ 537777 w 1118863"/>
                <a:gd name="connsiteY56" fmla="*/ 213325 h 1705582"/>
                <a:gd name="connsiteX57" fmla="*/ 537682 w 1118863"/>
                <a:gd name="connsiteY57" fmla="*/ 75829 h 1705582"/>
                <a:gd name="connsiteX58" fmla="*/ 530984 w 1118863"/>
                <a:gd name="connsiteY58" fmla="*/ 56979 h 1705582"/>
                <a:gd name="connsiteX59" fmla="*/ 523090 w 1118863"/>
                <a:gd name="connsiteY59" fmla="*/ 74250 h 1705582"/>
                <a:gd name="connsiteX60" fmla="*/ 523090 w 1118863"/>
                <a:gd name="connsiteY60" fmla="*/ 232748 h 1705582"/>
                <a:gd name="connsiteX61" fmla="*/ 477497 w 1118863"/>
                <a:gd name="connsiteY61" fmla="*/ 232748 h 1705582"/>
                <a:gd name="connsiteX62" fmla="*/ 477497 w 1118863"/>
                <a:gd name="connsiteY62" fmla="*/ 213372 h 1705582"/>
                <a:gd name="connsiteX63" fmla="*/ 477401 w 1118863"/>
                <a:gd name="connsiteY63" fmla="*/ 75876 h 1705582"/>
                <a:gd name="connsiteX64" fmla="*/ 470704 w 1118863"/>
                <a:gd name="connsiteY64" fmla="*/ 57027 h 1705582"/>
                <a:gd name="connsiteX65" fmla="*/ 462810 w 1118863"/>
                <a:gd name="connsiteY65" fmla="*/ 74298 h 1705582"/>
                <a:gd name="connsiteX66" fmla="*/ 462810 w 1118863"/>
                <a:gd name="connsiteY66" fmla="*/ 232796 h 1705582"/>
                <a:gd name="connsiteX67" fmla="*/ 417217 w 1118863"/>
                <a:gd name="connsiteY67" fmla="*/ 232796 h 1705582"/>
                <a:gd name="connsiteX68" fmla="*/ 417217 w 1118863"/>
                <a:gd name="connsiteY68" fmla="*/ 213420 h 1705582"/>
                <a:gd name="connsiteX69" fmla="*/ 417121 w 1118863"/>
                <a:gd name="connsiteY69" fmla="*/ 75924 h 1705582"/>
                <a:gd name="connsiteX70" fmla="*/ 410424 w 1118863"/>
                <a:gd name="connsiteY70" fmla="*/ 57075 h 1705582"/>
                <a:gd name="connsiteX71" fmla="*/ 402530 w 1118863"/>
                <a:gd name="connsiteY71" fmla="*/ 74345 h 1705582"/>
                <a:gd name="connsiteX72" fmla="*/ 402530 w 1118863"/>
                <a:gd name="connsiteY72" fmla="*/ 232844 h 1705582"/>
                <a:gd name="connsiteX73" fmla="*/ 356937 w 1118863"/>
                <a:gd name="connsiteY73" fmla="*/ 232844 h 1705582"/>
                <a:gd name="connsiteX74" fmla="*/ 356937 w 1118863"/>
                <a:gd name="connsiteY74" fmla="*/ 213468 h 1705582"/>
                <a:gd name="connsiteX75" fmla="*/ 356841 w 1118863"/>
                <a:gd name="connsiteY75" fmla="*/ 75972 h 1705582"/>
                <a:gd name="connsiteX76" fmla="*/ 350143 w 1118863"/>
                <a:gd name="connsiteY76" fmla="*/ 57123 h 1705582"/>
                <a:gd name="connsiteX77" fmla="*/ 342250 w 1118863"/>
                <a:gd name="connsiteY77" fmla="*/ 74393 h 1705582"/>
                <a:gd name="connsiteX78" fmla="*/ 342250 w 1118863"/>
                <a:gd name="connsiteY78" fmla="*/ 232892 h 1705582"/>
                <a:gd name="connsiteX79" fmla="*/ 296657 w 1118863"/>
                <a:gd name="connsiteY79" fmla="*/ 232892 h 1705582"/>
                <a:gd name="connsiteX80" fmla="*/ 296657 w 1118863"/>
                <a:gd name="connsiteY80" fmla="*/ 213516 h 1705582"/>
                <a:gd name="connsiteX81" fmla="*/ 296561 w 1118863"/>
                <a:gd name="connsiteY81" fmla="*/ 76020 h 1705582"/>
                <a:gd name="connsiteX82" fmla="*/ 289863 w 1118863"/>
                <a:gd name="connsiteY82" fmla="*/ 57170 h 1705582"/>
                <a:gd name="connsiteX83" fmla="*/ 281969 w 1118863"/>
                <a:gd name="connsiteY83" fmla="*/ 74441 h 1705582"/>
                <a:gd name="connsiteX84" fmla="*/ 281969 w 1118863"/>
                <a:gd name="connsiteY84" fmla="*/ 232940 h 1705582"/>
                <a:gd name="connsiteX85" fmla="*/ 239630 w 1118863"/>
                <a:gd name="connsiteY85" fmla="*/ 232940 h 1705582"/>
                <a:gd name="connsiteX86" fmla="*/ 239630 w 1118863"/>
                <a:gd name="connsiteY86" fmla="*/ 36599 h 1705582"/>
                <a:gd name="connsiteX87" fmla="*/ 276229 w 1118863"/>
                <a:gd name="connsiteY87" fmla="*/ 0 h 170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18863" h="1705582">
                  <a:moveTo>
                    <a:pt x="850516" y="323694"/>
                  </a:moveTo>
                  <a:cubicBezTo>
                    <a:pt x="866017" y="323742"/>
                    <a:pt x="861376" y="327330"/>
                    <a:pt x="861137" y="342400"/>
                  </a:cubicBezTo>
                  <a:cubicBezTo>
                    <a:pt x="860754" y="364168"/>
                    <a:pt x="856831" y="397848"/>
                    <a:pt x="864677" y="400671"/>
                  </a:cubicBezTo>
                  <a:cubicBezTo>
                    <a:pt x="924623" y="428036"/>
                    <a:pt x="983659" y="456645"/>
                    <a:pt x="1033557" y="501090"/>
                  </a:cubicBezTo>
                  <a:cubicBezTo>
                    <a:pt x="1090823" y="552089"/>
                    <a:pt x="1119337" y="613230"/>
                    <a:pt x="1118858" y="691642"/>
                  </a:cubicBezTo>
                  <a:cubicBezTo>
                    <a:pt x="1117040" y="992277"/>
                    <a:pt x="1117997" y="1292912"/>
                    <a:pt x="1118523" y="1593595"/>
                  </a:cubicBezTo>
                  <a:cubicBezTo>
                    <a:pt x="1118571" y="1610722"/>
                    <a:pt x="1111921" y="1622635"/>
                    <a:pt x="1103119" y="1636557"/>
                  </a:cubicBezTo>
                  <a:cubicBezTo>
                    <a:pt x="1068194" y="1691670"/>
                    <a:pt x="1021023" y="1706453"/>
                    <a:pt x="955624" y="1705544"/>
                  </a:cubicBezTo>
                  <a:cubicBezTo>
                    <a:pt x="670441" y="1701525"/>
                    <a:pt x="385163" y="1703678"/>
                    <a:pt x="99933" y="1704156"/>
                  </a:cubicBezTo>
                  <a:cubicBezTo>
                    <a:pt x="83332" y="1704204"/>
                    <a:pt x="73381" y="1697937"/>
                    <a:pt x="61134" y="1687221"/>
                  </a:cubicBezTo>
                  <a:cubicBezTo>
                    <a:pt x="11809" y="1644068"/>
                    <a:pt x="-821" y="1592112"/>
                    <a:pt x="40" y="1527095"/>
                  </a:cubicBezTo>
                  <a:cubicBezTo>
                    <a:pt x="3629" y="1251147"/>
                    <a:pt x="3533" y="975102"/>
                    <a:pt x="471" y="699153"/>
                  </a:cubicBezTo>
                  <a:cubicBezTo>
                    <a:pt x="-581" y="604666"/>
                    <a:pt x="37883" y="536157"/>
                    <a:pt x="110076" y="481618"/>
                  </a:cubicBezTo>
                  <a:cubicBezTo>
                    <a:pt x="149497" y="451813"/>
                    <a:pt x="192076" y="427031"/>
                    <a:pt x="238386" y="409761"/>
                  </a:cubicBezTo>
                  <a:cubicBezTo>
                    <a:pt x="255992" y="403206"/>
                    <a:pt x="260967" y="394069"/>
                    <a:pt x="259484" y="376559"/>
                  </a:cubicBezTo>
                  <a:cubicBezTo>
                    <a:pt x="258001" y="359192"/>
                    <a:pt x="259675" y="341587"/>
                    <a:pt x="259963" y="324125"/>
                  </a:cubicBezTo>
                  <a:cubicBezTo>
                    <a:pt x="299767" y="323694"/>
                    <a:pt x="823629" y="323694"/>
                    <a:pt x="850516" y="323694"/>
                  </a:cubicBezTo>
                  <a:close/>
                  <a:moveTo>
                    <a:pt x="231593" y="247770"/>
                  </a:moveTo>
                  <a:lnTo>
                    <a:pt x="889986" y="247770"/>
                  </a:lnTo>
                  <a:lnTo>
                    <a:pt x="889986" y="309198"/>
                  </a:lnTo>
                  <a:lnTo>
                    <a:pt x="231593" y="309198"/>
                  </a:lnTo>
                  <a:close/>
                  <a:moveTo>
                    <a:pt x="276229" y="0"/>
                  </a:moveTo>
                  <a:lnTo>
                    <a:pt x="844105" y="0"/>
                  </a:lnTo>
                  <a:cubicBezTo>
                    <a:pt x="864342" y="0"/>
                    <a:pt x="880704" y="16410"/>
                    <a:pt x="880608" y="36120"/>
                  </a:cubicBezTo>
                  <a:lnTo>
                    <a:pt x="880608" y="232461"/>
                  </a:lnTo>
                  <a:lnTo>
                    <a:pt x="839465" y="232461"/>
                  </a:lnTo>
                  <a:cubicBezTo>
                    <a:pt x="839465" y="226003"/>
                    <a:pt x="839465" y="219544"/>
                    <a:pt x="839465" y="213085"/>
                  </a:cubicBezTo>
                  <a:cubicBezTo>
                    <a:pt x="839465" y="167253"/>
                    <a:pt x="839513" y="121421"/>
                    <a:pt x="839369" y="75589"/>
                  </a:cubicBezTo>
                  <a:cubicBezTo>
                    <a:pt x="839369" y="68509"/>
                    <a:pt x="841953" y="57410"/>
                    <a:pt x="832671" y="56740"/>
                  </a:cubicBezTo>
                  <a:cubicBezTo>
                    <a:pt x="822194" y="55974"/>
                    <a:pt x="824778" y="67169"/>
                    <a:pt x="824778" y="74011"/>
                  </a:cubicBezTo>
                  <a:cubicBezTo>
                    <a:pt x="824730" y="126827"/>
                    <a:pt x="824778" y="179692"/>
                    <a:pt x="824778" y="232509"/>
                  </a:cubicBezTo>
                  <a:lnTo>
                    <a:pt x="779185" y="232509"/>
                  </a:lnTo>
                  <a:cubicBezTo>
                    <a:pt x="779185" y="226050"/>
                    <a:pt x="779185" y="219592"/>
                    <a:pt x="779185" y="213133"/>
                  </a:cubicBezTo>
                  <a:cubicBezTo>
                    <a:pt x="779185" y="167301"/>
                    <a:pt x="779233" y="121469"/>
                    <a:pt x="779089" y="75637"/>
                  </a:cubicBezTo>
                  <a:cubicBezTo>
                    <a:pt x="779089" y="68557"/>
                    <a:pt x="781672" y="57457"/>
                    <a:pt x="772391" y="56788"/>
                  </a:cubicBezTo>
                  <a:cubicBezTo>
                    <a:pt x="761914" y="56022"/>
                    <a:pt x="764497" y="67217"/>
                    <a:pt x="764497" y="74058"/>
                  </a:cubicBezTo>
                  <a:cubicBezTo>
                    <a:pt x="764450" y="126875"/>
                    <a:pt x="764497" y="179740"/>
                    <a:pt x="764497" y="232557"/>
                  </a:cubicBezTo>
                  <a:lnTo>
                    <a:pt x="718905" y="232557"/>
                  </a:lnTo>
                  <a:cubicBezTo>
                    <a:pt x="718905" y="226098"/>
                    <a:pt x="718905" y="219640"/>
                    <a:pt x="718905" y="213181"/>
                  </a:cubicBezTo>
                  <a:cubicBezTo>
                    <a:pt x="718905" y="167349"/>
                    <a:pt x="718952" y="121517"/>
                    <a:pt x="718809" y="75685"/>
                  </a:cubicBezTo>
                  <a:cubicBezTo>
                    <a:pt x="718809" y="68604"/>
                    <a:pt x="721392" y="57505"/>
                    <a:pt x="712111" y="56835"/>
                  </a:cubicBezTo>
                  <a:cubicBezTo>
                    <a:pt x="701634" y="56070"/>
                    <a:pt x="704217" y="67265"/>
                    <a:pt x="704217" y="74106"/>
                  </a:cubicBezTo>
                  <a:cubicBezTo>
                    <a:pt x="704169" y="126923"/>
                    <a:pt x="704217" y="179788"/>
                    <a:pt x="704217" y="232605"/>
                  </a:cubicBezTo>
                  <a:lnTo>
                    <a:pt x="658337" y="232605"/>
                  </a:lnTo>
                  <a:cubicBezTo>
                    <a:pt x="658337" y="226146"/>
                    <a:pt x="658337" y="219688"/>
                    <a:pt x="658337" y="213229"/>
                  </a:cubicBezTo>
                  <a:cubicBezTo>
                    <a:pt x="658337" y="167397"/>
                    <a:pt x="658385" y="121565"/>
                    <a:pt x="658242" y="75733"/>
                  </a:cubicBezTo>
                  <a:cubicBezTo>
                    <a:pt x="658242" y="68652"/>
                    <a:pt x="660825" y="57553"/>
                    <a:pt x="651544" y="56883"/>
                  </a:cubicBezTo>
                  <a:cubicBezTo>
                    <a:pt x="641067" y="56118"/>
                    <a:pt x="643650" y="67313"/>
                    <a:pt x="643650" y="74154"/>
                  </a:cubicBezTo>
                  <a:cubicBezTo>
                    <a:pt x="643602" y="126971"/>
                    <a:pt x="643650" y="179836"/>
                    <a:pt x="643650" y="232652"/>
                  </a:cubicBezTo>
                  <a:lnTo>
                    <a:pt x="598057" y="232652"/>
                  </a:lnTo>
                  <a:cubicBezTo>
                    <a:pt x="598057" y="226194"/>
                    <a:pt x="598057" y="219735"/>
                    <a:pt x="598057" y="213277"/>
                  </a:cubicBezTo>
                  <a:cubicBezTo>
                    <a:pt x="598057" y="167445"/>
                    <a:pt x="598105" y="121613"/>
                    <a:pt x="597962" y="75781"/>
                  </a:cubicBezTo>
                  <a:cubicBezTo>
                    <a:pt x="597962" y="68700"/>
                    <a:pt x="600545" y="57601"/>
                    <a:pt x="591264" y="56931"/>
                  </a:cubicBezTo>
                  <a:cubicBezTo>
                    <a:pt x="580787" y="56166"/>
                    <a:pt x="583370" y="67361"/>
                    <a:pt x="583370" y="74202"/>
                  </a:cubicBezTo>
                  <a:cubicBezTo>
                    <a:pt x="583322" y="127019"/>
                    <a:pt x="583370" y="179883"/>
                    <a:pt x="583370" y="232700"/>
                  </a:cubicBezTo>
                  <a:lnTo>
                    <a:pt x="537777" y="232700"/>
                  </a:lnTo>
                  <a:cubicBezTo>
                    <a:pt x="537777" y="226242"/>
                    <a:pt x="537777" y="219783"/>
                    <a:pt x="537777" y="213325"/>
                  </a:cubicBezTo>
                  <a:cubicBezTo>
                    <a:pt x="537777" y="167493"/>
                    <a:pt x="537825" y="121661"/>
                    <a:pt x="537682" y="75829"/>
                  </a:cubicBezTo>
                  <a:cubicBezTo>
                    <a:pt x="537682" y="68748"/>
                    <a:pt x="540265" y="57649"/>
                    <a:pt x="530984" y="56979"/>
                  </a:cubicBezTo>
                  <a:cubicBezTo>
                    <a:pt x="520507" y="56214"/>
                    <a:pt x="523090" y="67408"/>
                    <a:pt x="523090" y="74250"/>
                  </a:cubicBezTo>
                  <a:cubicBezTo>
                    <a:pt x="523042" y="127067"/>
                    <a:pt x="523090" y="179931"/>
                    <a:pt x="523090" y="232748"/>
                  </a:cubicBezTo>
                  <a:lnTo>
                    <a:pt x="477497" y="232748"/>
                  </a:lnTo>
                  <a:cubicBezTo>
                    <a:pt x="477497" y="226290"/>
                    <a:pt x="477497" y="219831"/>
                    <a:pt x="477497" y="213372"/>
                  </a:cubicBezTo>
                  <a:cubicBezTo>
                    <a:pt x="477497" y="167540"/>
                    <a:pt x="477545" y="121708"/>
                    <a:pt x="477401" y="75876"/>
                  </a:cubicBezTo>
                  <a:cubicBezTo>
                    <a:pt x="477401" y="68796"/>
                    <a:pt x="479985" y="57697"/>
                    <a:pt x="470704" y="57027"/>
                  </a:cubicBezTo>
                  <a:cubicBezTo>
                    <a:pt x="460226" y="56261"/>
                    <a:pt x="462810" y="67456"/>
                    <a:pt x="462810" y="74298"/>
                  </a:cubicBezTo>
                  <a:cubicBezTo>
                    <a:pt x="462762" y="127114"/>
                    <a:pt x="462810" y="179979"/>
                    <a:pt x="462810" y="232796"/>
                  </a:cubicBezTo>
                  <a:lnTo>
                    <a:pt x="417217" y="232796"/>
                  </a:lnTo>
                  <a:cubicBezTo>
                    <a:pt x="417217" y="226337"/>
                    <a:pt x="417217" y="219879"/>
                    <a:pt x="417217" y="213420"/>
                  </a:cubicBezTo>
                  <a:cubicBezTo>
                    <a:pt x="417217" y="167588"/>
                    <a:pt x="417265" y="121756"/>
                    <a:pt x="417121" y="75924"/>
                  </a:cubicBezTo>
                  <a:cubicBezTo>
                    <a:pt x="417121" y="68844"/>
                    <a:pt x="419705" y="57744"/>
                    <a:pt x="410424" y="57075"/>
                  </a:cubicBezTo>
                  <a:cubicBezTo>
                    <a:pt x="399946" y="56309"/>
                    <a:pt x="402530" y="67504"/>
                    <a:pt x="402530" y="74345"/>
                  </a:cubicBezTo>
                  <a:cubicBezTo>
                    <a:pt x="402482" y="127162"/>
                    <a:pt x="402530" y="180027"/>
                    <a:pt x="402530" y="232844"/>
                  </a:cubicBezTo>
                  <a:lnTo>
                    <a:pt x="356937" y="232844"/>
                  </a:lnTo>
                  <a:cubicBezTo>
                    <a:pt x="356937" y="226385"/>
                    <a:pt x="356937" y="219927"/>
                    <a:pt x="356937" y="213468"/>
                  </a:cubicBezTo>
                  <a:cubicBezTo>
                    <a:pt x="356937" y="167636"/>
                    <a:pt x="356985" y="121804"/>
                    <a:pt x="356841" y="75972"/>
                  </a:cubicBezTo>
                  <a:cubicBezTo>
                    <a:pt x="356841" y="68892"/>
                    <a:pt x="359425" y="57792"/>
                    <a:pt x="350143" y="57123"/>
                  </a:cubicBezTo>
                  <a:cubicBezTo>
                    <a:pt x="339666" y="56357"/>
                    <a:pt x="342250" y="67552"/>
                    <a:pt x="342250" y="74393"/>
                  </a:cubicBezTo>
                  <a:cubicBezTo>
                    <a:pt x="342202" y="127210"/>
                    <a:pt x="342250" y="180075"/>
                    <a:pt x="342250" y="232892"/>
                  </a:cubicBezTo>
                  <a:lnTo>
                    <a:pt x="296657" y="232892"/>
                  </a:lnTo>
                  <a:cubicBezTo>
                    <a:pt x="296657" y="226433"/>
                    <a:pt x="296657" y="219975"/>
                    <a:pt x="296657" y="213516"/>
                  </a:cubicBezTo>
                  <a:cubicBezTo>
                    <a:pt x="296657" y="167684"/>
                    <a:pt x="296705" y="121852"/>
                    <a:pt x="296561" y="76020"/>
                  </a:cubicBezTo>
                  <a:cubicBezTo>
                    <a:pt x="296561" y="68939"/>
                    <a:pt x="299145" y="57840"/>
                    <a:pt x="289863" y="57170"/>
                  </a:cubicBezTo>
                  <a:cubicBezTo>
                    <a:pt x="279386" y="56405"/>
                    <a:pt x="281969" y="67600"/>
                    <a:pt x="281969" y="74441"/>
                  </a:cubicBezTo>
                  <a:cubicBezTo>
                    <a:pt x="281922" y="127258"/>
                    <a:pt x="281969" y="180123"/>
                    <a:pt x="281969" y="232940"/>
                  </a:cubicBezTo>
                  <a:lnTo>
                    <a:pt x="239630" y="232940"/>
                  </a:lnTo>
                  <a:lnTo>
                    <a:pt x="239630" y="36599"/>
                  </a:lnTo>
                  <a:cubicBezTo>
                    <a:pt x="239630" y="16410"/>
                    <a:pt x="255992" y="0"/>
                    <a:pt x="276229" y="0"/>
                  </a:cubicBezTo>
                  <a:close/>
                </a:path>
              </a:pathLst>
            </a:custGeom>
            <a:solidFill>
              <a:schemeClr val="accent2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FE94267-4501-479D-BF7D-BA452C8949BB}"/>
                </a:ext>
              </a:extLst>
            </p:cNvPr>
            <p:cNvSpPr/>
            <p:nvPr/>
          </p:nvSpPr>
          <p:spPr>
            <a:xfrm>
              <a:off x="1119861" y="776759"/>
              <a:ext cx="838721" cy="1049865"/>
            </a:xfrm>
            <a:custGeom>
              <a:avLst/>
              <a:gdLst>
                <a:gd name="connsiteX0" fmla="*/ 1073082 w 1073194"/>
                <a:gd name="connsiteY0" fmla="*/ 350395 h 1343366"/>
                <a:gd name="connsiteX1" fmla="*/ 981513 w 1073194"/>
                <a:gd name="connsiteY1" fmla="*/ 164196 h 1343366"/>
                <a:gd name="connsiteX2" fmla="*/ 834688 w 1073194"/>
                <a:gd name="connsiteY2" fmla="*/ 82244 h 1343366"/>
                <a:gd name="connsiteX3" fmla="*/ 814356 w 1073194"/>
                <a:gd name="connsiteY3" fmla="*/ 52630 h 1343366"/>
                <a:gd name="connsiteX4" fmla="*/ 814738 w 1073194"/>
                <a:gd name="connsiteY4" fmla="*/ 148 h 1343366"/>
                <a:gd name="connsiteX5" fmla="*/ 257961 w 1073194"/>
                <a:gd name="connsiteY5" fmla="*/ 2588 h 1343366"/>
                <a:gd name="connsiteX6" fmla="*/ 198207 w 1073194"/>
                <a:gd name="connsiteY6" fmla="*/ 97840 h 1343366"/>
                <a:gd name="connsiteX7" fmla="*/ 36982 w 1073194"/>
                <a:gd name="connsiteY7" fmla="*/ 219070 h 1343366"/>
                <a:gd name="connsiteX8" fmla="*/ 0 w 1073194"/>
                <a:gd name="connsiteY8" fmla="*/ 329488 h 1343366"/>
                <a:gd name="connsiteX9" fmla="*/ 96 w 1073194"/>
                <a:gd name="connsiteY9" fmla="*/ 1250912 h 1343366"/>
                <a:gd name="connsiteX10" fmla="*/ 11099 w 1073194"/>
                <a:gd name="connsiteY10" fmla="*/ 1283253 h 1343366"/>
                <a:gd name="connsiteX11" fmla="*/ 135917 w 1073194"/>
                <a:gd name="connsiteY11" fmla="*/ 1343342 h 1343366"/>
                <a:gd name="connsiteX12" fmla="*/ 987206 w 1073194"/>
                <a:gd name="connsiteY12" fmla="*/ 1342002 h 1343366"/>
                <a:gd name="connsiteX13" fmla="*/ 1024140 w 1073194"/>
                <a:gd name="connsiteY13" fmla="*/ 1326263 h 1343366"/>
                <a:gd name="connsiteX14" fmla="*/ 1073177 w 1073194"/>
                <a:gd name="connsiteY14" fmla="*/ 1195417 h 1343366"/>
                <a:gd name="connsiteX15" fmla="*/ 1073082 w 1073194"/>
                <a:gd name="connsiteY15" fmla="*/ 350395 h 134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3194" h="1343366">
                  <a:moveTo>
                    <a:pt x="1073082" y="350395"/>
                  </a:moveTo>
                  <a:cubicBezTo>
                    <a:pt x="1073847" y="269973"/>
                    <a:pt x="1041028" y="211846"/>
                    <a:pt x="981513" y="164196"/>
                  </a:cubicBezTo>
                  <a:cubicBezTo>
                    <a:pt x="937212" y="128746"/>
                    <a:pt x="887936" y="101763"/>
                    <a:pt x="834688" y="82244"/>
                  </a:cubicBezTo>
                  <a:cubicBezTo>
                    <a:pt x="819857" y="76790"/>
                    <a:pt x="813016" y="69040"/>
                    <a:pt x="814356" y="52630"/>
                  </a:cubicBezTo>
                  <a:cubicBezTo>
                    <a:pt x="815791" y="35216"/>
                    <a:pt x="814547" y="17658"/>
                    <a:pt x="814738" y="148"/>
                  </a:cubicBezTo>
                  <a:cubicBezTo>
                    <a:pt x="771873" y="-809"/>
                    <a:pt x="316662" y="3210"/>
                    <a:pt x="257961" y="2588"/>
                  </a:cubicBezTo>
                  <a:cubicBezTo>
                    <a:pt x="263941" y="52247"/>
                    <a:pt x="261549" y="71814"/>
                    <a:pt x="198207" y="97840"/>
                  </a:cubicBezTo>
                  <a:cubicBezTo>
                    <a:pt x="135726" y="123531"/>
                    <a:pt x="78890" y="163574"/>
                    <a:pt x="36982" y="219070"/>
                  </a:cubicBezTo>
                  <a:cubicBezTo>
                    <a:pt x="12343" y="251698"/>
                    <a:pt x="-48" y="287866"/>
                    <a:pt x="0" y="329488"/>
                  </a:cubicBezTo>
                  <a:cubicBezTo>
                    <a:pt x="574" y="636629"/>
                    <a:pt x="383" y="943771"/>
                    <a:pt x="96" y="1250912"/>
                  </a:cubicBezTo>
                  <a:cubicBezTo>
                    <a:pt x="96" y="1263495"/>
                    <a:pt x="4402" y="1272776"/>
                    <a:pt x="11099" y="1283253"/>
                  </a:cubicBezTo>
                  <a:cubicBezTo>
                    <a:pt x="40713" y="1329277"/>
                    <a:pt x="79417" y="1344060"/>
                    <a:pt x="135917" y="1343342"/>
                  </a:cubicBezTo>
                  <a:cubicBezTo>
                    <a:pt x="419617" y="1339802"/>
                    <a:pt x="703412" y="1341620"/>
                    <a:pt x="987206" y="1342002"/>
                  </a:cubicBezTo>
                  <a:cubicBezTo>
                    <a:pt x="1002707" y="1342002"/>
                    <a:pt x="1012562" y="1336644"/>
                    <a:pt x="1024140" y="1326263"/>
                  </a:cubicBezTo>
                  <a:cubicBezTo>
                    <a:pt x="1063992" y="1290621"/>
                    <a:pt x="1073656" y="1248138"/>
                    <a:pt x="1073177" y="1195417"/>
                  </a:cubicBezTo>
                  <a:cubicBezTo>
                    <a:pt x="1070690" y="913727"/>
                    <a:pt x="1070403" y="632037"/>
                    <a:pt x="1073082" y="350395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FB99C0D-845D-4903-8120-5413B31B3FBF}"/>
                </a:ext>
              </a:extLst>
            </p:cNvPr>
            <p:cNvSpPr/>
            <p:nvPr/>
          </p:nvSpPr>
          <p:spPr>
            <a:xfrm>
              <a:off x="1212530" y="1160887"/>
              <a:ext cx="658240" cy="414109"/>
            </a:xfrm>
            <a:custGeom>
              <a:avLst/>
              <a:gdLst>
                <a:gd name="connsiteX0" fmla="*/ 420549 w 842258"/>
                <a:gd name="connsiteY0" fmla="*/ 12 h 529878"/>
                <a:gd name="connsiteX1" fmla="*/ 786297 w 842258"/>
                <a:gd name="connsiteY1" fmla="*/ 60 h 529878"/>
                <a:gd name="connsiteX2" fmla="*/ 842223 w 842258"/>
                <a:gd name="connsiteY2" fmla="*/ 56513 h 529878"/>
                <a:gd name="connsiteX3" fmla="*/ 842223 w 842258"/>
                <a:gd name="connsiteY3" fmla="*/ 474120 h 529878"/>
                <a:gd name="connsiteX4" fmla="*/ 787253 w 842258"/>
                <a:gd name="connsiteY4" fmla="*/ 529807 h 529878"/>
                <a:gd name="connsiteX5" fmla="*/ 55807 w 842258"/>
                <a:gd name="connsiteY5" fmla="*/ 529807 h 529878"/>
                <a:gd name="connsiteX6" fmla="*/ 72 w 842258"/>
                <a:gd name="connsiteY6" fmla="*/ 474981 h 529878"/>
                <a:gd name="connsiteX7" fmla="*/ 72 w 842258"/>
                <a:gd name="connsiteY7" fmla="*/ 55030 h 529878"/>
                <a:gd name="connsiteX8" fmla="*/ 54898 w 842258"/>
                <a:gd name="connsiteY8" fmla="*/ 108 h 529878"/>
                <a:gd name="connsiteX9" fmla="*/ 420549 w 842258"/>
                <a:gd name="connsiteY9" fmla="*/ 12 h 52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2258" h="529878">
                  <a:moveTo>
                    <a:pt x="420549" y="12"/>
                  </a:moveTo>
                  <a:cubicBezTo>
                    <a:pt x="542449" y="12"/>
                    <a:pt x="664349" y="-36"/>
                    <a:pt x="786297" y="60"/>
                  </a:cubicBezTo>
                  <a:cubicBezTo>
                    <a:pt x="826531" y="108"/>
                    <a:pt x="842223" y="15991"/>
                    <a:pt x="842223" y="56513"/>
                  </a:cubicBezTo>
                  <a:cubicBezTo>
                    <a:pt x="842271" y="195731"/>
                    <a:pt x="842271" y="334901"/>
                    <a:pt x="842223" y="474120"/>
                  </a:cubicBezTo>
                  <a:cubicBezTo>
                    <a:pt x="842223" y="511532"/>
                    <a:pt x="824426" y="529807"/>
                    <a:pt x="787253" y="529807"/>
                  </a:cubicBezTo>
                  <a:cubicBezTo>
                    <a:pt x="543454" y="529903"/>
                    <a:pt x="299607" y="529903"/>
                    <a:pt x="55807" y="529807"/>
                  </a:cubicBezTo>
                  <a:cubicBezTo>
                    <a:pt x="17917" y="529807"/>
                    <a:pt x="120" y="512202"/>
                    <a:pt x="72" y="474981"/>
                  </a:cubicBezTo>
                  <a:cubicBezTo>
                    <a:pt x="-24" y="334997"/>
                    <a:pt x="-24" y="195013"/>
                    <a:pt x="72" y="55030"/>
                  </a:cubicBezTo>
                  <a:cubicBezTo>
                    <a:pt x="120" y="15943"/>
                    <a:pt x="15955" y="108"/>
                    <a:pt x="54898" y="108"/>
                  </a:cubicBezTo>
                  <a:cubicBezTo>
                    <a:pt x="176702" y="-36"/>
                    <a:pt x="298650" y="12"/>
                    <a:pt x="420549" y="12"/>
                  </a:cubicBezTo>
                  <a:close/>
                </a:path>
              </a:pathLst>
            </a:custGeom>
            <a:solidFill>
              <a:schemeClr val="accent2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CB6657-F10E-463A-B4AD-4C416136B0A2}"/>
              </a:ext>
            </a:extLst>
          </p:cNvPr>
          <p:cNvGrpSpPr/>
          <p:nvPr/>
        </p:nvGrpSpPr>
        <p:grpSpPr>
          <a:xfrm>
            <a:off x="424665" y="5969445"/>
            <a:ext cx="535342" cy="722224"/>
            <a:chOff x="1856859" y="1518875"/>
            <a:chExt cx="1086145" cy="146530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CF21F0C-4323-4CD2-A3A9-56009A6F269D}"/>
                </a:ext>
              </a:extLst>
            </p:cNvPr>
            <p:cNvSpPr/>
            <p:nvPr/>
          </p:nvSpPr>
          <p:spPr>
            <a:xfrm>
              <a:off x="1856859" y="1518875"/>
              <a:ext cx="1086145" cy="1465307"/>
            </a:xfrm>
            <a:custGeom>
              <a:avLst/>
              <a:gdLst>
                <a:gd name="connsiteX0" fmla="*/ 62788 w 1086145"/>
                <a:gd name="connsiteY0" fmla="*/ 364710 h 1465307"/>
                <a:gd name="connsiteX1" fmla="*/ 40159 w 1086145"/>
                <a:gd name="connsiteY1" fmla="*/ 317395 h 1465307"/>
                <a:gd name="connsiteX2" fmla="*/ 259 w 1086145"/>
                <a:gd name="connsiteY2" fmla="*/ 270749 h 1465307"/>
                <a:gd name="connsiteX3" fmla="*/ 355 w 1086145"/>
                <a:gd name="connsiteY3" fmla="*/ 51157 h 1465307"/>
                <a:gd name="connsiteX4" fmla="*/ 49249 w 1086145"/>
                <a:gd name="connsiteY4" fmla="*/ 254 h 1465307"/>
                <a:gd name="connsiteX5" fmla="*/ 1019950 w 1086145"/>
                <a:gd name="connsiteY5" fmla="*/ 158 h 1465307"/>
                <a:gd name="connsiteX6" fmla="*/ 1086115 w 1086145"/>
                <a:gd name="connsiteY6" fmla="*/ 66754 h 1465307"/>
                <a:gd name="connsiteX7" fmla="*/ 1086067 w 1086145"/>
                <a:gd name="connsiteY7" fmla="*/ 264865 h 1465307"/>
                <a:gd name="connsiteX8" fmla="*/ 1033633 w 1086145"/>
                <a:gd name="connsiteY8" fmla="*/ 320026 h 1465307"/>
                <a:gd name="connsiteX9" fmla="*/ 1023538 w 1086145"/>
                <a:gd name="connsiteY9" fmla="*/ 365140 h 1465307"/>
                <a:gd name="connsiteX10" fmla="*/ 1023586 w 1086145"/>
                <a:gd name="connsiteY10" fmla="*/ 1357992 h 1465307"/>
                <a:gd name="connsiteX11" fmla="*/ 916278 w 1086145"/>
                <a:gd name="connsiteY11" fmla="*/ 1465252 h 1465307"/>
                <a:gd name="connsiteX12" fmla="*/ 170288 w 1086145"/>
                <a:gd name="connsiteY12" fmla="*/ 1465252 h 1465307"/>
                <a:gd name="connsiteX13" fmla="*/ 62692 w 1086145"/>
                <a:gd name="connsiteY13" fmla="*/ 1357561 h 1465307"/>
                <a:gd name="connsiteX14" fmla="*/ 62788 w 1086145"/>
                <a:gd name="connsiteY14" fmla="*/ 364710 h 146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6145" h="1465307">
                  <a:moveTo>
                    <a:pt x="62788" y="364710"/>
                  </a:moveTo>
                  <a:cubicBezTo>
                    <a:pt x="63075" y="334474"/>
                    <a:pt x="68146" y="320074"/>
                    <a:pt x="40159" y="317395"/>
                  </a:cubicBezTo>
                  <a:cubicBezTo>
                    <a:pt x="5378" y="315433"/>
                    <a:pt x="355" y="292661"/>
                    <a:pt x="259" y="270749"/>
                  </a:cubicBezTo>
                  <a:cubicBezTo>
                    <a:pt x="20" y="197552"/>
                    <a:pt x="-219" y="124355"/>
                    <a:pt x="355" y="51157"/>
                  </a:cubicBezTo>
                  <a:cubicBezTo>
                    <a:pt x="594" y="21065"/>
                    <a:pt x="19396" y="2407"/>
                    <a:pt x="49249" y="254"/>
                  </a:cubicBezTo>
                  <a:cubicBezTo>
                    <a:pt x="55612" y="-224"/>
                    <a:pt x="702762" y="111"/>
                    <a:pt x="1019950" y="158"/>
                  </a:cubicBezTo>
                  <a:cubicBezTo>
                    <a:pt x="1072289" y="158"/>
                    <a:pt x="1086115" y="14128"/>
                    <a:pt x="1086115" y="66754"/>
                  </a:cubicBezTo>
                  <a:cubicBezTo>
                    <a:pt x="1086115" y="132775"/>
                    <a:pt x="1086210" y="198796"/>
                    <a:pt x="1086067" y="264865"/>
                  </a:cubicBezTo>
                  <a:cubicBezTo>
                    <a:pt x="1086019" y="302659"/>
                    <a:pt x="1071714" y="317921"/>
                    <a:pt x="1033633" y="320026"/>
                  </a:cubicBezTo>
                  <a:cubicBezTo>
                    <a:pt x="1023155" y="320600"/>
                    <a:pt x="1023155" y="320600"/>
                    <a:pt x="1023538" y="365140"/>
                  </a:cubicBezTo>
                  <a:cubicBezTo>
                    <a:pt x="1023586" y="696107"/>
                    <a:pt x="1023634" y="1027073"/>
                    <a:pt x="1023586" y="1357992"/>
                  </a:cubicBezTo>
                  <a:cubicBezTo>
                    <a:pt x="1023586" y="1427888"/>
                    <a:pt x="986270" y="1465204"/>
                    <a:pt x="916278" y="1465252"/>
                  </a:cubicBezTo>
                  <a:cubicBezTo>
                    <a:pt x="667598" y="1465300"/>
                    <a:pt x="418967" y="1465348"/>
                    <a:pt x="170288" y="1465252"/>
                  </a:cubicBezTo>
                  <a:cubicBezTo>
                    <a:pt x="100822" y="1465252"/>
                    <a:pt x="62692" y="1427027"/>
                    <a:pt x="62692" y="1357561"/>
                  </a:cubicBezTo>
                  <a:cubicBezTo>
                    <a:pt x="62692" y="1192126"/>
                    <a:pt x="62740" y="371073"/>
                    <a:pt x="62788" y="364710"/>
                  </a:cubicBezTo>
                  <a:close/>
                </a:path>
              </a:pathLst>
            </a:custGeom>
            <a:solidFill>
              <a:schemeClr val="accent1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56B448E-6CDF-422F-881D-CCEC63CB40AC}"/>
                </a:ext>
              </a:extLst>
            </p:cNvPr>
            <p:cNvSpPr/>
            <p:nvPr/>
          </p:nvSpPr>
          <p:spPr>
            <a:xfrm>
              <a:off x="1907061" y="1546462"/>
              <a:ext cx="985864" cy="1418313"/>
            </a:xfrm>
            <a:custGeom>
              <a:avLst/>
              <a:gdLst>
                <a:gd name="connsiteX0" fmla="*/ 72196 w 985864"/>
                <a:gd name="connsiteY0" fmla="*/ 292534 h 1418313"/>
                <a:gd name="connsiteX1" fmla="*/ 920806 w 985864"/>
                <a:gd name="connsiteY1" fmla="*/ 292534 h 1418313"/>
                <a:gd name="connsiteX2" fmla="*/ 954104 w 985864"/>
                <a:gd name="connsiteY2" fmla="*/ 329037 h 1418313"/>
                <a:gd name="connsiteX3" fmla="*/ 954104 w 985864"/>
                <a:gd name="connsiteY3" fmla="*/ 1333610 h 1418313"/>
                <a:gd name="connsiteX4" fmla="*/ 870333 w 985864"/>
                <a:gd name="connsiteY4" fmla="*/ 1418241 h 1418313"/>
                <a:gd name="connsiteX5" fmla="*/ 117358 w 985864"/>
                <a:gd name="connsiteY5" fmla="*/ 1418241 h 1418313"/>
                <a:gd name="connsiteX6" fmla="*/ 32105 w 985864"/>
                <a:gd name="connsiteY6" fmla="*/ 1334710 h 1418313"/>
                <a:gd name="connsiteX7" fmla="*/ 32105 w 985864"/>
                <a:gd name="connsiteY7" fmla="*/ 332482 h 1418313"/>
                <a:gd name="connsiteX8" fmla="*/ 72196 w 985864"/>
                <a:gd name="connsiteY8" fmla="*/ 292534 h 1418313"/>
                <a:gd name="connsiteX9" fmla="*/ 979889 w 985864"/>
                <a:gd name="connsiteY9" fmla="*/ 33 h 1418313"/>
                <a:gd name="connsiteX10" fmla="*/ 985582 w 985864"/>
                <a:gd name="connsiteY10" fmla="*/ 16059 h 1418313"/>
                <a:gd name="connsiteX11" fmla="*/ 985630 w 985864"/>
                <a:gd name="connsiteY11" fmla="*/ 132792 h 1418313"/>
                <a:gd name="connsiteX12" fmla="*/ 985534 w 985864"/>
                <a:gd name="connsiteY12" fmla="*/ 251917 h 1418313"/>
                <a:gd name="connsiteX13" fmla="*/ 978693 w 985864"/>
                <a:gd name="connsiteY13" fmla="*/ 266509 h 1418313"/>
                <a:gd name="connsiteX14" fmla="*/ 973143 w 985864"/>
                <a:gd name="connsiteY14" fmla="*/ 252922 h 1418313"/>
                <a:gd name="connsiteX15" fmla="*/ 973191 w 985864"/>
                <a:gd name="connsiteY15" fmla="*/ 14672 h 1418313"/>
                <a:gd name="connsiteX16" fmla="*/ 979889 w 985864"/>
                <a:gd name="connsiteY16" fmla="*/ 33 h 1418313"/>
                <a:gd name="connsiteX17" fmla="*/ 928651 w 985864"/>
                <a:gd name="connsiteY17" fmla="*/ 33 h 1418313"/>
                <a:gd name="connsiteX18" fmla="*/ 934344 w 985864"/>
                <a:gd name="connsiteY18" fmla="*/ 16059 h 1418313"/>
                <a:gd name="connsiteX19" fmla="*/ 934392 w 985864"/>
                <a:gd name="connsiteY19" fmla="*/ 132792 h 1418313"/>
                <a:gd name="connsiteX20" fmla="*/ 934296 w 985864"/>
                <a:gd name="connsiteY20" fmla="*/ 251917 h 1418313"/>
                <a:gd name="connsiteX21" fmla="*/ 927455 w 985864"/>
                <a:gd name="connsiteY21" fmla="*/ 266509 h 1418313"/>
                <a:gd name="connsiteX22" fmla="*/ 921905 w 985864"/>
                <a:gd name="connsiteY22" fmla="*/ 252922 h 1418313"/>
                <a:gd name="connsiteX23" fmla="*/ 921953 w 985864"/>
                <a:gd name="connsiteY23" fmla="*/ 14672 h 1418313"/>
                <a:gd name="connsiteX24" fmla="*/ 928651 w 985864"/>
                <a:gd name="connsiteY24" fmla="*/ 33 h 1418313"/>
                <a:gd name="connsiteX25" fmla="*/ 877460 w 985864"/>
                <a:gd name="connsiteY25" fmla="*/ 33 h 1418313"/>
                <a:gd name="connsiteX26" fmla="*/ 883153 w 985864"/>
                <a:gd name="connsiteY26" fmla="*/ 16059 h 1418313"/>
                <a:gd name="connsiteX27" fmla="*/ 883201 w 985864"/>
                <a:gd name="connsiteY27" fmla="*/ 132792 h 1418313"/>
                <a:gd name="connsiteX28" fmla="*/ 883105 w 985864"/>
                <a:gd name="connsiteY28" fmla="*/ 251917 h 1418313"/>
                <a:gd name="connsiteX29" fmla="*/ 876264 w 985864"/>
                <a:gd name="connsiteY29" fmla="*/ 266509 h 1418313"/>
                <a:gd name="connsiteX30" fmla="*/ 870714 w 985864"/>
                <a:gd name="connsiteY30" fmla="*/ 252922 h 1418313"/>
                <a:gd name="connsiteX31" fmla="*/ 870762 w 985864"/>
                <a:gd name="connsiteY31" fmla="*/ 14672 h 1418313"/>
                <a:gd name="connsiteX32" fmla="*/ 877460 w 985864"/>
                <a:gd name="connsiteY32" fmla="*/ 33 h 1418313"/>
                <a:gd name="connsiteX33" fmla="*/ 826270 w 985864"/>
                <a:gd name="connsiteY33" fmla="*/ 33 h 1418313"/>
                <a:gd name="connsiteX34" fmla="*/ 831963 w 985864"/>
                <a:gd name="connsiteY34" fmla="*/ 16059 h 1418313"/>
                <a:gd name="connsiteX35" fmla="*/ 832011 w 985864"/>
                <a:gd name="connsiteY35" fmla="*/ 132792 h 1418313"/>
                <a:gd name="connsiteX36" fmla="*/ 831915 w 985864"/>
                <a:gd name="connsiteY36" fmla="*/ 251917 h 1418313"/>
                <a:gd name="connsiteX37" fmla="*/ 825074 w 985864"/>
                <a:gd name="connsiteY37" fmla="*/ 266509 h 1418313"/>
                <a:gd name="connsiteX38" fmla="*/ 819524 w 985864"/>
                <a:gd name="connsiteY38" fmla="*/ 252922 h 1418313"/>
                <a:gd name="connsiteX39" fmla="*/ 819572 w 985864"/>
                <a:gd name="connsiteY39" fmla="*/ 14672 h 1418313"/>
                <a:gd name="connsiteX40" fmla="*/ 826270 w 985864"/>
                <a:gd name="connsiteY40" fmla="*/ 33 h 1418313"/>
                <a:gd name="connsiteX41" fmla="*/ 775032 w 985864"/>
                <a:gd name="connsiteY41" fmla="*/ 33 h 1418313"/>
                <a:gd name="connsiteX42" fmla="*/ 780725 w 985864"/>
                <a:gd name="connsiteY42" fmla="*/ 16059 h 1418313"/>
                <a:gd name="connsiteX43" fmla="*/ 780773 w 985864"/>
                <a:gd name="connsiteY43" fmla="*/ 132792 h 1418313"/>
                <a:gd name="connsiteX44" fmla="*/ 780677 w 985864"/>
                <a:gd name="connsiteY44" fmla="*/ 251917 h 1418313"/>
                <a:gd name="connsiteX45" fmla="*/ 773836 w 985864"/>
                <a:gd name="connsiteY45" fmla="*/ 266509 h 1418313"/>
                <a:gd name="connsiteX46" fmla="*/ 768286 w 985864"/>
                <a:gd name="connsiteY46" fmla="*/ 252922 h 1418313"/>
                <a:gd name="connsiteX47" fmla="*/ 768334 w 985864"/>
                <a:gd name="connsiteY47" fmla="*/ 14672 h 1418313"/>
                <a:gd name="connsiteX48" fmla="*/ 775032 w 985864"/>
                <a:gd name="connsiteY48" fmla="*/ 33 h 1418313"/>
                <a:gd name="connsiteX49" fmla="*/ 723842 w 985864"/>
                <a:gd name="connsiteY49" fmla="*/ 33 h 1418313"/>
                <a:gd name="connsiteX50" fmla="*/ 729535 w 985864"/>
                <a:gd name="connsiteY50" fmla="*/ 16059 h 1418313"/>
                <a:gd name="connsiteX51" fmla="*/ 729583 w 985864"/>
                <a:gd name="connsiteY51" fmla="*/ 132792 h 1418313"/>
                <a:gd name="connsiteX52" fmla="*/ 729487 w 985864"/>
                <a:gd name="connsiteY52" fmla="*/ 251917 h 1418313"/>
                <a:gd name="connsiteX53" fmla="*/ 722646 w 985864"/>
                <a:gd name="connsiteY53" fmla="*/ 266509 h 1418313"/>
                <a:gd name="connsiteX54" fmla="*/ 717096 w 985864"/>
                <a:gd name="connsiteY54" fmla="*/ 252922 h 1418313"/>
                <a:gd name="connsiteX55" fmla="*/ 717144 w 985864"/>
                <a:gd name="connsiteY55" fmla="*/ 14672 h 1418313"/>
                <a:gd name="connsiteX56" fmla="*/ 723842 w 985864"/>
                <a:gd name="connsiteY56" fmla="*/ 33 h 1418313"/>
                <a:gd name="connsiteX57" fmla="*/ 672652 w 985864"/>
                <a:gd name="connsiteY57" fmla="*/ 33 h 1418313"/>
                <a:gd name="connsiteX58" fmla="*/ 678345 w 985864"/>
                <a:gd name="connsiteY58" fmla="*/ 16059 h 1418313"/>
                <a:gd name="connsiteX59" fmla="*/ 678393 w 985864"/>
                <a:gd name="connsiteY59" fmla="*/ 132792 h 1418313"/>
                <a:gd name="connsiteX60" fmla="*/ 678297 w 985864"/>
                <a:gd name="connsiteY60" fmla="*/ 251917 h 1418313"/>
                <a:gd name="connsiteX61" fmla="*/ 671456 w 985864"/>
                <a:gd name="connsiteY61" fmla="*/ 266509 h 1418313"/>
                <a:gd name="connsiteX62" fmla="*/ 665906 w 985864"/>
                <a:gd name="connsiteY62" fmla="*/ 252922 h 1418313"/>
                <a:gd name="connsiteX63" fmla="*/ 665954 w 985864"/>
                <a:gd name="connsiteY63" fmla="*/ 14672 h 1418313"/>
                <a:gd name="connsiteX64" fmla="*/ 672652 w 985864"/>
                <a:gd name="connsiteY64" fmla="*/ 33 h 1418313"/>
                <a:gd name="connsiteX65" fmla="*/ 621414 w 985864"/>
                <a:gd name="connsiteY65" fmla="*/ 33 h 1418313"/>
                <a:gd name="connsiteX66" fmla="*/ 627107 w 985864"/>
                <a:gd name="connsiteY66" fmla="*/ 16059 h 1418313"/>
                <a:gd name="connsiteX67" fmla="*/ 627155 w 985864"/>
                <a:gd name="connsiteY67" fmla="*/ 132792 h 1418313"/>
                <a:gd name="connsiteX68" fmla="*/ 627059 w 985864"/>
                <a:gd name="connsiteY68" fmla="*/ 251917 h 1418313"/>
                <a:gd name="connsiteX69" fmla="*/ 620218 w 985864"/>
                <a:gd name="connsiteY69" fmla="*/ 266509 h 1418313"/>
                <a:gd name="connsiteX70" fmla="*/ 614668 w 985864"/>
                <a:gd name="connsiteY70" fmla="*/ 252922 h 1418313"/>
                <a:gd name="connsiteX71" fmla="*/ 614716 w 985864"/>
                <a:gd name="connsiteY71" fmla="*/ 14672 h 1418313"/>
                <a:gd name="connsiteX72" fmla="*/ 621414 w 985864"/>
                <a:gd name="connsiteY72" fmla="*/ 33 h 1418313"/>
                <a:gd name="connsiteX73" fmla="*/ 570223 w 985864"/>
                <a:gd name="connsiteY73" fmla="*/ 33 h 1418313"/>
                <a:gd name="connsiteX74" fmla="*/ 575916 w 985864"/>
                <a:gd name="connsiteY74" fmla="*/ 16059 h 1418313"/>
                <a:gd name="connsiteX75" fmla="*/ 575964 w 985864"/>
                <a:gd name="connsiteY75" fmla="*/ 132792 h 1418313"/>
                <a:gd name="connsiteX76" fmla="*/ 575868 w 985864"/>
                <a:gd name="connsiteY76" fmla="*/ 251917 h 1418313"/>
                <a:gd name="connsiteX77" fmla="*/ 569027 w 985864"/>
                <a:gd name="connsiteY77" fmla="*/ 266509 h 1418313"/>
                <a:gd name="connsiteX78" fmla="*/ 563477 w 985864"/>
                <a:gd name="connsiteY78" fmla="*/ 252922 h 1418313"/>
                <a:gd name="connsiteX79" fmla="*/ 563525 w 985864"/>
                <a:gd name="connsiteY79" fmla="*/ 14672 h 1418313"/>
                <a:gd name="connsiteX80" fmla="*/ 570223 w 985864"/>
                <a:gd name="connsiteY80" fmla="*/ 33 h 1418313"/>
                <a:gd name="connsiteX81" fmla="*/ 518985 w 985864"/>
                <a:gd name="connsiteY81" fmla="*/ 33 h 1418313"/>
                <a:gd name="connsiteX82" fmla="*/ 524678 w 985864"/>
                <a:gd name="connsiteY82" fmla="*/ 16059 h 1418313"/>
                <a:gd name="connsiteX83" fmla="*/ 524726 w 985864"/>
                <a:gd name="connsiteY83" fmla="*/ 132792 h 1418313"/>
                <a:gd name="connsiteX84" fmla="*/ 524630 w 985864"/>
                <a:gd name="connsiteY84" fmla="*/ 251917 h 1418313"/>
                <a:gd name="connsiteX85" fmla="*/ 517789 w 985864"/>
                <a:gd name="connsiteY85" fmla="*/ 266509 h 1418313"/>
                <a:gd name="connsiteX86" fmla="*/ 512239 w 985864"/>
                <a:gd name="connsiteY86" fmla="*/ 252922 h 1418313"/>
                <a:gd name="connsiteX87" fmla="*/ 512287 w 985864"/>
                <a:gd name="connsiteY87" fmla="*/ 14672 h 1418313"/>
                <a:gd name="connsiteX88" fmla="*/ 518985 w 985864"/>
                <a:gd name="connsiteY88" fmla="*/ 33 h 1418313"/>
                <a:gd name="connsiteX89" fmla="*/ 467795 w 985864"/>
                <a:gd name="connsiteY89" fmla="*/ 33 h 1418313"/>
                <a:gd name="connsiteX90" fmla="*/ 473488 w 985864"/>
                <a:gd name="connsiteY90" fmla="*/ 16059 h 1418313"/>
                <a:gd name="connsiteX91" fmla="*/ 473536 w 985864"/>
                <a:gd name="connsiteY91" fmla="*/ 132792 h 1418313"/>
                <a:gd name="connsiteX92" fmla="*/ 473440 w 985864"/>
                <a:gd name="connsiteY92" fmla="*/ 251917 h 1418313"/>
                <a:gd name="connsiteX93" fmla="*/ 466599 w 985864"/>
                <a:gd name="connsiteY93" fmla="*/ 266509 h 1418313"/>
                <a:gd name="connsiteX94" fmla="*/ 461049 w 985864"/>
                <a:gd name="connsiteY94" fmla="*/ 252922 h 1418313"/>
                <a:gd name="connsiteX95" fmla="*/ 461097 w 985864"/>
                <a:gd name="connsiteY95" fmla="*/ 14672 h 1418313"/>
                <a:gd name="connsiteX96" fmla="*/ 467795 w 985864"/>
                <a:gd name="connsiteY96" fmla="*/ 33 h 1418313"/>
                <a:gd name="connsiteX97" fmla="*/ 416605 w 985864"/>
                <a:gd name="connsiteY97" fmla="*/ 33 h 1418313"/>
                <a:gd name="connsiteX98" fmla="*/ 422298 w 985864"/>
                <a:gd name="connsiteY98" fmla="*/ 16059 h 1418313"/>
                <a:gd name="connsiteX99" fmla="*/ 422346 w 985864"/>
                <a:gd name="connsiteY99" fmla="*/ 132792 h 1418313"/>
                <a:gd name="connsiteX100" fmla="*/ 422250 w 985864"/>
                <a:gd name="connsiteY100" fmla="*/ 251917 h 1418313"/>
                <a:gd name="connsiteX101" fmla="*/ 415409 w 985864"/>
                <a:gd name="connsiteY101" fmla="*/ 266509 h 1418313"/>
                <a:gd name="connsiteX102" fmla="*/ 409859 w 985864"/>
                <a:gd name="connsiteY102" fmla="*/ 252922 h 1418313"/>
                <a:gd name="connsiteX103" fmla="*/ 409907 w 985864"/>
                <a:gd name="connsiteY103" fmla="*/ 14672 h 1418313"/>
                <a:gd name="connsiteX104" fmla="*/ 416605 w 985864"/>
                <a:gd name="connsiteY104" fmla="*/ 33 h 1418313"/>
                <a:gd name="connsiteX105" fmla="*/ 365367 w 985864"/>
                <a:gd name="connsiteY105" fmla="*/ 33 h 1418313"/>
                <a:gd name="connsiteX106" fmla="*/ 371060 w 985864"/>
                <a:gd name="connsiteY106" fmla="*/ 16059 h 1418313"/>
                <a:gd name="connsiteX107" fmla="*/ 371108 w 985864"/>
                <a:gd name="connsiteY107" fmla="*/ 132792 h 1418313"/>
                <a:gd name="connsiteX108" fmla="*/ 371012 w 985864"/>
                <a:gd name="connsiteY108" fmla="*/ 251917 h 1418313"/>
                <a:gd name="connsiteX109" fmla="*/ 364171 w 985864"/>
                <a:gd name="connsiteY109" fmla="*/ 266509 h 1418313"/>
                <a:gd name="connsiteX110" fmla="*/ 358621 w 985864"/>
                <a:gd name="connsiteY110" fmla="*/ 252922 h 1418313"/>
                <a:gd name="connsiteX111" fmla="*/ 358669 w 985864"/>
                <a:gd name="connsiteY111" fmla="*/ 14672 h 1418313"/>
                <a:gd name="connsiteX112" fmla="*/ 365367 w 985864"/>
                <a:gd name="connsiteY112" fmla="*/ 33 h 1418313"/>
                <a:gd name="connsiteX113" fmla="*/ 314176 w 985864"/>
                <a:gd name="connsiteY113" fmla="*/ 33 h 1418313"/>
                <a:gd name="connsiteX114" fmla="*/ 319869 w 985864"/>
                <a:gd name="connsiteY114" fmla="*/ 16059 h 1418313"/>
                <a:gd name="connsiteX115" fmla="*/ 319917 w 985864"/>
                <a:gd name="connsiteY115" fmla="*/ 132792 h 1418313"/>
                <a:gd name="connsiteX116" fmla="*/ 319821 w 985864"/>
                <a:gd name="connsiteY116" fmla="*/ 251917 h 1418313"/>
                <a:gd name="connsiteX117" fmla="*/ 312980 w 985864"/>
                <a:gd name="connsiteY117" fmla="*/ 266509 h 1418313"/>
                <a:gd name="connsiteX118" fmla="*/ 307430 w 985864"/>
                <a:gd name="connsiteY118" fmla="*/ 252922 h 1418313"/>
                <a:gd name="connsiteX119" fmla="*/ 307478 w 985864"/>
                <a:gd name="connsiteY119" fmla="*/ 14672 h 1418313"/>
                <a:gd name="connsiteX120" fmla="*/ 314176 w 985864"/>
                <a:gd name="connsiteY120" fmla="*/ 33 h 1418313"/>
                <a:gd name="connsiteX121" fmla="*/ 262986 w 985864"/>
                <a:gd name="connsiteY121" fmla="*/ 33 h 1418313"/>
                <a:gd name="connsiteX122" fmla="*/ 268679 w 985864"/>
                <a:gd name="connsiteY122" fmla="*/ 16059 h 1418313"/>
                <a:gd name="connsiteX123" fmla="*/ 268727 w 985864"/>
                <a:gd name="connsiteY123" fmla="*/ 132792 h 1418313"/>
                <a:gd name="connsiteX124" fmla="*/ 268631 w 985864"/>
                <a:gd name="connsiteY124" fmla="*/ 251917 h 1418313"/>
                <a:gd name="connsiteX125" fmla="*/ 261790 w 985864"/>
                <a:gd name="connsiteY125" fmla="*/ 266509 h 1418313"/>
                <a:gd name="connsiteX126" fmla="*/ 256240 w 985864"/>
                <a:gd name="connsiteY126" fmla="*/ 252922 h 1418313"/>
                <a:gd name="connsiteX127" fmla="*/ 256288 w 985864"/>
                <a:gd name="connsiteY127" fmla="*/ 14672 h 1418313"/>
                <a:gd name="connsiteX128" fmla="*/ 262986 w 985864"/>
                <a:gd name="connsiteY128" fmla="*/ 33 h 1418313"/>
                <a:gd name="connsiteX129" fmla="*/ 211748 w 985864"/>
                <a:gd name="connsiteY129" fmla="*/ 33 h 1418313"/>
                <a:gd name="connsiteX130" fmla="*/ 217441 w 985864"/>
                <a:gd name="connsiteY130" fmla="*/ 16059 h 1418313"/>
                <a:gd name="connsiteX131" fmla="*/ 217489 w 985864"/>
                <a:gd name="connsiteY131" fmla="*/ 132792 h 1418313"/>
                <a:gd name="connsiteX132" fmla="*/ 217393 w 985864"/>
                <a:gd name="connsiteY132" fmla="*/ 251917 h 1418313"/>
                <a:gd name="connsiteX133" fmla="*/ 210552 w 985864"/>
                <a:gd name="connsiteY133" fmla="*/ 266509 h 1418313"/>
                <a:gd name="connsiteX134" fmla="*/ 205002 w 985864"/>
                <a:gd name="connsiteY134" fmla="*/ 252922 h 1418313"/>
                <a:gd name="connsiteX135" fmla="*/ 205050 w 985864"/>
                <a:gd name="connsiteY135" fmla="*/ 14672 h 1418313"/>
                <a:gd name="connsiteX136" fmla="*/ 211748 w 985864"/>
                <a:gd name="connsiteY136" fmla="*/ 33 h 1418313"/>
                <a:gd name="connsiteX137" fmla="*/ 160558 w 985864"/>
                <a:gd name="connsiteY137" fmla="*/ 33 h 1418313"/>
                <a:gd name="connsiteX138" fmla="*/ 166251 w 985864"/>
                <a:gd name="connsiteY138" fmla="*/ 16059 h 1418313"/>
                <a:gd name="connsiteX139" fmla="*/ 166299 w 985864"/>
                <a:gd name="connsiteY139" fmla="*/ 132792 h 1418313"/>
                <a:gd name="connsiteX140" fmla="*/ 166203 w 985864"/>
                <a:gd name="connsiteY140" fmla="*/ 251917 h 1418313"/>
                <a:gd name="connsiteX141" fmla="*/ 159362 w 985864"/>
                <a:gd name="connsiteY141" fmla="*/ 266509 h 1418313"/>
                <a:gd name="connsiteX142" fmla="*/ 153812 w 985864"/>
                <a:gd name="connsiteY142" fmla="*/ 252922 h 1418313"/>
                <a:gd name="connsiteX143" fmla="*/ 153860 w 985864"/>
                <a:gd name="connsiteY143" fmla="*/ 14672 h 1418313"/>
                <a:gd name="connsiteX144" fmla="*/ 160558 w 985864"/>
                <a:gd name="connsiteY144" fmla="*/ 33 h 1418313"/>
                <a:gd name="connsiteX145" fmla="*/ 109368 w 985864"/>
                <a:gd name="connsiteY145" fmla="*/ 33 h 1418313"/>
                <a:gd name="connsiteX146" fmla="*/ 115061 w 985864"/>
                <a:gd name="connsiteY146" fmla="*/ 16059 h 1418313"/>
                <a:gd name="connsiteX147" fmla="*/ 115109 w 985864"/>
                <a:gd name="connsiteY147" fmla="*/ 132792 h 1418313"/>
                <a:gd name="connsiteX148" fmla="*/ 115013 w 985864"/>
                <a:gd name="connsiteY148" fmla="*/ 251917 h 1418313"/>
                <a:gd name="connsiteX149" fmla="*/ 108172 w 985864"/>
                <a:gd name="connsiteY149" fmla="*/ 266509 h 1418313"/>
                <a:gd name="connsiteX150" fmla="*/ 102622 w 985864"/>
                <a:gd name="connsiteY150" fmla="*/ 252922 h 1418313"/>
                <a:gd name="connsiteX151" fmla="*/ 102670 w 985864"/>
                <a:gd name="connsiteY151" fmla="*/ 14672 h 1418313"/>
                <a:gd name="connsiteX152" fmla="*/ 109368 w 985864"/>
                <a:gd name="connsiteY152" fmla="*/ 33 h 1418313"/>
                <a:gd name="connsiteX153" fmla="*/ 58130 w 985864"/>
                <a:gd name="connsiteY153" fmla="*/ 33 h 1418313"/>
                <a:gd name="connsiteX154" fmla="*/ 63823 w 985864"/>
                <a:gd name="connsiteY154" fmla="*/ 16059 h 1418313"/>
                <a:gd name="connsiteX155" fmla="*/ 63871 w 985864"/>
                <a:gd name="connsiteY155" fmla="*/ 132792 h 1418313"/>
                <a:gd name="connsiteX156" fmla="*/ 63775 w 985864"/>
                <a:gd name="connsiteY156" fmla="*/ 251917 h 1418313"/>
                <a:gd name="connsiteX157" fmla="*/ 56934 w 985864"/>
                <a:gd name="connsiteY157" fmla="*/ 266509 h 1418313"/>
                <a:gd name="connsiteX158" fmla="*/ 51384 w 985864"/>
                <a:gd name="connsiteY158" fmla="*/ 252922 h 1418313"/>
                <a:gd name="connsiteX159" fmla="*/ 51432 w 985864"/>
                <a:gd name="connsiteY159" fmla="*/ 14672 h 1418313"/>
                <a:gd name="connsiteX160" fmla="*/ 58130 w 985864"/>
                <a:gd name="connsiteY160" fmla="*/ 33 h 1418313"/>
                <a:gd name="connsiteX161" fmla="*/ 6939 w 985864"/>
                <a:gd name="connsiteY161" fmla="*/ 33 h 1418313"/>
                <a:gd name="connsiteX162" fmla="*/ 12632 w 985864"/>
                <a:gd name="connsiteY162" fmla="*/ 16059 h 1418313"/>
                <a:gd name="connsiteX163" fmla="*/ 12680 w 985864"/>
                <a:gd name="connsiteY163" fmla="*/ 132792 h 1418313"/>
                <a:gd name="connsiteX164" fmla="*/ 12584 w 985864"/>
                <a:gd name="connsiteY164" fmla="*/ 251917 h 1418313"/>
                <a:gd name="connsiteX165" fmla="*/ 5743 w 985864"/>
                <a:gd name="connsiteY165" fmla="*/ 266509 h 1418313"/>
                <a:gd name="connsiteX166" fmla="*/ 193 w 985864"/>
                <a:gd name="connsiteY166" fmla="*/ 252922 h 1418313"/>
                <a:gd name="connsiteX167" fmla="*/ 241 w 985864"/>
                <a:gd name="connsiteY167" fmla="*/ 14672 h 1418313"/>
                <a:gd name="connsiteX168" fmla="*/ 6939 w 985864"/>
                <a:gd name="connsiteY168" fmla="*/ 33 h 141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985864" h="1418313">
                  <a:moveTo>
                    <a:pt x="72196" y="292534"/>
                  </a:moveTo>
                  <a:cubicBezTo>
                    <a:pt x="355082" y="292534"/>
                    <a:pt x="637920" y="292534"/>
                    <a:pt x="920806" y="292534"/>
                  </a:cubicBezTo>
                  <a:cubicBezTo>
                    <a:pt x="952142" y="292534"/>
                    <a:pt x="954104" y="294352"/>
                    <a:pt x="954104" y="329037"/>
                  </a:cubicBezTo>
                  <a:cubicBezTo>
                    <a:pt x="954199" y="497630"/>
                    <a:pt x="954151" y="1167361"/>
                    <a:pt x="954104" y="1333610"/>
                  </a:cubicBezTo>
                  <a:cubicBezTo>
                    <a:pt x="954104" y="1387192"/>
                    <a:pt x="923533" y="1418193"/>
                    <a:pt x="870333" y="1418241"/>
                  </a:cubicBezTo>
                  <a:cubicBezTo>
                    <a:pt x="619358" y="1418337"/>
                    <a:pt x="368334" y="1418337"/>
                    <a:pt x="117358" y="1418241"/>
                  </a:cubicBezTo>
                  <a:cubicBezTo>
                    <a:pt x="64063" y="1418241"/>
                    <a:pt x="32105" y="1387431"/>
                    <a:pt x="32105" y="1334710"/>
                  </a:cubicBezTo>
                  <a:cubicBezTo>
                    <a:pt x="31866" y="1000634"/>
                    <a:pt x="31914" y="666558"/>
                    <a:pt x="32105" y="332482"/>
                  </a:cubicBezTo>
                  <a:cubicBezTo>
                    <a:pt x="32105" y="294208"/>
                    <a:pt x="34401" y="292534"/>
                    <a:pt x="72196" y="292534"/>
                  </a:cubicBezTo>
                  <a:close/>
                  <a:moveTo>
                    <a:pt x="979889" y="33"/>
                  </a:moveTo>
                  <a:cubicBezTo>
                    <a:pt x="987783" y="607"/>
                    <a:pt x="985582" y="10031"/>
                    <a:pt x="985582" y="16059"/>
                  </a:cubicBezTo>
                  <a:cubicBezTo>
                    <a:pt x="985678" y="54954"/>
                    <a:pt x="985630" y="93849"/>
                    <a:pt x="985630" y="132792"/>
                  </a:cubicBezTo>
                  <a:cubicBezTo>
                    <a:pt x="985630" y="172501"/>
                    <a:pt x="985725" y="212209"/>
                    <a:pt x="985534" y="251917"/>
                  </a:cubicBezTo>
                  <a:cubicBezTo>
                    <a:pt x="985486" y="257610"/>
                    <a:pt x="988165" y="266748"/>
                    <a:pt x="978693" y="266509"/>
                  </a:cubicBezTo>
                  <a:cubicBezTo>
                    <a:pt x="971421" y="266365"/>
                    <a:pt x="973143" y="258137"/>
                    <a:pt x="973143" y="252922"/>
                  </a:cubicBezTo>
                  <a:cubicBezTo>
                    <a:pt x="973048" y="173505"/>
                    <a:pt x="973048" y="94089"/>
                    <a:pt x="973191" y="14672"/>
                  </a:cubicBezTo>
                  <a:cubicBezTo>
                    <a:pt x="973191" y="8883"/>
                    <a:pt x="970990" y="-637"/>
                    <a:pt x="979889" y="33"/>
                  </a:cubicBezTo>
                  <a:close/>
                  <a:moveTo>
                    <a:pt x="928651" y="33"/>
                  </a:moveTo>
                  <a:cubicBezTo>
                    <a:pt x="936545" y="607"/>
                    <a:pt x="934344" y="10031"/>
                    <a:pt x="934344" y="16059"/>
                  </a:cubicBezTo>
                  <a:cubicBezTo>
                    <a:pt x="934487" y="54954"/>
                    <a:pt x="934392" y="93849"/>
                    <a:pt x="934392" y="132792"/>
                  </a:cubicBezTo>
                  <a:cubicBezTo>
                    <a:pt x="934392" y="172501"/>
                    <a:pt x="934487" y="212209"/>
                    <a:pt x="934296" y="251917"/>
                  </a:cubicBezTo>
                  <a:cubicBezTo>
                    <a:pt x="934248" y="257610"/>
                    <a:pt x="936927" y="266748"/>
                    <a:pt x="927455" y="266509"/>
                  </a:cubicBezTo>
                  <a:cubicBezTo>
                    <a:pt x="920183" y="266365"/>
                    <a:pt x="921905" y="258137"/>
                    <a:pt x="921905" y="252922"/>
                  </a:cubicBezTo>
                  <a:cubicBezTo>
                    <a:pt x="921809" y="173505"/>
                    <a:pt x="921809" y="94089"/>
                    <a:pt x="921953" y="14672"/>
                  </a:cubicBezTo>
                  <a:cubicBezTo>
                    <a:pt x="921953" y="8883"/>
                    <a:pt x="919752" y="-637"/>
                    <a:pt x="928651" y="33"/>
                  </a:cubicBezTo>
                  <a:close/>
                  <a:moveTo>
                    <a:pt x="877460" y="33"/>
                  </a:moveTo>
                  <a:cubicBezTo>
                    <a:pt x="885354" y="607"/>
                    <a:pt x="883153" y="10031"/>
                    <a:pt x="883153" y="16059"/>
                  </a:cubicBezTo>
                  <a:cubicBezTo>
                    <a:pt x="883249" y="54954"/>
                    <a:pt x="883201" y="93849"/>
                    <a:pt x="883201" y="132792"/>
                  </a:cubicBezTo>
                  <a:cubicBezTo>
                    <a:pt x="883201" y="172501"/>
                    <a:pt x="883296" y="212209"/>
                    <a:pt x="883105" y="251917"/>
                  </a:cubicBezTo>
                  <a:cubicBezTo>
                    <a:pt x="883057" y="257610"/>
                    <a:pt x="885736" y="266748"/>
                    <a:pt x="876264" y="266509"/>
                  </a:cubicBezTo>
                  <a:cubicBezTo>
                    <a:pt x="868992" y="266365"/>
                    <a:pt x="870714" y="258137"/>
                    <a:pt x="870714" y="252922"/>
                  </a:cubicBezTo>
                  <a:cubicBezTo>
                    <a:pt x="870619" y="173505"/>
                    <a:pt x="870619" y="94089"/>
                    <a:pt x="870762" y="14672"/>
                  </a:cubicBezTo>
                  <a:cubicBezTo>
                    <a:pt x="870762" y="8883"/>
                    <a:pt x="868561" y="-637"/>
                    <a:pt x="877460" y="33"/>
                  </a:cubicBezTo>
                  <a:close/>
                  <a:moveTo>
                    <a:pt x="826270" y="33"/>
                  </a:moveTo>
                  <a:cubicBezTo>
                    <a:pt x="834164" y="607"/>
                    <a:pt x="831963" y="10031"/>
                    <a:pt x="831963" y="16059"/>
                  </a:cubicBezTo>
                  <a:cubicBezTo>
                    <a:pt x="832059" y="54954"/>
                    <a:pt x="832011" y="93849"/>
                    <a:pt x="832011" y="132792"/>
                  </a:cubicBezTo>
                  <a:cubicBezTo>
                    <a:pt x="832011" y="172501"/>
                    <a:pt x="832106" y="212209"/>
                    <a:pt x="831915" y="251917"/>
                  </a:cubicBezTo>
                  <a:cubicBezTo>
                    <a:pt x="831867" y="257610"/>
                    <a:pt x="834546" y="266748"/>
                    <a:pt x="825074" y="266509"/>
                  </a:cubicBezTo>
                  <a:cubicBezTo>
                    <a:pt x="817802" y="266365"/>
                    <a:pt x="819524" y="258137"/>
                    <a:pt x="819524" y="252922"/>
                  </a:cubicBezTo>
                  <a:cubicBezTo>
                    <a:pt x="819429" y="173505"/>
                    <a:pt x="819429" y="94089"/>
                    <a:pt x="819572" y="14672"/>
                  </a:cubicBezTo>
                  <a:cubicBezTo>
                    <a:pt x="819572" y="8883"/>
                    <a:pt x="817371" y="-637"/>
                    <a:pt x="826270" y="33"/>
                  </a:cubicBezTo>
                  <a:close/>
                  <a:moveTo>
                    <a:pt x="775032" y="33"/>
                  </a:moveTo>
                  <a:cubicBezTo>
                    <a:pt x="782926" y="607"/>
                    <a:pt x="780725" y="10031"/>
                    <a:pt x="780725" y="16059"/>
                  </a:cubicBezTo>
                  <a:cubicBezTo>
                    <a:pt x="780868" y="54954"/>
                    <a:pt x="780773" y="93849"/>
                    <a:pt x="780773" y="132792"/>
                  </a:cubicBezTo>
                  <a:cubicBezTo>
                    <a:pt x="780773" y="172501"/>
                    <a:pt x="780868" y="212209"/>
                    <a:pt x="780677" y="251917"/>
                  </a:cubicBezTo>
                  <a:cubicBezTo>
                    <a:pt x="780629" y="257610"/>
                    <a:pt x="783308" y="266748"/>
                    <a:pt x="773836" y="266509"/>
                  </a:cubicBezTo>
                  <a:cubicBezTo>
                    <a:pt x="766564" y="266365"/>
                    <a:pt x="768286" y="258137"/>
                    <a:pt x="768286" y="252922"/>
                  </a:cubicBezTo>
                  <a:cubicBezTo>
                    <a:pt x="768190" y="173505"/>
                    <a:pt x="768190" y="94089"/>
                    <a:pt x="768334" y="14672"/>
                  </a:cubicBezTo>
                  <a:cubicBezTo>
                    <a:pt x="768334" y="8883"/>
                    <a:pt x="766133" y="-637"/>
                    <a:pt x="775032" y="33"/>
                  </a:cubicBezTo>
                  <a:close/>
                  <a:moveTo>
                    <a:pt x="723842" y="33"/>
                  </a:moveTo>
                  <a:cubicBezTo>
                    <a:pt x="731736" y="607"/>
                    <a:pt x="729535" y="10031"/>
                    <a:pt x="729535" y="16059"/>
                  </a:cubicBezTo>
                  <a:cubicBezTo>
                    <a:pt x="729631" y="54954"/>
                    <a:pt x="729583" y="93849"/>
                    <a:pt x="729583" y="132792"/>
                  </a:cubicBezTo>
                  <a:cubicBezTo>
                    <a:pt x="729583" y="172501"/>
                    <a:pt x="729678" y="212209"/>
                    <a:pt x="729487" y="251917"/>
                  </a:cubicBezTo>
                  <a:cubicBezTo>
                    <a:pt x="729439" y="257610"/>
                    <a:pt x="732118" y="266748"/>
                    <a:pt x="722646" y="266509"/>
                  </a:cubicBezTo>
                  <a:cubicBezTo>
                    <a:pt x="715374" y="266365"/>
                    <a:pt x="717096" y="258137"/>
                    <a:pt x="717096" y="252922"/>
                  </a:cubicBezTo>
                  <a:cubicBezTo>
                    <a:pt x="717001" y="173505"/>
                    <a:pt x="717001" y="94089"/>
                    <a:pt x="717144" y="14672"/>
                  </a:cubicBezTo>
                  <a:cubicBezTo>
                    <a:pt x="717144" y="8883"/>
                    <a:pt x="714943" y="-637"/>
                    <a:pt x="723842" y="33"/>
                  </a:cubicBezTo>
                  <a:close/>
                  <a:moveTo>
                    <a:pt x="672652" y="33"/>
                  </a:moveTo>
                  <a:cubicBezTo>
                    <a:pt x="680546" y="607"/>
                    <a:pt x="678345" y="10031"/>
                    <a:pt x="678345" y="16059"/>
                  </a:cubicBezTo>
                  <a:cubicBezTo>
                    <a:pt x="678441" y="54954"/>
                    <a:pt x="678345" y="93849"/>
                    <a:pt x="678393" y="132792"/>
                  </a:cubicBezTo>
                  <a:cubicBezTo>
                    <a:pt x="678393" y="172501"/>
                    <a:pt x="678488" y="212209"/>
                    <a:pt x="678297" y="251917"/>
                  </a:cubicBezTo>
                  <a:cubicBezTo>
                    <a:pt x="678249" y="257610"/>
                    <a:pt x="680928" y="266748"/>
                    <a:pt x="671456" y="266509"/>
                  </a:cubicBezTo>
                  <a:cubicBezTo>
                    <a:pt x="664184" y="266365"/>
                    <a:pt x="665906" y="258137"/>
                    <a:pt x="665906" y="252922"/>
                  </a:cubicBezTo>
                  <a:cubicBezTo>
                    <a:pt x="665811" y="173505"/>
                    <a:pt x="665811" y="94089"/>
                    <a:pt x="665954" y="14672"/>
                  </a:cubicBezTo>
                  <a:cubicBezTo>
                    <a:pt x="665954" y="8883"/>
                    <a:pt x="663753" y="-637"/>
                    <a:pt x="672652" y="33"/>
                  </a:cubicBezTo>
                  <a:close/>
                  <a:moveTo>
                    <a:pt x="621414" y="33"/>
                  </a:moveTo>
                  <a:cubicBezTo>
                    <a:pt x="629308" y="607"/>
                    <a:pt x="627107" y="10031"/>
                    <a:pt x="627107" y="16059"/>
                  </a:cubicBezTo>
                  <a:cubicBezTo>
                    <a:pt x="627203" y="54954"/>
                    <a:pt x="627155" y="93849"/>
                    <a:pt x="627155" y="132792"/>
                  </a:cubicBezTo>
                  <a:cubicBezTo>
                    <a:pt x="627155" y="172501"/>
                    <a:pt x="627250" y="212209"/>
                    <a:pt x="627059" y="251917"/>
                  </a:cubicBezTo>
                  <a:cubicBezTo>
                    <a:pt x="627011" y="257610"/>
                    <a:pt x="629690" y="266748"/>
                    <a:pt x="620218" y="266509"/>
                  </a:cubicBezTo>
                  <a:cubicBezTo>
                    <a:pt x="612946" y="266365"/>
                    <a:pt x="614668" y="258137"/>
                    <a:pt x="614668" y="252922"/>
                  </a:cubicBezTo>
                  <a:cubicBezTo>
                    <a:pt x="614572" y="173505"/>
                    <a:pt x="614572" y="94089"/>
                    <a:pt x="614716" y="14672"/>
                  </a:cubicBezTo>
                  <a:cubicBezTo>
                    <a:pt x="614716" y="8883"/>
                    <a:pt x="612515" y="-637"/>
                    <a:pt x="621414" y="33"/>
                  </a:cubicBezTo>
                  <a:close/>
                  <a:moveTo>
                    <a:pt x="570223" y="33"/>
                  </a:moveTo>
                  <a:cubicBezTo>
                    <a:pt x="578117" y="607"/>
                    <a:pt x="575916" y="10031"/>
                    <a:pt x="575916" y="16059"/>
                  </a:cubicBezTo>
                  <a:cubicBezTo>
                    <a:pt x="576012" y="54954"/>
                    <a:pt x="575964" y="93849"/>
                    <a:pt x="575964" y="132792"/>
                  </a:cubicBezTo>
                  <a:cubicBezTo>
                    <a:pt x="575964" y="172501"/>
                    <a:pt x="576059" y="212209"/>
                    <a:pt x="575868" y="251917"/>
                  </a:cubicBezTo>
                  <a:cubicBezTo>
                    <a:pt x="575820" y="257610"/>
                    <a:pt x="578499" y="266748"/>
                    <a:pt x="569027" y="266509"/>
                  </a:cubicBezTo>
                  <a:cubicBezTo>
                    <a:pt x="561755" y="266365"/>
                    <a:pt x="563477" y="258137"/>
                    <a:pt x="563477" y="252922"/>
                  </a:cubicBezTo>
                  <a:cubicBezTo>
                    <a:pt x="563381" y="173505"/>
                    <a:pt x="563381" y="94089"/>
                    <a:pt x="563525" y="14672"/>
                  </a:cubicBezTo>
                  <a:cubicBezTo>
                    <a:pt x="563525" y="8883"/>
                    <a:pt x="561324" y="-637"/>
                    <a:pt x="570223" y="33"/>
                  </a:cubicBezTo>
                  <a:close/>
                  <a:moveTo>
                    <a:pt x="518985" y="33"/>
                  </a:moveTo>
                  <a:cubicBezTo>
                    <a:pt x="526879" y="607"/>
                    <a:pt x="524678" y="10031"/>
                    <a:pt x="524678" y="16059"/>
                  </a:cubicBezTo>
                  <a:cubicBezTo>
                    <a:pt x="524821" y="54954"/>
                    <a:pt x="524726" y="93849"/>
                    <a:pt x="524726" y="132792"/>
                  </a:cubicBezTo>
                  <a:cubicBezTo>
                    <a:pt x="524726" y="172501"/>
                    <a:pt x="524821" y="212209"/>
                    <a:pt x="524630" y="251917"/>
                  </a:cubicBezTo>
                  <a:cubicBezTo>
                    <a:pt x="524582" y="257610"/>
                    <a:pt x="527261" y="266748"/>
                    <a:pt x="517789" y="266509"/>
                  </a:cubicBezTo>
                  <a:cubicBezTo>
                    <a:pt x="510517" y="266365"/>
                    <a:pt x="512239" y="258137"/>
                    <a:pt x="512239" y="252922"/>
                  </a:cubicBezTo>
                  <a:cubicBezTo>
                    <a:pt x="512143" y="173505"/>
                    <a:pt x="512143" y="94089"/>
                    <a:pt x="512287" y="14672"/>
                  </a:cubicBezTo>
                  <a:cubicBezTo>
                    <a:pt x="512287" y="8883"/>
                    <a:pt x="510086" y="-637"/>
                    <a:pt x="518985" y="33"/>
                  </a:cubicBezTo>
                  <a:close/>
                  <a:moveTo>
                    <a:pt x="467795" y="33"/>
                  </a:moveTo>
                  <a:cubicBezTo>
                    <a:pt x="475689" y="607"/>
                    <a:pt x="473488" y="10031"/>
                    <a:pt x="473488" y="16059"/>
                  </a:cubicBezTo>
                  <a:cubicBezTo>
                    <a:pt x="473584" y="54954"/>
                    <a:pt x="473536" y="93849"/>
                    <a:pt x="473536" y="132792"/>
                  </a:cubicBezTo>
                  <a:cubicBezTo>
                    <a:pt x="473536" y="172501"/>
                    <a:pt x="473631" y="212209"/>
                    <a:pt x="473440" y="251917"/>
                  </a:cubicBezTo>
                  <a:cubicBezTo>
                    <a:pt x="473392" y="257610"/>
                    <a:pt x="476071" y="266748"/>
                    <a:pt x="466599" y="266509"/>
                  </a:cubicBezTo>
                  <a:cubicBezTo>
                    <a:pt x="459327" y="266365"/>
                    <a:pt x="461049" y="258137"/>
                    <a:pt x="461049" y="252922"/>
                  </a:cubicBezTo>
                  <a:cubicBezTo>
                    <a:pt x="460953" y="173505"/>
                    <a:pt x="460953" y="94089"/>
                    <a:pt x="461097" y="14672"/>
                  </a:cubicBezTo>
                  <a:cubicBezTo>
                    <a:pt x="461097" y="8883"/>
                    <a:pt x="458896" y="-637"/>
                    <a:pt x="467795" y="33"/>
                  </a:cubicBezTo>
                  <a:close/>
                  <a:moveTo>
                    <a:pt x="416605" y="33"/>
                  </a:moveTo>
                  <a:cubicBezTo>
                    <a:pt x="424499" y="607"/>
                    <a:pt x="422298" y="10031"/>
                    <a:pt x="422298" y="16059"/>
                  </a:cubicBezTo>
                  <a:cubicBezTo>
                    <a:pt x="422394" y="54954"/>
                    <a:pt x="422346" y="93849"/>
                    <a:pt x="422346" y="132792"/>
                  </a:cubicBezTo>
                  <a:cubicBezTo>
                    <a:pt x="422346" y="172501"/>
                    <a:pt x="422441" y="212209"/>
                    <a:pt x="422250" y="251917"/>
                  </a:cubicBezTo>
                  <a:cubicBezTo>
                    <a:pt x="422202" y="257610"/>
                    <a:pt x="424881" y="266748"/>
                    <a:pt x="415409" y="266509"/>
                  </a:cubicBezTo>
                  <a:cubicBezTo>
                    <a:pt x="408137" y="266365"/>
                    <a:pt x="409859" y="258137"/>
                    <a:pt x="409859" y="252922"/>
                  </a:cubicBezTo>
                  <a:cubicBezTo>
                    <a:pt x="409763" y="173505"/>
                    <a:pt x="409763" y="94089"/>
                    <a:pt x="409907" y="14672"/>
                  </a:cubicBezTo>
                  <a:cubicBezTo>
                    <a:pt x="409907" y="8883"/>
                    <a:pt x="407706" y="-637"/>
                    <a:pt x="416605" y="33"/>
                  </a:cubicBezTo>
                  <a:close/>
                  <a:moveTo>
                    <a:pt x="365367" y="33"/>
                  </a:moveTo>
                  <a:cubicBezTo>
                    <a:pt x="373261" y="607"/>
                    <a:pt x="371060" y="10031"/>
                    <a:pt x="371060" y="16059"/>
                  </a:cubicBezTo>
                  <a:cubicBezTo>
                    <a:pt x="371203" y="54954"/>
                    <a:pt x="371108" y="93849"/>
                    <a:pt x="371108" y="132792"/>
                  </a:cubicBezTo>
                  <a:cubicBezTo>
                    <a:pt x="371108" y="172501"/>
                    <a:pt x="371203" y="212209"/>
                    <a:pt x="371012" y="251917"/>
                  </a:cubicBezTo>
                  <a:cubicBezTo>
                    <a:pt x="370964" y="257610"/>
                    <a:pt x="373643" y="266748"/>
                    <a:pt x="364171" y="266509"/>
                  </a:cubicBezTo>
                  <a:cubicBezTo>
                    <a:pt x="356899" y="266365"/>
                    <a:pt x="358621" y="258137"/>
                    <a:pt x="358621" y="252922"/>
                  </a:cubicBezTo>
                  <a:cubicBezTo>
                    <a:pt x="358525" y="173505"/>
                    <a:pt x="358525" y="94089"/>
                    <a:pt x="358669" y="14672"/>
                  </a:cubicBezTo>
                  <a:cubicBezTo>
                    <a:pt x="358669" y="8883"/>
                    <a:pt x="356468" y="-637"/>
                    <a:pt x="365367" y="33"/>
                  </a:cubicBezTo>
                  <a:close/>
                  <a:moveTo>
                    <a:pt x="314176" y="33"/>
                  </a:moveTo>
                  <a:cubicBezTo>
                    <a:pt x="322070" y="607"/>
                    <a:pt x="319869" y="10031"/>
                    <a:pt x="319869" y="16059"/>
                  </a:cubicBezTo>
                  <a:cubicBezTo>
                    <a:pt x="319965" y="54954"/>
                    <a:pt x="319917" y="93849"/>
                    <a:pt x="319917" y="132792"/>
                  </a:cubicBezTo>
                  <a:cubicBezTo>
                    <a:pt x="319917" y="172501"/>
                    <a:pt x="320012" y="212209"/>
                    <a:pt x="319821" y="251917"/>
                  </a:cubicBezTo>
                  <a:cubicBezTo>
                    <a:pt x="319773" y="257610"/>
                    <a:pt x="322452" y="266748"/>
                    <a:pt x="312980" y="266509"/>
                  </a:cubicBezTo>
                  <a:cubicBezTo>
                    <a:pt x="305708" y="266365"/>
                    <a:pt x="307430" y="258137"/>
                    <a:pt x="307430" y="252922"/>
                  </a:cubicBezTo>
                  <a:cubicBezTo>
                    <a:pt x="307334" y="173505"/>
                    <a:pt x="307334" y="94089"/>
                    <a:pt x="307478" y="14672"/>
                  </a:cubicBezTo>
                  <a:cubicBezTo>
                    <a:pt x="307478" y="8883"/>
                    <a:pt x="305277" y="-637"/>
                    <a:pt x="314176" y="33"/>
                  </a:cubicBezTo>
                  <a:close/>
                  <a:moveTo>
                    <a:pt x="262986" y="33"/>
                  </a:moveTo>
                  <a:cubicBezTo>
                    <a:pt x="270880" y="607"/>
                    <a:pt x="268679" y="10031"/>
                    <a:pt x="268679" y="16059"/>
                  </a:cubicBezTo>
                  <a:cubicBezTo>
                    <a:pt x="268775" y="54954"/>
                    <a:pt x="268727" y="93849"/>
                    <a:pt x="268727" y="132792"/>
                  </a:cubicBezTo>
                  <a:cubicBezTo>
                    <a:pt x="268727" y="172501"/>
                    <a:pt x="268822" y="212209"/>
                    <a:pt x="268631" y="251917"/>
                  </a:cubicBezTo>
                  <a:cubicBezTo>
                    <a:pt x="268583" y="257610"/>
                    <a:pt x="271262" y="266748"/>
                    <a:pt x="261790" y="266509"/>
                  </a:cubicBezTo>
                  <a:cubicBezTo>
                    <a:pt x="254518" y="266365"/>
                    <a:pt x="256240" y="258137"/>
                    <a:pt x="256240" y="252922"/>
                  </a:cubicBezTo>
                  <a:cubicBezTo>
                    <a:pt x="256144" y="173505"/>
                    <a:pt x="256144" y="94089"/>
                    <a:pt x="256288" y="14672"/>
                  </a:cubicBezTo>
                  <a:cubicBezTo>
                    <a:pt x="256288" y="8883"/>
                    <a:pt x="254087" y="-637"/>
                    <a:pt x="262986" y="33"/>
                  </a:cubicBezTo>
                  <a:close/>
                  <a:moveTo>
                    <a:pt x="211748" y="33"/>
                  </a:moveTo>
                  <a:cubicBezTo>
                    <a:pt x="219642" y="607"/>
                    <a:pt x="217441" y="10031"/>
                    <a:pt x="217441" y="16059"/>
                  </a:cubicBezTo>
                  <a:cubicBezTo>
                    <a:pt x="217584" y="54954"/>
                    <a:pt x="217489" y="93849"/>
                    <a:pt x="217489" y="132792"/>
                  </a:cubicBezTo>
                  <a:cubicBezTo>
                    <a:pt x="217489" y="172501"/>
                    <a:pt x="217584" y="212209"/>
                    <a:pt x="217393" y="251917"/>
                  </a:cubicBezTo>
                  <a:cubicBezTo>
                    <a:pt x="217345" y="257610"/>
                    <a:pt x="220024" y="266748"/>
                    <a:pt x="210552" y="266509"/>
                  </a:cubicBezTo>
                  <a:cubicBezTo>
                    <a:pt x="203280" y="266365"/>
                    <a:pt x="205002" y="258137"/>
                    <a:pt x="205002" y="252922"/>
                  </a:cubicBezTo>
                  <a:cubicBezTo>
                    <a:pt x="204906" y="173505"/>
                    <a:pt x="204906" y="94089"/>
                    <a:pt x="205050" y="14672"/>
                  </a:cubicBezTo>
                  <a:cubicBezTo>
                    <a:pt x="205050" y="8883"/>
                    <a:pt x="202849" y="-637"/>
                    <a:pt x="211748" y="33"/>
                  </a:cubicBezTo>
                  <a:close/>
                  <a:moveTo>
                    <a:pt x="160558" y="33"/>
                  </a:moveTo>
                  <a:cubicBezTo>
                    <a:pt x="168452" y="607"/>
                    <a:pt x="166251" y="10031"/>
                    <a:pt x="166251" y="16059"/>
                  </a:cubicBezTo>
                  <a:cubicBezTo>
                    <a:pt x="166347" y="54954"/>
                    <a:pt x="166299" y="93849"/>
                    <a:pt x="166299" y="132792"/>
                  </a:cubicBezTo>
                  <a:cubicBezTo>
                    <a:pt x="166299" y="172501"/>
                    <a:pt x="166394" y="212209"/>
                    <a:pt x="166203" y="251917"/>
                  </a:cubicBezTo>
                  <a:cubicBezTo>
                    <a:pt x="166155" y="257610"/>
                    <a:pt x="168834" y="266748"/>
                    <a:pt x="159362" y="266509"/>
                  </a:cubicBezTo>
                  <a:cubicBezTo>
                    <a:pt x="152090" y="266365"/>
                    <a:pt x="153812" y="258137"/>
                    <a:pt x="153812" y="252922"/>
                  </a:cubicBezTo>
                  <a:cubicBezTo>
                    <a:pt x="153716" y="173505"/>
                    <a:pt x="153716" y="94089"/>
                    <a:pt x="153860" y="14672"/>
                  </a:cubicBezTo>
                  <a:cubicBezTo>
                    <a:pt x="153860" y="8883"/>
                    <a:pt x="151659" y="-637"/>
                    <a:pt x="160558" y="33"/>
                  </a:cubicBezTo>
                  <a:close/>
                  <a:moveTo>
                    <a:pt x="109368" y="33"/>
                  </a:moveTo>
                  <a:cubicBezTo>
                    <a:pt x="117262" y="607"/>
                    <a:pt x="115061" y="10031"/>
                    <a:pt x="115061" y="16059"/>
                  </a:cubicBezTo>
                  <a:cubicBezTo>
                    <a:pt x="115157" y="54954"/>
                    <a:pt x="115061" y="93849"/>
                    <a:pt x="115109" y="132792"/>
                  </a:cubicBezTo>
                  <a:cubicBezTo>
                    <a:pt x="115109" y="172501"/>
                    <a:pt x="115204" y="212209"/>
                    <a:pt x="115013" y="251917"/>
                  </a:cubicBezTo>
                  <a:cubicBezTo>
                    <a:pt x="114965" y="257610"/>
                    <a:pt x="117644" y="266748"/>
                    <a:pt x="108172" y="266509"/>
                  </a:cubicBezTo>
                  <a:cubicBezTo>
                    <a:pt x="100900" y="266365"/>
                    <a:pt x="102622" y="258137"/>
                    <a:pt x="102622" y="252922"/>
                  </a:cubicBezTo>
                  <a:cubicBezTo>
                    <a:pt x="102526" y="173505"/>
                    <a:pt x="102526" y="94089"/>
                    <a:pt x="102670" y="14672"/>
                  </a:cubicBezTo>
                  <a:cubicBezTo>
                    <a:pt x="102670" y="8883"/>
                    <a:pt x="100469" y="-637"/>
                    <a:pt x="109368" y="33"/>
                  </a:cubicBezTo>
                  <a:close/>
                  <a:moveTo>
                    <a:pt x="58130" y="33"/>
                  </a:moveTo>
                  <a:cubicBezTo>
                    <a:pt x="66024" y="607"/>
                    <a:pt x="63823" y="10031"/>
                    <a:pt x="63823" y="16059"/>
                  </a:cubicBezTo>
                  <a:cubicBezTo>
                    <a:pt x="63919" y="54954"/>
                    <a:pt x="63871" y="93849"/>
                    <a:pt x="63871" y="132792"/>
                  </a:cubicBezTo>
                  <a:cubicBezTo>
                    <a:pt x="63871" y="172501"/>
                    <a:pt x="63966" y="212209"/>
                    <a:pt x="63775" y="251917"/>
                  </a:cubicBezTo>
                  <a:cubicBezTo>
                    <a:pt x="63727" y="257610"/>
                    <a:pt x="66406" y="266748"/>
                    <a:pt x="56934" y="266509"/>
                  </a:cubicBezTo>
                  <a:cubicBezTo>
                    <a:pt x="49662" y="266365"/>
                    <a:pt x="51384" y="258137"/>
                    <a:pt x="51384" y="252922"/>
                  </a:cubicBezTo>
                  <a:cubicBezTo>
                    <a:pt x="51288" y="173505"/>
                    <a:pt x="51288" y="94089"/>
                    <a:pt x="51432" y="14672"/>
                  </a:cubicBezTo>
                  <a:cubicBezTo>
                    <a:pt x="51432" y="8883"/>
                    <a:pt x="49231" y="-637"/>
                    <a:pt x="58130" y="33"/>
                  </a:cubicBezTo>
                  <a:close/>
                  <a:moveTo>
                    <a:pt x="6939" y="33"/>
                  </a:moveTo>
                  <a:cubicBezTo>
                    <a:pt x="14833" y="607"/>
                    <a:pt x="12632" y="10031"/>
                    <a:pt x="12632" y="16059"/>
                  </a:cubicBezTo>
                  <a:cubicBezTo>
                    <a:pt x="12728" y="54954"/>
                    <a:pt x="12680" y="93849"/>
                    <a:pt x="12680" y="132792"/>
                  </a:cubicBezTo>
                  <a:cubicBezTo>
                    <a:pt x="12680" y="172501"/>
                    <a:pt x="12775" y="212209"/>
                    <a:pt x="12584" y="251917"/>
                  </a:cubicBezTo>
                  <a:cubicBezTo>
                    <a:pt x="12536" y="257610"/>
                    <a:pt x="15215" y="266748"/>
                    <a:pt x="5743" y="266509"/>
                  </a:cubicBezTo>
                  <a:cubicBezTo>
                    <a:pt x="-1529" y="266365"/>
                    <a:pt x="193" y="258137"/>
                    <a:pt x="193" y="252922"/>
                  </a:cubicBezTo>
                  <a:cubicBezTo>
                    <a:pt x="97" y="173505"/>
                    <a:pt x="97" y="94089"/>
                    <a:pt x="241" y="14672"/>
                  </a:cubicBezTo>
                  <a:cubicBezTo>
                    <a:pt x="241" y="8883"/>
                    <a:pt x="-1960" y="-637"/>
                    <a:pt x="6939" y="33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E6AEF27-1A15-40F0-9295-53E23CCD7357}"/>
                </a:ext>
              </a:extLst>
            </p:cNvPr>
            <p:cNvSpPr/>
            <p:nvPr/>
          </p:nvSpPr>
          <p:spPr>
            <a:xfrm>
              <a:off x="1979131" y="2110173"/>
              <a:ext cx="843413" cy="530070"/>
            </a:xfrm>
            <a:custGeom>
              <a:avLst/>
              <a:gdLst>
                <a:gd name="connsiteX0" fmla="*/ 419216 w 843413"/>
                <a:gd name="connsiteY0" fmla="*/ 530022 h 530070"/>
                <a:gd name="connsiteX1" fmla="*/ 58253 w 843413"/>
                <a:gd name="connsiteY1" fmla="*/ 530022 h 530070"/>
                <a:gd name="connsiteX2" fmla="*/ 126 w 843413"/>
                <a:gd name="connsiteY2" fmla="*/ 472948 h 530070"/>
                <a:gd name="connsiteX3" fmla="*/ 126 w 843413"/>
                <a:gd name="connsiteY3" fmla="*/ 57780 h 530070"/>
                <a:gd name="connsiteX4" fmla="*/ 57871 w 843413"/>
                <a:gd name="connsiteY4" fmla="*/ 36 h 530070"/>
                <a:gd name="connsiteX5" fmla="*/ 784533 w 843413"/>
                <a:gd name="connsiteY5" fmla="*/ 36 h 530070"/>
                <a:gd name="connsiteX6" fmla="*/ 843378 w 843413"/>
                <a:gd name="connsiteY6" fmla="*/ 59790 h 530070"/>
                <a:gd name="connsiteX7" fmla="*/ 843378 w 843413"/>
                <a:gd name="connsiteY7" fmla="*/ 470221 h 530070"/>
                <a:gd name="connsiteX8" fmla="*/ 782524 w 843413"/>
                <a:gd name="connsiteY8" fmla="*/ 530070 h 530070"/>
                <a:gd name="connsiteX9" fmla="*/ 419216 w 843413"/>
                <a:gd name="connsiteY9" fmla="*/ 530022 h 53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3413" h="530070">
                  <a:moveTo>
                    <a:pt x="419216" y="530022"/>
                  </a:moveTo>
                  <a:cubicBezTo>
                    <a:pt x="298895" y="530022"/>
                    <a:pt x="178574" y="530070"/>
                    <a:pt x="58253" y="530022"/>
                  </a:cubicBezTo>
                  <a:cubicBezTo>
                    <a:pt x="16344" y="530022"/>
                    <a:pt x="174" y="514378"/>
                    <a:pt x="126" y="472948"/>
                  </a:cubicBezTo>
                  <a:cubicBezTo>
                    <a:pt x="-17" y="334543"/>
                    <a:pt x="-65" y="196138"/>
                    <a:pt x="126" y="57780"/>
                  </a:cubicBezTo>
                  <a:cubicBezTo>
                    <a:pt x="174" y="16254"/>
                    <a:pt x="16631" y="36"/>
                    <a:pt x="57871" y="36"/>
                  </a:cubicBezTo>
                  <a:cubicBezTo>
                    <a:pt x="300092" y="-12"/>
                    <a:pt x="542312" y="-12"/>
                    <a:pt x="784533" y="36"/>
                  </a:cubicBezTo>
                  <a:cubicBezTo>
                    <a:pt x="825964" y="36"/>
                    <a:pt x="843378" y="17689"/>
                    <a:pt x="843378" y="59790"/>
                  </a:cubicBezTo>
                  <a:cubicBezTo>
                    <a:pt x="843426" y="196616"/>
                    <a:pt x="843426" y="333394"/>
                    <a:pt x="843378" y="470221"/>
                  </a:cubicBezTo>
                  <a:cubicBezTo>
                    <a:pt x="843378" y="513374"/>
                    <a:pt x="826346" y="530070"/>
                    <a:pt x="782524" y="530070"/>
                  </a:cubicBezTo>
                  <a:cubicBezTo>
                    <a:pt x="661437" y="530022"/>
                    <a:pt x="540351" y="530022"/>
                    <a:pt x="419216" y="530022"/>
                  </a:cubicBezTo>
                  <a:close/>
                </a:path>
              </a:pathLst>
            </a:custGeom>
            <a:solidFill>
              <a:schemeClr val="accent1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1D8DDC-84C9-403C-9F0A-1898763711A9}"/>
              </a:ext>
            </a:extLst>
          </p:cNvPr>
          <p:cNvGrpSpPr/>
          <p:nvPr/>
        </p:nvGrpSpPr>
        <p:grpSpPr>
          <a:xfrm>
            <a:off x="1782350" y="5543949"/>
            <a:ext cx="613708" cy="1147952"/>
            <a:chOff x="4611441" y="655593"/>
            <a:chExt cx="1245141" cy="232906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B3C46A-A898-46EE-812C-6014D6D59E4D}"/>
                </a:ext>
              </a:extLst>
            </p:cNvPr>
            <p:cNvSpPr/>
            <p:nvPr/>
          </p:nvSpPr>
          <p:spPr>
            <a:xfrm>
              <a:off x="4611441" y="655593"/>
              <a:ext cx="1245141" cy="2329060"/>
            </a:xfrm>
            <a:custGeom>
              <a:avLst/>
              <a:gdLst>
                <a:gd name="connsiteX0" fmla="*/ 1244115 w 1245141"/>
                <a:gd name="connsiteY0" fmla="*/ 1628855 h 2329060"/>
                <a:gd name="connsiteX1" fmla="*/ 1244641 w 1245141"/>
                <a:gd name="connsiteY1" fmla="*/ 2299686 h 2329060"/>
                <a:gd name="connsiteX2" fmla="*/ 1214788 w 1245141"/>
                <a:gd name="connsiteY2" fmla="*/ 2329061 h 2329060"/>
                <a:gd name="connsiteX3" fmla="*/ 28609 w 1245141"/>
                <a:gd name="connsiteY3" fmla="*/ 2329061 h 2329060"/>
                <a:gd name="connsiteX4" fmla="*/ 0 w 1245141"/>
                <a:gd name="connsiteY4" fmla="*/ 2301074 h 2329060"/>
                <a:gd name="connsiteX5" fmla="*/ 431 w 1245141"/>
                <a:gd name="connsiteY5" fmla="*/ 957018 h 2329060"/>
                <a:gd name="connsiteX6" fmla="*/ 37986 w 1245141"/>
                <a:gd name="connsiteY6" fmla="*/ 846027 h 2329060"/>
                <a:gd name="connsiteX7" fmla="*/ 220597 w 1245141"/>
                <a:gd name="connsiteY7" fmla="*/ 652030 h 2329060"/>
                <a:gd name="connsiteX8" fmla="*/ 416507 w 1245141"/>
                <a:gd name="connsiteY8" fmla="*/ 488078 h 2329060"/>
                <a:gd name="connsiteX9" fmla="*/ 442963 w 1245141"/>
                <a:gd name="connsiteY9" fmla="*/ 425358 h 2329060"/>
                <a:gd name="connsiteX10" fmla="*/ 442437 w 1245141"/>
                <a:gd name="connsiteY10" fmla="*/ 258248 h 2329060"/>
                <a:gd name="connsiteX11" fmla="*/ 427702 w 1245141"/>
                <a:gd name="connsiteY11" fmla="*/ 237819 h 2329060"/>
                <a:gd name="connsiteX12" fmla="*/ 411866 w 1245141"/>
                <a:gd name="connsiteY12" fmla="*/ 215573 h 2329060"/>
                <a:gd name="connsiteX13" fmla="*/ 411771 w 1245141"/>
                <a:gd name="connsiteY13" fmla="*/ 24590 h 2329060"/>
                <a:gd name="connsiteX14" fmla="*/ 436361 w 1245141"/>
                <a:gd name="connsiteY14" fmla="*/ 48 h 2329060"/>
                <a:gd name="connsiteX15" fmla="*/ 807036 w 1245141"/>
                <a:gd name="connsiteY15" fmla="*/ 0 h 2329060"/>
                <a:gd name="connsiteX16" fmla="*/ 832775 w 1245141"/>
                <a:gd name="connsiteY16" fmla="*/ 25978 h 2329060"/>
                <a:gd name="connsiteX17" fmla="*/ 832679 w 1245141"/>
                <a:gd name="connsiteY17" fmla="*/ 214568 h 2329060"/>
                <a:gd name="connsiteX18" fmla="*/ 812920 w 1245141"/>
                <a:gd name="connsiteY18" fmla="*/ 238489 h 2329060"/>
                <a:gd name="connsiteX19" fmla="*/ 801486 w 1245141"/>
                <a:gd name="connsiteY19" fmla="*/ 252124 h 2329060"/>
                <a:gd name="connsiteX20" fmla="*/ 801582 w 1245141"/>
                <a:gd name="connsiteY20" fmla="*/ 445499 h 2329060"/>
                <a:gd name="connsiteX21" fmla="*/ 822106 w 1245141"/>
                <a:gd name="connsiteY21" fmla="*/ 481715 h 2329060"/>
                <a:gd name="connsiteX22" fmla="*/ 997253 w 1245141"/>
                <a:gd name="connsiteY22" fmla="*/ 629449 h 2329060"/>
                <a:gd name="connsiteX23" fmla="*/ 1184122 w 1245141"/>
                <a:gd name="connsiteY23" fmla="*/ 813399 h 2329060"/>
                <a:gd name="connsiteX24" fmla="*/ 1245119 w 1245141"/>
                <a:gd name="connsiteY24" fmla="*/ 991464 h 2329060"/>
                <a:gd name="connsiteX25" fmla="*/ 1244115 w 1245141"/>
                <a:gd name="connsiteY25" fmla="*/ 1628855 h 232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45141" h="2329060">
                  <a:moveTo>
                    <a:pt x="1244115" y="1628855"/>
                  </a:moveTo>
                  <a:cubicBezTo>
                    <a:pt x="1244115" y="1852465"/>
                    <a:pt x="1243780" y="2076076"/>
                    <a:pt x="1244641" y="2299686"/>
                  </a:cubicBezTo>
                  <a:cubicBezTo>
                    <a:pt x="1244737" y="2323128"/>
                    <a:pt x="1237560" y="2329109"/>
                    <a:pt x="1214788" y="2329061"/>
                  </a:cubicBezTo>
                  <a:cubicBezTo>
                    <a:pt x="819379" y="2328439"/>
                    <a:pt x="424018" y="2328439"/>
                    <a:pt x="28609" y="2329061"/>
                  </a:cubicBezTo>
                  <a:cubicBezTo>
                    <a:pt x="6889" y="2329109"/>
                    <a:pt x="-48" y="2323655"/>
                    <a:pt x="0" y="2301074"/>
                  </a:cubicBezTo>
                  <a:cubicBezTo>
                    <a:pt x="670" y="1853039"/>
                    <a:pt x="526" y="1405053"/>
                    <a:pt x="431" y="957018"/>
                  </a:cubicBezTo>
                  <a:cubicBezTo>
                    <a:pt x="431" y="915636"/>
                    <a:pt x="16410" y="879803"/>
                    <a:pt x="37986" y="846027"/>
                  </a:cubicBezTo>
                  <a:cubicBezTo>
                    <a:pt x="86593" y="769911"/>
                    <a:pt x="153284" y="710635"/>
                    <a:pt x="220597" y="652030"/>
                  </a:cubicBezTo>
                  <a:cubicBezTo>
                    <a:pt x="284800" y="596103"/>
                    <a:pt x="353835" y="545918"/>
                    <a:pt x="416507" y="488078"/>
                  </a:cubicBezTo>
                  <a:cubicBezTo>
                    <a:pt x="435452" y="470615"/>
                    <a:pt x="443824" y="451670"/>
                    <a:pt x="442963" y="425358"/>
                  </a:cubicBezTo>
                  <a:cubicBezTo>
                    <a:pt x="441097" y="369718"/>
                    <a:pt x="442341" y="313983"/>
                    <a:pt x="442437" y="258248"/>
                  </a:cubicBezTo>
                  <a:cubicBezTo>
                    <a:pt x="442437" y="247818"/>
                    <a:pt x="444638" y="237580"/>
                    <a:pt x="427702" y="237819"/>
                  </a:cubicBezTo>
                  <a:cubicBezTo>
                    <a:pt x="414832" y="237963"/>
                    <a:pt x="411818" y="227151"/>
                    <a:pt x="411866" y="215573"/>
                  </a:cubicBezTo>
                  <a:cubicBezTo>
                    <a:pt x="412010" y="151896"/>
                    <a:pt x="412201" y="88267"/>
                    <a:pt x="411771" y="24590"/>
                  </a:cubicBezTo>
                  <a:cubicBezTo>
                    <a:pt x="411675" y="7176"/>
                    <a:pt x="419760" y="48"/>
                    <a:pt x="436361" y="48"/>
                  </a:cubicBezTo>
                  <a:cubicBezTo>
                    <a:pt x="559935" y="96"/>
                    <a:pt x="683462" y="144"/>
                    <a:pt x="807036" y="0"/>
                  </a:cubicBezTo>
                  <a:cubicBezTo>
                    <a:pt x="824929" y="0"/>
                    <a:pt x="832918" y="7655"/>
                    <a:pt x="832775" y="25978"/>
                  </a:cubicBezTo>
                  <a:cubicBezTo>
                    <a:pt x="832296" y="88841"/>
                    <a:pt x="832488" y="151705"/>
                    <a:pt x="832679" y="214568"/>
                  </a:cubicBezTo>
                  <a:cubicBezTo>
                    <a:pt x="832727" y="228347"/>
                    <a:pt x="828517" y="238346"/>
                    <a:pt x="812920" y="238489"/>
                  </a:cubicBezTo>
                  <a:cubicBezTo>
                    <a:pt x="802969" y="238585"/>
                    <a:pt x="801438" y="243656"/>
                    <a:pt x="801486" y="252124"/>
                  </a:cubicBezTo>
                  <a:cubicBezTo>
                    <a:pt x="801725" y="316566"/>
                    <a:pt x="801678" y="381056"/>
                    <a:pt x="801582" y="445499"/>
                  </a:cubicBezTo>
                  <a:cubicBezTo>
                    <a:pt x="801582" y="461526"/>
                    <a:pt x="811868" y="471668"/>
                    <a:pt x="822106" y="481715"/>
                  </a:cubicBezTo>
                  <a:cubicBezTo>
                    <a:pt x="876741" y="535393"/>
                    <a:pt x="938982" y="580076"/>
                    <a:pt x="997253" y="629449"/>
                  </a:cubicBezTo>
                  <a:cubicBezTo>
                    <a:pt x="1064135" y="686141"/>
                    <a:pt x="1130109" y="743598"/>
                    <a:pt x="1184122" y="813399"/>
                  </a:cubicBezTo>
                  <a:cubicBezTo>
                    <a:pt x="1224739" y="865929"/>
                    <a:pt x="1245933" y="923003"/>
                    <a:pt x="1245119" y="991464"/>
                  </a:cubicBezTo>
                  <a:cubicBezTo>
                    <a:pt x="1242440" y="1203880"/>
                    <a:pt x="1244115" y="1416391"/>
                    <a:pt x="1244115" y="1628855"/>
                  </a:cubicBezTo>
                  <a:close/>
                </a:path>
              </a:pathLst>
            </a:custGeom>
            <a:solidFill>
              <a:schemeClr val="accent3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798888D-67BE-4373-8B7F-8ED0B6B56348}"/>
                </a:ext>
              </a:extLst>
            </p:cNvPr>
            <p:cNvSpPr/>
            <p:nvPr/>
          </p:nvSpPr>
          <p:spPr>
            <a:xfrm>
              <a:off x="4635314" y="674159"/>
              <a:ext cx="1196945" cy="2257727"/>
            </a:xfrm>
            <a:custGeom>
              <a:avLst/>
              <a:gdLst>
                <a:gd name="connsiteX0" fmla="*/ 729533 w 1196945"/>
                <a:gd name="connsiteY0" fmla="*/ 219635 h 2257727"/>
                <a:gd name="connsiteX1" fmla="*/ 753645 w 1196945"/>
                <a:gd name="connsiteY1" fmla="*/ 242743 h 2257727"/>
                <a:gd name="connsiteX2" fmla="*/ 752544 w 1196945"/>
                <a:gd name="connsiteY2" fmla="*/ 416933 h 2257727"/>
                <a:gd name="connsiteX3" fmla="*/ 778570 w 1196945"/>
                <a:gd name="connsiteY3" fmla="*/ 478074 h 2257727"/>
                <a:gd name="connsiteX4" fmla="*/ 929462 w 1196945"/>
                <a:gd name="connsiteY4" fmla="*/ 606289 h 2257727"/>
                <a:gd name="connsiteX5" fmla="*/ 1142260 w 1196945"/>
                <a:gd name="connsiteY5" fmla="*/ 811146 h 2257727"/>
                <a:gd name="connsiteX6" fmla="*/ 1196943 w 1196945"/>
                <a:gd name="connsiteY6" fmla="*/ 971462 h 2257727"/>
                <a:gd name="connsiteX7" fmla="*/ 1196608 w 1196945"/>
                <a:gd name="connsiteY7" fmla="*/ 2231652 h 2257727"/>
                <a:gd name="connsiteX8" fmla="*/ 1170965 w 1196945"/>
                <a:gd name="connsiteY8" fmla="*/ 2257725 h 2257727"/>
                <a:gd name="connsiteX9" fmla="*/ 597156 w 1196945"/>
                <a:gd name="connsiteY9" fmla="*/ 2257151 h 2257727"/>
                <a:gd name="connsiteX10" fmla="*/ 23347 w 1196945"/>
                <a:gd name="connsiteY10" fmla="*/ 2257629 h 2257727"/>
                <a:gd name="connsiteX11" fmla="*/ 239 w 1196945"/>
                <a:gd name="connsiteY11" fmla="*/ 2233996 h 2257727"/>
                <a:gd name="connsiteX12" fmla="*/ 0 w 1196945"/>
                <a:gd name="connsiteY12" fmla="*/ 957062 h 2257727"/>
                <a:gd name="connsiteX13" fmla="*/ 69322 w 1196945"/>
                <a:gd name="connsiteY13" fmla="*/ 792536 h 2257727"/>
                <a:gd name="connsiteX14" fmla="*/ 293172 w 1196945"/>
                <a:gd name="connsiteY14" fmla="*/ 585287 h 2257727"/>
                <a:gd name="connsiteX15" fmla="*/ 418133 w 1196945"/>
                <a:gd name="connsiteY15" fmla="*/ 478122 h 2257727"/>
                <a:gd name="connsiteX16" fmla="*/ 443585 w 1196945"/>
                <a:gd name="connsiteY16" fmla="*/ 416790 h 2257727"/>
                <a:gd name="connsiteX17" fmla="*/ 442628 w 1196945"/>
                <a:gd name="connsiteY17" fmla="*/ 240207 h 2257727"/>
                <a:gd name="connsiteX18" fmla="*/ 464157 w 1196945"/>
                <a:gd name="connsiteY18" fmla="*/ 219683 h 2257727"/>
                <a:gd name="connsiteX19" fmla="*/ 729533 w 1196945"/>
                <a:gd name="connsiteY19" fmla="*/ 219635 h 2257727"/>
                <a:gd name="connsiteX20" fmla="*/ 597347 w 1196945"/>
                <a:gd name="connsiteY20" fmla="*/ 235 h 2257727"/>
                <a:gd name="connsiteX21" fmla="*/ 607968 w 1196945"/>
                <a:gd name="connsiteY21" fmla="*/ 17554 h 2257727"/>
                <a:gd name="connsiteX22" fmla="*/ 607968 w 1196945"/>
                <a:gd name="connsiteY22" fmla="*/ 101085 h 2257727"/>
                <a:gd name="connsiteX23" fmla="*/ 607968 w 1196945"/>
                <a:gd name="connsiteY23" fmla="*/ 179879 h 2257727"/>
                <a:gd name="connsiteX24" fmla="*/ 598113 w 1196945"/>
                <a:gd name="connsiteY24" fmla="*/ 195428 h 2257727"/>
                <a:gd name="connsiteX25" fmla="*/ 588927 w 1196945"/>
                <a:gd name="connsiteY25" fmla="*/ 179449 h 2257727"/>
                <a:gd name="connsiteX26" fmla="*/ 588832 w 1196945"/>
                <a:gd name="connsiteY26" fmla="*/ 17123 h 2257727"/>
                <a:gd name="connsiteX27" fmla="*/ 597347 w 1196945"/>
                <a:gd name="connsiteY27" fmla="*/ 235 h 2257727"/>
                <a:gd name="connsiteX28" fmla="*/ 534675 w 1196945"/>
                <a:gd name="connsiteY28" fmla="*/ 187 h 2257727"/>
                <a:gd name="connsiteX29" fmla="*/ 545392 w 1196945"/>
                <a:gd name="connsiteY29" fmla="*/ 17601 h 2257727"/>
                <a:gd name="connsiteX30" fmla="*/ 545392 w 1196945"/>
                <a:gd name="connsiteY30" fmla="*/ 101132 h 2257727"/>
                <a:gd name="connsiteX31" fmla="*/ 545392 w 1196945"/>
                <a:gd name="connsiteY31" fmla="*/ 179927 h 2257727"/>
                <a:gd name="connsiteX32" fmla="*/ 535249 w 1196945"/>
                <a:gd name="connsiteY32" fmla="*/ 195476 h 2257727"/>
                <a:gd name="connsiteX33" fmla="*/ 526494 w 1196945"/>
                <a:gd name="connsiteY33" fmla="*/ 179401 h 2257727"/>
                <a:gd name="connsiteX34" fmla="*/ 526399 w 1196945"/>
                <a:gd name="connsiteY34" fmla="*/ 17075 h 2257727"/>
                <a:gd name="connsiteX35" fmla="*/ 534675 w 1196945"/>
                <a:gd name="connsiteY35" fmla="*/ 187 h 2257727"/>
                <a:gd name="connsiteX36" fmla="*/ 723409 w 1196945"/>
                <a:gd name="connsiteY36" fmla="*/ 140 h 2257727"/>
                <a:gd name="connsiteX37" fmla="*/ 732738 w 1196945"/>
                <a:gd name="connsiteY37" fmla="*/ 15927 h 2257727"/>
                <a:gd name="connsiteX38" fmla="*/ 732690 w 1196945"/>
                <a:gd name="connsiteY38" fmla="*/ 97018 h 2257727"/>
                <a:gd name="connsiteX39" fmla="*/ 732642 w 1196945"/>
                <a:gd name="connsiteY39" fmla="*/ 180454 h 2257727"/>
                <a:gd name="connsiteX40" fmla="*/ 725514 w 1196945"/>
                <a:gd name="connsiteY40" fmla="*/ 195572 h 2257727"/>
                <a:gd name="connsiteX41" fmla="*/ 713984 w 1196945"/>
                <a:gd name="connsiteY41" fmla="*/ 181171 h 2257727"/>
                <a:gd name="connsiteX42" fmla="*/ 713984 w 1196945"/>
                <a:gd name="connsiteY42" fmla="*/ 14253 h 2257727"/>
                <a:gd name="connsiteX43" fmla="*/ 723409 w 1196945"/>
                <a:gd name="connsiteY43" fmla="*/ 140 h 2257727"/>
                <a:gd name="connsiteX44" fmla="*/ 471716 w 1196945"/>
                <a:gd name="connsiteY44" fmla="*/ 139 h 2257727"/>
                <a:gd name="connsiteX45" fmla="*/ 482624 w 1196945"/>
                <a:gd name="connsiteY45" fmla="*/ 15257 h 2257727"/>
                <a:gd name="connsiteX46" fmla="*/ 482624 w 1196945"/>
                <a:gd name="connsiteY46" fmla="*/ 182224 h 2257727"/>
                <a:gd name="connsiteX47" fmla="*/ 472482 w 1196945"/>
                <a:gd name="connsiteY47" fmla="*/ 195715 h 2257727"/>
                <a:gd name="connsiteX48" fmla="*/ 463918 w 1196945"/>
                <a:gd name="connsiteY48" fmla="*/ 182176 h 2257727"/>
                <a:gd name="connsiteX49" fmla="*/ 463918 w 1196945"/>
                <a:gd name="connsiteY49" fmla="*/ 98693 h 2257727"/>
                <a:gd name="connsiteX50" fmla="*/ 463918 w 1196945"/>
                <a:gd name="connsiteY50" fmla="*/ 15209 h 2257727"/>
                <a:gd name="connsiteX51" fmla="*/ 471716 w 1196945"/>
                <a:gd name="connsiteY51" fmla="*/ 139 h 2257727"/>
                <a:gd name="connsiteX52" fmla="*/ 661837 w 1196945"/>
                <a:gd name="connsiteY52" fmla="*/ 44 h 2257727"/>
                <a:gd name="connsiteX53" fmla="*/ 670353 w 1196945"/>
                <a:gd name="connsiteY53" fmla="*/ 16788 h 2257727"/>
                <a:gd name="connsiteX54" fmla="*/ 670305 w 1196945"/>
                <a:gd name="connsiteY54" fmla="*/ 99936 h 2257727"/>
                <a:gd name="connsiteX55" fmla="*/ 670257 w 1196945"/>
                <a:gd name="connsiteY55" fmla="*/ 180645 h 2257727"/>
                <a:gd name="connsiteX56" fmla="*/ 660210 w 1196945"/>
                <a:gd name="connsiteY56" fmla="*/ 195475 h 2257727"/>
                <a:gd name="connsiteX57" fmla="*/ 651312 w 1196945"/>
                <a:gd name="connsiteY57" fmla="*/ 181314 h 2257727"/>
                <a:gd name="connsiteX58" fmla="*/ 651312 w 1196945"/>
                <a:gd name="connsiteY58" fmla="*/ 15114 h 2257727"/>
                <a:gd name="connsiteX59" fmla="*/ 661837 w 1196945"/>
                <a:gd name="connsiteY59" fmla="*/ 44 h 225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196945" h="2257727">
                  <a:moveTo>
                    <a:pt x="729533" y="219635"/>
                  </a:moveTo>
                  <a:cubicBezTo>
                    <a:pt x="747521" y="219444"/>
                    <a:pt x="754171" y="222841"/>
                    <a:pt x="753645" y="242743"/>
                  </a:cubicBezTo>
                  <a:cubicBezTo>
                    <a:pt x="752114" y="300774"/>
                    <a:pt x="754314" y="358902"/>
                    <a:pt x="752544" y="416933"/>
                  </a:cubicBezTo>
                  <a:cubicBezTo>
                    <a:pt x="751731" y="442624"/>
                    <a:pt x="761634" y="461091"/>
                    <a:pt x="778570" y="478074"/>
                  </a:cubicBezTo>
                  <a:cubicBezTo>
                    <a:pt x="825311" y="525007"/>
                    <a:pt x="878798" y="563950"/>
                    <a:pt x="929462" y="606289"/>
                  </a:cubicBezTo>
                  <a:cubicBezTo>
                    <a:pt x="1005195" y="669583"/>
                    <a:pt x="1081597" y="732208"/>
                    <a:pt x="1142260" y="811146"/>
                  </a:cubicBezTo>
                  <a:cubicBezTo>
                    <a:pt x="1178667" y="858509"/>
                    <a:pt x="1197182" y="909891"/>
                    <a:pt x="1196943" y="971462"/>
                  </a:cubicBezTo>
                  <a:cubicBezTo>
                    <a:pt x="1195364" y="1391509"/>
                    <a:pt x="1195938" y="1811604"/>
                    <a:pt x="1196608" y="2231652"/>
                  </a:cubicBezTo>
                  <a:cubicBezTo>
                    <a:pt x="1196656" y="2252271"/>
                    <a:pt x="1192541" y="2257869"/>
                    <a:pt x="1170965" y="2257725"/>
                  </a:cubicBezTo>
                  <a:cubicBezTo>
                    <a:pt x="979695" y="2256720"/>
                    <a:pt x="788425" y="2257151"/>
                    <a:pt x="597156" y="2257151"/>
                  </a:cubicBezTo>
                  <a:cubicBezTo>
                    <a:pt x="405886" y="2257151"/>
                    <a:pt x="214616" y="2256816"/>
                    <a:pt x="23347" y="2257629"/>
                  </a:cubicBezTo>
                  <a:cubicBezTo>
                    <a:pt x="4018" y="2257725"/>
                    <a:pt x="191" y="2252223"/>
                    <a:pt x="239" y="2233996"/>
                  </a:cubicBezTo>
                  <a:cubicBezTo>
                    <a:pt x="765" y="1808351"/>
                    <a:pt x="1244" y="1382707"/>
                    <a:pt x="0" y="957062"/>
                  </a:cubicBezTo>
                  <a:cubicBezTo>
                    <a:pt x="-192" y="890706"/>
                    <a:pt x="29901" y="840329"/>
                    <a:pt x="69322" y="792536"/>
                  </a:cubicBezTo>
                  <a:cubicBezTo>
                    <a:pt x="134530" y="713406"/>
                    <a:pt x="214568" y="650064"/>
                    <a:pt x="293172" y="585287"/>
                  </a:cubicBezTo>
                  <a:cubicBezTo>
                    <a:pt x="335511" y="550363"/>
                    <a:pt x="379478" y="517352"/>
                    <a:pt x="418133" y="478122"/>
                  </a:cubicBezTo>
                  <a:cubicBezTo>
                    <a:pt x="435117" y="460899"/>
                    <a:pt x="444303" y="442193"/>
                    <a:pt x="443585" y="416790"/>
                  </a:cubicBezTo>
                  <a:cubicBezTo>
                    <a:pt x="441958" y="357945"/>
                    <a:pt x="443824" y="299052"/>
                    <a:pt x="442628" y="240207"/>
                  </a:cubicBezTo>
                  <a:cubicBezTo>
                    <a:pt x="442293" y="222745"/>
                    <a:pt x="448082" y="219540"/>
                    <a:pt x="464157" y="219683"/>
                  </a:cubicBezTo>
                  <a:cubicBezTo>
                    <a:pt x="552615" y="220449"/>
                    <a:pt x="641074" y="220497"/>
                    <a:pt x="729533" y="219635"/>
                  </a:cubicBezTo>
                  <a:close/>
                  <a:moveTo>
                    <a:pt x="597347" y="235"/>
                  </a:moveTo>
                  <a:cubicBezTo>
                    <a:pt x="608255" y="-339"/>
                    <a:pt x="607968" y="9516"/>
                    <a:pt x="607968" y="17554"/>
                  </a:cubicBezTo>
                  <a:cubicBezTo>
                    <a:pt x="607968" y="45349"/>
                    <a:pt x="607968" y="73241"/>
                    <a:pt x="607968" y="101085"/>
                  </a:cubicBezTo>
                  <a:cubicBezTo>
                    <a:pt x="607968" y="127349"/>
                    <a:pt x="607968" y="153614"/>
                    <a:pt x="607968" y="179879"/>
                  </a:cubicBezTo>
                  <a:cubicBezTo>
                    <a:pt x="607968" y="187151"/>
                    <a:pt x="608399" y="195619"/>
                    <a:pt x="598113" y="195428"/>
                  </a:cubicBezTo>
                  <a:cubicBezTo>
                    <a:pt x="587636" y="195236"/>
                    <a:pt x="588927" y="186481"/>
                    <a:pt x="588927" y="179449"/>
                  </a:cubicBezTo>
                  <a:cubicBezTo>
                    <a:pt x="588879" y="125340"/>
                    <a:pt x="588927" y="71232"/>
                    <a:pt x="588832" y="17123"/>
                  </a:cubicBezTo>
                  <a:cubicBezTo>
                    <a:pt x="588832" y="9803"/>
                    <a:pt x="588497" y="713"/>
                    <a:pt x="597347" y="235"/>
                  </a:cubicBezTo>
                  <a:close/>
                  <a:moveTo>
                    <a:pt x="534675" y="187"/>
                  </a:moveTo>
                  <a:cubicBezTo>
                    <a:pt x="545392" y="-291"/>
                    <a:pt x="545440" y="9373"/>
                    <a:pt x="545392" y="17601"/>
                  </a:cubicBezTo>
                  <a:cubicBezTo>
                    <a:pt x="545344" y="45445"/>
                    <a:pt x="545392" y="73289"/>
                    <a:pt x="545392" y="101132"/>
                  </a:cubicBezTo>
                  <a:cubicBezTo>
                    <a:pt x="545392" y="127397"/>
                    <a:pt x="545392" y="153662"/>
                    <a:pt x="545392" y="179927"/>
                  </a:cubicBezTo>
                  <a:cubicBezTo>
                    <a:pt x="545392" y="187390"/>
                    <a:pt x="545153" y="195571"/>
                    <a:pt x="535249" y="195476"/>
                  </a:cubicBezTo>
                  <a:cubicBezTo>
                    <a:pt x="524437" y="195380"/>
                    <a:pt x="526494" y="186146"/>
                    <a:pt x="526494" y="179401"/>
                  </a:cubicBezTo>
                  <a:cubicBezTo>
                    <a:pt x="526351" y="125292"/>
                    <a:pt x="526446" y="71184"/>
                    <a:pt x="526399" y="17075"/>
                  </a:cubicBezTo>
                  <a:cubicBezTo>
                    <a:pt x="526399" y="9899"/>
                    <a:pt x="525537" y="570"/>
                    <a:pt x="534675" y="187"/>
                  </a:cubicBezTo>
                  <a:close/>
                  <a:moveTo>
                    <a:pt x="723409" y="140"/>
                  </a:moveTo>
                  <a:cubicBezTo>
                    <a:pt x="733408" y="-4"/>
                    <a:pt x="732690" y="8799"/>
                    <a:pt x="732738" y="15927"/>
                  </a:cubicBezTo>
                  <a:cubicBezTo>
                    <a:pt x="732690" y="42958"/>
                    <a:pt x="732690" y="69988"/>
                    <a:pt x="732690" y="97018"/>
                  </a:cubicBezTo>
                  <a:cubicBezTo>
                    <a:pt x="732690" y="124814"/>
                    <a:pt x="732786" y="152658"/>
                    <a:pt x="732642" y="180454"/>
                  </a:cubicBezTo>
                  <a:cubicBezTo>
                    <a:pt x="732594" y="186482"/>
                    <a:pt x="734460" y="194806"/>
                    <a:pt x="725514" y="195572"/>
                  </a:cubicBezTo>
                  <a:cubicBezTo>
                    <a:pt x="716185" y="196385"/>
                    <a:pt x="713984" y="189113"/>
                    <a:pt x="713984" y="181171"/>
                  </a:cubicBezTo>
                  <a:cubicBezTo>
                    <a:pt x="713984" y="125532"/>
                    <a:pt x="713984" y="69892"/>
                    <a:pt x="713984" y="14253"/>
                  </a:cubicBezTo>
                  <a:cubicBezTo>
                    <a:pt x="713984" y="7412"/>
                    <a:pt x="715898" y="235"/>
                    <a:pt x="723409" y="140"/>
                  </a:cubicBezTo>
                  <a:close/>
                  <a:moveTo>
                    <a:pt x="471716" y="139"/>
                  </a:moveTo>
                  <a:cubicBezTo>
                    <a:pt x="480902" y="-530"/>
                    <a:pt x="482624" y="7698"/>
                    <a:pt x="482624" y="15257"/>
                  </a:cubicBezTo>
                  <a:cubicBezTo>
                    <a:pt x="482672" y="70897"/>
                    <a:pt x="482672" y="126536"/>
                    <a:pt x="482624" y="182224"/>
                  </a:cubicBezTo>
                  <a:cubicBezTo>
                    <a:pt x="482624" y="189256"/>
                    <a:pt x="480375" y="195380"/>
                    <a:pt x="472482" y="195715"/>
                  </a:cubicBezTo>
                  <a:cubicBezTo>
                    <a:pt x="462961" y="196098"/>
                    <a:pt x="463918" y="188443"/>
                    <a:pt x="463918" y="182176"/>
                  </a:cubicBezTo>
                  <a:cubicBezTo>
                    <a:pt x="463918" y="154332"/>
                    <a:pt x="463918" y="126536"/>
                    <a:pt x="463918" y="98693"/>
                  </a:cubicBezTo>
                  <a:cubicBezTo>
                    <a:pt x="463918" y="70849"/>
                    <a:pt x="463918" y="43053"/>
                    <a:pt x="463918" y="15209"/>
                  </a:cubicBezTo>
                  <a:cubicBezTo>
                    <a:pt x="463918" y="8703"/>
                    <a:pt x="464014" y="666"/>
                    <a:pt x="471716" y="139"/>
                  </a:cubicBezTo>
                  <a:close/>
                  <a:moveTo>
                    <a:pt x="661837" y="44"/>
                  </a:moveTo>
                  <a:cubicBezTo>
                    <a:pt x="670879" y="761"/>
                    <a:pt x="670353" y="9564"/>
                    <a:pt x="670353" y="16788"/>
                  </a:cubicBezTo>
                  <a:cubicBezTo>
                    <a:pt x="670257" y="44536"/>
                    <a:pt x="670305" y="72236"/>
                    <a:pt x="670305" y="99936"/>
                  </a:cubicBezTo>
                  <a:cubicBezTo>
                    <a:pt x="670305" y="126823"/>
                    <a:pt x="670353" y="153758"/>
                    <a:pt x="670257" y="180645"/>
                  </a:cubicBezTo>
                  <a:cubicBezTo>
                    <a:pt x="670257" y="187773"/>
                    <a:pt x="671023" y="196241"/>
                    <a:pt x="660210" y="195475"/>
                  </a:cubicBezTo>
                  <a:cubicBezTo>
                    <a:pt x="651982" y="194901"/>
                    <a:pt x="651312" y="188012"/>
                    <a:pt x="651312" y="181314"/>
                  </a:cubicBezTo>
                  <a:cubicBezTo>
                    <a:pt x="651360" y="125914"/>
                    <a:pt x="651360" y="70514"/>
                    <a:pt x="651312" y="15114"/>
                  </a:cubicBezTo>
                  <a:cubicBezTo>
                    <a:pt x="651312" y="7411"/>
                    <a:pt x="652843" y="-674"/>
                    <a:pt x="661837" y="44"/>
                  </a:cubicBezTo>
                  <a:close/>
                </a:path>
              </a:pathLst>
            </a:custGeom>
            <a:solidFill>
              <a:schemeClr val="bg1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53932EE-0DF2-4CD6-A94E-2930E87E897B}"/>
                </a:ext>
              </a:extLst>
            </p:cNvPr>
            <p:cNvSpPr/>
            <p:nvPr/>
          </p:nvSpPr>
          <p:spPr>
            <a:xfrm>
              <a:off x="4677987" y="1636270"/>
              <a:ext cx="1115948" cy="1261168"/>
            </a:xfrm>
            <a:custGeom>
              <a:avLst/>
              <a:gdLst>
                <a:gd name="connsiteX0" fmla="*/ 527 w 1115948"/>
                <a:gd name="connsiteY0" fmla="*/ 630619 h 1261168"/>
                <a:gd name="connsiteX1" fmla="*/ 1 w 1115948"/>
                <a:gd name="connsiteY1" fmla="*/ 24230 h 1261168"/>
                <a:gd name="connsiteX2" fmla="*/ 24879 w 1115948"/>
                <a:gd name="connsiteY2" fmla="*/ 118 h 1261168"/>
                <a:gd name="connsiteX3" fmla="*/ 127690 w 1115948"/>
                <a:gd name="connsiteY3" fmla="*/ 261 h 1261168"/>
                <a:gd name="connsiteX4" fmla="*/ 149649 w 1115948"/>
                <a:gd name="connsiteY4" fmla="*/ 22412 h 1261168"/>
                <a:gd name="connsiteX5" fmla="*/ 149218 w 1115948"/>
                <a:gd name="connsiteY5" fmla="*/ 1046600 h 1261168"/>
                <a:gd name="connsiteX6" fmla="*/ 149266 w 1115948"/>
                <a:gd name="connsiteY6" fmla="*/ 1068080 h 1261168"/>
                <a:gd name="connsiteX7" fmla="*/ 195338 w 1115948"/>
                <a:gd name="connsiteY7" fmla="*/ 1118410 h 1261168"/>
                <a:gd name="connsiteX8" fmla="*/ 243944 w 1115948"/>
                <a:gd name="connsiteY8" fmla="*/ 1069851 h 1261168"/>
                <a:gd name="connsiteX9" fmla="*/ 244040 w 1115948"/>
                <a:gd name="connsiteY9" fmla="*/ 1048370 h 1261168"/>
                <a:gd name="connsiteX10" fmla="*/ 243609 w 1115948"/>
                <a:gd name="connsiteY10" fmla="*/ 26574 h 1261168"/>
                <a:gd name="connsiteX11" fmla="*/ 268678 w 1115948"/>
                <a:gd name="connsiteY11" fmla="*/ 261 h 1261168"/>
                <a:gd name="connsiteX12" fmla="*/ 1057869 w 1115948"/>
                <a:gd name="connsiteY12" fmla="*/ 2366 h 1261168"/>
                <a:gd name="connsiteX13" fmla="*/ 1115375 w 1115948"/>
                <a:gd name="connsiteY13" fmla="*/ 60733 h 1261168"/>
                <a:gd name="connsiteX14" fmla="*/ 1115949 w 1115948"/>
                <a:gd name="connsiteY14" fmla="*/ 1232942 h 1261168"/>
                <a:gd name="connsiteX15" fmla="*/ 1087244 w 1115948"/>
                <a:gd name="connsiteY15" fmla="*/ 1261120 h 1261168"/>
                <a:gd name="connsiteX16" fmla="*/ 25405 w 1115948"/>
                <a:gd name="connsiteY16" fmla="*/ 1261168 h 1261168"/>
                <a:gd name="connsiteX17" fmla="*/ 97 w 1115948"/>
                <a:gd name="connsiteY17" fmla="*/ 1234616 h 1261168"/>
                <a:gd name="connsiteX18" fmla="*/ 527 w 1115948"/>
                <a:gd name="connsiteY18" fmla="*/ 630619 h 126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15948" h="1261168">
                  <a:moveTo>
                    <a:pt x="527" y="630619"/>
                  </a:moveTo>
                  <a:cubicBezTo>
                    <a:pt x="527" y="428489"/>
                    <a:pt x="862" y="226360"/>
                    <a:pt x="1" y="24230"/>
                  </a:cubicBezTo>
                  <a:cubicBezTo>
                    <a:pt x="-95" y="3754"/>
                    <a:pt x="5503" y="-839"/>
                    <a:pt x="24879" y="118"/>
                  </a:cubicBezTo>
                  <a:cubicBezTo>
                    <a:pt x="59085" y="1840"/>
                    <a:pt x="93483" y="1840"/>
                    <a:pt x="127690" y="261"/>
                  </a:cubicBezTo>
                  <a:cubicBezTo>
                    <a:pt x="145822" y="-552"/>
                    <a:pt x="149697" y="4711"/>
                    <a:pt x="149649" y="22412"/>
                  </a:cubicBezTo>
                  <a:cubicBezTo>
                    <a:pt x="149075" y="363808"/>
                    <a:pt x="149218" y="705204"/>
                    <a:pt x="149218" y="1046600"/>
                  </a:cubicBezTo>
                  <a:cubicBezTo>
                    <a:pt x="149218" y="1053776"/>
                    <a:pt x="149075" y="1060904"/>
                    <a:pt x="149266" y="1068080"/>
                  </a:cubicBezTo>
                  <a:cubicBezTo>
                    <a:pt x="149984" y="1097312"/>
                    <a:pt x="168881" y="1117931"/>
                    <a:pt x="195338" y="1118410"/>
                  </a:cubicBezTo>
                  <a:cubicBezTo>
                    <a:pt x="221220" y="1118888"/>
                    <a:pt x="241935" y="1098364"/>
                    <a:pt x="243944" y="1069851"/>
                  </a:cubicBezTo>
                  <a:cubicBezTo>
                    <a:pt x="244423" y="1062722"/>
                    <a:pt x="244040" y="1055546"/>
                    <a:pt x="244040" y="1048370"/>
                  </a:cubicBezTo>
                  <a:cubicBezTo>
                    <a:pt x="244040" y="707787"/>
                    <a:pt x="244231" y="367157"/>
                    <a:pt x="243609" y="26574"/>
                  </a:cubicBezTo>
                  <a:cubicBezTo>
                    <a:pt x="243562" y="6911"/>
                    <a:pt x="246432" y="118"/>
                    <a:pt x="268678" y="261"/>
                  </a:cubicBezTo>
                  <a:cubicBezTo>
                    <a:pt x="531758" y="1697"/>
                    <a:pt x="794790" y="1697"/>
                    <a:pt x="1057869" y="2366"/>
                  </a:cubicBezTo>
                  <a:cubicBezTo>
                    <a:pt x="1115375" y="2510"/>
                    <a:pt x="1115375" y="3084"/>
                    <a:pt x="1115375" y="60733"/>
                  </a:cubicBezTo>
                  <a:cubicBezTo>
                    <a:pt x="1115375" y="451453"/>
                    <a:pt x="1115135" y="842173"/>
                    <a:pt x="1115949" y="1232942"/>
                  </a:cubicBezTo>
                  <a:cubicBezTo>
                    <a:pt x="1115997" y="1256384"/>
                    <a:pt x="1109921" y="1261168"/>
                    <a:pt x="1087244" y="1261120"/>
                  </a:cubicBezTo>
                  <a:cubicBezTo>
                    <a:pt x="733314" y="1260355"/>
                    <a:pt x="379335" y="1260307"/>
                    <a:pt x="25405" y="1261168"/>
                  </a:cubicBezTo>
                  <a:cubicBezTo>
                    <a:pt x="3063" y="1261216"/>
                    <a:pt x="49" y="1254375"/>
                    <a:pt x="97" y="1234616"/>
                  </a:cubicBezTo>
                  <a:cubicBezTo>
                    <a:pt x="814" y="1033300"/>
                    <a:pt x="527" y="831983"/>
                    <a:pt x="527" y="630619"/>
                  </a:cubicBezTo>
                  <a:close/>
                </a:path>
              </a:pathLst>
            </a:custGeom>
            <a:solidFill>
              <a:schemeClr val="accent3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46E06A-137B-4D09-A731-5BEAB5D8C351}"/>
              </a:ext>
            </a:extLst>
          </p:cNvPr>
          <p:cNvGrpSpPr/>
          <p:nvPr/>
        </p:nvGrpSpPr>
        <p:grpSpPr>
          <a:xfrm>
            <a:off x="2533191" y="5820780"/>
            <a:ext cx="612595" cy="871028"/>
            <a:chOff x="6134809" y="1217250"/>
            <a:chExt cx="1242883" cy="1767212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AC810D9-5F13-4AEB-8510-583292C9A020}"/>
                </a:ext>
              </a:extLst>
            </p:cNvPr>
            <p:cNvSpPr/>
            <p:nvPr/>
          </p:nvSpPr>
          <p:spPr>
            <a:xfrm>
              <a:off x="6134809" y="1704267"/>
              <a:ext cx="1242883" cy="1280195"/>
            </a:xfrm>
            <a:custGeom>
              <a:avLst/>
              <a:gdLst>
                <a:gd name="connsiteX0" fmla="*/ 1222390 w 1242883"/>
                <a:gd name="connsiteY0" fmla="*/ 8 h 1280195"/>
                <a:gd name="connsiteX1" fmla="*/ 1242197 w 1242883"/>
                <a:gd name="connsiteY1" fmla="*/ 22445 h 1280195"/>
                <a:gd name="connsiteX2" fmla="*/ 1201484 w 1242883"/>
                <a:gd name="connsiteY2" fmla="*/ 339060 h 1280195"/>
                <a:gd name="connsiteX3" fmla="*/ 1160723 w 1242883"/>
                <a:gd name="connsiteY3" fmla="*/ 658018 h 1280195"/>
                <a:gd name="connsiteX4" fmla="*/ 1115896 w 1242883"/>
                <a:gd name="connsiteY4" fmla="*/ 1012522 h 1280195"/>
                <a:gd name="connsiteX5" fmla="*/ 1084512 w 1242883"/>
                <a:gd name="connsiteY5" fmla="*/ 1260628 h 1280195"/>
                <a:gd name="connsiteX6" fmla="*/ 1063127 w 1242883"/>
                <a:gd name="connsiteY6" fmla="*/ 1280195 h 1280195"/>
                <a:gd name="connsiteX7" fmla="*/ 178253 w 1242883"/>
                <a:gd name="connsiteY7" fmla="*/ 1280147 h 1280195"/>
                <a:gd name="connsiteX8" fmla="*/ 159452 w 1242883"/>
                <a:gd name="connsiteY8" fmla="*/ 1263976 h 1280195"/>
                <a:gd name="connsiteX9" fmla="*/ 122614 w 1242883"/>
                <a:gd name="connsiteY9" fmla="*/ 975732 h 1280195"/>
                <a:gd name="connsiteX10" fmla="*/ 76303 w 1242883"/>
                <a:gd name="connsiteY10" fmla="*/ 614243 h 1280195"/>
                <a:gd name="connsiteX11" fmla="*/ 31332 w 1242883"/>
                <a:gd name="connsiteY11" fmla="*/ 257346 h 1280195"/>
                <a:gd name="connsiteX12" fmla="*/ 809 w 1242883"/>
                <a:gd name="connsiteY12" fmla="*/ 21106 h 1280195"/>
                <a:gd name="connsiteX13" fmla="*/ 18463 w 1242883"/>
                <a:gd name="connsiteY13" fmla="*/ 151 h 1280195"/>
                <a:gd name="connsiteX14" fmla="*/ 1222390 w 1242883"/>
                <a:gd name="connsiteY14" fmla="*/ 8 h 128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2883" h="1280195">
                  <a:moveTo>
                    <a:pt x="1222390" y="8"/>
                  </a:moveTo>
                  <a:cubicBezTo>
                    <a:pt x="1241575" y="-231"/>
                    <a:pt x="1244541" y="4983"/>
                    <a:pt x="1242197" y="22445"/>
                  </a:cubicBezTo>
                  <a:cubicBezTo>
                    <a:pt x="1228084" y="127888"/>
                    <a:pt x="1214975" y="233474"/>
                    <a:pt x="1201484" y="339060"/>
                  </a:cubicBezTo>
                  <a:cubicBezTo>
                    <a:pt x="1187897" y="445411"/>
                    <a:pt x="1174262" y="551714"/>
                    <a:pt x="1160723" y="658018"/>
                  </a:cubicBezTo>
                  <a:cubicBezTo>
                    <a:pt x="1145701" y="776186"/>
                    <a:pt x="1130918" y="894354"/>
                    <a:pt x="1115896" y="1012522"/>
                  </a:cubicBezTo>
                  <a:cubicBezTo>
                    <a:pt x="1105371" y="1095240"/>
                    <a:pt x="1094128" y="1177862"/>
                    <a:pt x="1084512" y="1260628"/>
                  </a:cubicBezTo>
                  <a:cubicBezTo>
                    <a:pt x="1082742" y="1275889"/>
                    <a:pt x="1078532" y="1280242"/>
                    <a:pt x="1063127" y="1280195"/>
                  </a:cubicBezTo>
                  <a:cubicBezTo>
                    <a:pt x="768185" y="1279716"/>
                    <a:pt x="473195" y="1279764"/>
                    <a:pt x="178253" y="1280147"/>
                  </a:cubicBezTo>
                  <a:cubicBezTo>
                    <a:pt x="165527" y="1280147"/>
                    <a:pt x="161078" y="1277276"/>
                    <a:pt x="159452" y="1263976"/>
                  </a:cubicBezTo>
                  <a:cubicBezTo>
                    <a:pt x="147730" y="1167815"/>
                    <a:pt x="134957" y="1071798"/>
                    <a:pt x="122614" y="975732"/>
                  </a:cubicBezTo>
                  <a:cubicBezTo>
                    <a:pt x="107113" y="855220"/>
                    <a:pt x="91613" y="734755"/>
                    <a:pt x="76303" y="614243"/>
                  </a:cubicBezTo>
                  <a:cubicBezTo>
                    <a:pt x="61185" y="495309"/>
                    <a:pt x="46354" y="376328"/>
                    <a:pt x="31332" y="257346"/>
                  </a:cubicBezTo>
                  <a:cubicBezTo>
                    <a:pt x="21381" y="178552"/>
                    <a:pt x="12244" y="99661"/>
                    <a:pt x="809" y="21106"/>
                  </a:cubicBezTo>
                  <a:cubicBezTo>
                    <a:pt x="-1774" y="3261"/>
                    <a:pt x="1240" y="8"/>
                    <a:pt x="18463" y="151"/>
                  </a:cubicBezTo>
                  <a:cubicBezTo>
                    <a:pt x="125245" y="917"/>
                    <a:pt x="1122737" y="1156"/>
                    <a:pt x="1222390" y="8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C88389-9C54-4E83-91C4-0C77F66C8EEF}"/>
                </a:ext>
              </a:extLst>
            </p:cNvPr>
            <p:cNvSpPr/>
            <p:nvPr/>
          </p:nvSpPr>
          <p:spPr>
            <a:xfrm>
              <a:off x="6607047" y="1217250"/>
              <a:ext cx="424644" cy="423544"/>
            </a:xfrm>
            <a:custGeom>
              <a:avLst/>
              <a:gdLst>
                <a:gd name="connsiteX0" fmla="*/ 0 w 424644"/>
                <a:gd name="connsiteY0" fmla="*/ 211985 h 423544"/>
                <a:gd name="connsiteX1" fmla="*/ 212559 w 424644"/>
                <a:gd name="connsiteY1" fmla="*/ 0 h 423544"/>
                <a:gd name="connsiteX2" fmla="*/ 424640 w 424644"/>
                <a:gd name="connsiteY2" fmla="*/ 210215 h 423544"/>
                <a:gd name="connsiteX3" fmla="*/ 213085 w 424644"/>
                <a:gd name="connsiteY3" fmla="*/ 423540 h 423544"/>
                <a:gd name="connsiteX4" fmla="*/ 0 w 424644"/>
                <a:gd name="connsiteY4" fmla="*/ 211985 h 42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4" h="423544">
                  <a:moveTo>
                    <a:pt x="0" y="211985"/>
                  </a:moveTo>
                  <a:cubicBezTo>
                    <a:pt x="-191" y="95396"/>
                    <a:pt x="95539" y="-96"/>
                    <a:pt x="212559" y="0"/>
                  </a:cubicBezTo>
                  <a:cubicBezTo>
                    <a:pt x="328526" y="96"/>
                    <a:pt x="423875" y="94630"/>
                    <a:pt x="424640" y="210215"/>
                  </a:cubicBezTo>
                  <a:cubicBezTo>
                    <a:pt x="425405" y="326661"/>
                    <a:pt x="330106" y="422726"/>
                    <a:pt x="213085" y="423540"/>
                  </a:cubicBezTo>
                  <a:cubicBezTo>
                    <a:pt x="96687" y="424305"/>
                    <a:pt x="192" y="328527"/>
                    <a:pt x="0" y="211985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0624157-AB34-42A2-92D4-F76DB2D7C30F}"/>
                </a:ext>
              </a:extLst>
            </p:cNvPr>
            <p:cNvSpPr/>
            <p:nvPr/>
          </p:nvSpPr>
          <p:spPr>
            <a:xfrm>
              <a:off x="6162217" y="1729342"/>
              <a:ext cx="1187111" cy="1162070"/>
            </a:xfrm>
            <a:custGeom>
              <a:avLst/>
              <a:gdLst>
                <a:gd name="connsiteX0" fmla="*/ 592517 w 1187111"/>
                <a:gd name="connsiteY0" fmla="*/ 1161590 h 1162070"/>
                <a:gd name="connsiteX1" fmla="*/ 178880 w 1187111"/>
                <a:gd name="connsiteY1" fmla="*/ 1162068 h 1162070"/>
                <a:gd name="connsiteX2" fmla="*/ 152041 w 1187111"/>
                <a:gd name="connsiteY2" fmla="*/ 1136904 h 1162070"/>
                <a:gd name="connsiteX3" fmla="*/ 111519 w 1187111"/>
                <a:gd name="connsiteY3" fmla="*/ 835072 h 1162070"/>
                <a:gd name="connsiteX4" fmla="*/ 71333 w 1187111"/>
                <a:gd name="connsiteY4" fmla="*/ 535538 h 1162070"/>
                <a:gd name="connsiteX5" fmla="*/ 30859 w 1187111"/>
                <a:gd name="connsiteY5" fmla="*/ 233659 h 1162070"/>
                <a:gd name="connsiteX6" fmla="*/ 384 w 1187111"/>
                <a:gd name="connsiteY6" fmla="*/ 14498 h 1162070"/>
                <a:gd name="connsiteX7" fmla="*/ 14354 w 1187111"/>
                <a:gd name="connsiteY7" fmla="*/ 97 h 1162070"/>
                <a:gd name="connsiteX8" fmla="*/ 1172163 w 1187111"/>
                <a:gd name="connsiteY8" fmla="*/ 2 h 1162070"/>
                <a:gd name="connsiteX9" fmla="*/ 1186467 w 1187111"/>
                <a:gd name="connsiteY9" fmla="*/ 17655 h 1162070"/>
                <a:gd name="connsiteX10" fmla="*/ 1144654 w 1187111"/>
                <a:gd name="connsiteY10" fmla="*/ 326567 h 1162070"/>
                <a:gd name="connsiteX11" fmla="*/ 1104180 w 1187111"/>
                <a:gd name="connsiteY11" fmla="*/ 630886 h 1162070"/>
                <a:gd name="connsiteX12" fmla="*/ 1064615 w 1187111"/>
                <a:gd name="connsiteY12" fmla="*/ 925732 h 1162070"/>
                <a:gd name="connsiteX13" fmla="*/ 1037298 w 1187111"/>
                <a:gd name="connsiteY13" fmla="*/ 1128531 h 1162070"/>
                <a:gd name="connsiteX14" fmla="*/ 1001417 w 1187111"/>
                <a:gd name="connsiteY14" fmla="*/ 1161638 h 1162070"/>
                <a:gd name="connsiteX15" fmla="*/ 592517 w 1187111"/>
                <a:gd name="connsiteY15" fmla="*/ 1161590 h 116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7111" h="1162070">
                  <a:moveTo>
                    <a:pt x="592517" y="1161590"/>
                  </a:moveTo>
                  <a:cubicBezTo>
                    <a:pt x="454638" y="1161590"/>
                    <a:pt x="316759" y="1161159"/>
                    <a:pt x="178880" y="1162068"/>
                  </a:cubicBezTo>
                  <a:cubicBezTo>
                    <a:pt x="158835" y="1162212"/>
                    <a:pt x="154338" y="1155562"/>
                    <a:pt x="152041" y="1136904"/>
                  </a:cubicBezTo>
                  <a:cubicBezTo>
                    <a:pt x="139507" y="1036198"/>
                    <a:pt x="125107" y="935683"/>
                    <a:pt x="111519" y="835072"/>
                  </a:cubicBezTo>
                  <a:cubicBezTo>
                    <a:pt x="98028" y="735228"/>
                    <a:pt x="84728" y="635383"/>
                    <a:pt x="71333" y="535538"/>
                  </a:cubicBezTo>
                  <a:cubicBezTo>
                    <a:pt x="57842" y="434927"/>
                    <a:pt x="44446" y="334269"/>
                    <a:pt x="30859" y="233659"/>
                  </a:cubicBezTo>
                  <a:cubicBezTo>
                    <a:pt x="20956" y="160557"/>
                    <a:pt x="10957" y="87503"/>
                    <a:pt x="384" y="14498"/>
                  </a:cubicBezTo>
                  <a:cubicBezTo>
                    <a:pt x="-1482" y="1676"/>
                    <a:pt x="3494" y="97"/>
                    <a:pt x="14354" y="97"/>
                  </a:cubicBezTo>
                  <a:cubicBezTo>
                    <a:pt x="183329" y="337"/>
                    <a:pt x="1082077" y="576"/>
                    <a:pt x="1172163" y="2"/>
                  </a:cubicBezTo>
                  <a:cubicBezTo>
                    <a:pt x="1186706" y="-94"/>
                    <a:pt x="1188380" y="3925"/>
                    <a:pt x="1186467" y="17655"/>
                  </a:cubicBezTo>
                  <a:cubicBezTo>
                    <a:pt x="1171923" y="120514"/>
                    <a:pt x="1158432" y="223564"/>
                    <a:pt x="1144654" y="326567"/>
                  </a:cubicBezTo>
                  <a:cubicBezTo>
                    <a:pt x="1131114" y="427990"/>
                    <a:pt x="1117719" y="529462"/>
                    <a:pt x="1104180" y="630886"/>
                  </a:cubicBezTo>
                  <a:cubicBezTo>
                    <a:pt x="1091071" y="729152"/>
                    <a:pt x="1077867" y="827466"/>
                    <a:pt x="1064615" y="925732"/>
                  </a:cubicBezTo>
                  <a:cubicBezTo>
                    <a:pt x="1055525" y="993332"/>
                    <a:pt x="1045909" y="1060884"/>
                    <a:pt x="1037298" y="1128531"/>
                  </a:cubicBezTo>
                  <a:cubicBezTo>
                    <a:pt x="1033088" y="1161542"/>
                    <a:pt x="1033805" y="1161638"/>
                    <a:pt x="1001417" y="1161638"/>
                  </a:cubicBezTo>
                  <a:cubicBezTo>
                    <a:pt x="865117" y="1161590"/>
                    <a:pt x="728817" y="1161590"/>
                    <a:pt x="592517" y="1161590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CD35A28-E0DD-4D76-8068-48E783D1B5E6}"/>
                </a:ext>
              </a:extLst>
            </p:cNvPr>
            <p:cNvSpPr/>
            <p:nvPr/>
          </p:nvSpPr>
          <p:spPr>
            <a:xfrm>
              <a:off x="6620069" y="1230261"/>
              <a:ext cx="398368" cy="397814"/>
            </a:xfrm>
            <a:custGeom>
              <a:avLst/>
              <a:gdLst>
                <a:gd name="connsiteX0" fmla="*/ 283062 w 398368"/>
                <a:gd name="connsiteY0" fmla="*/ 18026 h 397814"/>
                <a:gd name="connsiteX1" fmla="*/ 293497 w 398368"/>
                <a:gd name="connsiteY1" fmla="*/ 23444 h 397814"/>
                <a:gd name="connsiteX2" fmla="*/ 397695 w 398368"/>
                <a:gd name="connsiteY2" fmla="*/ 219641 h 397814"/>
                <a:gd name="connsiteX3" fmla="*/ 261682 w 398368"/>
                <a:gd name="connsiteY3" fmla="*/ 387612 h 397814"/>
                <a:gd name="connsiteX4" fmla="*/ 153322 w 398368"/>
                <a:gd name="connsiteY4" fmla="*/ 390291 h 397814"/>
                <a:gd name="connsiteX5" fmla="*/ 274169 w 398368"/>
                <a:gd name="connsiteY5" fmla="*/ 26314 h 397814"/>
                <a:gd name="connsiteX6" fmla="*/ 283062 w 398368"/>
                <a:gd name="connsiteY6" fmla="*/ 18026 h 397814"/>
                <a:gd name="connsiteX7" fmla="*/ 200015 w 398368"/>
                <a:gd name="connsiteY7" fmla="*/ 2 h 397814"/>
                <a:gd name="connsiteX8" fmla="*/ 232643 w 398368"/>
                <a:gd name="connsiteY8" fmla="*/ 45404 h 397814"/>
                <a:gd name="connsiteX9" fmla="*/ 126914 w 398368"/>
                <a:gd name="connsiteY9" fmla="*/ 362592 h 397814"/>
                <a:gd name="connsiteX10" fmla="*/ 100888 w 398368"/>
                <a:gd name="connsiteY10" fmla="*/ 372160 h 397814"/>
                <a:gd name="connsiteX11" fmla="*/ 6305 w 398368"/>
                <a:gd name="connsiteY11" fmla="*/ 147449 h 397814"/>
                <a:gd name="connsiteX12" fmla="*/ 200015 w 398368"/>
                <a:gd name="connsiteY12" fmla="*/ 2 h 39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8368" h="397814">
                  <a:moveTo>
                    <a:pt x="283062" y="18026"/>
                  </a:moveTo>
                  <a:cubicBezTo>
                    <a:pt x="286417" y="18696"/>
                    <a:pt x="290029" y="21650"/>
                    <a:pt x="293497" y="23444"/>
                  </a:cubicBezTo>
                  <a:cubicBezTo>
                    <a:pt x="363776" y="59851"/>
                    <a:pt x="404154" y="136015"/>
                    <a:pt x="397695" y="219641"/>
                  </a:cubicBezTo>
                  <a:cubicBezTo>
                    <a:pt x="391955" y="293795"/>
                    <a:pt x="335550" y="363452"/>
                    <a:pt x="261682" y="387612"/>
                  </a:cubicBezTo>
                  <a:cubicBezTo>
                    <a:pt x="223266" y="400195"/>
                    <a:pt x="185758" y="401199"/>
                    <a:pt x="153322" y="390291"/>
                  </a:cubicBezTo>
                  <a:cubicBezTo>
                    <a:pt x="193604" y="268966"/>
                    <a:pt x="233982" y="147688"/>
                    <a:pt x="274169" y="26314"/>
                  </a:cubicBezTo>
                  <a:cubicBezTo>
                    <a:pt x="276609" y="18971"/>
                    <a:pt x="279707" y="17356"/>
                    <a:pt x="283062" y="18026"/>
                  </a:cubicBezTo>
                  <a:close/>
                  <a:moveTo>
                    <a:pt x="200015" y="2"/>
                  </a:moveTo>
                  <a:cubicBezTo>
                    <a:pt x="247952" y="241"/>
                    <a:pt x="247857" y="194"/>
                    <a:pt x="232643" y="45404"/>
                  </a:cubicBezTo>
                  <a:cubicBezTo>
                    <a:pt x="197144" y="151037"/>
                    <a:pt x="161168" y="256575"/>
                    <a:pt x="126914" y="362592"/>
                  </a:cubicBezTo>
                  <a:cubicBezTo>
                    <a:pt x="120885" y="381250"/>
                    <a:pt x="114714" y="380006"/>
                    <a:pt x="100888" y="372160"/>
                  </a:cubicBezTo>
                  <a:cubicBezTo>
                    <a:pt x="23098" y="327907"/>
                    <a:pt x="-16228" y="235143"/>
                    <a:pt x="6305" y="147449"/>
                  </a:cubicBezTo>
                  <a:cubicBezTo>
                    <a:pt x="28360" y="61287"/>
                    <a:pt x="109499" y="-428"/>
                    <a:pt x="200015" y="2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0DF086-B731-40A0-86C0-35FD03F70BD9}"/>
                </a:ext>
              </a:extLst>
            </p:cNvPr>
            <p:cNvSpPr/>
            <p:nvPr/>
          </p:nvSpPr>
          <p:spPr>
            <a:xfrm>
              <a:off x="6288757" y="2129695"/>
              <a:ext cx="936675" cy="702065"/>
            </a:xfrm>
            <a:custGeom>
              <a:avLst/>
              <a:gdLst>
                <a:gd name="connsiteX0" fmla="*/ 468321 w 936675"/>
                <a:gd name="connsiteY0" fmla="*/ 701292 h 702065"/>
                <a:gd name="connsiteX1" fmla="*/ 107358 w 936675"/>
                <a:gd name="connsiteY1" fmla="*/ 701627 h 702065"/>
                <a:gd name="connsiteX2" fmla="*/ 82672 w 936675"/>
                <a:gd name="connsiteY2" fmla="*/ 680290 h 702065"/>
                <a:gd name="connsiteX3" fmla="*/ 41767 w 936675"/>
                <a:gd name="connsiteY3" fmla="*/ 359274 h 702065"/>
                <a:gd name="connsiteX4" fmla="*/ 1868 w 936675"/>
                <a:gd name="connsiteY4" fmla="*/ 38115 h 702065"/>
                <a:gd name="connsiteX5" fmla="*/ 38036 w 936675"/>
                <a:gd name="connsiteY5" fmla="*/ 272 h 702065"/>
                <a:gd name="connsiteX6" fmla="*/ 104966 w 936675"/>
                <a:gd name="connsiteY6" fmla="*/ 33 h 702065"/>
                <a:gd name="connsiteX7" fmla="*/ 122045 w 936675"/>
                <a:gd name="connsiteY7" fmla="*/ 16251 h 702065"/>
                <a:gd name="connsiteX8" fmla="*/ 170269 w 936675"/>
                <a:gd name="connsiteY8" fmla="*/ 401135 h 702065"/>
                <a:gd name="connsiteX9" fmla="*/ 172900 w 936675"/>
                <a:gd name="connsiteY9" fmla="*/ 412761 h 702065"/>
                <a:gd name="connsiteX10" fmla="*/ 210265 w 936675"/>
                <a:gd name="connsiteY10" fmla="*/ 439695 h 702065"/>
                <a:gd name="connsiteX11" fmla="*/ 235573 w 936675"/>
                <a:gd name="connsiteY11" fmla="*/ 402618 h 702065"/>
                <a:gd name="connsiteX12" fmla="*/ 195147 w 936675"/>
                <a:gd name="connsiteY12" fmla="*/ 91171 h 702065"/>
                <a:gd name="connsiteX13" fmla="*/ 184813 w 936675"/>
                <a:gd name="connsiteY13" fmla="*/ 13333 h 702065"/>
                <a:gd name="connsiteX14" fmla="*/ 200218 w 936675"/>
                <a:gd name="connsiteY14" fmla="*/ 320 h 702065"/>
                <a:gd name="connsiteX15" fmla="*/ 305421 w 936675"/>
                <a:gd name="connsiteY15" fmla="*/ 320 h 702065"/>
                <a:gd name="connsiteX16" fmla="*/ 915016 w 936675"/>
                <a:gd name="connsiteY16" fmla="*/ 33 h 702065"/>
                <a:gd name="connsiteX17" fmla="*/ 935970 w 936675"/>
                <a:gd name="connsiteY17" fmla="*/ 22423 h 702065"/>
                <a:gd name="connsiteX18" fmla="*/ 883345 w 936675"/>
                <a:gd name="connsiteY18" fmla="*/ 428261 h 702065"/>
                <a:gd name="connsiteX19" fmla="*/ 853540 w 936675"/>
                <a:gd name="connsiteY19" fmla="*/ 673974 h 702065"/>
                <a:gd name="connsiteX20" fmla="*/ 822107 w 936675"/>
                <a:gd name="connsiteY20" fmla="*/ 702057 h 702065"/>
                <a:gd name="connsiteX21" fmla="*/ 468321 w 936675"/>
                <a:gd name="connsiteY21" fmla="*/ 701292 h 70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6675" h="702065">
                  <a:moveTo>
                    <a:pt x="468321" y="701292"/>
                  </a:moveTo>
                  <a:cubicBezTo>
                    <a:pt x="348000" y="701292"/>
                    <a:pt x="227679" y="701005"/>
                    <a:pt x="107358" y="701627"/>
                  </a:cubicBezTo>
                  <a:cubicBezTo>
                    <a:pt x="90852" y="701722"/>
                    <a:pt x="84824" y="698804"/>
                    <a:pt x="82672" y="680290"/>
                  </a:cubicBezTo>
                  <a:cubicBezTo>
                    <a:pt x="70185" y="573173"/>
                    <a:pt x="55402" y="466295"/>
                    <a:pt x="41767" y="359274"/>
                  </a:cubicBezTo>
                  <a:cubicBezTo>
                    <a:pt x="28180" y="252253"/>
                    <a:pt x="14737" y="145184"/>
                    <a:pt x="1868" y="38115"/>
                  </a:cubicBezTo>
                  <a:cubicBezTo>
                    <a:pt x="-2677" y="368"/>
                    <a:pt x="-1768" y="272"/>
                    <a:pt x="38036" y="272"/>
                  </a:cubicBezTo>
                  <a:cubicBezTo>
                    <a:pt x="60330" y="272"/>
                    <a:pt x="82672" y="894"/>
                    <a:pt x="104966" y="33"/>
                  </a:cubicBezTo>
                  <a:cubicBezTo>
                    <a:pt x="117500" y="-445"/>
                    <a:pt x="120562" y="4195"/>
                    <a:pt x="122045" y="16251"/>
                  </a:cubicBezTo>
                  <a:cubicBezTo>
                    <a:pt x="137641" y="144610"/>
                    <a:pt x="154051" y="272873"/>
                    <a:pt x="170269" y="401135"/>
                  </a:cubicBezTo>
                  <a:cubicBezTo>
                    <a:pt x="170748" y="405058"/>
                    <a:pt x="171896" y="408886"/>
                    <a:pt x="172900" y="412761"/>
                  </a:cubicBezTo>
                  <a:cubicBezTo>
                    <a:pt x="178259" y="434050"/>
                    <a:pt x="191367" y="443762"/>
                    <a:pt x="210265" y="439695"/>
                  </a:cubicBezTo>
                  <a:cubicBezTo>
                    <a:pt x="230166" y="435390"/>
                    <a:pt x="237917" y="421324"/>
                    <a:pt x="235573" y="402618"/>
                  </a:cubicBezTo>
                  <a:cubicBezTo>
                    <a:pt x="222464" y="298755"/>
                    <a:pt x="208686" y="194987"/>
                    <a:pt x="195147" y="91171"/>
                  </a:cubicBezTo>
                  <a:cubicBezTo>
                    <a:pt x="191750" y="65193"/>
                    <a:pt x="189023" y="39168"/>
                    <a:pt x="184813" y="13333"/>
                  </a:cubicBezTo>
                  <a:cubicBezTo>
                    <a:pt x="182373" y="-1450"/>
                    <a:pt x="191319" y="320"/>
                    <a:pt x="200218" y="320"/>
                  </a:cubicBezTo>
                  <a:cubicBezTo>
                    <a:pt x="235286" y="368"/>
                    <a:pt x="270353" y="320"/>
                    <a:pt x="305421" y="320"/>
                  </a:cubicBezTo>
                  <a:cubicBezTo>
                    <a:pt x="508603" y="320"/>
                    <a:pt x="711833" y="464"/>
                    <a:pt x="915016" y="33"/>
                  </a:cubicBezTo>
                  <a:cubicBezTo>
                    <a:pt x="932143" y="-15"/>
                    <a:pt x="939032" y="368"/>
                    <a:pt x="935970" y="22423"/>
                  </a:cubicBezTo>
                  <a:cubicBezTo>
                    <a:pt x="917120" y="157527"/>
                    <a:pt x="900472" y="292918"/>
                    <a:pt x="883345" y="428261"/>
                  </a:cubicBezTo>
                  <a:cubicBezTo>
                    <a:pt x="873011" y="510118"/>
                    <a:pt x="862677" y="591974"/>
                    <a:pt x="853540" y="673974"/>
                  </a:cubicBezTo>
                  <a:cubicBezTo>
                    <a:pt x="851243" y="694738"/>
                    <a:pt x="845215" y="702344"/>
                    <a:pt x="822107" y="702057"/>
                  </a:cubicBezTo>
                  <a:cubicBezTo>
                    <a:pt x="704226" y="700479"/>
                    <a:pt x="586250" y="701292"/>
                    <a:pt x="468321" y="701292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BB8B5A1-61D5-4675-9597-03EB5EC68B5A}"/>
                </a:ext>
              </a:extLst>
            </p:cNvPr>
            <p:cNvSpPr/>
            <p:nvPr/>
          </p:nvSpPr>
          <p:spPr>
            <a:xfrm>
              <a:off x="6473997" y="1545692"/>
              <a:ext cx="699513" cy="511899"/>
            </a:xfrm>
            <a:custGeom>
              <a:avLst/>
              <a:gdLst>
                <a:gd name="connsiteX0" fmla="*/ 408712 w 699513"/>
                <a:gd name="connsiteY0" fmla="*/ 434771 h 511899"/>
                <a:gd name="connsiteX1" fmla="*/ 448181 w 699513"/>
                <a:gd name="connsiteY1" fmla="*/ 473140 h 511899"/>
                <a:gd name="connsiteX2" fmla="*/ 407994 w 699513"/>
                <a:gd name="connsiteY2" fmla="*/ 511891 h 511899"/>
                <a:gd name="connsiteX3" fmla="*/ 370869 w 699513"/>
                <a:gd name="connsiteY3" fmla="*/ 471322 h 511899"/>
                <a:gd name="connsiteX4" fmla="*/ 408712 w 699513"/>
                <a:gd name="connsiteY4" fmla="*/ 434771 h 511899"/>
                <a:gd name="connsiteX5" fmla="*/ 180030 w 699513"/>
                <a:gd name="connsiteY5" fmla="*/ 401139 h 511899"/>
                <a:gd name="connsiteX6" fmla="*/ 216390 w 699513"/>
                <a:gd name="connsiteY6" fmla="*/ 436541 h 511899"/>
                <a:gd name="connsiteX7" fmla="*/ 178930 w 699513"/>
                <a:gd name="connsiteY7" fmla="*/ 473858 h 511899"/>
                <a:gd name="connsiteX8" fmla="*/ 142188 w 699513"/>
                <a:gd name="connsiteY8" fmla="*/ 437929 h 511899"/>
                <a:gd name="connsiteX9" fmla="*/ 180030 w 699513"/>
                <a:gd name="connsiteY9" fmla="*/ 401139 h 511899"/>
                <a:gd name="connsiteX10" fmla="*/ 297577 w 699513"/>
                <a:gd name="connsiteY10" fmla="*/ 282348 h 511899"/>
                <a:gd name="connsiteX11" fmla="*/ 357475 w 699513"/>
                <a:gd name="connsiteY11" fmla="*/ 339614 h 511899"/>
                <a:gd name="connsiteX12" fmla="*/ 299012 w 699513"/>
                <a:gd name="connsiteY12" fmla="*/ 398077 h 511899"/>
                <a:gd name="connsiteX13" fmla="*/ 240359 w 699513"/>
                <a:gd name="connsiteY13" fmla="*/ 339854 h 511899"/>
                <a:gd name="connsiteX14" fmla="*/ 297577 w 699513"/>
                <a:gd name="connsiteY14" fmla="*/ 282348 h 511899"/>
                <a:gd name="connsiteX15" fmla="*/ 47989 w 699513"/>
                <a:gd name="connsiteY15" fmla="*/ 264025 h 511899"/>
                <a:gd name="connsiteX16" fmla="*/ 87075 w 699513"/>
                <a:gd name="connsiteY16" fmla="*/ 303925 h 511899"/>
                <a:gd name="connsiteX17" fmla="*/ 46840 w 699513"/>
                <a:gd name="connsiteY17" fmla="*/ 344829 h 511899"/>
                <a:gd name="connsiteX18" fmla="*/ 7993 w 699513"/>
                <a:gd name="connsiteY18" fmla="*/ 305169 h 511899"/>
                <a:gd name="connsiteX19" fmla="*/ 47989 w 699513"/>
                <a:gd name="connsiteY19" fmla="*/ 264025 h 511899"/>
                <a:gd name="connsiteX20" fmla="*/ 267389 w 699513"/>
                <a:gd name="connsiteY20" fmla="*/ 129830 h 511899"/>
                <a:gd name="connsiteX21" fmla="*/ 312934 w 699513"/>
                <a:gd name="connsiteY21" fmla="*/ 176332 h 511899"/>
                <a:gd name="connsiteX22" fmla="*/ 266050 w 699513"/>
                <a:gd name="connsiteY22" fmla="*/ 223982 h 511899"/>
                <a:gd name="connsiteX23" fmla="*/ 220792 w 699513"/>
                <a:gd name="connsiteY23" fmla="*/ 177767 h 511899"/>
                <a:gd name="connsiteX24" fmla="*/ 267389 w 699513"/>
                <a:gd name="connsiteY24" fmla="*/ 129830 h 511899"/>
                <a:gd name="connsiteX25" fmla="*/ 527502 w 699513"/>
                <a:gd name="connsiteY25" fmla="*/ 125285 h 511899"/>
                <a:gd name="connsiteX26" fmla="*/ 587065 w 699513"/>
                <a:gd name="connsiteY26" fmla="*/ 186044 h 511899"/>
                <a:gd name="connsiteX27" fmla="*/ 525780 w 699513"/>
                <a:gd name="connsiteY27" fmla="*/ 248285 h 511899"/>
                <a:gd name="connsiteX28" fmla="*/ 466648 w 699513"/>
                <a:gd name="connsiteY28" fmla="*/ 187909 h 511899"/>
                <a:gd name="connsiteX29" fmla="*/ 527502 w 699513"/>
                <a:gd name="connsiteY29" fmla="*/ 125285 h 511899"/>
                <a:gd name="connsiteX30" fmla="*/ 48802 w 699513"/>
                <a:gd name="connsiteY30" fmla="*/ 65532 h 511899"/>
                <a:gd name="connsiteX31" fmla="*/ 96452 w 699513"/>
                <a:gd name="connsiteY31" fmla="*/ 114234 h 511899"/>
                <a:gd name="connsiteX32" fmla="*/ 47366 w 699513"/>
                <a:gd name="connsiteY32" fmla="*/ 164133 h 511899"/>
                <a:gd name="connsiteX33" fmla="*/ 4 w 699513"/>
                <a:gd name="connsiteY33" fmla="*/ 115717 h 511899"/>
                <a:gd name="connsiteX34" fmla="*/ 48802 w 699513"/>
                <a:gd name="connsiteY34" fmla="*/ 65532 h 511899"/>
                <a:gd name="connsiteX35" fmla="*/ 665190 w 699513"/>
                <a:gd name="connsiteY35" fmla="*/ 84 h 511899"/>
                <a:gd name="connsiteX36" fmla="*/ 699492 w 699513"/>
                <a:gd name="connsiteY36" fmla="*/ 37927 h 511899"/>
                <a:gd name="connsiteX37" fmla="*/ 658062 w 699513"/>
                <a:gd name="connsiteY37" fmla="*/ 73281 h 511899"/>
                <a:gd name="connsiteX38" fmla="*/ 625147 w 699513"/>
                <a:gd name="connsiteY38" fmla="*/ 34386 h 511899"/>
                <a:gd name="connsiteX39" fmla="*/ 665190 w 699513"/>
                <a:gd name="connsiteY39" fmla="*/ 84 h 51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99513" h="511899">
                  <a:moveTo>
                    <a:pt x="408712" y="434771"/>
                  </a:moveTo>
                  <a:cubicBezTo>
                    <a:pt x="430815" y="434723"/>
                    <a:pt x="448420" y="451850"/>
                    <a:pt x="448181" y="473140"/>
                  </a:cubicBezTo>
                  <a:cubicBezTo>
                    <a:pt x="447942" y="493281"/>
                    <a:pt x="428087" y="512370"/>
                    <a:pt x="407994" y="511891"/>
                  </a:cubicBezTo>
                  <a:cubicBezTo>
                    <a:pt x="386609" y="511365"/>
                    <a:pt x="370247" y="493520"/>
                    <a:pt x="370869" y="471322"/>
                  </a:cubicBezTo>
                  <a:cubicBezTo>
                    <a:pt x="371443" y="449793"/>
                    <a:pt x="386944" y="434819"/>
                    <a:pt x="408712" y="434771"/>
                  </a:cubicBezTo>
                  <a:close/>
                  <a:moveTo>
                    <a:pt x="180030" y="401139"/>
                  </a:moveTo>
                  <a:cubicBezTo>
                    <a:pt x="200602" y="401282"/>
                    <a:pt x="216055" y="416305"/>
                    <a:pt x="216390" y="436541"/>
                  </a:cubicBezTo>
                  <a:cubicBezTo>
                    <a:pt x="216725" y="457018"/>
                    <a:pt x="199502" y="474193"/>
                    <a:pt x="178930" y="473858"/>
                  </a:cubicBezTo>
                  <a:cubicBezTo>
                    <a:pt x="159506" y="473571"/>
                    <a:pt x="142714" y="457161"/>
                    <a:pt x="142188" y="437929"/>
                  </a:cubicBezTo>
                  <a:cubicBezTo>
                    <a:pt x="141614" y="417883"/>
                    <a:pt x="158980" y="400995"/>
                    <a:pt x="180030" y="401139"/>
                  </a:cubicBezTo>
                  <a:close/>
                  <a:moveTo>
                    <a:pt x="297577" y="282348"/>
                  </a:moveTo>
                  <a:cubicBezTo>
                    <a:pt x="330683" y="281966"/>
                    <a:pt x="357091" y="307226"/>
                    <a:pt x="357475" y="339614"/>
                  </a:cubicBezTo>
                  <a:cubicBezTo>
                    <a:pt x="357905" y="372434"/>
                    <a:pt x="332358" y="397981"/>
                    <a:pt x="299012" y="398077"/>
                  </a:cubicBezTo>
                  <a:cubicBezTo>
                    <a:pt x="265284" y="398172"/>
                    <a:pt x="240120" y="373199"/>
                    <a:pt x="240359" y="339854"/>
                  </a:cubicBezTo>
                  <a:cubicBezTo>
                    <a:pt x="240598" y="307656"/>
                    <a:pt x="265428" y="282683"/>
                    <a:pt x="297577" y="282348"/>
                  </a:cubicBezTo>
                  <a:close/>
                  <a:moveTo>
                    <a:pt x="47989" y="264025"/>
                  </a:moveTo>
                  <a:cubicBezTo>
                    <a:pt x="68895" y="264456"/>
                    <a:pt x="86788" y="282731"/>
                    <a:pt x="87075" y="303925"/>
                  </a:cubicBezTo>
                  <a:cubicBezTo>
                    <a:pt x="87410" y="326267"/>
                    <a:pt x="68704" y="345260"/>
                    <a:pt x="46840" y="344829"/>
                  </a:cubicBezTo>
                  <a:cubicBezTo>
                    <a:pt x="25695" y="344398"/>
                    <a:pt x="8280" y="326601"/>
                    <a:pt x="7993" y="305169"/>
                  </a:cubicBezTo>
                  <a:cubicBezTo>
                    <a:pt x="7754" y="283114"/>
                    <a:pt x="26699" y="263594"/>
                    <a:pt x="47989" y="264025"/>
                  </a:cubicBezTo>
                  <a:close/>
                  <a:moveTo>
                    <a:pt x="267389" y="129830"/>
                  </a:moveTo>
                  <a:cubicBezTo>
                    <a:pt x="291740" y="130309"/>
                    <a:pt x="312600" y="151598"/>
                    <a:pt x="312934" y="176332"/>
                  </a:cubicBezTo>
                  <a:cubicBezTo>
                    <a:pt x="313317" y="202358"/>
                    <a:pt x="291501" y="224461"/>
                    <a:pt x="266050" y="223982"/>
                  </a:cubicBezTo>
                  <a:cubicBezTo>
                    <a:pt x="241411" y="223504"/>
                    <a:pt x="221079" y="202741"/>
                    <a:pt x="220792" y="177767"/>
                  </a:cubicBezTo>
                  <a:cubicBezTo>
                    <a:pt x="220505" y="152077"/>
                    <a:pt x="242560" y="129352"/>
                    <a:pt x="267389" y="129830"/>
                  </a:cubicBezTo>
                  <a:close/>
                  <a:moveTo>
                    <a:pt x="527502" y="125285"/>
                  </a:moveTo>
                  <a:cubicBezTo>
                    <a:pt x="559364" y="125907"/>
                    <a:pt x="586586" y="153751"/>
                    <a:pt x="587065" y="186044"/>
                  </a:cubicBezTo>
                  <a:cubicBezTo>
                    <a:pt x="587543" y="220011"/>
                    <a:pt x="559077" y="248955"/>
                    <a:pt x="525780" y="248285"/>
                  </a:cubicBezTo>
                  <a:cubicBezTo>
                    <a:pt x="493630" y="247663"/>
                    <a:pt x="467030" y="220489"/>
                    <a:pt x="466648" y="187909"/>
                  </a:cubicBezTo>
                  <a:cubicBezTo>
                    <a:pt x="466265" y="154325"/>
                    <a:pt x="495113" y="124615"/>
                    <a:pt x="527502" y="125285"/>
                  </a:cubicBezTo>
                  <a:close/>
                  <a:moveTo>
                    <a:pt x="48802" y="65532"/>
                  </a:moveTo>
                  <a:cubicBezTo>
                    <a:pt x="74205" y="66106"/>
                    <a:pt x="96069" y="88352"/>
                    <a:pt x="96452" y="114234"/>
                  </a:cubicBezTo>
                  <a:cubicBezTo>
                    <a:pt x="96834" y="141456"/>
                    <a:pt x="74014" y="164659"/>
                    <a:pt x="47366" y="164133"/>
                  </a:cubicBezTo>
                  <a:cubicBezTo>
                    <a:pt x="21580" y="163606"/>
                    <a:pt x="291" y="141886"/>
                    <a:pt x="4" y="115717"/>
                  </a:cubicBezTo>
                  <a:cubicBezTo>
                    <a:pt x="-331" y="88782"/>
                    <a:pt x="22824" y="65005"/>
                    <a:pt x="48802" y="65532"/>
                  </a:cubicBezTo>
                  <a:close/>
                  <a:moveTo>
                    <a:pt x="665190" y="84"/>
                  </a:moveTo>
                  <a:cubicBezTo>
                    <a:pt x="685283" y="1328"/>
                    <a:pt x="700162" y="17738"/>
                    <a:pt x="699492" y="37927"/>
                  </a:cubicBezTo>
                  <a:cubicBezTo>
                    <a:pt x="698775" y="60029"/>
                    <a:pt x="680882" y="75243"/>
                    <a:pt x="658062" y="73281"/>
                  </a:cubicBezTo>
                  <a:cubicBezTo>
                    <a:pt x="638255" y="71559"/>
                    <a:pt x="624047" y="54767"/>
                    <a:pt x="625147" y="34386"/>
                  </a:cubicBezTo>
                  <a:cubicBezTo>
                    <a:pt x="626295" y="13528"/>
                    <a:pt x="643518" y="-1255"/>
                    <a:pt x="665190" y="84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8F9373B-7BD8-4F7D-8DF0-D44AA0292832}"/>
                </a:ext>
              </a:extLst>
            </p:cNvPr>
            <p:cNvSpPr/>
            <p:nvPr/>
          </p:nvSpPr>
          <p:spPr>
            <a:xfrm>
              <a:off x="6484846" y="1552994"/>
              <a:ext cx="680792" cy="495146"/>
            </a:xfrm>
            <a:custGeom>
              <a:avLst/>
              <a:gdLst>
                <a:gd name="connsiteX0" fmla="*/ 398149 w 680792"/>
                <a:gd name="connsiteY0" fmla="*/ 434788 h 495146"/>
                <a:gd name="connsiteX1" fmla="*/ 428194 w 680792"/>
                <a:gd name="connsiteY1" fmla="*/ 466602 h 495146"/>
                <a:gd name="connsiteX2" fmla="*/ 398724 w 680792"/>
                <a:gd name="connsiteY2" fmla="*/ 495116 h 495146"/>
                <a:gd name="connsiteX3" fmla="*/ 367244 w 680792"/>
                <a:gd name="connsiteY3" fmla="*/ 466746 h 495146"/>
                <a:gd name="connsiteX4" fmla="*/ 398149 w 680792"/>
                <a:gd name="connsiteY4" fmla="*/ 434788 h 495146"/>
                <a:gd name="connsiteX5" fmla="*/ 169755 w 680792"/>
                <a:gd name="connsiteY5" fmla="*/ 401347 h 495146"/>
                <a:gd name="connsiteX6" fmla="*/ 197263 w 680792"/>
                <a:gd name="connsiteY6" fmla="*/ 428808 h 495146"/>
                <a:gd name="connsiteX7" fmla="*/ 168702 w 680792"/>
                <a:gd name="connsiteY7" fmla="*/ 457561 h 495146"/>
                <a:gd name="connsiteX8" fmla="*/ 140906 w 680792"/>
                <a:gd name="connsiteY8" fmla="*/ 429238 h 495146"/>
                <a:gd name="connsiteX9" fmla="*/ 169755 w 680792"/>
                <a:gd name="connsiteY9" fmla="*/ 401347 h 495146"/>
                <a:gd name="connsiteX10" fmla="*/ 288354 w 680792"/>
                <a:gd name="connsiteY10" fmla="*/ 283274 h 495146"/>
                <a:gd name="connsiteX11" fmla="*/ 337535 w 680792"/>
                <a:gd name="connsiteY11" fmla="*/ 333125 h 495146"/>
                <a:gd name="connsiteX12" fmla="*/ 288354 w 680792"/>
                <a:gd name="connsiteY12" fmla="*/ 383789 h 495146"/>
                <a:gd name="connsiteX13" fmla="*/ 237067 w 680792"/>
                <a:gd name="connsiteY13" fmla="*/ 331929 h 495146"/>
                <a:gd name="connsiteX14" fmla="*/ 288354 w 680792"/>
                <a:gd name="connsiteY14" fmla="*/ 283274 h 495146"/>
                <a:gd name="connsiteX15" fmla="*/ 36468 w 680792"/>
                <a:gd name="connsiteY15" fmla="*/ 266147 h 495146"/>
                <a:gd name="connsiteX16" fmla="*/ 68570 w 680792"/>
                <a:gd name="connsiteY16" fmla="*/ 297483 h 495146"/>
                <a:gd name="connsiteX17" fmla="*/ 35942 w 680792"/>
                <a:gd name="connsiteY17" fmla="*/ 327958 h 495146"/>
                <a:gd name="connsiteX18" fmla="*/ 6137 w 680792"/>
                <a:gd name="connsiteY18" fmla="*/ 295761 h 495146"/>
                <a:gd name="connsiteX19" fmla="*/ 36468 w 680792"/>
                <a:gd name="connsiteY19" fmla="*/ 266147 h 495146"/>
                <a:gd name="connsiteX20" fmla="*/ 255774 w 680792"/>
                <a:gd name="connsiteY20" fmla="*/ 133483 h 495146"/>
                <a:gd name="connsiteX21" fmla="*/ 293186 w 680792"/>
                <a:gd name="connsiteY21" fmla="*/ 169986 h 495146"/>
                <a:gd name="connsiteX22" fmla="*/ 255200 w 680792"/>
                <a:gd name="connsiteY22" fmla="*/ 205484 h 495146"/>
                <a:gd name="connsiteX23" fmla="*/ 220467 w 680792"/>
                <a:gd name="connsiteY23" fmla="*/ 167976 h 495146"/>
                <a:gd name="connsiteX24" fmla="*/ 255774 w 680792"/>
                <a:gd name="connsiteY24" fmla="*/ 133483 h 495146"/>
                <a:gd name="connsiteX25" fmla="*/ 515696 w 680792"/>
                <a:gd name="connsiteY25" fmla="*/ 132334 h 495146"/>
                <a:gd name="connsiteX26" fmla="*/ 564589 w 680792"/>
                <a:gd name="connsiteY26" fmla="*/ 180032 h 495146"/>
                <a:gd name="connsiteX27" fmla="*/ 514882 w 680792"/>
                <a:gd name="connsiteY27" fmla="*/ 226390 h 495146"/>
                <a:gd name="connsiteX28" fmla="*/ 469529 w 680792"/>
                <a:gd name="connsiteY28" fmla="*/ 177401 h 495146"/>
                <a:gd name="connsiteX29" fmla="*/ 515696 w 680792"/>
                <a:gd name="connsiteY29" fmla="*/ 132334 h 495146"/>
                <a:gd name="connsiteX30" fmla="*/ 37042 w 680792"/>
                <a:gd name="connsiteY30" fmla="*/ 69759 h 495146"/>
                <a:gd name="connsiteX31" fmla="*/ 76225 w 680792"/>
                <a:gd name="connsiteY31" fmla="*/ 107984 h 495146"/>
                <a:gd name="connsiteX32" fmla="*/ 36420 w 680792"/>
                <a:gd name="connsiteY32" fmla="*/ 145157 h 495146"/>
                <a:gd name="connsiteX33" fmla="*/ 61 w 680792"/>
                <a:gd name="connsiteY33" fmla="*/ 105879 h 495146"/>
                <a:gd name="connsiteX34" fmla="*/ 37042 w 680792"/>
                <a:gd name="connsiteY34" fmla="*/ 69759 h 495146"/>
                <a:gd name="connsiteX35" fmla="*/ 651086 w 680792"/>
                <a:gd name="connsiteY35" fmla="*/ 101 h 495146"/>
                <a:gd name="connsiteX36" fmla="*/ 680653 w 680792"/>
                <a:gd name="connsiteY36" fmla="*/ 30815 h 495146"/>
                <a:gd name="connsiteX37" fmla="*/ 650560 w 680792"/>
                <a:gd name="connsiteY37" fmla="*/ 58276 h 495146"/>
                <a:gd name="connsiteX38" fmla="*/ 622956 w 680792"/>
                <a:gd name="connsiteY38" fmla="*/ 29093 h 495146"/>
                <a:gd name="connsiteX39" fmla="*/ 651086 w 680792"/>
                <a:gd name="connsiteY39" fmla="*/ 101 h 49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80792" h="495146">
                  <a:moveTo>
                    <a:pt x="398149" y="434788"/>
                  </a:moveTo>
                  <a:cubicBezTo>
                    <a:pt x="415612" y="436414"/>
                    <a:pt x="427237" y="445935"/>
                    <a:pt x="428194" y="466602"/>
                  </a:cubicBezTo>
                  <a:cubicBezTo>
                    <a:pt x="426759" y="483395"/>
                    <a:pt x="417908" y="494398"/>
                    <a:pt x="398724" y="495116"/>
                  </a:cubicBezTo>
                  <a:cubicBezTo>
                    <a:pt x="379204" y="495833"/>
                    <a:pt x="369732" y="483921"/>
                    <a:pt x="367244" y="466746"/>
                  </a:cubicBezTo>
                  <a:cubicBezTo>
                    <a:pt x="364900" y="450528"/>
                    <a:pt x="381597" y="433257"/>
                    <a:pt x="398149" y="434788"/>
                  </a:cubicBezTo>
                  <a:close/>
                  <a:moveTo>
                    <a:pt x="169755" y="401347"/>
                  </a:moveTo>
                  <a:cubicBezTo>
                    <a:pt x="185590" y="401538"/>
                    <a:pt x="196928" y="412542"/>
                    <a:pt x="197263" y="428808"/>
                  </a:cubicBezTo>
                  <a:cubicBezTo>
                    <a:pt x="197550" y="446222"/>
                    <a:pt x="187408" y="456604"/>
                    <a:pt x="168702" y="457561"/>
                  </a:cubicBezTo>
                  <a:cubicBezTo>
                    <a:pt x="151144" y="456508"/>
                    <a:pt x="140954" y="447610"/>
                    <a:pt x="140906" y="429238"/>
                  </a:cubicBezTo>
                  <a:cubicBezTo>
                    <a:pt x="140858" y="410389"/>
                    <a:pt x="153201" y="401156"/>
                    <a:pt x="169755" y="401347"/>
                  </a:cubicBezTo>
                  <a:close/>
                  <a:moveTo>
                    <a:pt x="288354" y="283274"/>
                  </a:moveTo>
                  <a:cubicBezTo>
                    <a:pt x="316676" y="283418"/>
                    <a:pt x="337582" y="304612"/>
                    <a:pt x="337535" y="333125"/>
                  </a:cubicBezTo>
                  <a:cubicBezTo>
                    <a:pt x="337535" y="360777"/>
                    <a:pt x="315432" y="383550"/>
                    <a:pt x="288354" y="383789"/>
                  </a:cubicBezTo>
                  <a:cubicBezTo>
                    <a:pt x="260845" y="384028"/>
                    <a:pt x="236302" y="359199"/>
                    <a:pt x="237067" y="331929"/>
                  </a:cubicBezTo>
                  <a:cubicBezTo>
                    <a:pt x="237833" y="304659"/>
                    <a:pt x="260558" y="283083"/>
                    <a:pt x="288354" y="283274"/>
                  </a:cubicBezTo>
                  <a:close/>
                  <a:moveTo>
                    <a:pt x="36468" y="266147"/>
                  </a:moveTo>
                  <a:cubicBezTo>
                    <a:pt x="53547" y="265430"/>
                    <a:pt x="68713" y="280691"/>
                    <a:pt x="68570" y="297483"/>
                  </a:cubicBezTo>
                  <a:cubicBezTo>
                    <a:pt x="68474" y="314706"/>
                    <a:pt x="53978" y="328245"/>
                    <a:pt x="35942" y="327958"/>
                  </a:cubicBezTo>
                  <a:cubicBezTo>
                    <a:pt x="17571" y="327671"/>
                    <a:pt x="5180" y="314515"/>
                    <a:pt x="6137" y="295761"/>
                  </a:cubicBezTo>
                  <a:cubicBezTo>
                    <a:pt x="7094" y="276768"/>
                    <a:pt x="17858" y="266913"/>
                    <a:pt x="36468" y="266147"/>
                  </a:cubicBezTo>
                  <a:close/>
                  <a:moveTo>
                    <a:pt x="255774" y="133483"/>
                  </a:moveTo>
                  <a:cubicBezTo>
                    <a:pt x="275676" y="132670"/>
                    <a:pt x="293329" y="150467"/>
                    <a:pt x="293186" y="169986"/>
                  </a:cubicBezTo>
                  <a:cubicBezTo>
                    <a:pt x="293090" y="190079"/>
                    <a:pt x="276154" y="205819"/>
                    <a:pt x="255200" y="205484"/>
                  </a:cubicBezTo>
                  <a:cubicBezTo>
                    <a:pt x="233814" y="205149"/>
                    <a:pt x="219367" y="189792"/>
                    <a:pt x="220467" y="167976"/>
                  </a:cubicBezTo>
                  <a:cubicBezTo>
                    <a:pt x="221615" y="145874"/>
                    <a:pt x="234101" y="134392"/>
                    <a:pt x="255774" y="133483"/>
                  </a:cubicBezTo>
                  <a:close/>
                  <a:moveTo>
                    <a:pt x="515696" y="132334"/>
                  </a:moveTo>
                  <a:cubicBezTo>
                    <a:pt x="541673" y="131282"/>
                    <a:pt x="564781" y="154533"/>
                    <a:pt x="564589" y="180032"/>
                  </a:cubicBezTo>
                  <a:cubicBezTo>
                    <a:pt x="564398" y="206249"/>
                    <a:pt x="542343" y="226821"/>
                    <a:pt x="514882" y="226390"/>
                  </a:cubicBezTo>
                  <a:cubicBezTo>
                    <a:pt x="486943" y="225960"/>
                    <a:pt x="468045" y="205914"/>
                    <a:pt x="469529" y="177401"/>
                  </a:cubicBezTo>
                  <a:cubicBezTo>
                    <a:pt x="471012" y="148505"/>
                    <a:pt x="487325" y="133483"/>
                    <a:pt x="515696" y="132334"/>
                  </a:cubicBezTo>
                  <a:close/>
                  <a:moveTo>
                    <a:pt x="37042" y="69759"/>
                  </a:moveTo>
                  <a:cubicBezTo>
                    <a:pt x="57854" y="68898"/>
                    <a:pt x="76368" y="87508"/>
                    <a:pt x="76225" y="107984"/>
                  </a:cubicBezTo>
                  <a:cubicBezTo>
                    <a:pt x="76129" y="128986"/>
                    <a:pt x="58428" y="145492"/>
                    <a:pt x="36420" y="145157"/>
                  </a:cubicBezTo>
                  <a:cubicBezTo>
                    <a:pt x="14031" y="144774"/>
                    <a:pt x="-1087" y="128747"/>
                    <a:pt x="61" y="105879"/>
                  </a:cubicBezTo>
                  <a:cubicBezTo>
                    <a:pt x="1257" y="82724"/>
                    <a:pt x="14318" y="70716"/>
                    <a:pt x="37042" y="69759"/>
                  </a:cubicBezTo>
                  <a:close/>
                  <a:moveTo>
                    <a:pt x="651086" y="101"/>
                  </a:moveTo>
                  <a:cubicBezTo>
                    <a:pt x="666252" y="-1478"/>
                    <a:pt x="682471" y="15745"/>
                    <a:pt x="680653" y="30815"/>
                  </a:cubicBezTo>
                  <a:cubicBezTo>
                    <a:pt x="678595" y="48038"/>
                    <a:pt x="667592" y="58898"/>
                    <a:pt x="650560" y="58276"/>
                  </a:cubicBezTo>
                  <a:cubicBezTo>
                    <a:pt x="633912" y="57606"/>
                    <a:pt x="622717" y="47703"/>
                    <a:pt x="622956" y="29093"/>
                  </a:cubicBezTo>
                  <a:cubicBezTo>
                    <a:pt x="623195" y="10626"/>
                    <a:pt x="634486" y="1775"/>
                    <a:pt x="651086" y="101"/>
                  </a:cubicBezTo>
                  <a:close/>
                </a:path>
              </a:pathLst>
            </a:custGeom>
            <a:solidFill>
              <a:srgbClr val="FBFBFB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8" name="Graphic 3">
            <a:extLst>
              <a:ext uri="{FF2B5EF4-FFF2-40B4-BE49-F238E27FC236}">
                <a16:creationId xmlns:a16="http://schemas.microsoft.com/office/drawing/2014/main" id="{93CF3B43-0D3D-4260-A17D-1DA22C139F60}"/>
              </a:ext>
            </a:extLst>
          </p:cNvPr>
          <p:cNvSpPr/>
          <p:nvPr/>
        </p:nvSpPr>
        <p:spPr>
          <a:xfrm rot="10800000">
            <a:off x="4125254" y="2939031"/>
            <a:ext cx="1354095" cy="1537836"/>
          </a:xfrm>
          <a:custGeom>
            <a:avLst/>
            <a:gdLst>
              <a:gd name="connsiteX0" fmla="*/ 1460113 w 4233792"/>
              <a:gd name="connsiteY0" fmla="*/ 1143011 h 4808287"/>
              <a:gd name="connsiteX1" fmla="*/ 846703 w 4233792"/>
              <a:gd name="connsiteY1" fmla="*/ 1735942 h 4808287"/>
              <a:gd name="connsiteX2" fmla="*/ 285966 w 4233792"/>
              <a:gd name="connsiteY2" fmla="*/ 1917870 h 4808287"/>
              <a:gd name="connsiteX3" fmla="*/ 22600 w 4233792"/>
              <a:gd name="connsiteY3" fmla="*/ 1532869 h 4808287"/>
              <a:gd name="connsiteX4" fmla="*/ 242913 w 4233792"/>
              <a:gd name="connsiteY4" fmla="*/ 1200352 h 4808287"/>
              <a:gd name="connsiteX5" fmla="*/ 1318190 w 4233792"/>
              <a:gd name="connsiteY5" fmla="*/ 19728 h 4808287"/>
              <a:gd name="connsiteX6" fmla="*/ 1364101 w 4233792"/>
              <a:gd name="connsiteY6" fmla="*/ 11 h 4808287"/>
              <a:gd name="connsiteX7" fmla="*/ 4185501 w 4233792"/>
              <a:gd name="connsiteY7" fmla="*/ 297 h 4808287"/>
              <a:gd name="connsiteX8" fmla="*/ 4233698 w 4233792"/>
              <a:gd name="connsiteY8" fmla="*/ 49446 h 4808287"/>
              <a:gd name="connsiteX9" fmla="*/ 4233793 w 4233792"/>
              <a:gd name="connsiteY9" fmla="*/ 2973240 h 4808287"/>
              <a:gd name="connsiteX10" fmla="*/ 4064724 w 4233792"/>
              <a:gd name="connsiteY10" fmla="*/ 3294137 h 4808287"/>
              <a:gd name="connsiteX11" fmla="*/ 3627622 w 4233792"/>
              <a:gd name="connsiteY11" fmla="*/ 3298328 h 4808287"/>
              <a:gd name="connsiteX12" fmla="*/ 3578568 w 4233792"/>
              <a:gd name="connsiteY12" fmla="*/ 3308520 h 4808287"/>
              <a:gd name="connsiteX13" fmla="*/ 2963444 w 4233792"/>
              <a:gd name="connsiteY13" fmla="*/ 3402341 h 4808287"/>
              <a:gd name="connsiteX14" fmla="*/ 2912580 w 4233792"/>
              <a:gd name="connsiteY14" fmla="*/ 3391197 h 4808287"/>
              <a:gd name="connsiteX15" fmla="*/ 2579681 w 4233792"/>
              <a:gd name="connsiteY15" fmla="*/ 3559599 h 4808287"/>
              <a:gd name="connsiteX16" fmla="*/ 2257737 w 4233792"/>
              <a:gd name="connsiteY16" fmla="*/ 3378529 h 4808287"/>
              <a:gd name="connsiteX17" fmla="*/ 2231543 w 4233792"/>
              <a:gd name="connsiteY17" fmla="*/ 3346715 h 4808287"/>
              <a:gd name="connsiteX18" fmla="*/ 2231448 w 4233792"/>
              <a:gd name="connsiteY18" fmla="*/ 4411229 h 4808287"/>
              <a:gd name="connsiteX19" fmla="*/ 1924171 w 4233792"/>
              <a:gd name="connsiteY19" fmla="*/ 4798706 h 4808287"/>
              <a:gd name="connsiteX20" fmla="*/ 1460494 w 4233792"/>
              <a:gd name="connsiteY20" fmla="*/ 4443233 h 4808287"/>
              <a:gd name="connsiteX21" fmla="*/ 1460208 w 4233792"/>
              <a:gd name="connsiteY21" fmla="*/ 1182445 h 4808287"/>
              <a:gd name="connsiteX22" fmla="*/ 1460113 w 4233792"/>
              <a:gd name="connsiteY22" fmla="*/ 1143011 h 480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33792" h="4808287">
                <a:moveTo>
                  <a:pt x="1460113" y="1143011"/>
                </a:moveTo>
                <a:cubicBezTo>
                  <a:pt x="1365435" y="1232927"/>
                  <a:pt x="969575" y="1645169"/>
                  <a:pt x="846703" y="1735942"/>
                </a:cubicBezTo>
                <a:cubicBezTo>
                  <a:pt x="681825" y="1857577"/>
                  <a:pt x="495992" y="1925680"/>
                  <a:pt x="285966" y="1917870"/>
                </a:cubicBezTo>
                <a:cubicBezTo>
                  <a:pt x="104801" y="1911202"/>
                  <a:pt x="-61887" y="1763565"/>
                  <a:pt x="22600" y="1532869"/>
                </a:cubicBezTo>
                <a:cubicBezTo>
                  <a:pt x="72225" y="1406377"/>
                  <a:pt x="152902" y="1299697"/>
                  <a:pt x="242913" y="1200352"/>
                </a:cubicBezTo>
                <a:cubicBezTo>
                  <a:pt x="468179" y="951654"/>
                  <a:pt x="1186555" y="166032"/>
                  <a:pt x="1318190" y="19728"/>
                </a:cubicBezTo>
                <a:cubicBezTo>
                  <a:pt x="1331430" y="4964"/>
                  <a:pt x="1345051" y="-275"/>
                  <a:pt x="1364101" y="11"/>
                </a:cubicBezTo>
                <a:cubicBezTo>
                  <a:pt x="1423442" y="868"/>
                  <a:pt x="3304344" y="297"/>
                  <a:pt x="4185501" y="297"/>
                </a:cubicBezTo>
                <a:cubicBezTo>
                  <a:pt x="4233698" y="297"/>
                  <a:pt x="4233698" y="297"/>
                  <a:pt x="4233698" y="49446"/>
                </a:cubicBezTo>
                <a:cubicBezTo>
                  <a:pt x="4233698" y="1024044"/>
                  <a:pt x="4233507" y="1998642"/>
                  <a:pt x="4233793" y="2973240"/>
                </a:cubicBezTo>
                <a:cubicBezTo>
                  <a:pt x="4233793" y="3110400"/>
                  <a:pt x="4174452" y="3216318"/>
                  <a:pt x="4064724" y="3294137"/>
                </a:cubicBezTo>
                <a:cubicBezTo>
                  <a:pt x="3933851" y="3386911"/>
                  <a:pt x="3760781" y="3387958"/>
                  <a:pt x="3627622" y="3298328"/>
                </a:cubicBezTo>
                <a:cubicBezTo>
                  <a:pt x="3604571" y="3282802"/>
                  <a:pt x="3594285" y="3278135"/>
                  <a:pt x="3578568" y="3308520"/>
                </a:cubicBezTo>
                <a:cubicBezTo>
                  <a:pt x="3457601" y="3542264"/>
                  <a:pt x="3149658" y="3588555"/>
                  <a:pt x="2963444" y="3402341"/>
                </a:cubicBezTo>
                <a:cubicBezTo>
                  <a:pt x="2933916" y="3362622"/>
                  <a:pt x="2927154" y="3370528"/>
                  <a:pt x="2912580" y="3391197"/>
                </a:cubicBezTo>
                <a:cubicBezTo>
                  <a:pt x="2831904" y="3506164"/>
                  <a:pt x="2718746" y="3563218"/>
                  <a:pt x="2579681" y="3559599"/>
                </a:cubicBezTo>
                <a:cubicBezTo>
                  <a:pt x="2442617" y="3556075"/>
                  <a:pt x="2332222" y="3497306"/>
                  <a:pt x="2257737" y="3378529"/>
                </a:cubicBezTo>
                <a:cubicBezTo>
                  <a:pt x="2254403" y="3373195"/>
                  <a:pt x="2241830" y="3351764"/>
                  <a:pt x="2231543" y="3346715"/>
                </a:cubicBezTo>
                <a:cubicBezTo>
                  <a:pt x="2231543" y="3364527"/>
                  <a:pt x="2231733" y="4074139"/>
                  <a:pt x="2231448" y="4411229"/>
                </a:cubicBezTo>
                <a:cubicBezTo>
                  <a:pt x="2231257" y="4605825"/>
                  <a:pt x="2112957" y="4754510"/>
                  <a:pt x="1924171" y="4798706"/>
                </a:cubicBezTo>
                <a:cubicBezTo>
                  <a:pt x="1696809" y="4851856"/>
                  <a:pt x="1468686" y="4677072"/>
                  <a:pt x="1460494" y="4443233"/>
                </a:cubicBezTo>
                <a:cubicBezTo>
                  <a:pt x="1459827" y="4424278"/>
                  <a:pt x="1460208" y="2250388"/>
                  <a:pt x="1460208" y="1182445"/>
                </a:cubicBezTo>
                <a:cubicBezTo>
                  <a:pt x="1460113" y="1166538"/>
                  <a:pt x="1460113" y="1150536"/>
                  <a:pt x="1460113" y="114301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74B14DE-42A9-4FB8-B03E-7D5D3A1248AC}"/>
              </a:ext>
            </a:extLst>
          </p:cNvPr>
          <p:cNvGrpSpPr/>
          <p:nvPr/>
        </p:nvGrpSpPr>
        <p:grpSpPr>
          <a:xfrm>
            <a:off x="5333243" y="1705746"/>
            <a:ext cx="2962927" cy="1521565"/>
            <a:chOff x="3906123" y="1804101"/>
            <a:chExt cx="5840616" cy="2999358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65D2DB5-CCE1-443E-AE3D-74D3D9A3B8E8}"/>
                </a:ext>
              </a:extLst>
            </p:cNvPr>
            <p:cNvGrpSpPr/>
            <p:nvPr/>
          </p:nvGrpSpPr>
          <p:grpSpPr>
            <a:xfrm>
              <a:off x="3906123" y="1804101"/>
              <a:ext cx="5840616" cy="1743449"/>
              <a:chOff x="809005" y="3276600"/>
              <a:chExt cx="4618114" cy="1378527"/>
            </a:xfrm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5C68887-DF75-4B8C-A160-826664FD8C7C}"/>
                  </a:ext>
                </a:extLst>
              </p:cNvPr>
              <p:cNvSpPr/>
              <p:nvPr/>
            </p:nvSpPr>
            <p:spPr>
              <a:xfrm>
                <a:off x="809005" y="3591206"/>
                <a:ext cx="982682" cy="749315"/>
              </a:xfrm>
              <a:custGeom>
                <a:avLst/>
                <a:gdLst>
                  <a:gd name="connsiteX0" fmla="*/ 0 w 265096"/>
                  <a:gd name="connsiteY0" fmla="*/ 0 h 202141"/>
                  <a:gd name="connsiteX1" fmla="*/ 41793 w 265096"/>
                  <a:gd name="connsiteY1" fmla="*/ 0 h 202141"/>
                  <a:gd name="connsiteX2" fmla="*/ 72274 w 265096"/>
                  <a:gd name="connsiteY2" fmla="*/ 138846 h 202141"/>
                  <a:gd name="connsiteX3" fmla="*/ 109263 w 265096"/>
                  <a:gd name="connsiteY3" fmla="*/ 0 h 202141"/>
                  <a:gd name="connsiteX4" fmla="*/ 157835 w 265096"/>
                  <a:gd name="connsiteY4" fmla="*/ 0 h 202141"/>
                  <a:gd name="connsiteX5" fmla="*/ 193298 w 265096"/>
                  <a:gd name="connsiteY5" fmla="*/ 141225 h 202141"/>
                  <a:gd name="connsiteX6" fmla="*/ 224317 w 265096"/>
                  <a:gd name="connsiteY6" fmla="*/ 0 h 202141"/>
                  <a:gd name="connsiteX7" fmla="*/ 265096 w 265096"/>
                  <a:gd name="connsiteY7" fmla="*/ 0 h 202141"/>
                  <a:gd name="connsiteX8" fmla="*/ 265096 w 265096"/>
                  <a:gd name="connsiteY8" fmla="*/ 1401 h 202141"/>
                  <a:gd name="connsiteX9" fmla="*/ 216327 w 265096"/>
                  <a:gd name="connsiteY9" fmla="*/ 202141 h 202141"/>
                  <a:gd name="connsiteX10" fmla="*/ 173008 w 265096"/>
                  <a:gd name="connsiteY10" fmla="*/ 202141 h 202141"/>
                  <a:gd name="connsiteX11" fmla="*/ 132741 w 265096"/>
                  <a:gd name="connsiteY11" fmla="*/ 50995 h 202141"/>
                  <a:gd name="connsiteX12" fmla="*/ 92609 w 265096"/>
                  <a:gd name="connsiteY12" fmla="*/ 202141 h 202141"/>
                  <a:gd name="connsiteX13" fmla="*/ 48347 w 265096"/>
                  <a:gd name="connsiteY13" fmla="*/ 202141 h 20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5096" h="202141">
                    <a:moveTo>
                      <a:pt x="0" y="0"/>
                    </a:moveTo>
                    <a:lnTo>
                      <a:pt x="41793" y="0"/>
                    </a:lnTo>
                    <a:lnTo>
                      <a:pt x="72274" y="138846"/>
                    </a:lnTo>
                    <a:lnTo>
                      <a:pt x="109263" y="0"/>
                    </a:lnTo>
                    <a:lnTo>
                      <a:pt x="157835" y="0"/>
                    </a:lnTo>
                    <a:lnTo>
                      <a:pt x="193298" y="141225"/>
                    </a:lnTo>
                    <a:lnTo>
                      <a:pt x="224317" y="0"/>
                    </a:lnTo>
                    <a:lnTo>
                      <a:pt x="265096" y="0"/>
                    </a:lnTo>
                    <a:lnTo>
                      <a:pt x="265096" y="1401"/>
                    </a:lnTo>
                    <a:lnTo>
                      <a:pt x="216327" y="202141"/>
                    </a:lnTo>
                    <a:lnTo>
                      <a:pt x="173008" y="202141"/>
                    </a:lnTo>
                    <a:lnTo>
                      <a:pt x="132741" y="50995"/>
                    </a:lnTo>
                    <a:lnTo>
                      <a:pt x="92609" y="202141"/>
                    </a:lnTo>
                    <a:lnTo>
                      <a:pt x="48347" y="202141"/>
                    </a:lnTo>
                    <a:close/>
                  </a:path>
                </a:pathLst>
              </a:custGeom>
              <a:solidFill>
                <a:schemeClr val="accent4"/>
              </a:solidFill>
              <a:ln w="773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1B1C09D8-0386-433B-B6B5-38281CC17E56}"/>
                  </a:ext>
                </a:extLst>
              </p:cNvPr>
              <p:cNvSpPr/>
              <p:nvPr/>
            </p:nvSpPr>
            <p:spPr>
              <a:xfrm>
                <a:off x="3408807" y="3591120"/>
                <a:ext cx="2018312" cy="749486"/>
              </a:xfrm>
              <a:custGeom>
                <a:avLst/>
                <a:gdLst>
                  <a:gd name="connsiteX0" fmla="*/ 40806 w 544475"/>
                  <a:gd name="connsiteY0" fmla="*/ 34252 h 202187"/>
                  <a:gd name="connsiteX1" fmla="*/ 40806 w 544475"/>
                  <a:gd name="connsiteY1" fmla="*/ 85517 h 202187"/>
                  <a:gd name="connsiteX2" fmla="*/ 71017 w 544475"/>
                  <a:gd name="connsiteY2" fmla="*/ 85517 h 202187"/>
                  <a:gd name="connsiteX3" fmla="*/ 107692 w 544475"/>
                  <a:gd name="connsiteY3" fmla="*/ 83048 h 202187"/>
                  <a:gd name="connsiteX4" fmla="*/ 119140 w 544475"/>
                  <a:gd name="connsiteY4" fmla="*/ 74518 h 202187"/>
                  <a:gd name="connsiteX5" fmla="*/ 123269 w 544475"/>
                  <a:gd name="connsiteY5" fmla="*/ 59346 h 202187"/>
                  <a:gd name="connsiteX6" fmla="*/ 117837 w 544475"/>
                  <a:gd name="connsiteY6" fmla="*/ 42871 h 202187"/>
                  <a:gd name="connsiteX7" fmla="*/ 102440 w 544475"/>
                  <a:gd name="connsiteY7" fmla="*/ 34925 h 202187"/>
                  <a:gd name="connsiteX8" fmla="*/ 72633 w 544475"/>
                  <a:gd name="connsiteY8" fmla="*/ 34252 h 202187"/>
                  <a:gd name="connsiteX9" fmla="*/ 415775 w 544475"/>
                  <a:gd name="connsiteY9" fmla="*/ 34207 h 202187"/>
                  <a:gd name="connsiteX10" fmla="*/ 415775 w 544475"/>
                  <a:gd name="connsiteY10" fmla="*/ 168115 h 202187"/>
                  <a:gd name="connsiteX11" fmla="*/ 446255 w 544475"/>
                  <a:gd name="connsiteY11" fmla="*/ 168115 h 202187"/>
                  <a:gd name="connsiteX12" fmla="*/ 470945 w 544475"/>
                  <a:gd name="connsiteY12" fmla="*/ 166185 h 202187"/>
                  <a:gd name="connsiteX13" fmla="*/ 487419 w 544475"/>
                  <a:gd name="connsiteY13" fmla="*/ 157790 h 202187"/>
                  <a:gd name="connsiteX14" fmla="*/ 498104 w 544475"/>
                  <a:gd name="connsiteY14" fmla="*/ 138263 h 202187"/>
                  <a:gd name="connsiteX15" fmla="*/ 502233 w 544475"/>
                  <a:gd name="connsiteY15" fmla="*/ 101229 h 202187"/>
                  <a:gd name="connsiteX16" fmla="*/ 498104 w 544475"/>
                  <a:gd name="connsiteY16" fmla="*/ 65227 h 202187"/>
                  <a:gd name="connsiteX17" fmla="*/ 486522 w 544475"/>
                  <a:gd name="connsiteY17" fmla="*/ 45654 h 202187"/>
                  <a:gd name="connsiteX18" fmla="*/ 467623 w 544475"/>
                  <a:gd name="connsiteY18" fmla="*/ 36137 h 202187"/>
                  <a:gd name="connsiteX19" fmla="*/ 434090 w 544475"/>
                  <a:gd name="connsiteY19" fmla="*/ 34207 h 202187"/>
                  <a:gd name="connsiteX20" fmla="*/ 204072 w 544475"/>
                  <a:gd name="connsiteY20" fmla="*/ 1661 h 202187"/>
                  <a:gd name="connsiteX21" fmla="*/ 244877 w 544475"/>
                  <a:gd name="connsiteY21" fmla="*/ 1661 h 202187"/>
                  <a:gd name="connsiteX22" fmla="*/ 244877 w 544475"/>
                  <a:gd name="connsiteY22" fmla="*/ 168115 h 202187"/>
                  <a:gd name="connsiteX23" fmla="*/ 346419 w 544475"/>
                  <a:gd name="connsiteY23" fmla="*/ 168115 h 202187"/>
                  <a:gd name="connsiteX24" fmla="*/ 346419 w 544475"/>
                  <a:gd name="connsiteY24" fmla="*/ 202187 h 202187"/>
                  <a:gd name="connsiteX25" fmla="*/ 204072 w 544475"/>
                  <a:gd name="connsiteY25" fmla="*/ 202187 h 202187"/>
                  <a:gd name="connsiteX26" fmla="*/ 374969 w 544475"/>
                  <a:gd name="connsiteY26" fmla="*/ 0 h 202187"/>
                  <a:gd name="connsiteX27" fmla="*/ 449577 w 544475"/>
                  <a:gd name="connsiteY27" fmla="*/ 0 h 202187"/>
                  <a:gd name="connsiteX28" fmla="*/ 488048 w 544475"/>
                  <a:gd name="connsiteY28" fmla="*/ 3861 h 202187"/>
                  <a:gd name="connsiteX29" fmla="*/ 518529 w 544475"/>
                  <a:gd name="connsiteY29" fmla="*/ 22491 h 202187"/>
                  <a:gd name="connsiteX30" fmla="*/ 537831 w 544475"/>
                  <a:gd name="connsiteY30" fmla="*/ 55260 h 202187"/>
                  <a:gd name="connsiteX31" fmla="*/ 544475 w 544475"/>
                  <a:gd name="connsiteY31" fmla="*/ 103024 h 202187"/>
                  <a:gd name="connsiteX32" fmla="*/ 538281 w 544475"/>
                  <a:gd name="connsiteY32" fmla="*/ 146029 h 202187"/>
                  <a:gd name="connsiteX33" fmla="*/ 516643 w 544475"/>
                  <a:gd name="connsiteY33" fmla="*/ 181762 h 202187"/>
                  <a:gd name="connsiteX34" fmla="*/ 487958 w 544475"/>
                  <a:gd name="connsiteY34" fmla="*/ 197877 h 202187"/>
                  <a:gd name="connsiteX35" fmla="*/ 451821 w 544475"/>
                  <a:gd name="connsiteY35" fmla="*/ 202142 h 202187"/>
                  <a:gd name="connsiteX36" fmla="*/ 374969 w 544475"/>
                  <a:gd name="connsiteY36" fmla="*/ 202142 h 202187"/>
                  <a:gd name="connsiteX37" fmla="*/ 0 w 544475"/>
                  <a:gd name="connsiteY37" fmla="*/ 0 h 202187"/>
                  <a:gd name="connsiteX38" fmla="*/ 85920 w 544475"/>
                  <a:gd name="connsiteY38" fmla="*/ 0 h 202187"/>
                  <a:gd name="connsiteX39" fmla="*/ 133010 w 544475"/>
                  <a:gd name="connsiteY39" fmla="*/ 5433 h 202187"/>
                  <a:gd name="connsiteX40" fmla="*/ 156533 w 544475"/>
                  <a:gd name="connsiteY40" fmla="*/ 24825 h 202187"/>
                  <a:gd name="connsiteX41" fmla="*/ 165377 w 544475"/>
                  <a:gd name="connsiteY41" fmla="*/ 56697 h 202187"/>
                  <a:gd name="connsiteX42" fmla="*/ 151999 w 544475"/>
                  <a:gd name="connsiteY42" fmla="*/ 94271 h 202187"/>
                  <a:gd name="connsiteX43" fmla="*/ 112002 w 544475"/>
                  <a:gd name="connsiteY43" fmla="*/ 112945 h 202187"/>
                  <a:gd name="connsiteX44" fmla="*/ 133863 w 544475"/>
                  <a:gd name="connsiteY44" fmla="*/ 129913 h 202187"/>
                  <a:gd name="connsiteX45" fmla="*/ 157116 w 544475"/>
                  <a:gd name="connsiteY45" fmla="*/ 162728 h 202187"/>
                  <a:gd name="connsiteX46" fmla="*/ 181806 w 544475"/>
                  <a:gd name="connsiteY46" fmla="*/ 202187 h 202187"/>
                  <a:gd name="connsiteX47" fmla="*/ 132966 w 544475"/>
                  <a:gd name="connsiteY47" fmla="*/ 202187 h 202187"/>
                  <a:gd name="connsiteX48" fmla="*/ 103428 w 544475"/>
                  <a:gd name="connsiteY48" fmla="*/ 158194 h 202187"/>
                  <a:gd name="connsiteX49" fmla="*/ 81925 w 544475"/>
                  <a:gd name="connsiteY49" fmla="*/ 128477 h 202187"/>
                  <a:gd name="connsiteX50" fmla="*/ 69670 w 544475"/>
                  <a:gd name="connsiteY50" fmla="*/ 120082 h 202187"/>
                  <a:gd name="connsiteX51" fmla="*/ 49110 w 544475"/>
                  <a:gd name="connsiteY51" fmla="*/ 117793 h 202187"/>
                  <a:gd name="connsiteX52" fmla="*/ 40851 w 544475"/>
                  <a:gd name="connsiteY52" fmla="*/ 117793 h 202187"/>
                  <a:gd name="connsiteX53" fmla="*/ 40851 w 544475"/>
                  <a:gd name="connsiteY53" fmla="*/ 202187 h 202187"/>
                  <a:gd name="connsiteX54" fmla="*/ 0 w 544475"/>
                  <a:gd name="connsiteY54" fmla="*/ 202187 h 202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475" h="202187">
                    <a:moveTo>
                      <a:pt x="40806" y="34252"/>
                    </a:moveTo>
                    <a:lnTo>
                      <a:pt x="40806" y="85517"/>
                    </a:lnTo>
                    <a:lnTo>
                      <a:pt x="71017" y="85517"/>
                    </a:lnTo>
                    <a:cubicBezTo>
                      <a:pt x="90589" y="85517"/>
                      <a:pt x="102844" y="84709"/>
                      <a:pt x="107692" y="83048"/>
                    </a:cubicBezTo>
                    <a:cubicBezTo>
                      <a:pt x="112585" y="81387"/>
                      <a:pt x="116401" y="78559"/>
                      <a:pt x="119140" y="74518"/>
                    </a:cubicBezTo>
                    <a:cubicBezTo>
                      <a:pt x="121878" y="70479"/>
                      <a:pt x="123269" y="65406"/>
                      <a:pt x="123269" y="59346"/>
                    </a:cubicBezTo>
                    <a:cubicBezTo>
                      <a:pt x="123269" y="52522"/>
                      <a:pt x="121474" y="47046"/>
                      <a:pt x="117837" y="42871"/>
                    </a:cubicBezTo>
                    <a:cubicBezTo>
                      <a:pt x="114201" y="38696"/>
                      <a:pt x="109084" y="36048"/>
                      <a:pt x="102440" y="34925"/>
                    </a:cubicBezTo>
                    <a:cubicBezTo>
                      <a:pt x="99118" y="34477"/>
                      <a:pt x="89197" y="34252"/>
                      <a:pt x="72633" y="34252"/>
                    </a:cubicBezTo>
                    <a:close/>
                    <a:moveTo>
                      <a:pt x="415775" y="34207"/>
                    </a:moveTo>
                    <a:lnTo>
                      <a:pt x="415775" y="168115"/>
                    </a:lnTo>
                    <a:lnTo>
                      <a:pt x="446255" y="168115"/>
                    </a:lnTo>
                    <a:cubicBezTo>
                      <a:pt x="457657" y="168115"/>
                      <a:pt x="465872" y="167486"/>
                      <a:pt x="470945" y="166185"/>
                    </a:cubicBezTo>
                    <a:cubicBezTo>
                      <a:pt x="477589" y="164524"/>
                      <a:pt x="483065" y="161741"/>
                      <a:pt x="487419" y="157790"/>
                    </a:cubicBezTo>
                    <a:cubicBezTo>
                      <a:pt x="491774" y="153840"/>
                      <a:pt x="495366" y="147331"/>
                      <a:pt x="498104" y="138263"/>
                    </a:cubicBezTo>
                    <a:cubicBezTo>
                      <a:pt x="500842" y="129195"/>
                      <a:pt x="502233" y="116850"/>
                      <a:pt x="502233" y="101229"/>
                    </a:cubicBezTo>
                    <a:cubicBezTo>
                      <a:pt x="502233" y="85607"/>
                      <a:pt x="500842" y="73621"/>
                      <a:pt x="498104" y="65227"/>
                    </a:cubicBezTo>
                    <a:cubicBezTo>
                      <a:pt x="495366" y="56877"/>
                      <a:pt x="491460" y="50323"/>
                      <a:pt x="486522" y="45654"/>
                    </a:cubicBezTo>
                    <a:cubicBezTo>
                      <a:pt x="481539" y="40986"/>
                      <a:pt x="475255" y="37798"/>
                      <a:pt x="467623" y="36137"/>
                    </a:cubicBezTo>
                    <a:cubicBezTo>
                      <a:pt x="461922" y="34835"/>
                      <a:pt x="450744" y="34207"/>
                      <a:pt x="434090" y="34207"/>
                    </a:cubicBezTo>
                    <a:close/>
                    <a:moveTo>
                      <a:pt x="204072" y="1661"/>
                    </a:moveTo>
                    <a:lnTo>
                      <a:pt x="244877" y="1661"/>
                    </a:lnTo>
                    <a:lnTo>
                      <a:pt x="244877" y="168115"/>
                    </a:lnTo>
                    <a:lnTo>
                      <a:pt x="346419" y="168115"/>
                    </a:lnTo>
                    <a:lnTo>
                      <a:pt x="346419" y="202187"/>
                    </a:lnTo>
                    <a:lnTo>
                      <a:pt x="204072" y="202187"/>
                    </a:lnTo>
                    <a:close/>
                    <a:moveTo>
                      <a:pt x="374969" y="0"/>
                    </a:moveTo>
                    <a:lnTo>
                      <a:pt x="449577" y="0"/>
                    </a:lnTo>
                    <a:cubicBezTo>
                      <a:pt x="466411" y="0"/>
                      <a:pt x="479250" y="1303"/>
                      <a:pt x="488048" y="3861"/>
                    </a:cubicBezTo>
                    <a:cubicBezTo>
                      <a:pt x="499899" y="7362"/>
                      <a:pt x="510089" y="13557"/>
                      <a:pt x="518529" y="22491"/>
                    </a:cubicBezTo>
                    <a:cubicBezTo>
                      <a:pt x="526968" y="31424"/>
                      <a:pt x="533432" y="42332"/>
                      <a:pt x="537831" y="55260"/>
                    </a:cubicBezTo>
                    <a:cubicBezTo>
                      <a:pt x="542231" y="68189"/>
                      <a:pt x="544475" y="84125"/>
                      <a:pt x="544475" y="103024"/>
                    </a:cubicBezTo>
                    <a:cubicBezTo>
                      <a:pt x="544475" y="119678"/>
                      <a:pt x="542411" y="133998"/>
                      <a:pt x="538281" y="146029"/>
                    </a:cubicBezTo>
                    <a:cubicBezTo>
                      <a:pt x="533208" y="160753"/>
                      <a:pt x="526025" y="172649"/>
                      <a:pt x="516643" y="181762"/>
                    </a:cubicBezTo>
                    <a:cubicBezTo>
                      <a:pt x="509551" y="188675"/>
                      <a:pt x="499989" y="194017"/>
                      <a:pt x="487958" y="197877"/>
                    </a:cubicBezTo>
                    <a:cubicBezTo>
                      <a:pt x="478935" y="200706"/>
                      <a:pt x="466905" y="202142"/>
                      <a:pt x="451821" y="202142"/>
                    </a:cubicBezTo>
                    <a:lnTo>
                      <a:pt x="374969" y="202142"/>
                    </a:lnTo>
                    <a:close/>
                    <a:moveTo>
                      <a:pt x="0" y="0"/>
                    </a:moveTo>
                    <a:lnTo>
                      <a:pt x="85920" y="0"/>
                    </a:lnTo>
                    <a:cubicBezTo>
                      <a:pt x="107512" y="0"/>
                      <a:pt x="123224" y="1796"/>
                      <a:pt x="133010" y="5433"/>
                    </a:cubicBezTo>
                    <a:cubicBezTo>
                      <a:pt x="142796" y="9068"/>
                      <a:pt x="150652" y="15533"/>
                      <a:pt x="156533" y="24825"/>
                    </a:cubicBezTo>
                    <a:cubicBezTo>
                      <a:pt x="162414" y="34117"/>
                      <a:pt x="165377" y="44711"/>
                      <a:pt x="165377" y="56697"/>
                    </a:cubicBezTo>
                    <a:cubicBezTo>
                      <a:pt x="165377" y="71870"/>
                      <a:pt x="160933" y="84395"/>
                      <a:pt x="151999" y="94271"/>
                    </a:cubicBezTo>
                    <a:cubicBezTo>
                      <a:pt x="143066" y="104146"/>
                      <a:pt x="129733" y="110386"/>
                      <a:pt x="112002" y="112945"/>
                    </a:cubicBezTo>
                    <a:cubicBezTo>
                      <a:pt x="120845" y="118107"/>
                      <a:pt x="128117" y="123764"/>
                      <a:pt x="133863" y="129913"/>
                    </a:cubicBezTo>
                    <a:cubicBezTo>
                      <a:pt x="139609" y="136064"/>
                      <a:pt x="147376" y="147017"/>
                      <a:pt x="157116" y="162728"/>
                    </a:cubicBezTo>
                    <a:lnTo>
                      <a:pt x="181806" y="202187"/>
                    </a:lnTo>
                    <a:lnTo>
                      <a:pt x="132966" y="202187"/>
                    </a:lnTo>
                    <a:lnTo>
                      <a:pt x="103428" y="158194"/>
                    </a:lnTo>
                    <a:cubicBezTo>
                      <a:pt x="92923" y="142483"/>
                      <a:pt x="85786" y="132562"/>
                      <a:pt x="81925" y="128477"/>
                    </a:cubicBezTo>
                    <a:cubicBezTo>
                      <a:pt x="78065" y="124392"/>
                      <a:pt x="73980" y="121564"/>
                      <a:pt x="69670" y="120082"/>
                    </a:cubicBezTo>
                    <a:cubicBezTo>
                      <a:pt x="65361" y="118556"/>
                      <a:pt x="58493" y="117793"/>
                      <a:pt x="49110" y="117793"/>
                    </a:cubicBezTo>
                    <a:lnTo>
                      <a:pt x="40851" y="117793"/>
                    </a:lnTo>
                    <a:lnTo>
                      <a:pt x="40851" y="202187"/>
                    </a:lnTo>
                    <a:lnTo>
                      <a:pt x="0" y="202187"/>
                    </a:lnTo>
                    <a:close/>
                  </a:path>
                </a:pathLst>
              </a:custGeom>
              <a:solidFill>
                <a:schemeClr val="accent4"/>
              </a:solidFill>
              <a:ln w="773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2" name="Circle: Hollow 111">
                <a:extLst>
                  <a:ext uri="{FF2B5EF4-FFF2-40B4-BE49-F238E27FC236}">
                    <a16:creationId xmlns:a16="http://schemas.microsoft.com/office/drawing/2014/main" id="{4E35BB5C-244D-4B5C-980B-BEBB9DE1C1CD}"/>
                  </a:ext>
                </a:extLst>
              </p:cNvPr>
              <p:cNvSpPr/>
              <p:nvPr/>
            </p:nvSpPr>
            <p:spPr>
              <a:xfrm>
                <a:off x="1857514" y="3276600"/>
                <a:ext cx="1378527" cy="1378527"/>
              </a:xfrm>
              <a:prstGeom prst="donut">
                <a:avLst>
                  <a:gd name="adj" fmla="val 10724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CC45FB3-43BF-4717-80E3-B7CBB8FC8DE0}"/>
                  </a:ext>
                </a:extLst>
              </p:cNvPr>
              <p:cNvGrpSpPr/>
              <p:nvPr/>
            </p:nvGrpSpPr>
            <p:grpSpPr>
              <a:xfrm>
                <a:off x="2081674" y="3500999"/>
                <a:ext cx="930207" cy="929729"/>
                <a:chOff x="4574848" y="1897856"/>
                <a:chExt cx="3028217" cy="3026664"/>
              </a:xfrm>
              <a:effectLst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B4BB8628-F4C6-440A-AB0E-6F76453F77BA}"/>
                    </a:ext>
                  </a:extLst>
                </p:cNvPr>
                <p:cNvSpPr/>
                <p:nvPr/>
              </p:nvSpPr>
              <p:spPr>
                <a:xfrm>
                  <a:off x="4575624" y="1897856"/>
                  <a:ext cx="3026664" cy="3026664"/>
                </a:xfrm>
                <a:custGeom>
                  <a:avLst/>
                  <a:gdLst>
                    <a:gd name="connsiteX0" fmla="*/ 3057049 w 3057525"/>
                    <a:gd name="connsiteY0" fmla="*/ 1532096 h 3057525"/>
                    <a:gd name="connsiteX1" fmla="*/ 1532096 w 3057525"/>
                    <a:gd name="connsiteY1" fmla="*/ 3057049 h 3057525"/>
                    <a:gd name="connsiteX2" fmla="*/ 7144 w 3057525"/>
                    <a:gd name="connsiteY2" fmla="*/ 1532096 h 3057525"/>
                    <a:gd name="connsiteX3" fmla="*/ 1532096 w 3057525"/>
                    <a:gd name="connsiteY3" fmla="*/ 7144 h 3057525"/>
                    <a:gd name="connsiteX4" fmla="*/ 3057049 w 3057525"/>
                    <a:gd name="connsiteY4" fmla="*/ 1532096 h 3057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57525" h="3057525">
                      <a:moveTo>
                        <a:pt x="3057049" y="1532096"/>
                      </a:moveTo>
                      <a:cubicBezTo>
                        <a:pt x="3057049" y="2374304"/>
                        <a:pt x="2374304" y="3057049"/>
                        <a:pt x="1532096" y="3057049"/>
                      </a:cubicBezTo>
                      <a:cubicBezTo>
                        <a:pt x="689888" y="3057049"/>
                        <a:pt x="7144" y="2374304"/>
                        <a:pt x="7144" y="1532096"/>
                      </a:cubicBezTo>
                      <a:cubicBezTo>
                        <a:pt x="7144" y="689888"/>
                        <a:pt x="689888" y="7144"/>
                        <a:pt x="1532096" y="7144"/>
                      </a:cubicBezTo>
                      <a:cubicBezTo>
                        <a:pt x="2374304" y="7144"/>
                        <a:pt x="3057049" y="689888"/>
                        <a:pt x="3057049" y="153209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5657CD30-7CB3-426F-AEBE-21267DA0E273}"/>
                    </a:ext>
                  </a:extLst>
                </p:cNvPr>
                <p:cNvSpPr/>
                <p:nvPr/>
              </p:nvSpPr>
              <p:spPr>
                <a:xfrm>
                  <a:off x="4574848" y="1907000"/>
                  <a:ext cx="3028217" cy="2962327"/>
                </a:xfrm>
                <a:custGeom>
                  <a:avLst/>
                  <a:gdLst>
                    <a:gd name="connsiteX0" fmla="*/ 2863236 w 3028217"/>
                    <a:gd name="connsiteY0" fmla="*/ 2049564 h 2962327"/>
                    <a:gd name="connsiteX1" fmla="*/ 2844662 w 3028217"/>
                    <a:gd name="connsiteY1" fmla="*/ 2065518 h 2962327"/>
                    <a:gd name="connsiteX2" fmla="*/ 2847519 w 3028217"/>
                    <a:gd name="connsiteY2" fmla="*/ 2116953 h 2962327"/>
                    <a:gd name="connsiteX3" fmla="*/ 2887525 w 3028217"/>
                    <a:gd name="connsiteY3" fmla="*/ 2084568 h 2962327"/>
                    <a:gd name="connsiteX4" fmla="*/ 2890382 w 3028217"/>
                    <a:gd name="connsiteY4" fmla="*/ 2078853 h 2962327"/>
                    <a:gd name="connsiteX5" fmla="*/ 2890382 w 3028217"/>
                    <a:gd name="connsiteY5" fmla="*/ 2057898 h 2962327"/>
                    <a:gd name="connsiteX6" fmla="*/ 2863236 w 3028217"/>
                    <a:gd name="connsiteY6" fmla="*/ 2049564 h 2962327"/>
                    <a:gd name="connsiteX7" fmla="*/ 2453184 w 3028217"/>
                    <a:gd name="connsiteY7" fmla="*/ 1703568 h 2962327"/>
                    <a:gd name="connsiteX8" fmla="*/ 2444611 w 3028217"/>
                    <a:gd name="connsiteY8" fmla="*/ 1714046 h 2962327"/>
                    <a:gd name="connsiteX9" fmla="*/ 2467471 w 3028217"/>
                    <a:gd name="connsiteY9" fmla="*/ 1740716 h 2962327"/>
                    <a:gd name="connsiteX10" fmla="*/ 2482711 w 3028217"/>
                    <a:gd name="connsiteY10" fmla="*/ 1728333 h 2962327"/>
                    <a:gd name="connsiteX11" fmla="*/ 2453184 w 3028217"/>
                    <a:gd name="connsiteY11" fmla="*/ 1703568 h 2962327"/>
                    <a:gd name="connsiteX12" fmla="*/ 802501 w 3028217"/>
                    <a:gd name="connsiteY12" fmla="*/ 1583553 h 2962327"/>
                    <a:gd name="connsiteX13" fmla="*/ 812026 w 3028217"/>
                    <a:gd name="connsiteY13" fmla="*/ 1589268 h 2962327"/>
                    <a:gd name="connsiteX14" fmla="*/ 802501 w 3028217"/>
                    <a:gd name="connsiteY14" fmla="*/ 1599745 h 2962327"/>
                    <a:gd name="connsiteX15" fmla="*/ 792024 w 3028217"/>
                    <a:gd name="connsiteY15" fmla="*/ 1594030 h 2962327"/>
                    <a:gd name="connsiteX16" fmla="*/ 802501 w 3028217"/>
                    <a:gd name="connsiteY16" fmla="*/ 1583553 h 2962327"/>
                    <a:gd name="connsiteX17" fmla="*/ 573901 w 3028217"/>
                    <a:gd name="connsiteY17" fmla="*/ 1577838 h 2962327"/>
                    <a:gd name="connsiteX18" fmla="*/ 592951 w 3028217"/>
                    <a:gd name="connsiteY18" fmla="*/ 1589268 h 2962327"/>
                    <a:gd name="connsiteX19" fmla="*/ 584379 w 3028217"/>
                    <a:gd name="connsiteY19" fmla="*/ 1596888 h 2962327"/>
                    <a:gd name="connsiteX20" fmla="*/ 565329 w 3028217"/>
                    <a:gd name="connsiteY20" fmla="*/ 1587363 h 2962327"/>
                    <a:gd name="connsiteX21" fmla="*/ 573901 w 3028217"/>
                    <a:gd name="connsiteY21" fmla="*/ 1577838 h 2962327"/>
                    <a:gd name="connsiteX22" fmla="*/ 698678 w 3028217"/>
                    <a:gd name="connsiteY22" fmla="*/ 1550216 h 2962327"/>
                    <a:gd name="connsiteX23" fmla="*/ 763448 w 3028217"/>
                    <a:gd name="connsiteY23" fmla="*/ 1592126 h 2962327"/>
                    <a:gd name="connsiteX24" fmla="*/ 678676 w 3028217"/>
                    <a:gd name="connsiteY24" fmla="*/ 1592126 h 2962327"/>
                    <a:gd name="connsiteX25" fmla="*/ 698678 w 3028217"/>
                    <a:gd name="connsiteY25" fmla="*/ 1550216 h 2962327"/>
                    <a:gd name="connsiteX26" fmla="*/ 492939 w 3028217"/>
                    <a:gd name="connsiteY26" fmla="*/ 1460681 h 2962327"/>
                    <a:gd name="connsiteX27" fmla="*/ 562471 w 3028217"/>
                    <a:gd name="connsiteY27" fmla="*/ 1479731 h 2962327"/>
                    <a:gd name="connsiteX28" fmla="*/ 646291 w 3028217"/>
                    <a:gd name="connsiteY28" fmla="*/ 1537833 h 2962327"/>
                    <a:gd name="connsiteX29" fmla="*/ 577711 w 3028217"/>
                    <a:gd name="connsiteY29" fmla="*/ 1525451 h 2962327"/>
                    <a:gd name="connsiteX30" fmla="*/ 527229 w 3028217"/>
                    <a:gd name="connsiteY30" fmla="*/ 1487351 h 2962327"/>
                    <a:gd name="connsiteX31" fmla="*/ 525032 w 3028217"/>
                    <a:gd name="connsiteY31" fmla="*/ 1486533 h 2962327"/>
                    <a:gd name="connsiteX32" fmla="*/ 527229 w 3028217"/>
                    <a:gd name="connsiteY32" fmla="*/ 1488303 h 2962327"/>
                    <a:gd name="connsiteX33" fmla="*/ 451029 w 3028217"/>
                    <a:gd name="connsiteY33" fmla="*/ 1494971 h 2962327"/>
                    <a:gd name="connsiteX34" fmla="*/ 492939 w 3028217"/>
                    <a:gd name="connsiteY34" fmla="*/ 1460681 h 2962327"/>
                    <a:gd name="connsiteX35" fmla="*/ 592475 w 3028217"/>
                    <a:gd name="connsiteY35" fmla="*/ 1413889 h 2962327"/>
                    <a:gd name="connsiteX36" fmla="*/ 596761 w 3028217"/>
                    <a:gd name="connsiteY36" fmla="*/ 1414961 h 2962327"/>
                    <a:gd name="connsiteX37" fmla="*/ 595809 w 3028217"/>
                    <a:gd name="connsiteY37" fmla="*/ 1447346 h 2962327"/>
                    <a:gd name="connsiteX38" fmla="*/ 588189 w 3028217"/>
                    <a:gd name="connsiteY38" fmla="*/ 1414961 h 2962327"/>
                    <a:gd name="connsiteX39" fmla="*/ 592475 w 3028217"/>
                    <a:gd name="connsiteY39" fmla="*/ 1413889 h 2962327"/>
                    <a:gd name="connsiteX40" fmla="*/ 2633206 w 3028217"/>
                    <a:gd name="connsiteY40" fmla="*/ 1174931 h 2962327"/>
                    <a:gd name="connsiteX41" fmla="*/ 2673211 w 3028217"/>
                    <a:gd name="connsiteY41" fmla="*/ 1180646 h 2962327"/>
                    <a:gd name="connsiteX42" fmla="*/ 2633206 w 3028217"/>
                    <a:gd name="connsiteY42" fmla="*/ 1174931 h 2962327"/>
                    <a:gd name="connsiteX43" fmla="*/ 2477948 w 3028217"/>
                    <a:gd name="connsiteY43" fmla="*/ 1095873 h 2962327"/>
                    <a:gd name="connsiteX44" fmla="*/ 2484616 w 3028217"/>
                    <a:gd name="connsiteY44" fmla="*/ 1110160 h 2962327"/>
                    <a:gd name="connsiteX45" fmla="*/ 2464613 w 3028217"/>
                    <a:gd name="connsiteY45" fmla="*/ 1135878 h 2962327"/>
                    <a:gd name="connsiteX46" fmla="*/ 2444611 w 3028217"/>
                    <a:gd name="connsiteY46" fmla="*/ 1144450 h 2962327"/>
                    <a:gd name="connsiteX47" fmla="*/ 2415083 w 3028217"/>
                    <a:gd name="connsiteY47" fmla="*/ 1119685 h 2962327"/>
                    <a:gd name="connsiteX48" fmla="*/ 2446516 w 3028217"/>
                    <a:gd name="connsiteY48" fmla="*/ 1114923 h 2962327"/>
                    <a:gd name="connsiteX49" fmla="*/ 2477948 w 3028217"/>
                    <a:gd name="connsiteY49" fmla="*/ 1095873 h 2962327"/>
                    <a:gd name="connsiteX50" fmla="*/ 2344599 w 3028217"/>
                    <a:gd name="connsiteY50" fmla="*/ 1039676 h 2962327"/>
                    <a:gd name="connsiteX51" fmla="*/ 2355076 w 3028217"/>
                    <a:gd name="connsiteY51" fmla="*/ 1066346 h 2962327"/>
                    <a:gd name="connsiteX52" fmla="*/ 2341741 w 3028217"/>
                    <a:gd name="connsiteY52" fmla="*/ 1092063 h 2962327"/>
                    <a:gd name="connsiteX53" fmla="*/ 2328406 w 3028217"/>
                    <a:gd name="connsiteY53" fmla="*/ 1065393 h 2962327"/>
                    <a:gd name="connsiteX54" fmla="*/ 2344599 w 3028217"/>
                    <a:gd name="connsiteY54" fmla="*/ 1039676 h 2962327"/>
                    <a:gd name="connsiteX55" fmla="*/ 699631 w 3028217"/>
                    <a:gd name="connsiteY55" fmla="*/ 966334 h 2962327"/>
                    <a:gd name="connsiteX56" fmla="*/ 616764 w 3028217"/>
                    <a:gd name="connsiteY56" fmla="*/ 992051 h 2962327"/>
                    <a:gd name="connsiteX57" fmla="*/ 699631 w 3028217"/>
                    <a:gd name="connsiteY57" fmla="*/ 966334 h 2962327"/>
                    <a:gd name="connsiteX58" fmla="*/ 2786559 w 3028217"/>
                    <a:gd name="connsiteY58" fmla="*/ 938711 h 2962327"/>
                    <a:gd name="connsiteX59" fmla="*/ 2814181 w 3028217"/>
                    <a:gd name="connsiteY59" fmla="*/ 938711 h 2962327"/>
                    <a:gd name="connsiteX60" fmla="*/ 2814181 w 3028217"/>
                    <a:gd name="connsiteY60" fmla="*/ 945378 h 2962327"/>
                    <a:gd name="connsiteX61" fmla="*/ 2786559 w 3028217"/>
                    <a:gd name="connsiteY61" fmla="*/ 938711 h 2962327"/>
                    <a:gd name="connsiteX62" fmla="*/ 737731 w 3028217"/>
                    <a:gd name="connsiteY62" fmla="*/ 935019 h 2962327"/>
                    <a:gd name="connsiteX63" fmla="*/ 702489 w 3028217"/>
                    <a:gd name="connsiteY63" fmla="*/ 951093 h 2962327"/>
                    <a:gd name="connsiteX64" fmla="*/ 770116 w 3028217"/>
                    <a:gd name="connsiteY64" fmla="*/ 936805 h 2962327"/>
                    <a:gd name="connsiteX65" fmla="*/ 737731 w 3028217"/>
                    <a:gd name="connsiteY65" fmla="*/ 935019 h 2962327"/>
                    <a:gd name="connsiteX66" fmla="*/ 619383 w 3028217"/>
                    <a:gd name="connsiteY66" fmla="*/ 880251 h 2962327"/>
                    <a:gd name="connsiteX67" fmla="*/ 608191 w 3028217"/>
                    <a:gd name="connsiteY67" fmla="*/ 882513 h 2962327"/>
                    <a:gd name="connsiteX68" fmla="*/ 541516 w 3028217"/>
                    <a:gd name="connsiteY68" fmla="*/ 968238 h 2962327"/>
                    <a:gd name="connsiteX69" fmla="*/ 558661 w 3028217"/>
                    <a:gd name="connsiteY69" fmla="*/ 975858 h 2962327"/>
                    <a:gd name="connsiteX70" fmla="*/ 578664 w 3028217"/>
                    <a:gd name="connsiteY70" fmla="*/ 949188 h 2962327"/>
                    <a:gd name="connsiteX71" fmla="*/ 623431 w 3028217"/>
                    <a:gd name="connsiteY71" fmla="*/ 890133 h 2962327"/>
                    <a:gd name="connsiteX72" fmla="*/ 619383 w 3028217"/>
                    <a:gd name="connsiteY72" fmla="*/ 880251 h 2962327"/>
                    <a:gd name="connsiteX73" fmla="*/ 659626 w 3028217"/>
                    <a:gd name="connsiteY73" fmla="*/ 872036 h 2962327"/>
                    <a:gd name="connsiteX74" fmla="*/ 647244 w 3028217"/>
                    <a:gd name="connsiteY74" fmla="*/ 879656 h 2962327"/>
                    <a:gd name="connsiteX75" fmla="*/ 657721 w 3028217"/>
                    <a:gd name="connsiteY75" fmla="*/ 950141 h 2962327"/>
                    <a:gd name="connsiteX76" fmla="*/ 683439 w 3028217"/>
                    <a:gd name="connsiteY76" fmla="*/ 913946 h 2962327"/>
                    <a:gd name="connsiteX77" fmla="*/ 711061 w 3028217"/>
                    <a:gd name="connsiteY77" fmla="*/ 910136 h 2962327"/>
                    <a:gd name="connsiteX78" fmla="*/ 709156 w 3028217"/>
                    <a:gd name="connsiteY78" fmla="*/ 891086 h 2962327"/>
                    <a:gd name="connsiteX79" fmla="*/ 659626 w 3028217"/>
                    <a:gd name="connsiteY79" fmla="*/ 872036 h 2962327"/>
                    <a:gd name="connsiteX80" fmla="*/ 620410 w 3028217"/>
                    <a:gd name="connsiteY80" fmla="*/ 803828 h 2962327"/>
                    <a:gd name="connsiteX81" fmla="*/ 603429 w 3028217"/>
                    <a:gd name="connsiteY81" fmla="*/ 807266 h 2962327"/>
                    <a:gd name="connsiteX82" fmla="*/ 532944 w 3028217"/>
                    <a:gd name="connsiteY82" fmla="*/ 841556 h 2962327"/>
                    <a:gd name="connsiteX83" fmla="*/ 541516 w 3028217"/>
                    <a:gd name="connsiteY83" fmla="*/ 855843 h 2962327"/>
                    <a:gd name="connsiteX84" fmla="*/ 602476 w 3028217"/>
                    <a:gd name="connsiteY84" fmla="*/ 859653 h 2962327"/>
                    <a:gd name="connsiteX85" fmla="*/ 652959 w 3028217"/>
                    <a:gd name="connsiteY85" fmla="*/ 835841 h 2962327"/>
                    <a:gd name="connsiteX86" fmla="*/ 620410 w 3028217"/>
                    <a:gd name="connsiteY86" fmla="*/ 803828 h 2962327"/>
                    <a:gd name="connsiteX87" fmla="*/ 2051228 w 3028217"/>
                    <a:gd name="connsiteY87" fmla="*/ 690108 h 2962327"/>
                    <a:gd name="connsiteX88" fmla="*/ 2074088 w 3028217"/>
                    <a:gd name="connsiteY88" fmla="*/ 722493 h 2962327"/>
                    <a:gd name="connsiteX89" fmla="*/ 2021701 w 3028217"/>
                    <a:gd name="connsiteY89" fmla="*/ 782500 h 2962327"/>
                    <a:gd name="connsiteX90" fmla="*/ 2000746 w 3028217"/>
                    <a:gd name="connsiteY90" fmla="*/ 772023 h 2962327"/>
                    <a:gd name="connsiteX91" fmla="*/ 2036941 w 3028217"/>
                    <a:gd name="connsiteY91" fmla="*/ 698680 h 2962327"/>
                    <a:gd name="connsiteX92" fmla="*/ 2051228 w 3028217"/>
                    <a:gd name="connsiteY92" fmla="*/ 690108 h 2962327"/>
                    <a:gd name="connsiteX93" fmla="*/ 2111236 w 3028217"/>
                    <a:gd name="connsiteY93" fmla="*/ 608669 h 2962327"/>
                    <a:gd name="connsiteX94" fmla="*/ 2113141 w 3028217"/>
                    <a:gd name="connsiteY94" fmla="*/ 623433 h 2962327"/>
                    <a:gd name="connsiteX95" fmla="*/ 2111236 w 3028217"/>
                    <a:gd name="connsiteY95" fmla="*/ 626290 h 2962327"/>
                    <a:gd name="connsiteX96" fmla="*/ 2159814 w 3028217"/>
                    <a:gd name="connsiteY96" fmla="*/ 711063 h 2962327"/>
                    <a:gd name="connsiteX97" fmla="*/ 2199819 w 3028217"/>
                    <a:gd name="connsiteY97" fmla="*/ 758688 h 2962327"/>
                    <a:gd name="connsiteX98" fmla="*/ 2176959 w 3028217"/>
                    <a:gd name="connsiteY98" fmla="*/ 800598 h 2962327"/>
                    <a:gd name="connsiteX99" fmla="*/ 2092186 w 3028217"/>
                    <a:gd name="connsiteY99" fmla="*/ 814885 h 2962327"/>
                    <a:gd name="connsiteX100" fmla="*/ 2092186 w 3028217"/>
                    <a:gd name="connsiteY100" fmla="*/ 777738 h 2962327"/>
                    <a:gd name="connsiteX101" fmla="*/ 2111236 w 3028217"/>
                    <a:gd name="connsiteY101" fmla="*/ 740590 h 2962327"/>
                    <a:gd name="connsiteX102" fmla="*/ 2110284 w 3028217"/>
                    <a:gd name="connsiteY102" fmla="*/ 710110 h 2962327"/>
                    <a:gd name="connsiteX103" fmla="*/ 2076946 w 3028217"/>
                    <a:gd name="connsiteY103" fmla="*/ 669153 h 2962327"/>
                    <a:gd name="connsiteX104" fmla="*/ 2097901 w 3028217"/>
                    <a:gd name="connsiteY104" fmla="*/ 611050 h 2962327"/>
                    <a:gd name="connsiteX105" fmla="*/ 2111236 w 3028217"/>
                    <a:gd name="connsiteY105" fmla="*/ 608669 h 2962327"/>
                    <a:gd name="connsiteX106" fmla="*/ 927279 w 3028217"/>
                    <a:gd name="connsiteY106" fmla="*/ 479605 h 2962327"/>
                    <a:gd name="connsiteX107" fmla="*/ 933946 w 3028217"/>
                    <a:gd name="connsiteY107" fmla="*/ 486273 h 2962327"/>
                    <a:gd name="connsiteX108" fmla="*/ 929184 w 3028217"/>
                    <a:gd name="connsiteY108" fmla="*/ 493893 h 2962327"/>
                    <a:gd name="connsiteX109" fmla="*/ 919659 w 3028217"/>
                    <a:gd name="connsiteY109" fmla="*/ 488178 h 2962327"/>
                    <a:gd name="connsiteX110" fmla="*/ 927279 w 3028217"/>
                    <a:gd name="connsiteY110" fmla="*/ 479605 h 2962327"/>
                    <a:gd name="connsiteX111" fmla="*/ 1938089 w 3028217"/>
                    <a:gd name="connsiteY111" fmla="*/ 417931 h 2962327"/>
                    <a:gd name="connsiteX112" fmla="*/ 1959789 w 3028217"/>
                    <a:gd name="connsiteY112" fmla="*/ 441505 h 2962327"/>
                    <a:gd name="connsiteX113" fmla="*/ 1940739 w 3028217"/>
                    <a:gd name="connsiteY113" fmla="*/ 466270 h 2962327"/>
                    <a:gd name="connsiteX114" fmla="*/ 1842631 w 3028217"/>
                    <a:gd name="connsiteY114" fmla="*/ 480558 h 2962327"/>
                    <a:gd name="connsiteX115" fmla="*/ 1832154 w 3028217"/>
                    <a:gd name="connsiteY115" fmla="*/ 458650 h 2962327"/>
                    <a:gd name="connsiteX116" fmla="*/ 1833106 w 3028217"/>
                    <a:gd name="connsiteY116" fmla="*/ 431980 h 2962327"/>
                    <a:gd name="connsiteX117" fmla="*/ 1845489 w 3028217"/>
                    <a:gd name="connsiteY117" fmla="*/ 423408 h 2962327"/>
                    <a:gd name="connsiteX118" fmla="*/ 1857871 w 3028217"/>
                    <a:gd name="connsiteY118" fmla="*/ 432933 h 2962327"/>
                    <a:gd name="connsiteX119" fmla="*/ 1926451 w 3028217"/>
                    <a:gd name="connsiteY119" fmla="*/ 418645 h 2962327"/>
                    <a:gd name="connsiteX120" fmla="*/ 1938089 w 3028217"/>
                    <a:gd name="connsiteY120" fmla="*/ 417931 h 2962327"/>
                    <a:gd name="connsiteX121" fmla="*/ 904419 w 3028217"/>
                    <a:gd name="connsiteY121" fmla="*/ 389118 h 2962327"/>
                    <a:gd name="connsiteX122" fmla="*/ 938709 w 3028217"/>
                    <a:gd name="connsiteY122" fmla="*/ 433886 h 2962327"/>
                    <a:gd name="connsiteX123" fmla="*/ 942519 w 3028217"/>
                    <a:gd name="connsiteY123" fmla="*/ 446268 h 2962327"/>
                    <a:gd name="connsiteX124" fmla="*/ 931089 w 3028217"/>
                    <a:gd name="connsiteY124" fmla="*/ 449125 h 2962327"/>
                    <a:gd name="connsiteX125" fmla="*/ 878701 w 3028217"/>
                    <a:gd name="connsiteY125" fmla="*/ 449125 h 2962327"/>
                    <a:gd name="connsiteX126" fmla="*/ 856794 w 3028217"/>
                    <a:gd name="connsiteY126" fmla="*/ 443411 h 2962327"/>
                    <a:gd name="connsiteX127" fmla="*/ 867271 w 3028217"/>
                    <a:gd name="connsiteY127" fmla="*/ 412930 h 2962327"/>
                    <a:gd name="connsiteX128" fmla="*/ 904419 w 3028217"/>
                    <a:gd name="connsiteY128" fmla="*/ 389118 h 2962327"/>
                    <a:gd name="connsiteX129" fmla="*/ 1062534 w 3028217"/>
                    <a:gd name="connsiteY129" fmla="*/ 340541 h 2962327"/>
                    <a:gd name="connsiteX130" fmla="*/ 1083489 w 3028217"/>
                    <a:gd name="connsiteY130" fmla="*/ 353876 h 2962327"/>
                    <a:gd name="connsiteX131" fmla="*/ 1053961 w 3028217"/>
                    <a:gd name="connsiteY131" fmla="*/ 360543 h 2962327"/>
                    <a:gd name="connsiteX132" fmla="*/ 1062534 w 3028217"/>
                    <a:gd name="connsiteY132" fmla="*/ 340541 h 2962327"/>
                    <a:gd name="connsiteX133" fmla="*/ 2471113 w 3028217"/>
                    <a:gd name="connsiteY133" fmla="*/ 336025 h 2962327"/>
                    <a:gd name="connsiteX134" fmla="*/ 2521763 w 3028217"/>
                    <a:gd name="connsiteY134" fmla="*/ 370068 h 2962327"/>
                    <a:gd name="connsiteX135" fmla="*/ 2848471 w 3028217"/>
                    <a:gd name="connsiteY135" fmla="*/ 785358 h 2962327"/>
                    <a:gd name="connsiteX136" fmla="*/ 2920861 w 3028217"/>
                    <a:gd name="connsiteY136" fmla="*/ 940616 h 2962327"/>
                    <a:gd name="connsiteX137" fmla="*/ 2926576 w 3028217"/>
                    <a:gd name="connsiteY137" fmla="*/ 977763 h 2962327"/>
                    <a:gd name="connsiteX138" fmla="*/ 2847518 w 3028217"/>
                    <a:gd name="connsiteY138" fmla="*/ 938711 h 2962327"/>
                    <a:gd name="connsiteX139" fmla="*/ 2864663 w 3028217"/>
                    <a:gd name="connsiteY139" fmla="*/ 890133 h 2962327"/>
                    <a:gd name="connsiteX140" fmla="*/ 2810371 w 3028217"/>
                    <a:gd name="connsiteY140" fmla="*/ 908231 h 2962327"/>
                    <a:gd name="connsiteX141" fmla="*/ 2757031 w 3028217"/>
                    <a:gd name="connsiteY141" fmla="*/ 904421 h 2962327"/>
                    <a:gd name="connsiteX142" fmla="*/ 2728456 w 3028217"/>
                    <a:gd name="connsiteY142" fmla="*/ 916803 h 2962327"/>
                    <a:gd name="connsiteX143" fmla="*/ 2707501 w 3028217"/>
                    <a:gd name="connsiteY143" fmla="*/ 971096 h 2962327"/>
                    <a:gd name="connsiteX144" fmla="*/ 2706548 w 3028217"/>
                    <a:gd name="connsiteY144" fmla="*/ 1011101 h 2962327"/>
                    <a:gd name="connsiteX145" fmla="*/ 2712263 w 3028217"/>
                    <a:gd name="connsiteY145" fmla="*/ 1044438 h 2962327"/>
                    <a:gd name="connsiteX146" fmla="*/ 2750438 w 3028217"/>
                    <a:gd name="connsiteY146" fmla="*/ 1026892 h 2962327"/>
                    <a:gd name="connsiteX147" fmla="*/ 2757317 w 3028217"/>
                    <a:gd name="connsiteY147" fmla="*/ 1029909 h 2962327"/>
                    <a:gd name="connsiteX148" fmla="*/ 2760842 w 3028217"/>
                    <a:gd name="connsiteY148" fmla="*/ 1028246 h 2962327"/>
                    <a:gd name="connsiteX149" fmla="*/ 2785607 w 3028217"/>
                    <a:gd name="connsiteY149" fmla="*/ 1010148 h 2962327"/>
                    <a:gd name="connsiteX150" fmla="*/ 2804538 w 3028217"/>
                    <a:gd name="connsiteY150" fmla="*/ 1006457 h 2962327"/>
                    <a:gd name="connsiteX151" fmla="*/ 2822755 w 3028217"/>
                    <a:gd name="connsiteY151" fmla="*/ 1009196 h 2962327"/>
                    <a:gd name="connsiteX152" fmla="*/ 2938959 w 3028217"/>
                    <a:gd name="connsiteY152" fmla="*/ 1031103 h 2962327"/>
                    <a:gd name="connsiteX153" fmla="*/ 2959915 w 3028217"/>
                    <a:gd name="connsiteY153" fmla="*/ 1058726 h 2962327"/>
                    <a:gd name="connsiteX154" fmla="*/ 3021827 w 3028217"/>
                    <a:gd name="connsiteY154" fmla="*/ 1368288 h 2962327"/>
                    <a:gd name="connsiteX155" fmla="*/ 3027542 w 3028217"/>
                    <a:gd name="connsiteY155" fmla="*/ 1562598 h 2962327"/>
                    <a:gd name="connsiteX156" fmla="*/ 3020874 w 3028217"/>
                    <a:gd name="connsiteY156" fmla="*/ 1594983 h 2962327"/>
                    <a:gd name="connsiteX157" fmla="*/ 2958009 w 3028217"/>
                    <a:gd name="connsiteY157" fmla="*/ 1512116 h 2962327"/>
                    <a:gd name="connsiteX158" fmla="*/ 2918005 w 3028217"/>
                    <a:gd name="connsiteY158" fmla="*/ 1446393 h 2962327"/>
                    <a:gd name="connsiteX159" fmla="*/ 2860855 w 3028217"/>
                    <a:gd name="connsiteY159" fmla="*/ 1371146 h 2962327"/>
                    <a:gd name="connsiteX160" fmla="*/ 2831327 w 3028217"/>
                    <a:gd name="connsiteY160" fmla="*/ 1343523 h 2962327"/>
                    <a:gd name="connsiteX161" fmla="*/ 2856092 w 3028217"/>
                    <a:gd name="connsiteY161" fmla="*/ 1380671 h 2962327"/>
                    <a:gd name="connsiteX162" fmla="*/ 2930387 w 3028217"/>
                    <a:gd name="connsiteY162" fmla="*/ 1514021 h 2962327"/>
                    <a:gd name="connsiteX163" fmla="*/ 2939912 w 3028217"/>
                    <a:gd name="connsiteY163" fmla="*/ 1546406 h 2962327"/>
                    <a:gd name="connsiteX164" fmla="*/ 2962772 w 3028217"/>
                    <a:gd name="connsiteY164" fmla="*/ 1597841 h 2962327"/>
                    <a:gd name="connsiteX165" fmla="*/ 2999919 w 3028217"/>
                    <a:gd name="connsiteY165" fmla="*/ 1683566 h 2962327"/>
                    <a:gd name="connsiteX166" fmla="*/ 3012302 w 3028217"/>
                    <a:gd name="connsiteY166" fmla="*/ 1740716 h 2962327"/>
                    <a:gd name="connsiteX167" fmla="*/ 2886572 w 3028217"/>
                    <a:gd name="connsiteY167" fmla="*/ 2158864 h 2962327"/>
                    <a:gd name="connsiteX168" fmla="*/ 2841805 w 3028217"/>
                    <a:gd name="connsiteY168" fmla="*/ 2246493 h 2962327"/>
                    <a:gd name="connsiteX169" fmla="*/ 2821802 w 3028217"/>
                    <a:gd name="connsiteY169" fmla="*/ 2266496 h 2962327"/>
                    <a:gd name="connsiteX170" fmla="*/ 2808467 w 3028217"/>
                    <a:gd name="connsiteY170" fmla="*/ 2240778 h 2962327"/>
                    <a:gd name="connsiteX171" fmla="*/ 2785607 w 3028217"/>
                    <a:gd name="connsiteY171" fmla="*/ 2172198 h 2962327"/>
                    <a:gd name="connsiteX172" fmla="*/ 2805609 w 3028217"/>
                    <a:gd name="connsiteY172" fmla="*/ 2234111 h 2962327"/>
                    <a:gd name="connsiteX173" fmla="*/ 2821802 w 3028217"/>
                    <a:gd name="connsiteY173" fmla="*/ 2273164 h 2962327"/>
                    <a:gd name="connsiteX174" fmla="*/ 2708455 w 3028217"/>
                    <a:gd name="connsiteY174" fmla="*/ 2451281 h 2962327"/>
                    <a:gd name="connsiteX175" fmla="*/ 2551292 w 3028217"/>
                    <a:gd name="connsiteY175" fmla="*/ 2622731 h 2962327"/>
                    <a:gd name="connsiteX176" fmla="*/ 2476997 w 3028217"/>
                    <a:gd name="connsiteY176" fmla="*/ 2687501 h 2962327"/>
                    <a:gd name="connsiteX177" fmla="*/ 2463662 w 3028217"/>
                    <a:gd name="connsiteY177" fmla="*/ 2655116 h 2962327"/>
                    <a:gd name="connsiteX178" fmla="*/ 2425562 w 3028217"/>
                    <a:gd name="connsiteY178" fmla="*/ 2533196 h 2962327"/>
                    <a:gd name="connsiteX179" fmla="*/ 2439849 w 3028217"/>
                    <a:gd name="connsiteY179" fmla="*/ 2375081 h 2962327"/>
                    <a:gd name="connsiteX180" fmla="*/ 2449374 w 3028217"/>
                    <a:gd name="connsiteY180" fmla="*/ 2301739 h 2962327"/>
                    <a:gd name="connsiteX181" fmla="*/ 2430324 w 3028217"/>
                    <a:gd name="connsiteY181" fmla="*/ 2210298 h 2962327"/>
                    <a:gd name="connsiteX182" fmla="*/ 2396987 w 3028217"/>
                    <a:gd name="connsiteY182" fmla="*/ 2144576 h 2962327"/>
                    <a:gd name="connsiteX183" fmla="*/ 2370317 w 3028217"/>
                    <a:gd name="connsiteY183" fmla="*/ 2012178 h 2962327"/>
                    <a:gd name="connsiteX184" fmla="*/ 2374127 w 3028217"/>
                    <a:gd name="connsiteY184" fmla="*/ 1992176 h 2962327"/>
                    <a:gd name="connsiteX185" fmla="*/ 2319834 w 3028217"/>
                    <a:gd name="connsiteY185" fmla="*/ 1944551 h 2962327"/>
                    <a:gd name="connsiteX186" fmla="*/ 2282687 w 3028217"/>
                    <a:gd name="connsiteY186" fmla="*/ 1931216 h 2962327"/>
                    <a:gd name="connsiteX187" fmla="*/ 2200772 w 3028217"/>
                    <a:gd name="connsiteY187" fmla="*/ 1905498 h 2962327"/>
                    <a:gd name="connsiteX188" fmla="*/ 2157909 w 3028217"/>
                    <a:gd name="connsiteY188" fmla="*/ 1926453 h 2962327"/>
                    <a:gd name="connsiteX189" fmla="*/ 2106474 w 3028217"/>
                    <a:gd name="connsiteY189" fmla="*/ 1931216 h 2962327"/>
                    <a:gd name="connsiteX190" fmla="*/ 2040752 w 3028217"/>
                    <a:gd name="connsiteY190" fmla="*/ 1937883 h 2962327"/>
                    <a:gd name="connsiteX191" fmla="*/ 1974077 w 3028217"/>
                    <a:gd name="connsiteY191" fmla="*/ 1924548 h 2962327"/>
                    <a:gd name="connsiteX192" fmla="*/ 1919784 w 3028217"/>
                    <a:gd name="connsiteY192" fmla="*/ 1877876 h 2962327"/>
                    <a:gd name="connsiteX193" fmla="*/ 1896924 w 3028217"/>
                    <a:gd name="connsiteY193" fmla="*/ 1849301 h 2962327"/>
                    <a:gd name="connsiteX194" fmla="*/ 1839774 w 3028217"/>
                    <a:gd name="connsiteY194" fmla="*/ 1762623 h 2962327"/>
                    <a:gd name="connsiteX195" fmla="*/ 1822629 w 3028217"/>
                    <a:gd name="connsiteY195" fmla="*/ 1676898 h 2962327"/>
                    <a:gd name="connsiteX196" fmla="*/ 1829297 w 3028217"/>
                    <a:gd name="connsiteY196" fmla="*/ 1537833 h 2962327"/>
                    <a:gd name="connsiteX197" fmla="*/ 1828344 w 3028217"/>
                    <a:gd name="connsiteY197" fmla="*/ 1514973 h 2962327"/>
                    <a:gd name="connsiteX198" fmla="*/ 1909307 w 3028217"/>
                    <a:gd name="connsiteY198" fmla="*/ 1373051 h 2962327"/>
                    <a:gd name="connsiteX199" fmla="*/ 1929309 w 3028217"/>
                    <a:gd name="connsiteY199" fmla="*/ 1361621 h 2962327"/>
                    <a:gd name="connsiteX200" fmla="*/ 1977887 w 3028217"/>
                    <a:gd name="connsiteY200" fmla="*/ 1293041 h 2962327"/>
                    <a:gd name="connsiteX201" fmla="*/ 2019797 w 3028217"/>
                    <a:gd name="connsiteY201" fmla="*/ 1227318 h 2962327"/>
                    <a:gd name="connsiteX202" fmla="*/ 2051229 w 3028217"/>
                    <a:gd name="connsiteY202" fmla="*/ 1178741 h 2962327"/>
                    <a:gd name="connsiteX203" fmla="*/ 2083614 w 3028217"/>
                    <a:gd name="connsiteY203" fmla="*/ 1172073 h 2962327"/>
                    <a:gd name="connsiteX204" fmla="*/ 2161719 w 3028217"/>
                    <a:gd name="connsiteY204" fmla="*/ 1162548 h 2962327"/>
                    <a:gd name="connsiteX205" fmla="*/ 2266494 w 3028217"/>
                    <a:gd name="connsiteY205" fmla="*/ 1136831 h 2962327"/>
                    <a:gd name="connsiteX206" fmla="*/ 2331264 w 3028217"/>
                    <a:gd name="connsiteY206" fmla="*/ 1133021 h 2962327"/>
                    <a:gd name="connsiteX207" fmla="*/ 2387462 w 3028217"/>
                    <a:gd name="connsiteY207" fmla="*/ 1197791 h 2962327"/>
                    <a:gd name="connsiteX208" fmla="*/ 2400797 w 3028217"/>
                    <a:gd name="connsiteY208" fmla="*/ 1229223 h 2962327"/>
                    <a:gd name="connsiteX209" fmla="*/ 2517002 w 3028217"/>
                    <a:gd name="connsiteY209" fmla="*/ 1283516 h 2962327"/>
                    <a:gd name="connsiteX210" fmla="*/ 2556055 w 3028217"/>
                    <a:gd name="connsiteY210" fmla="*/ 1266371 h 2962327"/>
                    <a:gd name="connsiteX211" fmla="*/ 2617967 w 3028217"/>
                    <a:gd name="connsiteY211" fmla="*/ 1241606 h 2962327"/>
                    <a:gd name="connsiteX212" fmla="*/ 2701787 w 3028217"/>
                    <a:gd name="connsiteY212" fmla="*/ 1271133 h 2962327"/>
                    <a:gd name="connsiteX213" fmla="*/ 2823707 w 3028217"/>
                    <a:gd name="connsiteY213" fmla="*/ 1270181 h 2962327"/>
                    <a:gd name="connsiteX214" fmla="*/ 2842757 w 3028217"/>
                    <a:gd name="connsiteY214" fmla="*/ 1253988 h 2962327"/>
                    <a:gd name="connsiteX215" fmla="*/ 2857997 w 3028217"/>
                    <a:gd name="connsiteY215" fmla="*/ 1191123 h 2962327"/>
                    <a:gd name="connsiteX216" fmla="*/ 2824659 w 3028217"/>
                    <a:gd name="connsiteY216" fmla="*/ 1163501 h 2962327"/>
                    <a:gd name="connsiteX217" fmla="*/ 2781797 w 3028217"/>
                    <a:gd name="connsiteY217" fmla="*/ 1153023 h 2962327"/>
                    <a:gd name="connsiteX218" fmla="*/ 2778142 w 3028217"/>
                    <a:gd name="connsiteY218" fmla="*/ 1149005 h 2962327"/>
                    <a:gd name="connsiteX219" fmla="*/ 2758579 w 3028217"/>
                    <a:gd name="connsiteY219" fmla="*/ 1157637 h 2962327"/>
                    <a:gd name="connsiteX220" fmla="*/ 2684641 w 3028217"/>
                    <a:gd name="connsiteY220" fmla="*/ 1122543 h 2962327"/>
                    <a:gd name="connsiteX221" fmla="*/ 2664638 w 3028217"/>
                    <a:gd name="connsiteY221" fmla="*/ 1083491 h 2962327"/>
                    <a:gd name="connsiteX222" fmla="*/ 2646541 w 3028217"/>
                    <a:gd name="connsiteY222" fmla="*/ 1054916 h 2962327"/>
                    <a:gd name="connsiteX223" fmla="*/ 2610346 w 3028217"/>
                    <a:gd name="connsiteY223" fmla="*/ 1080633 h 2962327"/>
                    <a:gd name="connsiteX224" fmla="*/ 2609202 w 3028217"/>
                    <a:gd name="connsiteY224" fmla="*/ 1082346 h 2962327"/>
                    <a:gd name="connsiteX225" fmla="*/ 2613204 w 3028217"/>
                    <a:gd name="connsiteY225" fmla="*/ 1086348 h 2962327"/>
                    <a:gd name="connsiteX226" fmla="*/ 2632254 w 3028217"/>
                    <a:gd name="connsiteY226" fmla="*/ 1108255 h 2962327"/>
                    <a:gd name="connsiteX227" fmla="*/ 2609394 w 3028217"/>
                    <a:gd name="connsiteY227" fmla="*/ 1145403 h 2962327"/>
                    <a:gd name="connsiteX228" fmla="*/ 2584629 w 3028217"/>
                    <a:gd name="connsiteY228" fmla="*/ 1132068 h 2962327"/>
                    <a:gd name="connsiteX229" fmla="*/ 2566055 w 3028217"/>
                    <a:gd name="connsiteY229" fmla="*/ 1095397 h 2962327"/>
                    <a:gd name="connsiteX230" fmla="*/ 2558490 w 3028217"/>
                    <a:gd name="connsiteY230" fmla="*/ 1083461 h 2962327"/>
                    <a:gd name="connsiteX231" fmla="*/ 2545576 w 3028217"/>
                    <a:gd name="connsiteY231" fmla="*/ 1071108 h 2962327"/>
                    <a:gd name="connsiteX232" fmla="*/ 2536051 w 3028217"/>
                    <a:gd name="connsiteY232" fmla="*/ 1061583 h 2962327"/>
                    <a:gd name="connsiteX233" fmla="*/ 2429371 w 3028217"/>
                    <a:gd name="connsiteY233" fmla="*/ 952046 h 2962327"/>
                    <a:gd name="connsiteX234" fmla="*/ 2417941 w 3028217"/>
                    <a:gd name="connsiteY234" fmla="*/ 944426 h 2962327"/>
                    <a:gd name="connsiteX235" fmla="*/ 2407463 w 3028217"/>
                    <a:gd name="connsiteY235" fmla="*/ 947283 h 2962327"/>
                    <a:gd name="connsiteX236" fmla="*/ 2469376 w 3028217"/>
                    <a:gd name="connsiteY236" fmla="*/ 1014911 h 2962327"/>
                    <a:gd name="connsiteX237" fmla="*/ 2509381 w 3028217"/>
                    <a:gd name="connsiteY237" fmla="*/ 1044438 h 2962327"/>
                    <a:gd name="connsiteX238" fmla="*/ 2504618 w 3028217"/>
                    <a:gd name="connsiteY238" fmla="*/ 1057773 h 2962327"/>
                    <a:gd name="connsiteX239" fmla="*/ 2488426 w 3028217"/>
                    <a:gd name="connsiteY239" fmla="*/ 1077776 h 2962327"/>
                    <a:gd name="connsiteX240" fmla="*/ 2476996 w 3028217"/>
                    <a:gd name="connsiteY240" fmla="*/ 1084443 h 2962327"/>
                    <a:gd name="connsiteX241" fmla="*/ 2356028 w 3028217"/>
                    <a:gd name="connsiteY241" fmla="*/ 985383 h 2962327"/>
                    <a:gd name="connsiteX242" fmla="*/ 2317928 w 3028217"/>
                    <a:gd name="connsiteY242" fmla="*/ 978716 h 2962327"/>
                    <a:gd name="connsiteX243" fmla="*/ 2295068 w 3028217"/>
                    <a:gd name="connsiteY243" fmla="*/ 993003 h 2962327"/>
                    <a:gd name="connsiteX244" fmla="*/ 2196008 w 3028217"/>
                    <a:gd name="connsiteY244" fmla="*/ 1057773 h 2962327"/>
                    <a:gd name="connsiteX245" fmla="*/ 2181721 w 3028217"/>
                    <a:gd name="connsiteY245" fmla="*/ 1087301 h 2962327"/>
                    <a:gd name="connsiteX246" fmla="*/ 2105521 w 3028217"/>
                    <a:gd name="connsiteY246" fmla="*/ 1157786 h 2962327"/>
                    <a:gd name="connsiteX247" fmla="*/ 2053133 w 3028217"/>
                    <a:gd name="connsiteY247" fmla="*/ 1155881 h 2962327"/>
                    <a:gd name="connsiteX248" fmla="*/ 2036941 w 3028217"/>
                    <a:gd name="connsiteY248" fmla="*/ 1136831 h 2962327"/>
                    <a:gd name="connsiteX249" fmla="*/ 2008366 w 3028217"/>
                    <a:gd name="connsiteY249" fmla="*/ 1131116 h 2962327"/>
                    <a:gd name="connsiteX250" fmla="*/ 2001698 w 3028217"/>
                    <a:gd name="connsiteY250" fmla="*/ 1074918 h 2962327"/>
                    <a:gd name="connsiteX251" fmla="*/ 2008366 w 3028217"/>
                    <a:gd name="connsiteY251" fmla="*/ 1001576 h 2962327"/>
                    <a:gd name="connsiteX252" fmla="*/ 2035988 w 3028217"/>
                    <a:gd name="connsiteY252" fmla="*/ 977763 h 2962327"/>
                    <a:gd name="connsiteX253" fmla="*/ 2107426 w 3028217"/>
                    <a:gd name="connsiteY253" fmla="*/ 983478 h 2962327"/>
                    <a:gd name="connsiteX254" fmla="*/ 2148383 w 3028217"/>
                    <a:gd name="connsiteY254" fmla="*/ 975858 h 2962327"/>
                    <a:gd name="connsiteX255" fmla="*/ 2150288 w 3028217"/>
                    <a:gd name="connsiteY255" fmla="*/ 913946 h 2962327"/>
                    <a:gd name="connsiteX256" fmla="*/ 2112188 w 3028217"/>
                    <a:gd name="connsiteY256" fmla="*/ 876798 h 2962327"/>
                    <a:gd name="connsiteX257" fmla="*/ 2096948 w 3028217"/>
                    <a:gd name="connsiteY257" fmla="*/ 862511 h 2962327"/>
                    <a:gd name="connsiteX258" fmla="*/ 2118856 w 3028217"/>
                    <a:gd name="connsiteY258" fmla="*/ 849176 h 2962327"/>
                    <a:gd name="connsiteX259" fmla="*/ 2206486 w 3028217"/>
                    <a:gd name="connsiteY259" fmla="*/ 810123 h 2962327"/>
                    <a:gd name="connsiteX260" fmla="*/ 2308403 w 3028217"/>
                    <a:gd name="connsiteY260" fmla="*/ 731066 h 2962327"/>
                    <a:gd name="connsiteX261" fmla="*/ 2321738 w 3028217"/>
                    <a:gd name="connsiteY261" fmla="*/ 708206 h 2962327"/>
                    <a:gd name="connsiteX262" fmla="*/ 2311261 w 3028217"/>
                    <a:gd name="connsiteY262" fmla="*/ 679631 h 2962327"/>
                    <a:gd name="connsiteX263" fmla="*/ 2320786 w 3028217"/>
                    <a:gd name="connsiteY263" fmla="*/ 643436 h 2962327"/>
                    <a:gd name="connsiteX264" fmla="*/ 2338883 w 3028217"/>
                    <a:gd name="connsiteY264" fmla="*/ 638673 h 2962327"/>
                    <a:gd name="connsiteX265" fmla="*/ 2343646 w 3028217"/>
                    <a:gd name="connsiteY265" fmla="*/ 675821 h 2962327"/>
                    <a:gd name="connsiteX266" fmla="*/ 2348408 w 3028217"/>
                    <a:gd name="connsiteY266" fmla="*/ 699633 h 2962327"/>
                    <a:gd name="connsiteX267" fmla="*/ 2376031 w 3028217"/>
                    <a:gd name="connsiteY267" fmla="*/ 706301 h 2962327"/>
                    <a:gd name="connsiteX268" fmla="*/ 2385556 w 3028217"/>
                    <a:gd name="connsiteY268" fmla="*/ 704396 h 2962327"/>
                    <a:gd name="connsiteX269" fmla="*/ 2454136 w 3028217"/>
                    <a:gd name="connsiteY269" fmla="*/ 698681 h 2962327"/>
                    <a:gd name="connsiteX270" fmla="*/ 2476996 w 3028217"/>
                    <a:gd name="connsiteY270" fmla="*/ 692013 h 2962327"/>
                    <a:gd name="connsiteX271" fmla="*/ 2517953 w 3028217"/>
                    <a:gd name="connsiteY271" fmla="*/ 648198 h 2962327"/>
                    <a:gd name="connsiteX272" fmla="*/ 2563673 w 3028217"/>
                    <a:gd name="connsiteY272" fmla="*/ 626291 h 2962327"/>
                    <a:gd name="connsiteX273" fmla="*/ 2554148 w 3028217"/>
                    <a:gd name="connsiteY273" fmla="*/ 585333 h 2962327"/>
                    <a:gd name="connsiteX274" fmla="*/ 2572928 w 3028217"/>
                    <a:gd name="connsiteY274" fmla="*/ 573708 h 2962327"/>
                    <a:gd name="connsiteX275" fmla="*/ 2586098 w 3028217"/>
                    <a:gd name="connsiteY275" fmla="*/ 571735 h 2962327"/>
                    <a:gd name="connsiteX276" fmla="*/ 2586726 w 3028217"/>
                    <a:gd name="connsiteY276" fmla="*/ 571671 h 2962327"/>
                    <a:gd name="connsiteX277" fmla="*/ 2624633 w 3028217"/>
                    <a:gd name="connsiteY277" fmla="*/ 568188 h 2962327"/>
                    <a:gd name="connsiteX278" fmla="*/ 2630348 w 3028217"/>
                    <a:gd name="connsiteY278" fmla="*/ 563426 h 2962327"/>
                    <a:gd name="connsiteX279" fmla="*/ 2633206 w 3028217"/>
                    <a:gd name="connsiteY279" fmla="*/ 563426 h 2962327"/>
                    <a:gd name="connsiteX280" fmla="*/ 2626538 w 3028217"/>
                    <a:gd name="connsiteY280" fmla="*/ 563426 h 2962327"/>
                    <a:gd name="connsiteX281" fmla="*/ 2593082 w 3028217"/>
                    <a:gd name="connsiteY281" fmla="*/ 570689 h 2962327"/>
                    <a:gd name="connsiteX282" fmla="*/ 2586098 w 3028217"/>
                    <a:gd name="connsiteY282" fmla="*/ 571735 h 2962327"/>
                    <a:gd name="connsiteX283" fmla="*/ 2574151 w 3028217"/>
                    <a:gd name="connsiteY283" fmla="*/ 572951 h 2962327"/>
                    <a:gd name="connsiteX284" fmla="*/ 2572928 w 3028217"/>
                    <a:gd name="connsiteY284" fmla="*/ 573708 h 2962327"/>
                    <a:gd name="connsiteX285" fmla="*/ 2558911 w 3028217"/>
                    <a:gd name="connsiteY285" fmla="*/ 575808 h 2962327"/>
                    <a:gd name="connsiteX286" fmla="*/ 2506523 w 3028217"/>
                    <a:gd name="connsiteY286" fmla="*/ 541518 h 2962327"/>
                    <a:gd name="connsiteX287" fmla="*/ 2512238 w 3028217"/>
                    <a:gd name="connsiteY287" fmla="*/ 480558 h 2962327"/>
                    <a:gd name="connsiteX288" fmla="*/ 2533193 w 3028217"/>
                    <a:gd name="connsiteY288" fmla="*/ 458651 h 2962327"/>
                    <a:gd name="connsiteX289" fmla="*/ 2534146 w 3028217"/>
                    <a:gd name="connsiteY289" fmla="*/ 440553 h 2962327"/>
                    <a:gd name="connsiteX290" fmla="*/ 2513191 w 3028217"/>
                    <a:gd name="connsiteY290" fmla="*/ 445316 h 2962327"/>
                    <a:gd name="connsiteX291" fmla="*/ 2464613 w 3028217"/>
                    <a:gd name="connsiteY291" fmla="*/ 509133 h 2962327"/>
                    <a:gd name="connsiteX292" fmla="*/ 2467471 w 3028217"/>
                    <a:gd name="connsiteY292" fmla="*/ 551996 h 2962327"/>
                    <a:gd name="connsiteX293" fmla="*/ 2468423 w 3028217"/>
                    <a:gd name="connsiteY293" fmla="*/ 597716 h 2962327"/>
                    <a:gd name="connsiteX294" fmla="*/ 2453183 w 3028217"/>
                    <a:gd name="connsiteY294" fmla="*/ 638673 h 2962327"/>
                    <a:gd name="connsiteX295" fmla="*/ 2423656 w 3028217"/>
                    <a:gd name="connsiteY295" fmla="*/ 676773 h 2962327"/>
                    <a:gd name="connsiteX296" fmla="*/ 2389366 w 3028217"/>
                    <a:gd name="connsiteY296" fmla="*/ 683441 h 2962327"/>
                    <a:gd name="connsiteX297" fmla="*/ 2383651 w 3028217"/>
                    <a:gd name="connsiteY297" fmla="*/ 659628 h 2962327"/>
                    <a:gd name="connsiteX298" fmla="*/ 2367458 w 3028217"/>
                    <a:gd name="connsiteY298" fmla="*/ 627243 h 2962327"/>
                    <a:gd name="connsiteX299" fmla="*/ 2308403 w 3028217"/>
                    <a:gd name="connsiteY299" fmla="*/ 612003 h 2962327"/>
                    <a:gd name="connsiteX300" fmla="*/ 2270303 w 3028217"/>
                    <a:gd name="connsiteY300" fmla="*/ 571046 h 2962327"/>
                    <a:gd name="connsiteX301" fmla="*/ 2260778 w 3028217"/>
                    <a:gd name="connsiteY301" fmla="*/ 543423 h 2962327"/>
                    <a:gd name="connsiteX302" fmla="*/ 2259826 w 3028217"/>
                    <a:gd name="connsiteY302" fmla="*/ 522468 h 2962327"/>
                    <a:gd name="connsiteX303" fmla="*/ 2390318 w 3028217"/>
                    <a:gd name="connsiteY303" fmla="*/ 385308 h 2962327"/>
                    <a:gd name="connsiteX304" fmla="*/ 2416988 w 3028217"/>
                    <a:gd name="connsiteY304" fmla="*/ 357686 h 2962327"/>
                    <a:gd name="connsiteX305" fmla="*/ 2417941 w 3028217"/>
                    <a:gd name="connsiteY305" fmla="*/ 351971 h 2962327"/>
                    <a:gd name="connsiteX306" fmla="*/ 2424608 w 3028217"/>
                    <a:gd name="connsiteY306" fmla="*/ 353876 h 2962327"/>
                    <a:gd name="connsiteX307" fmla="*/ 2452245 w 3028217"/>
                    <a:gd name="connsiteY307" fmla="*/ 336582 h 2962327"/>
                    <a:gd name="connsiteX308" fmla="*/ 2471113 w 3028217"/>
                    <a:gd name="connsiteY308" fmla="*/ 336025 h 2962327"/>
                    <a:gd name="connsiteX309" fmla="*/ 761544 w 3028217"/>
                    <a:gd name="connsiteY309" fmla="*/ 194808 h 2962327"/>
                    <a:gd name="connsiteX310" fmla="*/ 773926 w 3028217"/>
                    <a:gd name="connsiteY310" fmla="*/ 216716 h 2962327"/>
                    <a:gd name="connsiteX311" fmla="*/ 773926 w 3028217"/>
                    <a:gd name="connsiteY311" fmla="*/ 278628 h 2962327"/>
                    <a:gd name="connsiteX312" fmla="*/ 687249 w 3028217"/>
                    <a:gd name="connsiteY312" fmla="*/ 293868 h 2962327"/>
                    <a:gd name="connsiteX313" fmla="*/ 671056 w 3028217"/>
                    <a:gd name="connsiteY313" fmla="*/ 292916 h 2962327"/>
                    <a:gd name="connsiteX314" fmla="*/ 640576 w 3028217"/>
                    <a:gd name="connsiteY314" fmla="*/ 298631 h 2962327"/>
                    <a:gd name="connsiteX315" fmla="*/ 603429 w 3028217"/>
                    <a:gd name="connsiteY315" fmla="*/ 291011 h 2962327"/>
                    <a:gd name="connsiteX316" fmla="*/ 715824 w 3028217"/>
                    <a:gd name="connsiteY316" fmla="*/ 211953 h 2962327"/>
                    <a:gd name="connsiteX317" fmla="*/ 727254 w 3028217"/>
                    <a:gd name="connsiteY317" fmla="*/ 215763 h 2962327"/>
                    <a:gd name="connsiteX318" fmla="*/ 761544 w 3028217"/>
                    <a:gd name="connsiteY318" fmla="*/ 194808 h 2962327"/>
                    <a:gd name="connsiteX319" fmla="*/ 873343 w 3028217"/>
                    <a:gd name="connsiteY319" fmla="*/ 184331 h 2962327"/>
                    <a:gd name="connsiteX320" fmla="*/ 891083 w 3028217"/>
                    <a:gd name="connsiteY320" fmla="*/ 191951 h 2962327"/>
                    <a:gd name="connsiteX321" fmla="*/ 888226 w 3028217"/>
                    <a:gd name="connsiteY321" fmla="*/ 217668 h 2962327"/>
                    <a:gd name="connsiteX322" fmla="*/ 879241 w 3028217"/>
                    <a:gd name="connsiteY322" fmla="*/ 234820 h 2962327"/>
                    <a:gd name="connsiteX323" fmla="*/ 895370 w 3028217"/>
                    <a:gd name="connsiteY323" fmla="*/ 235036 h 2962327"/>
                    <a:gd name="connsiteX324" fmla="*/ 899656 w 3028217"/>
                    <a:gd name="connsiteY324" fmla="*/ 266246 h 2962327"/>
                    <a:gd name="connsiteX325" fmla="*/ 892988 w 3028217"/>
                    <a:gd name="connsiteY325" fmla="*/ 303393 h 2962327"/>
                    <a:gd name="connsiteX326" fmla="*/ 905371 w 3028217"/>
                    <a:gd name="connsiteY326" fmla="*/ 303393 h 2962327"/>
                    <a:gd name="connsiteX327" fmla="*/ 915848 w 3028217"/>
                    <a:gd name="connsiteY327" fmla="*/ 337683 h 2962327"/>
                    <a:gd name="connsiteX328" fmla="*/ 946328 w 3028217"/>
                    <a:gd name="connsiteY328" fmla="*/ 324348 h 2962327"/>
                    <a:gd name="connsiteX329" fmla="*/ 973409 w 3028217"/>
                    <a:gd name="connsiteY329" fmla="*/ 303804 h 2962327"/>
                    <a:gd name="connsiteX330" fmla="*/ 975260 w 3028217"/>
                    <a:gd name="connsiteY330" fmla="*/ 292796 h 2962327"/>
                    <a:gd name="connsiteX331" fmla="*/ 965378 w 3028217"/>
                    <a:gd name="connsiteY331" fmla="*/ 281485 h 2962327"/>
                    <a:gd name="connsiteX332" fmla="*/ 962521 w 3028217"/>
                    <a:gd name="connsiteY332" fmla="*/ 233860 h 2962327"/>
                    <a:gd name="connsiteX333" fmla="*/ 1013956 w 3028217"/>
                    <a:gd name="connsiteY333" fmla="*/ 203380 h 2962327"/>
                    <a:gd name="connsiteX334" fmla="*/ 1028243 w 3028217"/>
                    <a:gd name="connsiteY334" fmla="*/ 200165 h 2962327"/>
                    <a:gd name="connsiteX335" fmla="*/ 1042531 w 3028217"/>
                    <a:gd name="connsiteY335" fmla="*/ 206238 h 2962327"/>
                    <a:gd name="connsiteX336" fmla="*/ 1016813 w 3028217"/>
                    <a:gd name="connsiteY336" fmla="*/ 234813 h 2962327"/>
                    <a:gd name="connsiteX337" fmla="*/ 1075868 w 3028217"/>
                    <a:gd name="connsiteY337" fmla="*/ 204333 h 2962327"/>
                    <a:gd name="connsiteX338" fmla="*/ 1095871 w 3028217"/>
                    <a:gd name="connsiteY338" fmla="*/ 204333 h 2962327"/>
                    <a:gd name="connsiteX339" fmla="*/ 1099681 w 3028217"/>
                    <a:gd name="connsiteY339" fmla="*/ 232908 h 2962327"/>
                    <a:gd name="connsiteX340" fmla="*/ 1133971 w 3028217"/>
                    <a:gd name="connsiteY340" fmla="*/ 231003 h 2962327"/>
                    <a:gd name="connsiteX341" fmla="*/ 1151116 w 3028217"/>
                    <a:gd name="connsiteY341" fmla="*/ 238623 h 2962327"/>
                    <a:gd name="connsiteX342" fmla="*/ 1205408 w 3028217"/>
                    <a:gd name="connsiteY342" fmla="*/ 287200 h 2962327"/>
                    <a:gd name="connsiteX343" fmla="*/ 1198741 w 3028217"/>
                    <a:gd name="connsiteY343" fmla="*/ 334825 h 2962327"/>
                    <a:gd name="connsiteX344" fmla="*/ 1248271 w 3028217"/>
                    <a:gd name="connsiteY344" fmla="*/ 377688 h 2962327"/>
                    <a:gd name="connsiteX345" fmla="*/ 1246366 w 3028217"/>
                    <a:gd name="connsiteY345" fmla="*/ 402453 h 2962327"/>
                    <a:gd name="connsiteX346" fmla="*/ 1187311 w 3028217"/>
                    <a:gd name="connsiteY346" fmla="*/ 402453 h 2962327"/>
                    <a:gd name="connsiteX347" fmla="*/ 1171118 w 3028217"/>
                    <a:gd name="connsiteY347" fmla="*/ 396738 h 2962327"/>
                    <a:gd name="connsiteX348" fmla="*/ 1171118 w 3028217"/>
                    <a:gd name="connsiteY348" fmla="*/ 431028 h 2962327"/>
                    <a:gd name="connsiteX349" fmla="*/ 1151116 w 3028217"/>
                    <a:gd name="connsiteY349" fmla="*/ 479605 h 2962327"/>
                    <a:gd name="connsiteX350" fmla="*/ 1136828 w 3028217"/>
                    <a:gd name="connsiteY350" fmla="*/ 476748 h 2962327"/>
                    <a:gd name="connsiteX351" fmla="*/ 1136828 w 3028217"/>
                    <a:gd name="connsiteY351" fmla="*/ 487225 h 2962327"/>
                    <a:gd name="connsiteX352" fmla="*/ 1118731 w 3028217"/>
                    <a:gd name="connsiteY352" fmla="*/ 497703 h 2962327"/>
                    <a:gd name="connsiteX353" fmla="*/ 1066343 w 3028217"/>
                    <a:gd name="connsiteY353" fmla="*/ 455793 h 2962327"/>
                    <a:gd name="connsiteX354" fmla="*/ 1016813 w 3028217"/>
                    <a:gd name="connsiteY354" fmla="*/ 433885 h 2962327"/>
                    <a:gd name="connsiteX355" fmla="*/ 996811 w 3028217"/>
                    <a:gd name="connsiteY355" fmla="*/ 428170 h 2962327"/>
                    <a:gd name="connsiteX356" fmla="*/ 1013003 w 3028217"/>
                    <a:gd name="connsiteY356" fmla="*/ 411978 h 2962327"/>
                    <a:gd name="connsiteX357" fmla="*/ 1109206 w 3028217"/>
                    <a:gd name="connsiteY357" fmla="*/ 369115 h 2962327"/>
                    <a:gd name="connsiteX358" fmla="*/ 1089203 w 3028217"/>
                    <a:gd name="connsiteY358" fmla="*/ 307203 h 2962327"/>
                    <a:gd name="connsiteX359" fmla="*/ 1077773 w 3028217"/>
                    <a:gd name="connsiteY359" fmla="*/ 291010 h 2962327"/>
                    <a:gd name="connsiteX360" fmla="*/ 1016813 w 3028217"/>
                    <a:gd name="connsiteY360" fmla="*/ 292915 h 2962327"/>
                    <a:gd name="connsiteX361" fmla="*/ 1007169 w 3028217"/>
                    <a:gd name="connsiteY361" fmla="*/ 296011 h 2962327"/>
                    <a:gd name="connsiteX362" fmla="*/ 1007866 w 3028217"/>
                    <a:gd name="connsiteY362" fmla="*/ 302667 h 2962327"/>
                    <a:gd name="connsiteX363" fmla="*/ 1009193 w 3028217"/>
                    <a:gd name="connsiteY363" fmla="*/ 303393 h 2962327"/>
                    <a:gd name="connsiteX364" fmla="*/ 962521 w 3028217"/>
                    <a:gd name="connsiteY364" fmla="*/ 370068 h 2962327"/>
                    <a:gd name="connsiteX365" fmla="*/ 905371 w 3028217"/>
                    <a:gd name="connsiteY365" fmla="*/ 371973 h 2962327"/>
                    <a:gd name="connsiteX366" fmla="*/ 868223 w 3028217"/>
                    <a:gd name="connsiteY366" fmla="*/ 410073 h 2962327"/>
                    <a:gd name="connsiteX367" fmla="*/ 836791 w 3028217"/>
                    <a:gd name="connsiteY367" fmla="*/ 426266 h 2962327"/>
                    <a:gd name="connsiteX368" fmla="*/ 816788 w 3028217"/>
                    <a:gd name="connsiteY368" fmla="*/ 424361 h 2962327"/>
                    <a:gd name="connsiteX369" fmla="*/ 677723 w 3028217"/>
                    <a:gd name="connsiteY369" fmla="*/ 507228 h 2962327"/>
                    <a:gd name="connsiteX370" fmla="*/ 668198 w 3028217"/>
                    <a:gd name="connsiteY370" fmla="*/ 553901 h 2962327"/>
                    <a:gd name="connsiteX371" fmla="*/ 662483 w 3028217"/>
                    <a:gd name="connsiteY371" fmla="*/ 586286 h 2962327"/>
                    <a:gd name="connsiteX372" fmla="*/ 716776 w 3028217"/>
                    <a:gd name="connsiteY372" fmla="*/ 612956 h 2962327"/>
                    <a:gd name="connsiteX373" fmla="*/ 771068 w 3028217"/>
                    <a:gd name="connsiteY373" fmla="*/ 645341 h 2962327"/>
                    <a:gd name="connsiteX374" fmla="*/ 782498 w 3028217"/>
                    <a:gd name="connsiteY374" fmla="*/ 667248 h 2962327"/>
                    <a:gd name="connsiteX375" fmla="*/ 772973 w 3028217"/>
                    <a:gd name="connsiteY375" fmla="*/ 726303 h 2962327"/>
                    <a:gd name="connsiteX376" fmla="*/ 805358 w 3028217"/>
                    <a:gd name="connsiteY376" fmla="*/ 736781 h 2962327"/>
                    <a:gd name="connsiteX377" fmla="*/ 828218 w 3028217"/>
                    <a:gd name="connsiteY377" fmla="*/ 689156 h 2962327"/>
                    <a:gd name="connsiteX378" fmla="*/ 858698 w 3028217"/>
                    <a:gd name="connsiteY378" fmla="*/ 652961 h 2962327"/>
                    <a:gd name="connsiteX379" fmla="*/ 901561 w 3028217"/>
                    <a:gd name="connsiteY379" fmla="*/ 573903 h 2962327"/>
                    <a:gd name="connsiteX380" fmla="*/ 904418 w 3028217"/>
                    <a:gd name="connsiteY380" fmla="*/ 561521 h 2962327"/>
                    <a:gd name="connsiteX381" fmla="*/ 953948 w 3028217"/>
                    <a:gd name="connsiteY381" fmla="*/ 491988 h 2962327"/>
                    <a:gd name="connsiteX382" fmla="*/ 968236 w 3028217"/>
                    <a:gd name="connsiteY382" fmla="*/ 478653 h 2962327"/>
                    <a:gd name="connsiteX383" fmla="*/ 1049198 w 3028217"/>
                    <a:gd name="connsiteY383" fmla="*/ 512943 h 2962327"/>
                    <a:gd name="connsiteX384" fmla="*/ 1063486 w 3028217"/>
                    <a:gd name="connsiteY384" fmla="*/ 539613 h 2962327"/>
                    <a:gd name="connsiteX385" fmla="*/ 1067296 w 3028217"/>
                    <a:gd name="connsiteY385" fmla="*/ 583428 h 2962327"/>
                    <a:gd name="connsiteX386" fmla="*/ 1112063 w 3028217"/>
                    <a:gd name="connsiteY386" fmla="*/ 568188 h 2962327"/>
                    <a:gd name="connsiteX387" fmla="*/ 1146353 w 3028217"/>
                    <a:gd name="connsiteY387" fmla="*/ 580571 h 2962327"/>
                    <a:gd name="connsiteX388" fmla="*/ 1151116 w 3028217"/>
                    <a:gd name="connsiteY388" fmla="*/ 616766 h 2962327"/>
                    <a:gd name="connsiteX389" fmla="*/ 1193026 w 3028217"/>
                    <a:gd name="connsiteY389" fmla="*/ 684393 h 2962327"/>
                    <a:gd name="connsiteX390" fmla="*/ 1182905 w 3028217"/>
                    <a:gd name="connsiteY390" fmla="*/ 697847 h 2962327"/>
                    <a:gd name="connsiteX391" fmla="*/ 1179024 w 3028217"/>
                    <a:gd name="connsiteY391" fmla="*/ 699159 h 2962327"/>
                    <a:gd name="connsiteX392" fmla="*/ 1177845 w 3028217"/>
                    <a:gd name="connsiteY392" fmla="*/ 699023 h 2962327"/>
                    <a:gd name="connsiteX393" fmla="*/ 1166356 w 3028217"/>
                    <a:gd name="connsiteY393" fmla="*/ 703443 h 2962327"/>
                    <a:gd name="connsiteX394" fmla="*/ 1179024 w 3028217"/>
                    <a:gd name="connsiteY394" fmla="*/ 699159 h 2962327"/>
                    <a:gd name="connsiteX395" fmla="*/ 1188263 w 3028217"/>
                    <a:gd name="connsiteY395" fmla="*/ 700229 h 2962327"/>
                    <a:gd name="connsiteX396" fmla="*/ 1207313 w 3028217"/>
                    <a:gd name="connsiteY396" fmla="*/ 712016 h 2962327"/>
                    <a:gd name="connsiteX397" fmla="*/ 1205051 w 3028217"/>
                    <a:gd name="connsiteY397" fmla="*/ 754402 h 2962327"/>
                    <a:gd name="connsiteX398" fmla="*/ 1180854 w 3028217"/>
                    <a:gd name="connsiteY398" fmla="*/ 787924 h 2962327"/>
                    <a:gd name="connsiteX399" fmla="*/ 1187073 w 3028217"/>
                    <a:gd name="connsiteY399" fmla="*/ 807504 h 2962327"/>
                    <a:gd name="connsiteX400" fmla="*/ 1206361 w 3028217"/>
                    <a:gd name="connsiteY400" fmla="*/ 814886 h 2962327"/>
                    <a:gd name="connsiteX401" fmla="*/ 1213981 w 3028217"/>
                    <a:gd name="connsiteY401" fmla="*/ 828221 h 2962327"/>
                    <a:gd name="connsiteX402" fmla="*/ 1172071 w 3028217"/>
                    <a:gd name="connsiteY402" fmla="*/ 862511 h 2962327"/>
                    <a:gd name="connsiteX403" fmla="*/ 1115874 w 3028217"/>
                    <a:gd name="connsiteY403" fmla="*/ 854891 h 2962327"/>
                    <a:gd name="connsiteX404" fmla="*/ 1148259 w 3028217"/>
                    <a:gd name="connsiteY404" fmla="*/ 807266 h 2962327"/>
                    <a:gd name="connsiteX405" fmla="*/ 1173024 w 3028217"/>
                    <a:gd name="connsiteY405" fmla="*/ 780596 h 2962327"/>
                    <a:gd name="connsiteX406" fmla="*/ 1173125 w 3028217"/>
                    <a:gd name="connsiteY406" fmla="*/ 780684 h 2962327"/>
                    <a:gd name="connsiteX407" fmla="*/ 1174333 w 3028217"/>
                    <a:gd name="connsiteY407" fmla="*/ 770475 h 2962327"/>
                    <a:gd name="connsiteX408" fmla="*/ 1163498 w 3028217"/>
                    <a:gd name="connsiteY408" fmla="*/ 767261 h 2962327"/>
                    <a:gd name="connsiteX409" fmla="*/ 1124446 w 3028217"/>
                    <a:gd name="connsiteY409" fmla="*/ 787263 h 2962327"/>
                    <a:gd name="connsiteX410" fmla="*/ 1043483 w 3028217"/>
                    <a:gd name="connsiteY410" fmla="*/ 789168 h 2962327"/>
                    <a:gd name="connsiteX411" fmla="*/ 993953 w 3028217"/>
                    <a:gd name="connsiteY411" fmla="*/ 794883 h 2962327"/>
                    <a:gd name="connsiteX412" fmla="*/ 959663 w 3028217"/>
                    <a:gd name="connsiteY412" fmla="*/ 814886 h 2962327"/>
                    <a:gd name="connsiteX413" fmla="*/ 929183 w 3028217"/>
                    <a:gd name="connsiteY413" fmla="*/ 839651 h 2962327"/>
                    <a:gd name="connsiteX414" fmla="*/ 925100 w 3028217"/>
                    <a:gd name="connsiteY414" fmla="*/ 843462 h 2962327"/>
                    <a:gd name="connsiteX415" fmla="*/ 915848 w 3028217"/>
                    <a:gd name="connsiteY415" fmla="*/ 851081 h 2962327"/>
                    <a:gd name="connsiteX416" fmla="*/ 912991 w 3028217"/>
                    <a:gd name="connsiteY416" fmla="*/ 851081 h 2962327"/>
                    <a:gd name="connsiteX417" fmla="*/ 914896 w 3028217"/>
                    <a:gd name="connsiteY417" fmla="*/ 852986 h 2962327"/>
                    <a:gd name="connsiteX418" fmla="*/ 925100 w 3028217"/>
                    <a:gd name="connsiteY418" fmla="*/ 843462 h 2962327"/>
                    <a:gd name="connsiteX419" fmla="*/ 932041 w 3028217"/>
                    <a:gd name="connsiteY419" fmla="*/ 837746 h 2962327"/>
                    <a:gd name="connsiteX420" fmla="*/ 972998 w 3028217"/>
                    <a:gd name="connsiteY420" fmla="*/ 820601 h 2962327"/>
                    <a:gd name="connsiteX421" fmla="*/ 992048 w 3028217"/>
                    <a:gd name="connsiteY421" fmla="*/ 814886 h 2962327"/>
                    <a:gd name="connsiteX422" fmla="*/ 1023481 w 3028217"/>
                    <a:gd name="connsiteY422" fmla="*/ 819648 h 2962327"/>
                    <a:gd name="connsiteX423" fmla="*/ 1005383 w 3028217"/>
                    <a:gd name="connsiteY423" fmla="*/ 842508 h 2962327"/>
                    <a:gd name="connsiteX424" fmla="*/ 1006336 w 3028217"/>
                    <a:gd name="connsiteY424" fmla="*/ 854891 h 2962327"/>
                    <a:gd name="connsiteX425" fmla="*/ 1005383 w 3028217"/>
                    <a:gd name="connsiteY425" fmla="*/ 889181 h 2962327"/>
                    <a:gd name="connsiteX426" fmla="*/ 984428 w 3028217"/>
                    <a:gd name="connsiteY426" fmla="*/ 910136 h 2962327"/>
                    <a:gd name="connsiteX427" fmla="*/ 952043 w 3028217"/>
                    <a:gd name="connsiteY427" fmla="*/ 916803 h 2962327"/>
                    <a:gd name="connsiteX428" fmla="*/ 899656 w 3028217"/>
                    <a:gd name="connsiteY428" fmla="*/ 938711 h 2962327"/>
                    <a:gd name="connsiteX429" fmla="*/ 855841 w 3028217"/>
                    <a:gd name="connsiteY429" fmla="*/ 985383 h 2962327"/>
                    <a:gd name="connsiteX430" fmla="*/ 831076 w 3028217"/>
                    <a:gd name="connsiteY430" fmla="*/ 1003481 h 2962327"/>
                    <a:gd name="connsiteX431" fmla="*/ 738683 w 3028217"/>
                    <a:gd name="connsiteY431" fmla="*/ 1081586 h 2962327"/>
                    <a:gd name="connsiteX432" fmla="*/ 711061 w 3028217"/>
                    <a:gd name="connsiteY432" fmla="*/ 1115876 h 2962327"/>
                    <a:gd name="connsiteX433" fmla="*/ 666293 w 3028217"/>
                    <a:gd name="connsiteY433" fmla="*/ 1175883 h 2962327"/>
                    <a:gd name="connsiteX434" fmla="*/ 585331 w 3028217"/>
                    <a:gd name="connsiteY434" fmla="*/ 1230176 h 2962327"/>
                    <a:gd name="connsiteX435" fmla="*/ 559613 w 3028217"/>
                    <a:gd name="connsiteY435" fmla="*/ 1297803 h 2962327"/>
                    <a:gd name="connsiteX436" fmla="*/ 557708 w 3028217"/>
                    <a:gd name="connsiteY436" fmla="*/ 1386386 h 2962327"/>
                    <a:gd name="connsiteX437" fmla="*/ 542468 w 3028217"/>
                    <a:gd name="connsiteY437" fmla="*/ 1407341 h 2962327"/>
                    <a:gd name="connsiteX438" fmla="*/ 528181 w 3028217"/>
                    <a:gd name="connsiteY438" fmla="*/ 1387338 h 2962327"/>
                    <a:gd name="connsiteX439" fmla="*/ 519608 w 3028217"/>
                    <a:gd name="connsiteY439" fmla="*/ 1320663 h 2962327"/>
                    <a:gd name="connsiteX440" fmla="*/ 488176 w 3028217"/>
                    <a:gd name="connsiteY440" fmla="*/ 1283516 h 2962327"/>
                    <a:gd name="connsiteX441" fmla="*/ 429121 w 3028217"/>
                    <a:gd name="connsiteY441" fmla="*/ 1267323 h 2962327"/>
                    <a:gd name="connsiteX442" fmla="*/ 409118 w 3028217"/>
                    <a:gd name="connsiteY442" fmla="*/ 1268276 h 2962327"/>
                    <a:gd name="connsiteX443" fmla="*/ 336728 w 3028217"/>
                    <a:gd name="connsiteY443" fmla="*/ 1284468 h 2962327"/>
                    <a:gd name="connsiteX444" fmla="*/ 215761 w 3028217"/>
                    <a:gd name="connsiteY444" fmla="*/ 1373051 h 2962327"/>
                    <a:gd name="connsiteX445" fmla="*/ 189091 w 3028217"/>
                    <a:gd name="connsiteY445" fmla="*/ 1441631 h 2962327"/>
                    <a:gd name="connsiteX446" fmla="*/ 196711 w 3028217"/>
                    <a:gd name="connsiteY446" fmla="*/ 1544501 h 2962327"/>
                    <a:gd name="connsiteX447" fmla="*/ 244336 w 3028217"/>
                    <a:gd name="connsiteY447" fmla="*/ 1573076 h 2962327"/>
                    <a:gd name="connsiteX448" fmla="*/ 320536 w 3028217"/>
                    <a:gd name="connsiteY448" fmla="*/ 1514973 h 2962327"/>
                    <a:gd name="connsiteX449" fmla="*/ 387211 w 3028217"/>
                    <a:gd name="connsiteY449" fmla="*/ 1494971 h 2962327"/>
                    <a:gd name="connsiteX450" fmla="*/ 389116 w 3028217"/>
                    <a:gd name="connsiteY450" fmla="*/ 1515926 h 2962327"/>
                    <a:gd name="connsiteX451" fmla="*/ 340538 w 3028217"/>
                    <a:gd name="connsiteY451" fmla="*/ 1624511 h 2962327"/>
                    <a:gd name="connsiteX452" fmla="*/ 354826 w 3028217"/>
                    <a:gd name="connsiteY452" fmla="*/ 1644513 h 2962327"/>
                    <a:gd name="connsiteX453" fmla="*/ 410071 w 3028217"/>
                    <a:gd name="connsiteY453" fmla="*/ 1645466 h 2962327"/>
                    <a:gd name="connsiteX454" fmla="*/ 439598 w 3028217"/>
                    <a:gd name="connsiteY454" fmla="*/ 1687376 h 2962327"/>
                    <a:gd name="connsiteX455" fmla="*/ 426263 w 3028217"/>
                    <a:gd name="connsiteY455" fmla="*/ 1743573 h 2962327"/>
                    <a:gd name="connsiteX456" fmla="*/ 450076 w 3028217"/>
                    <a:gd name="connsiteY456" fmla="*/ 1813106 h 2962327"/>
                    <a:gd name="connsiteX457" fmla="*/ 499606 w 3028217"/>
                    <a:gd name="connsiteY457" fmla="*/ 1812153 h 2962327"/>
                    <a:gd name="connsiteX458" fmla="*/ 536753 w 3028217"/>
                    <a:gd name="connsiteY458" fmla="*/ 1818821 h 2962327"/>
                    <a:gd name="connsiteX459" fmla="*/ 577711 w 3028217"/>
                    <a:gd name="connsiteY459" fmla="*/ 1813106 h 2962327"/>
                    <a:gd name="connsiteX460" fmla="*/ 661531 w 3028217"/>
                    <a:gd name="connsiteY460" fmla="*/ 1754051 h 2962327"/>
                    <a:gd name="connsiteX461" fmla="*/ 672008 w 3028217"/>
                    <a:gd name="connsiteY461" fmla="*/ 1763576 h 2962327"/>
                    <a:gd name="connsiteX462" fmla="*/ 695821 w 3028217"/>
                    <a:gd name="connsiteY462" fmla="*/ 1768338 h 2962327"/>
                    <a:gd name="connsiteX463" fmla="*/ 741541 w 3028217"/>
                    <a:gd name="connsiteY463" fmla="*/ 1772148 h 2962327"/>
                    <a:gd name="connsiteX464" fmla="*/ 832028 w 3028217"/>
                    <a:gd name="connsiteY464" fmla="*/ 1788341 h 2962327"/>
                    <a:gd name="connsiteX465" fmla="*/ 865366 w 3028217"/>
                    <a:gd name="connsiteY465" fmla="*/ 1796913 h 2962327"/>
                    <a:gd name="connsiteX466" fmla="*/ 910133 w 3028217"/>
                    <a:gd name="connsiteY466" fmla="*/ 1838823 h 2962327"/>
                    <a:gd name="connsiteX467" fmla="*/ 1047293 w 3028217"/>
                    <a:gd name="connsiteY467" fmla="*/ 1918833 h 2962327"/>
                    <a:gd name="connsiteX468" fmla="*/ 1116826 w 3028217"/>
                    <a:gd name="connsiteY468" fmla="*/ 2036943 h 2962327"/>
                    <a:gd name="connsiteX469" fmla="*/ 1106348 w 3028217"/>
                    <a:gd name="connsiteY469" fmla="*/ 2056946 h 2962327"/>
                    <a:gd name="connsiteX470" fmla="*/ 1104443 w 3028217"/>
                    <a:gd name="connsiteY470" fmla="*/ 2099808 h 2962327"/>
                    <a:gd name="connsiteX471" fmla="*/ 1124446 w 3028217"/>
                    <a:gd name="connsiteY471" fmla="*/ 2102666 h 2962327"/>
                    <a:gd name="connsiteX472" fmla="*/ 1193026 w 3028217"/>
                    <a:gd name="connsiteY472" fmla="*/ 2077901 h 2962327"/>
                    <a:gd name="connsiteX473" fmla="*/ 1280656 w 3028217"/>
                    <a:gd name="connsiteY473" fmla="*/ 2123621 h 2962327"/>
                    <a:gd name="connsiteX474" fmla="*/ 1387336 w 3028217"/>
                    <a:gd name="connsiteY474" fmla="*/ 2172198 h 2962327"/>
                    <a:gd name="connsiteX475" fmla="*/ 1434008 w 3028217"/>
                    <a:gd name="connsiteY475" fmla="*/ 2199821 h 2962327"/>
                    <a:gd name="connsiteX476" fmla="*/ 1430198 w 3028217"/>
                    <a:gd name="connsiteY476" fmla="*/ 2282688 h 2962327"/>
                    <a:gd name="connsiteX477" fmla="*/ 1370191 w 3028217"/>
                    <a:gd name="connsiteY477" fmla="*/ 2373176 h 2962327"/>
                    <a:gd name="connsiteX478" fmla="*/ 1358761 w 3028217"/>
                    <a:gd name="connsiteY478" fmla="*/ 2423658 h 2962327"/>
                    <a:gd name="connsiteX479" fmla="*/ 1327328 w 3028217"/>
                    <a:gd name="connsiteY479" fmla="*/ 2600823 h 2962327"/>
                    <a:gd name="connsiteX480" fmla="*/ 1293991 w 3028217"/>
                    <a:gd name="connsiteY480" fmla="*/ 2626541 h 2962327"/>
                    <a:gd name="connsiteX481" fmla="*/ 1218743 w 3028217"/>
                    <a:gd name="connsiteY481" fmla="*/ 2661783 h 2962327"/>
                    <a:gd name="connsiteX482" fmla="*/ 1193026 w 3028217"/>
                    <a:gd name="connsiteY482" fmla="*/ 2710361 h 2962327"/>
                    <a:gd name="connsiteX483" fmla="*/ 1164451 w 3028217"/>
                    <a:gd name="connsiteY483" fmla="*/ 2832281 h 2962327"/>
                    <a:gd name="connsiteX484" fmla="*/ 1122541 w 3028217"/>
                    <a:gd name="connsiteY484" fmla="*/ 2910386 h 2962327"/>
                    <a:gd name="connsiteX485" fmla="*/ 1095871 w 3028217"/>
                    <a:gd name="connsiteY485" fmla="*/ 2929436 h 2962327"/>
                    <a:gd name="connsiteX486" fmla="*/ 1061581 w 3028217"/>
                    <a:gd name="connsiteY486" fmla="*/ 2922768 h 2962327"/>
                    <a:gd name="connsiteX487" fmla="*/ 1047293 w 3028217"/>
                    <a:gd name="connsiteY487" fmla="*/ 2929436 h 2962327"/>
                    <a:gd name="connsiteX488" fmla="*/ 1061581 w 3028217"/>
                    <a:gd name="connsiteY488" fmla="*/ 2956106 h 2962327"/>
                    <a:gd name="connsiteX489" fmla="*/ 1040626 w 3028217"/>
                    <a:gd name="connsiteY489" fmla="*/ 2959916 h 2962327"/>
                    <a:gd name="connsiteX490" fmla="*/ 783451 w 3028217"/>
                    <a:gd name="connsiteY490" fmla="*/ 2850378 h 2962327"/>
                    <a:gd name="connsiteX491" fmla="*/ 752971 w 3028217"/>
                    <a:gd name="connsiteY491" fmla="*/ 2805611 h 2962327"/>
                    <a:gd name="connsiteX492" fmla="*/ 737731 w 3028217"/>
                    <a:gd name="connsiteY492" fmla="*/ 2765606 h 2962327"/>
                    <a:gd name="connsiteX493" fmla="*/ 721538 w 3028217"/>
                    <a:gd name="connsiteY493" fmla="*/ 2564628 h 2962327"/>
                    <a:gd name="connsiteX494" fmla="*/ 670103 w 3028217"/>
                    <a:gd name="connsiteY494" fmla="*/ 2492238 h 2962327"/>
                    <a:gd name="connsiteX495" fmla="*/ 539611 w 3028217"/>
                    <a:gd name="connsiteY495" fmla="*/ 2337933 h 2962327"/>
                    <a:gd name="connsiteX496" fmla="*/ 473888 w 3028217"/>
                    <a:gd name="connsiteY496" fmla="*/ 2221728 h 2962327"/>
                    <a:gd name="connsiteX497" fmla="*/ 468173 w 3028217"/>
                    <a:gd name="connsiteY497" fmla="*/ 2148386 h 2962327"/>
                    <a:gd name="connsiteX498" fmla="*/ 471983 w 3028217"/>
                    <a:gd name="connsiteY498" fmla="*/ 2122668 h 2962327"/>
                    <a:gd name="connsiteX499" fmla="*/ 493891 w 3028217"/>
                    <a:gd name="connsiteY499" fmla="*/ 2021703 h 2962327"/>
                    <a:gd name="connsiteX500" fmla="*/ 538658 w 3028217"/>
                    <a:gd name="connsiteY500" fmla="*/ 1907403 h 2962327"/>
                    <a:gd name="connsiteX501" fmla="*/ 524371 w 3028217"/>
                    <a:gd name="connsiteY501" fmla="*/ 1854063 h 2962327"/>
                    <a:gd name="connsiteX502" fmla="*/ 499606 w 3028217"/>
                    <a:gd name="connsiteY502" fmla="*/ 1853111 h 2962327"/>
                    <a:gd name="connsiteX503" fmla="*/ 459601 w 3028217"/>
                    <a:gd name="connsiteY503" fmla="*/ 1860731 h 2962327"/>
                    <a:gd name="connsiteX504" fmla="*/ 408166 w 3028217"/>
                    <a:gd name="connsiteY504" fmla="*/ 1827393 h 2962327"/>
                    <a:gd name="connsiteX505" fmla="*/ 354826 w 3028217"/>
                    <a:gd name="connsiteY505" fmla="*/ 1742621 h 2962327"/>
                    <a:gd name="connsiteX506" fmla="*/ 322441 w 3028217"/>
                    <a:gd name="connsiteY506" fmla="*/ 1715951 h 2962327"/>
                    <a:gd name="connsiteX507" fmla="*/ 234811 w 3028217"/>
                    <a:gd name="connsiteY507" fmla="*/ 1658801 h 2962327"/>
                    <a:gd name="connsiteX508" fmla="*/ 206236 w 3028217"/>
                    <a:gd name="connsiteY508" fmla="*/ 1644513 h 2962327"/>
                    <a:gd name="connsiteX509" fmla="*/ 116701 w 3028217"/>
                    <a:gd name="connsiteY509" fmla="*/ 1622606 h 2962327"/>
                    <a:gd name="connsiteX510" fmla="*/ 28118 w 3028217"/>
                    <a:gd name="connsiteY510" fmla="*/ 1557836 h 2962327"/>
                    <a:gd name="connsiteX511" fmla="*/ 12878 w 3028217"/>
                    <a:gd name="connsiteY511" fmla="*/ 1499733 h 2962327"/>
                    <a:gd name="connsiteX512" fmla="*/ 10021 w 3028217"/>
                    <a:gd name="connsiteY512" fmla="*/ 1446393 h 2962327"/>
                    <a:gd name="connsiteX513" fmla="*/ 5258 w 3028217"/>
                    <a:gd name="connsiteY513" fmla="*/ 1410198 h 2962327"/>
                    <a:gd name="connsiteX514" fmla="*/ 45263 w 3028217"/>
                    <a:gd name="connsiteY514" fmla="*/ 1105398 h 2962327"/>
                    <a:gd name="connsiteX515" fmla="*/ 304343 w 3028217"/>
                    <a:gd name="connsiteY515" fmla="*/ 581523 h 2962327"/>
                    <a:gd name="connsiteX516" fmla="*/ 548183 w 3028217"/>
                    <a:gd name="connsiteY516" fmla="*/ 329111 h 2962327"/>
                    <a:gd name="connsiteX517" fmla="*/ 617716 w 3028217"/>
                    <a:gd name="connsiteY517" fmla="*/ 317681 h 2962327"/>
                    <a:gd name="connsiteX518" fmla="*/ 631051 w 3028217"/>
                    <a:gd name="connsiteY518" fmla="*/ 309108 h 2962327"/>
                    <a:gd name="connsiteX519" fmla="*/ 692011 w 3028217"/>
                    <a:gd name="connsiteY519" fmla="*/ 299583 h 2962327"/>
                    <a:gd name="connsiteX520" fmla="*/ 756781 w 3028217"/>
                    <a:gd name="connsiteY520" fmla="*/ 316728 h 2962327"/>
                    <a:gd name="connsiteX521" fmla="*/ 780593 w 3028217"/>
                    <a:gd name="connsiteY521" fmla="*/ 315776 h 2962327"/>
                    <a:gd name="connsiteX522" fmla="*/ 797738 w 3028217"/>
                    <a:gd name="connsiteY522" fmla="*/ 314823 h 2962327"/>
                    <a:gd name="connsiteX523" fmla="*/ 831076 w 3028217"/>
                    <a:gd name="connsiteY523" fmla="*/ 316728 h 2962327"/>
                    <a:gd name="connsiteX524" fmla="*/ 841553 w 3028217"/>
                    <a:gd name="connsiteY524" fmla="*/ 277676 h 2962327"/>
                    <a:gd name="connsiteX525" fmla="*/ 852031 w 3028217"/>
                    <a:gd name="connsiteY525" fmla="*/ 259578 h 2962327"/>
                    <a:gd name="connsiteX526" fmla="*/ 867152 w 3028217"/>
                    <a:gd name="connsiteY526" fmla="*/ 248624 h 2962327"/>
                    <a:gd name="connsiteX527" fmla="*/ 876026 w 3028217"/>
                    <a:gd name="connsiteY527" fmla="*/ 238011 h 2962327"/>
                    <a:gd name="connsiteX528" fmla="*/ 858921 w 3028217"/>
                    <a:gd name="connsiteY528" fmla="*/ 241392 h 2962327"/>
                    <a:gd name="connsiteX529" fmla="*/ 821551 w 3028217"/>
                    <a:gd name="connsiteY529" fmla="*/ 210048 h 2962327"/>
                    <a:gd name="connsiteX530" fmla="*/ 857746 w 3028217"/>
                    <a:gd name="connsiteY530" fmla="*/ 190998 h 2962327"/>
                    <a:gd name="connsiteX531" fmla="*/ 873343 w 3028217"/>
                    <a:gd name="connsiteY531" fmla="*/ 184331 h 2962327"/>
                    <a:gd name="connsiteX532" fmla="*/ 798215 w 3028217"/>
                    <a:gd name="connsiteY532" fmla="*/ 181949 h 2962327"/>
                    <a:gd name="connsiteX533" fmla="*/ 805359 w 3028217"/>
                    <a:gd name="connsiteY533" fmla="*/ 187188 h 2962327"/>
                    <a:gd name="connsiteX534" fmla="*/ 795834 w 3028217"/>
                    <a:gd name="connsiteY534" fmla="*/ 196713 h 2962327"/>
                    <a:gd name="connsiteX535" fmla="*/ 788214 w 3028217"/>
                    <a:gd name="connsiteY535" fmla="*/ 182426 h 2962327"/>
                    <a:gd name="connsiteX536" fmla="*/ 798215 w 3028217"/>
                    <a:gd name="connsiteY536" fmla="*/ 181949 h 2962327"/>
                    <a:gd name="connsiteX537" fmla="*/ 938708 w 3028217"/>
                    <a:gd name="connsiteY537" fmla="*/ 121466 h 2962327"/>
                    <a:gd name="connsiteX538" fmla="*/ 952043 w 3028217"/>
                    <a:gd name="connsiteY538" fmla="*/ 141468 h 2962327"/>
                    <a:gd name="connsiteX539" fmla="*/ 951037 w 3028217"/>
                    <a:gd name="connsiteY539" fmla="*/ 142501 h 2962327"/>
                    <a:gd name="connsiteX540" fmla="*/ 953949 w 3028217"/>
                    <a:gd name="connsiteY540" fmla="*/ 140516 h 2962327"/>
                    <a:gd name="connsiteX541" fmla="*/ 952996 w 3028217"/>
                    <a:gd name="connsiteY541" fmla="*/ 148136 h 2962327"/>
                    <a:gd name="connsiteX542" fmla="*/ 952996 w 3028217"/>
                    <a:gd name="connsiteY542" fmla="*/ 169091 h 2962327"/>
                    <a:gd name="connsiteX543" fmla="*/ 944424 w 3028217"/>
                    <a:gd name="connsiteY543" fmla="*/ 159804 h 2962327"/>
                    <a:gd name="connsiteX544" fmla="*/ 933131 w 3028217"/>
                    <a:gd name="connsiteY544" fmla="*/ 154863 h 2962327"/>
                    <a:gd name="connsiteX545" fmla="*/ 931088 w 3028217"/>
                    <a:gd name="connsiteY545" fmla="*/ 155756 h 2962327"/>
                    <a:gd name="connsiteX546" fmla="*/ 930136 w 3028217"/>
                    <a:gd name="connsiteY546" fmla="*/ 155756 h 2962327"/>
                    <a:gd name="connsiteX547" fmla="*/ 918706 w 3028217"/>
                    <a:gd name="connsiteY547" fmla="*/ 144326 h 2962327"/>
                    <a:gd name="connsiteX548" fmla="*/ 931088 w 3028217"/>
                    <a:gd name="connsiteY548" fmla="*/ 122418 h 2962327"/>
                    <a:gd name="connsiteX549" fmla="*/ 938708 w 3028217"/>
                    <a:gd name="connsiteY549" fmla="*/ 121466 h 2962327"/>
                    <a:gd name="connsiteX550" fmla="*/ 925373 w 3028217"/>
                    <a:gd name="connsiteY550" fmla="*/ 107178 h 2962327"/>
                    <a:gd name="connsiteX551" fmla="*/ 938708 w 3028217"/>
                    <a:gd name="connsiteY551" fmla="*/ 121465 h 2962327"/>
                    <a:gd name="connsiteX552" fmla="*/ 935851 w 3028217"/>
                    <a:gd name="connsiteY552" fmla="*/ 121465 h 2962327"/>
                    <a:gd name="connsiteX553" fmla="*/ 932993 w 3028217"/>
                    <a:gd name="connsiteY553" fmla="*/ 121465 h 2962327"/>
                    <a:gd name="connsiteX554" fmla="*/ 901561 w 3028217"/>
                    <a:gd name="connsiteY554" fmla="*/ 123370 h 2962327"/>
                    <a:gd name="connsiteX555" fmla="*/ 925373 w 3028217"/>
                    <a:gd name="connsiteY555" fmla="*/ 107178 h 2962327"/>
                    <a:gd name="connsiteX556" fmla="*/ 1021576 w 3028217"/>
                    <a:gd name="connsiteY556" fmla="*/ 71936 h 2962327"/>
                    <a:gd name="connsiteX557" fmla="*/ 1031101 w 3028217"/>
                    <a:gd name="connsiteY557" fmla="*/ 97653 h 2962327"/>
                    <a:gd name="connsiteX558" fmla="*/ 1000621 w 3028217"/>
                    <a:gd name="connsiteY558" fmla="*/ 92891 h 2962327"/>
                    <a:gd name="connsiteX559" fmla="*/ 1007288 w 3028217"/>
                    <a:gd name="connsiteY559" fmla="*/ 79556 h 2962327"/>
                    <a:gd name="connsiteX560" fmla="*/ 1021576 w 3028217"/>
                    <a:gd name="connsiteY560" fmla="*/ 71936 h 2962327"/>
                    <a:gd name="connsiteX561" fmla="*/ 1113849 w 3028217"/>
                    <a:gd name="connsiteY561" fmla="*/ 40265 h 2962327"/>
                    <a:gd name="connsiteX562" fmla="*/ 1159689 w 3028217"/>
                    <a:gd name="connsiteY562" fmla="*/ 51933 h 2962327"/>
                    <a:gd name="connsiteX563" fmla="*/ 1151116 w 3028217"/>
                    <a:gd name="connsiteY563" fmla="*/ 84318 h 2962327"/>
                    <a:gd name="connsiteX564" fmla="*/ 1111111 w 3028217"/>
                    <a:gd name="connsiteY564" fmla="*/ 92891 h 2962327"/>
                    <a:gd name="connsiteX565" fmla="*/ 1070153 w 3028217"/>
                    <a:gd name="connsiteY565" fmla="*/ 58601 h 2962327"/>
                    <a:gd name="connsiteX566" fmla="*/ 1113849 w 3028217"/>
                    <a:gd name="connsiteY566" fmla="*/ 40265 h 2962327"/>
                    <a:gd name="connsiteX567" fmla="*/ 1400760 w 3028217"/>
                    <a:gd name="connsiteY567" fmla="*/ 96 h 2962327"/>
                    <a:gd name="connsiteX568" fmla="*/ 1476871 w 3028217"/>
                    <a:gd name="connsiteY568" fmla="*/ 5260 h 2962327"/>
                    <a:gd name="connsiteX569" fmla="*/ 1611174 w 3028217"/>
                    <a:gd name="connsiteY569" fmla="*/ 9070 h 2962327"/>
                    <a:gd name="connsiteX570" fmla="*/ 1619746 w 3028217"/>
                    <a:gd name="connsiteY570" fmla="*/ 17643 h 2962327"/>
                    <a:gd name="connsiteX571" fmla="*/ 1646416 w 3028217"/>
                    <a:gd name="connsiteY571" fmla="*/ 28120 h 2962327"/>
                    <a:gd name="connsiteX572" fmla="*/ 1667371 w 3028217"/>
                    <a:gd name="connsiteY572" fmla="*/ 31930 h 2962327"/>
                    <a:gd name="connsiteX573" fmla="*/ 1742261 w 3028217"/>
                    <a:gd name="connsiteY573" fmla="*/ 11690 h 2962327"/>
                    <a:gd name="connsiteX574" fmla="*/ 1820723 w 3028217"/>
                    <a:gd name="connsiteY574" fmla="*/ 30025 h 2962327"/>
                    <a:gd name="connsiteX575" fmla="*/ 1901686 w 3028217"/>
                    <a:gd name="connsiteY575" fmla="*/ 45265 h 2962327"/>
                    <a:gd name="connsiteX576" fmla="*/ 1894066 w 3028217"/>
                    <a:gd name="connsiteY576" fmla="*/ 69078 h 2962327"/>
                    <a:gd name="connsiteX577" fmla="*/ 1955978 w 3028217"/>
                    <a:gd name="connsiteY577" fmla="*/ 55743 h 2962327"/>
                    <a:gd name="connsiteX578" fmla="*/ 1954073 w 3028217"/>
                    <a:gd name="connsiteY578" fmla="*/ 71935 h 2962327"/>
                    <a:gd name="connsiteX579" fmla="*/ 1935976 w 3028217"/>
                    <a:gd name="connsiteY579" fmla="*/ 103368 h 2962327"/>
                    <a:gd name="connsiteX580" fmla="*/ 1949311 w 3028217"/>
                    <a:gd name="connsiteY580" fmla="*/ 161470 h 2962327"/>
                    <a:gd name="connsiteX581" fmla="*/ 1894066 w 3028217"/>
                    <a:gd name="connsiteY581" fmla="*/ 171948 h 2962327"/>
                    <a:gd name="connsiteX582" fmla="*/ 1913116 w 3028217"/>
                    <a:gd name="connsiteY582" fmla="*/ 183378 h 2962327"/>
                    <a:gd name="connsiteX583" fmla="*/ 1907401 w 3028217"/>
                    <a:gd name="connsiteY583" fmla="*/ 196713 h 2962327"/>
                    <a:gd name="connsiteX584" fmla="*/ 1873111 w 3028217"/>
                    <a:gd name="connsiteY584" fmla="*/ 245290 h 2962327"/>
                    <a:gd name="connsiteX585" fmla="*/ 1866443 w 3028217"/>
                    <a:gd name="connsiteY585" fmla="*/ 267198 h 2962327"/>
                    <a:gd name="connsiteX586" fmla="*/ 1851203 w 3028217"/>
                    <a:gd name="connsiteY586" fmla="*/ 270055 h 2962327"/>
                    <a:gd name="connsiteX587" fmla="*/ 1866443 w 3028217"/>
                    <a:gd name="connsiteY587" fmla="*/ 313870 h 2962327"/>
                    <a:gd name="connsiteX588" fmla="*/ 1843583 w 3028217"/>
                    <a:gd name="connsiteY588" fmla="*/ 319585 h 2962327"/>
                    <a:gd name="connsiteX589" fmla="*/ 1819771 w 3028217"/>
                    <a:gd name="connsiteY589" fmla="*/ 300535 h 2962327"/>
                    <a:gd name="connsiteX590" fmla="*/ 1788338 w 3028217"/>
                    <a:gd name="connsiteY590" fmla="*/ 313870 h 2962327"/>
                    <a:gd name="connsiteX591" fmla="*/ 1800721 w 3028217"/>
                    <a:gd name="connsiteY591" fmla="*/ 315775 h 2962327"/>
                    <a:gd name="connsiteX592" fmla="*/ 1823581 w 3028217"/>
                    <a:gd name="connsiteY592" fmla="*/ 314823 h 2962327"/>
                    <a:gd name="connsiteX593" fmla="*/ 1833106 w 3028217"/>
                    <a:gd name="connsiteY593" fmla="*/ 317680 h 2962327"/>
                    <a:gd name="connsiteX594" fmla="*/ 1838821 w 3028217"/>
                    <a:gd name="connsiteY594" fmla="*/ 334825 h 2962327"/>
                    <a:gd name="connsiteX595" fmla="*/ 1715948 w 3028217"/>
                    <a:gd name="connsiteY595" fmla="*/ 370068 h 2962327"/>
                    <a:gd name="connsiteX596" fmla="*/ 1691183 w 3028217"/>
                    <a:gd name="connsiteY596" fmla="*/ 379593 h 2962327"/>
                    <a:gd name="connsiteX597" fmla="*/ 1586408 w 3028217"/>
                    <a:gd name="connsiteY597" fmla="*/ 430075 h 2962327"/>
                    <a:gd name="connsiteX598" fmla="*/ 1542593 w 3028217"/>
                    <a:gd name="connsiteY598" fmla="*/ 468175 h 2962327"/>
                    <a:gd name="connsiteX599" fmla="*/ 1480681 w 3028217"/>
                    <a:gd name="connsiteY599" fmla="*/ 555805 h 2962327"/>
                    <a:gd name="connsiteX600" fmla="*/ 1462583 w 3028217"/>
                    <a:gd name="connsiteY600" fmla="*/ 562473 h 2962327"/>
                    <a:gd name="connsiteX601" fmla="*/ 1385431 w 3028217"/>
                    <a:gd name="connsiteY601" fmla="*/ 462460 h 2962327"/>
                    <a:gd name="connsiteX602" fmla="*/ 1379716 w 3028217"/>
                    <a:gd name="connsiteY602" fmla="*/ 398643 h 2962327"/>
                    <a:gd name="connsiteX603" fmla="*/ 1441628 w 3028217"/>
                    <a:gd name="connsiteY603" fmla="*/ 335778 h 2962327"/>
                    <a:gd name="connsiteX604" fmla="*/ 1449248 w 3028217"/>
                    <a:gd name="connsiteY604" fmla="*/ 321490 h 2962327"/>
                    <a:gd name="connsiteX605" fmla="*/ 1461631 w 3028217"/>
                    <a:gd name="connsiteY605" fmla="*/ 300535 h 2962327"/>
                    <a:gd name="connsiteX606" fmla="*/ 1412101 w 3028217"/>
                    <a:gd name="connsiteY606" fmla="*/ 280533 h 2962327"/>
                    <a:gd name="connsiteX607" fmla="*/ 1434961 w 3028217"/>
                    <a:gd name="connsiteY607" fmla="*/ 215763 h 2962327"/>
                    <a:gd name="connsiteX608" fmla="*/ 1371143 w 3028217"/>
                    <a:gd name="connsiteY608" fmla="*/ 160518 h 2962327"/>
                    <a:gd name="connsiteX609" fmla="*/ 1331138 w 3028217"/>
                    <a:gd name="connsiteY609" fmla="*/ 162423 h 2962327"/>
                    <a:gd name="connsiteX610" fmla="*/ 1303516 w 3028217"/>
                    <a:gd name="connsiteY610" fmla="*/ 150040 h 2962327"/>
                    <a:gd name="connsiteX611" fmla="*/ 1313993 w 3028217"/>
                    <a:gd name="connsiteY611" fmla="*/ 130038 h 2962327"/>
                    <a:gd name="connsiteX612" fmla="*/ 1313041 w 3028217"/>
                    <a:gd name="connsiteY612" fmla="*/ 121465 h 2962327"/>
                    <a:gd name="connsiteX613" fmla="*/ 1323518 w 3028217"/>
                    <a:gd name="connsiteY613" fmla="*/ 96700 h 2962327"/>
                    <a:gd name="connsiteX614" fmla="*/ 1387336 w 3028217"/>
                    <a:gd name="connsiteY614" fmla="*/ 88128 h 2962327"/>
                    <a:gd name="connsiteX615" fmla="*/ 1394003 w 3028217"/>
                    <a:gd name="connsiteY615" fmla="*/ 68125 h 2962327"/>
                    <a:gd name="connsiteX616" fmla="*/ 1445438 w 3028217"/>
                    <a:gd name="connsiteY616" fmla="*/ 41455 h 2962327"/>
                    <a:gd name="connsiteX617" fmla="*/ 1471104 w 3028217"/>
                    <a:gd name="connsiteY617" fmla="*/ 35589 h 2962327"/>
                    <a:gd name="connsiteX618" fmla="*/ 1469608 w 3028217"/>
                    <a:gd name="connsiteY618" fmla="*/ 35026 h 2962327"/>
                    <a:gd name="connsiteX619" fmla="*/ 1456869 w 3028217"/>
                    <a:gd name="connsiteY619" fmla="*/ 34788 h 2962327"/>
                    <a:gd name="connsiteX620" fmla="*/ 1365429 w 3028217"/>
                    <a:gd name="connsiteY620" fmla="*/ 60505 h 2962327"/>
                    <a:gd name="connsiteX621" fmla="*/ 1208266 w 3028217"/>
                    <a:gd name="connsiteY621" fmla="*/ 122418 h 2962327"/>
                    <a:gd name="connsiteX622" fmla="*/ 1175881 w 3028217"/>
                    <a:gd name="connsiteY622" fmla="*/ 122418 h 2962327"/>
                    <a:gd name="connsiteX623" fmla="*/ 1187311 w 3028217"/>
                    <a:gd name="connsiteY623" fmla="*/ 142420 h 2962327"/>
                    <a:gd name="connsiteX624" fmla="*/ 1180644 w 3028217"/>
                    <a:gd name="connsiteY624" fmla="*/ 149088 h 2962327"/>
                    <a:gd name="connsiteX625" fmla="*/ 1158647 w 3028217"/>
                    <a:gd name="connsiteY625" fmla="*/ 153642 h 2962327"/>
                    <a:gd name="connsiteX626" fmla="*/ 1143520 w 3028217"/>
                    <a:gd name="connsiteY626" fmla="*/ 152466 h 2962327"/>
                    <a:gd name="connsiteX627" fmla="*/ 1148259 w 3028217"/>
                    <a:gd name="connsiteY627" fmla="*/ 153731 h 2962327"/>
                    <a:gd name="connsiteX628" fmla="*/ 1152069 w 3028217"/>
                    <a:gd name="connsiteY628" fmla="*/ 175758 h 2962327"/>
                    <a:gd name="connsiteX629" fmla="*/ 1029196 w 3028217"/>
                    <a:gd name="connsiteY629" fmla="*/ 182425 h 2962327"/>
                    <a:gd name="connsiteX630" fmla="*/ 1006336 w 3028217"/>
                    <a:gd name="connsiteY630" fmla="*/ 148135 h 2962327"/>
                    <a:gd name="connsiteX631" fmla="*/ 995859 w 3028217"/>
                    <a:gd name="connsiteY631" fmla="*/ 134800 h 2962327"/>
                    <a:gd name="connsiteX632" fmla="*/ 987286 w 3028217"/>
                    <a:gd name="connsiteY632" fmla="*/ 114798 h 2962327"/>
                    <a:gd name="connsiteX633" fmla="*/ 1049199 w 3028217"/>
                    <a:gd name="connsiteY633" fmla="*/ 134800 h 2962327"/>
                    <a:gd name="connsiteX634" fmla="*/ 1064439 w 3028217"/>
                    <a:gd name="connsiteY634" fmla="*/ 149088 h 2962327"/>
                    <a:gd name="connsiteX635" fmla="*/ 1095871 w 3028217"/>
                    <a:gd name="connsiteY635" fmla="*/ 149326 h 2962327"/>
                    <a:gd name="connsiteX636" fmla="*/ 1106484 w 3028217"/>
                    <a:gd name="connsiteY636" fmla="*/ 148924 h 2962327"/>
                    <a:gd name="connsiteX637" fmla="*/ 1093014 w 3028217"/>
                    <a:gd name="connsiteY637" fmla="*/ 149088 h 2962327"/>
                    <a:gd name="connsiteX638" fmla="*/ 1062534 w 3028217"/>
                    <a:gd name="connsiteY638" fmla="*/ 131943 h 2962327"/>
                    <a:gd name="connsiteX639" fmla="*/ 1133971 w 3028217"/>
                    <a:gd name="connsiteY639" fmla="*/ 110988 h 2962327"/>
                    <a:gd name="connsiteX640" fmla="*/ 1158736 w 3028217"/>
                    <a:gd name="connsiteY640" fmla="*/ 88128 h 2962327"/>
                    <a:gd name="connsiteX641" fmla="*/ 1173024 w 3028217"/>
                    <a:gd name="connsiteY641" fmla="*/ 73840 h 2962327"/>
                    <a:gd name="connsiteX642" fmla="*/ 1214934 w 3028217"/>
                    <a:gd name="connsiteY642" fmla="*/ 54790 h 2962327"/>
                    <a:gd name="connsiteX643" fmla="*/ 1275894 w 3028217"/>
                    <a:gd name="connsiteY643" fmla="*/ 44313 h 2962327"/>
                    <a:gd name="connsiteX644" fmla="*/ 1211124 w 3028217"/>
                    <a:gd name="connsiteY644" fmla="*/ 51933 h 2962327"/>
                    <a:gd name="connsiteX645" fmla="*/ 1174929 w 3028217"/>
                    <a:gd name="connsiteY645" fmla="*/ 39550 h 2962327"/>
                    <a:gd name="connsiteX646" fmla="*/ 1174929 w 3028217"/>
                    <a:gd name="connsiteY646" fmla="*/ 26215 h 2962327"/>
                    <a:gd name="connsiteX647" fmla="*/ 1400760 w 3028217"/>
                    <a:gd name="connsiteY647" fmla="*/ 96 h 2962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</a:cxnLst>
                  <a:rect l="l" t="t" r="r" b="b"/>
                  <a:pathLst>
                    <a:path w="3028217" h="2962327">
                      <a:moveTo>
                        <a:pt x="2863236" y="2049564"/>
                      </a:moveTo>
                      <a:cubicBezTo>
                        <a:pt x="2854902" y="2049564"/>
                        <a:pt x="2847996" y="2053612"/>
                        <a:pt x="2844662" y="2065518"/>
                      </a:cubicBezTo>
                      <a:cubicBezTo>
                        <a:pt x="2840852" y="2080758"/>
                        <a:pt x="2821802" y="2104571"/>
                        <a:pt x="2847519" y="2116953"/>
                      </a:cubicBezTo>
                      <a:cubicBezTo>
                        <a:pt x="2878000" y="2131241"/>
                        <a:pt x="2877047" y="2098856"/>
                        <a:pt x="2887525" y="2084568"/>
                      </a:cubicBezTo>
                      <a:cubicBezTo>
                        <a:pt x="2888477" y="2083616"/>
                        <a:pt x="2889430" y="2080758"/>
                        <a:pt x="2890382" y="2078853"/>
                      </a:cubicBezTo>
                      <a:cubicBezTo>
                        <a:pt x="2895144" y="2071233"/>
                        <a:pt x="2896097" y="2064566"/>
                        <a:pt x="2890382" y="2057898"/>
                      </a:cubicBezTo>
                      <a:cubicBezTo>
                        <a:pt x="2881334" y="2053612"/>
                        <a:pt x="2871571" y="2049564"/>
                        <a:pt x="2863236" y="2049564"/>
                      </a:cubicBezTo>
                      <a:close/>
                      <a:moveTo>
                        <a:pt x="2453184" y="1703568"/>
                      </a:moveTo>
                      <a:cubicBezTo>
                        <a:pt x="2446516" y="1700711"/>
                        <a:pt x="2442706" y="1708331"/>
                        <a:pt x="2444611" y="1714046"/>
                      </a:cubicBezTo>
                      <a:cubicBezTo>
                        <a:pt x="2448421" y="1725476"/>
                        <a:pt x="2452231" y="1738811"/>
                        <a:pt x="2467471" y="1740716"/>
                      </a:cubicBezTo>
                      <a:cubicBezTo>
                        <a:pt x="2475091" y="1741668"/>
                        <a:pt x="2480806" y="1736906"/>
                        <a:pt x="2482711" y="1728333"/>
                      </a:cubicBezTo>
                      <a:cubicBezTo>
                        <a:pt x="2473186" y="1720713"/>
                        <a:pt x="2463661" y="1710236"/>
                        <a:pt x="2453184" y="1703568"/>
                      </a:cubicBezTo>
                      <a:close/>
                      <a:moveTo>
                        <a:pt x="802501" y="1583553"/>
                      </a:moveTo>
                      <a:cubicBezTo>
                        <a:pt x="805359" y="1585458"/>
                        <a:pt x="811074" y="1586410"/>
                        <a:pt x="812026" y="1589268"/>
                      </a:cubicBezTo>
                      <a:cubicBezTo>
                        <a:pt x="814884" y="1596888"/>
                        <a:pt x="807264" y="1597840"/>
                        <a:pt x="802501" y="1599745"/>
                      </a:cubicBezTo>
                      <a:cubicBezTo>
                        <a:pt x="797739" y="1601650"/>
                        <a:pt x="792976" y="1598793"/>
                        <a:pt x="792024" y="1594030"/>
                      </a:cubicBezTo>
                      <a:cubicBezTo>
                        <a:pt x="788214" y="1586410"/>
                        <a:pt x="794881" y="1585458"/>
                        <a:pt x="802501" y="1583553"/>
                      </a:cubicBezTo>
                      <a:close/>
                      <a:moveTo>
                        <a:pt x="573901" y="1577838"/>
                      </a:moveTo>
                      <a:cubicBezTo>
                        <a:pt x="581521" y="1579743"/>
                        <a:pt x="588189" y="1582600"/>
                        <a:pt x="592951" y="1589268"/>
                      </a:cubicBezTo>
                      <a:cubicBezTo>
                        <a:pt x="592951" y="1594982"/>
                        <a:pt x="589141" y="1596888"/>
                        <a:pt x="584379" y="1596888"/>
                      </a:cubicBezTo>
                      <a:cubicBezTo>
                        <a:pt x="575806" y="1597840"/>
                        <a:pt x="568186" y="1595935"/>
                        <a:pt x="565329" y="1587363"/>
                      </a:cubicBezTo>
                      <a:cubicBezTo>
                        <a:pt x="562471" y="1580695"/>
                        <a:pt x="568186" y="1576885"/>
                        <a:pt x="573901" y="1577838"/>
                      </a:cubicBezTo>
                      <a:close/>
                      <a:moveTo>
                        <a:pt x="698678" y="1550216"/>
                      </a:moveTo>
                      <a:cubicBezTo>
                        <a:pt x="729158" y="1545453"/>
                        <a:pt x="746303" y="1560693"/>
                        <a:pt x="763448" y="1592126"/>
                      </a:cubicBezTo>
                      <a:cubicBezTo>
                        <a:pt x="731063" y="1576886"/>
                        <a:pt x="706298" y="1611176"/>
                        <a:pt x="678676" y="1592126"/>
                      </a:cubicBezTo>
                      <a:cubicBezTo>
                        <a:pt x="675818" y="1573076"/>
                        <a:pt x="667246" y="1551168"/>
                        <a:pt x="698678" y="1550216"/>
                      </a:cubicBezTo>
                      <a:close/>
                      <a:moveTo>
                        <a:pt x="492939" y="1460681"/>
                      </a:moveTo>
                      <a:cubicBezTo>
                        <a:pt x="518656" y="1456871"/>
                        <a:pt x="541516" y="1464491"/>
                        <a:pt x="562471" y="1479731"/>
                      </a:cubicBezTo>
                      <a:cubicBezTo>
                        <a:pt x="590094" y="1499733"/>
                        <a:pt x="618669" y="1515926"/>
                        <a:pt x="646291" y="1537833"/>
                      </a:cubicBezTo>
                      <a:cubicBezTo>
                        <a:pt x="620574" y="1545453"/>
                        <a:pt x="593904" y="1560693"/>
                        <a:pt x="577711" y="1525451"/>
                      </a:cubicBezTo>
                      <a:cubicBezTo>
                        <a:pt x="567234" y="1503543"/>
                        <a:pt x="541516" y="1503543"/>
                        <a:pt x="527229" y="1487351"/>
                      </a:cubicBezTo>
                      <a:lnTo>
                        <a:pt x="525032" y="1486533"/>
                      </a:lnTo>
                      <a:lnTo>
                        <a:pt x="527229" y="1488303"/>
                      </a:lnTo>
                      <a:cubicBezTo>
                        <a:pt x="502464" y="1486398"/>
                        <a:pt x="475794" y="1465443"/>
                        <a:pt x="451029" y="1494971"/>
                      </a:cubicBezTo>
                      <a:cubicBezTo>
                        <a:pt x="453886" y="1467348"/>
                        <a:pt x="471984" y="1461633"/>
                        <a:pt x="492939" y="1460681"/>
                      </a:cubicBezTo>
                      <a:close/>
                      <a:moveTo>
                        <a:pt x="592475" y="1413889"/>
                      </a:moveTo>
                      <a:cubicBezTo>
                        <a:pt x="594380" y="1414008"/>
                        <a:pt x="596285" y="1414485"/>
                        <a:pt x="596761" y="1414961"/>
                      </a:cubicBezTo>
                      <a:cubicBezTo>
                        <a:pt x="605334" y="1423533"/>
                        <a:pt x="603428" y="1433058"/>
                        <a:pt x="595809" y="1447346"/>
                      </a:cubicBezTo>
                      <a:cubicBezTo>
                        <a:pt x="589141" y="1434011"/>
                        <a:pt x="579616" y="1426391"/>
                        <a:pt x="588189" y="1414961"/>
                      </a:cubicBezTo>
                      <a:cubicBezTo>
                        <a:pt x="588665" y="1414009"/>
                        <a:pt x="590570" y="1413770"/>
                        <a:pt x="592475" y="1413889"/>
                      </a:cubicBezTo>
                      <a:close/>
                      <a:moveTo>
                        <a:pt x="2633206" y="1174931"/>
                      </a:moveTo>
                      <a:cubicBezTo>
                        <a:pt x="2646541" y="1176836"/>
                        <a:pt x="2659876" y="1178741"/>
                        <a:pt x="2673211" y="1180646"/>
                      </a:cubicBezTo>
                      <a:cubicBezTo>
                        <a:pt x="2657018" y="1197791"/>
                        <a:pt x="2645588" y="1186361"/>
                        <a:pt x="2633206" y="1174931"/>
                      </a:cubicBezTo>
                      <a:close/>
                      <a:moveTo>
                        <a:pt x="2477948" y="1095873"/>
                      </a:moveTo>
                      <a:cubicBezTo>
                        <a:pt x="2477948" y="1101588"/>
                        <a:pt x="2478901" y="1106350"/>
                        <a:pt x="2484616" y="1110160"/>
                      </a:cubicBezTo>
                      <a:cubicBezTo>
                        <a:pt x="2478901" y="1119685"/>
                        <a:pt x="2464613" y="1121590"/>
                        <a:pt x="2464613" y="1135878"/>
                      </a:cubicBezTo>
                      <a:cubicBezTo>
                        <a:pt x="2464613" y="1153023"/>
                        <a:pt x="2454136" y="1151118"/>
                        <a:pt x="2444611" y="1144450"/>
                      </a:cubicBezTo>
                      <a:cubicBezTo>
                        <a:pt x="2434133" y="1136830"/>
                        <a:pt x="2413178" y="1133020"/>
                        <a:pt x="2415083" y="1119685"/>
                      </a:cubicBezTo>
                      <a:cubicBezTo>
                        <a:pt x="2417941" y="1101588"/>
                        <a:pt x="2436038" y="1116828"/>
                        <a:pt x="2446516" y="1114923"/>
                      </a:cubicBezTo>
                      <a:cubicBezTo>
                        <a:pt x="2458898" y="1112065"/>
                        <a:pt x="2470329" y="1106350"/>
                        <a:pt x="2477948" y="1095873"/>
                      </a:cubicBezTo>
                      <a:close/>
                      <a:moveTo>
                        <a:pt x="2344599" y="1039676"/>
                      </a:moveTo>
                      <a:cubicBezTo>
                        <a:pt x="2358886" y="1039676"/>
                        <a:pt x="2352219" y="1056821"/>
                        <a:pt x="2355076" y="1066346"/>
                      </a:cubicBezTo>
                      <a:cubicBezTo>
                        <a:pt x="2354124" y="1077776"/>
                        <a:pt x="2356981" y="1093016"/>
                        <a:pt x="2341741" y="1092063"/>
                      </a:cubicBezTo>
                      <a:cubicBezTo>
                        <a:pt x="2328406" y="1091111"/>
                        <a:pt x="2329359" y="1075871"/>
                        <a:pt x="2328406" y="1065393"/>
                      </a:cubicBezTo>
                      <a:cubicBezTo>
                        <a:pt x="2327454" y="1053011"/>
                        <a:pt x="2331264" y="1039676"/>
                        <a:pt x="2344599" y="1039676"/>
                      </a:cubicBezTo>
                      <a:close/>
                      <a:moveTo>
                        <a:pt x="699631" y="966334"/>
                      </a:moveTo>
                      <a:cubicBezTo>
                        <a:pt x="671056" y="960619"/>
                        <a:pt x="648196" y="971096"/>
                        <a:pt x="616764" y="992051"/>
                      </a:cubicBezTo>
                      <a:cubicBezTo>
                        <a:pt x="652959" y="990146"/>
                        <a:pt x="677724" y="983478"/>
                        <a:pt x="699631" y="966334"/>
                      </a:cubicBezTo>
                      <a:close/>
                      <a:moveTo>
                        <a:pt x="2786559" y="938711"/>
                      </a:moveTo>
                      <a:cubicBezTo>
                        <a:pt x="2796084" y="944426"/>
                        <a:pt x="2804656" y="939663"/>
                        <a:pt x="2814181" y="938711"/>
                      </a:cubicBezTo>
                      <a:cubicBezTo>
                        <a:pt x="2814181" y="940616"/>
                        <a:pt x="2814181" y="943473"/>
                        <a:pt x="2814181" y="945378"/>
                      </a:cubicBezTo>
                      <a:cubicBezTo>
                        <a:pt x="2803704" y="949188"/>
                        <a:pt x="2791321" y="959666"/>
                        <a:pt x="2786559" y="938711"/>
                      </a:cubicBezTo>
                      <a:close/>
                      <a:moveTo>
                        <a:pt x="737731" y="935019"/>
                      </a:moveTo>
                      <a:cubicBezTo>
                        <a:pt x="726540" y="936091"/>
                        <a:pt x="714872" y="940139"/>
                        <a:pt x="702489" y="951093"/>
                      </a:cubicBezTo>
                      <a:cubicBezTo>
                        <a:pt x="731064" y="951093"/>
                        <a:pt x="753924" y="958713"/>
                        <a:pt x="770116" y="936805"/>
                      </a:cubicBezTo>
                      <a:cubicBezTo>
                        <a:pt x="759639" y="935853"/>
                        <a:pt x="748923" y="933948"/>
                        <a:pt x="737731" y="935019"/>
                      </a:cubicBezTo>
                      <a:close/>
                      <a:moveTo>
                        <a:pt x="619383" y="880251"/>
                      </a:moveTo>
                      <a:cubicBezTo>
                        <a:pt x="616526" y="879417"/>
                        <a:pt x="612477" y="880608"/>
                        <a:pt x="608191" y="882513"/>
                      </a:cubicBezTo>
                      <a:cubicBezTo>
                        <a:pt x="589141" y="887276"/>
                        <a:pt x="539611" y="951093"/>
                        <a:pt x="541516" y="968238"/>
                      </a:cubicBezTo>
                      <a:cubicBezTo>
                        <a:pt x="543421" y="979668"/>
                        <a:pt x="550089" y="980621"/>
                        <a:pt x="558661" y="975858"/>
                      </a:cubicBezTo>
                      <a:cubicBezTo>
                        <a:pt x="569139" y="970143"/>
                        <a:pt x="576759" y="960618"/>
                        <a:pt x="578664" y="949188"/>
                      </a:cubicBezTo>
                      <a:cubicBezTo>
                        <a:pt x="582474" y="920613"/>
                        <a:pt x="601524" y="904421"/>
                        <a:pt x="623431" y="890133"/>
                      </a:cubicBezTo>
                      <a:cubicBezTo>
                        <a:pt x="623907" y="883942"/>
                        <a:pt x="622241" y="881084"/>
                        <a:pt x="619383" y="880251"/>
                      </a:cubicBezTo>
                      <a:close/>
                      <a:moveTo>
                        <a:pt x="659626" y="872036"/>
                      </a:moveTo>
                      <a:cubicBezTo>
                        <a:pt x="653911" y="870131"/>
                        <a:pt x="645339" y="876798"/>
                        <a:pt x="647244" y="879656"/>
                      </a:cubicBezTo>
                      <a:cubicBezTo>
                        <a:pt x="657721" y="901563"/>
                        <a:pt x="632956" y="928233"/>
                        <a:pt x="657721" y="950141"/>
                      </a:cubicBezTo>
                      <a:cubicBezTo>
                        <a:pt x="667246" y="936806"/>
                        <a:pt x="676771" y="926328"/>
                        <a:pt x="683439" y="913946"/>
                      </a:cubicBezTo>
                      <a:cubicBezTo>
                        <a:pt x="691059" y="897753"/>
                        <a:pt x="704394" y="924423"/>
                        <a:pt x="711061" y="910136"/>
                      </a:cubicBezTo>
                      <a:cubicBezTo>
                        <a:pt x="713919" y="903468"/>
                        <a:pt x="713919" y="896801"/>
                        <a:pt x="709156" y="891086"/>
                      </a:cubicBezTo>
                      <a:cubicBezTo>
                        <a:pt x="696774" y="875846"/>
                        <a:pt x="676771" y="876798"/>
                        <a:pt x="659626" y="872036"/>
                      </a:cubicBezTo>
                      <a:close/>
                      <a:moveTo>
                        <a:pt x="620410" y="803828"/>
                      </a:moveTo>
                      <a:cubicBezTo>
                        <a:pt x="614918" y="803575"/>
                        <a:pt x="609144" y="804646"/>
                        <a:pt x="603429" y="807266"/>
                      </a:cubicBezTo>
                      <a:cubicBezTo>
                        <a:pt x="579616" y="817743"/>
                        <a:pt x="555804" y="830126"/>
                        <a:pt x="532944" y="841556"/>
                      </a:cubicBezTo>
                      <a:cubicBezTo>
                        <a:pt x="530086" y="850128"/>
                        <a:pt x="536754" y="852033"/>
                        <a:pt x="541516" y="855843"/>
                      </a:cubicBezTo>
                      <a:cubicBezTo>
                        <a:pt x="561519" y="852986"/>
                        <a:pt x="579616" y="838698"/>
                        <a:pt x="602476" y="859653"/>
                      </a:cubicBezTo>
                      <a:cubicBezTo>
                        <a:pt x="617716" y="874893"/>
                        <a:pt x="654864" y="853938"/>
                        <a:pt x="652959" y="835841"/>
                      </a:cubicBezTo>
                      <a:cubicBezTo>
                        <a:pt x="650815" y="817267"/>
                        <a:pt x="636885" y="804587"/>
                        <a:pt x="620410" y="803828"/>
                      </a:cubicBezTo>
                      <a:close/>
                      <a:moveTo>
                        <a:pt x="2051228" y="690108"/>
                      </a:moveTo>
                      <a:cubicBezTo>
                        <a:pt x="2066468" y="695823"/>
                        <a:pt x="2079803" y="697728"/>
                        <a:pt x="2074088" y="722493"/>
                      </a:cubicBezTo>
                      <a:cubicBezTo>
                        <a:pt x="2066468" y="753925"/>
                        <a:pt x="2053133" y="773928"/>
                        <a:pt x="2021701" y="782500"/>
                      </a:cubicBezTo>
                      <a:cubicBezTo>
                        <a:pt x="2009318" y="785358"/>
                        <a:pt x="1997888" y="785358"/>
                        <a:pt x="2000746" y="772023"/>
                      </a:cubicBezTo>
                      <a:cubicBezTo>
                        <a:pt x="2006461" y="745353"/>
                        <a:pt x="2008366" y="714873"/>
                        <a:pt x="2036941" y="698680"/>
                      </a:cubicBezTo>
                      <a:cubicBezTo>
                        <a:pt x="2040751" y="694870"/>
                        <a:pt x="2045513" y="692965"/>
                        <a:pt x="2051228" y="690108"/>
                      </a:cubicBezTo>
                      <a:close/>
                      <a:moveTo>
                        <a:pt x="2111236" y="608669"/>
                      </a:moveTo>
                      <a:cubicBezTo>
                        <a:pt x="2115046" y="609621"/>
                        <a:pt x="2116951" y="613431"/>
                        <a:pt x="2113141" y="623433"/>
                      </a:cubicBezTo>
                      <a:cubicBezTo>
                        <a:pt x="2113141" y="624385"/>
                        <a:pt x="2112189" y="625338"/>
                        <a:pt x="2111236" y="626290"/>
                      </a:cubicBezTo>
                      <a:cubicBezTo>
                        <a:pt x="2147431" y="643435"/>
                        <a:pt x="2126476" y="692013"/>
                        <a:pt x="2159814" y="711063"/>
                      </a:cubicBezTo>
                      <a:cubicBezTo>
                        <a:pt x="2178864" y="721540"/>
                        <a:pt x="2174101" y="752020"/>
                        <a:pt x="2199819" y="758688"/>
                      </a:cubicBezTo>
                      <a:cubicBezTo>
                        <a:pt x="2206486" y="760593"/>
                        <a:pt x="2189341" y="798693"/>
                        <a:pt x="2176959" y="800598"/>
                      </a:cubicBezTo>
                      <a:cubicBezTo>
                        <a:pt x="2149336" y="805360"/>
                        <a:pt x="2120761" y="810123"/>
                        <a:pt x="2092186" y="814885"/>
                      </a:cubicBezTo>
                      <a:cubicBezTo>
                        <a:pt x="2089329" y="799645"/>
                        <a:pt x="2128381" y="789168"/>
                        <a:pt x="2092186" y="777738"/>
                      </a:cubicBezTo>
                      <a:cubicBezTo>
                        <a:pt x="2098854" y="765355"/>
                        <a:pt x="2098854" y="749163"/>
                        <a:pt x="2111236" y="740590"/>
                      </a:cubicBezTo>
                      <a:cubicBezTo>
                        <a:pt x="2127429" y="729160"/>
                        <a:pt x="2118856" y="712015"/>
                        <a:pt x="2110284" y="710110"/>
                      </a:cubicBezTo>
                      <a:cubicBezTo>
                        <a:pt x="2086471" y="705348"/>
                        <a:pt x="2087424" y="682488"/>
                        <a:pt x="2076946" y="669153"/>
                      </a:cubicBezTo>
                      <a:cubicBezTo>
                        <a:pt x="2062659" y="651055"/>
                        <a:pt x="2076946" y="617718"/>
                        <a:pt x="2097901" y="611050"/>
                      </a:cubicBezTo>
                      <a:cubicBezTo>
                        <a:pt x="2101711" y="609621"/>
                        <a:pt x="2107426" y="607716"/>
                        <a:pt x="2111236" y="608669"/>
                      </a:cubicBezTo>
                      <a:close/>
                      <a:moveTo>
                        <a:pt x="927279" y="479605"/>
                      </a:moveTo>
                      <a:cubicBezTo>
                        <a:pt x="932041" y="477700"/>
                        <a:pt x="935851" y="480558"/>
                        <a:pt x="933946" y="486273"/>
                      </a:cubicBezTo>
                      <a:cubicBezTo>
                        <a:pt x="932041" y="490083"/>
                        <a:pt x="929184" y="492941"/>
                        <a:pt x="929184" y="493893"/>
                      </a:cubicBezTo>
                      <a:cubicBezTo>
                        <a:pt x="919659" y="493893"/>
                        <a:pt x="917754" y="491035"/>
                        <a:pt x="919659" y="488178"/>
                      </a:cubicBezTo>
                      <a:cubicBezTo>
                        <a:pt x="921564" y="484368"/>
                        <a:pt x="924421" y="480558"/>
                        <a:pt x="927279" y="479605"/>
                      </a:cubicBezTo>
                      <a:close/>
                      <a:moveTo>
                        <a:pt x="1938089" y="417931"/>
                      </a:moveTo>
                      <a:cubicBezTo>
                        <a:pt x="1948537" y="420431"/>
                        <a:pt x="1955503" y="431504"/>
                        <a:pt x="1959789" y="441505"/>
                      </a:cubicBezTo>
                      <a:cubicBezTo>
                        <a:pt x="1967409" y="457698"/>
                        <a:pt x="1952169" y="461508"/>
                        <a:pt x="1940739" y="466270"/>
                      </a:cubicBezTo>
                      <a:cubicBezTo>
                        <a:pt x="1909306" y="478653"/>
                        <a:pt x="1880731" y="501513"/>
                        <a:pt x="1842631" y="480558"/>
                      </a:cubicBezTo>
                      <a:cubicBezTo>
                        <a:pt x="1829296" y="472938"/>
                        <a:pt x="1832154" y="467223"/>
                        <a:pt x="1832154" y="458650"/>
                      </a:cubicBezTo>
                      <a:cubicBezTo>
                        <a:pt x="1828344" y="450078"/>
                        <a:pt x="1835964" y="442458"/>
                        <a:pt x="1833106" y="431980"/>
                      </a:cubicBezTo>
                      <a:cubicBezTo>
                        <a:pt x="1828344" y="420550"/>
                        <a:pt x="1835011" y="416740"/>
                        <a:pt x="1845489" y="423408"/>
                      </a:cubicBezTo>
                      <a:cubicBezTo>
                        <a:pt x="1847394" y="430075"/>
                        <a:pt x="1849299" y="439600"/>
                        <a:pt x="1857871" y="432933"/>
                      </a:cubicBezTo>
                      <a:cubicBezTo>
                        <a:pt x="1878826" y="418645"/>
                        <a:pt x="1903591" y="426265"/>
                        <a:pt x="1926451" y="418645"/>
                      </a:cubicBezTo>
                      <a:cubicBezTo>
                        <a:pt x="1930737" y="417216"/>
                        <a:pt x="1934607" y="417097"/>
                        <a:pt x="1938089" y="417931"/>
                      </a:cubicBezTo>
                      <a:close/>
                      <a:moveTo>
                        <a:pt x="904419" y="389118"/>
                      </a:moveTo>
                      <a:cubicBezTo>
                        <a:pt x="915849" y="404358"/>
                        <a:pt x="928231" y="418646"/>
                        <a:pt x="938709" y="433886"/>
                      </a:cubicBezTo>
                      <a:cubicBezTo>
                        <a:pt x="940614" y="436743"/>
                        <a:pt x="940614" y="441505"/>
                        <a:pt x="942519" y="446268"/>
                      </a:cubicBezTo>
                      <a:cubicBezTo>
                        <a:pt x="938709" y="447221"/>
                        <a:pt x="932041" y="450078"/>
                        <a:pt x="931089" y="449125"/>
                      </a:cubicBezTo>
                      <a:cubicBezTo>
                        <a:pt x="912991" y="426266"/>
                        <a:pt x="896799" y="440553"/>
                        <a:pt x="878701" y="449125"/>
                      </a:cubicBezTo>
                      <a:cubicBezTo>
                        <a:pt x="871081" y="452936"/>
                        <a:pt x="863461" y="446268"/>
                        <a:pt x="856794" y="443411"/>
                      </a:cubicBezTo>
                      <a:cubicBezTo>
                        <a:pt x="835839" y="424361"/>
                        <a:pt x="864414" y="422455"/>
                        <a:pt x="867271" y="412930"/>
                      </a:cubicBezTo>
                      <a:cubicBezTo>
                        <a:pt x="878701" y="402453"/>
                        <a:pt x="887274" y="388166"/>
                        <a:pt x="904419" y="389118"/>
                      </a:cubicBezTo>
                      <a:close/>
                      <a:moveTo>
                        <a:pt x="1062534" y="340541"/>
                      </a:moveTo>
                      <a:cubicBezTo>
                        <a:pt x="1073011" y="340541"/>
                        <a:pt x="1082536" y="340541"/>
                        <a:pt x="1083489" y="353876"/>
                      </a:cubicBezTo>
                      <a:cubicBezTo>
                        <a:pt x="1073964" y="356733"/>
                        <a:pt x="1066344" y="373878"/>
                        <a:pt x="1053961" y="360543"/>
                      </a:cubicBezTo>
                      <a:cubicBezTo>
                        <a:pt x="1045389" y="351018"/>
                        <a:pt x="1054914" y="345303"/>
                        <a:pt x="1062534" y="340541"/>
                      </a:cubicBezTo>
                      <a:close/>
                      <a:moveTo>
                        <a:pt x="2471113" y="336025"/>
                      </a:moveTo>
                      <a:cubicBezTo>
                        <a:pt x="2489315" y="339763"/>
                        <a:pt x="2505689" y="355066"/>
                        <a:pt x="2521763" y="370068"/>
                      </a:cubicBezTo>
                      <a:cubicBezTo>
                        <a:pt x="2652256" y="491988"/>
                        <a:pt x="2764651" y="627243"/>
                        <a:pt x="2848471" y="785358"/>
                      </a:cubicBezTo>
                      <a:cubicBezTo>
                        <a:pt x="2875141" y="835841"/>
                        <a:pt x="2898953" y="887276"/>
                        <a:pt x="2920861" y="940616"/>
                      </a:cubicBezTo>
                      <a:cubicBezTo>
                        <a:pt x="2925623" y="952046"/>
                        <a:pt x="2938006" y="963476"/>
                        <a:pt x="2926576" y="977763"/>
                      </a:cubicBezTo>
                      <a:cubicBezTo>
                        <a:pt x="2893238" y="978716"/>
                        <a:pt x="2872283" y="955856"/>
                        <a:pt x="2847518" y="938711"/>
                      </a:cubicBezTo>
                      <a:cubicBezTo>
                        <a:pt x="2844661" y="919661"/>
                        <a:pt x="2858948" y="906326"/>
                        <a:pt x="2864663" y="890133"/>
                      </a:cubicBezTo>
                      <a:cubicBezTo>
                        <a:pt x="2846566" y="892991"/>
                        <a:pt x="2829421" y="903468"/>
                        <a:pt x="2810371" y="908231"/>
                      </a:cubicBezTo>
                      <a:cubicBezTo>
                        <a:pt x="2792273" y="911088"/>
                        <a:pt x="2774176" y="912041"/>
                        <a:pt x="2757031" y="904421"/>
                      </a:cubicBezTo>
                      <a:cubicBezTo>
                        <a:pt x="2741791" y="897753"/>
                        <a:pt x="2733218" y="902516"/>
                        <a:pt x="2728456" y="916803"/>
                      </a:cubicBezTo>
                      <a:cubicBezTo>
                        <a:pt x="2724646" y="935853"/>
                        <a:pt x="2713216" y="952998"/>
                        <a:pt x="2707501" y="971096"/>
                      </a:cubicBezTo>
                      <a:cubicBezTo>
                        <a:pt x="2702738" y="984431"/>
                        <a:pt x="2699881" y="997766"/>
                        <a:pt x="2706548" y="1011101"/>
                      </a:cubicBezTo>
                      <a:cubicBezTo>
                        <a:pt x="2712263" y="1021578"/>
                        <a:pt x="2722741" y="1031103"/>
                        <a:pt x="2712263" y="1044438"/>
                      </a:cubicBezTo>
                      <a:cubicBezTo>
                        <a:pt x="2722979" y="1032294"/>
                        <a:pt x="2735302" y="1023900"/>
                        <a:pt x="2750438" y="1026892"/>
                      </a:cubicBezTo>
                      <a:lnTo>
                        <a:pt x="2757317" y="1029909"/>
                      </a:lnTo>
                      <a:lnTo>
                        <a:pt x="2760842" y="1028246"/>
                      </a:lnTo>
                      <a:cubicBezTo>
                        <a:pt x="2768462" y="1021578"/>
                        <a:pt x="2775130" y="1013006"/>
                        <a:pt x="2785607" y="1010148"/>
                      </a:cubicBezTo>
                      <a:cubicBezTo>
                        <a:pt x="2791798" y="1008243"/>
                        <a:pt x="2798228" y="1006814"/>
                        <a:pt x="2804538" y="1006457"/>
                      </a:cubicBezTo>
                      <a:cubicBezTo>
                        <a:pt x="2810848" y="1006100"/>
                        <a:pt x="2817040" y="1006814"/>
                        <a:pt x="2822755" y="1009196"/>
                      </a:cubicBezTo>
                      <a:cubicBezTo>
                        <a:pt x="2859902" y="1023483"/>
                        <a:pt x="2898955" y="1027293"/>
                        <a:pt x="2938959" y="1031103"/>
                      </a:cubicBezTo>
                      <a:cubicBezTo>
                        <a:pt x="2955152" y="1033008"/>
                        <a:pt x="2957057" y="1047296"/>
                        <a:pt x="2959915" y="1058726"/>
                      </a:cubicBezTo>
                      <a:cubicBezTo>
                        <a:pt x="2990394" y="1159691"/>
                        <a:pt x="3010397" y="1262561"/>
                        <a:pt x="3021827" y="1368288"/>
                      </a:cubicBezTo>
                      <a:cubicBezTo>
                        <a:pt x="3029447" y="1433058"/>
                        <a:pt x="3025637" y="1497828"/>
                        <a:pt x="3027542" y="1562598"/>
                      </a:cubicBezTo>
                      <a:cubicBezTo>
                        <a:pt x="3027542" y="1573076"/>
                        <a:pt x="3031352" y="1585458"/>
                        <a:pt x="3020874" y="1594983"/>
                      </a:cubicBezTo>
                      <a:cubicBezTo>
                        <a:pt x="2992299" y="1573076"/>
                        <a:pt x="2963724" y="1551168"/>
                        <a:pt x="2958009" y="1512116"/>
                      </a:cubicBezTo>
                      <a:cubicBezTo>
                        <a:pt x="2954199" y="1483541"/>
                        <a:pt x="2933244" y="1467348"/>
                        <a:pt x="2918005" y="1446393"/>
                      </a:cubicBezTo>
                      <a:cubicBezTo>
                        <a:pt x="2898955" y="1421628"/>
                        <a:pt x="2888477" y="1390196"/>
                        <a:pt x="2860855" y="1371146"/>
                      </a:cubicBezTo>
                      <a:cubicBezTo>
                        <a:pt x="2846567" y="1368288"/>
                        <a:pt x="2836089" y="1359716"/>
                        <a:pt x="2831327" y="1343523"/>
                      </a:cubicBezTo>
                      <a:cubicBezTo>
                        <a:pt x="2835137" y="1360668"/>
                        <a:pt x="2849424" y="1368288"/>
                        <a:pt x="2856092" y="1380671"/>
                      </a:cubicBezTo>
                      <a:cubicBezTo>
                        <a:pt x="2882762" y="1424486"/>
                        <a:pt x="2896097" y="1474968"/>
                        <a:pt x="2930387" y="1514021"/>
                      </a:cubicBezTo>
                      <a:cubicBezTo>
                        <a:pt x="2938007" y="1522593"/>
                        <a:pt x="2938959" y="1534976"/>
                        <a:pt x="2939912" y="1546406"/>
                      </a:cubicBezTo>
                      <a:cubicBezTo>
                        <a:pt x="2941817" y="1566408"/>
                        <a:pt x="2950390" y="1582601"/>
                        <a:pt x="2962772" y="1597841"/>
                      </a:cubicBezTo>
                      <a:cubicBezTo>
                        <a:pt x="2983727" y="1622606"/>
                        <a:pt x="2993252" y="1652133"/>
                        <a:pt x="2999919" y="1683566"/>
                      </a:cubicBezTo>
                      <a:cubicBezTo>
                        <a:pt x="3023732" y="1698806"/>
                        <a:pt x="3015159" y="1721666"/>
                        <a:pt x="3012302" y="1740716"/>
                      </a:cubicBezTo>
                      <a:cubicBezTo>
                        <a:pt x="2988490" y="1885496"/>
                        <a:pt x="2951342" y="2026466"/>
                        <a:pt x="2886572" y="2158864"/>
                      </a:cubicBezTo>
                      <a:cubicBezTo>
                        <a:pt x="2872284" y="2188391"/>
                        <a:pt x="2858949" y="2218871"/>
                        <a:pt x="2841805" y="2246493"/>
                      </a:cubicBezTo>
                      <a:cubicBezTo>
                        <a:pt x="2837042" y="2255066"/>
                        <a:pt x="2835137" y="2266496"/>
                        <a:pt x="2821802" y="2266496"/>
                      </a:cubicBezTo>
                      <a:cubicBezTo>
                        <a:pt x="2812277" y="2260781"/>
                        <a:pt x="2812277" y="2249351"/>
                        <a:pt x="2808467" y="2240778"/>
                      </a:cubicBezTo>
                      <a:cubicBezTo>
                        <a:pt x="2794180" y="2222681"/>
                        <a:pt x="2796084" y="2198868"/>
                        <a:pt x="2785607" y="2172198"/>
                      </a:cubicBezTo>
                      <a:cubicBezTo>
                        <a:pt x="2795132" y="2196011"/>
                        <a:pt x="2791322" y="2217918"/>
                        <a:pt x="2805609" y="2234111"/>
                      </a:cubicBezTo>
                      <a:cubicBezTo>
                        <a:pt x="2812277" y="2246493"/>
                        <a:pt x="2811324" y="2261733"/>
                        <a:pt x="2821802" y="2273164"/>
                      </a:cubicBezTo>
                      <a:cubicBezTo>
                        <a:pt x="2795132" y="2339839"/>
                        <a:pt x="2750364" y="2394131"/>
                        <a:pt x="2708455" y="2451281"/>
                      </a:cubicBezTo>
                      <a:cubicBezTo>
                        <a:pt x="2661782" y="2514146"/>
                        <a:pt x="2606537" y="2568439"/>
                        <a:pt x="2551292" y="2622731"/>
                      </a:cubicBezTo>
                      <a:cubicBezTo>
                        <a:pt x="2527480" y="2646543"/>
                        <a:pt x="2502714" y="2666546"/>
                        <a:pt x="2476997" y="2687501"/>
                      </a:cubicBezTo>
                      <a:cubicBezTo>
                        <a:pt x="2465567" y="2677976"/>
                        <a:pt x="2476997" y="2661783"/>
                        <a:pt x="2463662" y="2655116"/>
                      </a:cubicBezTo>
                      <a:cubicBezTo>
                        <a:pt x="2469377" y="2608443"/>
                        <a:pt x="2446517" y="2570343"/>
                        <a:pt x="2425562" y="2533196"/>
                      </a:cubicBezTo>
                      <a:cubicBezTo>
                        <a:pt x="2392224" y="2475093"/>
                        <a:pt x="2414132" y="2424611"/>
                        <a:pt x="2439849" y="2375081"/>
                      </a:cubicBezTo>
                      <a:cubicBezTo>
                        <a:pt x="2453184" y="2349364"/>
                        <a:pt x="2458899" y="2330314"/>
                        <a:pt x="2449374" y="2301739"/>
                      </a:cubicBezTo>
                      <a:cubicBezTo>
                        <a:pt x="2439849" y="2272211"/>
                        <a:pt x="2442707" y="2240778"/>
                        <a:pt x="2430324" y="2210298"/>
                      </a:cubicBezTo>
                      <a:cubicBezTo>
                        <a:pt x="2420799" y="2187439"/>
                        <a:pt x="2416989" y="2160768"/>
                        <a:pt x="2396987" y="2144576"/>
                      </a:cubicBezTo>
                      <a:cubicBezTo>
                        <a:pt x="2352219" y="2107428"/>
                        <a:pt x="2357934" y="2060756"/>
                        <a:pt x="2370317" y="2012178"/>
                      </a:cubicBezTo>
                      <a:cubicBezTo>
                        <a:pt x="2372222" y="2005511"/>
                        <a:pt x="2374127" y="1998843"/>
                        <a:pt x="2374127" y="1992176"/>
                      </a:cubicBezTo>
                      <a:cubicBezTo>
                        <a:pt x="2376984" y="1954076"/>
                        <a:pt x="2356982" y="1935978"/>
                        <a:pt x="2319834" y="1944551"/>
                      </a:cubicBezTo>
                      <a:cubicBezTo>
                        <a:pt x="2303642" y="1948361"/>
                        <a:pt x="2292212" y="1948361"/>
                        <a:pt x="2282687" y="1931216"/>
                      </a:cubicBezTo>
                      <a:cubicBezTo>
                        <a:pt x="2263637" y="1897878"/>
                        <a:pt x="2235062" y="1889306"/>
                        <a:pt x="2200772" y="1905498"/>
                      </a:cubicBezTo>
                      <a:cubicBezTo>
                        <a:pt x="2186484" y="1912166"/>
                        <a:pt x="2171244" y="1918833"/>
                        <a:pt x="2157909" y="1926453"/>
                      </a:cubicBezTo>
                      <a:cubicBezTo>
                        <a:pt x="2140764" y="1935978"/>
                        <a:pt x="2124572" y="1938836"/>
                        <a:pt x="2106474" y="1931216"/>
                      </a:cubicBezTo>
                      <a:cubicBezTo>
                        <a:pt x="2083614" y="1921691"/>
                        <a:pt x="2059802" y="1925501"/>
                        <a:pt x="2040752" y="1937883"/>
                      </a:cubicBezTo>
                      <a:cubicBezTo>
                        <a:pt x="2012177" y="1956933"/>
                        <a:pt x="1991222" y="1941693"/>
                        <a:pt x="1974077" y="1924548"/>
                      </a:cubicBezTo>
                      <a:cubicBezTo>
                        <a:pt x="1956932" y="1907403"/>
                        <a:pt x="1938834" y="1892163"/>
                        <a:pt x="1919784" y="1877876"/>
                      </a:cubicBezTo>
                      <a:cubicBezTo>
                        <a:pt x="1909307" y="1870256"/>
                        <a:pt x="1899782" y="1861683"/>
                        <a:pt x="1896924" y="1849301"/>
                      </a:cubicBezTo>
                      <a:cubicBezTo>
                        <a:pt x="1889304" y="1812153"/>
                        <a:pt x="1862634" y="1789293"/>
                        <a:pt x="1839774" y="1762623"/>
                      </a:cubicBezTo>
                      <a:cubicBezTo>
                        <a:pt x="1827392" y="1748336"/>
                        <a:pt x="1815962" y="1694043"/>
                        <a:pt x="1822629" y="1676898"/>
                      </a:cubicBezTo>
                      <a:cubicBezTo>
                        <a:pt x="1840727" y="1632131"/>
                        <a:pt x="1846442" y="1585458"/>
                        <a:pt x="1829297" y="1537833"/>
                      </a:cubicBezTo>
                      <a:cubicBezTo>
                        <a:pt x="1826439" y="1530213"/>
                        <a:pt x="1823582" y="1522593"/>
                        <a:pt x="1828344" y="1514973"/>
                      </a:cubicBezTo>
                      <a:cubicBezTo>
                        <a:pt x="1854062" y="1466396"/>
                        <a:pt x="1875017" y="1416866"/>
                        <a:pt x="1909307" y="1373051"/>
                      </a:cubicBezTo>
                      <a:cubicBezTo>
                        <a:pt x="1915022" y="1366383"/>
                        <a:pt x="1923594" y="1365431"/>
                        <a:pt x="1929309" y="1361621"/>
                      </a:cubicBezTo>
                      <a:cubicBezTo>
                        <a:pt x="1954074" y="1345428"/>
                        <a:pt x="1976934" y="1330188"/>
                        <a:pt x="1977887" y="1293041"/>
                      </a:cubicBezTo>
                      <a:cubicBezTo>
                        <a:pt x="1978839" y="1267323"/>
                        <a:pt x="1992174" y="1239701"/>
                        <a:pt x="2019797" y="1227318"/>
                      </a:cubicBezTo>
                      <a:cubicBezTo>
                        <a:pt x="2040752" y="1217793"/>
                        <a:pt x="2050277" y="1201601"/>
                        <a:pt x="2051229" y="1178741"/>
                      </a:cubicBezTo>
                      <a:cubicBezTo>
                        <a:pt x="2058849" y="1162548"/>
                        <a:pt x="2071232" y="1167311"/>
                        <a:pt x="2083614" y="1172073"/>
                      </a:cubicBezTo>
                      <a:cubicBezTo>
                        <a:pt x="2111237" y="1181598"/>
                        <a:pt x="2136002" y="1178741"/>
                        <a:pt x="2161719" y="1162548"/>
                      </a:cubicBezTo>
                      <a:cubicBezTo>
                        <a:pt x="2193152" y="1142546"/>
                        <a:pt x="2229347" y="1134926"/>
                        <a:pt x="2266494" y="1136831"/>
                      </a:cubicBezTo>
                      <a:cubicBezTo>
                        <a:pt x="2288402" y="1137783"/>
                        <a:pt x="2310309" y="1137783"/>
                        <a:pt x="2331264" y="1133021"/>
                      </a:cubicBezTo>
                      <a:cubicBezTo>
                        <a:pt x="2370317" y="1123496"/>
                        <a:pt x="2397939" y="1138736"/>
                        <a:pt x="2387462" y="1197791"/>
                      </a:cubicBezTo>
                      <a:cubicBezTo>
                        <a:pt x="2384604" y="1213983"/>
                        <a:pt x="2384604" y="1228271"/>
                        <a:pt x="2400797" y="1229223"/>
                      </a:cubicBezTo>
                      <a:cubicBezTo>
                        <a:pt x="2447469" y="1231128"/>
                        <a:pt x="2477949" y="1266371"/>
                        <a:pt x="2517002" y="1283516"/>
                      </a:cubicBezTo>
                      <a:cubicBezTo>
                        <a:pt x="2538909" y="1293041"/>
                        <a:pt x="2550339" y="1296851"/>
                        <a:pt x="2556055" y="1266371"/>
                      </a:cubicBezTo>
                      <a:cubicBezTo>
                        <a:pt x="2561769" y="1236843"/>
                        <a:pt x="2589392" y="1227318"/>
                        <a:pt x="2617967" y="1241606"/>
                      </a:cubicBezTo>
                      <a:cubicBezTo>
                        <a:pt x="2644637" y="1254941"/>
                        <a:pt x="2673212" y="1262561"/>
                        <a:pt x="2701787" y="1271133"/>
                      </a:cubicBezTo>
                      <a:cubicBezTo>
                        <a:pt x="2743697" y="1283516"/>
                        <a:pt x="2782749" y="1259703"/>
                        <a:pt x="2823707" y="1270181"/>
                      </a:cubicBezTo>
                      <a:cubicBezTo>
                        <a:pt x="2833232" y="1272086"/>
                        <a:pt x="2840852" y="1262561"/>
                        <a:pt x="2842757" y="1253988"/>
                      </a:cubicBezTo>
                      <a:cubicBezTo>
                        <a:pt x="2847519" y="1233033"/>
                        <a:pt x="2856092" y="1212078"/>
                        <a:pt x="2857997" y="1191123"/>
                      </a:cubicBezTo>
                      <a:cubicBezTo>
                        <a:pt x="2861807" y="1157786"/>
                        <a:pt x="2857044" y="1154928"/>
                        <a:pt x="2824659" y="1163501"/>
                      </a:cubicBezTo>
                      <a:cubicBezTo>
                        <a:pt x="2807514" y="1168263"/>
                        <a:pt x="2793227" y="1167311"/>
                        <a:pt x="2781797" y="1153023"/>
                      </a:cubicBezTo>
                      <a:lnTo>
                        <a:pt x="2778142" y="1149005"/>
                      </a:lnTo>
                      <a:lnTo>
                        <a:pt x="2758579" y="1157637"/>
                      </a:lnTo>
                      <a:cubicBezTo>
                        <a:pt x="2730182" y="1164691"/>
                        <a:pt x="2706072" y="1153261"/>
                        <a:pt x="2684641" y="1122543"/>
                      </a:cubicBezTo>
                      <a:cubicBezTo>
                        <a:pt x="2676068" y="1110161"/>
                        <a:pt x="2672258" y="1095873"/>
                        <a:pt x="2664638" y="1083491"/>
                      </a:cubicBezTo>
                      <a:cubicBezTo>
                        <a:pt x="2658923" y="1073966"/>
                        <a:pt x="2664638" y="1054916"/>
                        <a:pt x="2646541" y="1054916"/>
                      </a:cubicBezTo>
                      <a:cubicBezTo>
                        <a:pt x="2631301" y="1055868"/>
                        <a:pt x="2616061" y="1061583"/>
                        <a:pt x="2610346" y="1080633"/>
                      </a:cubicBezTo>
                      <a:lnTo>
                        <a:pt x="2609202" y="1082346"/>
                      </a:lnTo>
                      <a:lnTo>
                        <a:pt x="2613204" y="1086348"/>
                      </a:lnTo>
                      <a:cubicBezTo>
                        <a:pt x="2619871" y="1093968"/>
                        <a:pt x="2626539" y="1101588"/>
                        <a:pt x="2632254" y="1108255"/>
                      </a:cubicBezTo>
                      <a:cubicBezTo>
                        <a:pt x="2619871" y="1117780"/>
                        <a:pt x="2617014" y="1133020"/>
                        <a:pt x="2609394" y="1145403"/>
                      </a:cubicBezTo>
                      <a:cubicBezTo>
                        <a:pt x="2602726" y="1154928"/>
                        <a:pt x="2586534" y="1142545"/>
                        <a:pt x="2584629" y="1132068"/>
                      </a:cubicBezTo>
                      <a:cubicBezTo>
                        <a:pt x="2581771" y="1117780"/>
                        <a:pt x="2574151" y="1106350"/>
                        <a:pt x="2566055" y="1095397"/>
                      </a:cubicBezTo>
                      <a:lnTo>
                        <a:pt x="2558490" y="1083461"/>
                      </a:lnTo>
                      <a:lnTo>
                        <a:pt x="2545576" y="1071108"/>
                      </a:lnTo>
                      <a:cubicBezTo>
                        <a:pt x="2541766" y="1068251"/>
                        <a:pt x="2537003" y="1065393"/>
                        <a:pt x="2536051" y="1061583"/>
                      </a:cubicBezTo>
                      <a:cubicBezTo>
                        <a:pt x="2522716" y="1003481"/>
                        <a:pt x="2462708" y="991098"/>
                        <a:pt x="2429371" y="952046"/>
                      </a:cubicBezTo>
                      <a:cubicBezTo>
                        <a:pt x="2426513" y="949188"/>
                        <a:pt x="2421751" y="947283"/>
                        <a:pt x="2417941" y="944426"/>
                      </a:cubicBezTo>
                      <a:cubicBezTo>
                        <a:pt x="2416036" y="943473"/>
                        <a:pt x="2413178" y="943473"/>
                        <a:pt x="2407463" y="947283"/>
                      </a:cubicBezTo>
                      <a:cubicBezTo>
                        <a:pt x="2425561" y="973001"/>
                        <a:pt x="2440801" y="998718"/>
                        <a:pt x="2469376" y="1014911"/>
                      </a:cubicBezTo>
                      <a:cubicBezTo>
                        <a:pt x="2483663" y="1023483"/>
                        <a:pt x="2500808" y="1028246"/>
                        <a:pt x="2509381" y="1044438"/>
                      </a:cubicBezTo>
                      <a:cubicBezTo>
                        <a:pt x="2510333" y="1049201"/>
                        <a:pt x="2508428" y="1053963"/>
                        <a:pt x="2504618" y="1057773"/>
                      </a:cubicBezTo>
                      <a:cubicBezTo>
                        <a:pt x="2500808" y="1066346"/>
                        <a:pt x="2479853" y="1059678"/>
                        <a:pt x="2488426" y="1077776"/>
                      </a:cubicBezTo>
                      <a:cubicBezTo>
                        <a:pt x="2485568" y="1082538"/>
                        <a:pt x="2481758" y="1084443"/>
                        <a:pt x="2476996" y="1084443"/>
                      </a:cubicBezTo>
                      <a:cubicBezTo>
                        <a:pt x="2437943" y="1050153"/>
                        <a:pt x="2385556" y="1032056"/>
                        <a:pt x="2356028" y="985383"/>
                      </a:cubicBezTo>
                      <a:cubicBezTo>
                        <a:pt x="2346503" y="970143"/>
                        <a:pt x="2333168" y="968238"/>
                        <a:pt x="2317928" y="978716"/>
                      </a:cubicBezTo>
                      <a:cubicBezTo>
                        <a:pt x="2310308" y="984431"/>
                        <a:pt x="2301736" y="994908"/>
                        <a:pt x="2295068" y="993003"/>
                      </a:cubicBezTo>
                      <a:cubicBezTo>
                        <a:pt x="2237918" y="978716"/>
                        <a:pt x="2232203" y="1040628"/>
                        <a:pt x="2196008" y="1057773"/>
                      </a:cubicBezTo>
                      <a:cubicBezTo>
                        <a:pt x="2185531" y="1062536"/>
                        <a:pt x="2183626" y="1075871"/>
                        <a:pt x="2181721" y="1087301"/>
                      </a:cubicBezTo>
                      <a:cubicBezTo>
                        <a:pt x="2172196" y="1130163"/>
                        <a:pt x="2149336" y="1152071"/>
                        <a:pt x="2105521" y="1157786"/>
                      </a:cubicBezTo>
                      <a:cubicBezTo>
                        <a:pt x="2088376" y="1159691"/>
                        <a:pt x="2069326" y="1179693"/>
                        <a:pt x="2053133" y="1155881"/>
                      </a:cubicBezTo>
                      <a:cubicBezTo>
                        <a:pt x="2052181" y="1145403"/>
                        <a:pt x="2048371" y="1137783"/>
                        <a:pt x="2036941" y="1136831"/>
                      </a:cubicBezTo>
                      <a:cubicBezTo>
                        <a:pt x="2026463" y="1135878"/>
                        <a:pt x="2010271" y="1148261"/>
                        <a:pt x="2008366" y="1131116"/>
                      </a:cubicBezTo>
                      <a:cubicBezTo>
                        <a:pt x="2005508" y="1113018"/>
                        <a:pt x="1993126" y="1094921"/>
                        <a:pt x="2001698" y="1074918"/>
                      </a:cubicBezTo>
                      <a:cubicBezTo>
                        <a:pt x="2011223" y="1051106"/>
                        <a:pt x="2015986" y="1027293"/>
                        <a:pt x="2008366" y="1001576"/>
                      </a:cubicBezTo>
                      <a:cubicBezTo>
                        <a:pt x="2002651" y="979668"/>
                        <a:pt x="2021701" y="978716"/>
                        <a:pt x="2035988" y="977763"/>
                      </a:cubicBezTo>
                      <a:cubicBezTo>
                        <a:pt x="2059801" y="974906"/>
                        <a:pt x="2083613" y="981573"/>
                        <a:pt x="2107426" y="983478"/>
                      </a:cubicBezTo>
                      <a:cubicBezTo>
                        <a:pt x="2120761" y="984431"/>
                        <a:pt x="2139811" y="992051"/>
                        <a:pt x="2148383" y="975858"/>
                      </a:cubicBezTo>
                      <a:cubicBezTo>
                        <a:pt x="2157908" y="956808"/>
                        <a:pt x="2162671" y="934901"/>
                        <a:pt x="2150288" y="913946"/>
                      </a:cubicBezTo>
                      <a:cubicBezTo>
                        <a:pt x="2140763" y="897753"/>
                        <a:pt x="2131238" y="882513"/>
                        <a:pt x="2112188" y="876798"/>
                      </a:cubicBezTo>
                      <a:cubicBezTo>
                        <a:pt x="2105521" y="874893"/>
                        <a:pt x="2094091" y="873941"/>
                        <a:pt x="2096948" y="862511"/>
                      </a:cubicBezTo>
                      <a:cubicBezTo>
                        <a:pt x="2098853" y="852033"/>
                        <a:pt x="2109331" y="852033"/>
                        <a:pt x="2118856" y="849176"/>
                      </a:cubicBezTo>
                      <a:cubicBezTo>
                        <a:pt x="2149336" y="838698"/>
                        <a:pt x="2177911" y="830126"/>
                        <a:pt x="2206486" y="810123"/>
                      </a:cubicBezTo>
                      <a:cubicBezTo>
                        <a:pt x="2241728" y="785358"/>
                        <a:pt x="2258873" y="735828"/>
                        <a:pt x="2308403" y="731066"/>
                      </a:cubicBezTo>
                      <a:cubicBezTo>
                        <a:pt x="2322691" y="729161"/>
                        <a:pt x="2323643" y="718683"/>
                        <a:pt x="2321738" y="708206"/>
                      </a:cubicBezTo>
                      <a:cubicBezTo>
                        <a:pt x="2319833" y="698681"/>
                        <a:pt x="2314118" y="689156"/>
                        <a:pt x="2311261" y="679631"/>
                      </a:cubicBezTo>
                      <a:cubicBezTo>
                        <a:pt x="2307451" y="666296"/>
                        <a:pt x="2305546" y="652008"/>
                        <a:pt x="2320786" y="643436"/>
                      </a:cubicBezTo>
                      <a:cubicBezTo>
                        <a:pt x="2326501" y="640578"/>
                        <a:pt x="2334121" y="632958"/>
                        <a:pt x="2338883" y="638673"/>
                      </a:cubicBezTo>
                      <a:cubicBezTo>
                        <a:pt x="2346503" y="649151"/>
                        <a:pt x="2353171" y="662486"/>
                        <a:pt x="2343646" y="675821"/>
                      </a:cubicBezTo>
                      <a:cubicBezTo>
                        <a:pt x="2337931" y="685346"/>
                        <a:pt x="2342693" y="692966"/>
                        <a:pt x="2348408" y="699633"/>
                      </a:cubicBezTo>
                      <a:cubicBezTo>
                        <a:pt x="2356028" y="708206"/>
                        <a:pt x="2364601" y="711063"/>
                        <a:pt x="2376031" y="706301"/>
                      </a:cubicBezTo>
                      <a:cubicBezTo>
                        <a:pt x="2378888" y="705348"/>
                        <a:pt x="2381746" y="704396"/>
                        <a:pt x="2385556" y="704396"/>
                      </a:cubicBezTo>
                      <a:cubicBezTo>
                        <a:pt x="2409368" y="712968"/>
                        <a:pt x="2432228" y="712016"/>
                        <a:pt x="2454136" y="698681"/>
                      </a:cubicBezTo>
                      <a:cubicBezTo>
                        <a:pt x="2460803" y="694871"/>
                        <a:pt x="2469376" y="692966"/>
                        <a:pt x="2476996" y="692013"/>
                      </a:cubicBezTo>
                      <a:cubicBezTo>
                        <a:pt x="2517001" y="689156"/>
                        <a:pt x="2517001" y="689156"/>
                        <a:pt x="2517953" y="648198"/>
                      </a:cubicBezTo>
                      <a:cubicBezTo>
                        <a:pt x="2525573" y="626291"/>
                        <a:pt x="2540813" y="618671"/>
                        <a:pt x="2563673" y="626291"/>
                      </a:cubicBezTo>
                      <a:cubicBezTo>
                        <a:pt x="2558911" y="610098"/>
                        <a:pt x="2545576" y="599621"/>
                        <a:pt x="2554148" y="585333"/>
                      </a:cubicBezTo>
                      <a:lnTo>
                        <a:pt x="2572928" y="573708"/>
                      </a:lnTo>
                      <a:lnTo>
                        <a:pt x="2586098" y="571735"/>
                      </a:lnTo>
                      <a:lnTo>
                        <a:pt x="2586726" y="571671"/>
                      </a:lnTo>
                      <a:cubicBezTo>
                        <a:pt x="2599630" y="572653"/>
                        <a:pt x="2613203" y="578189"/>
                        <a:pt x="2624633" y="568188"/>
                      </a:cubicBezTo>
                      <a:cubicBezTo>
                        <a:pt x="2626538" y="566283"/>
                        <a:pt x="2628443" y="565331"/>
                        <a:pt x="2630348" y="563426"/>
                      </a:cubicBezTo>
                      <a:cubicBezTo>
                        <a:pt x="2634158" y="561521"/>
                        <a:pt x="2634158" y="568188"/>
                        <a:pt x="2633206" y="563426"/>
                      </a:cubicBezTo>
                      <a:cubicBezTo>
                        <a:pt x="2632253" y="557711"/>
                        <a:pt x="2629396" y="564378"/>
                        <a:pt x="2626538" y="563426"/>
                      </a:cubicBezTo>
                      <a:cubicBezTo>
                        <a:pt x="2615584" y="567236"/>
                        <a:pt x="2604392" y="569141"/>
                        <a:pt x="2593082" y="570689"/>
                      </a:cubicBezTo>
                      <a:lnTo>
                        <a:pt x="2586098" y="571735"/>
                      </a:lnTo>
                      <a:lnTo>
                        <a:pt x="2574151" y="572951"/>
                      </a:lnTo>
                      <a:lnTo>
                        <a:pt x="2572928" y="573708"/>
                      </a:lnTo>
                      <a:lnTo>
                        <a:pt x="2558911" y="575808"/>
                      </a:lnTo>
                      <a:cubicBezTo>
                        <a:pt x="2533193" y="580571"/>
                        <a:pt x="2516048" y="563426"/>
                        <a:pt x="2506523" y="541518"/>
                      </a:cubicBezTo>
                      <a:cubicBezTo>
                        <a:pt x="2496998" y="519611"/>
                        <a:pt x="2487473" y="498656"/>
                        <a:pt x="2512238" y="480558"/>
                      </a:cubicBezTo>
                      <a:cubicBezTo>
                        <a:pt x="2520811" y="474843"/>
                        <a:pt x="2527478" y="467223"/>
                        <a:pt x="2533193" y="458651"/>
                      </a:cubicBezTo>
                      <a:cubicBezTo>
                        <a:pt x="2537003" y="452936"/>
                        <a:pt x="2541766" y="446268"/>
                        <a:pt x="2534146" y="440553"/>
                      </a:cubicBezTo>
                      <a:cubicBezTo>
                        <a:pt x="2526526" y="434838"/>
                        <a:pt x="2515096" y="437696"/>
                        <a:pt x="2513191" y="445316"/>
                      </a:cubicBezTo>
                      <a:cubicBezTo>
                        <a:pt x="2506523" y="474843"/>
                        <a:pt x="2482711" y="489131"/>
                        <a:pt x="2464613" y="509133"/>
                      </a:cubicBezTo>
                      <a:cubicBezTo>
                        <a:pt x="2452231" y="523421"/>
                        <a:pt x="2455088" y="538661"/>
                        <a:pt x="2467471" y="551996"/>
                      </a:cubicBezTo>
                      <a:cubicBezTo>
                        <a:pt x="2481758" y="567236"/>
                        <a:pt x="2481758" y="582476"/>
                        <a:pt x="2468423" y="597716"/>
                      </a:cubicBezTo>
                      <a:cubicBezTo>
                        <a:pt x="2457946" y="610098"/>
                        <a:pt x="2455088" y="623433"/>
                        <a:pt x="2453183" y="638673"/>
                      </a:cubicBezTo>
                      <a:cubicBezTo>
                        <a:pt x="2451278" y="657723"/>
                        <a:pt x="2442706" y="671058"/>
                        <a:pt x="2423656" y="676773"/>
                      </a:cubicBezTo>
                      <a:cubicBezTo>
                        <a:pt x="2413178" y="682488"/>
                        <a:pt x="2402701" y="690108"/>
                        <a:pt x="2389366" y="683441"/>
                      </a:cubicBezTo>
                      <a:cubicBezTo>
                        <a:pt x="2381746" y="676773"/>
                        <a:pt x="2376983" y="670106"/>
                        <a:pt x="2383651" y="659628"/>
                      </a:cubicBezTo>
                      <a:cubicBezTo>
                        <a:pt x="2377936" y="649151"/>
                        <a:pt x="2372221" y="638673"/>
                        <a:pt x="2367458" y="627243"/>
                      </a:cubicBezTo>
                      <a:cubicBezTo>
                        <a:pt x="2348408" y="585333"/>
                        <a:pt x="2348408" y="584381"/>
                        <a:pt x="2308403" y="612003"/>
                      </a:cubicBezTo>
                      <a:cubicBezTo>
                        <a:pt x="2273161" y="616766"/>
                        <a:pt x="2265541" y="608193"/>
                        <a:pt x="2270303" y="571046"/>
                      </a:cubicBezTo>
                      <a:cubicBezTo>
                        <a:pt x="2271256" y="560568"/>
                        <a:pt x="2287448" y="545328"/>
                        <a:pt x="2260778" y="543423"/>
                      </a:cubicBezTo>
                      <a:cubicBezTo>
                        <a:pt x="2255063" y="542471"/>
                        <a:pt x="2255063" y="530088"/>
                        <a:pt x="2259826" y="522468"/>
                      </a:cubicBezTo>
                      <a:cubicBezTo>
                        <a:pt x="2313166" y="486273"/>
                        <a:pt x="2361743" y="445316"/>
                        <a:pt x="2390318" y="385308"/>
                      </a:cubicBezTo>
                      <a:cubicBezTo>
                        <a:pt x="2396986" y="372926"/>
                        <a:pt x="2403653" y="362448"/>
                        <a:pt x="2416988" y="357686"/>
                      </a:cubicBezTo>
                      <a:cubicBezTo>
                        <a:pt x="2416988" y="355781"/>
                        <a:pt x="2416988" y="353876"/>
                        <a:pt x="2417941" y="351971"/>
                      </a:cubicBezTo>
                      <a:cubicBezTo>
                        <a:pt x="2419846" y="352923"/>
                        <a:pt x="2423656" y="354828"/>
                        <a:pt x="2424608" y="353876"/>
                      </a:cubicBezTo>
                      <a:cubicBezTo>
                        <a:pt x="2434371" y="344351"/>
                        <a:pt x="2443539" y="338934"/>
                        <a:pt x="2452245" y="336582"/>
                      </a:cubicBezTo>
                      <a:cubicBezTo>
                        <a:pt x="2458775" y="334818"/>
                        <a:pt x="2465045" y="334779"/>
                        <a:pt x="2471113" y="336025"/>
                      </a:cubicBezTo>
                      <a:close/>
                      <a:moveTo>
                        <a:pt x="761544" y="194808"/>
                      </a:moveTo>
                      <a:cubicBezTo>
                        <a:pt x="773926" y="196713"/>
                        <a:pt x="774879" y="206238"/>
                        <a:pt x="773926" y="216716"/>
                      </a:cubicBezTo>
                      <a:cubicBezTo>
                        <a:pt x="755829" y="237671"/>
                        <a:pt x="760591" y="257673"/>
                        <a:pt x="773926" y="278628"/>
                      </a:cubicBezTo>
                      <a:cubicBezTo>
                        <a:pt x="748209" y="302441"/>
                        <a:pt x="720586" y="315776"/>
                        <a:pt x="687249" y="293868"/>
                      </a:cubicBezTo>
                      <a:cubicBezTo>
                        <a:pt x="682486" y="291011"/>
                        <a:pt x="675819" y="292916"/>
                        <a:pt x="671056" y="292916"/>
                      </a:cubicBezTo>
                      <a:cubicBezTo>
                        <a:pt x="660579" y="294821"/>
                        <a:pt x="650101" y="296726"/>
                        <a:pt x="640576" y="298631"/>
                      </a:cubicBezTo>
                      <a:cubicBezTo>
                        <a:pt x="627241" y="300536"/>
                        <a:pt x="613906" y="302441"/>
                        <a:pt x="603429" y="291011"/>
                      </a:cubicBezTo>
                      <a:cubicBezTo>
                        <a:pt x="636766" y="258626"/>
                        <a:pt x="678676" y="239576"/>
                        <a:pt x="715824" y="211953"/>
                      </a:cubicBezTo>
                      <a:cubicBezTo>
                        <a:pt x="719634" y="209096"/>
                        <a:pt x="724396" y="211953"/>
                        <a:pt x="727254" y="215763"/>
                      </a:cubicBezTo>
                      <a:cubicBezTo>
                        <a:pt x="746304" y="220526"/>
                        <a:pt x="741541" y="187188"/>
                        <a:pt x="761544" y="194808"/>
                      </a:cubicBezTo>
                      <a:close/>
                      <a:moveTo>
                        <a:pt x="873343" y="184331"/>
                      </a:moveTo>
                      <a:cubicBezTo>
                        <a:pt x="879653" y="185283"/>
                        <a:pt x="886320" y="188617"/>
                        <a:pt x="891083" y="191951"/>
                      </a:cubicBezTo>
                      <a:cubicBezTo>
                        <a:pt x="904418" y="200523"/>
                        <a:pt x="892988" y="209096"/>
                        <a:pt x="888226" y="217668"/>
                      </a:cubicBezTo>
                      <a:lnTo>
                        <a:pt x="879241" y="234820"/>
                      </a:lnTo>
                      <a:lnTo>
                        <a:pt x="895370" y="235036"/>
                      </a:lnTo>
                      <a:cubicBezTo>
                        <a:pt x="907514" y="238206"/>
                        <a:pt x="906800" y="249815"/>
                        <a:pt x="899656" y="266246"/>
                      </a:cubicBezTo>
                      <a:cubicBezTo>
                        <a:pt x="894893" y="277676"/>
                        <a:pt x="884416" y="289106"/>
                        <a:pt x="892988" y="303393"/>
                      </a:cubicBezTo>
                      <a:cubicBezTo>
                        <a:pt x="897751" y="310061"/>
                        <a:pt x="901561" y="309108"/>
                        <a:pt x="905371" y="303393"/>
                      </a:cubicBezTo>
                      <a:cubicBezTo>
                        <a:pt x="923468" y="307203"/>
                        <a:pt x="923468" y="307203"/>
                        <a:pt x="915848" y="337683"/>
                      </a:cubicBezTo>
                      <a:cubicBezTo>
                        <a:pt x="926326" y="330063"/>
                        <a:pt x="936803" y="329111"/>
                        <a:pt x="946328" y="324348"/>
                      </a:cubicBezTo>
                      <a:lnTo>
                        <a:pt x="973409" y="303804"/>
                      </a:lnTo>
                      <a:lnTo>
                        <a:pt x="975260" y="292796"/>
                      </a:lnTo>
                      <a:cubicBezTo>
                        <a:pt x="974903" y="288629"/>
                        <a:pt x="972522" y="284819"/>
                        <a:pt x="965378" y="281485"/>
                      </a:cubicBezTo>
                      <a:cubicBezTo>
                        <a:pt x="944423" y="270055"/>
                        <a:pt x="942518" y="249100"/>
                        <a:pt x="962521" y="233860"/>
                      </a:cubicBezTo>
                      <a:cubicBezTo>
                        <a:pt x="977761" y="221478"/>
                        <a:pt x="993953" y="208143"/>
                        <a:pt x="1013956" y="203380"/>
                      </a:cubicBezTo>
                      <a:cubicBezTo>
                        <a:pt x="1018718" y="201475"/>
                        <a:pt x="1023481" y="200046"/>
                        <a:pt x="1028243" y="200165"/>
                      </a:cubicBezTo>
                      <a:cubicBezTo>
                        <a:pt x="1033006" y="200284"/>
                        <a:pt x="1037768" y="201951"/>
                        <a:pt x="1042531" y="206238"/>
                      </a:cubicBezTo>
                      <a:cubicBezTo>
                        <a:pt x="1037768" y="220525"/>
                        <a:pt x="1018718" y="221478"/>
                        <a:pt x="1016813" y="234813"/>
                      </a:cubicBezTo>
                      <a:cubicBezTo>
                        <a:pt x="1029196" y="212905"/>
                        <a:pt x="1052056" y="208143"/>
                        <a:pt x="1075868" y="204333"/>
                      </a:cubicBezTo>
                      <a:cubicBezTo>
                        <a:pt x="1082536" y="204333"/>
                        <a:pt x="1089203" y="204333"/>
                        <a:pt x="1095871" y="204333"/>
                      </a:cubicBezTo>
                      <a:cubicBezTo>
                        <a:pt x="1106348" y="211953"/>
                        <a:pt x="1099681" y="223383"/>
                        <a:pt x="1099681" y="232908"/>
                      </a:cubicBezTo>
                      <a:cubicBezTo>
                        <a:pt x="1112063" y="235765"/>
                        <a:pt x="1123493" y="229098"/>
                        <a:pt x="1133971" y="231003"/>
                      </a:cubicBezTo>
                      <a:cubicBezTo>
                        <a:pt x="1140638" y="231003"/>
                        <a:pt x="1146353" y="233860"/>
                        <a:pt x="1151116" y="238623"/>
                      </a:cubicBezTo>
                      <a:cubicBezTo>
                        <a:pt x="1162546" y="262435"/>
                        <a:pt x="1192073" y="265293"/>
                        <a:pt x="1205408" y="287200"/>
                      </a:cubicBezTo>
                      <a:cubicBezTo>
                        <a:pt x="1219696" y="305298"/>
                        <a:pt x="1210171" y="320538"/>
                        <a:pt x="1198741" y="334825"/>
                      </a:cubicBezTo>
                      <a:cubicBezTo>
                        <a:pt x="1205408" y="359590"/>
                        <a:pt x="1234936" y="358638"/>
                        <a:pt x="1248271" y="377688"/>
                      </a:cubicBezTo>
                      <a:cubicBezTo>
                        <a:pt x="1257796" y="391023"/>
                        <a:pt x="1257796" y="393880"/>
                        <a:pt x="1246366" y="402453"/>
                      </a:cubicBezTo>
                      <a:cubicBezTo>
                        <a:pt x="1226363" y="415788"/>
                        <a:pt x="1207313" y="445315"/>
                        <a:pt x="1187311" y="402453"/>
                      </a:cubicBezTo>
                      <a:cubicBezTo>
                        <a:pt x="1184453" y="396738"/>
                        <a:pt x="1176833" y="390070"/>
                        <a:pt x="1171118" y="396738"/>
                      </a:cubicBezTo>
                      <a:cubicBezTo>
                        <a:pt x="1161593" y="407215"/>
                        <a:pt x="1163498" y="418645"/>
                        <a:pt x="1171118" y="431028"/>
                      </a:cubicBezTo>
                      <a:cubicBezTo>
                        <a:pt x="1186358" y="457698"/>
                        <a:pt x="1180643" y="471033"/>
                        <a:pt x="1151116" y="479605"/>
                      </a:cubicBezTo>
                      <a:cubicBezTo>
                        <a:pt x="1147306" y="475795"/>
                        <a:pt x="1141591" y="474843"/>
                        <a:pt x="1136828" y="476748"/>
                      </a:cubicBezTo>
                      <a:cubicBezTo>
                        <a:pt x="1132066" y="478653"/>
                        <a:pt x="1134923" y="483415"/>
                        <a:pt x="1136828" y="487225"/>
                      </a:cubicBezTo>
                      <a:cubicBezTo>
                        <a:pt x="1135876" y="500560"/>
                        <a:pt x="1128256" y="503418"/>
                        <a:pt x="1118731" y="497703"/>
                      </a:cubicBezTo>
                      <a:cubicBezTo>
                        <a:pt x="1098728" y="487225"/>
                        <a:pt x="1074916" y="482463"/>
                        <a:pt x="1066343" y="455793"/>
                      </a:cubicBezTo>
                      <a:cubicBezTo>
                        <a:pt x="1058723" y="432933"/>
                        <a:pt x="1039673" y="427218"/>
                        <a:pt x="1016813" y="433885"/>
                      </a:cubicBezTo>
                      <a:cubicBezTo>
                        <a:pt x="1008241" y="436743"/>
                        <a:pt x="999668" y="438648"/>
                        <a:pt x="996811" y="428170"/>
                      </a:cubicBezTo>
                      <a:cubicBezTo>
                        <a:pt x="993001" y="415788"/>
                        <a:pt x="1007288" y="411025"/>
                        <a:pt x="1013003" y="411978"/>
                      </a:cubicBezTo>
                      <a:cubicBezTo>
                        <a:pt x="1055866" y="420550"/>
                        <a:pt x="1078726" y="386260"/>
                        <a:pt x="1109206" y="369115"/>
                      </a:cubicBezTo>
                      <a:cubicBezTo>
                        <a:pt x="1117778" y="343398"/>
                        <a:pt x="1089203" y="330063"/>
                        <a:pt x="1089203" y="307203"/>
                      </a:cubicBezTo>
                      <a:cubicBezTo>
                        <a:pt x="1085393" y="301488"/>
                        <a:pt x="1081583" y="296725"/>
                        <a:pt x="1077773" y="291010"/>
                      </a:cubicBezTo>
                      <a:cubicBezTo>
                        <a:pt x="1057771" y="307203"/>
                        <a:pt x="1036816" y="290058"/>
                        <a:pt x="1016813" y="292915"/>
                      </a:cubicBezTo>
                      <a:cubicBezTo>
                        <a:pt x="1012050" y="293391"/>
                        <a:pt x="1008717" y="294106"/>
                        <a:pt x="1007169" y="296011"/>
                      </a:cubicBezTo>
                      <a:lnTo>
                        <a:pt x="1007866" y="302667"/>
                      </a:lnTo>
                      <a:lnTo>
                        <a:pt x="1009193" y="303393"/>
                      </a:lnTo>
                      <a:cubicBezTo>
                        <a:pt x="1013003" y="324348"/>
                        <a:pt x="986333" y="363401"/>
                        <a:pt x="962521" y="370068"/>
                      </a:cubicBezTo>
                      <a:cubicBezTo>
                        <a:pt x="943471" y="375783"/>
                        <a:pt x="924421" y="377688"/>
                        <a:pt x="905371" y="371973"/>
                      </a:cubicBezTo>
                      <a:cubicBezTo>
                        <a:pt x="896798" y="389118"/>
                        <a:pt x="879653" y="396738"/>
                        <a:pt x="868223" y="410073"/>
                      </a:cubicBezTo>
                      <a:cubicBezTo>
                        <a:pt x="859651" y="419598"/>
                        <a:pt x="849173" y="424361"/>
                        <a:pt x="836791" y="426266"/>
                      </a:cubicBezTo>
                      <a:cubicBezTo>
                        <a:pt x="830123" y="425313"/>
                        <a:pt x="820598" y="421503"/>
                        <a:pt x="816788" y="424361"/>
                      </a:cubicBezTo>
                      <a:cubicBezTo>
                        <a:pt x="772973" y="455793"/>
                        <a:pt x="714871" y="464366"/>
                        <a:pt x="677723" y="507228"/>
                      </a:cubicBezTo>
                      <a:cubicBezTo>
                        <a:pt x="667246" y="519611"/>
                        <a:pt x="646291" y="531993"/>
                        <a:pt x="668198" y="553901"/>
                      </a:cubicBezTo>
                      <a:cubicBezTo>
                        <a:pt x="672961" y="558663"/>
                        <a:pt x="665341" y="574856"/>
                        <a:pt x="662483" y="586286"/>
                      </a:cubicBezTo>
                      <a:cubicBezTo>
                        <a:pt x="685343" y="585333"/>
                        <a:pt x="702488" y="596763"/>
                        <a:pt x="716776" y="612956"/>
                      </a:cubicBezTo>
                      <a:cubicBezTo>
                        <a:pt x="731063" y="630101"/>
                        <a:pt x="747256" y="644388"/>
                        <a:pt x="771068" y="645341"/>
                      </a:cubicBezTo>
                      <a:cubicBezTo>
                        <a:pt x="789166" y="646293"/>
                        <a:pt x="788213" y="653913"/>
                        <a:pt x="782498" y="667248"/>
                      </a:cubicBezTo>
                      <a:cubicBezTo>
                        <a:pt x="774878" y="685346"/>
                        <a:pt x="766306" y="702491"/>
                        <a:pt x="772973" y="726303"/>
                      </a:cubicBezTo>
                      <a:cubicBezTo>
                        <a:pt x="779641" y="752973"/>
                        <a:pt x="789166" y="747258"/>
                        <a:pt x="805358" y="736781"/>
                      </a:cubicBezTo>
                      <a:cubicBezTo>
                        <a:pt x="823456" y="725351"/>
                        <a:pt x="826313" y="706301"/>
                        <a:pt x="828218" y="689156"/>
                      </a:cubicBezTo>
                      <a:cubicBezTo>
                        <a:pt x="831076" y="669153"/>
                        <a:pt x="841553" y="660581"/>
                        <a:pt x="858698" y="652961"/>
                      </a:cubicBezTo>
                      <a:cubicBezTo>
                        <a:pt x="901561" y="638673"/>
                        <a:pt x="911086" y="619623"/>
                        <a:pt x="901561" y="573903"/>
                      </a:cubicBezTo>
                      <a:cubicBezTo>
                        <a:pt x="900608" y="569141"/>
                        <a:pt x="899656" y="563426"/>
                        <a:pt x="904418" y="561521"/>
                      </a:cubicBezTo>
                      <a:cubicBezTo>
                        <a:pt x="937756" y="550091"/>
                        <a:pt x="937756" y="514848"/>
                        <a:pt x="953948" y="491988"/>
                      </a:cubicBezTo>
                      <a:cubicBezTo>
                        <a:pt x="957758" y="486273"/>
                        <a:pt x="961568" y="480558"/>
                        <a:pt x="968236" y="478653"/>
                      </a:cubicBezTo>
                      <a:cubicBezTo>
                        <a:pt x="991096" y="471986"/>
                        <a:pt x="1037768" y="491036"/>
                        <a:pt x="1049198" y="512943"/>
                      </a:cubicBezTo>
                      <a:cubicBezTo>
                        <a:pt x="1061581" y="517706"/>
                        <a:pt x="1074916" y="522468"/>
                        <a:pt x="1063486" y="539613"/>
                      </a:cubicBezTo>
                      <a:cubicBezTo>
                        <a:pt x="1048246" y="555806"/>
                        <a:pt x="1052056" y="572951"/>
                        <a:pt x="1067296" y="583428"/>
                      </a:cubicBezTo>
                      <a:cubicBezTo>
                        <a:pt x="1084441" y="593906"/>
                        <a:pt x="1099681" y="578666"/>
                        <a:pt x="1112063" y="568188"/>
                      </a:cubicBezTo>
                      <a:cubicBezTo>
                        <a:pt x="1139686" y="545328"/>
                        <a:pt x="1138733" y="544376"/>
                        <a:pt x="1146353" y="580571"/>
                      </a:cubicBezTo>
                      <a:cubicBezTo>
                        <a:pt x="1149211" y="592953"/>
                        <a:pt x="1154926" y="606288"/>
                        <a:pt x="1151116" y="616766"/>
                      </a:cubicBezTo>
                      <a:cubicBezTo>
                        <a:pt x="1138733" y="656771"/>
                        <a:pt x="1163498" y="672011"/>
                        <a:pt x="1193026" y="684393"/>
                      </a:cubicBezTo>
                      <a:cubicBezTo>
                        <a:pt x="1193026" y="693918"/>
                        <a:pt x="1188501" y="696537"/>
                        <a:pt x="1182905" y="697847"/>
                      </a:cubicBezTo>
                      <a:lnTo>
                        <a:pt x="1179024" y="699159"/>
                      </a:lnTo>
                      <a:lnTo>
                        <a:pt x="1177845" y="699023"/>
                      </a:lnTo>
                      <a:cubicBezTo>
                        <a:pt x="1174214" y="699455"/>
                        <a:pt x="1170404" y="700824"/>
                        <a:pt x="1166356" y="703443"/>
                      </a:cubicBezTo>
                      <a:lnTo>
                        <a:pt x="1179024" y="699159"/>
                      </a:lnTo>
                      <a:lnTo>
                        <a:pt x="1188263" y="700229"/>
                      </a:lnTo>
                      <a:cubicBezTo>
                        <a:pt x="1194931" y="702491"/>
                        <a:pt x="1201122" y="707253"/>
                        <a:pt x="1207313" y="712016"/>
                      </a:cubicBezTo>
                      <a:cubicBezTo>
                        <a:pt x="1210647" y="727732"/>
                        <a:pt x="1209694" y="741781"/>
                        <a:pt x="1205051" y="754402"/>
                      </a:cubicBezTo>
                      <a:lnTo>
                        <a:pt x="1180854" y="787924"/>
                      </a:lnTo>
                      <a:lnTo>
                        <a:pt x="1187073" y="807504"/>
                      </a:lnTo>
                      <a:cubicBezTo>
                        <a:pt x="1190883" y="812504"/>
                        <a:pt x="1196836" y="815362"/>
                        <a:pt x="1206361" y="814886"/>
                      </a:cubicBezTo>
                      <a:cubicBezTo>
                        <a:pt x="1214934" y="814886"/>
                        <a:pt x="1223506" y="816791"/>
                        <a:pt x="1213981" y="828221"/>
                      </a:cubicBezTo>
                      <a:cubicBezTo>
                        <a:pt x="1208266" y="850128"/>
                        <a:pt x="1205409" y="874893"/>
                        <a:pt x="1172071" y="862511"/>
                      </a:cubicBezTo>
                      <a:cubicBezTo>
                        <a:pt x="1153021" y="859653"/>
                        <a:pt x="1123494" y="872036"/>
                        <a:pt x="1115874" y="854891"/>
                      </a:cubicBezTo>
                      <a:cubicBezTo>
                        <a:pt x="1109206" y="839651"/>
                        <a:pt x="1133971" y="821553"/>
                        <a:pt x="1148259" y="807266"/>
                      </a:cubicBezTo>
                      <a:cubicBezTo>
                        <a:pt x="1157784" y="799646"/>
                        <a:pt x="1159689" y="785358"/>
                        <a:pt x="1173024" y="780596"/>
                      </a:cubicBezTo>
                      <a:lnTo>
                        <a:pt x="1173125" y="780684"/>
                      </a:lnTo>
                      <a:lnTo>
                        <a:pt x="1174333" y="770475"/>
                      </a:lnTo>
                      <a:cubicBezTo>
                        <a:pt x="1173023" y="767975"/>
                        <a:pt x="1169689" y="766784"/>
                        <a:pt x="1163498" y="767261"/>
                      </a:cubicBezTo>
                      <a:cubicBezTo>
                        <a:pt x="1147306" y="769166"/>
                        <a:pt x="1137781" y="780596"/>
                        <a:pt x="1124446" y="787263"/>
                      </a:cubicBezTo>
                      <a:cubicBezTo>
                        <a:pt x="1097776" y="793931"/>
                        <a:pt x="1070153" y="791073"/>
                        <a:pt x="1043483" y="789168"/>
                      </a:cubicBezTo>
                      <a:cubicBezTo>
                        <a:pt x="1026338" y="788216"/>
                        <a:pt x="1010146" y="786311"/>
                        <a:pt x="993953" y="794883"/>
                      </a:cubicBezTo>
                      <a:cubicBezTo>
                        <a:pt x="987286" y="810123"/>
                        <a:pt x="971093" y="808218"/>
                        <a:pt x="959663" y="814886"/>
                      </a:cubicBezTo>
                      <a:cubicBezTo>
                        <a:pt x="951091" y="825363"/>
                        <a:pt x="939661" y="831078"/>
                        <a:pt x="929183" y="839651"/>
                      </a:cubicBezTo>
                      <a:lnTo>
                        <a:pt x="925100" y="843462"/>
                      </a:lnTo>
                      <a:lnTo>
                        <a:pt x="915848" y="851081"/>
                      </a:lnTo>
                      <a:cubicBezTo>
                        <a:pt x="915848" y="851081"/>
                        <a:pt x="912991" y="851081"/>
                        <a:pt x="912991" y="851081"/>
                      </a:cubicBezTo>
                      <a:cubicBezTo>
                        <a:pt x="912991" y="851081"/>
                        <a:pt x="914896" y="852986"/>
                        <a:pt x="914896" y="852986"/>
                      </a:cubicBezTo>
                      <a:lnTo>
                        <a:pt x="925100" y="843462"/>
                      </a:lnTo>
                      <a:lnTo>
                        <a:pt x="932041" y="837746"/>
                      </a:lnTo>
                      <a:cubicBezTo>
                        <a:pt x="942518" y="824411"/>
                        <a:pt x="959663" y="826316"/>
                        <a:pt x="972998" y="820601"/>
                      </a:cubicBezTo>
                      <a:cubicBezTo>
                        <a:pt x="979666" y="818696"/>
                        <a:pt x="986333" y="814886"/>
                        <a:pt x="992048" y="814886"/>
                      </a:cubicBezTo>
                      <a:cubicBezTo>
                        <a:pt x="1003478" y="813933"/>
                        <a:pt x="1017766" y="809171"/>
                        <a:pt x="1023481" y="819648"/>
                      </a:cubicBezTo>
                      <a:cubicBezTo>
                        <a:pt x="1032053" y="834888"/>
                        <a:pt x="1013003" y="835841"/>
                        <a:pt x="1005383" y="842508"/>
                      </a:cubicBezTo>
                      <a:cubicBezTo>
                        <a:pt x="1003478" y="844413"/>
                        <a:pt x="1005383" y="851081"/>
                        <a:pt x="1006336" y="854891"/>
                      </a:cubicBezTo>
                      <a:cubicBezTo>
                        <a:pt x="997763" y="866321"/>
                        <a:pt x="1011098" y="877751"/>
                        <a:pt x="1005383" y="889181"/>
                      </a:cubicBezTo>
                      <a:cubicBezTo>
                        <a:pt x="1001573" y="899658"/>
                        <a:pt x="992048" y="903468"/>
                        <a:pt x="984428" y="910136"/>
                      </a:cubicBezTo>
                      <a:cubicBezTo>
                        <a:pt x="974903" y="918708"/>
                        <a:pt x="961568" y="909183"/>
                        <a:pt x="952043" y="916803"/>
                      </a:cubicBezTo>
                      <a:cubicBezTo>
                        <a:pt x="937756" y="931091"/>
                        <a:pt x="916801" y="932043"/>
                        <a:pt x="899656" y="938711"/>
                      </a:cubicBezTo>
                      <a:cubicBezTo>
                        <a:pt x="876796" y="947283"/>
                        <a:pt x="858698" y="959666"/>
                        <a:pt x="855841" y="985383"/>
                      </a:cubicBezTo>
                      <a:cubicBezTo>
                        <a:pt x="853936" y="1001576"/>
                        <a:pt x="839648" y="1003481"/>
                        <a:pt x="831076" y="1003481"/>
                      </a:cubicBezTo>
                      <a:cubicBezTo>
                        <a:pt x="779641" y="1006338"/>
                        <a:pt x="763448" y="1048248"/>
                        <a:pt x="738683" y="1081586"/>
                      </a:cubicBezTo>
                      <a:cubicBezTo>
                        <a:pt x="708203" y="1076823"/>
                        <a:pt x="712013" y="1097778"/>
                        <a:pt x="711061" y="1115876"/>
                      </a:cubicBezTo>
                      <a:cubicBezTo>
                        <a:pt x="707251" y="1144451"/>
                        <a:pt x="692011" y="1163501"/>
                        <a:pt x="666293" y="1175883"/>
                      </a:cubicBezTo>
                      <a:cubicBezTo>
                        <a:pt x="636766" y="1191123"/>
                        <a:pt x="610096" y="1209221"/>
                        <a:pt x="585331" y="1230176"/>
                      </a:cubicBezTo>
                      <a:cubicBezTo>
                        <a:pt x="565328" y="1247320"/>
                        <a:pt x="557708" y="1270181"/>
                        <a:pt x="559613" y="1297803"/>
                      </a:cubicBezTo>
                      <a:cubicBezTo>
                        <a:pt x="561518" y="1327331"/>
                        <a:pt x="564376" y="1356858"/>
                        <a:pt x="557708" y="1386386"/>
                      </a:cubicBezTo>
                      <a:cubicBezTo>
                        <a:pt x="555803" y="1394958"/>
                        <a:pt x="551993" y="1406388"/>
                        <a:pt x="542468" y="1407341"/>
                      </a:cubicBezTo>
                      <a:cubicBezTo>
                        <a:pt x="530086" y="1409246"/>
                        <a:pt x="531038" y="1394958"/>
                        <a:pt x="528181" y="1387338"/>
                      </a:cubicBezTo>
                      <a:cubicBezTo>
                        <a:pt x="522466" y="1365431"/>
                        <a:pt x="516751" y="1344476"/>
                        <a:pt x="519608" y="1320663"/>
                      </a:cubicBezTo>
                      <a:cubicBezTo>
                        <a:pt x="521513" y="1300661"/>
                        <a:pt x="522466" y="1280658"/>
                        <a:pt x="488176" y="1283516"/>
                      </a:cubicBezTo>
                      <a:cubicBezTo>
                        <a:pt x="470078" y="1285421"/>
                        <a:pt x="452933" y="1262561"/>
                        <a:pt x="429121" y="1267323"/>
                      </a:cubicBezTo>
                      <a:cubicBezTo>
                        <a:pt x="422453" y="1268276"/>
                        <a:pt x="411023" y="1265418"/>
                        <a:pt x="409118" y="1268276"/>
                      </a:cubicBezTo>
                      <a:cubicBezTo>
                        <a:pt x="391973" y="1307328"/>
                        <a:pt x="364351" y="1288278"/>
                        <a:pt x="336728" y="1284468"/>
                      </a:cubicBezTo>
                      <a:cubicBezTo>
                        <a:pt x="279578" y="1275896"/>
                        <a:pt x="228143" y="1315901"/>
                        <a:pt x="215761" y="1373051"/>
                      </a:cubicBezTo>
                      <a:cubicBezTo>
                        <a:pt x="210998" y="1396863"/>
                        <a:pt x="193853" y="1415913"/>
                        <a:pt x="189091" y="1441631"/>
                      </a:cubicBezTo>
                      <a:cubicBezTo>
                        <a:pt x="182423" y="1476873"/>
                        <a:pt x="183376" y="1511163"/>
                        <a:pt x="196711" y="1544501"/>
                      </a:cubicBezTo>
                      <a:cubicBezTo>
                        <a:pt x="204331" y="1564503"/>
                        <a:pt x="219571" y="1574028"/>
                        <a:pt x="244336" y="1573076"/>
                      </a:cubicBezTo>
                      <a:cubicBezTo>
                        <a:pt x="284341" y="1571171"/>
                        <a:pt x="310058" y="1555931"/>
                        <a:pt x="320536" y="1514973"/>
                      </a:cubicBezTo>
                      <a:cubicBezTo>
                        <a:pt x="324346" y="1500686"/>
                        <a:pt x="374828" y="1487351"/>
                        <a:pt x="387211" y="1494971"/>
                      </a:cubicBezTo>
                      <a:cubicBezTo>
                        <a:pt x="396736" y="1500686"/>
                        <a:pt x="392926" y="1507353"/>
                        <a:pt x="389116" y="1515926"/>
                      </a:cubicBezTo>
                      <a:cubicBezTo>
                        <a:pt x="372923" y="1552121"/>
                        <a:pt x="358636" y="1589268"/>
                        <a:pt x="340538" y="1624511"/>
                      </a:cubicBezTo>
                      <a:cubicBezTo>
                        <a:pt x="329108" y="1646418"/>
                        <a:pt x="340538" y="1644513"/>
                        <a:pt x="354826" y="1644513"/>
                      </a:cubicBezTo>
                      <a:cubicBezTo>
                        <a:pt x="372923" y="1644513"/>
                        <a:pt x="391973" y="1642608"/>
                        <a:pt x="410071" y="1645466"/>
                      </a:cubicBezTo>
                      <a:cubicBezTo>
                        <a:pt x="432931" y="1649276"/>
                        <a:pt x="449123" y="1658801"/>
                        <a:pt x="439598" y="1687376"/>
                      </a:cubicBezTo>
                      <a:cubicBezTo>
                        <a:pt x="433883" y="1705473"/>
                        <a:pt x="432931" y="1725476"/>
                        <a:pt x="426263" y="1743573"/>
                      </a:cubicBezTo>
                      <a:cubicBezTo>
                        <a:pt x="414833" y="1774053"/>
                        <a:pt x="432931" y="1793103"/>
                        <a:pt x="450076" y="1813106"/>
                      </a:cubicBezTo>
                      <a:cubicBezTo>
                        <a:pt x="466268" y="1832156"/>
                        <a:pt x="483413" y="1819773"/>
                        <a:pt x="499606" y="1812153"/>
                      </a:cubicBezTo>
                      <a:cubicBezTo>
                        <a:pt x="512941" y="1806438"/>
                        <a:pt x="528181" y="1806438"/>
                        <a:pt x="536753" y="1818821"/>
                      </a:cubicBezTo>
                      <a:cubicBezTo>
                        <a:pt x="554851" y="1843586"/>
                        <a:pt x="571996" y="1829298"/>
                        <a:pt x="577711" y="1813106"/>
                      </a:cubicBezTo>
                      <a:cubicBezTo>
                        <a:pt x="591998" y="1771196"/>
                        <a:pt x="630098" y="1768338"/>
                        <a:pt x="661531" y="1754051"/>
                      </a:cubicBezTo>
                      <a:cubicBezTo>
                        <a:pt x="671056" y="1754051"/>
                        <a:pt x="673913" y="1755956"/>
                        <a:pt x="672008" y="1763576"/>
                      </a:cubicBezTo>
                      <a:cubicBezTo>
                        <a:pt x="676771" y="1783578"/>
                        <a:pt x="689153" y="1777863"/>
                        <a:pt x="695821" y="1768338"/>
                      </a:cubicBezTo>
                      <a:cubicBezTo>
                        <a:pt x="713918" y="1745478"/>
                        <a:pt x="729158" y="1761671"/>
                        <a:pt x="741541" y="1772148"/>
                      </a:cubicBezTo>
                      <a:cubicBezTo>
                        <a:pt x="769163" y="1795008"/>
                        <a:pt x="799643" y="1798818"/>
                        <a:pt x="832028" y="1788341"/>
                      </a:cubicBezTo>
                      <a:cubicBezTo>
                        <a:pt x="845363" y="1783578"/>
                        <a:pt x="854888" y="1779768"/>
                        <a:pt x="865366" y="1796913"/>
                      </a:cubicBezTo>
                      <a:cubicBezTo>
                        <a:pt x="875843" y="1814058"/>
                        <a:pt x="896798" y="1823583"/>
                        <a:pt x="910133" y="1838823"/>
                      </a:cubicBezTo>
                      <a:cubicBezTo>
                        <a:pt x="947281" y="1881686"/>
                        <a:pt x="990143" y="1906451"/>
                        <a:pt x="1047293" y="1918833"/>
                      </a:cubicBezTo>
                      <a:cubicBezTo>
                        <a:pt x="1093966" y="1928358"/>
                        <a:pt x="1124446" y="1995986"/>
                        <a:pt x="1116826" y="2036943"/>
                      </a:cubicBezTo>
                      <a:cubicBezTo>
                        <a:pt x="1113968" y="2044563"/>
                        <a:pt x="1111111" y="2051231"/>
                        <a:pt x="1106348" y="2056946"/>
                      </a:cubicBezTo>
                      <a:cubicBezTo>
                        <a:pt x="1092061" y="2071233"/>
                        <a:pt x="1112063" y="2086473"/>
                        <a:pt x="1104443" y="2099808"/>
                      </a:cubicBezTo>
                      <a:cubicBezTo>
                        <a:pt x="1110158" y="2107428"/>
                        <a:pt x="1117778" y="2102666"/>
                        <a:pt x="1124446" y="2102666"/>
                      </a:cubicBezTo>
                      <a:cubicBezTo>
                        <a:pt x="1147306" y="2095046"/>
                        <a:pt x="1161593" y="2062661"/>
                        <a:pt x="1193026" y="2077901"/>
                      </a:cubicBezTo>
                      <a:cubicBezTo>
                        <a:pt x="1225411" y="2087426"/>
                        <a:pt x="1244461" y="2125526"/>
                        <a:pt x="1280656" y="2123621"/>
                      </a:cubicBezTo>
                      <a:cubicBezTo>
                        <a:pt x="1325423" y="2121716"/>
                        <a:pt x="1360666" y="2136956"/>
                        <a:pt x="1387336" y="2172198"/>
                      </a:cubicBezTo>
                      <a:cubicBezTo>
                        <a:pt x="1398766" y="2187438"/>
                        <a:pt x="1427341" y="2172198"/>
                        <a:pt x="1434008" y="2199821"/>
                      </a:cubicBezTo>
                      <a:cubicBezTo>
                        <a:pt x="1440676" y="2228396"/>
                        <a:pt x="1444486" y="2256018"/>
                        <a:pt x="1430198" y="2282688"/>
                      </a:cubicBezTo>
                      <a:cubicBezTo>
                        <a:pt x="1413053" y="2315073"/>
                        <a:pt x="1388288" y="2341743"/>
                        <a:pt x="1370191" y="2373176"/>
                      </a:cubicBezTo>
                      <a:cubicBezTo>
                        <a:pt x="1359713" y="2391273"/>
                        <a:pt x="1356856" y="2406513"/>
                        <a:pt x="1358761" y="2423658"/>
                      </a:cubicBezTo>
                      <a:cubicBezTo>
                        <a:pt x="1366381" y="2486523"/>
                        <a:pt x="1352093" y="2544626"/>
                        <a:pt x="1327328" y="2600823"/>
                      </a:cubicBezTo>
                      <a:cubicBezTo>
                        <a:pt x="1321613" y="2612253"/>
                        <a:pt x="1313041" y="2629398"/>
                        <a:pt x="1293991" y="2626541"/>
                      </a:cubicBezTo>
                      <a:cubicBezTo>
                        <a:pt x="1261606" y="2622731"/>
                        <a:pt x="1241603" y="2647496"/>
                        <a:pt x="1218743" y="2661783"/>
                      </a:cubicBezTo>
                      <a:cubicBezTo>
                        <a:pt x="1203503" y="2671308"/>
                        <a:pt x="1187311" y="2690358"/>
                        <a:pt x="1193026" y="2710361"/>
                      </a:cubicBezTo>
                      <a:cubicBezTo>
                        <a:pt x="1205408" y="2757033"/>
                        <a:pt x="1178738" y="2793228"/>
                        <a:pt x="1164451" y="2832281"/>
                      </a:cubicBezTo>
                      <a:cubicBezTo>
                        <a:pt x="1154926" y="2859903"/>
                        <a:pt x="1136828" y="2884668"/>
                        <a:pt x="1122541" y="2910386"/>
                      </a:cubicBezTo>
                      <a:cubicBezTo>
                        <a:pt x="1116826" y="2920863"/>
                        <a:pt x="1109206" y="2929436"/>
                        <a:pt x="1095871" y="2929436"/>
                      </a:cubicBezTo>
                      <a:cubicBezTo>
                        <a:pt x="1085393" y="2920863"/>
                        <a:pt x="1072058" y="2930388"/>
                        <a:pt x="1061581" y="2922768"/>
                      </a:cubicBezTo>
                      <a:cubicBezTo>
                        <a:pt x="1053961" y="2919911"/>
                        <a:pt x="1044436" y="2911338"/>
                        <a:pt x="1047293" y="2929436"/>
                      </a:cubicBezTo>
                      <a:cubicBezTo>
                        <a:pt x="1052056" y="2938961"/>
                        <a:pt x="1062533" y="2944676"/>
                        <a:pt x="1061581" y="2956106"/>
                      </a:cubicBezTo>
                      <a:cubicBezTo>
                        <a:pt x="1055866" y="2964678"/>
                        <a:pt x="1048246" y="2962773"/>
                        <a:pt x="1040626" y="2959916"/>
                      </a:cubicBezTo>
                      <a:cubicBezTo>
                        <a:pt x="952043" y="2929436"/>
                        <a:pt x="865366" y="2895146"/>
                        <a:pt x="783451" y="2850378"/>
                      </a:cubicBezTo>
                      <a:cubicBezTo>
                        <a:pt x="762496" y="2838948"/>
                        <a:pt x="762496" y="2820851"/>
                        <a:pt x="752971" y="2805611"/>
                      </a:cubicBezTo>
                      <a:cubicBezTo>
                        <a:pt x="730111" y="2799896"/>
                        <a:pt x="738683" y="2779893"/>
                        <a:pt x="737731" y="2765606"/>
                      </a:cubicBezTo>
                      <a:cubicBezTo>
                        <a:pt x="736778" y="2697978"/>
                        <a:pt x="732968" y="2631303"/>
                        <a:pt x="721538" y="2564628"/>
                      </a:cubicBezTo>
                      <a:cubicBezTo>
                        <a:pt x="715823" y="2532243"/>
                        <a:pt x="700583" y="2503668"/>
                        <a:pt x="670103" y="2492238"/>
                      </a:cubicBezTo>
                      <a:cubicBezTo>
                        <a:pt x="596761" y="2464616"/>
                        <a:pt x="568186" y="2400798"/>
                        <a:pt x="539611" y="2337933"/>
                      </a:cubicBezTo>
                      <a:cubicBezTo>
                        <a:pt x="520561" y="2296976"/>
                        <a:pt x="502463" y="2256971"/>
                        <a:pt x="473888" y="2221728"/>
                      </a:cubicBezTo>
                      <a:cubicBezTo>
                        <a:pt x="456743" y="2200773"/>
                        <a:pt x="450076" y="2174103"/>
                        <a:pt x="468173" y="2148386"/>
                      </a:cubicBezTo>
                      <a:cubicBezTo>
                        <a:pt x="473888" y="2140766"/>
                        <a:pt x="477698" y="2133146"/>
                        <a:pt x="471983" y="2122668"/>
                      </a:cubicBezTo>
                      <a:cubicBezTo>
                        <a:pt x="452933" y="2083616"/>
                        <a:pt x="471983" y="2052183"/>
                        <a:pt x="493891" y="2021703"/>
                      </a:cubicBezTo>
                      <a:cubicBezTo>
                        <a:pt x="518656" y="1987413"/>
                        <a:pt x="546278" y="1955028"/>
                        <a:pt x="538658" y="1907403"/>
                      </a:cubicBezTo>
                      <a:cubicBezTo>
                        <a:pt x="535801" y="1889306"/>
                        <a:pt x="531991" y="1871208"/>
                        <a:pt x="524371" y="1854063"/>
                      </a:cubicBezTo>
                      <a:cubicBezTo>
                        <a:pt x="517703" y="1837871"/>
                        <a:pt x="507226" y="1834061"/>
                        <a:pt x="499606" y="1853111"/>
                      </a:cubicBezTo>
                      <a:cubicBezTo>
                        <a:pt x="489128" y="1876923"/>
                        <a:pt x="475793" y="1875018"/>
                        <a:pt x="459601" y="1860731"/>
                      </a:cubicBezTo>
                      <a:cubicBezTo>
                        <a:pt x="443408" y="1847396"/>
                        <a:pt x="425311" y="1838823"/>
                        <a:pt x="408166" y="1827393"/>
                      </a:cubicBezTo>
                      <a:cubicBezTo>
                        <a:pt x="375781" y="1806438"/>
                        <a:pt x="371971" y="1771196"/>
                        <a:pt x="354826" y="1742621"/>
                      </a:cubicBezTo>
                      <a:cubicBezTo>
                        <a:pt x="346253" y="1729286"/>
                        <a:pt x="337681" y="1720713"/>
                        <a:pt x="322441" y="1715951"/>
                      </a:cubicBezTo>
                      <a:cubicBezTo>
                        <a:pt x="289103" y="1705473"/>
                        <a:pt x="255766" y="1691186"/>
                        <a:pt x="234811" y="1658801"/>
                      </a:cubicBezTo>
                      <a:cubicBezTo>
                        <a:pt x="228143" y="1649276"/>
                        <a:pt x="218618" y="1639751"/>
                        <a:pt x="206236" y="1644513"/>
                      </a:cubicBezTo>
                      <a:cubicBezTo>
                        <a:pt x="170993" y="1656896"/>
                        <a:pt x="143371" y="1639751"/>
                        <a:pt x="116701" y="1622606"/>
                      </a:cubicBezTo>
                      <a:cubicBezTo>
                        <a:pt x="85268" y="1603556"/>
                        <a:pt x="54788" y="1583553"/>
                        <a:pt x="28118" y="1557836"/>
                      </a:cubicBezTo>
                      <a:cubicBezTo>
                        <a:pt x="11926" y="1541643"/>
                        <a:pt x="1448" y="1523546"/>
                        <a:pt x="12878" y="1499733"/>
                      </a:cubicBezTo>
                      <a:cubicBezTo>
                        <a:pt x="20498" y="1482588"/>
                        <a:pt x="16688" y="1463538"/>
                        <a:pt x="10021" y="1446393"/>
                      </a:cubicBezTo>
                      <a:cubicBezTo>
                        <a:pt x="6211" y="1434963"/>
                        <a:pt x="-1409" y="1423533"/>
                        <a:pt x="5258" y="1410198"/>
                      </a:cubicBezTo>
                      <a:cubicBezTo>
                        <a:pt x="-12839" y="1304471"/>
                        <a:pt x="19546" y="1205411"/>
                        <a:pt x="45263" y="1105398"/>
                      </a:cubicBezTo>
                      <a:cubicBezTo>
                        <a:pt x="94793" y="912993"/>
                        <a:pt x="185281" y="739638"/>
                        <a:pt x="304343" y="581523"/>
                      </a:cubicBezTo>
                      <a:cubicBezTo>
                        <a:pt x="374828" y="487226"/>
                        <a:pt x="458648" y="405311"/>
                        <a:pt x="548183" y="329111"/>
                      </a:cubicBezTo>
                      <a:cubicBezTo>
                        <a:pt x="568186" y="311966"/>
                        <a:pt x="591046" y="303393"/>
                        <a:pt x="617716" y="317681"/>
                      </a:cubicBezTo>
                      <a:cubicBezTo>
                        <a:pt x="628193" y="324348"/>
                        <a:pt x="628193" y="314823"/>
                        <a:pt x="631051" y="309108"/>
                      </a:cubicBezTo>
                      <a:cubicBezTo>
                        <a:pt x="652006" y="308156"/>
                        <a:pt x="669151" y="289106"/>
                        <a:pt x="692011" y="299583"/>
                      </a:cubicBezTo>
                      <a:cubicBezTo>
                        <a:pt x="712013" y="311966"/>
                        <a:pt x="732968" y="317681"/>
                        <a:pt x="756781" y="316728"/>
                      </a:cubicBezTo>
                      <a:cubicBezTo>
                        <a:pt x="764401" y="317681"/>
                        <a:pt x="772973" y="320538"/>
                        <a:pt x="780593" y="315776"/>
                      </a:cubicBezTo>
                      <a:cubicBezTo>
                        <a:pt x="786308" y="312918"/>
                        <a:pt x="792023" y="311966"/>
                        <a:pt x="797738" y="314823"/>
                      </a:cubicBezTo>
                      <a:cubicBezTo>
                        <a:pt x="808216" y="327206"/>
                        <a:pt x="819646" y="321491"/>
                        <a:pt x="831076" y="316728"/>
                      </a:cubicBezTo>
                      <a:cubicBezTo>
                        <a:pt x="837743" y="304346"/>
                        <a:pt x="858698" y="297678"/>
                        <a:pt x="841553" y="277676"/>
                      </a:cubicBezTo>
                      <a:cubicBezTo>
                        <a:pt x="834886" y="270056"/>
                        <a:pt x="846316" y="263388"/>
                        <a:pt x="852031" y="259578"/>
                      </a:cubicBezTo>
                      <a:cubicBezTo>
                        <a:pt x="857269" y="255768"/>
                        <a:pt x="862508" y="252434"/>
                        <a:pt x="867152" y="248624"/>
                      </a:cubicBezTo>
                      <a:lnTo>
                        <a:pt x="876026" y="238011"/>
                      </a:lnTo>
                      <a:lnTo>
                        <a:pt x="858921" y="241392"/>
                      </a:lnTo>
                      <a:cubicBezTo>
                        <a:pt x="840303" y="244874"/>
                        <a:pt x="823694" y="244338"/>
                        <a:pt x="821551" y="210048"/>
                      </a:cubicBezTo>
                      <a:cubicBezTo>
                        <a:pt x="833933" y="208143"/>
                        <a:pt x="848221" y="208143"/>
                        <a:pt x="857746" y="190998"/>
                      </a:cubicBezTo>
                      <a:cubicBezTo>
                        <a:pt x="861079" y="184807"/>
                        <a:pt x="867032" y="183378"/>
                        <a:pt x="873343" y="184331"/>
                      </a:cubicBezTo>
                      <a:close/>
                      <a:moveTo>
                        <a:pt x="798215" y="181949"/>
                      </a:moveTo>
                      <a:cubicBezTo>
                        <a:pt x="801310" y="182187"/>
                        <a:pt x="803930" y="183378"/>
                        <a:pt x="805359" y="187188"/>
                      </a:cubicBezTo>
                      <a:cubicBezTo>
                        <a:pt x="808216" y="194808"/>
                        <a:pt x="800596" y="194808"/>
                        <a:pt x="795834" y="196713"/>
                      </a:cubicBezTo>
                      <a:cubicBezTo>
                        <a:pt x="790119" y="193856"/>
                        <a:pt x="788214" y="189093"/>
                        <a:pt x="788214" y="182426"/>
                      </a:cubicBezTo>
                      <a:cubicBezTo>
                        <a:pt x="791547" y="182426"/>
                        <a:pt x="795119" y="181711"/>
                        <a:pt x="798215" y="181949"/>
                      </a:cubicBezTo>
                      <a:close/>
                      <a:moveTo>
                        <a:pt x="938708" y="121466"/>
                      </a:moveTo>
                      <a:cubicBezTo>
                        <a:pt x="943471" y="128133"/>
                        <a:pt x="953948" y="130038"/>
                        <a:pt x="952043" y="141468"/>
                      </a:cubicBezTo>
                      <a:lnTo>
                        <a:pt x="951037" y="142501"/>
                      </a:lnTo>
                      <a:lnTo>
                        <a:pt x="953949" y="140516"/>
                      </a:lnTo>
                      <a:cubicBezTo>
                        <a:pt x="952996" y="143373"/>
                        <a:pt x="952996" y="146231"/>
                        <a:pt x="952996" y="148136"/>
                      </a:cubicBezTo>
                      <a:cubicBezTo>
                        <a:pt x="952996" y="154803"/>
                        <a:pt x="952996" y="161471"/>
                        <a:pt x="952996" y="169091"/>
                      </a:cubicBezTo>
                      <a:cubicBezTo>
                        <a:pt x="949662" y="166709"/>
                        <a:pt x="947281" y="162899"/>
                        <a:pt x="944424" y="159804"/>
                      </a:cubicBezTo>
                      <a:lnTo>
                        <a:pt x="933131" y="154863"/>
                      </a:lnTo>
                      <a:lnTo>
                        <a:pt x="931088" y="155756"/>
                      </a:lnTo>
                      <a:cubicBezTo>
                        <a:pt x="931088" y="155756"/>
                        <a:pt x="930136" y="155756"/>
                        <a:pt x="930136" y="155756"/>
                      </a:cubicBezTo>
                      <a:cubicBezTo>
                        <a:pt x="925373" y="152898"/>
                        <a:pt x="906323" y="162423"/>
                        <a:pt x="918706" y="144326"/>
                      </a:cubicBezTo>
                      <a:cubicBezTo>
                        <a:pt x="923468" y="137658"/>
                        <a:pt x="931088" y="131943"/>
                        <a:pt x="931088" y="122418"/>
                      </a:cubicBezTo>
                      <a:cubicBezTo>
                        <a:pt x="934898" y="118608"/>
                        <a:pt x="936803" y="118608"/>
                        <a:pt x="938708" y="121466"/>
                      </a:cubicBezTo>
                      <a:close/>
                      <a:moveTo>
                        <a:pt x="925373" y="107178"/>
                      </a:moveTo>
                      <a:cubicBezTo>
                        <a:pt x="930136" y="111940"/>
                        <a:pt x="934898" y="116703"/>
                        <a:pt x="938708" y="121465"/>
                      </a:cubicBezTo>
                      <a:lnTo>
                        <a:pt x="935851" y="121465"/>
                      </a:lnTo>
                      <a:cubicBezTo>
                        <a:pt x="935851" y="121465"/>
                        <a:pt x="932993" y="121465"/>
                        <a:pt x="932993" y="121465"/>
                      </a:cubicBezTo>
                      <a:cubicBezTo>
                        <a:pt x="923468" y="125275"/>
                        <a:pt x="912991" y="131943"/>
                        <a:pt x="901561" y="123370"/>
                      </a:cubicBezTo>
                      <a:cubicBezTo>
                        <a:pt x="904418" y="109083"/>
                        <a:pt x="915848" y="109083"/>
                        <a:pt x="925373" y="107178"/>
                      </a:cubicBezTo>
                      <a:close/>
                      <a:moveTo>
                        <a:pt x="1021576" y="71936"/>
                      </a:moveTo>
                      <a:cubicBezTo>
                        <a:pt x="1037768" y="75746"/>
                        <a:pt x="1038721" y="87176"/>
                        <a:pt x="1031101" y="97653"/>
                      </a:cubicBezTo>
                      <a:cubicBezTo>
                        <a:pt x="1019671" y="115751"/>
                        <a:pt x="1011098" y="95748"/>
                        <a:pt x="1000621" y="92891"/>
                      </a:cubicBezTo>
                      <a:cubicBezTo>
                        <a:pt x="1002526" y="88128"/>
                        <a:pt x="1005383" y="83366"/>
                        <a:pt x="1007288" y="79556"/>
                      </a:cubicBezTo>
                      <a:cubicBezTo>
                        <a:pt x="1012051" y="76698"/>
                        <a:pt x="1016813" y="74793"/>
                        <a:pt x="1021576" y="71936"/>
                      </a:cubicBezTo>
                      <a:close/>
                      <a:moveTo>
                        <a:pt x="1113849" y="40265"/>
                      </a:moveTo>
                      <a:cubicBezTo>
                        <a:pt x="1128732" y="39074"/>
                        <a:pt x="1143972" y="42885"/>
                        <a:pt x="1159689" y="51933"/>
                      </a:cubicBezTo>
                      <a:cubicBezTo>
                        <a:pt x="1175881" y="68126"/>
                        <a:pt x="1166356" y="76698"/>
                        <a:pt x="1151116" y="84318"/>
                      </a:cubicBezTo>
                      <a:cubicBezTo>
                        <a:pt x="1137781" y="90986"/>
                        <a:pt x="1123494" y="86223"/>
                        <a:pt x="1111111" y="92891"/>
                      </a:cubicBezTo>
                      <a:cubicBezTo>
                        <a:pt x="1083489" y="98606"/>
                        <a:pt x="1067296" y="90033"/>
                        <a:pt x="1070153" y="58601"/>
                      </a:cubicBezTo>
                      <a:cubicBezTo>
                        <a:pt x="1084441" y="47647"/>
                        <a:pt x="1098967" y="41456"/>
                        <a:pt x="1113849" y="40265"/>
                      </a:cubicBezTo>
                      <a:close/>
                      <a:moveTo>
                        <a:pt x="1400760" y="96"/>
                      </a:moveTo>
                      <a:cubicBezTo>
                        <a:pt x="1426031" y="498"/>
                        <a:pt x="1451392" y="2164"/>
                        <a:pt x="1476871" y="5260"/>
                      </a:cubicBezTo>
                      <a:cubicBezTo>
                        <a:pt x="1521639" y="13833"/>
                        <a:pt x="1566406" y="14785"/>
                        <a:pt x="1611174" y="9070"/>
                      </a:cubicBezTo>
                      <a:cubicBezTo>
                        <a:pt x="1614984" y="7165"/>
                        <a:pt x="1619746" y="9070"/>
                        <a:pt x="1619746" y="17643"/>
                      </a:cubicBezTo>
                      <a:cubicBezTo>
                        <a:pt x="1631176" y="13833"/>
                        <a:pt x="1639748" y="20500"/>
                        <a:pt x="1646416" y="28120"/>
                      </a:cubicBezTo>
                      <a:cubicBezTo>
                        <a:pt x="1652131" y="36693"/>
                        <a:pt x="1659751" y="35740"/>
                        <a:pt x="1667371" y="31930"/>
                      </a:cubicBezTo>
                      <a:cubicBezTo>
                        <a:pt x="1693088" y="18119"/>
                        <a:pt x="1717377" y="11690"/>
                        <a:pt x="1742261" y="11690"/>
                      </a:cubicBezTo>
                      <a:cubicBezTo>
                        <a:pt x="1767145" y="11690"/>
                        <a:pt x="1792624" y="18119"/>
                        <a:pt x="1820723" y="30025"/>
                      </a:cubicBezTo>
                      <a:cubicBezTo>
                        <a:pt x="1845488" y="40503"/>
                        <a:pt x="1874063" y="40503"/>
                        <a:pt x="1901686" y="45265"/>
                      </a:cubicBezTo>
                      <a:cubicBezTo>
                        <a:pt x="1905496" y="54790"/>
                        <a:pt x="1888351" y="56695"/>
                        <a:pt x="1894066" y="69078"/>
                      </a:cubicBezTo>
                      <a:cubicBezTo>
                        <a:pt x="1913116" y="57648"/>
                        <a:pt x="1934071" y="52885"/>
                        <a:pt x="1955978" y="55743"/>
                      </a:cubicBezTo>
                      <a:cubicBezTo>
                        <a:pt x="1961693" y="62410"/>
                        <a:pt x="1959788" y="69078"/>
                        <a:pt x="1954073" y="71935"/>
                      </a:cubicBezTo>
                      <a:cubicBezTo>
                        <a:pt x="1939786" y="78603"/>
                        <a:pt x="1939786" y="91938"/>
                        <a:pt x="1935976" y="103368"/>
                      </a:cubicBezTo>
                      <a:cubicBezTo>
                        <a:pt x="1904543" y="124323"/>
                        <a:pt x="1914068" y="142420"/>
                        <a:pt x="1949311" y="161470"/>
                      </a:cubicBezTo>
                      <a:cubicBezTo>
                        <a:pt x="1923593" y="162423"/>
                        <a:pt x="1905496" y="153850"/>
                        <a:pt x="1894066" y="171948"/>
                      </a:cubicBezTo>
                      <a:cubicBezTo>
                        <a:pt x="1899781" y="177663"/>
                        <a:pt x="1909306" y="175758"/>
                        <a:pt x="1913116" y="183378"/>
                      </a:cubicBezTo>
                      <a:cubicBezTo>
                        <a:pt x="1917878" y="187188"/>
                        <a:pt x="1922641" y="195760"/>
                        <a:pt x="1907401" y="196713"/>
                      </a:cubicBezTo>
                      <a:cubicBezTo>
                        <a:pt x="1907401" y="221478"/>
                        <a:pt x="1903591" y="242433"/>
                        <a:pt x="1873111" y="245290"/>
                      </a:cubicBezTo>
                      <a:cubicBezTo>
                        <a:pt x="1842631" y="244338"/>
                        <a:pt x="1879778" y="263388"/>
                        <a:pt x="1866443" y="267198"/>
                      </a:cubicBezTo>
                      <a:cubicBezTo>
                        <a:pt x="1860728" y="271008"/>
                        <a:pt x="1855013" y="271960"/>
                        <a:pt x="1851203" y="270055"/>
                      </a:cubicBezTo>
                      <a:cubicBezTo>
                        <a:pt x="1860728" y="280533"/>
                        <a:pt x="1876921" y="291963"/>
                        <a:pt x="1866443" y="313870"/>
                      </a:cubicBezTo>
                      <a:cubicBezTo>
                        <a:pt x="1859776" y="319585"/>
                        <a:pt x="1852156" y="321490"/>
                        <a:pt x="1843583" y="319585"/>
                      </a:cubicBezTo>
                      <a:cubicBezTo>
                        <a:pt x="1833106" y="315775"/>
                        <a:pt x="1827391" y="307203"/>
                        <a:pt x="1819771" y="300535"/>
                      </a:cubicBezTo>
                      <a:cubicBezTo>
                        <a:pt x="1811198" y="310060"/>
                        <a:pt x="1800721" y="314823"/>
                        <a:pt x="1788338" y="313870"/>
                      </a:cubicBezTo>
                      <a:cubicBezTo>
                        <a:pt x="1791196" y="322443"/>
                        <a:pt x="1796911" y="313870"/>
                        <a:pt x="1800721" y="315775"/>
                      </a:cubicBezTo>
                      <a:cubicBezTo>
                        <a:pt x="1808341" y="314823"/>
                        <a:pt x="1815961" y="312918"/>
                        <a:pt x="1823581" y="314823"/>
                      </a:cubicBezTo>
                      <a:cubicBezTo>
                        <a:pt x="1826438" y="315775"/>
                        <a:pt x="1830248" y="316728"/>
                        <a:pt x="1833106" y="317680"/>
                      </a:cubicBezTo>
                      <a:cubicBezTo>
                        <a:pt x="1838821" y="322443"/>
                        <a:pt x="1842631" y="327205"/>
                        <a:pt x="1838821" y="334825"/>
                      </a:cubicBezTo>
                      <a:cubicBezTo>
                        <a:pt x="1800721" y="354828"/>
                        <a:pt x="1760716" y="371020"/>
                        <a:pt x="1715948" y="370068"/>
                      </a:cubicBezTo>
                      <a:cubicBezTo>
                        <a:pt x="1707376" y="370068"/>
                        <a:pt x="1695946" y="372925"/>
                        <a:pt x="1691183" y="379593"/>
                      </a:cubicBezTo>
                      <a:cubicBezTo>
                        <a:pt x="1662608" y="411025"/>
                        <a:pt x="1627366" y="425313"/>
                        <a:pt x="1586408" y="430075"/>
                      </a:cubicBezTo>
                      <a:cubicBezTo>
                        <a:pt x="1564501" y="432933"/>
                        <a:pt x="1554976" y="450078"/>
                        <a:pt x="1542593" y="468175"/>
                      </a:cubicBezTo>
                      <a:cubicBezTo>
                        <a:pt x="1522591" y="497703"/>
                        <a:pt x="1501636" y="527230"/>
                        <a:pt x="1480681" y="555805"/>
                      </a:cubicBezTo>
                      <a:cubicBezTo>
                        <a:pt x="1475918" y="562473"/>
                        <a:pt x="1469251" y="562473"/>
                        <a:pt x="1462583" y="562473"/>
                      </a:cubicBezTo>
                      <a:cubicBezTo>
                        <a:pt x="1419721" y="558663"/>
                        <a:pt x="1380668" y="507228"/>
                        <a:pt x="1385431" y="462460"/>
                      </a:cubicBezTo>
                      <a:cubicBezTo>
                        <a:pt x="1388288" y="441505"/>
                        <a:pt x="1374001" y="421503"/>
                        <a:pt x="1379716" y="398643"/>
                      </a:cubicBezTo>
                      <a:cubicBezTo>
                        <a:pt x="1387336" y="363400"/>
                        <a:pt x="1418768" y="354828"/>
                        <a:pt x="1441628" y="335778"/>
                      </a:cubicBezTo>
                      <a:cubicBezTo>
                        <a:pt x="1443533" y="331015"/>
                        <a:pt x="1445438" y="325300"/>
                        <a:pt x="1449248" y="321490"/>
                      </a:cubicBezTo>
                      <a:cubicBezTo>
                        <a:pt x="1454011" y="314823"/>
                        <a:pt x="1454963" y="306250"/>
                        <a:pt x="1461631" y="300535"/>
                      </a:cubicBezTo>
                      <a:cubicBezTo>
                        <a:pt x="1451153" y="280533"/>
                        <a:pt x="1439723" y="265293"/>
                        <a:pt x="1412101" y="280533"/>
                      </a:cubicBezTo>
                      <a:cubicBezTo>
                        <a:pt x="1425436" y="259578"/>
                        <a:pt x="1438771" y="241480"/>
                        <a:pt x="1434961" y="215763"/>
                      </a:cubicBezTo>
                      <a:cubicBezTo>
                        <a:pt x="1430198" y="178615"/>
                        <a:pt x="1409243" y="158613"/>
                        <a:pt x="1371143" y="160518"/>
                      </a:cubicBezTo>
                      <a:cubicBezTo>
                        <a:pt x="1357808" y="161470"/>
                        <a:pt x="1343521" y="159565"/>
                        <a:pt x="1331138" y="162423"/>
                      </a:cubicBezTo>
                      <a:cubicBezTo>
                        <a:pt x="1317803" y="165280"/>
                        <a:pt x="1310183" y="161470"/>
                        <a:pt x="1303516" y="150040"/>
                      </a:cubicBezTo>
                      <a:cubicBezTo>
                        <a:pt x="1296848" y="136705"/>
                        <a:pt x="1300658" y="131943"/>
                        <a:pt x="1313993" y="130038"/>
                      </a:cubicBezTo>
                      <a:cubicBezTo>
                        <a:pt x="1321613" y="129085"/>
                        <a:pt x="1316851" y="124323"/>
                        <a:pt x="1313041" y="121465"/>
                      </a:cubicBezTo>
                      <a:cubicBezTo>
                        <a:pt x="1283513" y="99558"/>
                        <a:pt x="1311136" y="99558"/>
                        <a:pt x="1323518" y="96700"/>
                      </a:cubicBezTo>
                      <a:cubicBezTo>
                        <a:pt x="1344473" y="92890"/>
                        <a:pt x="1365428" y="88128"/>
                        <a:pt x="1387336" y="88128"/>
                      </a:cubicBezTo>
                      <a:cubicBezTo>
                        <a:pt x="1399718" y="88128"/>
                        <a:pt x="1414006" y="81460"/>
                        <a:pt x="1394003" y="68125"/>
                      </a:cubicBezTo>
                      <a:cubicBezTo>
                        <a:pt x="1402576" y="42408"/>
                        <a:pt x="1427341" y="49075"/>
                        <a:pt x="1445438" y="41455"/>
                      </a:cubicBezTo>
                      <a:lnTo>
                        <a:pt x="1471104" y="35589"/>
                      </a:lnTo>
                      <a:lnTo>
                        <a:pt x="1469608" y="35026"/>
                      </a:lnTo>
                      <a:cubicBezTo>
                        <a:pt x="1465441" y="34550"/>
                        <a:pt x="1461155" y="34788"/>
                        <a:pt x="1456869" y="34788"/>
                      </a:cubicBezTo>
                      <a:cubicBezTo>
                        <a:pt x="1424484" y="38598"/>
                        <a:pt x="1396861" y="56695"/>
                        <a:pt x="1365429" y="60505"/>
                      </a:cubicBezTo>
                      <a:cubicBezTo>
                        <a:pt x="1307326" y="66220"/>
                        <a:pt x="1264464" y="112893"/>
                        <a:pt x="1208266" y="122418"/>
                      </a:cubicBezTo>
                      <a:cubicBezTo>
                        <a:pt x="1196836" y="130038"/>
                        <a:pt x="1186359" y="129085"/>
                        <a:pt x="1175881" y="122418"/>
                      </a:cubicBezTo>
                      <a:cubicBezTo>
                        <a:pt x="1178739" y="129085"/>
                        <a:pt x="1197789" y="127180"/>
                        <a:pt x="1187311" y="142420"/>
                      </a:cubicBezTo>
                      <a:cubicBezTo>
                        <a:pt x="1185406" y="144325"/>
                        <a:pt x="1182549" y="146230"/>
                        <a:pt x="1180644" y="149088"/>
                      </a:cubicBezTo>
                      <a:cubicBezTo>
                        <a:pt x="1173262" y="152183"/>
                        <a:pt x="1165939" y="153434"/>
                        <a:pt x="1158647" y="153642"/>
                      </a:cubicBezTo>
                      <a:lnTo>
                        <a:pt x="1143520" y="152466"/>
                      </a:lnTo>
                      <a:lnTo>
                        <a:pt x="1148259" y="153731"/>
                      </a:lnTo>
                      <a:cubicBezTo>
                        <a:pt x="1153498" y="157422"/>
                        <a:pt x="1155879" y="163851"/>
                        <a:pt x="1152069" y="175758"/>
                      </a:cubicBezTo>
                      <a:cubicBezTo>
                        <a:pt x="1112064" y="198618"/>
                        <a:pt x="1069201" y="175758"/>
                        <a:pt x="1029196" y="182425"/>
                      </a:cubicBezTo>
                      <a:cubicBezTo>
                        <a:pt x="1020624" y="171948"/>
                        <a:pt x="980619" y="182425"/>
                        <a:pt x="1006336" y="148135"/>
                      </a:cubicBezTo>
                      <a:cubicBezTo>
                        <a:pt x="1011099" y="141468"/>
                        <a:pt x="1003479" y="136705"/>
                        <a:pt x="995859" y="134800"/>
                      </a:cubicBezTo>
                      <a:cubicBezTo>
                        <a:pt x="984429" y="131943"/>
                        <a:pt x="981571" y="125275"/>
                        <a:pt x="987286" y="114798"/>
                      </a:cubicBezTo>
                      <a:cubicBezTo>
                        <a:pt x="1010146" y="115750"/>
                        <a:pt x="1027291" y="130990"/>
                        <a:pt x="1049199" y="134800"/>
                      </a:cubicBezTo>
                      <a:cubicBezTo>
                        <a:pt x="1053009" y="140515"/>
                        <a:pt x="1055866" y="147183"/>
                        <a:pt x="1064439" y="149088"/>
                      </a:cubicBezTo>
                      <a:cubicBezTo>
                        <a:pt x="1074916" y="150993"/>
                        <a:pt x="1085394" y="150278"/>
                        <a:pt x="1095871" y="149326"/>
                      </a:cubicBezTo>
                      <a:lnTo>
                        <a:pt x="1106484" y="148924"/>
                      </a:lnTo>
                      <a:lnTo>
                        <a:pt x="1093014" y="149088"/>
                      </a:lnTo>
                      <a:cubicBezTo>
                        <a:pt x="1081584" y="144325"/>
                        <a:pt x="1067296" y="146230"/>
                        <a:pt x="1062534" y="131943"/>
                      </a:cubicBezTo>
                      <a:cubicBezTo>
                        <a:pt x="1083489" y="115750"/>
                        <a:pt x="1102539" y="93843"/>
                        <a:pt x="1133971" y="110988"/>
                      </a:cubicBezTo>
                      <a:cubicBezTo>
                        <a:pt x="1150164" y="112893"/>
                        <a:pt x="1147306" y="91938"/>
                        <a:pt x="1158736" y="88128"/>
                      </a:cubicBezTo>
                      <a:cubicBezTo>
                        <a:pt x="1164451" y="84318"/>
                        <a:pt x="1172071" y="81460"/>
                        <a:pt x="1173024" y="73840"/>
                      </a:cubicBezTo>
                      <a:cubicBezTo>
                        <a:pt x="1176834" y="44313"/>
                        <a:pt x="1193979" y="46218"/>
                        <a:pt x="1214934" y="54790"/>
                      </a:cubicBezTo>
                      <a:cubicBezTo>
                        <a:pt x="1234936" y="51933"/>
                        <a:pt x="1254939" y="44313"/>
                        <a:pt x="1275894" y="44313"/>
                      </a:cubicBezTo>
                      <a:cubicBezTo>
                        <a:pt x="1253986" y="44313"/>
                        <a:pt x="1233031" y="51933"/>
                        <a:pt x="1211124" y="51933"/>
                      </a:cubicBezTo>
                      <a:cubicBezTo>
                        <a:pt x="1199694" y="46218"/>
                        <a:pt x="1184454" y="50028"/>
                        <a:pt x="1174929" y="39550"/>
                      </a:cubicBezTo>
                      <a:cubicBezTo>
                        <a:pt x="1174929" y="34788"/>
                        <a:pt x="1174929" y="30978"/>
                        <a:pt x="1174929" y="26215"/>
                      </a:cubicBezTo>
                      <a:cubicBezTo>
                        <a:pt x="1249938" y="9070"/>
                        <a:pt x="1324947" y="-1110"/>
                        <a:pt x="1400760" y="9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0A17A37-EE81-4020-A82C-EFC0D2CD990D}"/>
                </a:ext>
              </a:extLst>
            </p:cNvPr>
            <p:cNvSpPr/>
            <p:nvPr/>
          </p:nvSpPr>
          <p:spPr>
            <a:xfrm>
              <a:off x="5773665" y="3691398"/>
              <a:ext cx="660501" cy="1112061"/>
            </a:xfrm>
            <a:custGeom>
              <a:avLst/>
              <a:gdLst>
                <a:gd name="connsiteX0" fmla="*/ 250572 w 501051"/>
                <a:gd name="connsiteY0" fmla="*/ 0 h 843602"/>
                <a:gd name="connsiteX1" fmla="*/ 493888 w 501051"/>
                <a:gd name="connsiteY1" fmla="*/ 535806 h 843602"/>
                <a:gd name="connsiteX2" fmla="*/ 301060 w 501051"/>
                <a:gd name="connsiteY2" fmla="*/ 838423 h 843602"/>
                <a:gd name="connsiteX3" fmla="*/ 3622 w 501051"/>
                <a:gd name="connsiteY3" fmla="*/ 635621 h 843602"/>
                <a:gd name="connsiteX4" fmla="*/ 18467 w 501051"/>
                <a:gd name="connsiteY4" fmla="*/ 489879 h 843602"/>
                <a:gd name="connsiteX5" fmla="*/ 250572 w 501051"/>
                <a:gd name="connsiteY5" fmla="*/ 0 h 8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051" h="843602">
                  <a:moveTo>
                    <a:pt x="250572" y="0"/>
                  </a:moveTo>
                  <a:cubicBezTo>
                    <a:pt x="347759" y="176746"/>
                    <a:pt x="448039" y="344060"/>
                    <a:pt x="493888" y="535806"/>
                  </a:cubicBezTo>
                  <a:cubicBezTo>
                    <a:pt x="529145" y="683249"/>
                    <a:pt x="429406" y="812600"/>
                    <a:pt x="301060" y="838423"/>
                  </a:cubicBezTo>
                  <a:cubicBezTo>
                    <a:pt x="160885" y="866644"/>
                    <a:pt x="29523" y="776802"/>
                    <a:pt x="3622" y="635621"/>
                  </a:cubicBezTo>
                  <a:cubicBezTo>
                    <a:pt x="-5501" y="585675"/>
                    <a:pt x="3777" y="537429"/>
                    <a:pt x="18467" y="489879"/>
                  </a:cubicBezTo>
                  <a:cubicBezTo>
                    <a:pt x="71506" y="317617"/>
                    <a:pt x="159106" y="161747"/>
                    <a:pt x="250572" y="0"/>
                  </a:cubicBezTo>
                  <a:close/>
                </a:path>
              </a:pathLst>
            </a:custGeom>
            <a:solidFill>
              <a:schemeClr val="accent3"/>
            </a:solidFill>
            <a:ln w="7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F9D9C2B9-37A4-4756-8DC9-D82A7994CD6F}"/>
                </a:ext>
              </a:extLst>
            </p:cNvPr>
            <p:cNvGrpSpPr/>
            <p:nvPr/>
          </p:nvGrpSpPr>
          <p:grpSpPr>
            <a:xfrm>
              <a:off x="7194142" y="3451954"/>
              <a:ext cx="2552597" cy="874900"/>
              <a:chOff x="3798061" y="5147430"/>
              <a:chExt cx="3146409" cy="1078428"/>
            </a:xfrm>
            <a:solidFill>
              <a:schemeClr val="accent3"/>
            </a:solidFill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E8EC7A3-F2B3-48A9-B929-C0A08C548696}"/>
                  </a:ext>
                </a:extLst>
              </p:cNvPr>
              <p:cNvSpPr/>
              <p:nvPr/>
            </p:nvSpPr>
            <p:spPr>
              <a:xfrm>
                <a:off x="3798061" y="5147430"/>
                <a:ext cx="3146409" cy="474544"/>
              </a:xfrm>
              <a:custGeom>
                <a:avLst/>
                <a:gdLst>
                  <a:gd name="connsiteX0" fmla="*/ 899581 w 2386847"/>
                  <a:gd name="connsiteY0" fmla="*/ 202261 h 359986"/>
                  <a:gd name="connsiteX1" fmla="*/ 899581 w 2386847"/>
                  <a:gd name="connsiteY1" fmla="*/ 295273 h 359986"/>
                  <a:gd name="connsiteX2" fmla="*/ 964682 w 2386847"/>
                  <a:gd name="connsiteY2" fmla="*/ 295273 h 359986"/>
                  <a:gd name="connsiteX3" fmla="*/ 1012927 w 2386847"/>
                  <a:gd name="connsiteY3" fmla="*/ 293108 h 359986"/>
                  <a:gd name="connsiteX4" fmla="*/ 1038442 w 2386847"/>
                  <a:gd name="connsiteY4" fmla="*/ 279191 h 359986"/>
                  <a:gd name="connsiteX5" fmla="*/ 1048339 w 2386847"/>
                  <a:gd name="connsiteY5" fmla="*/ 249656 h 359986"/>
                  <a:gd name="connsiteX6" fmla="*/ 1040761 w 2386847"/>
                  <a:gd name="connsiteY6" fmla="*/ 223059 h 359986"/>
                  <a:gd name="connsiteX7" fmla="*/ 1018804 w 2386847"/>
                  <a:gd name="connsiteY7" fmla="*/ 207132 h 359986"/>
                  <a:gd name="connsiteX8" fmla="*/ 956409 w 2386847"/>
                  <a:gd name="connsiteY8" fmla="*/ 202183 h 359986"/>
                  <a:gd name="connsiteX9" fmla="*/ 899581 w 2386847"/>
                  <a:gd name="connsiteY9" fmla="*/ 202183 h 359986"/>
                  <a:gd name="connsiteX10" fmla="*/ 623483 w 2386847"/>
                  <a:gd name="connsiteY10" fmla="*/ 87136 h 359986"/>
                  <a:gd name="connsiteX11" fmla="*/ 576474 w 2386847"/>
                  <a:gd name="connsiteY11" fmla="*/ 216255 h 359986"/>
                  <a:gd name="connsiteX12" fmla="*/ 671496 w 2386847"/>
                  <a:gd name="connsiteY12" fmla="*/ 216255 h 359986"/>
                  <a:gd name="connsiteX13" fmla="*/ 623483 w 2386847"/>
                  <a:gd name="connsiteY13" fmla="*/ 87136 h 359986"/>
                  <a:gd name="connsiteX14" fmla="*/ 623483 w 2386847"/>
                  <a:gd name="connsiteY14" fmla="*/ 87136 h 359986"/>
                  <a:gd name="connsiteX15" fmla="*/ 70435 w 2386847"/>
                  <a:gd name="connsiteY15" fmla="*/ 64792 h 359986"/>
                  <a:gd name="connsiteX16" fmla="*/ 70435 w 2386847"/>
                  <a:gd name="connsiteY16" fmla="*/ 295273 h 359986"/>
                  <a:gd name="connsiteX17" fmla="*/ 122934 w 2386847"/>
                  <a:gd name="connsiteY17" fmla="*/ 295273 h 359986"/>
                  <a:gd name="connsiteX18" fmla="*/ 165458 w 2386847"/>
                  <a:gd name="connsiteY18" fmla="*/ 291948 h 359986"/>
                  <a:gd name="connsiteX19" fmla="*/ 193833 w 2386847"/>
                  <a:gd name="connsiteY19" fmla="*/ 277490 h 359986"/>
                  <a:gd name="connsiteX20" fmla="*/ 212235 w 2386847"/>
                  <a:gd name="connsiteY20" fmla="*/ 243935 h 359986"/>
                  <a:gd name="connsiteX21" fmla="*/ 219348 w 2386847"/>
                  <a:gd name="connsiteY21" fmla="*/ 180225 h 359986"/>
                  <a:gd name="connsiteX22" fmla="*/ 212235 w 2386847"/>
                  <a:gd name="connsiteY22" fmla="*/ 118295 h 359986"/>
                  <a:gd name="connsiteX23" fmla="*/ 192287 w 2386847"/>
                  <a:gd name="connsiteY23" fmla="*/ 84585 h 359986"/>
                  <a:gd name="connsiteX24" fmla="*/ 159737 w 2386847"/>
                  <a:gd name="connsiteY24" fmla="*/ 68193 h 359986"/>
                  <a:gd name="connsiteX25" fmla="*/ 101981 w 2386847"/>
                  <a:gd name="connsiteY25" fmla="*/ 64869 h 359986"/>
                  <a:gd name="connsiteX26" fmla="*/ 70435 w 2386847"/>
                  <a:gd name="connsiteY26" fmla="*/ 64869 h 359986"/>
                  <a:gd name="connsiteX27" fmla="*/ 899581 w 2386847"/>
                  <a:gd name="connsiteY27" fmla="*/ 63864 h 359986"/>
                  <a:gd name="connsiteX28" fmla="*/ 899581 w 2386847"/>
                  <a:gd name="connsiteY28" fmla="*/ 144351 h 359986"/>
                  <a:gd name="connsiteX29" fmla="*/ 945662 w 2386847"/>
                  <a:gd name="connsiteY29" fmla="*/ 144351 h 359986"/>
                  <a:gd name="connsiteX30" fmla="*/ 996768 w 2386847"/>
                  <a:gd name="connsiteY30" fmla="*/ 143191 h 359986"/>
                  <a:gd name="connsiteX31" fmla="*/ 1025144 w 2386847"/>
                  <a:gd name="connsiteY31" fmla="*/ 130743 h 359986"/>
                  <a:gd name="connsiteX32" fmla="*/ 1035504 w 2386847"/>
                  <a:gd name="connsiteY32" fmla="*/ 103527 h 359986"/>
                  <a:gd name="connsiteX33" fmla="*/ 1026613 w 2386847"/>
                  <a:gd name="connsiteY33" fmla="*/ 77317 h 359986"/>
                  <a:gd name="connsiteX34" fmla="*/ 1000093 w 2386847"/>
                  <a:gd name="connsiteY34" fmla="*/ 65101 h 359986"/>
                  <a:gd name="connsiteX35" fmla="*/ 940018 w 2386847"/>
                  <a:gd name="connsiteY35" fmla="*/ 63941 h 359986"/>
                  <a:gd name="connsiteX36" fmla="*/ 899581 w 2386847"/>
                  <a:gd name="connsiteY36" fmla="*/ 63941 h 359986"/>
                  <a:gd name="connsiteX37" fmla="*/ 1798312 w 2386847"/>
                  <a:gd name="connsiteY37" fmla="*/ 5954 h 359986"/>
                  <a:gd name="connsiteX38" fmla="*/ 2056550 w 2386847"/>
                  <a:gd name="connsiteY38" fmla="*/ 5954 h 359986"/>
                  <a:gd name="connsiteX39" fmla="*/ 2056550 w 2386847"/>
                  <a:gd name="connsiteY39" fmla="*/ 64792 h 359986"/>
                  <a:gd name="connsiteX40" fmla="*/ 1868592 w 2386847"/>
                  <a:gd name="connsiteY40" fmla="*/ 64792 h 359986"/>
                  <a:gd name="connsiteX41" fmla="*/ 1868592 w 2386847"/>
                  <a:gd name="connsiteY41" fmla="*/ 141954 h 359986"/>
                  <a:gd name="connsiteX42" fmla="*/ 2043483 w 2386847"/>
                  <a:gd name="connsiteY42" fmla="*/ 141954 h 359986"/>
                  <a:gd name="connsiteX43" fmla="*/ 2043483 w 2386847"/>
                  <a:gd name="connsiteY43" fmla="*/ 200560 h 359986"/>
                  <a:gd name="connsiteX44" fmla="*/ 1868592 w 2386847"/>
                  <a:gd name="connsiteY44" fmla="*/ 200560 h 359986"/>
                  <a:gd name="connsiteX45" fmla="*/ 1868592 w 2386847"/>
                  <a:gd name="connsiteY45" fmla="*/ 295273 h 359986"/>
                  <a:gd name="connsiteX46" fmla="*/ 2063199 w 2386847"/>
                  <a:gd name="connsiteY46" fmla="*/ 295273 h 359986"/>
                  <a:gd name="connsiteX47" fmla="*/ 2063199 w 2386847"/>
                  <a:gd name="connsiteY47" fmla="*/ 353879 h 359986"/>
                  <a:gd name="connsiteX48" fmla="*/ 1798312 w 2386847"/>
                  <a:gd name="connsiteY48" fmla="*/ 353879 h 359986"/>
                  <a:gd name="connsiteX49" fmla="*/ 1798312 w 2386847"/>
                  <a:gd name="connsiteY49" fmla="*/ 5954 h 359986"/>
                  <a:gd name="connsiteX50" fmla="*/ 1798312 w 2386847"/>
                  <a:gd name="connsiteY50" fmla="*/ 5954 h 359986"/>
                  <a:gd name="connsiteX51" fmla="*/ 1476906 w 2386847"/>
                  <a:gd name="connsiteY51" fmla="*/ 5954 h 359986"/>
                  <a:gd name="connsiteX52" fmla="*/ 1753700 w 2386847"/>
                  <a:gd name="connsiteY52" fmla="*/ 5954 h 359986"/>
                  <a:gd name="connsiteX53" fmla="*/ 1753700 w 2386847"/>
                  <a:gd name="connsiteY53" fmla="*/ 64792 h 359986"/>
                  <a:gd name="connsiteX54" fmla="*/ 1650559 w 2386847"/>
                  <a:gd name="connsiteY54" fmla="*/ 64792 h 359986"/>
                  <a:gd name="connsiteX55" fmla="*/ 1650559 w 2386847"/>
                  <a:gd name="connsiteY55" fmla="*/ 353879 h 359986"/>
                  <a:gd name="connsiteX56" fmla="*/ 1580201 w 2386847"/>
                  <a:gd name="connsiteY56" fmla="*/ 353879 h 359986"/>
                  <a:gd name="connsiteX57" fmla="*/ 1580201 w 2386847"/>
                  <a:gd name="connsiteY57" fmla="*/ 64792 h 359986"/>
                  <a:gd name="connsiteX58" fmla="*/ 1476828 w 2386847"/>
                  <a:gd name="connsiteY58" fmla="*/ 64792 h 359986"/>
                  <a:gd name="connsiteX59" fmla="*/ 1476828 w 2386847"/>
                  <a:gd name="connsiteY59" fmla="*/ 5954 h 359986"/>
                  <a:gd name="connsiteX60" fmla="*/ 1476906 w 2386847"/>
                  <a:gd name="connsiteY60" fmla="*/ 5954 h 359986"/>
                  <a:gd name="connsiteX61" fmla="*/ 1178695 w 2386847"/>
                  <a:gd name="connsiteY61" fmla="*/ 5954 h 359986"/>
                  <a:gd name="connsiteX62" fmla="*/ 1436933 w 2386847"/>
                  <a:gd name="connsiteY62" fmla="*/ 5954 h 359986"/>
                  <a:gd name="connsiteX63" fmla="*/ 1436933 w 2386847"/>
                  <a:gd name="connsiteY63" fmla="*/ 64792 h 359986"/>
                  <a:gd name="connsiteX64" fmla="*/ 1248975 w 2386847"/>
                  <a:gd name="connsiteY64" fmla="*/ 64792 h 359986"/>
                  <a:gd name="connsiteX65" fmla="*/ 1248975 w 2386847"/>
                  <a:gd name="connsiteY65" fmla="*/ 141954 h 359986"/>
                  <a:gd name="connsiteX66" fmla="*/ 1423866 w 2386847"/>
                  <a:gd name="connsiteY66" fmla="*/ 141954 h 359986"/>
                  <a:gd name="connsiteX67" fmla="*/ 1423866 w 2386847"/>
                  <a:gd name="connsiteY67" fmla="*/ 200560 h 359986"/>
                  <a:gd name="connsiteX68" fmla="*/ 1248975 w 2386847"/>
                  <a:gd name="connsiteY68" fmla="*/ 200560 h 359986"/>
                  <a:gd name="connsiteX69" fmla="*/ 1248975 w 2386847"/>
                  <a:gd name="connsiteY69" fmla="*/ 295273 h 359986"/>
                  <a:gd name="connsiteX70" fmla="*/ 1443582 w 2386847"/>
                  <a:gd name="connsiteY70" fmla="*/ 295273 h 359986"/>
                  <a:gd name="connsiteX71" fmla="*/ 1443582 w 2386847"/>
                  <a:gd name="connsiteY71" fmla="*/ 353879 h 359986"/>
                  <a:gd name="connsiteX72" fmla="*/ 1178695 w 2386847"/>
                  <a:gd name="connsiteY72" fmla="*/ 353879 h 359986"/>
                  <a:gd name="connsiteX73" fmla="*/ 1178695 w 2386847"/>
                  <a:gd name="connsiteY73" fmla="*/ 5954 h 359986"/>
                  <a:gd name="connsiteX74" fmla="*/ 1178695 w 2386847"/>
                  <a:gd name="connsiteY74" fmla="*/ 5954 h 359986"/>
                  <a:gd name="connsiteX75" fmla="*/ 829223 w 2386847"/>
                  <a:gd name="connsiteY75" fmla="*/ 5954 h 359986"/>
                  <a:gd name="connsiteX76" fmla="*/ 968470 w 2386847"/>
                  <a:gd name="connsiteY76" fmla="*/ 5954 h 359986"/>
                  <a:gd name="connsiteX77" fmla="*/ 1030092 w 2386847"/>
                  <a:gd name="connsiteY77" fmla="*/ 9356 h 359986"/>
                  <a:gd name="connsiteX78" fmla="*/ 1066431 w 2386847"/>
                  <a:gd name="connsiteY78" fmla="*/ 23736 h 359986"/>
                  <a:gd name="connsiteX79" fmla="*/ 1093182 w 2386847"/>
                  <a:gd name="connsiteY79" fmla="*/ 52808 h 359986"/>
                  <a:gd name="connsiteX80" fmla="*/ 1103852 w 2386847"/>
                  <a:gd name="connsiteY80" fmla="*/ 93476 h 359986"/>
                  <a:gd name="connsiteX81" fmla="*/ 1090631 w 2386847"/>
                  <a:gd name="connsiteY81" fmla="*/ 138320 h 359986"/>
                  <a:gd name="connsiteX82" fmla="*/ 1054910 w 2386847"/>
                  <a:gd name="connsiteY82" fmla="*/ 168937 h 359986"/>
                  <a:gd name="connsiteX83" fmla="*/ 1103852 w 2386847"/>
                  <a:gd name="connsiteY83" fmla="*/ 200482 h 359986"/>
                  <a:gd name="connsiteX84" fmla="*/ 1120939 w 2386847"/>
                  <a:gd name="connsiteY84" fmla="*/ 252903 h 359986"/>
                  <a:gd name="connsiteX85" fmla="*/ 1109883 w 2386847"/>
                  <a:gd name="connsiteY85" fmla="*/ 299061 h 359986"/>
                  <a:gd name="connsiteX86" fmla="*/ 1079729 w 2386847"/>
                  <a:gd name="connsiteY86" fmla="*/ 334936 h 359986"/>
                  <a:gd name="connsiteX87" fmla="*/ 1032566 w 2386847"/>
                  <a:gd name="connsiteY87" fmla="*/ 351405 h 359986"/>
                  <a:gd name="connsiteX88" fmla="*/ 947749 w 2386847"/>
                  <a:gd name="connsiteY88" fmla="*/ 353802 h 359986"/>
                  <a:gd name="connsiteX89" fmla="*/ 829223 w 2386847"/>
                  <a:gd name="connsiteY89" fmla="*/ 353802 h 359986"/>
                  <a:gd name="connsiteX90" fmla="*/ 829223 w 2386847"/>
                  <a:gd name="connsiteY90" fmla="*/ 5954 h 359986"/>
                  <a:gd name="connsiteX91" fmla="*/ 829223 w 2386847"/>
                  <a:gd name="connsiteY91" fmla="*/ 5954 h 359986"/>
                  <a:gd name="connsiteX92" fmla="*/ 587144 w 2386847"/>
                  <a:gd name="connsiteY92" fmla="*/ 5954 h 359986"/>
                  <a:gd name="connsiteX93" fmla="*/ 661523 w 2386847"/>
                  <a:gd name="connsiteY93" fmla="*/ 5954 h 359986"/>
                  <a:gd name="connsiteX94" fmla="*/ 801002 w 2386847"/>
                  <a:gd name="connsiteY94" fmla="*/ 353956 h 359986"/>
                  <a:gd name="connsiteX95" fmla="*/ 724536 w 2386847"/>
                  <a:gd name="connsiteY95" fmla="*/ 353956 h 359986"/>
                  <a:gd name="connsiteX96" fmla="*/ 694150 w 2386847"/>
                  <a:gd name="connsiteY96" fmla="*/ 274939 h 359986"/>
                  <a:gd name="connsiteX97" fmla="*/ 554903 w 2386847"/>
                  <a:gd name="connsiteY97" fmla="*/ 274939 h 359986"/>
                  <a:gd name="connsiteX98" fmla="*/ 526141 w 2386847"/>
                  <a:gd name="connsiteY98" fmla="*/ 353956 h 359986"/>
                  <a:gd name="connsiteX99" fmla="*/ 451530 w 2386847"/>
                  <a:gd name="connsiteY99" fmla="*/ 353956 h 359986"/>
                  <a:gd name="connsiteX100" fmla="*/ 587144 w 2386847"/>
                  <a:gd name="connsiteY100" fmla="*/ 5954 h 359986"/>
                  <a:gd name="connsiteX101" fmla="*/ 587144 w 2386847"/>
                  <a:gd name="connsiteY101" fmla="*/ 5954 h 359986"/>
                  <a:gd name="connsiteX102" fmla="*/ 347926 w 2386847"/>
                  <a:gd name="connsiteY102" fmla="*/ 5954 h 359986"/>
                  <a:gd name="connsiteX103" fmla="*/ 418284 w 2386847"/>
                  <a:gd name="connsiteY103" fmla="*/ 5954 h 359986"/>
                  <a:gd name="connsiteX104" fmla="*/ 418284 w 2386847"/>
                  <a:gd name="connsiteY104" fmla="*/ 353956 h 359986"/>
                  <a:gd name="connsiteX105" fmla="*/ 347926 w 2386847"/>
                  <a:gd name="connsiteY105" fmla="*/ 353956 h 359986"/>
                  <a:gd name="connsiteX106" fmla="*/ 347926 w 2386847"/>
                  <a:gd name="connsiteY106" fmla="*/ 5954 h 359986"/>
                  <a:gd name="connsiteX107" fmla="*/ 347926 w 2386847"/>
                  <a:gd name="connsiteY107" fmla="*/ 5954 h 359986"/>
                  <a:gd name="connsiteX108" fmla="*/ 77 w 2386847"/>
                  <a:gd name="connsiteY108" fmla="*/ 5954 h 359986"/>
                  <a:gd name="connsiteX109" fmla="*/ 128578 w 2386847"/>
                  <a:gd name="connsiteY109" fmla="*/ 5954 h 359986"/>
                  <a:gd name="connsiteX110" fmla="*/ 194838 w 2386847"/>
                  <a:gd name="connsiteY110" fmla="*/ 12603 h 359986"/>
                  <a:gd name="connsiteX111" fmla="*/ 247336 w 2386847"/>
                  <a:gd name="connsiteY111" fmla="*/ 44612 h 359986"/>
                  <a:gd name="connsiteX112" fmla="*/ 280583 w 2386847"/>
                  <a:gd name="connsiteY112" fmla="*/ 100976 h 359986"/>
                  <a:gd name="connsiteX113" fmla="*/ 291948 w 2386847"/>
                  <a:gd name="connsiteY113" fmla="*/ 183241 h 359986"/>
                  <a:gd name="connsiteX114" fmla="*/ 281279 w 2386847"/>
                  <a:gd name="connsiteY114" fmla="*/ 257310 h 359986"/>
                  <a:gd name="connsiteX115" fmla="*/ 244012 w 2386847"/>
                  <a:gd name="connsiteY115" fmla="*/ 318777 h 359986"/>
                  <a:gd name="connsiteX116" fmla="*/ 194606 w 2386847"/>
                  <a:gd name="connsiteY116" fmla="*/ 346534 h 359986"/>
                  <a:gd name="connsiteX117" fmla="*/ 132366 w 2386847"/>
                  <a:gd name="connsiteY117" fmla="*/ 353879 h 359986"/>
                  <a:gd name="connsiteX118" fmla="*/ 0 w 2386847"/>
                  <a:gd name="connsiteY118" fmla="*/ 353879 h 359986"/>
                  <a:gd name="connsiteX119" fmla="*/ 0 w 2386847"/>
                  <a:gd name="connsiteY119" fmla="*/ 5954 h 359986"/>
                  <a:gd name="connsiteX120" fmla="*/ 77 w 2386847"/>
                  <a:gd name="connsiteY120" fmla="*/ 5954 h 359986"/>
                  <a:gd name="connsiteX121" fmla="*/ 2243270 w 2386847"/>
                  <a:gd name="connsiteY121" fmla="*/ 0 h 359986"/>
                  <a:gd name="connsiteX122" fmla="*/ 2342003 w 2386847"/>
                  <a:gd name="connsiteY122" fmla="*/ 28685 h 359986"/>
                  <a:gd name="connsiteX123" fmla="*/ 2376796 w 2386847"/>
                  <a:gd name="connsiteY123" fmla="*/ 105383 h 359986"/>
                  <a:gd name="connsiteX124" fmla="*/ 2306438 w 2386847"/>
                  <a:gd name="connsiteY124" fmla="*/ 108475 h 359986"/>
                  <a:gd name="connsiteX125" fmla="*/ 2287108 w 2386847"/>
                  <a:gd name="connsiteY125" fmla="*/ 69894 h 359986"/>
                  <a:gd name="connsiteX126" fmla="*/ 2242574 w 2386847"/>
                  <a:gd name="connsiteY126" fmla="*/ 58142 h 359986"/>
                  <a:gd name="connsiteX127" fmla="*/ 2194560 w 2386847"/>
                  <a:gd name="connsiteY127" fmla="*/ 70745 h 359986"/>
                  <a:gd name="connsiteX128" fmla="*/ 2183427 w 2386847"/>
                  <a:gd name="connsiteY128" fmla="*/ 92316 h 359986"/>
                  <a:gd name="connsiteX129" fmla="*/ 2193864 w 2386847"/>
                  <a:gd name="connsiteY129" fmla="*/ 113424 h 359986"/>
                  <a:gd name="connsiteX130" fmla="*/ 2258501 w 2386847"/>
                  <a:gd name="connsiteY130" fmla="*/ 136696 h 359986"/>
                  <a:gd name="connsiteX131" fmla="*/ 2334426 w 2386847"/>
                  <a:gd name="connsiteY131" fmla="*/ 161747 h 359986"/>
                  <a:gd name="connsiteX132" fmla="*/ 2372930 w 2386847"/>
                  <a:gd name="connsiteY132" fmla="*/ 197081 h 359986"/>
                  <a:gd name="connsiteX133" fmla="*/ 2386847 w 2386847"/>
                  <a:gd name="connsiteY133" fmla="*/ 252517 h 359986"/>
                  <a:gd name="connsiteX134" fmla="*/ 2370224 w 2386847"/>
                  <a:gd name="connsiteY134" fmla="*/ 308494 h 359986"/>
                  <a:gd name="connsiteX135" fmla="*/ 2323215 w 2386847"/>
                  <a:gd name="connsiteY135" fmla="*/ 347307 h 359986"/>
                  <a:gd name="connsiteX136" fmla="*/ 2247445 w 2386847"/>
                  <a:gd name="connsiteY136" fmla="*/ 359987 h 359986"/>
                  <a:gd name="connsiteX137" fmla="*/ 2146005 w 2386847"/>
                  <a:gd name="connsiteY137" fmla="*/ 329524 h 359986"/>
                  <a:gd name="connsiteX138" fmla="*/ 2103713 w 2386847"/>
                  <a:gd name="connsiteY138" fmla="*/ 240610 h 359986"/>
                  <a:gd name="connsiteX139" fmla="*/ 2172138 w 2386847"/>
                  <a:gd name="connsiteY139" fmla="*/ 233961 h 359986"/>
                  <a:gd name="connsiteX140" fmla="*/ 2197189 w 2386847"/>
                  <a:gd name="connsiteY140" fmla="*/ 284526 h 359986"/>
                  <a:gd name="connsiteX141" fmla="*/ 2248141 w 2386847"/>
                  <a:gd name="connsiteY141" fmla="*/ 300685 h 359986"/>
                  <a:gd name="connsiteX142" fmla="*/ 2299324 w 2386847"/>
                  <a:gd name="connsiteY142" fmla="*/ 286304 h 359986"/>
                  <a:gd name="connsiteX143" fmla="*/ 2316566 w 2386847"/>
                  <a:gd name="connsiteY143" fmla="*/ 252749 h 359986"/>
                  <a:gd name="connsiteX144" fmla="*/ 2309298 w 2386847"/>
                  <a:gd name="connsiteY144" fmla="*/ 231718 h 359986"/>
                  <a:gd name="connsiteX145" fmla="*/ 2284015 w 2386847"/>
                  <a:gd name="connsiteY145" fmla="*/ 216642 h 359986"/>
                  <a:gd name="connsiteX146" fmla="*/ 2227729 w 2386847"/>
                  <a:gd name="connsiteY146" fmla="*/ 201488 h 359986"/>
                  <a:gd name="connsiteX147" fmla="*/ 2148402 w 2386847"/>
                  <a:gd name="connsiteY147" fmla="*/ 167082 h 359986"/>
                  <a:gd name="connsiteX148" fmla="*/ 2116315 w 2386847"/>
                  <a:gd name="connsiteY148" fmla="*/ 97033 h 359986"/>
                  <a:gd name="connsiteX149" fmla="*/ 2131392 w 2386847"/>
                  <a:gd name="connsiteY149" fmla="*/ 47318 h 359986"/>
                  <a:gd name="connsiteX150" fmla="*/ 2174844 w 2386847"/>
                  <a:gd name="connsiteY150" fmla="*/ 12061 h 359986"/>
                  <a:gd name="connsiteX151" fmla="*/ 2243270 w 2386847"/>
                  <a:gd name="connsiteY151" fmla="*/ 0 h 359986"/>
                  <a:gd name="connsiteX152" fmla="*/ 2243270 w 2386847"/>
                  <a:gd name="connsiteY152" fmla="*/ 0 h 359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386847" h="359986">
                    <a:moveTo>
                      <a:pt x="899581" y="202261"/>
                    </a:moveTo>
                    <a:lnTo>
                      <a:pt x="899581" y="295273"/>
                    </a:lnTo>
                    <a:lnTo>
                      <a:pt x="964682" y="295273"/>
                    </a:lnTo>
                    <a:cubicBezTo>
                      <a:pt x="990042" y="295273"/>
                      <a:pt x="1006124" y="294577"/>
                      <a:pt x="1012927" y="293108"/>
                    </a:cubicBezTo>
                    <a:cubicBezTo>
                      <a:pt x="1023365" y="291175"/>
                      <a:pt x="1031870" y="286613"/>
                      <a:pt x="1038442" y="279191"/>
                    </a:cubicBezTo>
                    <a:cubicBezTo>
                      <a:pt x="1045014" y="271846"/>
                      <a:pt x="1048339" y="261949"/>
                      <a:pt x="1048339" y="249656"/>
                    </a:cubicBezTo>
                    <a:cubicBezTo>
                      <a:pt x="1048339" y="239218"/>
                      <a:pt x="1045787" y="230327"/>
                      <a:pt x="1040761" y="223059"/>
                    </a:cubicBezTo>
                    <a:cubicBezTo>
                      <a:pt x="1035736" y="215791"/>
                      <a:pt x="1028391" y="210456"/>
                      <a:pt x="1018804" y="207132"/>
                    </a:cubicBezTo>
                    <a:cubicBezTo>
                      <a:pt x="1009216" y="203807"/>
                      <a:pt x="988418" y="202183"/>
                      <a:pt x="956409" y="202183"/>
                    </a:cubicBezTo>
                    <a:lnTo>
                      <a:pt x="899581" y="202183"/>
                    </a:lnTo>
                    <a:close/>
                    <a:moveTo>
                      <a:pt x="623483" y="87136"/>
                    </a:moveTo>
                    <a:lnTo>
                      <a:pt x="576474" y="216255"/>
                    </a:lnTo>
                    <a:lnTo>
                      <a:pt x="671496" y="216255"/>
                    </a:lnTo>
                    <a:lnTo>
                      <a:pt x="623483" y="87136"/>
                    </a:lnTo>
                    <a:lnTo>
                      <a:pt x="623483" y="87136"/>
                    </a:lnTo>
                    <a:close/>
                    <a:moveTo>
                      <a:pt x="70435" y="64792"/>
                    </a:moveTo>
                    <a:lnTo>
                      <a:pt x="70435" y="295273"/>
                    </a:lnTo>
                    <a:lnTo>
                      <a:pt x="122934" y="295273"/>
                    </a:lnTo>
                    <a:cubicBezTo>
                      <a:pt x="142572" y="295273"/>
                      <a:pt x="156721" y="294191"/>
                      <a:pt x="165458" y="291948"/>
                    </a:cubicBezTo>
                    <a:cubicBezTo>
                      <a:pt x="176823" y="289088"/>
                      <a:pt x="186334" y="284294"/>
                      <a:pt x="193833" y="277490"/>
                    </a:cubicBezTo>
                    <a:cubicBezTo>
                      <a:pt x="201333" y="270686"/>
                      <a:pt x="207518" y="259475"/>
                      <a:pt x="212235" y="243935"/>
                    </a:cubicBezTo>
                    <a:cubicBezTo>
                      <a:pt x="216951" y="228317"/>
                      <a:pt x="219348" y="207132"/>
                      <a:pt x="219348" y="180225"/>
                    </a:cubicBezTo>
                    <a:cubicBezTo>
                      <a:pt x="219348" y="153319"/>
                      <a:pt x="216951" y="132676"/>
                      <a:pt x="212235" y="118295"/>
                    </a:cubicBezTo>
                    <a:cubicBezTo>
                      <a:pt x="207518" y="103914"/>
                      <a:pt x="200869" y="92626"/>
                      <a:pt x="192287" y="84585"/>
                    </a:cubicBezTo>
                    <a:cubicBezTo>
                      <a:pt x="183705" y="76544"/>
                      <a:pt x="172880" y="71054"/>
                      <a:pt x="159737" y="68193"/>
                    </a:cubicBezTo>
                    <a:cubicBezTo>
                      <a:pt x="149917" y="65951"/>
                      <a:pt x="130665" y="64869"/>
                      <a:pt x="101981" y="64869"/>
                    </a:cubicBezTo>
                    <a:lnTo>
                      <a:pt x="70435" y="64869"/>
                    </a:lnTo>
                    <a:close/>
                    <a:moveTo>
                      <a:pt x="899581" y="63864"/>
                    </a:moveTo>
                    <a:lnTo>
                      <a:pt x="899581" y="144351"/>
                    </a:lnTo>
                    <a:lnTo>
                      <a:pt x="945662" y="144351"/>
                    </a:lnTo>
                    <a:cubicBezTo>
                      <a:pt x="973032" y="144351"/>
                      <a:pt x="990119" y="143964"/>
                      <a:pt x="996768" y="143191"/>
                    </a:cubicBezTo>
                    <a:cubicBezTo>
                      <a:pt x="1008829" y="141799"/>
                      <a:pt x="1018262" y="137624"/>
                      <a:pt x="1025144" y="130743"/>
                    </a:cubicBezTo>
                    <a:cubicBezTo>
                      <a:pt x="1032025" y="123862"/>
                      <a:pt x="1035504" y="114815"/>
                      <a:pt x="1035504" y="103527"/>
                    </a:cubicBezTo>
                    <a:cubicBezTo>
                      <a:pt x="1035504" y="92780"/>
                      <a:pt x="1032566" y="84043"/>
                      <a:pt x="1026613" y="77317"/>
                    </a:cubicBezTo>
                    <a:cubicBezTo>
                      <a:pt x="1020659" y="70590"/>
                      <a:pt x="1011845" y="66492"/>
                      <a:pt x="1000093" y="65101"/>
                    </a:cubicBezTo>
                    <a:cubicBezTo>
                      <a:pt x="993134" y="64328"/>
                      <a:pt x="973109" y="63941"/>
                      <a:pt x="940018" y="63941"/>
                    </a:cubicBezTo>
                    <a:lnTo>
                      <a:pt x="899581" y="63941"/>
                    </a:lnTo>
                    <a:close/>
                    <a:moveTo>
                      <a:pt x="1798312" y="5954"/>
                    </a:moveTo>
                    <a:lnTo>
                      <a:pt x="2056550" y="5954"/>
                    </a:lnTo>
                    <a:lnTo>
                      <a:pt x="2056550" y="64792"/>
                    </a:lnTo>
                    <a:lnTo>
                      <a:pt x="1868592" y="64792"/>
                    </a:lnTo>
                    <a:lnTo>
                      <a:pt x="1868592" y="141954"/>
                    </a:lnTo>
                    <a:lnTo>
                      <a:pt x="2043483" y="141954"/>
                    </a:lnTo>
                    <a:lnTo>
                      <a:pt x="2043483" y="200560"/>
                    </a:lnTo>
                    <a:lnTo>
                      <a:pt x="1868592" y="200560"/>
                    </a:lnTo>
                    <a:lnTo>
                      <a:pt x="1868592" y="295273"/>
                    </a:lnTo>
                    <a:lnTo>
                      <a:pt x="2063199" y="295273"/>
                    </a:lnTo>
                    <a:lnTo>
                      <a:pt x="2063199" y="353879"/>
                    </a:lnTo>
                    <a:lnTo>
                      <a:pt x="1798312" y="353879"/>
                    </a:lnTo>
                    <a:lnTo>
                      <a:pt x="1798312" y="5954"/>
                    </a:lnTo>
                    <a:lnTo>
                      <a:pt x="1798312" y="5954"/>
                    </a:lnTo>
                    <a:close/>
                    <a:moveTo>
                      <a:pt x="1476906" y="5954"/>
                    </a:moveTo>
                    <a:lnTo>
                      <a:pt x="1753700" y="5954"/>
                    </a:lnTo>
                    <a:lnTo>
                      <a:pt x="1753700" y="64792"/>
                    </a:lnTo>
                    <a:lnTo>
                      <a:pt x="1650559" y="64792"/>
                    </a:lnTo>
                    <a:lnTo>
                      <a:pt x="1650559" y="353879"/>
                    </a:lnTo>
                    <a:lnTo>
                      <a:pt x="1580201" y="353879"/>
                    </a:lnTo>
                    <a:lnTo>
                      <a:pt x="1580201" y="64792"/>
                    </a:lnTo>
                    <a:lnTo>
                      <a:pt x="1476828" y="64792"/>
                    </a:lnTo>
                    <a:lnTo>
                      <a:pt x="1476828" y="5954"/>
                    </a:lnTo>
                    <a:lnTo>
                      <a:pt x="1476906" y="5954"/>
                    </a:lnTo>
                    <a:close/>
                    <a:moveTo>
                      <a:pt x="1178695" y="5954"/>
                    </a:moveTo>
                    <a:lnTo>
                      <a:pt x="1436933" y="5954"/>
                    </a:lnTo>
                    <a:lnTo>
                      <a:pt x="1436933" y="64792"/>
                    </a:lnTo>
                    <a:lnTo>
                      <a:pt x="1248975" y="64792"/>
                    </a:lnTo>
                    <a:lnTo>
                      <a:pt x="1248975" y="141954"/>
                    </a:lnTo>
                    <a:lnTo>
                      <a:pt x="1423866" y="141954"/>
                    </a:lnTo>
                    <a:lnTo>
                      <a:pt x="1423866" y="200560"/>
                    </a:lnTo>
                    <a:lnTo>
                      <a:pt x="1248975" y="200560"/>
                    </a:lnTo>
                    <a:lnTo>
                      <a:pt x="1248975" y="295273"/>
                    </a:lnTo>
                    <a:lnTo>
                      <a:pt x="1443582" y="295273"/>
                    </a:lnTo>
                    <a:lnTo>
                      <a:pt x="1443582" y="353879"/>
                    </a:lnTo>
                    <a:lnTo>
                      <a:pt x="1178695" y="353879"/>
                    </a:lnTo>
                    <a:lnTo>
                      <a:pt x="1178695" y="5954"/>
                    </a:lnTo>
                    <a:lnTo>
                      <a:pt x="1178695" y="5954"/>
                    </a:lnTo>
                    <a:close/>
                    <a:moveTo>
                      <a:pt x="829223" y="5954"/>
                    </a:moveTo>
                    <a:lnTo>
                      <a:pt x="968470" y="5954"/>
                    </a:lnTo>
                    <a:cubicBezTo>
                      <a:pt x="995995" y="5954"/>
                      <a:pt x="1016561" y="7113"/>
                      <a:pt x="1030092" y="9356"/>
                    </a:cubicBezTo>
                    <a:cubicBezTo>
                      <a:pt x="1043622" y="11598"/>
                      <a:pt x="1055761" y="16469"/>
                      <a:pt x="1066431" y="23736"/>
                    </a:cubicBezTo>
                    <a:cubicBezTo>
                      <a:pt x="1077100" y="31004"/>
                      <a:pt x="1086069" y="40746"/>
                      <a:pt x="1093182" y="52808"/>
                    </a:cubicBezTo>
                    <a:cubicBezTo>
                      <a:pt x="1100295" y="64946"/>
                      <a:pt x="1103852" y="78477"/>
                      <a:pt x="1103852" y="93476"/>
                    </a:cubicBezTo>
                    <a:cubicBezTo>
                      <a:pt x="1103852" y="109790"/>
                      <a:pt x="1099445" y="124712"/>
                      <a:pt x="1090631" y="138320"/>
                    </a:cubicBezTo>
                    <a:cubicBezTo>
                      <a:pt x="1081817" y="151927"/>
                      <a:pt x="1069910" y="162133"/>
                      <a:pt x="1054910" y="168937"/>
                    </a:cubicBezTo>
                    <a:cubicBezTo>
                      <a:pt x="1076095" y="175123"/>
                      <a:pt x="1092409" y="185638"/>
                      <a:pt x="1103852" y="200482"/>
                    </a:cubicBezTo>
                    <a:cubicBezTo>
                      <a:pt x="1115217" y="215327"/>
                      <a:pt x="1120939" y="232878"/>
                      <a:pt x="1120939" y="252903"/>
                    </a:cubicBezTo>
                    <a:cubicBezTo>
                      <a:pt x="1120939" y="268753"/>
                      <a:pt x="1117228" y="284139"/>
                      <a:pt x="1109883" y="299061"/>
                    </a:cubicBezTo>
                    <a:cubicBezTo>
                      <a:pt x="1102537" y="313984"/>
                      <a:pt x="1092486" y="325968"/>
                      <a:pt x="1079729" y="334936"/>
                    </a:cubicBezTo>
                    <a:cubicBezTo>
                      <a:pt x="1066972" y="343905"/>
                      <a:pt x="1051276" y="349395"/>
                      <a:pt x="1032566" y="351405"/>
                    </a:cubicBezTo>
                    <a:cubicBezTo>
                      <a:pt x="1020814" y="352642"/>
                      <a:pt x="992593" y="353492"/>
                      <a:pt x="947749" y="353802"/>
                    </a:cubicBezTo>
                    <a:lnTo>
                      <a:pt x="829223" y="353802"/>
                    </a:lnTo>
                    <a:lnTo>
                      <a:pt x="829223" y="5954"/>
                    </a:lnTo>
                    <a:lnTo>
                      <a:pt x="829223" y="5954"/>
                    </a:lnTo>
                    <a:close/>
                    <a:moveTo>
                      <a:pt x="587144" y="5954"/>
                    </a:moveTo>
                    <a:lnTo>
                      <a:pt x="661523" y="5954"/>
                    </a:lnTo>
                    <a:lnTo>
                      <a:pt x="801002" y="353956"/>
                    </a:lnTo>
                    <a:lnTo>
                      <a:pt x="724536" y="353956"/>
                    </a:lnTo>
                    <a:lnTo>
                      <a:pt x="694150" y="274939"/>
                    </a:lnTo>
                    <a:lnTo>
                      <a:pt x="554903" y="274939"/>
                    </a:lnTo>
                    <a:lnTo>
                      <a:pt x="526141" y="353956"/>
                    </a:lnTo>
                    <a:lnTo>
                      <a:pt x="451530" y="353956"/>
                    </a:lnTo>
                    <a:lnTo>
                      <a:pt x="587144" y="5954"/>
                    </a:lnTo>
                    <a:lnTo>
                      <a:pt x="587144" y="5954"/>
                    </a:lnTo>
                    <a:close/>
                    <a:moveTo>
                      <a:pt x="347926" y="5954"/>
                    </a:moveTo>
                    <a:lnTo>
                      <a:pt x="418284" y="5954"/>
                    </a:lnTo>
                    <a:lnTo>
                      <a:pt x="418284" y="353956"/>
                    </a:lnTo>
                    <a:lnTo>
                      <a:pt x="347926" y="353956"/>
                    </a:lnTo>
                    <a:lnTo>
                      <a:pt x="347926" y="5954"/>
                    </a:lnTo>
                    <a:lnTo>
                      <a:pt x="347926" y="5954"/>
                    </a:lnTo>
                    <a:close/>
                    <a:moveTo>
                      <a:pt x="77" y="5954"/>
                    </a:moveTo>
                    <a:lnTo>
                      <a:pt x="128578" y="5954"/>
                    </a:lnTo>
                    <a:cubicBezTo>
                      <a:pt x="157572" y="5954"/>
                      <a:pt x="179684" y="8196"/>
                      <a:pt x="194838" y="12603"/>
                    </a:cubicBezTo>
                    <a:cubicBezTo>
                      <a:pt x="215250" y="18633"/>
                      <a:pt x="232801" y="29303"/>
                      <a:pt x="247336" y="44612"/>
                    </a:cubicBezTo>
                    <a:cubicBezTo>
                      <a:pt x="261872" y="59998"/>
                      <a:pt x="273006" y="78786"/>
                      <a:pt x="280583" y="100976"/>
                    </a:cubicBezTo>
                    <a:cubicBezTo>
                      <a:pt x="288160" y="123243"/>
                      <a:pt x="291948" y="150613"/>
                      <a:pt x="291948" y="183241"/>
                    </a:cubicBezTo>
                    <a:cubicBezTo>
                      <a:pt x="291948" y="211848"/>
                      <a:pt x="288392" y="236589"/>
                      <a:pt x="281279" y="257310"/>
                    </a:cubicBezTo>
                    <a:cubicBezTo>
                      <a:pt x="272542" y="282593"/>
                      <a:pt x="260171" y="303159"/>
                      <a:pt x="244012" y="318777"/>
                    </a:cubicBezTo>
                    <a:cubicBezTo>
                      <a:pt x="231796" y="330607"/>
                      <a:pt x="215327" y="339885"/>
                      <a:pt x="194606" y="346534"/>
                    </a:cubicBezTo>
                    <a:cubicBezTo>
                      <a:pt x="179066" y="351405"/>
                      <a:pt x="158345" y="353879"/>
                      <a:pt x="132366" y="353879"/>
                    </a:cubicBezTo>
                    <a:lnTo>
                      <a:pt x="0" y="353879"/>
                    </a:lnTo>
                    <a:lnTo>
                      <a:pt x="0" y="5954"/>
                    </a:lnTo>
                    <a:lnTo>
                      <a:pt x="77" y="5954"/>
                    </a:lnTo>
                    <a:close/>
                    <a:moveTo>
                      <a:pt x="2243270" y="0"/>
                    </a:moveTo>
                    <a:cubicBezTo>
                      <a:pt x="2286954" y="0"/>
                      <a:pt x="2319891" y="9587"/>
                      <a:pt x="2342003" y="28685"/>
                    </a:cubicBezTo>
                    <a:cubicBezTo>
                      <a:pt x="2364116" y="47782"/>
                      <a:pt x="2375714" y="73374"/>
                      <a:pt x="2376796" y="105383"/>
                    </a:cubicBezTo>
                    <a:lnTo>
                      <a:pt x="2306438" y="108475"/>
                    </a:lnTo>
                    <a:cubicBezTo>
                      <a:pt x="2303422" y="90615"/>
                      <a:pt x="2297005" y="77704"/>
                      <a:pt x="2287108" y="69894"/>
                    </a:cubicBezTo>
                    <a:cubicBezTo>
                      <a:pt x="2277212" y="62085"/>
                      <a:pt x="2262367" y="58142"/>
                      <a:pt x="2242574" y="58142"/>
                    </a:cubicBezTo>
                    <a:cubicBezTo>
                      <a:pt x="2222162" y="58142"/>
                      <a:pt x="2206158" y="62317"/>
                      <a:pt x="2194560" y="70745"/>
                    </a:cubicBezTo>
                    <a:cubicBezTo>
                      <a:pt x="2187138" y="76157"/>
                      <a:pt x="2183427" y="83348"/>
                      <a:pt x="2183427" y="92316"/>
                    </a:cubicBezTo>
                    <a:cubicBezTo>
                      <a:pt x="2183427" y="100512"/>
                      <a:pt x="2186906" y="107625"/>
                      <a:pt x="2193864" y="113424"/>
                    </a:cubicBezTo>
                    <a:cubicBezTo>
                      <a:pt x="2202756" y="120846"/>
                      <a:pt x="2224250" y="128578"/>
                      <a:pt x="2258501" y="136696"/>
                    </a:cubicBezTo>
                    <a:cubicBezTo>
                      <a:pt x="2292675" y="144737"/>
                      <a:pt x="2318035" y="153087"/>
                      <a:pt x="2334426" y="161747"/>
                    </a:cubicBezTo>
                    <a:cubicBezTo>
                      <a:pt x="2350817" y="170406"/>
                      <a:pt x="2363652" y="182158"/>
                      <a:pt x="2372930" y="197081"/>
                    </a:cubicBezTo>
                    <a:cubicBezTo>
                      <a:pt x="2382208" y="212003"/>
                      <a:pt x="2386847" y="230481"/>
                      <a:pt x="2386847" y="252517"/>
                    </a:cubicBezTo>
                    <a:cubicBezTo>
                      <a:pt x="2386847" y="272465"/>
                      <a:pt x="2381280" y="291098"/>
                      <a:pt x="2370224" y="308494"/>
                    </a:cubicBezTo>
                    <a:cubicBezTo>
                      <a:pt x="2359168" y="325890"/>
                      <a:pt x="2343472" y="338802"/>
                      <a:pt x="2323215" y="347307"/>
                    </a:cubicBezTo>
                    <a:cubicBezTo>
                      <a:pt x="2302958" y="355735"/>
                      <a:pt x="2277676" y="359987"/>
                      <a:pt x="2247445" y="359987"/>
                    </a:cubicBezTo>
                    <a:cubicBezTo>
                      <a:pt x="2203451" y="359987"/>
                      <a:pt x="2169587" y="349859"/>
                      <a:pt x="2146005" y="329524"/>
                    </a:cubicBezTo>
                    <a:cubicBezTo>
                      <a:pt x="2122424" y="309190"/>
                      <a:pt x="2108275" y="279578"/>
                      <a:pt x="2103713" y="240610"/>
                    </a:cubicBezTo>
                    <a:lnTo>
                      <a:pt x="2172138" y="233961"/>
                    </a:lnTo>
                    <a:cubicBezTo>
                      <a:pt x="2176236" y="256924"/>
                      <a:pt x="2184586" y="273779"/>
                      <a:pt x="2197189" y="284526"/>
                    </a:cubicBezTo>
                    <a:cubicBezTo>
                      <a:pt x="2209792" y="295273"/>
                      <a:pt x="2226801" y="300685"/>
                      <a:pt x="2248141" y="300685"/>
                    </a:cubicBezTo>
                    <a:cubicBezTo>
                      <a:pt x="2270795" y="300685"/>
                      <a:pt x="2287881" y="295892"/>
                      <a:pt x="2299324" y="286304"/>
                    </a:cubicBezTo>
                    <a:cubicBezTo>
                      <a:pt x="2310845" y="276717"/>
                      <a:pt x="2316566" y="265506"/>
                      <a:pt x="2316566" y="252749"/>
                    </a:cubicBezTo>
                    <a:cubicBezTo>
                      <a:pt x="2316566" y="244553"/>
                      <a:pt x="2314169" y="237517"/>
                      <a:pt x="2309298" y="231718"/>
                    </a:cubicBezTo>
                    <a:cubicBezTo>
                      <a:pt x="2304505" y="225920"/>
                      <a:pt x="2296000" y="220894"/>
                      <a:pt x="2284015" y="216642"/>
                    </a:cubicBezTo>
                    <a:cubicBezTo>
                      <a:pt x="2275743" y="213781"/>
                      <a:pt x="2257032" y="208755"/>
                      <a:pt x="2227729" y="201488"/>
                    </a:cubicBezTo>
                    <a:cubicBezTo>
                      <a:pt x="2189998" y="192132"/>
                      <a:pt x="2163556" y="180689"/>
                      <a:pt x="2148402" y="167082"/>
                    </a:cubicBezTo>
                    <a:cubicBezTo>
                      <a:pt x="2126985" y="147907"/>
                      <a:pt x="2116315" y="124557"/>
                      <a:pt x="2116315" y="97033"/>
                    </a:cubicBezTo>
                    <a:cubicBezTo>
                      <a:pt x="2116315" y="79327"/>
                      <a:pt x="2121341" y="62704"/>
                      <a:pt x="2131392" y="47318"/>
                    </a:cubicBezTo>
                    <a:cubicBezTo>
                      <a:pt x="2141443" y="31854"/>
                      <a:pt x="2155979" y="20102"/>
                      <a:pt x="2174844" y="12061"/>
                    </a:cubicBezTo>
                    <a:cubicBezTo>
                      <a:pt x="2193709" y="4098"/>
                      <a:pt x="2216518" y="0"/>
                      <a:pt x="2243270" y="0"/>
                    </a:cubicBezTo>
                    <a:lnTo>
                      <a:pt x="2243270" y="0"/>
                    </a:lnTo>
                    <a:close/>
                  </a:path>
                </a:pathLst>
              </a:custGeom>
              <a:grpFill/>
              <a:ln w="77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1F0A4C9-0A4D-445B-A3FB-AB326AFE91FB}"/>
                  </a:ext>
                </a:extLst>
              </p:cNvPr>
              <p:cNvSpPr/>
              <p:nvPr/>
            </p:nvSpPr>
            <p:spPr>
              <a:xfrm>
                <a:off x="3803258" y="5766397"/>
                <a:ext cx="1234061" cy="459461"/>
              </a:xfrm>
              <a:custGeom>
                <a:avLst/>
                <a:gdLst>
                  <a:gd name="connsiteX0" fmla="*/ 486632 w 936151"/>
                  <a:gd name="connsiteY0" fmla="*/ 81260 h 348544"/>
                  <a:gd name="connsiteX1" fmla="*/ 439623 w 936151"/>
                  <a:gd name="connsiteY1" fmla="*/ 210611 h 348544"/>
                  <a:gd name="connsiteX2" fmla="*/ 534646 w 936151"/>
                  <a:gd name="connsiteY2" fmla="*/ 210611 h 348544"/>
                  <a:gd name="connsiteX3" fmla="*/ 486632 w 936151"/>
                  <a:gd name="connsiteY3" fmla="*/ 81260 h 348544"/>
                  <a:gd name="connsiteX4" fmla="*/ 486632 w 936151"/>
                  <a:gd name="connsiteY4" fmla="*/ 81260 h 348544"/>
                  <a:gd name="connsiteX5" fmla="*/ 70358 w 936151"/>
                  <a:gd name="connsiteY5" fmla="*/ 58916 h 348544"/>
                  <a:gd name="connsiteX6" fmla="*/ 70358 w 936151"/>
                  <a:gd name="connsiteY6" fmla="*/ 289784 h 348544"/>
                  <a:gd name="connsiteX7" fmla="*/ 122856 w 936151"/>
                  <a:gd name="connsiteY7" fmla="*/ 289784 h 348544"/>
                  <a:gd name="connsiteX8" fmla="*/ 165381 w 936151"/>
                  <a:gd name="connsiteY8" fmla="*/ 286459 h 348544"/>
                  <a:gd name="connsiteX9" fmla="*/ 193756 w 936151"/>
                  <a:gd name="connsiteY9" fmla="*/ 271924 h 348544"/>
                  <a:gd name="connsiteX10" fmla="*/ 212157 w 936151"/>
                  <a:gd name="connsiteY10" fmla="*/ 238290 h 348544"/>
                  <a:gd name="connsiteX11" fmla="*/ 219270 w 936151"/>
                  <a:gd name="connsiteY11" fmla="*/ 174427 h 348544"/>
                  <a:gd name="connsiteX12" fmla="*/ 212157 w 936151"/>
                  <a:gd name="connsiteY12" fmla="*/ 112342 h 348544"/>
                  <a:gd name="connsiteX13" fmla="*/ 192209 w 936151"/>
                  <a:gd name="connsiteY13" fmla="*/ 78554 h 348544"/>
                  <a:gd name="connsiteX14" fmla="*/ 159659 w 936151"/>
                  <a:gd name="connsiteY14" fmla="*/ 62163 h 348544"/>
                  <a:gd name="connsiteX15" fmla="*/ 101903 w 936151"/>
                  <a:gd name="connsiteY15" fmla="*/ 58838 h 348544"/>
                  <a:gd name="connsiteX16" fmla="*/ 70358 w 936151"/>
                  <a:gd name="connsiteY16" fmla="*/ 58838 h 348544"/>
                  <a:gd name="connsiteX17" fmla="*/ 610416 w 936151"/>
                  <a:gd name="connsiteY17" fmla="*/ 0 h 348544"/>
                  <a:gd name="connsiteX18" fmla="*/ 692836 w 936151"/>
                  <a:gd name="connsiteY18" fmla="*/ 0 h 348544"/>
                  <a:gd name="connsiteX19" fmla="*/ 774792 w 936151"/>
                  <a:gd name="connsiteY19" fmla="*/ 137856 h 348544"/>
                  <a:gd name="connsiteX20" fmla="*/ 855124 w 936151"/>
                  <a:gd name="connsiteY20" fmla="*/ 0 h 348544"/>
                  <a:gd name="connsiteX21" fmla="*/ 936152 w 936151"/>
                  <a:gd name="connsiteY21" fmla="*/ 0 h 348544"/>
                  <a:gd name="connsiteX22" fmla="*/ 808115 w 936151"/>
                  <a:gd name="connsiteY22" fmla="*/ 202338 h 348544"/>
                  <a:gd name="connsiteX23" fmla="*/ 808115 w 936151"/>
                  <a:gd name="connsiteY23" fmla="*/ 348544 h 348544"/>
                  <a:gd name="connsiteX24" fmla="*/ 738066 w 936151"/>
                  <a:gd name="connsiteY24" fmla="*/ 348544 h 348544"/>
                  <a:gd name="connsiteX25" fmla="*/ 738066 w 936151"/>
                  <a:gd name="connsiteY25" fmla="*/ 201875 h 348544"/>
                  <a:gd name="connsiteX26" fmla="*/ 610416 w 936151"/>
                  <a:gd name="connsiteY26" fmla="*/ 0 h 348544"/>
                  <a:gd name="connsiteX27" fmla="*/ 610416 w 936151"/>
                  <a:gd name="connsiteY27" fmla="*/ 0 h 348544"/>
                  <a:gd name="connsiteX28" fmla="*/ 450293 w 936151"/>
                  <a:gd name="connsiteY28" fmla="*/ 0 h 348544"/>
                  <a:gd name="connsiteX29" fmla="*/ 524672 w 936151"/>
                  <a:gd name="connsiteY29" fmla="*/ 0 h 348544"/>
                  <a:gd name="connsiteX30" fmla="*/ 664151 w 936151"/>
                  <a:gd name="connsiteY30" fmla="*/ 348544 h 348544"/>
                  <a:gd name="connsiteX31" fmla="*/ 587685 w 936151"/>
                  <a:gd name="connsiteY31" fmla="*/ 348544 h 348544"/>
                  <a:gd name="connsiteX32" fmla="*/ 557299 w 936151"/>
                  <a:gd name="connsiteY32" fmla="*/ 269372 h 348544"/>
                  <a:gd name="connsiteX33" fmla="*/ 418052 w 936151"/>
                  <a:gd name="connsiteY33" fmla="*/ 269372 h 348544"/>
                  <a:gd name="connsiteX34" fmla="*/ 389290 w 936151"/>
                  <a:gd name="connsiteY34" fmla="*/ 348544 h 348544"/>
                  <a:gd name="connsiteX35" fmla="*/ 314679 w 936151"/>
                  <a:gd name="connsiteY35" fmla="*/ 348544 h 348544"/>
                  <a:gd name="connsiteX36" fmla="*/ 450293 w 936151"/>
                  <a:gd name="connsiteY36" fmla="*/ 0 h 348544"/>
                  <a:gd name="connsiteX37" fmla="*/ 450293 w 936151"/>
                  <a:gd name="connsiteY37" fmla="*/ 0 h 348544"/>
                  <a:gd name="connsiteX38" fmla="*/ 77 w 936151"/>
                  <a:gd name="connsiteY38" fmla="*/ 0 h 348544"/>
                  <a:gd name="connsiteX39" fmla="*/ 128578 w 936151"/>
                  <a:gd name="connsiteY39" fmla="*/ 0 h 348544"/>
                  <a:gd name="connsiteX40" fmla="*/ 194838 w 936151"/>
                  <a:gd name="connsiteY40" fmla="*/ 6650 h 348544"/>
                  <a:gd name="connsiteX41" fmla="*/ 247336 w 936151"/>
                  <a:gd name="connsiteY41" fmla="*/ 38736 h 348544"/>
                  <a:gd name="connsiteX42" fmla="*/ 280583 w 936151"/>
                  <a:gd name="connsiteY42" fmla="*/ 95177 h 348544"/>
                  <a:gd name="connsiteX43" fmla="*/ 291948 w 936151"/>
                  <a:gd name="connsiteY43" fmla="*/ 177520 h 348544"/>
                  <a:gd name="connsiteX44" fmla="*/ 281279 w 936151"/>
                  <a:gd name="connsiteY44" fmla="*/ 251667 h 348544"/>
                  <a:gd name="connsiteX45" fmla="*/ 244012 w 936151"/>
                  <a:gd name="connsiteY45" fmla="*/ 313210 h 348544"/>
                  <a:gd name="connsiteX46" fmla="*/ 194606 w 936151"/>
                  <a:gd name="connsiteY46" fmla="*/ 341045 h 348544"/>
                  <a:gd name="connsiteX47" fmla="*/ 132366 w 936151"/>
                  <a:gd name="connsiteY47" fmla="*/ 348389 h 348544"/>
                  <a:gd name="connsiteX48" fmla="*/ 0 w 936151"/>
                  <a:gd name="connsiteY48" fmla="*/ 348389 h 348544"/>
                  <a:gd name="connsiteX49" fmla="*/ 0 w 936151"/>
                  <a:gd name="connsiteY49" fmla="*/ 0 h 348544"/>
                  <a:gd name="connsiteX50" fmla="*/ 77 w 936151"/>
                  <a:gd name="connsiteY50" fmla="*/ 0 h 34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36151" h="348544">
                    <a:moveTo>
                      <a:pt x="486632" y="81260"/>
                    </a:moveTo>
                    <a:lnTo>
                      <a:pt x="439623" y="210611"/>
                    </a:lnTo>
                    <a:lnTo>
                      <a:pt x="534646" y="210611"/>
                    </a:lnTo>
                    <a:lnTo>
                      <a:pt x="486632" y="81260"/>
                    </a:lnTo>
                    <a:lnTo>
                      <a:pt x="486632" y="81260"/>
                    </a:lnTo>
                    <a:close/>
                    <a:moveTo>
                      <a:pt x="70358" y="58916"/>
                    </a:moveTo>
                    <a:lnTo>
                      <a:pt x="70358" y="289784"/>
                    </a:lnTo>
                    <a:lnTo>
                      <a:pt x="122856" y="289784"/>
                    </a:lnTo>
                    <a:cubicBezTo>
                      <a:pt x="142495" y="289784"/>
                      <a:pt x="156644" y="288701"/>
                      <a:pt x="165381" y="286459"/>
                    </a:cubicBezTo>
                    <a:cubicBezTo>
                      <a:pt x="176746" y="283598"/>
                      <a:pt x="186256" y="278804"/>
                      <a:pt x="193756" y="271924"/>
                    </a:cubicBezTo>
                    <a:cubicBezTo>
                      <a:pt x="201256" y="265120"/>
                      <a:pt x="207441" y="253909"/>
                      <a:pt x="212157" y="238290"/>
                    </a:cubicBezTo>
                    <a:cubicBezTo>
                      <a:pt x="216874" y="222673"/>
                      <a:pt x="219270" y="201411"/>
                      <a:pt x="219270" y="174427"/>
                    </a:cubicBezTo>
                    <a:cubicBezTo>
                      <a:pt x="219270" y="147521"/>
                      <a:pt x="216874" y="126800"/>
                      <a:pt x="212157" y="112342"/>
                    </a:cubicBezTo>
                    <a:cubicBezTo>
                      <a:pt x="207441" y="97883"/>
                      <a:pt x="200792" y="86672"/>
                      <a:pt x="192209" y="78554"/>
                    </a:cubicBezTo>
                    <a:cubicBezTo>
                      <a:pt x="183627" y="70436"/>
                      <a:pt x="172803" y="65024"/>
                      <a:pt x="159659" y="62163"/>
                    </a:cubicBezTo>
                    <a:cubicBezTo>
                      <a:pt x="149840" y="59921"/>
                      <a:pt x="130588" y="58838"/>
                      <a:pt x="101903" y="58838"/>
                    </a:cubicBezTo>
                    <a:lnTo>
                      <a:pt x="70358" y="58838"/>
                    </a:lnTo>
                    <a:close/>
                    <a:moveTo>
                      <a:pt x="610416" y="0"/>
                    </a:moveTo>
                    <a:lnTo>
                      <a:pt x="692836" y="0"/>
                    </a:lnTo>
                    <a:lnTo>
                      <a:pt x="774792" y="137856"/>
                    </a:lnTo>
                    <a:lnTo>
                      <a:pt x="855124" y="0"/>
                    </a:lnTo>
                    <a:lnTo>
                      <a:pt x="936152" y="0"/>
                    </a:lnTo>
                    <a:lnTo>
                      <a:pt x="808115" y="202338"/>
                    </a:lnTo>
                    <a:lnTo>
                      <a:pt x="808115" y="348544"/>
                    </a:lnTo>
                    <a:lnTo>
                      <a:pt x="738066" y="348544"/>
                    </a:lnTo>
                    <a:lnTo>
                      <a:pt x="738066" y="201875"/>
                    </a:lnTo>
                    <a:lnTo>
                      <a:pt x="610416" y="0"/>
                    </a:lnTo>
                    <a:lnTo>
                      <a:pt x="610416" y="0"/>
                    </a:lnTo>
                    <a:close/>
                    <a:moveTo>
                      <a:pt x="450293" y="0"/>
                    </a:moveTo>
                    <a:lnTo>
                      <a:pt x="524672" y="0"/>
                    </a:lnTo>
                    <a:lnTo>
                      <a:pt x="664151" y="348544"/>
                    </a:lnTo>
                    <a:lnTo>
                      <a:pt x="587685" y="348544"/>
                    </a:lnTo>
                    <a:lnTo>
                      <a:pt x="557299" y="269372"/>
                    </a:lnTo>
                    <a:lnTo>
                      <a:pt x="418052" y="269372"/>
                    </a:lnTo>
                    <a:lnTo>
                      <a:pt x="389290" y="348544"/>
                    </a:lnTo>
                    <a:lnTo>
                      <a:pt x="314679" y="348544"/>
                    </a:lnTo>
                    <a:lnTo>
                      <a:pt x="450293" y="0"/>
                    </a:lnTo>
                    <a:lnTo>
                      <a:pt x="450293" y="0"/>
                    </a:lnTo>
                    <a:close/>
                    <a:moveTo>
                      <a:pt x="77" y="0"/>
                    </a:moveTo>
                    <a:lnTo>
                      <a:pt x="128578" y="0"/>
                    </a:lnTo>
                    <a:cubicBezTo>
                      <a:pt x="157572" y="0"/>
                      <a:pt x="179684" y="2242"/>
                      <a:pt x="194838" y="6650"/>
                    </a:cubicBezTo>
                    <a:cubicBezTo>
                      <a:pt x="215250" y="12680"/>
                      <a:pt x="232801" y="23350"/>
                      <a:pt x="247336" y="38736"/>
                    </a:cubicBezTo>
                    <a:cubicBezTo>
                      <a:pt x="261872" y="54122"/>
                      <a:pt x="273006" y="72910"/>
                      <a:pt x="280583" y="95177"/>
                    </a:cubicBezTo>
                    <a:cubicBezTo>
                      <a:pt x="288160" y="117444"/>
                      <a:pt x="291948" y="144892"/>
                      <a:pt x="291948" y="177520"/>
                    </a:cubicBezTo>
                    <a:cubicBezTo>
                      <a:pt x="291948" y="206204"/>
                      <a:pt x="288392" y="230946"/>
                      <a:pt x="281279" y="251667"/>
                    </a:cubicBezTo>
                    <a:cubicBezTo>
                      <a:pt x="272542" y="277026"/>
                      <a:pt x="260171" y="297515"/>
                      <a:pt x="244012" y="313210"/>
                    </a:cubicBezTo>
                    <a:cubicBezTo>
                      <a:pt x="231796" y="325118"/>
                      <a:pt x="215327" y="334395"/>
                      <a:pt x="194606" y="341045"/>
                    </a:cubicBezTo>
                    <a:cubicBezTo>
                      <a:pt x="179066" y="345993"/>
                      <a:pt x="158345" y="348389"/>
                      <a:pt x="132366" y="348389"/>
                    </a:cubicBezTo>
                    <a:lnTo>
                      <a:pt x="0" y="348389"/>
                    </a:lnTo>
                    <a:lnTo>
                      <a:pt x="0" y="0"/>
                    </a:lnTo>
                    <a:lnTo>
                      <a:pt x="77" y="0"/>
                    </a:lnTo>
                    <a:close/>
                  </a:path>
                </a:pathLst>
              </a:custGeom>
              <a:grpFill/>
              <a:ln w="77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0D8DF31-908E-4255-ACC2-E86241F6718F}"/>
              </a:ext>
            </a:extLst>
          </p:cNvPr>
          <p:cNvGrpSpPr/>
          <p:nvPr/>
        </p:nvGrpSpPr>
        <p:grpSpPr>
          <a:xfrm>
            <a:off x="8528809" y="3054473"/>
            <a:ext cx="1322678" cy="1322941"/>
            <a:chOff x="6140421" y="1510915"/>
            <a:chExt cx="2530302" cy="2530806"/>
          </a:xfrm>
        </p:grpSpPr>
        <p:sp>
          <p:nvSpPr>
            <p:cNvPr id="134" name="Circle: Hollow 133">
              <a:extLst>
                <a:ext uri="{FF2B5EF4-FFF2-40B4-BE49-F238E27FC236}">
                  <a16:creationId xmlns:a16="http://schemas.microsoft.com/office/drawing/2014/main" id="{0FA0F5F6-C5DF-4F5C-B586-36F0E87D49F8}"/>
                </a:ext>
              </a:extLst>
            </p:cNvPr>
            <p:cNvSpPr/>
            <p:nvPr/>
          </p:nvSpPr>
          <p:spPr>
            <a:xfrm>
              <a:off x="6140421" y="1510915"/>
              <a:ext cx="2530302" cy="2530806"/>
            </a:xfrm>
            <a:prstGeom prst="donut">
              <a:avLst>
                <a:gd name="adj" fmla="val 5107"/>
              </a:avLst>
            </a:prstGeom>
            <a:solidFill>
              <a:schemeClr val="accent4"/>
            </a:solidFill>
            <a:ln w="773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5336B397-166E-4166-9F3B-4F07D59E8F21}"/>
                </a:ext>
              </a:extLst>
            </p:cNvPr>
            <p:cNvGrpSpPr/>
            <p:nvPr/>
          </p:nvGrpSpPr>
          <p:grpSpPr>
            <a:xfrm>
              <a:off x="6439885" y="2295981"/>
              <a:ext cx="1931374" cy="960675"/>
              <a:chOff x="6439885" y="2330817"/>
              <a:chExt cx="1931374" cy="960675"/>
            </a:xfrm>
          </p:grpSpPr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FEBF9B2F-BBA5-4B31-8C9B-D1377E4010FB}"/>
                  </a:ext>
                </a:extLst>
              </p:cNvPr>
              <p:cNvSpPr/>
              <p:nvPr/>
            </p:nvSpPr>
            <p:spPr>
              <a:xfrm>
                <a:off x="6861774" y="2924496"/>
                <a:ext cx="217975" cy="366996"/>
              </a:xfrm>
              <a:custGeom>
                <a:avLst/>
                <a:gdLst>
                  <a:gd name="connsiteX0" fmla="*/ 250572 w 501051"/>
                  <a:gd name="connsiteY0" fmla="*/ 0 h 843602"/>
                  <a:gd name="connsiteX1" fmla="*/ 493888 w 501051"/>
                  <a:gd name="connsiteY1" fmla="*/ 535806 h 843602"/>
                  <a:gd name="connsiteX2" fmla="*/ 301060 w 501051"/>
                  <a:gd name="connsiteY2" fmla="*/ 838423 h 843602"/>
                  <a:gd name="connsiteX3" fmla="*/ 3622 w 501051"/>
                  <a:gd name="connsiteY3" fmla="*/ 635621 h 843602"/>
                  <a:gd name="connsiteX4" fmla="*/ 18467 w 501051"/>
                  <a:gd name="connsiteY4" fmla="*/ 489879 h 843602"/>
                  <a:gd name="connsiteX5" fmla="*/ 250572 w 501051"/>
                  <a:gd name="connsiteY5" fmla="*/ 0 h 84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1051" h="843602">
                    <a:moveTo>
                      <a:pt x="250572" y="0"/>
                    </a:moveTo>
                    <a:cubicBezTo>
                      <a:pt x="347759" y="176746"/>
                      <a:pt x="448039" y="344060"/>
                      <a:pt x="493888" y="535806"/>
                    </a:cubicBezTo>
                    <a:cubicBezTo>
                      <a:pt x="529145" y="683249"/>
                      <a:pt x="429406" y="812600"/>
                      <a:pt x="301060" y="838423"/>
                    </a:cubicBezTo>
                    <a:cubicBezTo>
                      <a:pt x="160885" y="866644"/>
                      <a:pt x="29523" y="776802"/>
                      <a:pt x="3622" y="635621"/>
                    </a:cubicBezTo>
                    <a:cubicBezTo>
                      <a:pt x="-5501" y="585675"/>
                      <a:pt x="3777" y="537429"/>
                      <a:pt x="18467" y="489879"/>
                    </a:cubicBezTo>
                    <a:cubicBezTo>
                      <a:pt x="71506" y="317617"/>
                      <a:pt x="159106" y="161747"/>
                      <a:pt x="250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7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5FC7D87-F75A-4EBC-8891-A027B5DC13C6}"/>
                  </a:ext>
                </a:extLst>
              </p:cNvPr>
              <p:cNvSpPr/>
              <p:nvPr/>
            </p:nvSpPr>
            <p:spPr>
              <a:xfrm>
                <a:off x="6439885" y="2666975"/>
                <a:ext cx="638017" cy="570907"/>
              </a:xfrm>
              <a:custGeom>
                <a:avLst/>
                <a:gdLst>
                  <a:gd name="connsiteX0" fmla="*/ 933279 w 1466592"/>
                  <a:gd name="connsiteY0" fmla="*/ 994157 h 1312329"/>
                  <a:gd name="connsiteX1" fmla="*/ 903435 w 1466592"/>
                  <a:gd name="connsiteY1" fmla="*/ 1190851 h 1312329"/>
                  <a:gd name="connsiteX2" fmla="*/ 888203 w 1466592"/>
                  <a:gd name="connsiteY2" fmla="*/ 1210180 h 1312329"/>
                  <a:gd name="connsiteX3" fmla="*/ 753827 w 1466592"/>
                  <a:gd name="connsiteY3" fmla="*/ 1304429 h 1312329"/>
                  <a:gd name="connsiteX4" fmla="*/ 713390 w 1466592"/>
                  <a:gd name="connsiteY4" fmla="*/ 1304970 h 1312329"/>
                  <a:gd name="connsiteX5" fmla="*/ 161967 w 1466592"/>
                  <a:gd name="connsiteY5" fmla="*/ 825374 h 1312329"/>
                  <a:gd name="connsiteX6" fmla="*/ 4782 w 1466592"/>
                  <a:gd name="connsiteY6" fmla="*/ 488505 h 1312329"/>
                  <a:gd name="connsiteX7" fmla="*/ 237273 w 1466592"/>
                  <a:gd name="connsiteY7" fmla="*/ 31408 h 1312329"/>
                  <a:gd name="connsiteX8" fmla="*/ 710065 w 1466592"/>
                  <a:gd name="connsiteY8" fmla="*/ 147383 h 1312329"/>
                  <a:gd name="connsiteX9" fmla="*/ 759084 w 1466592"/>
                  <a:gd name="connsiteY9" fmla="*/ 145991 h 1312329"/>
                  <a:gd name="connsiteX10" fmla="*/ 1235047 w 1466592"/>
                  <a:gd name="connsiteY10" fmla="*/ 33186 h 1312329"/>
                  <a:gd name="connsiteX11" fmla="*/ 1454549 w 1466592"/>
                  <a:gd name="connsiteY11" fmla="*/ 308821 h 1312329"/>
                  <a:gd name="connsiteX12" fmla="*/ 1406922 w 1466592"/>
                  <a:gd name="connsiteY12" fmla="*/ 695173 h 1312329"/>
                  <a:gd name="connsiteX13" fmla="*/ 1377309 w 1466592"/>
                  <a:gd name="connsiteY13" fmla="*/ 697569 h 1312329"/>
                  <a:gd name="connsiteX14" fmla="*/ 1297518 w 1466592"/>
                  <a:gd name="connsiteY14" fmla="*/ 584532 h 1312329"/>
                  <a:gd name="connsiteX15" fmla="*/ 1293111 w 1466592"/>
                  <a:gd name="connsiteY15" fmla="*/ 535359 h 1312329"/>
                  <a:gd name="connsiteX16" fmla="*/ 1289942 w 1466592"/>
                  <a:gd name="connsiteY16" fmla="*/ 307274 h 1312329"/>
                  <a:gd name="connsiteX17" fmla="*/ 907223 w 1466592"/>
                  <a:gd name="connsiteY17" fmla="*/ 215808 h 1312329"/>
                  <a:gd name="connsiteX18" fmla="*/ 753827 w 1466592"/>
                  <a:gd name="connsiteY18" fmla="*/ 385055 h 1312329"/>
                  <a:gd name="connsiteX19" fmla="*/ 712462 w 1466592"/>
                  <a:gd name="connsiteY19" fmla="*/ 384359 h 1312329"/>
                  <a:gd name="connsiteX20" fmla="*/ 591771 w 1466592"/>
                  <a:gd name="connsiteY20" fmla="*/ 246348 h 1312329"/>
                  <a:gd name="connsiteX21" fmla="*/ 273148 w 1466592"/>
                  <a:gd name="connsiteY21" fmla="*/ 182794 h 1312329"/>
                  <a:gd name="connsiteX22" fmla="*/ 162740 w 1466592"/>
                  <a:gd name="connsiteY22" fmla="*/ 373767 h 1312329"/>
                  <a:gd name="connsiteX23" fmla="*/ 267736 w 1466592"/>
                  <a:gd name="connsiteY23" fmla="*/ 705997 h 1312329"/>
                  <a:gd name="connsiteX24" fmla="*/ 644655 w 1466592"/>
                  <a:gd name="connsiteY24" fmla="*/ 1067917 h 1312329"/>
                  <a:gd name="connsiteX25" fmla="*/ 714704 w 1466592"/>
                  <a:gd name="connsiteY25" fmla="*/ 1119255 h 1312329"/>
                  <a:gd name="connsiteX26" fmla="*/ 753827 w 1466592"/>
                  <a:gd name="connsiteY26" fmla="*/ 1119101 h 1312329"/>
                  <a:gd name="connsiteX27" fmla="*/ 933279 w 1466592"/>
                  <a:gd name="connsiteY27" fmla="*/ 994157 h 131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66592" h="1312329">
                    <a:moveTo>
                      <a:pt x="933279" y="994157"/>
                    </a:moveTo>
                    <a:cubicBezTo>
                      <a:pt x="917274" y="1065675"/>
                      <a:pt x="903667" y="1127373"/>
                      <a:pt x="903435" y="1190851"/>
                    </a:cubicBezTo>
                    <a:cubicBezTo>
                      <a:pt x="903358" y="1201211"/>
                      <a:pt x="895007" y="1205386"/>
                      <a:pt x="888203" y="1210180"/>
                    </a:cubicBezTo>
                    <a:cubicBezTo>
                      <a:pt x="843514" y="1241648"/>
                      <a:pt x="798284" y="1272497"/>
                      <a:pt x="753827" y="1304429"/>
                    </a:cubicBezTo>
                    <a:cubicBezTo>
                      <a:pt x="739601" y="1314635"/>
                      <a:pt x="728235" y="1315099"/>
                      <a:pt x="713390" y="1304970"/>
                    </a:cubicBezTo>
                    <a:cubicBezTo>
                      <a:pt x="510743" y="1166650"/>
                      <a:pt x="315209" y="1020135"/>
                      <a:pt x="161967" y="825374"/>
                    </a:cubicBezTo>
                    <a:cubicBezTo>
                      <a:pt x="83490" y="725635"/>
                      <a:pt x="21637" y="616851"/>
                      <a:pt x="4782" y="488505"/>
                    </a:cubicBezTo>
                    <a:cubicBezTo>
                      <a:pt x="-20733" y="293667"/>
                      <a:pt x="55733" y="102462"/>
                      <a:pt x="237273" y="31408"/>
                    </a:cubicBezTo>
                    <a:cubicBezTo>
                      <a:pt x="393067" y="-29595"/>
                      <a:pt x="581333" y="-7251"/>
                      <a:pt x="710065" y="147383"/>
                    </a:cubicBezTo>
                    <a:cubicBezTo>
                      <a:pt x="731714" y="173439"/>
                      <a:pt x="741765" y="167408"/>
                      <a:pt x="759084" y="145991"/>
                    </a:cubicBezTo>
                    <a:cubicBezTo>
                      <a:pt x="880858" y="-5240"/>
                      <a:pt x="1079176" y="-29982"/>
                      <a:pt x="1235047" y="33186"/>
                    </a:cubicBezTo>
                    <a:cubicBezTo>
                      <a:pt x="1356975" y="82592"/>
                      <a:pt x="1426792" y="181866"/>
                      <a:pt x="1454549" y="308821"/>
                    </a:cubicBezTo>
                    <a:cubicBezTo>
                      <a:pt x="1483852" y="442501"/>
                      <a:pt x="1456482" y="570538"/>
                      <a:pt x="1406922" y="695173"/>
                    </a:cubicBezTo>
                    <a:cubicBezTo>
                      <a:pt x="1398726" y="715893"/>
                      <a:pt x="1390067" y="716512"/>
                      <a:pt x="1377309" y="697569"/>
                    </a:cubicBezTo>
                    <a:cubicBezTo>
                      <a:pt x="1351486" y="659375"/>
                      <a:pt x="1324734" y="621799"/>
                      <a:pt x="1297518" y="584532"/>
                    </a:cubicBezTo>
                    <a:cubicBezTo>
                      <a:pt x="1285766" y="568450"/>
                      <a:pt x="1289555" y="552137"/>
                      <a:pt x="1293111" y="535359"/>
                    </a:cubicBezTo>
                    <a:cubicBezTo>
                      <a:pt x="1309193" y="459124"/>
                      <a:pt x="1314760" y="383973"/>
                      <a:pt x="1289942" y="307274"/>
                    </a:cubicBezTo>
                    <a:cubicBezTo>
                      <a:pt x="1228629" y="117848"/>
                      <a:pt x="998612" y="118544"/>
                      <a:pt x="907223" y="215808"/>
                    </a:cubicBezTo>
                    <a:cubicBezTo>
                      <a:pt x="855035" y="271322"/>
                      <a:pt x="803464" y="327377"/>
                      <a:pt x="753827" y="385055"/>
                    </a:cubicBezTo>
                    <a:cubicBezTo>
                      <a:pt x="737049" y="404461"/>
                      <a:pt x="727771" y="402374"/>
                      <a:pt x="712462" y="384359"/>
                    </a:cubicBezTo>
                    <a:cubicBezTo>
                      <a:pt x="672953" y="337737"/>
                      <a:pt x="629424" y="294362"/>
                      <a:pt x="591771" y="246348"/>
                    </a:cubicBezTo>
                    <a:cubicBezTo>
                      <a:pt x="503630" y="134007"/>
                      <a:pt x="350465" y="133079"/>
                      <a:pt x="273148" y="182794"/>
                    </a:cubicBezTo>
                    <a:cubicBezTo>
                      <a:pt x="204259" y="227097"/>
                      <a:pt x="172173" y="294517"/>
                      <a:pt x="162740" y="373767"/>
                    </a:cubicBezTo>
                    <a:cubicBezTo>
                      <a:pt x="147663" y="500180"/>
                      <a:pt x="196527" y="607109"/>
                      <a:pt x="267736" y="705997"/>
                    </a:cubicBezTo>
                    <a:cubicBezTo>
                      <a:pt x="371109" y="849574"/>
                      <a:pt x="504944" y="961916"/>
                      <a:pt x="644655" y="1067917"/>
                    </a:cubicBezTo>
                    <a:cubicBezTo>
                      <a:pt x="667696" y="1085390"/>
                      <a:pt x="692205" y="1101086"/>
                      <a:pt x="714704" y="1119255"/>
                    </a:cubicBezTo>
                    <a:cubicBezTo>
                      <a:pt x="729008" y="1130775"/>
                      <a:pt x="739214" y="1129616"/>
                      <a:pt x="753827" y="1119101"/>
                    </a:cubicBezTo>
                    <a:cubicBezTo>
                      <a:pt x="810268" y="1078432"/>
                      <a:pt x="867869" y="1039464"/>
                      <a:pt x="933279" y="99415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7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8C8DCF96-21BF-4E41-B784-B559D60BBAC8}"/>
                  </a:ext>
                </a:extLst>
              </p:cNvPr>
              <p:cNvSpPr/>
              <p:nvPr/>
            </p:nvSpPr>
            <p:spPr>
              <a:xfrm>
                <a:off x="6500792" y="2330817"/>
                <a:ext cx="1870467" cy="195623"/>
              </a:xfrm>
              <a:custGeom>
                <a:avLst/>
                <a:gdLst>
                  <a:gd name="connsiteX0" fmla="*/ 3155994 w 4299587"/>
                  <a:gd name="connsiteY0" fmla="*/ 252749 h 449674"/>
                  <a:gd name="connsiteX1" fmla="*/ 3155994 w 4299587"/>
                  <a:gd name="connsiteY1" fmla="*/ 369033 h 449674"/>
                  <a:gd name="connsiteX2" fmla="*/ 3237332 w 4299587"/>
                  <a:gd name="connsiteY2" fmla="*/ 369033 h 449674"/>
                  <a:gd name="connsiteX3" fmla="*/ 3297561 w 4299587"/>
                  <a:gd name="connsiteY3" fmla="*/ 366327 h 449674"/>
                  <a:gd name="connsiteX4" fmla="*/ 3329493 w 4299587"/>
                  <a:gd name="connsiteY4" fmla="*/ 349008 h 449674"/>
                  <a:gd name="connsiteX5" fmla="*/ 3341787 w 4299587"/>
                  <a:gd name="connsiteY5" fmla="*/ 312051 h 449674"/>
                  <a:gd name="connsiteX6" fmla="*/ 3332277 w 4299587"/>
                  <a:gd name="connsiteY6" fmla="*/ 278804 h 449674"/>
                  <a:gd name="connsiteX7" fmla="*/ 3304829 w 4299587"/>
                  <a:gd name="connsiteY7" fmla="*/ 258934 h 449674"/>
                  <a:gd name="connsiteX8" fmla="*/ 3226972 w 4299587"/>
                  <a:gd name="connsiteY8" fmla="*/ 252671 h 449674"/>
                  <a:gd name="connsiteX9" fmla="*/ 3155994 w 4299587"/>
                  <a:gd name="connsiteY9" fmla="*/ 252671 h 449674"/>
                  <a:gd name="connsiteX10" fmla="*/ 478282 w 4299587"/>
                  <a:gd name="connsiteY10" fmla="*/ 132908 h 449674"/>
                  <a:gd name="connsiteX11" fmla="*/ 378311 w 4299587"/>
                  <a:gd name="connsiteY11" fmla="*/ 281511 h 449674"/>
                  <a:gd name="connsiteX12" fmla="*/ 478282 w 4299587"/>
                  <a:gd name="connsiteY12" fmla="*/ 281511 h 449674"/>
                  <a:gd name="connsiteX13" fmla="*/ 478282 w 4299587"/>
                  <a:gd name="connsiteY13" fmla="*/ 132908 h 449674"/>
                  <a:gd name="connsiteX14" fmla="*/ 478282 w 4299587"/>
                  <a:gd name="connsiteY14" fmla="*/ 132908 h 449674"/>
                  <a:gd name="connsiteX15" fmla="*/ 3996274 w 4299587"/>
                  <a:gd name="connsiteY15" fmla="*/ 81028 h 449674"/>
                  <a:gd name="connsiteX16" fmla="*/ 3996274 w 4299587"/>
                  <a:gd name="connsiteY16" fmla="*/ 191359 h 449674"/>
                  <a:gd name="connsiteX17" fmla="*/ 4061219 w 4299587"/>
                  <a:gd name="connsiteY17" fmla="*/ 191359 h 449674"/>
                  <a:gd name="connsiteX18" fmla="*/ 4140160 w 4299587"/>
                  <a:gd name="connsiteY18" fmla="*/ 186024 h 449674"/>
                  <a:gd name="connsiteX19" fmla="*/ 4164824 w 4299587"/>
                  <a:gd name="connsiteY19" fmla="*/ 167623 h 449674"/>
                  <a:gd name="connsiteX20" fmla="*/ 4173715 w 4299587"/>
                  <a:gd name="connsiteY20" fmla="*/ 134995 h 449674"/>
                  <a:gd name="connsiteX21" fmla="*/ 4161964 w 4299587"/>
                  <a:gd name="connsiteY21" fmla="*/ 99584 h 449674"/>
                  <a:gd name="connsiteX22" fmla="*/ 4128872 w 4299587"/>
                  <a:gd name="connsiteY22" fmla="*/ 82497 h 449674"/>
                  <a:gd name="connsiteX23" fmla="*/ 4064776 w 4299587"/>
                  <a:gd name="connsiteY23" fmla="*/ 81028 h 449674"/>
                  <a:gd name="connsiteX24" fmla="*/ 3996274 w 4299587"/>
                  <a:gd name="connsiteY24" fmla="*/ 81028 h 449674"/>
                  <a:gd name="connsiteX25" fmla="*/ 3155994 w 4299587"/>
                  <a:gd name="connsiteY25" fmla="*/ 79868 h 449674"/>
                  <a:gd name="connsiteX26" fmla="*/ 3155994 w 4299587"/>
                  <a:gd name="connsiteY26" fmla="*/ 180457 h 449674"/>
                  <a:gd name="connsiteX27" fmla="*/ 3213595 w 4299587"/>
                  <a:gd name="connsiteY27" fmla="*/ 180457 h 449674"/>
                  <a:gd name="connsiteX28" fmla="*/ 3277382 w 4299587"/>
                  <a:gd name="connsiteY28" fmla="*/ 178988 h 449674"/>
                  <a:gd name="connsiteX29" fmla="*/ 3312870 w 4299587"/>
                  <a:gd name="connsiteY29" fmla="*/ 163448 h 449674"/>
                  <a:gd name="connsiteX30" fmla="*/ 3325782 w 4299587"/>
                  <a:gd name="connsiteY30" fmla="*/ 129506 h 449674"/>
                  <a:gd name="connsiteX31" fmla="*/ 3314649 w 4299587"/>
                  <a:gd name="connsiteY31" fmla="*/ 96723 h 449674"/>
                  <a:gd name="connsiteX32" fmla="*/ 3281557 w 4299587"/>
                  <a:gd name="connsiteY32" fmla="*/ 81415 h 449674"/>
                  <a:gd name="connsiteX33" fmla="*/ 3206482 w 4299587"/>
                  <a:gd name="connsiteY33" fmla="*/ 79946 h 449674"/>
                  <a:gd name="connsiteX34" fmla="*/ 3155994 w 4299587"/>
                  <a:gd name="connsiteY34" fmla="*/ 79946 h 449674"/>
                  <a:gd name="connsiteX35" fmla="*/ 1471416 w 4299587"/>
                  <a:gd name="connsiteY35" fmla="*/ 75075 h 449674"/>
                  <a:gd name="connsiteX36" fmla="*/ 1383893 w 4299587"/>
                  <a:gd name="connsiteY36" fmla="*/ 112341 h 449674"/>
                  <a:gd name="connsiteX37" fmla="*/ 1350647 w 4299587"/>
                  <a:gd name="connsiteY37" fmla="*/ 224605 h 449674"/>
                  <a:gd name="connsiteX38" fmla="*/ 1384744 w 4299587"/>
                  <a:gd name="connsiteY38" fmla="*/ 336560 h 449674"/>
                  <a:gd name="connsiteX39" fmla="*/ 1471416 w 4299587"/>
                  <a:gd name="connsiteY39" fmla="*/ 374677 h 449674"/>
                  <a:gd name="connsiteX40" fmla="*/ 1557624 w 4299587"/>
                  <a:gd name="connsiteY40" fmla="*/ 336869 h 449674"/>
                  <a:gd name="connsiteX41" fmla="*/ 1591334 w 4299587"/>
                  <a:gd name="connsiteY41" fmla="*/ 223368 h 449674"/>
                  <a:gd name="connsiteX42" fmla="*/ 1558552 w 4299587"/>
                  <a:gd name="connsiteY42" fmla="*/ 111800 h 449674"/>
                  <a:gd name="connsiteX43" fmla="*/ 1471416 w 4299587"/>
                  <a:gd name="connsiteY43" fmla="*/ 75075 h 449674"/>
                  <a:gd name="connsiteX44" fmla="*/ 1471416 w 4299587"/>
                  <a:gd name="connsiteY44" fmla="*/ 75075 h 449674"/>
                  <a:gd name="connsiteX45" fmla="*/ 3908441 w 4299587"/>
                  <a:gd name="connsiteY45" fmla="*/ 7423 h 449674"/>
                  <a:gd name="connsiteX46" fmla="*/ 4093306 w 4299587"/>
                  <a:gd name="connsiteY46" fmla="*/ 7423 h 449674"/>
                  <a:gd name="connsiteX47" fmla="*/ 4194668 w 4299587"/>
                  <a:gd name="connsiteY47" fmla="*/ 19175 h 449674"/>
                  <a:gd name="connsiteX48" fmla="*/ 4245234 w 4299587"/>
                  <a:gd name="connsiteY48" fmla="*/ 60848 h 449674"/>
                  <a:gd name="connsiteX49" fmla="*/ 4264254 w 4299587"/>
                  <a:gd name="connsiteY49" fmla="*/ 129351 h 449674"/>
                  <a:gd name="connsiteX50" fmla="*/ 4235492 w 4299587"/>
                  <a:gd name="connsiteY50" fmla="*/ 210147 h 449674"/>
                  <a:gd name="connsiteX51" fmla="*/ 4149438 w 4299587"/>
                  <a:gd name="connsiteY51" fmla="*/ 250352 h 449674"/>
                  <a:gd name="connsiteX52" fmla="*/ 4196447 w 4299587"/>
                  <a:gd name="connsiteY52" fmla="*/ 286845 h 449674"/>
                  <a:gd name="connsiteX53" fmla="*/ 4246471 w 4299587"/>
                  <a:gd name="connsiteY53" fmla="*/ 357436 h 449674"/>
                  <a:gd name="connsiteX54" fmla="*/ 4299587 w 4299587"/>
                  <a:gd name="connsiteY54" fmla="*/ 442252 h 449674"/>
                  <a:gd name="connsiteX55" fmla="*/ 4194514 w 4299587"/>
                  <a:gd name="connsiteY55" fmla="*/ 442252 h 449674"/>
                  <a:gd name="connsiteX56" fmla="*/ 4131037 w 4299587"/>
                  <a:gd name="connsiteY56" fmla="*/ 347617 h 449674"/>
                  <a:gd name="connsiteX57" fmla="*/ 4084724 w 4299587"/>
                  <a:gd name="connsiteY57" fmla="*/ 283675 h 449674"/>
                  <a:gd name="connsiteX58" fmla="*/ 4058281 w 4299587"/>
                  <a:gd name="connsiteY58" fmla="*/ 265583 h 449674"/>
                  <a:gd name="connsiteX59" fmla="*/ 4014056 w 4299587"/>
                  <a:gd name="connsiteY59" fmla="*/ 260712 h 449674"/>
                  <a:gd name="connsiteX60" fmla="*/ 3996274 w 4299587"/>
                  <a:gd name="connsiteY60" fmla="*/ 260712 h 449674"/>
                  <a:gd name="connsiteX61" fmla="*/ 3996274 w 4299587"/>
                  <a:gd name="connsiteY61" fmla="*/ 442252 h 449674"/>
                  <a:gd name="connsiteX62" fmla="*/ 3908441 w 4299587"/>
                  <a:gd name="connsiteY62" fmla="*/ 442252 h 449674"/>
                  <a:gd name="connsiteX63" fmla="*/ 3908441 w 4299587"/>
                  <a:gd name="connsiteY63" fmla="*/ 7423 h 449674"/>
                  <a:gd name="connsiteX64" fmla="*/ 3908441 w 4299587"/>
                  <a:gd name="connsiteY64" fmla="*/ 7423 h 449674"/>
                  <a:gd name="connsiteX65" fmla="*/ 3504616 w 4299587"/>
                  <a:gd name="connsiteY65" fmla="*/ 7423 h 449674"/>
                  <a:gd name="connsiteX66" fmla="*/ 3827181 w 4299587"/>
                  <a:gd name="connsiteY66" fmla="*/ 7423 h 449674"/>
                  <a:gd name="connsiteX67" fmla="*/ 3827181 w 4299587"/>
                  <a:gd name="connsiteY67" fmla="*/ 81028 h 449674"/>
                  <a:gd name="connsiteX68" fmla="*/ 3592448 w 4299587"/>
                  <a:gd name="connsiteY68" fmla="*/ 81028 h 449674"/>
                  <a:gd name="connsiteX69" fmla="*/ 3592448 w 4299587"/>
                  <a:gd name="connsiteY69" fmla="*/ 177442 h 449674"/>
                  <a:gd name="connsiteX70" fmla="*/ 3810868 w 4299587"/>
                  <a:gd name="connsiteY70" fmla="*/ 177442 h 449674"/>
                  <a:gd name="connsiteX71" fmla="*/ 3810868 w 4299587"/>
                  <a:gd name="connsiteY71" fmla="*/ 250738 h 449674"/>
                  <a:gd name="connsiteX72" fmla="*/ 3592448 w 4299587"/>
                  <a:gd name="connsiteY72" fmla="*/ 250738 h 449674"/>
                  <a:gd name="connsiteX73" fmla="*/ 3592448 w 4299587"/>
                  <a:gd name="connsiteY73" fmla="*/ 369111 h 449674"/>
                  <a:gd name="connsiteX74" fmla="*/ 3835454 w 4299587"/>
                  <a:gd name="connsiteY74" fmla="*/ 369111 h 449674"/>
                  <a:gd name="connsiteX75" fmla="*/ 3835454 w 4299587"/>
                  <a:gd name="connsiteY75" fmla="*/ 442407 h 449674"/>
                  <a:gd name="connsiteX76" fmla="*/ 3504616 w 4299587"/>
                  <a:gd name="connsiteY76" fmla="*/ 442407 h 449674"/>
                  <a:gd name="connsiteX77" fmla="*/ 3504616 w 4299587"/>
                  <a:gd name="connsiteY77" fmla="*/ 7423 h 449674"/>
                  <a:gd name="connsiteX78" fmla="*/ 3504616 w 4299587"/>
                  <a:gd name="connsiteY78" fmla="*/ 7423 h 449674"/>
                  <a:gd name="connsiteX79" fmla="*/ 3068163 w 4299587"/>
                  <a:gd name="connsiteY79" fmla="*/ 7423 h 449674"/>
                  <a:gd name="connsiteX80" fmla="*/ 3242048 w 4299587"/>
                  <a:gd name="connsiteY80" fmla="*/ 7423 h 449674"/>
                  <a:gd name="connsiteX81" fmla="*/ 3319056 w 4299587"/>
                  <a:gd name="connsiteY81" fmla="*/ 11752 h 449674"/>
                  <a:gd name="connsiteX82" fmla="*/ 3364441 w 4299587"/>
                  <a:gd name="connsiteY82" fmla="*/ 29690 h 449674"/>
                  <a:gd name="connsiteX83" fmla="*/ 3397841 w 4299587"/>
                  <a:gd name="connsiteY83" fmla="*/ 66029 h 449674"/>
                  <a:gd name="connsiteX84" fmla="*/ 3411217 w 4299587"/>
                  <a:gd name="connsiteY84" fmla="*/ 116903 h 449674"/>
                  <a:gd name="connsiteX85" fmla="*/ 3394749 w 4299587"/>
                  <a:gd name="connsiteY85" fmla="*/ 172958 h 449674"/>
                  <a:gd name="connsiteX86" fmla="*/ 3350060 w 4299587"/>
                  <a:gd name="connsiteY86" fmla="*/ 211230 h 449674"/>
                  <a:gd name="connsiteX87" fmla="*/ 3411217 w 4299587"/>
                  <a:gd name="connsiteY87" fmla="*/ 250661 h 449674"/>
                  <a:gd name="connsiteX88" fmla="*/ 3432557 w 4299587"/>
                  <a:gd name="connsiteY88" fmla="*/ 316226 h 449674"/>
                  <a:gd name="connsiteX89" fmla="*/ 3418794 w 4299587"/>
                  <a:gd name="connsiteY89" fmla="*/ 373904 h 449674"/>
                  <a:gd name="connsiteX90" fmla="*/ 3381141 w 4299587"/>
                  <a:gd name="connsiteY90" fmla="*/ 418670 h 449674"/>
                  <a:gd name="connsiteX91" fmla="*/ 3322225 w 4299587"/>
                  <a:gd name="connsiteY91" fmla="*/ 439314 h 449674"/>
                  <a:gd name="connsiteX92" fmla="*/ 3216302 w 4299587"/>
                  <a:gd name="connsiteY92" fmla="*/ 442252 h 449674"/>
                  <a:gd name="connsiteX93" fmla="*/ 3068163 w 4299587"/>
                  <a:gd name="connsiteY93" fmla="*/ 442252 h 449674"/>
                  <a:gd name="connsiteX94" fmla="*/ 3068163 w 4299587"/>
                  <a:gd name="connsiteY94" fmla="*/ 7423 h 449674"/>
                  <a:gd name="connsiteX95" fmla="*/ 3068163 w 4299587"/>
                  <a:gd name="connsiteY95" fmla="*/ 7423 h 449674"/>
                  <a:gd name="connsiteX96" fmla="*/ 2558645 w 4299587"/>
                  <a:gd name="connsiteY96" fmla="*/ 7423 h 449674"/>
                  <a:gd name="connsiteX97" fmla="*/ 2690084 w 4299587"/>
                  <a:gd name="connsiteY97" fmla="*/ 7423 h 449674"/>
                  <a:gd name="connsiteX98" fmla="*/ 2769024 w 4299587"/>
                  <a:gd name="connsiteY98" fmla="*/ 304087 h 449674"/>
                  <a:gd name="connsiteX99" fmla="*/ 2847037 w 4299587"/>
                  <a:gd name="connsiteY99" fmla="*/ 7423 h 449674"/>
                  <a:gd name="connsiteX100" fmla="*/ 2978784 w 4299587"/>
                  <a:gd name="connsiteY100" fmla="*/ 7423 h 449674"/>
                  <a:gd name="connsiteX101" fmla="*/ 2978784 w 4299587"/>
                  <a:gd name="connsiteY101" fmla="*/ 442330 h 449674"/>
                  <a:gd name="connsiteX102" fmla="*/ 2897215 w 4299587"/>
                  <a:gd name="connsiteY102" fmla="*/ 442330 h 449674"/>
                  <a:gd name="connsiteX103" fmla="*/ 2897215 w 4299587"/>
                  <a:gd name="connsiteY103" fmla="*/ 99971 h 449674"/>
                  <a:gd name="connsiteX104" fmla="*/ 2810852 w 4299587"/>
                  <a:gd name="connsiteY104" fmla="*/ 442330 h 449674"/>
                  <a:gd name="connsiteX105" fmla="*/ 2726268 w 4299587"/>
                  <a:gd name="connsiteY105" fmla="*/ 442330 h 449674"/>
                  <a:gd name="connsiteX106" fmla="*/ 2640214 w 4299587"/>
                  <a:gd name="connsiteY106" fmla="*/ 99971 h 449674"/>
                  <a:gd name="connsiteX107" fmla="*/ 2640214 w 4299587"/>
                  <a:gd name="connsiteY107" fmla="*/ 442330 h 449674"/>
                  <a:gd name="connsiteX108" fmla="*/ 2558645 w 4299587"/>
                  <a:gd name="connsiteY108" fmla="*/ 442330 h 449674"/>
                  <a:gd name="connsiteX109" fmla="*/ 2558645 w 4299587"/>
                  <a:gd name="connsiteY109" fmla="*/ 7423 h 449674"/>
                  <a:gd name="connsiteX110" fmla="*/ 2558645 w 4299587"/>
                  <a:gd name="connsiteY110" fmla="*/ 7423 h 449674"/>
                  <a:gd name="connsiteX111" fmla="*/ 2156288 w 4299587"/>
                  <a:gd name="connsiteY111" fmla="*/ 7423 h 449674"/>
                  <a:gd name="connsiteX112" fmla="*/ 2478854 w 4299587"/>
                  <a:gd name="connsiteY112" fmla="*/ 7423 h 449674"/>
                  <a:gd name="connsiteX113" fmla="*/ 2478854 w 4299587"/>
                  <a:gd name="connsiteY113" fmla="*/ 81028 h 449674"/>
                  <a:gd name="connsiteX114" fmla="*/ 2244120 w 4299587"/>
                  <a:gd name="connsiteY114" fmla="*/ 81028 h 449674"/>
                  <a:gd name="connsiteX115" fmla="*/ 2244120 w 4299587"/>
                  <a:gd name="connsiteY115" fmla="*/ 177442 h 449674"/>
                  <a:gd name="connsiteX116" fmla="*/ 2462540 w 4299587"/>
                  <a:gd name="connsiteY116" fmla="*/ 177442 h 449674"/>
                  <a:gd name="connsiteX117" fmla="*/ 2462540 w 4299587"/>
                  <a:gd name="connsiteY117" fmla="*/ 250738 h 449674"/>
                  <a:gd name="connsiteX118" fmla="*/ 2244120 w 4299587"/>
                  <a:gd name="connsiteY118" fmla="*/ 250738 h 449674"/>
                  <a:gd name="connsiteX119" fmla="*/ 2244120 w 4299587"/>
                  <a:gd name="connsiteY119" fmla="*/ 369111 h 449674"/>
                  <a:gd name="connsiteX120" fmla="*/ 2487127 w 4299587"/>
                  <a:gd name="connsiteY120" fmla="*/ 369111 h 449674"/>
                  <a:gd name="connsiteX121" fmla="*/ 2487127 w 4299587"/>
                  <a:gd name="connsiteY121" fmla="*/ 442407 h 449674"/>
                  <a:gd name="connsiteX122" fmla="*/ 2156288 w 4299587"/>
                  <a:gd name="connsiteY122" fmla="*/ 442407 h 449674"/>
                  <a:gd name="connsiteX123" fmla="*/ 2156288 w 4299587"/>
                  <a:gd name="connsiteY123" fmla="*/ 7423 h 449674"/>
                  <a:gd name="connsiteX124" fmla="*/ 2156288 w 4299587"/>
                  <a:gd name="connsiteY124" fmla="*/ 7423 h 449674"/>
                  <a:gd name="connsiteX125" fmla="*/ 1708237 w 4299587"/>
                  <a:gd name="connsiteY125" fmla="*/ 7423 h 449674"/>
                  <a:gd name="connsiteX126" fmla="*/ 1803492 w 4299587"/>
                  <a:gd name="connsiteY126" fmla="*/ 7423 h 449674"/>
                  <a:gd name="connsiteX127" fmla="*/ 1913591 w 4299587"/>
                  <a:gd name="connsiteY127" fmla="*/ 329292 h 449674"/>
                  <a:gd name="connsiteX128" fmla="*/ 2020133 w 4299587"/>
                  <a:gd name="connsiteY128" fmla="*/ 7423 h 449674"/>
                  <a:gd name="connsiteX129" fmla="*/ 2113300 w 4299587"/>
                  <a:gd name="connsiteY129" fmla="*/ 7423 h 449674"/>
                  <a:gd name="connsiteX130" fmla="*/ 1957507 w 4299587"/>
                  <a:gd name="connsiteY130" fmla="*/ 442330 h 449674"/>
                  <a:gd name="connsiteX131" fmla="*/ 1863721 w 4299587"/>
                  <a:gd name="connsiteY131" fmla="*/ 442330 h 449674"/>
                  <a:gd name="connsiteX132" fmla="*/ 1708237 w 4299587"/>
                  <a:gd name="connsiteY132" fmla="*/ 7423 h 449674"/>
                  <a:gd name="connsiteX133" fmla="*/ 1708237 w 4299587"/>
                  <a:gd name="connsiteY133" fmla="*/ 7423 h 449674"/>
                  <a:gd name="connsiteX134" fmla="*/ 842057 w 4299587"/>
                  <a:gd name="connsiteY134" fmla="*/ 7423 h 449674"/>
                  <a:gd name="connsiteX135" fmla="*/ 927492 w 4299587"/>
                  <a:gd name="connsiteY135" fmla="*/ 7423 h 449674"/>
                  <a:gd name="connsiteX136" fmla="*/ 1105553 w 4299587"/>
                  <a:gd name="connsiteY136" fmla="*/ 297824 h 449674"/>
                  <a:gd name="connsiteX137" fmla="*/ 1105553 w 4299587"/>
                  <a:gd name="connsiteY137" fmla="*/ 7423 h 449674"/>
                  <a:gd name="connsiteX138" fmla="*/ 1187122 w 4299587"/>
                  <a:gd name="connsiteY138" fmla="*/ 7423 h 449674"/>
                  <a:gd name="connsiteX139" fmla="*/ 1187122 w 4299587"/>
                  <a:gd name="connsiteY139" fmla="*/ 442330 h 449674"/>
                  <a:gd name="connsiteX140" fmla="*/ 1098981 w 4299587"/>
                  <a:gd name="connsiteY140" fmla="*/ 442330 h 449674"/>
                  <a:gd name="connsiteX141" fmla="*/ 923626 w 4299587"/>
                  <a:gd name="connsiteY141" fmla="*/ 158731 h 449674"/>
                  <a:gd name="connsiteX142" fmla="*/ 923626 w 4299587"/>
                  <a:gd name="connsiteY142" fmla="*/ 442330 h 449674"/>
                  <a:gd name="connsiteX143" fmla="*/ 842057 w 4299587"/>
                  <a:gd name="connsiteY143" fmla="*/ 442330 h 449674"/>
                  <a:gd name="connsiteX144" fmla="*/ 842057 w 4299587"/>
                  <a:gd name="connsiteY144" fmla="*/ 7423 h 449674"/>
                  <a:gd name="connsiteX145" fmla="*/ 842057 w 4299587"/>
                  <a:gd name="connsiteY145" fmla="*/ 7423 h 449674"/>
                  <a:gd name="connsiteX146" fmla="*/ 488951 w 4299587"/>
                  <a:gd name="connsiteY146" fmla="*/ 5644 h 449674"/>
                  <a:gd name="connsiteX147" fmla="*/ 559001 w 4299587"/>
                  <a:gd name="connsiteY147" fmla="*/ 5644 h 449674"/>
                  <a:gd name="connsiteX148" fmla="*/ 559001 w 4299587"/>
                  <a:gd name="connsiteY148" fmla="*/ 281511 h 449674"/>
                  <a:gd name="connsiteX149" fmla="*/ 612968 w 4299587"/>
                  <a:gd name="connsiteY149" fmla="*/ 281511 h 449674"/>
                  <a:gd name="connsiteX150" fmla="*/ 612968 w 4299587"/>
                  <a:gd name="connsiteY150" fmla="*/ 354807 h 449674"/>
                  <a:gd name="connsiteX151" fmla="*/ 559001 w 4299587"/>
                  <a:gd name="connsiteY151" fmla="*/ 354807 h 449674"/>
                  <a:gd name="connsiteX152" fmla="*/ 559001 w 4299587"/>
                  <a:gd name="connsiteY152" fmla="*/ 442330 h 449674"/>
                  <a:gd name="connsiteX153" fmla="*/ 478282 w 4299587"/>
                  <a:gd name="connsiteY153" fmla="*/ 442330 h 449674"/>
                  <a:gd name="connsiteX154" fmla="*/ 478282 w 4299587"/>
                  <a:gd name="connsiteY154" fmla="*/ 354807 h 449674"/>
                  <a:gd name="connsiteX155" fmla="*/ 300221 w 4299587"/>
                  <a:gd name="connsiteY155" fmla="*/ 354807 h 449674"/>
                  <a:gd name="connsiteX156" fmla="*/ 300221 w 4299587"/>
                  <a:gd name="connsiteY156" fmla="*/ 281820 h 449674"/>
                  <a:gd name="connsiteX157" fmla="*/ 488951 w 4299587"/>
                  <a:gd name="connsiteY157" fmla="*/ 5644 h 449674"/>
                  <a:gd name="connsiteX158" fmla="*/ 488951 w 4299587"/>
                  <a:gd name="connsiteY158" fmla="*/ 5644 h 449674"/>
                  <a:gd name="connsiteX159" fmla="*/ 123398 w 4299587"/>
                  <a:gd name="connsiteY159" fmla="*/ 5644 h 449674"/>
                  <a:gd name="connsiteX160" fmla="*/ 191050 w 4299587"/>
                  <a:gd name="connsiteY160" fmla="*/ 5644 h 449674"/>
                  <a:gd name="connsiteX161" fmla="*/ 191050 w 4299587"/>
                  <a:gd name="connsiteY161" fmla="*/ 442330 h 449674"/>
                  <a:gd name="connsiteX162" fmla="*/ 107702 w 4299587"/>
                  <a:gd name="connsiteY162" fmla="*/ 442330 h 449674"/>
                  <a:gd name="connsiteX163" fmla="*/ 107702 w 4299587"/>
                  <a:gd name="connsiteY163" fmla="*/ 128191 h 449674"/>
                  <a:gd name="connsiteX164" fmla="*/ 0 w 4299587"/>
                  <a:gd name="connsiteY164" fmla="*/ 191359 h 449674"/>
                  <a:gd name="connsiteX165" fmla="*/ 0 w 4299587"/>
                  <a:gd name="connsiteY165" fmla="*/ 115743 h 449674"/>
                  <a:gd name="connsiteX166" fmla="*/ 70899 w 4299587"/>
                  <a:gd name="connsiteY166" fmla="*/ 75229 h 449674"/>
                  <a:gd name="connsiteX167" fmla="*/ 123398 w 4299587"/>
                  <a:gd name="connsiteY167" fmla="*/ 5644 h 449674"/>
                  <a:gd name="connsiteX168" fmla="*/ 123398 w 4299587"/>
                  <a:gd name="connsiteY168" fmla="*/ 5644 h 449674"/>
                  <a:gd name="connsiteX169" fmla="*/ 1470566 w 4299587"/>
                  <a:gd name="connsiteY169" fmla="*/ 0 h 449674"/>
                  <a:gd name="connsiteX170" fmla="*/ 1624426 w 4299587"/>
                  <a:gd name="connsiteY170" fmla="*/ 59611 h 449674"/>
                  <a:gd name="connsiteX171" fmla="*/ 1682104 w 4299587"/>
                  <a:gd name="connsiteY171" fmla="*/ 225456 h 449674"/>
                  <a:gd name="connsiteX172" fmla="*/ 1624813 w 4299587"/>
                  <a:gd name="connsiteY172" fmla="*/ 390218 h 449674"/>
                  <a:gd name="connsiteX173" fmla="*/ 1471725 w 4299587"/>
                  <a:gd name="connsiteY173" fmla="*/ 449675 h 449674"/>
                  <a:gd name="connsiteX174" fmla="*/ 1317401 w 4299587"/>
                  <a:gd name="connsiteY174" fmla="*/ 390527 h 449674"/>
                  <a:gd name="connsiteX175" fmla="*/ 1260109 w 4299587"/>
                  <a:gd name="connsiteY175" fmla="*/ 227543 h 449674"/>
                  <a:gd name="connsiteX176" fmla="*/ 1279980 w 4299587"/>
                  <a:gd name="connsiteY176" fmla="*/ 115975 h 449674"/>
                  <a:gd name="connsiteX177" fmla="*/ 1320494 w 4299587"/>
                  <a:gd name="connsiteY177" fmla="*/ 56364 h 449674"/>
                  <a:gd name="connsiteX178" fmla="*/ 1376703 w 4299587"/>
                  <a:gd name="connsiteY178" fmla="*/ 17242 h 449674"/>
                  <a:gd name="connsiteX179" fmla="*/ 1470566 w 4299587"/>
                  <a:gd name="connsiteY179" fmla="*/ 0 h 449674"/>
                  <a:gd name="connsiteX180" fmla="*/ 1470566 w 4299587"/>
                  <a:gd name="connsiteY180" fmla="*/ 0 h 44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4299587" h="449674">
                    <a:moveTo>
                      <a:pt x="3155994" y="252749"/>
                    </a:moveTo>
                    <a:lnTo>
                      <a:pt x="3155994" y="369033"/>
                    </a:lnTo>
                    <a:lnTo>
                      <a:pt x="3237332" y="369033"/>
                    </a:lnTo>
                    <a:cubicBezTo>
                      <a:pt x="3268954" y="369033"/>
                      <a:pt x="3289057" y="368183"/>
                      <a:pt x="3297561" y="366327"/>
                    </a:cubicBezTo>
                    <a:cubicBezTo>
                      <a:pt x="3310628" y="363930"/>
                      <a:pt x="3321221" y="358131"/>
                      <a:pt x="3329493" y="349008"/>
                    </a:cubicBezTo>
                    <a:cubicBezTo>
                      <a:pt x="3337689" y="339807"/>
                      <a:pt x="3341787" y="327514"/>
                      <a:pt x="3341787" y="312051"/>
                    </a:cubicBezTo>
                    <a:cubicBezTo>
                      <a:pt x="3341787" y="298984"/>
                      <a:pt x="3338617" y="287928"/>
                      <a:pt x="3332277" y="278804"/>
                    </a:cubicBezTo>
                    <a:cubicBezTo>
                      <a:pt x="3325937" y="269681"/>
                      <a:pt x="3316814" y="263109"/>
                      <a:pt x="3304829" y="258934"/>
                    </a:cubicBezTo>
                    <a:cubicBezTo>
                      <a:pt x="3292845" y="254759"/>
                      <a:pt x="3266867" y="252671"/>
                      <a:pt x="3226972" y="252671"/>
                    </a:cubicBezTo>
                    <a:lnTo>
                      <a:pt x="3155994" y="252671"/>
                    </a:lnTo>
                    <a:close/>
                    <a:moveTo>
                      <a:pt x="478282" y="132908"/>
                    </a:moveTo>
                    <a:lnTo>
                      <a:pt x="378311" y="281511"/>
                    </a:lnTo>
                    <a:lnTo>
                      <a:pt x="478282" y="281511"/>
                    </a:lnTo>
                    <a:lnTo>
                      <a:pt x="478282" y="132908"/>
                    </a:lnTo>
                    <a:lnTo>
                      <a:pt x="478282" y="132908"/>
                    </a:lnTo>
                    <a:close/>
                    <a:moveTo>
                      <a:pt x="3996274" y="81028"/>
                    </a:moveTo>
                    <a:lnTo>
                      <a:pt x="3996274" y="191359"/>
                    </a:lnTo>
                    <a:lnTo>
                      <a:pt x="4061219" y="191359"/>
                    </a:lnTo>
                    <a:cubicBezTo>
                      <a:pt x="4103357" y="191359"/>
                      <a:pt x="4129645" y="189581"/>
                      <a:pt x="4140160" y="186024"/>
                    </a:cubicBezTo>
                    <a:cubicBezTo>
                      <a:pt x="4150675" y="182468"/>
                      <a:pt x="4158871" y="176360"/>
                      <a:pt x="4164824" y="167623"/>
                    </a:cubicBezTo>
                    <a:cubicBezTo>
                      <a:pt x="4170777" y="158886"/>
                      <a:pt x="4173715" y="148062"/>
                      <a:pt x="4173715" y="134995"/>
                    </a:cubicBezTo>
                    <a:cubicBezTo>
                      <a:pt x="4173715" y="120382"/>
                      <a:pt x="4169773" y="108553"/>
                      <a:pt x="4161964" y="99584"/>
                    </a:cubicBezTo>
                    <a:cubicBezTo>
                      <a:pt x="4154154" y="90615"/>
                      <a:pt x="4143098" y="84894"/>
                      <a:pt x="4128872" y="82497"/>
                    </a:cubicBezTo>
                    <a:cubicBezTo>
                      <a:pt x="4121759" y="81492"/>
                      <a:pt x="4100419" y="81028"/>
                      <a:pt x="4064776" y="81028"/>
                    </a:cubicBezTo>
                    <a:lnTo>
                      <a:pt x="3996274" y="81028"/>
                    </a:lnTo>
                    <a:close/>
                    <a:moveTo>
                      <a:pt x="3155994" y="79868"/>
                    </a:moveTo>
                    <a:lnTo>
                      <a:pt x="3155994" y="180457"/>
                    </a:lnTo>
                    <a:lnTo>
                      <a:pt x="3213595" y="180457"/>
                    </a:lnTo>
                    <a:cubicBezTo>
                      <a:pt x="3247847" y="180457"/>
                      <a:pt x="3269109" y="179994"/>
                      <a:pt x="3277382" y="178988"/>
                    </a:cubicBezTo>
                    <a:cubicBezTo>
                      <a:pt x="3292381" y="177210"/>
                      <a:pt x="3304211" y="172030"/>
                      <a:pt x="3312870" y="163448"/>
                    </a:cubicBezTo>
                    <a:cubicBezTo>
                      <a:pt x="3321452" y="154866"/>
                      <a:pt x="3325782" y="143500"/>
                      <a:pt x="3325782" y="129506"/>
                    </a:cubicBezTo>
                    <a:cubicBezTo>
                      <a:pt x="3325782" y="116053"/>
                      <a:pt x="3322071" y="105151"/>
                      <a:pt x="3314649" y="96723"/>
                    </a:cubicBezTo>
                    <a:cubicBezTo>
                      <a:pt x="3307226" y="88296"/>
                      <a:pt x="3296170" y="83193"/>
                      <a:pt x="3281557" y="81415"/>
                    </a:cubicBezTo>
                    <a:cubicBezTo>
                      <a:pt x="3272820" y="80409"/>
                      <a:pt x="3247847" y="79946"/>
                      <a:pt x="3206482" y="79946"/>
                    </a:cubicBezTo>
                    <a:lnTo>
                      <a:pt x="3155994" y="79946"/>
                    </a:lnTo>
                    <a:close/>
                    <a:moveTo>
                      <a:pt x="1471416" y="75075"/>
                    </a:moveTo>
                    <a:cubicBezTo>
                      <a:pt x="1435232" y="75075"/>
                      <a:pt x="1406006" y="87445"/>
                      <a:pt x="1383893" y="112341"/>
                    </a:cubicBezTo>
                    <a:cubicBezTo>
                      <a:pt x="1361781" y="137237"/>
                      <a:pt x="1350647" y="174581"/>
                      <a:pt x="1350647" y="224605"/>
                    </a:cubicBezTo>
                    <a:cubicBezTo>
                      <a:pt x="1350647" y="273856"/>
                      <a:pt x="1362013" y="311200"/>
                      <a:pt x="1384744" y="336560"/>
                    </a:cubicBezTo>
                    <a:cubicBezTo>
                      <a:pt x="1407475" y="361997"/>
                      <a:pt x="1436392" y="374677"/>
                      <a:pt x="1471416" y="374677"/>
                    </a:cubicBezTo>
                    <a:cubicBezTo>
                      <a:pt x="1506441" y="374677"/>
                      <a:pt x="1535125" y="362075"/>
                      <a:pt x="1557624" y="336869"/>
                    </a:cubicBezTo>
                    <a:cubicBezTo>
                      <a:pt x="1580046" y="311664"/>
                      <a:pt x="1591334" y="273856"/>
                      <a:pt x="1591334" y="223368"/>
                    </a:cubicBezTo>
                    <a:cubicBezTo>
                      <a:pt x="1591334" y="173499"/>
                      <a:pt x="1580433" y="136387"/>
                      <a:pt x="1558552" y="111800"/>
                    </a:cubicBezTo>
                    <a:cubicBezTo>
                      <a:pt x="1536671" y="87368"/>
                      <a:pt x="1507678" y="75075"/>
                      <a:pt x="1471416" y="75075"/>
                    </a:cubicBezTo>
                    <a:lnTo>
                      <a:pt x="1471416" y="75075"/>
                    </a:lnTo>
                    <a:close/>
                    <a:moveTo>
                      <a:pt x="3908441" y="7423"/>
                    </a:moveTo>
                    <a:lnTo>
                      <a:pt x="4093306" y="7423"/>
                    </a:lnTo>
                    <a:cubicBezTo>
                      <a:pt x="4139774" y="7423"/>
                      <a:pt x="4173561" y="11366"/>
                      <a:pt x="4194668" y="19175"/>
                    </a:cubicBezTo>
                    <a:cubicBezTo>
                      <a:pt x="4215698" y="26984"/>
                      <a:pt x="4232631" y="40901"/>
                      <a:pt x="4245234" y="60848"/>
                    </a:cubicBezTo>
                    <a:cubicBezTo>
                      <a:pt x="4257914" y="80796"/>
                      <a:pt x="4264254" y="103682"/>
                      <a:pt x="4264254" y="129351"/>
                    </a:cubicBezTo>
                    <a:cubicBezTo>
                      <a:pt x="4264254" y="161979"/>
                      <a:pt x="4254666" y="188962"/>
                      <a:pt x="4235492" y="210147"/>
                    </a:cubicBezTo>
                    <a:cubicBezTo>
                      <a:pt x="4216317" y="231409"/>
                      <a:pt x="4187633" y="244785"/>
                      <a:pt x="4149438" y="250352"/>
                    </a:cubicBezTo>
                    <a:cubicBezTo>
                      <a:pt x="4168458" y="261408"/>
                      <a:pt x="4184076" y="273624"/>
                      <a:pt x="4196447" y="286845"/>
                    </a:cubicBezTo>
                    <a:cubicBezTo>
                      <a:pt x="4208818" y="300066"/>
                      <a:pt x="4225440" y="323648"/>
                      <a:pt x="4246471" y="357436"/>
                    </a:cubicBezTo>
                    <a:lnTo>
                      <a:pt x="4299587" y="442252"/>
                    </a:lnTo>
                    <a:lnTo>
                      <a:pt x="4194514" y="442252"/>
                    </a:lnTo>
                    <a:lnTo>
                      <a:pt x="4131037" y="347617"/>
                    </a:lnTo>
                    <a:cubicBezTo>
                      <a:pt x="4108460" y="313829"/>
                      <a:pt x="4093074" y="292490"/>
                      <a:pt x="4084724" y="283675"/>
                    </a:cubicBezTo>
                    <a:cubicBezTo>
                      <a:pt x="4076374" y="274861"/>
                      <a:pt x="4067637" y="268831"/>
                      <a:pt x="4058281" y="265583"/>
                    </a:cubicBezTo>
                    <a:cubicBezTo>
                      <a:pt x="4049003" y="262336"/>
                      <a:pt x="4034236" y="260712"/>
                      <a:pt x="4014056" y="260712"/>
                    </a:cubicBezTo>
                    <a:lnTo>
                      <a:pt x="3996274" y="260712"/>
                    </a:lnTo>
                    <a:lnTo>
                      <a:pt x="3996274" y="442252"/>
                    </a:lnTo>
                    <a:lnTo>
                      <a:pt x="3908441" y="442252"/>
                    </a:lnTo>
                    <a:lnTo>
                      <a:pt x="3908441" y="7423"/>
                    </a:lnTo>
                    <a:lnTo>
                      <a:pt x="3908441" y="7423"/>
                    </a:lnTo>
                    <a:close/>
                    <a:moveTo>
                      <a:pt x="3504616" y="7423"/>
                    </a:moveTo>
                    <a:lnTo>
                      <a:pt x="3827181" y="7423"/>
                    </a:lnTo>
                    <a:lnTo>
                      <a:pt x="3827181" y="81028"/>
                    </a:lnTo>
                    <a:lnTo>
                      <a:pt x="3592448" y="81028"/>
                    </a:lnTo>
                    <a:lnTo>
                      <a:pt x="3592448" y="177442"/>
                    </a:lnTo>
                    <a:lnTo>
                      <a:pt x="3810868" y="177442"/>
                    </a:lnTo>
                    <a:lnTo>
                      <a:pt x="3810868" y="250738"/>
                    </a:lnTo>
                    <a:lnTo>
                      <a:pt x="3592448" y="250738"/>
                    </a:lnTo>
                    <a:lnTo>
                      <a:pt x="3592448" y="369111"/>
                    </a:lnTo>
                    <a:lnTo>
                      <a:pt x="3835454" y="369111"/>
                    </a:lnTo>
                    <a:lnTo>
                      <a:pt x="3835454" y="442407"/>
                    </a:lnTo>
                    <a:lnTo>
                      <a:pt x="3504616" y="442407"/>
                    </a:lnTo>
                    <a:lnTo>
                      <a:pt x="3504616" y="7423"/>
                    </a:lnTo>
                    <a:lnTo>
                      <a:pt x="3504616" y="7423"/>
                    </a:lnTo>
                    <a:close/>
                    <a:moveTo>
                      <a:pt x="3068163" y="7423"/>
                    </a:moveTo>
                    <a:lnTo>
                      <a:pt x="3242048" y="7423"/>
                    </a:lnTo>
                    <a:cubicBezTo>
                      <a:pt x="3276454" y="7423"/>
                      <a:pt x="3302123" y="8891"/>
                      <a:pt x="3319056" y="11752"/>
                    </a:cubicBezTo>
                    <a:cubicBezTo>
                      <a:pt x="3335988" y="14613"/>
                      <a:pt x="3351065" y="20566"/>
                      <a:pt x="3364441" y="29690"/>
                    </a:cubicBezTo>
                    <a:cubicBezTo>
                      <a:pt x="3377816" y="38813"/>
                      <a:pt x="3388950" y="50875"/>
                      <a:pt x="3397841" y="66029"/>
                    </a:cubicBezTo>
                    <a:cubicBezTo>
                      <a:pt x="3406733" y="81183"/>
                      <a:pt x="3411217" y="98115"/>
                      <a:pt x="3411217" y="116903"/>
                    </a:cubicBezTo>
                    <a:cubicBezTo>
                      <a:pt x="3411217" y="137237"/>
                      <a:pt x="3405728" y="155948"/>
                      <a:pt x="3394749" y="172958"/>
                    </a:cubicBezTo>
                    <a:cubicBezTo>
                      <a:pt x="3383770" y="189967"/>
                      <a:pt x="3368848" y="202725"/>
                      <a:pt x="3350060" y="211230"/>
                    </a:cubicBezTo>
                    <a:cubicBezTo>
                      <a:pt x="3376579" y="218961"/>
                      <a:pt x="3396914" y="232105"/>
                      <a:pt x="3411217" y="250661"/>
                    </a:cubicBezTo>
                    <a:cubicBezTo>
                      <a:pt x="3425444" y="269217"/>
                      <a:pt x="3432557" y="291098"/>
                      <a:pt x="3432557" y="316226"/>
                    </a:cubicBezTo>
                    <a:cubicBezTo>
                      <a:pt x="3432557" y="336019"/>
                      <a:pt x="3427995" y="355271"/>
                      <a:pt x="3418794" y="373904"/>
                    </a:cubicBezTo>
                    <a:cubicBezTo>
                      <a:pt x="3409594" y="392615"/>
                      <a:pt x="3397068" y="407537"/>
                      <a:pt x="3381141" y="418670"/>
                    </a:cubicBezTo>
                    <a:cubicBezTo>
                      <a:pt x="3365214" y="429881"/>
                      <a:pt x="3345575" y="436685"/>
                      <a:pt x="3322225" y="439314"/>
                    </a:cubicBezTo>
                    <a:cubicBezTo>
                      <a:pt x="3307613" y="440861"/>
                      <a:pt x="3272279" y="441865"/>
                      <a:pt x="3216302" y="442252"/>
                    </a:cubicBezTo>
                    <a:lnTo>
                      <a:pt x="3068163" y="442252"/>
                    </a:lnTo>
                    <a:lnTo>
                      <a:pt x="3068163" y="7423"/>
                    </a:lnTo>
                    <a:lnTo>
                      <a:pt x="3068163" y="7423"/>
                    </a:lnTo>
                    <a:close/>
                    <a:moveTo>
                      <a:pt x="2558645" y="7423"/>
                    </a:moveTo>
                    <a:lnTo>
                      <a:pt x="2690084" y="7423"/>
                    </a:lnTo>
                    <a:lnTo>
                      <a:pt x="2769024" y="304087"/>
                    </a:lnTo>
                    <a:lnTo>
                      <a:pt x="2847037" y="7423"/>
                    </a:lnTo>
                    <a:lnTo>
                      <a:pt x="2978784" y="7423"/>
                    </a:lnTo>
                    <a:lnTo>
                      <a:pt x="2978784" y="442330"/>
                    </a:lnTo>
                    <a:lnTo>
                      <a:pt x="2897215" y="442330"/>
                    </a:lnTo>
                    <a:lnTo>
                      <a:pt x="2897215" y="99971"/>
                    </a:lnTo>
                    <a:lnTo>
                      <a:pt x="2810852" y="442330"/>
                    </a:lnTo>
                    <a:lnTo>
                      <a:pt x="2726268" y="442330"/>
                    </a:lnTo>
                    <a:lnTo>
                      <a:pt x="2640214" y="99971"/>
                    </a:lnTo>
                    <a:lnTo>
                      <a:pt x="2640214" y="442330"/>
                    </a:lnTo>
                    <a:lnTo>
                      <a:pt x="2558645" y="442330"/>
                    </a:lnTo>
                    <a:lnTo>
                      <a:pt x="2558645" y="7423"/>
                    </a:lnTo>
                    <a:lnTo>
                      <a:pt x="2558645" y="7423"/>
                    </a:lnTo>
                    <a:close/>
                    <a:moveTo>
                      <a:pt x="2156288" y="7423"/>
                    </a:moveTo>
                    <a:lnTo>
                      <a:pt x="2478854" y="7423"/>
                    </a:lnTo>
                    <a:lnTo>
                      <a:pt x="2478854" y="81028"/>
                    </a:lnTo>
                    <a:lnTo>
                      <a:pt x="2244120" y="81028"/>
                    </a:lnTo>
                    <a:lnTo>
                      <a:pt x="2244120" y="177442"/>
                    </a:lnTo>
                    <a:lnTo>
                      <a:pt x="2462540" y="177442"/>
                    </a:lnTo>
                    <a:lnTo>
                      <a:pt x="2462540" y="250738"/>
                    </a:lnTo>
                    <a:lnTo>
                      <a:pt x="2244120" y="250738"/>
                    </a:lnTo>
                    <a:lnTo>
                      <a:pt x="2244120" y="369111"/>
                    </a:lnTo>
                    <a:lnTo>
                      <a:pt x="2487127" y="369111"/>
                    </a:lnTo>
                    <a:lnTo>
                      <a:pt x="2487127" y="442407"/>
                    </a:lnTo>
                    <a:lnTo>
                      <a:pt x="2156288" y="442407"/>
                    </a:lnTo>
                    <a:lnTo>
                      <a:pt x="2156288" y="7423"/>
                    </a:lnTo>
                    <a:lnTo>
                      <a:pt x="2156288" y="7423"/>
                    </a:lnTo>
                    <a:close/>
                    <a:moveTo>
                      <a:pt x="1708237" y="7423"/>
                    </a:moveTo>
                    <a:lnTo>
                      <a:pt x="1803492" y="7423"/>
                    </a:lnTo>
                    <a:lnTo>
                      <a:pt x="1913591" y="329292"/>
                    </a:lnTo>
                    <a:lnTo>
                      <a:pt x="2020133" y="7423"/>
                    </a:lnTo>
                    <a:lnTo>
                      <a:pt x="2113300" y="7423"/>
                    </a:lnTo>
                    <a:lnTo>
                      <a:pt x="1957507" y="442330"/>
                    </a:lnTo>
                    <a:lnTo>
                      <a:pt x="1863721" y="442330"/>
                    </a:lnTo>
                    <a:lnTo>
                      <a:pt x="1708237" y="7423"/>
                    </a:lnTo>
                    <a:lnTo>
                      <a:pt x="1708237" y="7423"/>
                    </a:lnTo>
                    <a:close/>
                    <a:moveTo>
                      <a:pt x="842057" y="7423"/>
                    </a:moveTo>
                    <a:lnTo>
                      <a:pt x="927492" y="7423"/>
                    </a:lnTo>
                    <a:lnTo>
                      <a:pt x="1105553" y="297824"/>
                    </a:lnTo>
                    <a:lnTo>
                      <a:pt x="1105553" y="7423"/>
                    </a:lnTo>
                    <a:lnTo>
                      <a:pt x="1187122" y="7423"/>
                    </a:lnTo>
                    <a:lnTo>
                      <a:pt x="1187122" y="442330"/>
                    </a:lnTo>
                    <a:lnTo>
                      <a:pt x="1098981" y="442330"/>
                    </a:lnTo>
                    <a:lnTo>
                      <a:pt x="923626" y="158731"/>
                    </a:lnTo>
                    <a:lnTo>
                      <a:pt x="923626" y="442330"/>
                    </a:lnTo>
                    <a:lnTo>
                      <a:pt x="842057" y="442330"/>
                    </a:lnTo>
                    <a:lnTo>
                      <a:pt x="842057" y="7423"/>
                    </a:lnTo>
                    <a:lnTo>
                      <a:pt x="842057" y="7423"/>
                    </a:lnTo>
                    <a:close/>
                    <a:moveTo>
                      <a:pt x="488951" y="5644"/>
                    </a:moveTo>
                    <a:lnTo>
                      <a:pt x="559001" y="5644"/>
                    </a:lnTo>
                    <a:lnTo>
                      <a:pt x="559001" y="281511"/>
                    </a:lnTo>
                    <a:lnTo>
                      <a:pt x="612968" y="281511"/>
                    </a:lnTo>
                    <a:lnTo>
                      <a:pt x="612968" y="354807"/>
                    </a:lnTo>
                    <a:lnTo>
                      <a:pt x="559001" y="354807"/>
                    </a:lnTo>
                    <a:lnTo>
                      <a:pt x="559001" y="442330"/>
                    </a:lnTo>
                    <a:lnTo>
                      <a:pt x="478282" y="442330"/>
                    </a:lnTo>
                    <a:lnTo>
                      <a:pt x="478282" y="354807"/>
                    </a:lnTo>
                    <a:lnTo>
                      <a:pt x="300221" y="354807"/>
                    </a:lnTo>
                    <a:lnTo>
                      <a:pt x="300221" y="281820"/>
                    </a:lnTo>
                    <a:lnTo>
                      <a:pt x="488951" y="5644"/>
                    </a:lnTo>
                    <a:lnTo>
                      <a:pt x="488951" y="5644"/>
                    </a:lnTo>
                    <a:close/>
                    <a:moveTo>
                      <a:pt x="123398" y="5644"/>
                    </a:moveTo>
                    <a:lnTo>
                      <a:pt x="191050" y="5644"/>
                    </a:lnTo>
                    <a:lnTo>
                      <a:pt x="191050" y="442330"/>
                    </a:lnTo>
                    <a:lnTo>
                      <a:pt x="107702" y="442330"/>
                    </a:lnTo>
                    <a:lnTo>
                      <a:pt x="107702" y="128191"/>
                    </a:lnTo>
                    <a:cubicBezTo>
                      <a:pt x="77240" y="156644"/>
                      <a:pt x="41365" y="177751"/>
                      <a:pt x="0" y="191359"/>
                    </a:cubicBezTo>
                    <a:lnTo>
                      <a:pt x="0" y="115743"/>
                    </a:lnTo>
                    <a:cubicBezTo>
                      <a:pt x="21726" y="108630"/>
                      <a:pt x="45385" y="95100"/>
                      <a:pt x="70899" y="75229"/>
                    </a:cubicBezTo>
                    <a:cubicBezTo>
                      <a:pt x="96414" y="55359"/>
                      <a:pt x="113888" y="32164"/>
                      <a:pt x="123398" y="5644"/>
                    </a:cubicBezTo>
                    <a:lnTo>
                      <a:pt x="123398" y="5644"/>
                    </a:lnTo>
                    <a:close/>
                    <a:moveTo>
                      <a:pt x="1470566" y="0"/>
                    </a:moveTo>
                    <a:cubicBezTo>
                      <a:pt x="1534661" y="0"/>
                      <a:pt x="1585922" y="19870"/>
                      <a:pt x="1624426" y="59611"/>
                    </a:cubicBezTo>
                    <a:cubicBezTo>
                      <a:pt x="1662930" y="99352"/>
                      <a:pt x="1682104" y="154634"/>
                      <a:pt x="1682104" y="225456"/>
                    </a:cubicBezTo>
                    <a:cubicBezTo>
                      <a:pt x="1682104" y="295660"/>
                      <a:pt x="1663007" y="350554"/>
                      <a:pt x="1624813" y="390218"/>
                    </a:cubicBezTo>
                    <a:cubicBezTo>
                      <a:pt x="1586618" y="429881"/>
                      <a:pt x="1535589" y="449675"/>
                      <a:pt x="1471725" y="449675"/>
                    </a:cubicBezTo>
                    <a:cubicBezTo>
                      <a:pt x="1407011" y="449675"/>
                      <a:pt x="1355595" y="429959"/>
                      <a:pt x="1317401" y="390527"/>
                    </a:cubicBezTo>
                    <a:cubicBezTo>
                      <a:pt x="1279207" y="351096"/>
                      <a:pt x="1260109" y="296742"/>
                      <a:pt x="1260109" y="227543"/>
                    </a:cubicBezTo>
                    <a:cubicBezTo>
                      <a:pt x="1260109" y="183241"/>
                      <a:pt x="1266758" y="146052"/>
                      <a:pt x="1279980" y="115975"/>
                    </a:cubicBezTo>
                    <a:cubicBezTo>
                      <a:pt x="1289876" y="93863"/>
                      <a:pt x="1303407" y="73915"/>
                      <a:pt x="1320494" y="56364"/>
                    </a:cubicBezTo>
                    <a:cubicBezTo>
                      <a:pt x="1337581" y="38736"/>
                      <a:pt x="1356369" y="25747"/>
                      <a:pt x="1376703" y="17242"/>
                    </a:cubicBezTo>
                    <a:cubicBezTo>
                      <a:pt x="1403918" y="5799"/>
                      <a:pt x="1435154" y="0"/>
                      <a:pt x="1470566" y="0"/>
                    </a:cubicBezTo>
                    <a:lnTo>
                      <a:pt x="147056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77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DD51E04-BB64-4D68-B275-96956E4BD1C7}"/>
                  </a:ext>
                </a:extLst>
              </p:cNvPr>
              <p:cNvSpPr/>
              <p:nvPr/>
            </p:nvSpPr>
            <p:spPr>
              <a:xfrm>
                <a:off x="7282413" y="2688845"/>
                <a:ext cx="788246" cy="156606"/>
              </a:xfrm>
              <a:custGeom>
                <a:avLst/>
                <a:gdLst>
                  <a:gd name="connsiteX0" fmla="*/ 1590252 w 1811919"/>
                  <a:gd name="connsiteY0" fmla="*/ 64869 h 359986"/>
                  <a:gd name="connsiteX1" fmla="*/ 1590252 w 1811919"/>
                  <a:gd name="connsiteY1" fmla="*/ 295505 h 359986"/>
                  <a:gd name="connsiteX2" fmla="*/ 1642750 w 1811919"/>
                  <a:gd name="connsiteY2" fmla="*/ 295505 h 359986"/>
                  <a:gd name="connsiteX3" fmla="*/ 1685274 w 1811919"/>
                  <a:gd name="connsiteY3" fmla="*/ 292180 h 359986"/>
                  <a:gd name="connsiteX4" fmla="*/ 1713649 w 1811919"/>
                  <a:gd name="connsiteY4" fmla="*/ 277722 h 359986"/>
                  <a:gd name="connsiteX5" fmla="*/ 1732051 w 1811919"/>
                  <a:gd name="connsiteY5" fmla="*/ 244089 h 359986"/>
                  <a:gd name="connsiteX6" fmla="*/ 1739164 w 1811919"/>
                  <a:gd name="connsiteY6" fmla="*/ 180303 h 359986"/>
                  <a:gd name="connsiteX7" fmla="*/ 1732051 w 1811919"/>
                  <a:gd name="connsiteY7" fmla="*/ 118295 h 359986"/>
                  <a:gd name="connsiteX8" fmla="*/ 1712103 w 1811919"/>
                  <a:gd name="connsiteY8" fmla="*/ 84585 h 359986"/>
                  <a:gd name="connsiteX9" fmla="*/ 1679553 w 1811919"/>
                  <a:gd name="connsiteY9" fmla="*/ 68193 h 359986"/>
                  <a:gd name="connsiteX10" fmla="*/ 1621797 w 1811919"/>
                  <a:gd name="connsiteY10" fmla="*/ 64869 h 359986"/>
                  <a:gd name="connsiteX11" fmla="*/ 1590252 w 1811919"/>
                  <a:gd name="connsiteY11" fmla="*/ 64869 h 359986"/>
                  <a:gd name="connsiteX12" fmla="*/ 944425 w 1811919"/>
                  <a:gd name="connsiteY12" fmla="*/ 64869 h 359986"/>
                  <a:gd name="connsiteX13" fmla="*/ 944425 w 1811919"/>
                  <a:gd name="connsiteY13" fmla="*/ 153242 h 359986"/>
                  <a:gd name="connsiteX14" fmla="*/ 996459 w 1811919"/>
                  <a:gd name="connsiteY14" fmla="*/ 153242 h 359986"/>
                  <a:gd name="connsiteX15" fmla="*/ 1059627 w 1811919"/>
                  <a:gd name="connsiteY15" fmla="*/ 148989 h 359986"/>
                  <a:gd name="connsiteX16" fmla="*/ 1079343 w 1811919"/>
                  <a:gd name="connsiteY16" fmla="*/ 134299 h 359986"/>
                  <a:gd name="connsiteX17" fmla="*/ 1086456 w 1811919"/>
                  <a:gd name="connsiteY17" fmla="*/ 108166 h 359986"/>
                  <a:gd name="connsiteX18" fmla="*/ 1077100 w 1811919"/>
                  <a:gd name="connsiteY18" fmla="*/ 79791 h 359986"/>
                  <a:gd name="connsiteX19" fmla="*/ 1050581 w 1811919"/>
                  <a:gd name="connsiteY19" fmla="*/ 66106 h 359986"/>
                  <a:gd name="connsiteX20" fmla="*/ 999242 w 1811919"/>
                  <a:gd name="connsiteY20" fmla="*/ 64946 h 359986"/>
                  <a:gd name="connsiteX21" fmla="*/ 944425 w 1811919"/>
                  <a:gd name="connsiteY21" fmla="*/ 64946 h 359986"/>
                  <a:gd name="connsiteX22" fmla="*/ 648611 w 1811919"/>
                  <a:gd name="connsiteY22" fmla="*/ 60075 h 359986"/>
                  <a:gd name="connsiteX23" fmla="*/ 578484 w 1811919"/>
                  <a:gd name="connsiteY23" fmla="*/ 89919 h 359986"/>
                  <a:gd name="connsiteX24" fmla="*/ 551887 w 1811919"/>
                  <a:gd name="connsiteY24" fmla="*/ 179839 h 359986"/>
                  <a:gd name="connsiteX25" fmla="*/ 579180 w 1811919"/>
                  <a:gd name="connsiteY25" fmla="*/ 269526 h 359986"/>
                  <a:gd name="connsiteX26" fmla="*/ 648533 w 1811919"/>
                  <a:gd name="connsiteY26" fmla="*/ 300066 h 359986"/>
                  <a:gd name="connsiteX27" fmla="*/ 717577 w 1811919"/>
                  <a:gd name="connsiteY27" fmla="*/ 269758 h 359986"/>
                  <a:gd name="connsiteX28" fmla="*/ 744561 w 1811919"/>
                  <a:gd name="connsiteY28" fmla="*/ 178911 h 359986"/>
                  <a:gd name="connsiteX29" fmla="*/ 718273 w 1811919"/>
                  <a:gd name="connsiteY29" fmla="*/ 89610 h 359986"/>
                  <a:gd name="connsiteX30" fmla="*/ 648611 w 1811919"/>
                  <a:gd name="connsiteY30" fmla="*/ 60075 h 359986"/>
                  <a:gd name="connsiteX31" fmla="*/ 648611 w 1811919"/>
                  <a:gd name="connsiteY31" fmla="*/ 60075 h 359986"/>
                  <a:gd name="connsiteX32" fmla="*/ 1225548 w 1811919"/>
                  <a:gd name="connsiteY32" fmla="*/ 8814 h 359986"/>
                  <a:gd name="connsiteX33" fmla="*/ 1295907 w 1811919"/>
                  <a:gd name="connsiteY33" fmla="*/ 8814 h 359986"/>
                  <a:gd name="connsiteX34" fmla="*/ 1295907 w 1811919"/>
                  <a:gd name="connsiteY34" fmla="*/ 295505 h 359986"/>
                  <a:gd name="connsiteX35" fmla="*/ 1470798 w 1811919"/>
                  <a:gd name="connsiteY35" fmla="*/ 295505 h 359986"/>
                  <a:gd name="connsiteX36" fmla="*/ 1470798 w 1811919"/>
                  <a:gd name="connsiteY36" fmla="*/ 354188 h 359986"/>
                  <a:gd name="connsiteX37" fmla="*/ 1225626 w 1811919"/>
                  <a:gd name="connsiteY37" fmla="*/ 354188 h 359986"/>
                  <a:gd name="connsiteX38" fmla="*/ 1225626 w 1811919"/>
                  <a:gd name="connsiteY38" fmla="*/ 8814 h 359986"/>
                  <a:gd name="connsiteX39" fmla="*/ 1225548 w 1811919"/>
                  <a:gd name="connsiteY39" fmla="*/ 8814 h 359986"/>
                  <a:gd name="connsiteX40" fmla="*/ 1519894 w 1811919"/>
                  <a:gd name="connsiteY40" fmla="*/ 5953 h 359986"/>
                  <a:gd name="connsiteX41" fmla="*/ 1648471 w 1811919"/>
                  <a:gd name="connsiteY41" fmla="*/ 5953 h 359986"/>
                  <a:gd name="connsiteX42" fmla="*/ 1714732 w 1811919"/>
                  <a:gd name="connsiteY42" fmla="*/ 12603 h 359986"/>
                  <a:gd name="connsiteX43" fmla="*/ 1767230 w 1811919"/>
                  <a:gd name="connsiteY43" fmla="*/ 44689 h 359986"/>
                  <a:gd name="connsiteX44" fmla="*/ 1800476 w 1811919"/>
                  <a:gd name="connsiteY44" fmla="*/ 101130 h 359986"/>
                  <a:gd name="connsiteX45" fmla="*/ 1811919 w 1811919"/>
                  <a:gd name="connsiteY45" fmla="*/ 183395 h 359986"/>
                  <a:gd name="connsiteX46" fmla="*/ 1801250 w 1811919"/>
                  <a:gd name="connsiteY46" fmla="*/ 257465 h 359986"/>
                  <a:gd name="connsiteX47" fmla="*/ 1763983 w 1811919"/>
                  <a:gd name="connsiteY47" fmla="*/ 319009 h 359986"/>
                  <a:gd name="connsiteX48" fmla="*/ 1714577 w 1811919"/>
                  <a:gd name="connsiteY48" fmla="*/ 346766 h 359986"/>
                  <a:gd name="connsiteX49" fmla="*/ 1652337 w 1811919"/>
                  <a:gd name="connsiteY49" fmla="*/ 354111 h 359986"/>
                  <a:gd name="connsiteX50" fmla="*/ 1519971 w 1811919"/>
                  <a:gd name="connsiteY50" fmla="*/ 354111 h 359986"/>
                  <a:gd name="connsiteX51" fmla="*/ 1519971 w 1811919"/>
                  <a:gd name="connsiteY51" fmla="*/ 5953 h 359986"/>
                  <a:gd name="connsiteX52" fmla="*/ 1519894 w 1811919"/>
                  <a:gd name="connsiteY52" fmla="*/ 5953 h 359986"/>
                  <a:gd name="connsiteX53" fmla="*/ 874143 w 1811919"/>
                  <a:gd name="connsiteY53" fmla="*/ 5953 h 359986"/>
                  <a:gd name="connsiteX54" fmla="*/ 1022128 w 1811919"/>
                  <a:gd name="connsiteY54" fmla="*/ 5953 h 359986"/>
                  <a:gd name="connsiteX55" fmla="*/ 1103233 w 1811919"/>
                  <a:gd name="connsiteY55" fmla="*/ 15309 h 359986"/>
                  <a:gd name="connsiteX56" fmla="*/ 1143748 w 1811919"/>
                  <a:gd name="connsiteY56" fmla="*/ 48709 h 359986"/>
                  <a:gd name="connsiteX57" fmla="*/ 1158979 w 1811919"/>
                  <a:gd name="connsiteY57" fmla="*/ 103604 h 359986"/>
                  <a:gd name="connsiteX58" fmla="*/ 1135939 w 1811919"/>
                  <a:gd name="connsiteY58" fmla="*/ 168319 h 359986"/>
                  <a:gd name="connsiteX59" fmla="*/ 1067049 w 1811919"/>
                  <a:gd name="connsiteY59" fmla="*/ 200482 h 359986"/>
                  <a:gd name="connsiteX60" fmla="*/ 1104702 w 1811919"/>
                  <a:gd name="connsiteY60" fmla="*/ 229708 h 359986"/>
                  <a:gd name="connsiteX61" fmla="*/ 1144752 w 1811919"/>
                  <a:gd name="connsiteY61" fmla="*/ 286227 h 359986"/>
                  <a:gd name="connsiteX62" fmla="*/ 1187277 w 1811919"/>
                  <a:gd name="connsiteY62" fmla="*/ 354188 h 359986"/>
                  <a:gd name="connsiteX63" fmla="*/ 1103156 w 1811919"/>
                  <a:gd name="connsiteY63" fmla="*/ 354188 h 359986"/>
                  <a:gd name="connsiteX64" fmla="*/ 1052282 w 1811919"/>
                  <a:gd name="connsiteY64" fmla="*/ 278418 h 359986"/>
                  <a:gd name="connsiteX65" fmla="*/ 1015247 w 1811919"/>
                  <a:gd name="connsiteY65" fmla="*/ 227234 h 359986"/>
                  <a:gd name="connsiteX66" fmla="*/ 994139 w 1811919"/>
                  <a:gd name="connsiteY66" fmla="*/ 212776 h 359986"/>
                  <a:gd name="connsiteX67" fmla="*/ 958728 w 1811919"/>
                  <a:gd name="connsiteY67" fmla="*/ 208833 h 359986"/>
                  <a:gd name="connsiteX68" fmla="*/ 944502 w 1811919"/>
                  <a:gd name="connsiteY68" fmla="*/ 208833 h 359986"/>
                  <a:gd name="connsiteX69" fmla="*/ 944502 w 1811919"/>
                  <a:gd name="connsiteY69" fmla="*/ 354188 h 359986"/>
                  <a:gd name="connsiteX70" fmla="*/ 874143 w 1811919"/>
                  <a:gd name="connsiteY70" fmla="*/ 354188 h 359986"/>
                  <a:gd name="connsiteX71" fmla="*/ 874143 w 1811919"/>
                  <a:gd name="connsiteY71" fmla="*/ 5953 h 359986"/>
                  <a:gd name="connsiteX72" fmla="*/ 874143 w 1811919"/>
                  <a:gd name="connsiteY72" fmla="*/ 5953 h 359986"/>
                  <a:gd name="connsiteX73" fmla="*/ 0 w 1811919"/>
                  <a:gd name="connsiteY73" fmla="*/ 5953 h 359986"/>
                  <a:gd name="connsiteX74" fmla="*/ 71982 w 1811919"/>
                  <a:gd name="connsiteY74" fmla="*/ 5953 h 359986"/>
                  <a:gd name="connsiteX75" fmla="*/ 124480 w 1811919"/>
                  <a:gd name="connsiteY75" fmla="*/ 245094 h 359986"/>
                  <a:gd name="connsiteX76" fmla="*/ 188189 w 1811919"/>
                  <a:gd name="connsiteY76" fmla="*/ 5953 h 359986"/>
                  <a:gd name="connsiteX77" fmla="*/ 271846 w 1811919"/>
                  <a:gd name="connsiteY77" fmla="*/ 5953 h 359986"/>
                  <a:gd name="connsiteX78" fmla="*/ 332926 w 1811919"/>
                  <a:gd name="connsiteY78" fmla="*/ 249192 h 359986"/>
                  <a:gd name="connsiteX79" fmla="*/ 386352 w 1811919"/>
                  <a:gd name="connsiteY79" fmla="*/ 5953 h 359986"/>
                  <a:gd name="connsiteX80" fmla="*/ 457174 w 1811919"/>
                  <a:gd name="connsiteY80" fmla="*/ 5953 h 359986"/>
                  <a:gd name="connsiteX81" fmla="*/ 372590 w 1811919"/>
                  <a:gd name="connsiteY81" fmla="*/ 354111 h 359986"/>
                  <a:gd name="connsiteX82" fmla="*/ 297979 w 1811919"/>
                  <a:gd name="connsiteY82" fmla="*/ 354111 h 359986"/>
                  <a:gd name="connsiteX83" fmla="*/ 228626 w 1811919"/>
                  <a:gd name="connsiteY83" fmla="*/ 93785 h 359986"/>
                  <a:gd name="connsiteX84" fmla="*/ 159505 w 1811919"/>
                  <a:gd name="connsiteY84" fmla="*/ 354111 h 359986"/>
                  <a:gd name="connsiteX85" fmla="*/ 83270 w 1811919"/>
                  <a:gd name="connsiteY85" fmla="*/ 354111 h 359986"/>
                  <a:gd name="connsiteX86" fmla="*/ 0 w 1811919"/>
                  <a:gd name="connsiteY86" fmla="*/ 5953 h 359986"/>
                  <a:gd name="connsiteX87" fmla="*/ 0 w 1811919"/>
                  <a:gd name="connsiteY87" fmla="*/ 5953 h 359986"/>
                  <a:gd name="connsiteX88" fmla="*/ 647915 w 1811919"/>
                  <a:gd name="connsiteY88" fmla="*/ 0 h 359986"/>
                  <a:gd name="connsiteX89" fmla="*/ 771080 w 1811919"/>
                  <a:gd name="connsiteY89" fmla="*/ 47704 h 359986"/>
                  <a:gd name="connsiteX90" fmla="*/ 817316 w 1811919"/>
                  <a:gd name="connsiteY90" fmla="*/ 180457 h 359986"/>
                  <a:gd name="connsiteX91" fmla="*/ 771467 w 1811919"/>
                  <a:gd name="connsiteY91" fmla="*/ 312360 h 359986"/>
                  <a:gd name="connsiteX92" fmla="*/ 648842 w 1811919"/>
                  <a:gd name="connsiteY92" fmla="*/ 359987 h 359986"/>
                  <a:gd name="connsiteX93" fmla="*/ 525290 w 1811919"/>
                  <a:gd name="connsiteY93" fmla="*/ 312592 h 359986"/>
                  <a:gd name="connsiteX94" fmla="*/ 479441 w 1811919"/>
                  <a:gd name="connsiteY94" fmla="*/ 182081 h 359986"/>
                  <a:gd name="connsiteX95" fmla="*/ 495369 w 1811919"/>
                  <a:gd name="connsiteY95" fmla="*/ 92780 h 359986"/>
                  <a:gd name="connsiteX96" fmla="*/ 527764 w 1811919"/>
                  <a:gd name="connsiteY96" fmla="*/ 45076 h 359986"/>
                  <a:gd name="connsiteX97" fmla="*/ 572763 w 1811919"/>
                  <a:gd name="connsiteY97" fmla="*/ 13685 h 359986"/>
                  <a:gd name="connsiteX98" fmla="*/ 647915 w 1811919"/>
                  <a:gd name="connsiteY98" fmla="*/ 0 h 359986"/>
                  <a:gd name="connsiteX99" fmla="*/ 647915 w 1811919"/>
                  <a:gd name="connsiteY99" fmla="*/ 0 h 359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811919" h="359986">
                    <a:moveTo>
                      <a:pt x="1590252" y="64869"/>
                    </a:moveTo>
                    <a:lnTo>
                      <a:pt x="1590252" y="295505"/>
                    </a:lnTo>
                    <a:lnTo>
                      <a:pt x="1642750" y="295505"/>
                    </a:lnTo>
                    <a:cubicBezTo>
                      <a:pt x="1662388" y="295505"/>
                      <a:pt x="1676537" y="294422"/>
                      <a:pt x="1685274" y="292180"/>
                    </a:cubicBezTo>
                    <a:cubicBezTo>
                      <a:pt x="1696717" y="289319"/>
                      <a:pt x="1706150" y="284526"/>
                      <a:pt x="1713649" y="277722"/>
                    </a:cubicBezTo>
                    <a:cubicBezTo>
                      <a:pt x="1721149" y="270918"/>
                      <a:pt x="1727335" y="259707"/>
                      <a:pt x="1732051" y="244089"/>
                    </a:cubicBezTo>
                    <a:cubicBezTo>
                      <a:pt x="1736767" y="228471"/>
                      <a:pt x="1739164" y="207209"/>
                      <a:pt x="1739164" y="180303"/>
                    </a:cubicBezTo>
                    <a:cubicBezTo>
                      <a:pt x="1739164" y="153397"/>
                      <a:pt x="1736767" y="132753"/>
                      <a:pt x="1732051" y="118295"/>
                    </a:cubicBezTo>
                    <a:cubicBezTo>
                      <a:pt x="1727335" y="103914"/>
                      <a:pt x="1720608" y="92626"/>
                      <a:pt x="1712103" y="84585"/>
                    </a:cubicBezTo>
                    <a:cubicBezTo>
                      <a:pt x="1703521" y="76544"/>
                      <a:pt x="1692697" y="71054"/>
                      <a:pt x="1679553" y="68193"/>
                    </a:cubicBezTo>
                    <a:cubicBezTo>
                      <a:pt x="1669734" y="65951"/>
                      <a:pt x="1650482" y="64869"/>
                      <a:pt x="1621797" y="64869"/>
                    </a:cubicBezTo>
                    <a:lnTo>
                      <a:pt x="1590252" y="64869"/>
                    </a:lnTo>
                    <a:close/>
                    <a:moveTo>
                      <a:pt x="944425" y="64869"/>
                    </a:moveTo>
                    <a:lnTo>
                      <a:pt x="944425" y="153242"/>
                    </a:lnTo>
                    <a:lnTo>
                      <a:pt x="996459" y="153242"/>
                    </a:lnTo>
                    <a:cubicBezTo>
                      <a:pt x="1030169" y="153242"/>
                      <a:pt x="1051277" y="151850"/>
                      <a:pt x="1059627" y="148989"/>
                    </a:cubicBezTo>
                    <a:cubicBezTo>
                      <a:pt x="1068054" y="146129"/>
                      <a:pt x="1074626" y="141258"/>
                      <a:pt x="1079343" y="134299"/>
                    </a:cubicBezTo>
                    <a:cubicBezTo>
                      <a:pt x="1084059" y="127341"/>
                      <a:pt x="1086456" y="118604"/>
                      <a:pt x="1086456" y="108166"/>
                    </a:cubicBezTo>
                    <a:cubicBezTo>
                      <a:pt x="1086456" y="96414"/>
                      <a:pt x="1083363" y="86981"/>
                      <a:pt x="1077100" y="79791"/>
                    </a:cubicBezTo>
                    <a:cubicBezTo>
                      <a:pt x="1070837" y="72600"/>
                      <a:pt x="1062024" y="68039"/>
                      <a:pt x="1050581" y="66106"/>
                    </a:cubicBezTo>
                    <a:cubicBezTo>
                      <a:pt x="1044859" y="65333"/>
                      <a:pt x="1027772" y="64946"/>
                      <a:pt x="999242" y="64946"/>
                    </a:cubicBezTo>
                    <a:lnTo>
                      <a:pt x="944425" y="64946"/>
                    </a:lnTo>
                    <a:close/>
                    <a:moveTo>
                      <a:pt x="648611" y="60075"/>
                    </a:moveTo>
                    <a:cubicBezTo>
                      <a:pt x="619617" y="60075"/>
                      <a:pt x="596267" y="70049"/>
                      <a:pt x="578484" y="89919"/>
                    </a:cubicBezTo>
                    <a:cubicBezTo>
                      <a:pt x="560779" y="109790"/>
                      <a:pt x="551887" y="139789"/>
                      <a:pt x="551887" y="179839"/>
                    </a:cubicBezTo>
                    <a:cubicBezTo>
                      <a:pt x="551887" y="219270"/>
                      <a:pt x="561011" y="249115"/>
                      <a:pt x="579180" y="269526"/>
                    </a:cubicBezTo>
                    <a:cubicBezTo>
                      <a:pt x="597349" y="289938"/>
                      <a:pt x="620544" y="300066"/>
                      <a:pt x="648533" y="300066"/>
                    </a:cubicBezTo>
                    <a:cubicBezTo>
                      <a:pt x="676522" y="300066"/>
                      <a:pt x="699562" y="289938"/>
                      <a:pt x="717577" y="269758"/>
                    </a:cubicBezTo>
                    <a:cubicBezTo>
                      <a:pt x="735592" y="249579"/>
                      <a:pt x="744561" y="219270"/>
                      <a:pt x="744561" y="178911"/>
                    </a:cubicBezTo>
                    <a:cubicBezTo>
                      <a:pt x="744561" y="139016"/>
                      <a:pt x="735824" y="109249"/>
                      <a:pt x="718273" y="89610"/>
                    </a:cubicBezTo>
                    <a:cubicBezTo>
                      <a:pt x="700722" y="69972"/>
                      <a:pt x="677604" y="60075"/>
                      <a:pt x="648611" y="60075"/>
                    </a:cubicBezTo>
                    <a:lnTo>
                      <a:pt x="648611" y="60075"/>
                    </a:lnTo>
                    <a:close/>
                    <a:moveTo>
                      <a:pt x="1225548" y="8814"/>
                    </a:moveTo>
                    <a:lnTo>
                      <a:pt x="1295907" y="8814"/>
                    </a:lnTo>
                    <a:lnTo>
                      <a:pt x="1295907" y="295505"/>
                    </a:lnTo>
                    <a:lnTo>
                      <a:pt x="1470798" y="295505"/>
                    </a:lnTo>
                    <a:lnTo>
                      <a:pt x="1470798" y="354188"/>
                    </a:lnTo>
                    <a:lnTo>
                      <a:pt x="1225626" y="354188"/>
                    </a:lnTo>
                    <a:lnTo>
                      <a:pt x="1225626" y="8814"/>
                    </a:lnTo>
                    <a:lnTo>
                      <a:pt x="1225548" y="8814"/>
                    </a:lnTo>
                    <a:close/>
                    <a:moveTo>
                      <a:pt x="1519894" y="5953"/>
                    </a:moveTo>
                    <a:lnTo>
                      <a:pt x="1648471" y="5953"/>
                    </a:lnTo>
                    <a:cubicBezTo>
                      <a:pt x="1677465" y="5953"/>
                      <a:pt x="1699578" y="8196"/>
                      <a:pt x="1714732" y="12603"/>
                    </a:cubicBezTo>
                    <a:cubicBezTo>
                      <a:pt x="1735144" y="18633"/>
                      <a:pt x="1752694" y="29303"/>
                      <a:pt x="1767230" y="44689"/>
                    </a:cubicBezTo>
                    <a:cubicBezTo>
                      <a:pt x="1781766" y="60075"/>
                      <a:pt x="1792899" y="78863"/>
                      <a:pt x="1800476" y="101130"/>
                    </a:cubicBezTo>
                    <a:cubicBezTo>
                      <a:pt x="1808053" y="123398"/>
                      <a:pt x="1811919" y="150845"/>
                      <a:pt x="1811919" y="183395"/>
                    </a:cubicBezTo>
                    <a:cubicBezTo>
                      <a:pt x="1811919" y="212080"/>
                      <a:pt x="1808363" y="236744"/>
                      <a:pt x="1801250" y="257465"/>
                    </a:cubicBezTo>
                    <a:cubicBezTo>
                      <a:pt x="1792513" y="282825"/>
                      <a:pt x="1780142" y="303314"/>
                      <a:pt x="1763983" y="319009"/>
                    </a:cubicBezTo>
                    <a:cubicBezTo>
                      <a:pt x="1751767" y="330916"/>
                      <a:pt x="1735298" y="340117"/>
                      <a:pt x="1714577" y="346766"/>
                    </a:cubicBezTo>
                    <a:cubicBezTo>
                      <a:pt x="1699036" y="351637"/>
                      <a:pt x="1678316" y="354111"/>
                      <a:pt x="1652337" y="354111"/>
                    </a:cubicBezTo>
                    <a:lnTo>
                      <a:pt x="1519971" y="354111"/>
                    </a:lnTo>
                    <a:lnTo>
                      <a:pt x="1519971" y="5953"/>
                    </a:lnTo>
                    <a:lnTo>
                      <a:pt x="1519894" y="5953"/>
                    </a:lnTo>
                    <a:close/>
                    <a:moveTo>
                      <a:pt x="874143" y="5953"/>
                    </a:moveTo>
                    <a:lnTo>
                      <a:pt x="1022128" y="5953"/>
                    </a:lnTo>
                    <a:cubicBezTo>
                      <a:pt x="1059317" y="5953"/>
                      <a:pt x="1086378" y="9046"/>
                      <a:pt x="1103233" y="15309"/>
                    </a:cubicBezTo>
                    <a:cubicBezTo>
                      <a:pt x="1120088" y="21571"/>
                      <a:pt x="1133619" y="32705"/>
                      <a:pt x="1143748" y="48709"/>
                    </a:cubicBezTo>
                    <a:cubicBezTo>
                      <a:pt x="1153876" y="64714"/>
                      <a:pt x="1158979" y="82961"/>
                      <a:pt x="1158979" y="103604"/>
                    </a:cubicBezTo>
                    <a:cubicBezTo>
                      <a:pt x="1158979" y="129738"/>
                      <a:pt x="1151325" y="151309"/>
                      <a:pt x="1135939" y="168319"/>
                    </a:cubicBezTo>
                    <a:cubicBezTo>
                      <a:pt x="1120553" y="185328"/>
                      <a:pt x="1097589" y="196075"/>
                      <a:pt x="1067049" y="200482"/>
                    </a:cubicBezTo>
                    <a:cubicBezTo>
                      <a:pt x="1082281" y="209374"/>
                      <a:pt x="1094806" y="219116"/>
                      <a:pt x="1104702" y="229708"/>
                    </a:cubicBezTo>
                    <a:cubicBezTo>
                      <a:pt x="1114599" y="240301"/>
                      <a:pt x="1127975" y="259166"/>
                      <a:pt x="1144752" y="286227"/>
                    </a:cubicBezTo>
                    <a:lnTo>
                      <a:pt x="1187277" y="354188"/>
                    </a:lnTo>
                    <a:lnTo>
                      <a:pt x="1103156" y="354188"/>
                    </a:lnTo>
                    <a:lnTo>
                      <a:pt x="1052282" y="278418"/>
                    </a:lnTo>
                    <a:cubicBezTo>
                      <a:pt x="1034189" y="251357"/>
                      <a:pt x="1021896" y="234270"/>
                      <a:pt x="1015247" y="227234"/>
                    </a:cubicBezTo>
                    <a:cubicBezTo>
                      <a:pt x="1008598" y="220198"/>
                      <a:pt x="1001562" y="215327"/>
                      <a:pt x="994139" y="212776"/>
                    </a:cubicBezTo>
                    <a:cubicBezTo>
                      <a:pt x="986717" y="210147"/>
                      <a:pt x="974888" y="208833"/>
                      <a:pt x="958728" y="208833"/>
                    </a:cubicBezTo>
                    <a:lnTo>
                      <a:pt x="944502" y="208833"/>
                    </a:lnTo>
                    <a:lnTo>
                      <a:pt x="944502" y="354188"/>
                    </a:lnTo>
                    <a:lnTo>
                      <a:pt x="874143" y="354188"/>
                    </a:lnTo>
                    <a:lnTo>
                      <a:pt x="874143" y="5953"/>
                    </a:lnTo>
                    <a:lnTo>
                      <a:pt x="874143" y="5953"/>
                    </a:lnTo>
                    <a:close/>
                    <a:moveTo>
                      <a:pt x="0" y="5953"/>
                    </a:moveTo>
                    <a:lnTo>
                      <a:pt x="71982" y="5953"/>
                    </a:lnTo>
                    <a:lnTo>
                      <a:pt x="124480" y="245094"/>
                    </a:lnTo>
                    <a:lnTo>
                      <a:pt x="188189" y="5953"/>
                    </a:lnTo>
                    <a:lnTo>
                      <a:pt x="271846" y="5953"/>
                    </a:lnTo>
                    <a:lnTo>
                      <a:pt x="332926" y="249192"/>
                    </a:lnTo>
                    <a:lnTo>
                      <a:pt x="386352" y="5953"/>
                    </a:lnTo>
                    <a:lnTo>
                      <a:pt x="457174" y="5953"/>
                    </a:lnTo>
                    <a:lnTo>
                      <a:pt x="372590" y="354111"/>
                    </a:lnTo>
                    <a:lnTo>
                      <a:pt x="297979" y="354111"/>
                    </a:lnTo>
                    <a:lnTo>
                      <a:pt x="228626" y="93785"/>
                    </a:lnTo>
                    <a:lnTo>
                      <a:pt x="159505" y="354111"/>
                    </a:lnTo>
                    <a:lnTo>
                      <a:pt x="83270" y="354111"/>
                    </a:lnTo>
                    <a:lnTo>
                      <a:pt x="0" y="5953"/>
                    </a:lnTo>
                    <a:lnTo>
                      <a:pt x="0" y="5953"/>
                    </a:lnTo>
                    <a:close/>
                    <a:moveTo>
                      <a:pt x="647915" y="0"/>
                    </a:moveTo>
                    <a:cubicBezTo>
                      <a:pt x="699253" y="0"/>
                      <a:pt x="740308" y="15927"/>
                      <a:pt x="771080" y="47704"/>
                    </a:cubicBezTo>
                    <a:cubicBezTo>
                      <a:pt x="801852" y="79482"/>
                      <a:pt x="817316" y="123784"/>
                      <a:pt x="817316" y="180457"/>
                    </a:cubicBezTo>
                    <a:cubicBezTo>
                      <a:pt x="817316" y="236667"/>
                      <a:pt x="802007" y="280660"/>
                      <a:pt x="771467" y="312360"/>
                    </a:cubicBezTo>
                    <a:cubicBezTo>
                      <a:pt x="740927" y="344137"/>
                      <a:pt x="700026" y="359987"/>
                      <a:pt x="648842" y="359987"/>
                    </a:cubicBezTo>
                    <a:cubicBezTo>
                      <a:pt x="597040" y="359987"/>
                      <a:pt x="555830" y="344214"/>
                      <a:pt x="525290" y="312592"/>
                    </a:cubicBezTo>
                    <a:cubicBezTo>
                      <a:pt x="494750" y="280969"/>
                      <a:pt x="479441" y="237517"/>
                      <a:pt x="479441" y="182081"/>
                    </a:cubicBezTo>
                    <a:cubicBezTo>
                      <a:pt x="479441" y="146593"/>
                      <a:pt x="484776" y="116826"/>
                      <a:pt x="495369" y="92780"/>
                    </a:cubicBezTo>
                    <a:cubicBezTo>
                      <a:pt x="503255" y="75075"/>
                      <a:pt x="514079" y="59147"/>
                      <a:pt x="527764" y="45076"/>
                    </a:cubicBezTo>
                    <a:cubicBezTo>
                      <a:pt x="541450" y="31004"/>
                      <a:pt x="556449" y="20566"/>
                      <a:pt x="572763" y="13685"/>
                    </a:cubicBezTo>
                    <a:cubicBezTo>
                      <a:pt x="594566" y="4562"/>
                      <a:pt x="619617" y="0"/>
                      <a:pt x="647915" y="0"/>
                    </a:cubicBezTo>
                    <a:lnTo>
                      <a:pt x="64791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77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6689B755-F3F3-43B1-A8C4-715899A6461F}"/>
                  </a:ext>
                </a:extLst>
              </p:cNvPr>
              <p:cNvSpPr/>
              <p:nvPr/>
            </p:nvSpPr>
            <p:spPr>
              <a:xfrm>
                <a:off x="7296372" y="2892407"/>
                <a:ext cx="1038360" cy="156606"/>
              </a:xfrm>
              <a:custGeom>
                <a:avLst/>
                <a:gdLst>
                  <a:gd name="connsiteX0" fmla="*/ 899581 w 2386847"/>
                  <a:gd name="connsiteY0" fmla="*/ 202261 h 359986"/>
                  <a:gd name="connsiteX1" fmla="*/ 899581 w 2386847"/>
                  <a:gd name="connsiteY1" fmla="*/ 295273 h 359986"/>
                  <a:gd name="connsiteX2" fmla="*/ 964682 w 2386847"/>
                  <a:gd name="connsiteY2" fmla="*/ 295273 h 359986"/>
                  <a:gd name="connsiteX3" fmla="*/ 1012927 w 2386847"/>
                  <a:gd name="connsiteY3" fmla="*/ 293108 h 359986"/>
                  <a:gd name="connsiteX4" fmla="*/ 1038442 w 2386847"/>
                  <a:gd name="connsiteY4" fmla="*/ 279191 h 359986"/>
                  <a:gd name="connsiteX5" fmla="*/ 1048339 w 2386847"/>
                  <a:gd name="connsiteY5" fmla="*/ 249656 h 359986"/>
                  <a:gd name="connsiteX6" fmla="*/ 1040761 w 2386847"/>
                  <a:gd name="connsiteY6" fmla="*/ 223059 h 359986"/>
                  <a:gd name="connsiteX7" fmla="*/ 1018804 w 2386847"/>
                  <a:gd name="connsiteY7" fmla="*/ 207132 h 359986"/>
                  <a:gd name="connsiteX8" fmla="*/ 956409 w 2386847"/>
                  <a:gd name="connsiteY8" fmla="*/ 202183 h 359986"/>
                  <a:gd name="connsiteX9" fmla="*/ 899581 w 2386847"/>
                  <a:gd name="connsiteY9" fmla="*/ 202183 h 359986"/>
                  <a:gd name="connsiteX10" fmla="*/ 623483 w 2386847"/>
                  <a:gd name="connsiteY10" fmla="*/ 87136 h 359986"/>
                  <a:gd name="connsiteX11" fmla="*/ 576474 w 2386847"/>
                  <a:gd name="connsiteY11" fmla="*/ 216255 h 359986"/>
                  <a:gd name="connsiteX12" fmla="*/ 671496 w 2386847"/>
                  <a:gd name="connsiteY12" fmla="*/ 216255 h 359986"/>
                  <a:gd name="connsiteX13" fmla="*/ 623483 w 2386847"/>
                  <a:gd name="connsiteY13" fmla="*/ 87136 h 359986"/>
                  <a:gd name="connsiteX14" fmla="*/ 623483 w 2386847"/>
                  <a:gd name="connsiteY14" fmla="*/ 87136 h 359986"/>
                  <a:gd name="connsiteX15" fmla="*/ 70435 w 2386847"/>
                  <a:gd name="connsiteY15" fmla="*/ 64792 h 359986"/>
                  <a:gd name="connsiteX16" fmla="*/ 70435 w 2386847"/>
                  <a:gd name="connsiteY16" fmla="*/ 295273 h 359986"/>
                  <a:gd name="connsiteX17" fmla="*/ 122934 w 2386847"/>
                  <a:gd name="connsiteY17" fmla="*/ 295273 h 359986"/>
                  <a:gd name="connsiteX18" fmla="*/ 165458 w 2386847"/>
                  <a:gd name="connsiteY18" fmla="*/ 291948 h 359986"/>
                  <a:gd name="connsiteX19" fmla="*/ 193833 w 2386847"/>
                  <a:gd name="connsiteY19" fmla="*/ 277490 h 359986"/>
                  <a:gd name="connsiteX20" fmla="*/ 212235 w 2386847"/>
                  <a:gd name="connsiteY20" fmla="*/ 243935 h 359986"/>
                  <a:gd name="connsiteX21" fmla="*/ 219348 w 2386847"/>
                  <a:gd name="connsiteY21" fmla="*/ 180225 h 359986"/>
                  <a:gd name="connsiteX22" fmla="*/ 212235 w 2386847"/>
                  <a:gd name="connsiteY22" fmla="*/ 118295 h 359986"/>
                  <a:gd name="connsiteX23" fmla="*/ 192287 w 2386847"/>
                  <a:gd name="connsiteY23" fmla="*/ 84585 h 359986"/>
                  <a:gd name="connsiteX24" fmla="*/ 159737 w 2386847"/>
                  <a:gd name="connsiteY24" fmla="*/ 68193 h 359986"/>
                  <a:gd name="connsiteX25" fmla="*/ 101981 w 2386847"/>
                  <a:gd name="connsiteY25" fmla="*/ 64869 h 359986"/>
                  <a:gd name="connsiteX26" fmla="*/ 70435 w 2386847"/>
                  <a:gd name="connsiteY26" fmla="*/ 64869 h 359986"/>
                  <a:gd name="connsiteX27" fmla="*/ 899581 w 2386847"/>
                  <a:gd name="connsiteY27" fmla="*/ 63864 h 359986"/>
                  <a:gd name="connsiteX28" fmla="*/ 899581 w 2386847"/>
                  <a:gd name="connsiteY28" fmla="*/ 144351 h 359986"/>
                  <a:gd name="connsiteX29" fmla="*/ 945662 w 2386847"/>
                  <a:gd name="connsiteY29" fmla="*/ 144351 h 359986"/>
                  <a:gd name="connsiteX30" fmla="*/ 996768 w 2386847"/>
                  <a:gd name="connsiteY30" fmla="*/ 143191 h 359986"/>
                  <a:gd name="connsiteX31" fmla="*/ 1025144 w 2386847"/>
                  <a:gd name="connsiteY31" fmla="*/ 130743 h 359986"/>
                  <a:gd name="connsiteX32" fmla="*/ 1035504 w 2386847"/>
                  <a:gd name="connsiteY32" fmla="*/ 103527 h 359986"/>
                  <a:gd name="connsiteX33" fmla="*/ 1026613 w 2386847"/>
                  <a:gd name="connsiteY33" fmla="*/ 77317 h 359986"/>
                  <a:gd name="connsiteX34" fmla="*/ 1000093 w 2386847"/>
                  <a:gd name="connsiteY34" fmla="*/ 65101 h 359986"/>
                  <a:gd name="connsiteX35" fmla="*/ 940018 w 2386847"/>
                  <a:gd name="connsiteY35" fmla="*/ 63941 h 359986"/>
                  <a:gd name="connsiteX36" fmla="*/ 899581 w 2386847"/>
                  <a:gd name="connsiteY36" fmla="*/ 63941 h 359986"/>
                  <a:gd name="connsiteX37" fmla="*/ 1798312 w 2386847"/>
                  <a:gd name="connsiteY37" fmla="*/ 5954 h 359986"/>
                  <a:gd name="connsiteX38" fmla="*/ 2056550 w 2386847"/>
                  <a:gd name="connsiteY38" fmla="*/ 5954 h 359986"/>
                  <a:gd name="connsiteX39" fmla="*/ 2056550 w 2386847"/>
                  <a:gd name="connsiteY39" fmla="*/ 64792 h 359986"/>
                  <a:gd name="connsiteX40" fmla="*/ 1868592 w 2386847"/>
                  <a:gd name="connsiteY40" fmla="*/ 64792 h 359986"/>
                  <a:gd name="connsiteX41" fmla="*/ 1868592 w 2386847"/>
                  <a:gd name="connsiteY41" fmla="*/ 141954 h 359986"/>
                  <a:gd name="connsiteX42" fmla="*/ 2043483 w 2386847"/>
                  <a:gd name="connsiteY42" fmla="*/ 141954 h 359986"/>
                  <a:gd name="connsiteX43" fmla="*/ 2043483 w 2386847"/>
                  <a:gd name="connsiteY43" fmla="*/ 200560 h 359986"/>
                  <a:gd name="connsiteX44" fmla="*/ 1868592 w 2386847"/>
                  <a:gd name="connsiteY44" fmla="*/ 200560 h 359986"/>
                  <a:gd name="connsiteX45" fmla="*/ 1868592 w 2386847"/>
                  <a:gd name="connsiteY45" fmla="*/ 295273 h 359986"/>
                  <a:gd name="connsiteX46" fmla="*/ 2063199 w 2386847"/>
                  <a:gd name="connsiteY46" fmla="*/ 295273 h 359986"/>
                  <a:gd name="connsiteX47" fmla="*/ 2063199 w 2386847"/>
                  <a:gd name="connsiteY47" fmla="*/ 353879 h 359986"/>
                  <a:gd name="connsiteX48" fmla="*/ 1798312 w 2386847"/>
                  <a:gd name="connsiteY48" fmla="*/ 353879 h 359986"/>
                  <a:gd name="connsiteX49" fmla="*/ 1798312 w 2386847"/>
                  <a:gd name="connsiteY49" fmla="*/ 5954 h 359986"/>
                  <a:gd name="connsiteX50" fmla="*/ 1798312 w 2386847"/>
                  <a:gd name="connsiteY50" fmla="*/ 5954 h 359986"/>
                  <a:gd name="connsiteX51" fmla="*/ 1476906 w 2386847"/>
                  <a:gd name="connsiteY51" fmla="*/ 5954 h 359986"/>
                  <a:gd name="connsiteX52" fmla="*/ 1753700 w 2386847"/>
                  <a:gd name="connsiteY52" fmla="*/ 5954 h 359986"/>
                  <a:gd name="connsiteX53" fmla="*/ 1753700 w 2386847"/>
                  <a:gd name="connsiteY53" fmla="*/ 64792 h 359986"/>
                  <a:gd name="connsiteX54" fmla="*/ 1650559 w 2386847"/>
                  <a:gd name="connsiteY54" fmla="*/ 64792 h 359986"/>
                  <a:gd name="connsiteX55" fmla="*/ 1650559 w 2386847"/>
                  <a:gd name="connsiteY55" fmla="*/ 353879 h 359986"/>
                  <a:gd name="connsiteX56" fmla="*/ 1580201 w 2386847"/>
                  <a:gd name="connsiteY56" fmla="*/ 353879 h 359986"/>
                  <a:gd name="connsiteX57" fmla="*/ 1580201 w 2386847"/>
                  <a:gd name="connsiteY57" fmla="*/ 64792 h 359986"/>
                  <a:gd name="connsiteX58" fmla="*/ 1476828 w 2386847"/>
                  <a:gd name="connsiteY58" fmla="*/ 64792 h 359986"/>
                  <a:gd name="connsiteX59" fmla="*/ 1476828 w 2386847"/>
                  <a:gd name="connsiteY59" fmla="*/ 5954 h 359986"/>
                  <a:gd name="connsiteX60" fmla="*/ 1476906 w 2386847"/>
                  <a:gd name="connsiteY60" fmla="*/ 5954 h 359986"/>
                  <a:gd name="connsiteX61" fmla="*/ 1178695 w 2386847"/>
                  <a:gd name="connsiteY61" fmla="*/ 5954 h 359986"/>
                  <a:gd name="connsiteX62" fmla="*/ 1436933 w 2386847"/>
                  <a:gd name="connsiteY62" fmla="*/ 5954 h 359986"/>
                  <a:gd name="connsiteX63" fmla="*/ 1436933 w 2386847"/>
                  <a:gd name="connsiteY63" fmla="*/ 64792 h 359986"/>
                  <a:gd name="connsiteX64" fmla="*/ 1248975 w 2386847"/>
                  <a:gd name="connsiteY64" fmla="*/ 64792 h 359986"/>
                  <a:gd name="connsiteX65" fmla="*/ 1248975 w 2386847"/>
                  <a:gd name="connsiteY65" fmla="*/ 141954 h 359986"/>
                  <a:gd name="connsiteX66" fmla="*/ 1423866 w 2386847"/>
                  <a:gd name="connsiteY66" fmla="*/ 141954 h 359986"/>
                  <a:gd name="connsiteX67" fmla="*/ 1423866 w 2386847"/>
                  <a:gd name="connsiteY67" fmla="*/ 200560 h 359986"/>
                  <a:gd name="connsiteX68" fmla="*/ 1248975 w 2386847"/>
                  <a:gd name="connsiteY68" fmla="*/ 200560 h 359986"/>
                  <a:gd name="connsiteX69" fmla="*/ 1248975 w 2386847"/>
                  <a:gd name="connsiteY69" fmla="*/ 295273 h 359986"/>
                  <a:gd name="connsiteX70" fmla="*/ 1443582 w 2386847"/>
                  <a:gd name="connsiteY70" fmla="*/ 295273 h 359986"/>
                  <a:gd name="connsiteX71" fmla="*/ 1443582 w 2386847"/>
                  <a:gd name="connsiteY71" fmla="*/ 353879 h 359986"/>
                  <a:gd name="connsiteX72" fmla="*/ 1178695 w 2386847"/>
                  <a:gd name="connsiteY72" fmla="*/ 353879 h 359986"/>
                  <a:gd name="connsiteX73" fmla="*/ 1178695 w 2386847"/>
                  <a:gd name="connsiteY73" fmla="*/ 5954 h 359986"/>
                  <a:gd name="connsiteX74" fmla="*/ 1178695 w 2386847"/>
                  <a:gd name="connsiteY74" fmla="*/ 5954 h 359986"/>
                  <a:gd name="connsiteX75" fmla="*/ 829223 w 2386847"/>
                  <a:gd name="connsiteY75" fmla="*/ 5954 h 359986"/>
                  <a:gd name="connsiteX76" fmla="*/ 968470 w 2386847"/>
                  <a:gd name="connsiteY76" fmla="*/ 5954 h 359986"/>
                  <a:gd name="connsiteX77" fmla="*/ 1030092 w 2386847"/>
                  <a:gd name="connsiteY77" fmla="*/ 9356 h 359986"/>
                  <a:gd name="connsiteX78" fmla="*/ 1066431 w 2386847"/>
                  <a:gd name="connsiteY78" fmla="*/ 23736 h 359986"/>
                  <a:gd name="connsiteX79" fmla="*/ 1093182 w 2386847"/>
                  <a:gd name="connsiteY79" fmla="*/ 52808 h 359986"/>
                  <a:gd name="connsiteX80" fmla="*/ 1103852 w 2386847"/>
                  <a:gd name="connsiteY80" fmla="*/ 93476 h 359986"/>
                  <a:gd name="connsiteX81" fmla="*/ 1090631 w 2386847"/>
                  <a:gd name="connsiteY81" fmla="*/ 138320 h 359986"/>
                  <a:gd name="connsiteX82" fmla="*/ 1054910 w 2386847"/>
                  <a:gd name="connsiteY82" fmla="*/ 168937 h 359986"/>
                  <a:gd name="connsiteX83" fmla="*/ 1103852 w 2386847"/>
                  <a:gd name="connsiteY83" fmla="*/ 200482 h 359986"/>
                  <a:gd name="connsiteX84" fmla="*/ 1120939 w 2386847"/>
                  <a:gd name="connsiteY84" fmla="*/ 252903 h 359986"/>
                  <a:gd name="connsiteX85" fmla="*/ 1109883 w 2386847"/>
                  <a:gd name="connsiteY85" fmla="*/ 299061 h 359986"/>
                  <a:gd name="connsiteX86" fmla="*/ 1079729 w 2386847"/>
                  <a:gd name="connsiteY86" fmla="*/ 334936 h 359986"/>
                  <a:gd name="connsiteX87" fmla="*/ 1032566 w 2386847"/>
                  <a:gd name="connsiteY87" fmla="*/ 351405 h 359986"/>
                  <a:gd name="connsiteX88" fmla="*/ 947749 w 2386847"/>
                  <a:gd name="connsiteY88" fmla="*/ 353802 h 359986"/>
                  <a:gd name="connsiteX89" fmla="*/ 829223 w 2386847"/>
                  <a:gd name="connsiteY89" fmla="*/ 353802 h 359986"/>
                  <a:gd name="connsiteX90" fmla="*/ 829223 w 2386847"/>
                  <a:gd name="connsiteY90" fmla="*/ 5954 h 359986"/>
                  <a:gd name="connsiteX91" fmla="*/ 829223 w 2386847"/>
                  <a:gd name="connsiteY91" fmla="*/ 5954 h 359986"/>
                  <a:gd name="connsiteX92" fmla="*/ 587144 w 2386847"/>
                  <a:gd name="connsiteY92" fmla="*/ 5954 h 359986"/>
                  <a:gd name="connsiteX93" fmla="*/ 661523 w 2386847"/>
                  <a:gd name="connsiteY93" fmla="*/ 5954 h 359986"/>
                  <a:gd name="connsiteX94" fmla="*/ 801002 w 2386847"/>
                  <a:gd name="connsiteY94" fmla="*/ 353956 h 359986"/>
                  <a:gd name="connsiteX95" fmla="*/ 724536 w 2386847"/>
                  <a:gd name="connsiteY95" fmla="*/ 353956 h 359986"/>
                  <a:gd name="connsiteX96" fmla="*/ 694150 w 2386847"/>
                  <a:gd name="connsiteY96" fmla="*/ 274939 h 359986"/>
                  <a:gd name="connsiteX97" fmla="*/ 554903 w 2386847"/>
                  <a:gd name="connsiteY97" fmla="*/ 274939 h 359986"/>
                  <a:gd name="connsiteX98" fmla="*/ 526141 w 2386847"/>
                  <a:gd name="connsiteY98" fmla="*/ 353956 h 359986"/>
                  <a:gd name="connsiteX99" fmla="*/ 451530 w 2386847"/>
                  <a:gd name="connsiteY99" fmla="*/ 353956 h 359986"/>
                  <a:gd name="connsiteX100" fmla="*/ 587144 w 2386847"/>
                  <a:gd name="connsiteY100" fmla="*/ 5954 h 359986"/>
                  <a:gd name="connsiteX101" fmla="*/ 587144 w 2386847"/>
                  <a:gd name="connsiteY101" fmla="*/ 5954 h 359986"/>
                  <a:gd name="connsiteX102" fmla="*/ 347926 w 2386847"/>
                  <a:gd name="connsiteY102" fmla="*/ 5954 h 359986"/>
                  <a:gd name="connsiteX103" fmla="*/ 418284 w 2386847"/>
                  <a:gd name="connsiteY103" fmla="*/ 5954 h 359986"/>
                  <a:gd name="connsiteX104" fmla="*/ 418284 w 2386847"/>
                  <a:gd name="connsiteY104" fmla="*/ 353956 h 359986"/>
                  <a:gd name="connsiteX105" fmla="*/ 347926 w 2386847"/>
                  <a:gd name="connsiteY105" fmla="*/ 353956 h 359986"/>
                  <a:gd name="connsiteX106" fmla="*/ 347926 w 2386847"/>
                  <a:gd name="connsiteY106" fmla="*/ 5954 h 359986"/>
                  <a:gd name="connsiteX107" fmla="*/ 347926 w 2386847"/>
                  <a:gd name="connsiteY107" fmla="*/ 5954 h 359986"/>
                  <a:gd name="connsiteX108" fmla="*/ 77 w 2386847"/>
                  <a:gd name="connsiteY108" fmla="*/ 5954 h 359986"/>
                  <a:gd name="connsiteX109" fmla="*/ 128578 w 2386847"/>
                  <a:gd name="connsiteY109" fmla="*/ 5954 h 359986"/>
                  <a:gd name="connsiteX110" fmla="*/ 194838 w 2386847"/>
                  <a:gd name="connsiteY110" fmla="*/ 12603 h 359986"/>
                  <a:gd name="connsiteX111" fmla="*/ 247336 w 2386847"/>
                  <a:gd name="connsiteY111" fmla="*/ 44612 h 359986"/>
                  <a:gd name="connsiteX112" fmla="*/ 280583 w 2386847"/>
                  <a:gd name="connsiteY112" fmla="*/ 100976 h 359986"/>
                  <a:gd name="connsiteX113" fmla="*/ 291948 w 2386847"/>
                  <a:gd name="connsiteY113" fmla="*/ 183241 h 359986"/>
                  <a:gd name="connsiteX114" fmla="*/ 281279 w 2386847"/>
                  <a:gd name="connsiteY114" fmla="*/ 257310 h 359986"/>
                  <a:gd name="connsiteX115" fmla="*/ 244012 w 2386847"/>
                  <a:gd name="connsiteY115" fmla="*/ 318777 h 359986"/>
                  <a:gd name="connsiteX116" fmla="*/ 194606 w 2386847"/>
                  <a:gd name="connsiteY116" fmla="*/ 346534 h 359986"/>
                  <a:gd name="connsiteX117" fmla="*/ 132366 w 2386847"/>
                  <a:gd name="connsiteY117" fmla="*/ 353879 h 359986"/>
                  <a:gd name="connsiteX118" fmla="*/ 0 w 2386847"/>
                  <a:gd name="connsiteY118" fmla="*/ 353879 h 359986"/>
                  <a:gd name="connsiteX119" fmla="*/ 0 w 2386847"/>
                  <a:gd name="connsiteY119" fmla="*/ 5954 h 359986"/>
                  <a:gd name="connsiteX120" fmla="*/ 77 w 2386847"/>
                  <a:gd name="connsiteY120" fmla="*/ 5954 h 359986"/>
                  <a:gd name="connsiteX121" fmla="*/ 2243270 w 2386847"/>
                  <a:gd name="connsiteY121" fmla="*/ 0 h 359986"/>
                  <a:gd name="connsiteX122" fmla="*/ 2342003 w 2386847"/>
                  <a:gd name="connsiteY122" fmla="*/ 28685 h 359986"/>
                  <a:gd name="connsiteX123" fmla="*/ 2376796 w 2386847"/>
                  <a:gd name="connsiteY123" fmla="*/ 105383 h 359986"/>
                  <a:gd name="connsiteX124" fmla="*/ 2306438 w 2386847"/>
                  <a:gd name="connsiteY124" fmla="*/ 108475 h 359986"/>
                  <a:gd name="connsiteX125" fmla="*/ 2287108 w 2386847"/>
                  <a:gd name="connsiteY125" fmla="*/ 69894 h 359986"/>
                  <a:gd name="connsiteX126" fmla="*/ 2242574 w 2386847"/>
                  <a:gd name="connsiteY126" fmla="*/ 58142 h 359986"/>
                  <a:gd name="connsiteX127" fmla="*/ 2194560 w 2386847"/>
                  <a:gd name="connsiteY127" fmla="*/ 70745 h 359986"/>
                  <a:gd name="connsiteX128" fmla="*/ 2183427 w 2386847"/>
                  <a:gd name="connsiteY128" fmla="*/ 92316 h 359986"/>
                  <a:gd name="connsiteX129" fmla="*/ 2193864 w 2386847"/>
                  <a:gd name="connsiteY129" fmla="*/ 113424 h 359986"/>
                  <a:gd name="connsiteX130" fmla="*/ 2258501 w 2386847"/>
                  <a:gd name="connsiteY130" fmla="*/ 136696 h 359986"/>
                  <a:gd name="connsiteX131" fmla="*/ 2334426 w 2386847"/>
                  <a:gd name="connsiteY131" fmla="*/ 161747 h 359986"/>
                  <a:gd name="connsiteX132" fmla="*/ 2372930 w 2386847"/>
                  <a:gd name="connsiteY132" fmla="*/ 197081 h 359986"/>
                  <a:gd name="connsiteX133" fmla="*/ 2386847 w 2386847"/>
                  <a:gd name="connsiteY133" fmla="*/ 252517 h 359986"/>
                  <a:gd name="connsiteX134" fmla="*/ 2370224 w 2386847"/>
                  <a:gd name="connsiteY134" fmla="*/ 308494 h 359986"/>
                  <a:gd name="connsiteX135" fmla="*/ 2323215 w 2386847"/>
                  <a:gd name="connsiteY135" fmla="*/ 347307 h 359986"/>
                  <a:gd name="connsiteX136" fmla="*/ 2247445 w 2386847"/>
                  <a:gd name="connsiteY136" fmla="*/ 359987 h 359986"/>
                  <a:gd name="connsiteX137" fmla="*/ 2146005 w 2386847"/>
                  <a:gd name="connsiteY137" fmla="*/ 329524 h 359986"/>
                  <a:gd name="connsiteX138" fmla="*/ 2103713 w 2386847"/>
                  <a:gd name="connsiteY138" fmla="*/ 240610 h 359986"/>
                  <a:gd name="connsiteX139" fmla="*/ 2172138 w 2386847"/>
                  <a:gd name="connsiteY139" fmla="*/ 233961 h 359986"/>
                  <a:gd name="connsiteX140" fmla="*/ 2197189 w 2386847"/>
                  <a:gd name="connsiteY140" fmla="*/ 284526 h 359986"/>
                  <a:gd name="connsiteX141" fmla="*/ 2248141 w 2386847"/>
                  <a:gd name="connsiteY141" fmla="*/ 300685 h 359986"/>
                  <a:gd name="connsiteX142" fmla="*/ 2299324 w 2386847"/>
                  <a:gd name="connsiteY142" fmla="*/ 286304 h 359986"/>
                  <a:gd name="connsiteX143" fmla="*/ 2316566 w 2386847"/>
                  <a:gd name="connsiteY143" fmla="*/ 252749 h 359986"/>
                  <a:gd name="connsiteX144" fmla="*/ 2309298 w 2386847"/>
                  <a:gd name="connsiteY144" fmla="*/ 231718 h 359986"/>
                  <a:gd name="connsiteX145" fmla="*/ 2284015 w 2386847"/>
                  <a:gd name="connsiteY145" fmla="*/ 216642 h 359986"/>
                  <a:gd name="connsiteX146" fmla="*/ 2227729 w 2386847"/>
                  <a:gd name="connsiteY146" fmla="*/ 201488 h 359986"/>
                  <a:gd name="connsiteX147" fmla="*/ 2148402 w 2386847"/>
                  <a:gd name="connsiteY147" fmla="*/ 167082 h 359986"/>
                  <a:gd name="connsiteX148" fmla="*/ 2116315 w 2386847"/>
                  <a:gd name="connsiteY148" fmla="*/ 97033 h 359986"/>
                  <a:gd name="connsiteX149" fmla="*/ 2131392 w 2386847"/>
                  <a:gd name="connsiteY149" fmla="*/ 47318 h 359986"/>
                  <a:gd name="connsiteX150" fmla="*/ 2174844 w 2386847"/>
                  <a:gd name="connsiteY150" fmla="*/ 12061 h 359986"/>
                  <a:gd name="connsiteX151" fmla="*/ 2243270 w 2386847"/>
                  <a:gd name="connsiteY151" fmla="*/ 0 h 359986"/>
                  <a:gd name="connsiteX152" fmla="*/ 2243270 w 2386847"/>
                  <a:gd name="connsiteY152" fmla="*/ 0 h 359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386847" h="359986">
                    <a:moveTo>
                      <a:pt x="899581" y="202261"/>
                    </a:moveTo>
                    <a:lnTo>
                      <a:pt x="899581" y="295273"/>
                    </a:lnTo>
                    <a:lnTo>
                      <a:pt x="964682" y="295273"/>
                    </a:lnTo>
                    <a:cubicBezTo>
                      <a:pt x="990042" y="295273"/>
                      <a:pt x="1006124" y="294577"/>
                      <a:pt x="1012927" y="293108"/>
                    </a:cubicBezTo>
                    <a:cubicBezTo>
                      <a:pt x="1023365" y="291175"/>
                      <a:pt x="1031870" y="286613"/>
                      <a:pt x="1038442" y="279191"/>
                    </a:cubicBezTo>
                    <a:cubicBezTo>
                      <a:pt x="1045014" y="271846"/>
                      <a:pt x="1048339" y="261949"/>
                      <a:pt x="1048339" y="249656"/>
                    </a:cubicBezTo>
                    <a:cubicBezTo>
                      <a:pt x="1048339" y="239218"/>
                      <a:pt x="1045787" y="230327"/>
                      <a:pt x="1040761" y="223059"/>
                    </a:cubicBezTo>
                    <a:cubicBezTo>
                      <a:pt x="1035736" y="215791"/>
                      <a:pt x="1028391" y="210456"/>
                      <a:pt x="1018804" y="207132"/>
                    </a:cubicBezTo>
                    <a:cubicBezTo>
                      <a:pt x="1009216" y="203807"/>
                      <a:pt x="988418" y="202183"/>
                      <a:pt x="956409" y="202183"/>
                    </a:cubicBezTo>
                    <a:lnTo>
                      <a:pt x="899581" y="202183"/>
                    </a:lnTo>
                    <a:close/>
                    <a:moveTo>
                      <a:pt x="623483" y="87136"/>
                    </a:moveTo>
                    <a:lnTo>
                      <a:pt x="576474" y="216255"/>
                    </a:lnTo>
                    <a:lnTo>
                      <a:pt x="671496" y="216255"/>
                    </a:lnTo>
                    <a:lnTo>
                      <a:pt x="623483" y="87136"/>
                    </a:lnTo>
                    <a:lnTo>
                      <a:pt x="623483" y="87136"/>
                    </a:lnTo>
                    <a:close/>
                    <a:moveTo>
                      <a:pt x="70435" y="64792"/>
                    </a:moveTo>
                    <a:lnTo>
                      <a:pt x="70435" y="295273"/>
                    </a:lnTo>
                    <a:lnTo>
                      <a:pt x="122934" y="295273"/>
                    </a:lnTo>
                    <a:cubicBezTo>
                      <a:pt x="142572" y="295273"/>
                      <a:pt x="156721" y="294191"/>
                      <a:pt x="165458" y="291948"/>
                    </a:cubicBezTo>
                    <a:cubicBezTo>
                      <a:pt x="176823" y="289088"/>
                      <a:pt x="186334" y="284294"/>
                      <a:pt x="193833" y="277490"/>
                    </a:cubicBezTo>
                    <a:cubicBezTo>
                      <a:pt x="201333" y="270686"/>
                      <a:pt x="207518" y="259475"/>
                      <a:pt x="212235" y="243935"/>
                    </a:cubicBezTo>
                    <a:cubicBezTo>
                      <a:pt x="216951" y="228317"/>
                      <a:pt x="219348" y="207132"/>
                      <a:pt x="219348" y="180225"/>
                    </a:cubicBezTo>
                    <a:cubicBezTo>
                      <a:pt x="219348" y="153319"/>
                      <a:pt x="216951" y="132676"/>
                      <a:pt x="212235" y="118295"/>
                    </a:cubicBezTo>
                    <a:cubicBezTo>
                      <a:pt x="207518" y="103914"/>
                      <a:pt x="200869" y="92626"/>
                      <a:pt x="192287" y="84585"/>
                    </a:cubicBezTo>
                    <a:cubicBezTo>
                      <a:pt x="183705" y="76544"/>
                      <a:pt x="172880" y="71054"/>
                      <a:pt x="159737" y="68193"/>
                    </a:cubicBezTo>
                    <a:cubicBezTo>
                      <a:pt x="149917" y="65951"/>
                      <a:pt x="130665" y="64869"/>
                      <a:pt x="101981" y="64869"/>
                    </a:cubicBezTo>
                    <a:lnTo>
                      <a:pt x="70435" y="64869"/>
                    </a:lnTo>
                    <a:close/>
                    <a:moveTo>
                      <a:pt x="899581" y="63864"/>
                    </a:moveTo>
                    <a:lnTo>
                      <a:pt x="899581" y="144351"/>
                    </a:lnTo>
                    <a:lnTo>
                      <a:pt x="945662" y="144351"/>
                    </a:lnTo>
                    <a:cubicBezTo>
                      <a:pt x="973032" y="144351"/>
                      <a:pt x="990119" y="143964"/>
                      <a:pt x="996768" y="143191"/>
                    </a:cubicBezTo>
                    <a:cubicBezTo>
                      <a:pt x="1008829" y="141799"/>
                      <a:pt x="1018262" y="137624"/>
                      <a:pt x="1025144" y="130743"/>
                    </a:cubicBezTo>
                    <a:cubicBezTo>
                      <a:pt x="1032025" y="123862"/>
                      <a:pt x="1035504" y="114815"/>
                      <a:pt x="1035504" y="103527"/>
                    </a:cubicBezTo>
                    <a:cubicBezTo>
                      <a:pt x="1035504" y="92780"/>
                      <a:pt x="1032566" y="84043"/>
                      <a:pt x="1026613" y="77317"/>
                    </a:cubicBezTo>
                    <a:cubicBezTo>
                      <a:pt x="1020659" y="70590"/>
                      <a:pt x="1011845" y="66492"/>
                      <a:pt x="1000093" y="65101"/>
                    </a:cubicBezTo>
                    <a:cubicBezTo>
                      <a:pt x="993134" y="64328"/>
                      <a:pt x="973109" y="63941"/>
                      <a:pt x="940018" y="63941"/>
                    </a:cubicBezTo>
                    <a:lnTo>
                      <a:pt x="899581" y="63941"/>
                    </a:lnTo>
                    <a:close/>
                    <a:moveTo>
                      <a:pt x="1798312" y="5954"/>
                    </a:moveTo>
                    <a:lnTo>
                      <a:pt x="2056550" y="5954"/>
                    </a:lnTo>
                    <a:lnTo>
                      <a:pt x="2056550" y="64792"/>
                    </a:lnTo>
                    <a:lnTo>
                      <a:pt x="1868592" y="64792"/>
                    </a:lnTo>
                    <a:lnTo>
                      <a:pt x="1868592" y="141954"/>
                    </a:lnTo>
                    <a:lnTo>
                      <a:pt x="2043483" y="141954"/>
                    </a:lnTo>
                    <a:lnTo>
                      <a:pt x="2043483" y="200560"/>
                    </a:lnTo>
                    <a:lnTo>
                      <a:pt x="1868592" y="200560"/>
                    </a:lnTo>
                    <a:lnTo>
                      <a:pt x="1868592" y="295273"/>
                    </a:lnTo>
                    <a:lnTo>
                      <a:pt x="2063199" y="295273"/>
                    </a:lnTo>
                    <a:lnTo>
                      <a:pt x="2063199" y="353879"/>
                    </a:lnTo>
                    <a:lnTo>
                      <a:pt x="1798312" y="353879"/>
                    </a:lnTo>
                    <a:lnTo>
                      <a:pt x="1798312" y="5954"/>
                    </a:lnTo>
                    <a:lnTo>
                      <a:pt x="1798312" y="5954"/>
                    </a:lnTo>
                    <a:close/>
                    <a:moveTo>
                      <a:pt x="1476906" y="5954"/>
                    </a:moveTo>
                    <a:lnTo>
                      <a:pt x="1753700" y="5954"/>
                    </a:lnTo>
                    <a:lnTo>
                      <a:pt x="1753700" y="64792"/>
                    </a:lnTo>
                    <a:lnTo>
                      <a:pt x="1650559" y="64792"/>
                    </a:lnTo>
                    <a:lnTo>
                      <a:pt x="1650559" y="353879"/>
                    </a:lnTo>
                    <a:lnTo>
                      <a:pt x="1580201" y="353879"/>
                    </a:lnTo>
                    <a:lnTo>
                      <a:pt x="1580201" y="64792"/>
                    </a:lnTo>
                    <a:lnTo>
                      <a:pt x="1476828" y="64792"/>
                    </a:lnTo>
                    <a:lnTo>
                      <a:pt x="1476828" y="5954"/>
                    </a:lnTo>
                    <a:lnTo>
                      <a:pt x="1476906" y="5954"/>
                    </a:lnTo>
                    <a:close/>
                    <a:moveTo>
                      <a:pt x="1178695" y="5954"/>
                    </a:moveTo>
                    <a:lnTo>
                      <a:pt x="1436933" y="5954"/>
                    </a:lnTo>
                    <a:lnTo>
                      <a:pt x="1436933" y="64792"/>
                    </a:lnTo>
                    <a:lnTo>
                      <a:pt x="1248975" y="64792"/>
                    </a:lnTo>
                    <a:lnTo>
                      <a:pt x="1248975" y="141954"/>
                    </a:lnTo>
                    <a:lnTo>
                      <a:pt x="1423866" y="141954"/>
                    </a:lnTo>
                    <a:lnTo>
                      <a:pt x="1423866" y="200560"/>
                    </a:lnTo>
                    <a:lnTo>
                      <a:pt x="1248975" y="200560"/>
                    </a:lnTo>
                    <a:lnTo>
                      <a:pt x="1248975" y="295273"/>
                    </a:lnTo>
                    <a:lnTo>
                      <a:pt x="1443582" y="295273"/>
                    </a:lnTo>
                    <a:lnTo>
                      <a:pt x="1443582" y="353879"/>
                    </a:lnTo>
                    <a:lnTo>
                      <a:pt x="1178695" y="353879"/>
                    </a:lnTo>
                    <a:lnTo>
                      <a:pt x="1178695" y="5954"/>
                    </a:lnTo>
                    <a:lnTo>
                      <a:pt x="1178695" y="5954"/>
                    </a:lnTo>
                    <a:close/>
                    <a:moveTo>
                      <a:pt x="829223" y="5954"/>
                    </a:moveTo>
                    <a:lnTo>
                      <a:pt x="968470" y="5954"/>
                    </a:lnTo>
                    <a:cubicBezTo>
                      <a:pt x="995995" y="5954"/>
                      <a:pt x="1016561" y="7113"/>
                      <a:pt x="1030092" y="9356"/>
                    </a:cubicBezTo>
                    <a:cubicBezTo>
                      <a:pt x="1043622" y="11598"/>
                      <a:pt x="1055761" y="16469"/>
                      <a:pt x="1066431" y="23736"/>
                    </a:cubicBezTo>
                    <a:cubicBezTo>
                      <a:pt x="1077100" y="31004"/>
                      <a:pt x="1086069" y="40746"/>
                      <a:pt x="1093182" y="52808"/>
                    </a:cubicBezTo>
                    <a:cubicBezTo>
                      <a:pt x="1100295" y="64946"/>
                      <a:pt x="1103852" y="78477"/>
                      <a:pt x="1103852" y="93476"/>
                    </a:cubicBezTo>
                    <a:cubicBezTo>
                      <a:pt x="1103852" y="109790"/>
                      <a:pt x="1099445" y="124712"/>
                      <a:pt x="1090631" y="138320"/>
                    </a:cubicBezTo>
                    <a:cubicBezTo>
                      <a:pt x="1081817" y="151927"/>
                      <a:pt x="1069910" y="162133"/>
                      <a:pt x="1054910" y="168937"/>
                    </a:cubicBezTo>
                    <a:cubicBezTo>
                      <a:pt x="1076095" y="175123"/>
                      <a:pt x="1092409" y="185638"/>
                      <a:pt x="1103852" y="200482"/>
                    </a:cubicBezTo>
                    <a:cubicBezTo>
                      <a:pt x="1115217" y="215327"/>
                      <a:pt x="1120939" y="232878"/>
                      <a:pt x="1120939" y="252903"/>
                    </a:cubicBezTo>
                    <a:cubicBezTo>
                      <a:pt x="1120939" y="268753"/>
                      <a:pt x="1117228" y="284139"/>
                      <a:pt x="1109883" y="299061"/>
                    </a:cubicBezTo>
                    <a:cubicBezTo>
                      <a:pt x="1102537" y="313984"/>
                      <a:pt x="1092486" y="325968"/>
                      <a:pt x="1079729" y="334936"/>
                    </a:cubicBezTo>
                    <a:cubicBezTo>
                      <a:pt x="1066972" y="343905"/>
                      <a:pt x="1051276" y="349395"/>
                      <a:pt x="1032566" y="351405"/>
                    </a:cubicBezTo>
                    <a:cubicBezTo>
                      <a:pt x="1020814" y="352642"/>
                      <a:pt x="992593" y="353492"/>
                      <a:pt x="947749" y="353802"/>
                    </a:cubicBezTo>
                    <a:lnTo>
                      <a:pt x="829223" y="353802"/>
                    </a:lnTo>
                    <a:lnTo>
                      <a:pt x="829223" y="5954"/>
                    </a:lnTo>
                    <a:lnTo>
                      <a:pt x="829223" y="5954"/>
                    </a:lnTo>
                    <a:close/>
                    <a:moveTo>
                      <a:pt x="587144" y="5954"/>
                    </a:moveTo>
                    <a:lnTo>
                      <a:pt x="661523" y="5954"/>
                    </a:lnTo>
                    <a:lnTo>
                      <a:pt x="801002" y="353956"/>
                    </a:lnTo>
                    <a:lnTo>
                      <a:pt x="724536" y="353956"/>
                    </a:lnTo>
                    <a:lnTo>
                      <a:pt x="694150" y="274939"/>
                    </a:lnTo>
                    <a:lnTo>
                      <a:pt x="554903" y="274939"/>
                    </a:lnTo>
                    <a:lnTo>
                      <a:pt x="526141" y="353956"/>
                    </a:lnTo>
                    <a:lnTo>
                      <a:pt x="451530" y="353956"/>
                    </a:lnTo>
                    <a:lnTo>
                      <a:pt x="587144" y="5954"/>
                    </a:lnTo>
                    <a:lnTo>
                      <a:pt x="587144" y="5954"/>
                    </a:lnTo>
                    <a:close/>
                    <a:moveTo>
                      <a:pt x="347926" y="5954"/>
                    </a:moveTo>
                    <a:lnTo>
                      <a:pt x="418284" y="5954"/>
                    </a:lnTo>
                    <a:lnTo>
                      <a:pt x="418284" y="353956"/>
                    </a:lnTo>
                    <a:lnTo>
                      <a:pt x="347926" y="353956"/>
                    </a:lnTo>
                    <a:lnTo>
                      <a:pt x="347926" y="5954"/>
                    </a:lnTo>
                    <a:lnTo>
                      <a:pt x="347926" y="5954"/>
                    </a:lnTo>
                    <a:close/>
                    <a:moveTo>
                      <a:pt x="77" y="5954"/>
                    </a:moveTo>
                    <a:lnTo>
                      <a:pt x="128578" y="5954"/>
                    </a:lnTo>
                    <a:cubicBezTo>
                      <a:pt x="157572" y="5954"/>
                      <a:pt x="179684" y="8196"/>
                      <a:pt x="194838" y="12603"/>
                    </a:cubicBezTo>
                    <a:cubicBezTo>
                      <a:pt x="215250" y="18633"/>
                      <a:pt x="232801" y="29303"/>
                      <a:pt x="247336" y="44612"/>
                    </a:cubicBezTo>
                    <a:cubicBezTo>
                      <a:pt x="261872" y="59998"/>
                      <a:pt x="273006" y="78786"/>
                      <a:pt x="280583" y="100976"/>
                    </a:cubicBezTo>
                    <a:cubicBezTo>
                      <a:pt x="288160" y="123243"/>
                      <a:pt x="291948" y="150613"/>
                      <a:pt x="291948" y="183241"/>
                    </a:cubicBezTo>
                    <a:cubicBezTo>
                      <a:pt x="291948" y="211848"/>
                      <a:pt x="288392" y="236589"/>
                      <a:pt x="281279" y="257310"/>
                    </a:cubicBezTo>
                    <a:cubicBezTo>
                      <a:pt x="272542" y="282593"/>
                      <a:pt x="260171" y="303159"/>
                      <a:pt x="244012" y="318777"/>
                    </a:cubicBezTo>
                    <a:cubicBezTo>
                      <a:pt x="231796" y="330607"/>
                      <a:pt x="215327" y="339885"/>
                      <a:pt x="194606" y="346534"/>
                    </a:cubicBezTo>
                    <a:cubicBezTo>
                      <a:pt x="179066" y="351405"/>
                      <a:pt x="158345" y="353879"/>
                      <a:pt x="132366" y="353879"/>
                    </a:cubicBezTo>
                    <a:lnTo>
                      <a:pt x="0" y="353879"/>
                    </a:lnTo>
                    <a:lnTo>
                      <a:pt x="0" y="5954"/>
                    </a:lnTo>
                    <a:lnTo>
                      <a:pt x="77" y="5954"/>
                    </a:lnTo>
                    <a:close/>
                    <a:moveTo>
                      <a:pt x="2243270" y="0"/>
                    </a:moveTo>
                    <a:cubicBezTo>
                      <a:pt x="2286954" y="0"/>
                      <a:pt x="2319891" y="9587"/>
                      <a:pt x="2342003" y="28685"/>
                    </a:cubicBezTo>
                    <a:cubicBezTo>
                      <a:pt x="2364116" y="47782"/>
                      <a:pt x="2375714" y="73374"/>
                      <a:pt x="2376796" y="105383"/>
                    </a:cubicBezTo>
                    <a:lnTo>
                      <a:pt x="2306438" y="108475"/>
                    </a:lnTo>
                    <a:cubicBezTo>
                      <a:pt x="2303422" y="90615"/>
                      <a:pt x="2297005" y="77704"/>
                      <a:pt x="2287108" y="69894"/>
                    </a:cubicBezTo>
                    <a:cubicBezTo>
                      <a:pt x="2277212" y="62085"/>
                      <a:pt x="2262367" y="58142"/>
                      <a:pt x="2242574" y="58142"/>
                    </a:cubicBezTo>
                    <a:cubicBezTo>
                      <a:pt x="2222162" y="58142"/>
                      <a:pt x="2206158" y="62317"/>
                      <a:pt x="2194560" y="70745"/>
                    </a:cubicBezTo>
                    <a:cubicBezTo>
                      <a:pt x="2187138" y="76157"/>
                      <a:pt x="2183427" y="83348"/>
                      <a:pt x="2183427" y="92316"/>
                    </a:cubicBezTo>
                    <a:cubicBezTo>
                      <a:pt x="2183427" y="100512"/>
                      <a:pt x="2186906" y="107625"/>
                      <a:pt x="2193864" y="113424"/>
                    </a:cubicBezTo>
                    <a:cubicBezTo>
                      <a:pt x="2202756" y="120846"/>
                      <a:pt x="2224250" y="128578"/>
                      <a:pt x="2258501" y="136696"/>
                    </a:cubicBezTo>
                    <a:cubicBezTo>
                      <a:pt x="2292675" y="144737"/>
                      <a:pt x="2318035" y="153087"/>
                      <a:pt x="2334426" y="161747"/>
                    </a:cubicBezTo>
                    <a:cubicBezTo>
                      <a:pt x="2350817" y="170406"/>
                      <a:pt x="2363652" y="182158"/>
                      <a:pt x="2372930" y="197081"/>
                    </a:cubicBezTo>
                    <a:cubicBezTo>
                      <a:pt x="2382208" y="212003"/>
                      <a:pt x="2386847" y="230481"/>
                      <a:pt x="2386847" y="252517"/>
                    </a:cubicBezTo>
                    <a:cubicBezTo>
                      <a:pt x="2386847" y="272465"/>
                      <a:pt x="2381280" y="291098"/>
                      <a:pt x="2370224" y="308494"/>
                    </a:cubicBezTo>
                    <a:cubicBezTo>
                      <a:pt x="2359168" y="325890"/>
                      <a:pt x="2343472" y="338802"/>
                      <a:pt x="2323215" y="347307"/>
                    </a:cubicBezTo>
                    <a:cubicBezTo>
                      <a:pt x="2302958" y="355735"/>
                      <a:pt x="2277676" y="359987"/>
                      <a:pt x="2247445" y="359987"/>
                    </a:cubicBezTo>
                    <a:cubicBezTo>
                      <a:pt x="2203451" y="359987"/>
                      <a:pt x="2169587" y="349859"/>
                      <a:pt x="2146005" y="329524"/>
                    </a:cubicBezTo>
                    <a:cubicBezTo>
                      <a:pt x="2122424" y="309190"/>
                      <a:pt x="2108275" y="279578"/>
                      <a:pt x="2103713" y="240610"/>
                    </a:cubicBezTo>
                    <a:lnTo>
                      <a:pt x="2172138" y="233961"/>
                    </a:lnTo>
                    <a:cubicBezTo>
                      <a:pt x="2176236" y="256924"/>
                      <a:pt x="2184586" y="273779"/>
                      <a:pt x="2197189" y="284526"/>
                    </a:cubicBezTo>
                    <a:cubicBezTo>
                      <a:pt x="2209792" y="295273"/>
                      <a:pt x="2226801" y="300685"/>
                      <a:pt x="2248141" y="300685"/>
                    </a:cubicBezTo>
                    <a:cubicBezTo>
                      <a:pt x="2270795" y="300685"/>
                      <a:pt x="2287881" y="295892"/>
                      <a:pt x="2299324" y="286304"/>
                    </a:cubicBezTo>
                    <a:cubicBezTo>
                      <a:pt x="2310845" y="276717"/>
                      <a:pt x="2316566" y="265506"/>
                      <a:pt x="2316566" y="252749"/>
                    </a:cubicBezTo>
                    <a:cubicBezTo>
                      <a:pt x="2316566" y="244553"/>
                      <a:pt x="2314169" y="237517"/>
                      <a:pt x="2309298" y="231718"/>
                    </a:cubicBezTo>
                    <a:cubicBezTo>
                      <a:pt x="2304505" y="225920"/>
                      <a:pt x="2296000" y="220894"/>
                      <a:pt x="2284015" y="216642"/>
                    </a:cubicBezTo>
                    <a:cubicBezTo>
                      <a:pt x="2275743" y="213781"/>
                      <a:pt x="2257032" y="208755"/>
                      <a:pt x="2227729" y="201488"/>
                    </a:cubicBezTo>
                    <a:cubicBezTo>
                      <a:pt x="2189998" y="192132"/>
                      <a:pt x="2163556" y="180689"/>
                      <a:pt x="2148402" y="167082"/>
                    </a:cubicBezTo>
                    <a:cubicBezTo>
                      <a:pt x="2126985" y="147907"/>
                      <a:pt x="2116315" y="124557"/>
                      <a:pt x="2116315" y="97033"/>
                    </a:cubicBezTo>
                    <a:cubicBezTo>
                      <a:pt x="2116315" y="79327"/>
                      <a:pt x="2121341" y="62704"/>
                      <a:pt x="2131392" y="47318"/>
                    </a:cubicBezTo>
                    <a:cubicBezTo>
                      <a:pt x="2141443" y="31854"/>
                      <a:pt x="2155979" y="20102"/>
                      <a:pt x="2174844" y="12061"/>
                    </a:cubicBezTo>
                    <a:cubicBezTo>
                      <a:pt x="2193709" y="4098"/>
                      <a:pt x="2216518" y="0"/>
                      <a:pt x="2243270" y="0"/>
                    </a:cubicBezTo>
                    <a:lnTo>
                      <a:pt x="224327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77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67C2FAF-94EC-47F0-9A43-ED338ADA5656}"/>
                  </a:ext>
                </a:extLst>
              </p:cNvPr>
              <p:cNvSpPr/>
              <p:nvPr/>
            </p:nvSpPr>
            <p:spPr>
              <a:xfrm>
                <a:off x="7298087" y="3096675"/>
                <a:ext cx="407258" cy="151628"/>
              </a:xfrm>
              <a:custGeom>
                <a:avLst/>
                <a:gdLst>
                  <a:gd name="connsiteX0" fmla="*/ 486632 w 936151"/>
                  <a:gd name="connsiteY0" fmla="*/ 81260 h 348544"/>
                  <a:gd name="connsiteX1" fmla="*/ 439623 w 936151"/>
                  <a:gd name="connsiteY1" fmla="*/ 210611 h 348544"/>
                  <a:gd name="connsiteX2" fmla="*/ 534646 w 936151"/>
                  <a:gd name="connsiteY2" fmla="*/ 210611 h 348544"/>
                  <a:gd name="connsiteX3" fmla="*/ 486632 w 936151"/>
                  <a:gd name="connsiteY3" fmla="*/ 81260 h 348544"/>
                  <a:gd name="connsiteX4" fmla="*/ 486632 w 936151"/>
                  <a:gd name="connsiteY4" fmla="*/ 81260 h 348544"/>
                  <a:gd name="connsiteX5" fmla="*/ 70358 w 936151"/>
                  <a:gd name="connsiteY5" fmla="*/ 58916 h 348544"/>
                  <a:gd name="connsiteX6" fmla="*/ 70358 w 936151"/>
                  <a:gd name="connsiteY6" fmla="*/ 289784 h 348544"/>
                  <a:gd name="connsiteX7" fmla="*/ 122856 w 936151"/>
                  <a:gd name="connsiteY7" fmla="*/ 289784 h 348544"/>
                  <a:gd name="connsiteX8" fmla="*/ 165381 w 936151"/>
                  <a:gd name="connsiteY8" fmla="*/ 286459 h 348544"/>
                  <a:gd name="connsiteX9" fmla="*/ 193756 w 936151"/>
                  <a:gd name="connsiteY9" fmla="*/ 271924 h 348544"/>
                  <a:gd name="connsiteX10" fmla="*/ 212157 w 936151"/>
                  <a:gd name="connsiteY10" fmla="*/ 238290 h 348544"/>
                  <a:gd name="connsiteX11" fmla="*/ 219270 w 936151"/>
                  <a:gd name="connsiteY11" fmla="*/ 174427 h 348544"/>
                  <a:gd name="connsiteX12" fmla="*/ 212157 w 936151"/>
                  <a:gd name="connsiteY12" fmla="*/ 112342 h 348544"/>
                  <a:gd name="connsiteX13" fmla="*/ 192209 w 936151"/>
                  <a:gd name="connsiteY13" fmla="*/ 78554 h 348544"/>
                  <a:gd name="connsiteX14" fmla="*/ 159659 w 936151"/>
                  <a:gd name="connsiteY14" fmla="*/ 62163 h 348544"/>
                  <a:gd name="connsiteX15" fmla="*/ 101903 w 936151"/>
                  <a:gd name="connsiteY15" fmla="*/ 58838 h 348544"/>
                  <a:gd name="connsiteX16" fmla="*/ 70358 w 936151"/>
                  <a:gd name="connsiteY16" fmla="*/ 58838 h 348544"/>
                  <a:gd name="connsiteX17" fmla="*/ 610416 w 936151"/>
                  <a:gd name="connsiteY17" fmla="*/ 0 h 348544"/>
                  <a:gd name="connsiteX18" fmla="*/ 692836 w 936151"/>
                  <a:gd name="connsiteY18" fmla="*/ 0 h 348544"/>
                  <a:gd name="connsiteX19" fmla="*/ 774792 w 936151"/>
                  <a:gd name="connsiteY19" fmla="*/ 137856 h 348544"/>
                  <a:gd name="connsiteX20" fmla="*/ 855124 w 936151"/>
                  <a:gd name="connsiteY20" fmla="*/ 0 h 348544"/>
                  <a:gd name="connsiteX21" fmla="*/ 936152 w 936151"/>
                  <a:gd name="connsiteY21" fmla="*/ 0 h 348544"/>
                  <a:gd name="connsiteX22" fmla="*/ 808115 w 936151"/>
                  <a:gd name="connsiteY22" fmla="*/ 202338 h 348544"/>
                  <a:gd name="connsiteX23" fmla="*/ 808115 w 936151"/>
                  <a:gd name="connsiteY23" fmla="*/ 348544 h 348544"/>
                  <a:gd name="connsiteX24" fmla="*/ 738066 w 936151"/>
                  <a:gd name="connsiteY24" fmla="*/ 348544 h 348544"/>
                  <a:gd name="connsiteX25" fmla="*/ 738066 w 936151"/>
                  <a:gd name="connsiteY25" fmla="*/ 201875 h 348544"/>
                  <a:gd name="connsiteX26" fmla="*/ 610416 w 936151"/>
                  <a:gd name="connsiteY26" fmla="*/ 0 h 348544"/>
                  <a:gd name="connsiteX27" fmla="*/ 610416 w 936151"/>
                  <a:gd name="connsiteY27" fmla="*/ 0 h 348544"/>
                  <a:gd name="connsiteX28" fmla="*/ 450293 w 936151"/>
                  <a:gd name="connsiteY28" fmla="*/ 0 h 348544"/>
                  <a:gd name="connsiteX29" fmla="*/ 524672 w 936151"/>
                  <a:gd name="connsiteY29" fmla="*/ 0 h 348544"/>
                  <a:gd name="connsiteX30" fmla="*/ 664151 w 936151"/>
                  <a:gd name="connsiteY30" fmla="*/ 348544 h 348544"/>
                  <a:gd name="connsiteX31" fmla="*/ 587685 w 936151"/>
                  <a:gd name="connsiteY31" fmla="*/ 348544 h 348544"/>
                  <a:gd name="connsiteX32" fmla="*/ 557299 w 936151"/>
                  <a:gd name="connsiteY32" fmla="*/ 269372 h 348544"/>
                  <a:gd name="connsiteX33" fmla="*/ 418052 w 936151"/>
                  <a:gd name="connsiteY33" fmla="*/ 269372 h 348544"/>
                  <a:gd name="connsiteX34" fmla="*/ 389290 w 936151"/>
                  <a:gd name="connsiteY34" fmla="*/ 348544 h 348544"/>
                  <a:gd name="connsiteX35" fmla="*/ 314679 w 936151"/>
                  <a:gd name="connsiteY35" fmla="*/ 348544 h 348544"/>
                  <a:gd name="connsiteX36" fmla="*/ 450293 w 936151"/>
                  <a:gd name="connsiteY36" fmla="*/ 0 h 348544"/>
                  <a:gd name="connsiteX37" fmla="*/ 450293 w 936151"/>
                  <a:gd name="connsiteY37" fmla="*/ 0 h 348544"/>
                  <a:gd name="connsiteX38" fmla="*/ 77 w 936151"/>
                  <a:gd name="connsiteY38" fmla="*/ 0 h 348544"/>
                  <a:gd name="connsiteX39" fmla="*/ 128578 w 936151"/>
                  <a:gd name="connsiteY39" fmla="*/ 0 h 348544"/>
                  <a:gd name="connsiteX40" fmla="*/ 194838 w 936151"/>
                  <a:gd name="connsiteY40" fmla="*/ 6650 h 348544"/>
                  <a:gd name="connsiteX41" fmla="*/ 247336 w 936151"/>
                  <a:gd name="connsiteY41" fmla="*/ 38736 h 348544"/>
                  <a:gd name="connsiteX42" fmla="*/ 280583 w 936151"/>
                  <a:gd name="connsiteY42" fmla="*/ 95177 h 348544"/>
                  <a:gd name="connsiteX43" fmla="*/ 291948 w 936151"/>
                  <a:gd name="connsiteY43" fmla="*/ 177520 h 348544"/>
                  <a:gd name="connsiteX44" fmla="*/ 281279 w 936151"/>
                  <a:gd name="connsiteY44" fmla="*/ 251667 h 348544"/>
                  <a:gd name="connsiteX45" fmla="*/ 244012 w 936151"/>
                  <a:gd name="connsiteY45" fmla="*/ 313210 h 348544"/>
                  <a:gd name="connsiteX46" fmla="*/ 194606 w 936151"/>
                  <a:gd name="connsiteY46" fmla="*/ 341045 h 348544"/>
                  <a:gd name="connsiteX47" fmla="*/ 132366 w 936151"/>
                  <a:gd name="connsiteY47" fmla="*/ 348389 h 348544"/>
                  <a:gd name="connsiteX48" fmla="*/ 0 w 936151"/>
                  <a:gd name="connsiteY48" fmla="*/ 348389 h 348544"/>
                  <a:gd name="connsiteX49" fmla="*/ 0 w 936151"/>
                  <a:gd name="connsiteY49" fmla="*/ 0 h 348544"/>
                  <a:gd name="connsiteX50" fmla="*/ 77 w 936151"/>
                  <a:gd name="connsiteY50" fmla="*/ 0 h 34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36151" h="348544">
                    <a:moveTo>
                      <a:pt x="486632" y="81260"/>
                    </a:moveTo>
                    <a:lnTo>
                      <a:pt x="439623" y="210611"/>
                    </a:lnTo>
                    <a:lnTo>
                      <a:pt x="534646" y="210611"/>
                    </a:lnTo>
                    <a:lnTo>
                      <a:pt x="486632" y="81260"/>
                    </a:lnTo>
                    <a:lnTo>
                      <a:pt x="486632" y="81260"/>
                    </a:lnTo>
                    <a:close/>
                    <a:moveTo>
                      <a:pt x="70358" y="58916"/>
                    </a:moveTo>
                    <a:lnTo>
                      <a:pt x="70358" y="289784"/>
                    </a:lnTo>
                    <a:lnTo>
                      <a:pt x="122856" y="289784"/>
                    </a:lnTo>
                    <a:cubicBezTo>
                      <a:pt x="142495" y="289784"/>
                      <a:pt x="156644" y="288701"/>
                      <a:pt x="165381" y="286459"/>
                    </a:cubicBezTo>
                    <a:cubicBezTo>
                      <a:pt x="176746" y="283598"/>
                      <a:pt x="186256" y="278804"/>
                      <a:pt x="193756" y="271924"/>
                    </a:cubicBezTo>
                    <a:cubicBezTo>
                      <a:pt x="201256" y="265120"/>
                      <a:pt x="207441" y="253909"/>
                      <a:pt x="212157" y="238290"/>
                    </a:cubicBezTo>
                    <a:cubicBezTo>
                      <a:pt x="216874" y="222673"/>
                      <a:pt x="219270" y="201411"/>
                      <a:pt x="219270" y="174427"/>
                    </a:cubicBezTo>
                    <a:cubicBezTo>
                      <a:pt x="219270" y="147521"/>
                      <a:pt x="216874" y="126800"/>
                      <a:pt x="212157" y="112342"/>
                    </a:cubicBezTo>
                    <a:cubicBezTo>
                      <a:pt x="207441" y="97883"/>
                      <a:pt x="200792" y="86672"/>
                      <a:pt x="192209" y="78554"/>
                    </a:cubicBezTo>
                    <a:cubicBezTo>
                      <a:pt x="183627" y="70436"/>
                      <a:pt x="172803" y="65024"/>
                      <a:pt x="159659" y="62163"/>
                    </a:cubicBezTo>
                    <a:cubicBezTo>
                      <a:pt x="149840" y="59921"/>
                      <a:pt x="130588" y="58838"/>
                      <a:pt x="101903" y="58838"/>
                    </a:cubicBezTo>
                    <a:lnTo>
                      <a:pt x="70358" y="58838"/>
                    </a:lnTo>
                    <a:close/>
                    <a:moveTo>
                      <a:pt x="610416" y="0"/>
                    </a:moveTo>
                    <a:lnTo>
                      <a:pt x="692836" y="0"/>
                    </a:lnTo>
                    <a:lnTo>
                      <a:pt x="774792" y="137856"/>
                    </a:lnTo>
                    <a:lnTo>
                      <a:pt x="855124" y="0"/>
                    </a:lnTo>
                    <a:lnTo>
                      <a:pt x="936152" y="0"/>
                    </a:lnTo>
                    <a:lnTo>
                      <a:pt x="808115" y="202338"/>
                    </a:lnTo>
                    <a:lnTo>
                      <a:pt x="808115" y="348544"/>
                    </a:lnTo>
                    <a:lnTo>
                      <a:pt x="738066" y="348544"/>
                    </a:lnTo>
                    <a:lnTo>
                      <a:pt x="738066" y="201875"/>
                    </a:lnTo>
                    <a:lnTo>
                      <a:pt x="610416" y="0"/>
                    </a:lnTo>
                    <a:lnTo>
                      <a:pt x="610416" y="0"/>
                    </a:lnTo>
                    <a:close/>
                    <a:moveTo>
                      <a:pt x="450293" y="0"/>
                    </a:moveTo>
                    <a:lnTo>
                      <a:pt x="524672" y="0"/>
                    </a:lnTo>
                    <a:lnTo>
                      <a:pt x="664151" y="348544"/>
                    </a:lnTo>
                    <a:lnTo>
                      <a:pt x="587685" y="348544"/>
                    </a:lnTo>
                    <a:lnTo>
                      <a:pt x="557299" y="269372"/>
                    </a:lnTo>
                    <a:lnTo>
                      <a:pt x="418052" y="269372"/>
                    </a:lnTo>
                    <a:lnTo>
                      <a:pt x="389290" y="348544"/>
                    </a:lnTo>
                    <a:lnTo>
                      <a:pt x="314679" y="348544"/>
                    </a:lnTo>
                    <a:lnTo>
                      <a:pt x="450293" y="0"/>
                    </a:lnTo>
                    <a:lnTo>
                      <a:pt x="450293" y="0"/>
                    </a:lnTo>
                    <a:close/>
                    <a:moveTo>
                      <a:pt x="77" y="0"/>
                    </a:moveTo>
                    <a:lnTo>
                      <a:pt x="128578" y="0"/>
                    </a:lnTo>
                    <a:cubicBezTo>
                      <a:pt x="157572" y="0"/>
                      <a:pt x="179684" y="2242"/>
                      <a:pt x="194838" y="6650"/>
                    </a:cubicBezTo>
                    <a:cubicBezTo>
                      <a:pt x="215250" y="12680"/>
                      <a:pt x="232801" y="23350"/>
                      <a:pt x="247336" y="38736"/>
                    </a:cubicBezTo>
                    <a:cubicBezTo>
                      <a:pt x="261872" y="54122"/>
                      <a:pt x="273006" y="72910"/>
                      <a:pt x="280583" y="95177"/>
                    </a:cubicBezTo>
                    <a:cubicBezTo>
                      <a:pt x="288160" y="117444"/>
                      <a:pt x="291948" y="144892"/>
                      <a:pt x="291948" y="177520"/>
                    </a:cubicBezTo>
                    <a:cubicBezTo>
                      <a:pt x="291948" y="206204"/>
                      <a:pt x="288392" y="230946"/>
                      <a:pt x="281279" y="251667"/>
                    </a:cubicBezTo>
                    <a:cubicBezTo>
                      <a:pt x="272542" y="277026"/>
                      <a:pt x="260171" y="297515"/>
                      <a:pt x="244012" y="313210"/>
                    </a:cubicBezTo>
                    <a:cubicBezTo>
                      <a:pt x="231796" y="325118"/>
                      <a:pt x="215327" y="334395"/>
                      <a:pt x="194606" y="341045"/>
                    </a:cubicBezTo>
                    <a:cubicBezTo>
                      <a:pt x="179066" y="345993"/>
                      <a:pt x="158345" y="348389"/>
                      <a:pt x="132366" y="348389"/>
                    </a:cubicBezTo>
                    <a:lnTo>
                      <a:pt x="0" y="348389"/>
                    </a:lnTo>
                    <a:lnTo>
                      <a:pt x="0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77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1580BE1-8AF1-4714-A4E1-867514317D83}"/>
              </a:ext>
            </a:extLst>
          </p:cNvPr>
          <p:cNvGrpSpPr/>
          <p:nvPr/>
        </p:nvGrpSpPr>
        <p:grpSpPr>
          <a:xfrm>
            <a:off x="3396998" y="3759286"/>
            <a:ext cx="3341969" cy="3206220"/>
            <a:chOff x="3872050" y="2848616"/>
            <a:chExt cx="4161331" cy="3992300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60AEB77-EC08-4684-9874-EDEF3B4A1C04}"/>
                </a:ext>
              </a:extLst>
            </p:cNvPr>
            <p:cNvGrpSpPr/>
            <p:nvPr/>
          </p:nvGrpSpPr>
          <p:grpSpPr>
            <a:xfrm rot="20552454">
              <a:off x="4830588" y="2848616"/>
              <a:ext cx="3202793" cy="3389572"/>
              <a:chOff x="346191" y="519809"/>
              <a:chExt cx="5018840" cy="5311527"/>
            </a:xfrm>
            <a:effectLst/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08BA734-5F0B-4AEE-B98F-E383586F807E}"/>
                  </a:ext>
                </a:extLst>
              </p:cNvPr>
              <p:cNvSpPr/>
              <p:nvPr/>
            </p:nvSpPr>
            <p:spPr>
              <a:xfrm>
                <a:off x="2259877" y="2441740"/>
                <a:ext cx="1812048" cy="1359036"/>
              </a:xfrm>
              <a:custGeom>
                <a:avLst/>
                <a:gdLst>
                  <a:gd name="connsiteX0" fmla="*/ 1709343 w 1812048"/>
                  <a:gd name="connsiteY0" fmla="*/ 115651 h 1359035"/>
                  <a:gd name="connsiteX1" fmla="*/ 1812204 w 1812048"/>
                  <a:gd name="connsiteY1" fmla="*/ 15989 h 1359035"/>
                  <a:gd name="connsiteX2" fmla="*/ 1498826 w 1812048"/>
                  <a:gd name="connsiteY2" fmla="*/ 20785 h 1359035"/>
                  <a:gd name="connsiteX3" fmla="*/ 1223288 w 1812048"/>
                  <a:gd name="connsiteY3" fmla="*/ 79410 h 1359035"/>
                  <a:gd name="connsiteX4" fmla="*/ 1099109 w 1812048"/>
                  <a:gd name="connsiteY4" fmla="*/ 54361 h 1359035"/>
                  <a:gd name="connsiteX5" fmla="*/ 797457 w 1812048"/>
                  <a:gd name="connsiteY5" fmla="*/ 0 h 1359035"/>
                  <a:gd name="connsiteX6" fmla="*/ 715382 w 1812048"/>
                  <a:gd name="connsiteY6" fmla="*/ 36774 h 1359035"/>
                  <a:gd name="connsiteX7" fmla="*/ 34265 w 1812048"/>
                  <a:gd name="connsiteY7" fmla="*/ 789840 h 1359035"/>
                  <a:gd name="connsiteX8" fmla="*/ 63044 w 1812048"/>
                  <a:gd name="connsiteY8" fmla="*/ 953457 h 1359035"/>
                  <a:gd name="connsiteX9" fmla="*/ 449970 w 1812048"/>
                  <a:gd name="connsiteY9" fmla="*/ 1302543 h 1359035"/>
                  <a:gd name="connsiteX10" fmla="*/ 619450 w 1812048"/>
                  <a:gd name="connsiteY10" fmla="*/ 1318531 h 1359035"/>
                  <a:gd name="connsiteX11" fmla="*/ 1709343 w 1812048"/>
                  <a:gd name="connsiteY11" fmla="*/ 115651 h 1359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12048" h="1359035">
                    <a:moveTo>
                      <a:pt x="1709343" y="115651"/>
                    </a:moveTo>
                    <a:cubicBezTo>
                      <a:pt x="1738656" y="86872"/>
                      <a:pt x="1782358" y="38906"/>
                      <a:pt x="1812204" y="15989"/>
                    </a:cubicBezTo>
                    <a:cubicBezTo>
                      <a:pt x="1761573" y="7461"/>
                      <a:pt x="1627801" y="533"/>
                      <a:pt x="1498826" y="20785"/>
                    </a:cubicBezTo>
                    <a:cubicBezTo>
                      <a:pt x="1457788" y="28780"/>
                      <a:pt x="1384774" y="69284"/>
                      <a:pt x="1223288" y="79410"/>
                    </a:cubicBezTo>
                    <a:cubicBezTo>
                      <a:pt x="1180652" y="78877"/>
                      <a:pt x="1139081" y="70350"/>
                      <a:pt x="1099109" y="54361"/>
                    </a:cubicBezTo>
                    <a:cubicBezTo>
                      <a:pt x="1002112" y="14923"/>
                      <a:pt x="901383" y="0"/>
                      <a:pt x="797457" y="0"/>
                    </a:cubicBezTo>
                    <a:cubicBezTo>
                      <a:pt x="763348" y="0"/>
                      <a:pt x="738299" y="11725"/>
                      <a:pt x="715382" y="36774"/>
                    </a:cubicBezTo>
                    <a:cubicBezTo>
                      <a:pt x="488343" y="287796"/>
                      <a:pt x="261304" y="538818"/>
                      <a:pt x="34265" y="789840"/>
                    </a:cubicBezTo>
                    <a:cubicBezTo>
                      <a:pt x="-19564" y="848998"/>
                      <a:pt x="-9970" y="898563"/>
                      <a:pt x="63044" y="953457"/>
                    </a:cubicBezTo>
                    <a:cubicBezTo>
                      <a:pt x="202146" y="1058449"/>
                      <a:pt x="333786" y="1173035"/>
                      <a:pt x="449970" y="1302543"/>
                    </a:cubicBezTo>
                    <a:cubicBezTo>
                      <a:pt x="512859" y="1373426"/>
                      <a:pt x="565088" y="1378755"/>
                      <a:pt x="619450" y="1318531"/>
                    </a:cubicBezTo>
                    <a:cubicBezTo>
                      <a:pt x="678608" y="1254044"/>
                      <a:pt x="1693355" y="133239"/>
                      <a:pt x="1709343" y="1156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72CD4F8-FDF2-4CAF-9BE3-55AC1E8BE0F5}"/>
                  </a:ext>
                </a:extLst>
              </p:cNvPr>
              <p:cNvSpPr/>
              <p:nvPr/>
            </p:nvSpPr>
            <p:spPr>
              <a:xfrm>
                <a:off x="346191" y="519809"/>
                <a:ext cx="5018840" cy="5311527"/>
              </a:xfrm>
              <a:custGeom>
                <a:avLst/>
                <a:gdLst>
                  <a:gd name="connsiteX0" fmla="*/ 1363501 w 5018840"/>
                  <a:gd name="connsiteY0" fmla="*/ 3844634 h 5311527"/>
                  <a:gd name="connsiteX1" fmla="*/ 1377691 w 5018840"/>
                  <a:gd name="connsiteY1" fmla="*/ 3851229 h 5311527"/>
                  <a:gd name="connsiteX2" fmla="*/ 1378224 w 5018840"/>
                  <a:gd name="connsiteY2" fmla="*/ 3875212 h 5311527"/>
                  <a:gd name="connsiteX3" fmla="*/ 987567 w 5018840"/>
                  <a:gd name="connsiteY3" fmla="*/ 4294649 h 5311527"/>
                  <a:gd name="connsiteX4" fmla="*/ 229171 w 5018840"/>
                  <a:gd name="connsiteY4" fmla="*/ 5109538 h 5311527"/>
                  <a:gd name="connsiteX5" fmla="*/ 31977 w 5018840"/>
                  <a:gd name="connsiteY5" fmla="*/ 5285946 h 5311527"/>
                  <a:gd name="connsiteX6" fmla="*/ 2665 w 5018840"/>
                  <a:gd name="connsiteY6" fmla="*/ 5311527 h 5311527"/>
                  <a:gd name="connsiteX7" fmla="*/ 0 w 5018840"/>
                  <a:gd name="connsiteY7" fmla="*/ 5308863 h 5311527"/>
                  <a:gd name="connsiteX8" fmla="*/ 151359 w 5018840"/>
                  <a:gd name="connsiteY8" fmla="*/ 5145779 h 5311527"/>
                  <a:gd name="connsiteX9" fmla="*/ 1352109 w 5018840"/>
                  <a:gd name="connsiteY9" fmla="*/ 3854427 h 5311527"/>
                  <a:gd name="connsiteX10" fmla="*/ 1363501 w 5018840"/>
                  <a:gd name="connsiteY10" fmla="*/ 3844634 h 5311527"/>
                  <a:gd name="connsiteX11" fmla="*/ 1625514 w 5018840"/>
                  <a:gd name="connsiteY11" fmla="*/ 3319871 h 5311527"/>
                  <a:gd name="connsiteX12" fmla="*/ 1614855 w 5018840"/>
                  <a:gd name="connsiteY12" fmla="*/ 3332129 h 5311527"/>
                  <a:gd name="connsiteX13" fmla="*/ 1461364 w 5018840"/>
                  <a:gd name="connsiteY13" fmla="*/ 3608201 h 5311527"/>
                  <a:gd name="connsiteX14" fmla="*/ 1457633 w 5018840"/>
                  <a:gd name="connsiteY14" fmla="*/ 3622058 h 5311527"/>
                  <a:gd name="connsiteX15" fmla="*/ 1467760 w 5018840"/>
                  <a:gd name="connsiteY15" fmla="*/ 3609800 h 5311527"/>
                  <a:gd name="connsiteX16" fmla="*/ 1645767 w 5018840"/>
                  <a:gd name="connsiteY16" fmla="*/ 3371568 h 5311527"/>
                  <a:gd name="connsiteX17" fmla="*/ 1640970 w 5018840"/>
                  <a:gd name="connsiteY17" fmla="*/ 3326800 h 5311527"/>
                  <a:gd name="connsiteX18" fmla="*/ 1625514 w 5018840"/>
                  <a:gd name="connsiteY18" fmla="*/ 3319871 h 5311527"/>
                  <a:gd name="connsiteX19" fmla="*/ 1651230 w 5018840"/>
                  <a:gd name="connsiteY19" fmla="*/ 3238396 h 5311527"/>
                  <a:gd name="connsiteX20" fmla="*/ 1664953 w 5018840"/>
                  <a:gd name="connsiteY20" fmla="*/ 3245791 h 5311527"/>
                  <a:gd name="connsiteX21" fmla="*/ 1983126 w 5018840"/>
                  <a:gd name="connsiteY21" fmla="*/ 3530922 h 5311527"/>
                  <a:gd name="connsiteX22" fmla="*/ 1980461 w 5018840"/>
                  <a:gd name="connsiteY22" fmla="*/ 3557037 h 5311527"/>
                  <a:gd name="connsiteX23" fmla="*/ 1526918 w 5018840"/>
                  <a:gd name="connsiteY23" fmla="*/ 3852294 h 5311527"/>
                  <a:gd name="connsiteX24" fmla="*/ 1476820 w 5018840"/>
                  <a:gd name="connsiteY24" fmla="*/ 3867750 h 5311527"/>
                  <a:gd name="connsiteX25" fmla="*/ 1380888 w 5018840"/>
                  <a:gd name="connsiteY25" fmla="*/ 3712127 h 5311527"/>
                  <a:gd name="connsiteX26" fmla="*/ 1639904 w 5018840"/>
                  <a:gd name="connsiteY26" fmla="*/ 3248988 h 5311527"/>
                  <a:gd name="connsiteX27" fmla="*/ 1651230 w 5018840"/>
                  <a:gd name="connsiteY27" fmla="*/ 3238396 h 5311527"/>
                  <a:gd name="connsiteX28" fmla="*/ 1909644 w 5018840"/>
                  <a:gd name="connsiteY28" fmla="*/ 3080042 h 5311527"/>
                  <a:gd name="connsiteX29" fmla="*/ 1920236 w 5018840"/>
                  <a:gd name="connsiteY29" fmla="*/ 3085905 h 5311527"/>
                  <a:gd name="connsiteX30" fmla="*/ 2130221 w 5018840"/>
                  <a:gd name="connsiteY30" fmla="*/ 3275637 h 5311527"/>
                  <a:gd name="connsiteX31" fmla="*/ 2140880 w 5018840"/>
                  <a:gd name="connsiteY31" fmla="*/ 3283098 h 5311527"/>
                  <a:gd name="connsiteX32" fmla="*/ 2131287 w 5018840"/>
                  <a:gd name="connsiteY32" fmla="*/ 3294823 h 5311527"/>
                  <a:gd name="connsiteX33" fmla="*/ 2006042 w 5018840"/>
                  <a:gd name="connsiteY33" fmla="*/ 3433924 h 5311527"/>
                  <a:gd name="connsiteX34" fmla="*/ 1984724 w 5018840"/>
                  <a:gd name="connsiteY34" fmla="*/ 3434990 h 5311527"/>
                  <a:gd name="connsiteX35" fmla="*/ 1775806 w 5018840"/>
                  <a:gd name="connsiteY35" fmla="*/ 3246857 h 5311527"/>
                  <a:gd name="connsiteX36" fmla="*/ 1775273 w 5018840"/>
                  <a:gd name="connsiteY36" fmla="*/ 3224473 h 5311527"/>
                  <a:gd name="connsiteX37" fmla="*/ 1899451 w 5018840"/>
                  <a:gd name="connsiteY37" fmla="*/ 3086971 h 5311527"/>
                  <a:gd name="connsiteX38" fmla="*/ 1909644 w 5018840"/>
                  <a:gd name="connsiteY38" fmla="*/ 3080042 h 5311527"/>
                  <a:gd name="connsiteX39" fmla="*/ 2638128 w 5018840"/>
                  <a:gd name="connsiteY39" fmla="*/ 2708040 h 5311527"/>
                  <a:gd name="connsiteX40" fmla="*/ 2657847 w 5018840"/>
                  <a:gd name="connsiteY40" fmla="*/ 2719232 h 5311527"/>
                  <a:gd name="connsiteX41" fmla="*/ 2852377 w 5018840"/>
                  <a:gd name="connsiteY41" fmla="*/ 2888180 h 5311527"/>
                  <a:gd name="connsiteX42" fmla="*/ 2849179 w 5018840"/>
                  <a:gd name="connsiteY42" fmla="*/ 2928684 h 5311527"/>
                  <a:gd name="connsiteX43" fmla="*/ 2808142 w 5018840"/>
                  <a:gd name="connsiteY43" fmla="*/ 2936679 h 5311527"/>
                  <a:gd name="connsiteX44" fmla="*/ 2612013 w 5018840"/>
                  <a:gd name="connsiteY44" fmla="*/ 2766132 h 5311527"/>
                  <a:gd name="connsiteX45" fmla="*/ 2601887 w 5018840"/>
                  <a:gd name="connsiteY45" fmla="*/ 2725627 h 5311527"/>
                  <a:gd name="connsiteX46" fmla="*/ 2638128 w 5018840"/>
                  <a:gd name="connsiteY46" fmla="*/ 2708040 h 5311527"/>
                  <a:gd name="connsiteX47" fmla="*/ 2348467 w 5018840"/>
                  <a:gd name="connsiteY47" fmla="*/ 2661939 h 5311527"/>
                  <a:gd name="connsiteX48" fmla="*/ 2373249 w 5018840"/>
                  <a:gd name="connsiteY48" fmla="*/ 2670733 h 5311527"/>
                  <a:gd name="connsiteX49" fmla="*/ 2441467 w 5018840"/>
                  <a:gd name="connsiteY49" fmla="*/ 2728825 h 5311527"/>
                  <a:gd name="connsiteX50" fmla="*/ 2752714 w 5018840"/>
                  <a:gd name="connsiteY50" fmla="*/ 2999034 h 5311527"/>
                  <a:gd name="connsiteX51" fmla="*/ 2709012 w 5018840"/>
                  <a:gd name="connsiteY51" fmla="*/ 3047533 h 5311527"/>
                  <a:gd name="connsiteX52" fmla="*/ 2456923 w 5018840"/>
                  <a:gd name="connsiteY52" fmla="*/ 2830087 h 5311527"/>
                  <a:gd name="connsiteX53" fmla="*/ 2341805 w 5018840"/>
                  <a:gd name="connsiteY53" fmla="*/ 2730423 h 5311527"/>
                  <a:gd name="connsiteX54" fmla="*/ 2331146 w 5018840"/>
                  <a:gd name="connsiteY54" fmla="*/ 2720830 h 5311527"/>
                  <a:gd name="connsiteX55" fmla="*/ 2326882 w 5018840"/>
                  <a:gd name="connsiteY55" fmla="*/ 2673930 h 5311527"/>
                  <a:gd name="connsiteX56" fmla="*/ 2348467 w 5018840"/>
                  <a:gd name="connsiteY56" fmla="*/ 2661939 h 5311527"/>
                  <a:gd name="connsiteX57" fmla="*/ 2706879 w 5018840"/>
                  <a:gd name="connsiteY57" fmla="*/ 2613640 h 5311527"/>
                  <a:gd name="connsiteX58" fmla="*/ 2731395 w 5018840"/>
                  <a:gd name="connsiteY58" fmla="*/ 2620102 h 5311527"/>
                  <a:gd name="connsiteX59" fmla="*/ 2934985 w 5018840"/>
                  <a:gd name="connsiteY59" fmla="*/ 2797577 h 5311527"/>
                  <a:gd name="connsiteX60" fmla="*/ 2891815 w 5018840"/>
                  <a:gd name="connsiteY60" fmla="*/ 2844477 h 5311527"/>
                  <a:gd name="connsiteX61" fmla="*/ 2693555 w 5018840"/>
                  <a:gd name="connsiteY61" fmla="*/ 2673397 h 5311527"/>
                  <a:gd name="connsiteX62" fmla="*/ 2685560 w 5018840"/>
                  <a:gd name="connsiteY62" fmla="*/ 2627563 h 5311527"/>
                  <a:gd name="connsiteX63" fmla="*/ 2706879 w 5018840"/>
                  <a:gd name="connsiteY63" fmla="*/ 2613640 h 5311527"/>
                  <a:gd name="connsiteX64" fmla="*/ 2806542 w 5018840"/>
                  <a:gd name="connsiteY64" fmla="*/ 2503386 h 5311527"/>
                  <a:gd name="connsiteX65" fmla="*/ 2833190 w 5018840"/>
                  <a:gd name="connsiteY65" fmla="*/ 2514044 h 5311527"/>
                  <a:gd name="connsiteX66" fmla="*/ 3017060 w 5018840"/>
                  <a:gd name="connsiteY66" fmla="*/ 2673399 h 5311527"/>
                  <a:gd name="connsiteX67" fmla="*/ 3032516 w 5018840"/>
                  <a:gd name="connsiteY67" fmla="*/ 2689921 h 5311527"/>
                  <a:gd name="connsiteX68" fmla="*/ 2990946 w 5018840"/>
                  <a:gd name="connsiteY68" fmla="*/ 2735755 h 5311527"/>
                  <a:gd name="connsiteX69" fmla="*/ 2867299 w 5018840"/>
                  <a:gd name="connsiteY69" fmla="*/ 2630763 h 5311527"/>
                  <a:gd name="connsiteX70" fmla="*/ 2788954 w 5018840"/>
                  <a:gd name="connsiteY70" fmla="*/ 2562543 h 5311527"/>
                  <a:gd name="connsiteX71" fmla="*/ 2783092 w 5018840"/>
                  <a:gd name="connsiteY71" fmla="*/ 2515110 h 5311527"/>
                  <a:gd name="connsiteX72" fmla="*/ 2806542 w 5018840"/>
                  <a:gd name="connsiteY72" fmla="*/ 2503386 h 5311527"/>
                  <a:gd name="connsiteX73" fmla="*/ 2975955 w 5018840"/>
                  <a:gd name="connsiteY73" fmla="*/ 2325178 h 5311527"/>
                  <a:gd name="connsiteX74" fmla="*/ 3003735 w 5018840"/>
                  <a:gd name="connsiteY74" fmla="*/ 2337636 h 5311527"/>
                  <a:gd name="connsiteX75" fmla="*/ 3198797 w 5018840"/>
                  <a:gd name="connsiteY75" fmla="*/ 2506583 h 5311527"/>
                  <a:gd name="connsiteX76" fmla="*/ 3195067 w 5018840"/>
                  <a:gd name="connsiteY76" fmla="*/ 2547621 h 5311527"/>
                  <a:gd name="connsiteX77" fmla="*/ 3155095 w 5018840"/>
                  <a:gd name="connsiteY77" fmla="*/ 2555082 h 5311527"/>
                  <a:gd name="connsiteX78" fmla="*/ 2960033 w 5018840"/>
                  <a:gd name="connsiteY78" fmla="*/ 2386667 h 5311527"/>
                  <a:gd name="connsiteX79" fmla="*/ 2952571 w 5018840"/>
                  <a:gd name="connsiteY79" fmla="*/ 2337103 h 5311527"/>
                  <a:gd name="connsiteX80" fmla="*/ 2975955 w 5018840"/>
                  <a:gd name="connsiteY80" fmla="*/ 2325178 h 5311527"/>
                  <a:gd name="connsiteX81" fmla="*/ 2720003 w 5018840"/>
                  <a:gd name="connsiteY81" fmla="*/ 2277678 h 5311527"/>
                  <a:gd name="connsiteX82" fmla="*/ 2750049 w 5018840"/>
                  <a:gd name="connsiteY82" fmla="*/ 2292334 h 5311527"/>
                  <a:gd name="connsiteX83" fmla="*/ 3103931 w 5018840"/>
                  <a:gd name="connsiteY83" fmla="*/ 2599318 h 5311527"/>
                  <a:gd name="connsiteX84" fmla="*/ 3110860 w 5018840"/>
                  <a:gd name="connsiteY84" fmla="*/ 2603581 h 5311527"/>
                  <a:gd name="connsiteX85" fmla="*/ 3101266 w 5018840"/>
                  <a:gd name="connsiteY85" fmla="*/ 2663805 h 5311527"/>
                  <a:gd name="connsiteX86" fmla="*/ 3064492 w 5018840"/>
                  <a:gd name="connsiteY86" fmla="*/ 2653679 h 5311527"/>
                  <a:gd name="connsiteX87" fmla="*/ 2824130 w 5018840"/>
                  <a:gd name="connsiteY87" fmla="*/ 2444228 h 5311527"/>
                  <a:gd name="connsiteX88" fmla="*/ 2706346 w 5018840"/>
                  <a:gd name="connsiteY88" fmla="*/ 2341899 h 5311527"/>
                  <a:gd name="connsiteX89" fmla="*/ 2695154 w 5018840"/>
                  <a:gd name="connsiteY89" fmla="*/ 2288604 h 5311527"/>
                  <a:gd name="connsiteX90" fmla="*/ 2720003 w 5018840"/>
                  <a:gd name="connsiteY90" fmla="*/ 2277678 h 5311527"/>
                  <a:gd name="connsiteX91" fmla="*/ 3064159 w 5018840"/>
                  <a:gd name="connsiteY91" fmla="*/ 2222052 h 5311527"/>
                  <a:gd name="connsiteX92" fmla="*/ 3089541 w 5018840"/>
                  <a:gd name="connsiteY92" fmla="*/ 2231045 h 5311527"/>
                  <a:gd name="connsiteX93" fmla="*/ 3284071 w 5018840"/>
                  <a:gd name="connsiteY93" fmla="*/ 2399993 h 5311527"/>
                  <a:gd name="connsiteX94" fmla="*/ 3289400 w 5018840"/>
                  <a:gd name="connsiteY94" fmla="*/ 2406388 h 5311527"/>
                  <a:gd name="connsiteX95" fmla="*/ 3246231 w 5018840"/>
                  <a:gd name="connsiteY95" fmla="*/ 2452755 h 5311527"/>
                  <a:gd name="connsiteX96" fmla="*/ 3049569 w 5018840"/>
                  <a:gd name="connsiteY96" fmla="*/ 2283275 h 5311527"/>
                  <a:gd name="connsiteX97" fmla="*/ 3041575 w 5018840"/>
                  <a:gd name="connsiteY97" fmla="*/ 2234243 h 5311527"/>
                  <a:gd name="connsiteX98" fmla="*/ 3064159 w 5018840"/>
                  <a:gd name="connsiteY98" fmla="*/ 2222052 h 5311527"/>
                  <a:gd name="connsiteX99" fmla="*/ 3160224 w 5018840"/>
                  <a:gd name="connsiteY99" fmla="*/ 2111130 h 5311527"/>
                  <a:gd name="connsiteX100" fmla="*/ 3184407 w 5018840"/>
                  <a:gd name="connsiteY100" fmla="*/ 2119657 h 5311527"/>
                  <a:gd name="connsiteX101" fmla="*/ 3377871 w 5018840"/>
                  <a:gd name="connsiteY101" fmla="*/ 2287006 h 5311527"/>
                  <a:gd name="connsiteX102" fmla="*/ 3387464 w 5018840"/>
                  <a:gd name="connsiteY102" fmla="*/ 2298198 h 5311527"/>
                  <a:gd name="connsiteX103" fmla="*/ 3345361 w 5018840"/>
                  <a:gd name="connsiteY103" fmla="*/ 2344032 h 5311527"/>
                  <a:gd name="connsiteX104" fmla="*/ 3186006 w 5018840"/>
                  <a:gd name="connsiteY104" fmla="*/ 2207595 h 5311527"/>
                  <a:gd name="connsiteX105" fmla="*/ 3142304 w 5018840"/>
                  <a:gd name="connsiteY105" fmla="*/ 2169222 h 5311527"/>
                  <a:gd name="connsiteX106" fmla="*/ 3138040 w 5018840"/>
                  <a:gd name="connsiteY106" fmla="*/ 2123387 h 5311527"/>
                  <a:gd name="connsiteX107" fmla="*/ 3160224 w 5018840"/>
                  <a:gd name="connsiteY107" fmla="*/ 2111130 h 5311527"/>
                  <a:gd name="connsiteX108" fmla="*/ 3361482 w 5018840"/>
                  <a:gd name="connsiteY108" fmla="*/ 1912537 h 5311527"/>
                  <a:gd name="connsiteX109" fmla="*/ 3382666 w 5018840"/>
                  <a:gd name="connsiteY109" fmla="*/ 1925128 h 5311527"/>
                  <a:gd name="connsiteX110" fmla="*/ 3406649 w 5018840"/>
                  <a:gd name="connsiteY110" fmla="*/ 1944847 h 5311527"/>
                  <a:gd name="connsiteX111" fmla="*/ 3471138 w 5018840"/>
                  <a:gd name="connsiteY111" fmla="*/ 1995478 h 5311527"/>
                  <a:gd name="connsiteX112" fmla="*/ 3559075 w 5018840"/>
                  <a:gd name="connsiteY112" fmla="*/ 2070626 h 5311527"/>
                  <a:gd name="connsiteX113" fmla="*/ 3575064 w 5018840"/>
                  <a:gd name="connsiteY113" fmla="*/ 2091411 h 5311527"/>
                  <a:gd name="connsiteX114" fmla="*/ 3573465 w 5018840"/>
                  <a:gd name="connsiteY114" fmla="*/ 2133515 h 5311527"/>
                  <a:gd name="connsiteX115" fmla="*/ 3529763 w 5018840"/>
                  <a:gd name="connsiteY115" fmla="*/ 2140443 h 5311527"/>
                  <a:gd name="connsiteX116" fmla="*/ 3363480 w 5018840"/>
                  <a:gd name="connsiteY116" fmla="*/ 1995478 h 5311527"/>
                  <a:gd name="connsiteX117" fmla="*/ 3326173 w 5018840"/>
                  <a:gd name="connsiteY117" fmla="*/ 1962435 h 5311527"/>
                  <a:gd name="connsiteX118" fmla="*/ 3337898 w 5018840"/>
                  <a:gd name="connsiteY118" fmla="*/ 1917134 h 5311527"/>
                  <a:gd name="connsiteX119" fmla="*/ 3361482 w 5018840"/>
                  <a:gd name="connsiteY119" fmla="*/ 1912537 h 5311527"/>
                  <a:gd name="connsiteX120" fmla="*/ 3072619 w 5018840"/>
                  <a:gd name="connsiteY120" fmla="*/ 1868302 h 5311527"/>
                  <a:gd name="connsiteX121" fmla="*/ 3100200 w 5018840"/>
                  <a:gd name="connsiteY121" fmla="*/ 1880360 h 5311527"/>
                  <a:gd name="connsiteX122" fmla="*/ 3230774 w 5018840"/>
                  <a:gd name="connsiteY122" fmla="*/ 1993347 h 5311527"/>
                  <a:gd name="connsiteX123" fmla="*/ 3270746 w 5018840"/>
                  <a:gd name="connsiteY123" fmla="*/ 2021594 h 5311527"/>
                  <a:gd name="connsiteX124" fmla="*/ 3463675 w 5018840"/>
                  <a:gd name="connsiteY124" fmla="*/ 2187876 h 5311527"/>
                  <a:gd name="connsiteX125" fmla="*/ 3473269 w 5018840"/>
                  <a:gd name="connsiteY125" fmla="*/ 2203332 h 5311527"/>
                  <a:gd name="connsiteX126" fmla="*/ 3470071 w 5018840"/>
                  <a:gd name="connsiteY126" fmla="*/ 2245435 h 5311527"/>
                  <a:gd name="connsiteX127" fmla="*/ 3428500 w 5018840"/>
                  <a:gd name="connsiteY127" fmla="*/ 2252364 h 5311527"/>
                  <a:gd name="connsiteX128" fmla="*/ 3144435 w 5018840"/>
                  <a:gd name="connsiteY128" fmla="*/ 2005072 h 5311527"/>
                  <a:gd name="connsiteX129" fmla="*/ 3137507 w 5018840"/>
                  <a:gd name="connsiteY129" fmla="*/ 2000808 h 5311527"/>
                  <a:gd name="connsiteX130" fmla="*/ 3058096 w 5018840"/>
                  <a:gd name="connsiteY130" fmla="*/ 1930458 h 5311527"/>
                  <a:gd name="connsiteX131" fmla="*/ 3049036 w 5018840"/>
                  <a:gd name="connsiteY131" fmla="*/ 1879827 h 5311527"/>
                  <a:gd name="connsiteX132" fmla="*/ 3072619 w 5018840"/>
                  <a:gd name="connsiteY132" fmla="*/ 1868302 h 5311527"/>
                  <a:gd name="connsiteX133" fmla="*/ 3444089 w 5018840"/>
                  <a:gd name="connsiteY133" fmla="*/ 1807346 h 5311527"/>
                  <a:gd name="connsiteX134" fmla="*/ 3471670 w 5018840"/>
                  <a:gd name="connsiteY134" fmla="*/ 1820136 h 5311527"/>
                  <a:gd name="connsiteX135" fmla="*/ 3651810 w 5018840"/>
                  <a:gd name="connsiteY135" fmla="*/ 1974694 h 5311527"/>
                  <a:gd name="connsiteX136" fmla="*/ 3666732 w 5018840"/>
                  <a:gd name="connsiteY136" fmla="*/ 2022127 h 5311527"/>
                  <a:gd name="connsiteX137" fmla="*/ 3622497 w 5018840"/>
                  <a:gd name="connsiteY137" fmla="*/ 2037050 h 5311527"/>
                  <a:gd name="connsiteX138" fmla="*/ 3596915 w 5018840"/>
                  <a:gd name="connsiteY138" fmla="*/ 2022127 h 5311527"/>
                  <a:gd name="connsiteX139" fmla="*/ 3520170 w 5018840"/>
                  <a:gd name="connsiteY139" fmla="*/ 1956574 h 5311527"/>
                  <a:gd name="connsiteX140" fmla="*/ 3507379 w 5018840"/>
                  <a:gd name="connsiteY140" fmla="*/ 1939519 h 5311527"/>
                  <a:gd name="connsiteX141" fmla="*/ 3429566 w 5018840"/>
                  <a:gd name="connsiteY141" fmla="*/ 1870767 h 5311527"/>
                  <a:gd name="connsiteX142" fmla="*/ 3420506 w 5018840"/>
                  <a:gd name="connsiteY142" fmla="*/ 1818537 h 5311527"/>
                  <a:gd name="connsiteX143" fmla="*/ 3444089 w 5018840"/>
                  <a:gd name="connsiteY143" fmla="*/ 1807346 h 5311527"/>
                  <a:gd name="connsiteX144" fmla="*/ 3538622 w 5018840"/>
                  <a:gd name="connsiteY144" fmla="*/ 1697690 h 5311527"/>
                  <a:gd name="connsiteX145" fmla="*/ 3567602 w 5018840"/>
                  <a:gd name="connsiteY145" fmla="*/ 1710881 h 5311527"/>
                  <a:gd name="connsiteX146" fmla="*/ 3748808 w 5018840"/>
                  <a:gd name="connsiteY146" fmla="*/ 1867570 h 5311527"/>
                  <a:gd name="connsiteX147" fmla="*/ 3766395 w 5018840"/>
                  <a:gd name="connsiteY147" fmla="*/ 1900081 h 5311527"/>
                  <a:gd name="connsiteX148" fmla="*/ 3747742 w 5018840"/>
                  <a:gd name="connsiteY148" fmla="*/ 1927261 h 5311527"/>
                  <a:gd name="connsiteX149" fmla="*/ 3712567 w 5018840"/>
                  <a:gd name="connsiteY149" fmla="*/ 1923531 h 5311527"/>
                  <a:gd name="connsiteX150" fmla="*/ 3665134 w 5018840"/>
                  <a:gd name="connsiteY150" fmla="*/ 1883026 h 5311527"/>
                  <a:gd name="connsiteX151" fmla="*/ 3525498 w 5018840"/>
                  <a:gd name="connsiteY151" fmla="*/ 1761511 h 5311527"/>
                  <a:gd name="connsiteX152" fmla="*/ 3514839 w 5018840"/>
                  <a:gd name="connsiteY152" fmla="*/ 1709282 h 5311527"/>
                  <a:gd name="connsiteX153" fmla="*/ 3538622 w 5018840"/>
                  <a:gd name="connsiteY153" fmla="*/ 1697690 h 5311527"/>
                  <a:gd name="connsiteX154" fmla="*/ 3467606 w 5018840"/>
                  <a:gd name="connsiteY154" fmla="*/ 1451865 h 5311527"/>
                  <a:gd name="connsiteX155" fmla="*/ 3499383 w 5018840"/>
                  <a:gd name="connsiteY155" fmla="*/ 1469453 h 5311527"/>
                  <a:gd name="connsiteX156" fmla="*/ 3837811 w 5018840"/>
                  <a:gd name="connsiteY156" fmla="*/ 1775369 h 5311527"/>
                  <a:gd name="connsiteX157" fmla="*/ 3856998 w 5018840"/>
                  <a:gd name="connsiteY157" fmla="*/ 1811077 h 5311527"/>
                  <a:gd name="connsiteX158" fmla="*/ 3841542 w 5018840"/>
                  <a:gd name="connsiteY158" fmla="*/ 1832928 h 5311527"/>
                  <a:gd name="connsiteX159" fmla="*/ 3810098 w 5018840"/>
                  <a:gd name="connsiteY159" fmla="*/ 1831862 h 5311527"/>
                  <a:gd name="connsiteX160" fmla="*/ 3787713 w 5018840"/>
                  <a:gd name="connsiteY160" fmla="*/ 1813209 h 5311527"/>
                  <a:gd name="connsiteX161" fmla="*/ 3458346 w 5018840"/>
                  <a:gd name="connsiteY161" fmla="*/ 1515820 h 5311527"/>
                  <a:gd name="connsiteX162" fmla="*/ 3443423 w 5018840"/>
                  <a:gd name="connsiteY162" fmla="*/ 1461458 h 5311527"/>
                  <a:gd name="connsiteX163" fmla="*/ 3467606 w 5018840"/>
                  <a:gd name="connsiteY163" fmla="*/ 1451865 h 5311527"/>
                  <a:gd name="connsiteX164" fmla="*/ 3419707 w 5018840"/>
                  <a:gd name="connsiteY164" fmla="*/ 1000785 h 5311527"/>
                  <a:gd name="connsiteX165" fmla="*/ 3403985 w 5018840"/>
                  <a:gd name="connsiteY165" fmla="*/ 1011110 h 5311527"/>
                  <a:gd name="connsiteX166" fmla="*/ 2562448 w 5018840"/>
                  <a:gd name="connsiteY166" fmla="*/ 1942182 h 5311527"/>
                  <a:gd name="connsiteX167" fmla="*/ 1920770 w 5018840"/>
                  <a:gd name="connsiteY167" fmla="*/ 2652078 h 5311527"/>
                  <a:gd name="connsiteX168" fmla="*/ 1871738 w 5018840"/>
                  <a:gd name="connsiteY168" fmla="*/ 2775191 h 5311527"/>
                  <a:gd name="connsiteX169" fmla="*/ 1933028 w 5018840"/>
                  <a:gd name="connsiteY169" fmla="*/ 2907364 h 5311527"/>
                  <a:gd name="connsiteX170" fmla="*/ 2332211 w 5018840"/>
                  <a:gd name="connsiteY170" fmla="*/ 3267642 h 5311527"/>
                  <a:gd name="connsiteX171" fmla="*/ 2593892 w 5018840"/>
                  <a:gd name="connsiteY171" fmla="*/ 3254851 h 5311527"/>
                  <a:gd name="connsiteX172" fmla="*/ 2884887 w 5018840"/>
                  <a:gd name="connsiteY172" fmla="*/ 2932946 h 5311527"/>
                  <a:gd name="connsiteX173" fmla="*/ 4076575 w 5018840"/>
                  <a:gd name="connsiteY173" fmla="*/ 1615480 h 5311527"/>
                  <a:gd name="connsiteX174" fmla="*/ 4076042 w 5018840"/>
                  <a:gd name="connsiteY174" fmla="*/ 1588300 h 5311527"/>
                  <a:gd name="connsiteX175" fmla="*/ 3435429 w 5018840"/>
                  <a:gd name="connsiteY175" fmla="*/ 1010045 h 5311527"/>
                  <a:gd name="connsiteX176" fmla="*/ 3419707 w 5018840"/>
                  <a:gd name="connsiteY176" fmla="*/ 1000785 h 5311527"/>
                  <a:gd name="connsiteX177" fmla="*/ 3413644 w 5018840"/>
                  <a:gd name="connsiteY177" fmla="*/ 901588 h 5311527"/>
                  <a:gd name="connsiteX178" fmla="*/ 3429567 w 5018840"/>
                  <a:gd name="connsiteY178" fmla="*/ 910383 h 5311527"/>
                  <a:gd name="connsiteX179" fmla="*/ 4175171 w 5018840"/>
                  <a:gd name="connsiteY179" fmla="*/ 1583503 h 5311527"/>
                  <a:gd name="connsiteX180" fmla="*/ 4175704 w 5018840"/>
                  <a:gd name="connsiteY180" fmla="*/ 1610684 h 5311527"/>
                  <a:gd name="connsiteX181" fmla="*/ 2642924 w 5018840"/>
                  <a:gd name="connsiteY181" fmla="*/ 3305482 h 5311527"/>
                  <a:gd name="connsiteX182" fmla="*/ 2287976 w 5018840"/>
                  <a:gd name="connsiteY182" fmla="*/ 3324135 h 5311527"/>
                  <a:gd name="connsiteX183" fmla="*/ 1883996 w 5018840"/>
                  <a:gd name="connsiteY183" fmla="*/ 2959594 h 5311527"/>
                  <a:gd name="connsiteX184" fmla="*/ 1800855 w 5018840"/>
                  <a:gd name="connsiteY184" fmla="*/ 2760269 h 5311527"/>
                  <a:gd name="connsiteX185" fmla="*/ 1866409 w 5018840"/>
                  <a:gd name="connsiteY185" fmla="*/ 2606778 h 5311527"/>
                  <a:gd name="connsiteX186" fmla="*/ 2826794 w 5018840"/>
                  <a:gd name="connsiteY186" fmla="*/ 1544600 h 5311527"/>
                  <a:gd name="connsiteX187" fmla="*/ 3398122 w 5018840"/>
                  <a:gd name="connsiteY187" fmla="*/ 911982 h 5311527"/>
                  <a:gd name="connsiteX188" fmla="*/ 3413644 w 5018840"/>
                  <a:gd name="connsiteY188" fmla="*/ 901588 h 5311527"/>
                  <a:gd name="connsiteX189" fmla="*/ 3446622 w 5018840"/>
                  <a:gd name="connsiteY189" fmla="*/ 577819 h 5311527"/>
                  <a:gd name="connsiteX190" fmla="*/ 3478066 w 5018840"/>
                  <a:gd name="connsiteY190" fmla="*/ 593807 h 5311527"/>
                  <a:gd name="connsiteX191" fmla="*/ 3971582 w 5018840"/>
                  <a:gd name="connsiteY191" fmla="*/ 1039359 h 5311527"/>
                  <a:gd name="connsiteX192" fmla="*/ 4485351 w 5018840"/>
                  <a:gd name="connsiteY192" fmla="*/ 1503031 h 5311527"/>
                  <a:gd name="connsiteX193" fmla="*/ 4507735 w 5018840"/>
                  <a:gd name="connsiteY193" fmla="*/ 1539805 h 5311527"/>
                  <a:gd name="connsiteX194" fmla="*/ 4495477 w 5018840"/>
                  <a:gd name="connsiteY194" fmla="*/ 1563788 h 5311527"/>
                  <a:gd name="connsiteX195" fmla="*/ 4428325 w 5018840"/>
                  <a:gd name="connsiteY195" fmla="*/ 1637866 h 5311527"/>
                  <a:gd name="connsiteX196" fmla="*/ 4368634 w 5018840"/>
                  <a:gd name="connsiteY196" fmla="*/ 1640531 h 5311527"/>
                  <a:gd name="connsiteX197" fmla="*/ 3933742 w 5018840"/>
                  <a:gd name="connsiteY197" fmla="*/ 1247744 h 5311527"/>
                  <a:gd name="connsiteX198" fmla="*/ 3359750 w 5018840"/>
                  <a:gd name="connsiteY198" fmla="*/ 729179 h 5311527"/>
                  <a:gd name="connsiteX199" fmla="*/ 3356552 w 5018840"/>
                  <a:gd name="connsiteY199" fmla="*/ 663624 h 5311527"/>
                  <a:gd name="connsiteX200" fmla="*/ 3416776 w 5018840"/>
                  <a:gd name="connsiteY200" fmla="*/ 597005 h 5311527"/>
                  <a:gd name="connsiteX201" fmla="*/ 3446622 w 5018840"/>
                  <a:gd name="connsiteY201" fmla="*/ 577819 h 5311527"/>
                  <a:gd name="connsiteX202" fmla="*/ 4352179 w 5018840"/>
                  <a:gd name="connsiteY202" fmla="*/ 270038 h 5311527"/>
                  <a:gd name="connsiteX203" fmla="*/ 4367568 w 5018840"/>
                  <a:gd name="connsiteY203" fmla="*/ 278299 h 5311527"/>
                  <a:gd name="connsiteX204" fmla="*/ 4743302 w 5018840"/>
                  <a:gd name="connsiteY204" fmla="*/ 617790 h 5311527"/>
                  <a:gd name="connsiteX205" fmla="*/ 4745434 w 5018840"/>
                  <a:gd name="connsiteY205" fmla="*/ 646571 h 5311527"/>
                  <a:gd name="connsiteX206" fmla="*/ 4251917 w 5018840"/>
                  <a:gd name="connsiteY206" fmla="*/ 1192318 h 5311527"/>
                  <a:gd name="connsiteX207" fmla="*/ 4234329 w 5018840"/>
                  <a:gd name="connsiteY207" fmla="*/ 1204576 h 5311527"/>
                  <a:gd name="connsiteX208" fmla="*/ 4223137 w 5018840"/>
                  <a:gd name="connsiteY208" fmla="*/ 1196049 h 5311527"/>
                  <a:gd name="connsiteX209" fmla="*/ 3844206 w 5018840"/>
                  <a:gd name="connsiteY209" fmla="*/ 853891 h 5311527"/>
                  <a:gd name="connsiteX210" fmla="*/ 3843673 w 5018840"/>
                  <a:gd name="connsiteY210" fmla="*/ 825111 h 5311527"/>
                  <a:gd name="connsiteX211" fmla="*/ 4337190 w 5018840"/>
                  <a:gd name="connsiteY211" fmla="*/ 279364 h 5311527"/>
                  <a:gd name="connsiteX212" fmla="*/ 4352179 w 5018840"/>
                  <a:gd name="connsiteY212" fmla="*/ 270038 h 5311527"/>
                  <a:gd name="connsiteX213" fmla="*/ 4381958 w 5018840"/>
                  <a:gd name="connsiteY213" fmla="*/ 29 h 5311527"/>
                  <a:gd name="connsiteX214" fmla="*/ 4411803 w 5018840"/>
                  <a:gd name="connsiteY214" fmla="*/ 15018 h 5311527"/>
                  <a:gd name="connsiteX215" fmla="*/ 4891464 w 5018840"/>
                  <a:gd name="connsiteY215" fmla="*/ 447779 h 5311527"/>
                  <a:gd name="connsiteX216" fmla="*/ 4996989 w 5018840"/>
                  <a:gd name="connsiteY216" fmla="*/ 542645 h 5311527"/>
                  <a:gd name="connsiteX217" fmla="*/ 5018840 w 5018840"/>
                  <a:gd name="connsiteY217" fmla="*/ 567694 h 5311527"/>
                  <a:gd name="connsiteX218" fmla="*/ 5018307 w 5018840"/>
                  <a:gd name="connsiteY218" fmla="*/ 589012 h 5311527"/>
                  <a:gd name="connsiteX219" fmla="*/ 4936232 w 5018840"/>
                  <a:gd name="connsiteY219" fmla="*/ 679614 h 5311527"/>
                  <a:gd name="connsiteX220" fmla="*/ 4882404 w 5018840"/>
                  <a:gd name="connsiteY220" fmla="*/ 682812 h 5311527"/>
                  <a:gd name="connsiteX221" fmla="*/ 4288690 w 5018840"/>
                  <a:gd name="connsiteY221" fmla="*/ 146126 h 5311527"/>
                  <a:gd name="connsiteX222" fmla="*/ 4286559 w 5018840"/>
                  <a:gd name="connsiteY222" fmla="*/ 92297 h 5311527"/>
                  <a:gd name="connsiteX223" fmla="*/ 4353711 w 5018840"/>
                  <a:gd name="connsiteY223" fmla="*/ 18217 h 5311527"/>
                  <a:gd name="connsiteX224" fmla="*/ 4381958 w 5018840"/>
                  <a:gd name="connsiteY224" fmla="*/ 29 h 531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</a:cxnLst>
                <a:rect l="l" t="t" r="r" b="b"/>
                <a:pathLst>
                  <a:path w="5018840" h="5311527">
                    <a:moveTo>
                      <a:pt x="1363501" y="3844634"/>
                    </a:moveTo>
                    <a:cubicBezTo>
                      <a:pt x="1367298" y="3843368"/>
                      <a:pt x="1371562" y="3844834"/>
                      <a:pt x="1377691" y="3851229"/>
                    </a:cubicBezTo>
                    <a:cubicBezTo>
                      <a:pt x="1386751" y="3860822"/>
                      <a:pt x="1387284" y="3865619"/>
                      <a:pt x="1378224" y="3875212"/>
                    </a:cubicBezTo>
                    <a:cubicBezTo>
                      <a:pt x="1247649" y="4014846"/>
                      <a:pt x="1117608" y="4155014"/>
                      <a:pt x="987567" y="4294649"/>
                    </a:cubicBezTo>
                    <a:cubicBezTo>
                      <a:pt x="734945" y="4566456"/>
                      <a:pt x="482858" y="4838796"/>
                      <a:pt x="229171" y="5109538"/>
                    </a:cubicBezTo>
                    <a:cubicBezTo>
                      <a:pt x="168947" y="5174025"/>
                      <a:pt x="97531" y="5226788"/>
                      <a:pt x="31977" y="5285946"/>
                    </a:cubicBezTo>
                    <a:cubicBezTo>
                      <a:pt x="22384" y="5294473"/>
                      <a:pt x="12258" y="5303000"/>
                      <a:pt x="2665" y="5311527"/>
                    </a:cubicBezTo>
                    <a:cubicBezTo>
                      <a:pt x="2132" y="5310462"/>
                      <a:pt x="1066" y="5309929"/>
                      <a:pt x="0" y="5308863"/>
                    </a:cubicBezTo>
                    <a:cubicBezTo>
                      <a:pt x="50631" y="5254502"/>
                      <a:pt x="101262" y="5200140"/>
                      <a:pt x="151359" y="5145779"/>
                    </a:cubicBezTo>
                    <a:cubicBezTo>
                      <a:pt x="551609" y="4715151"/>
                      <a:pt x="951859" y="4285056"/>
                      <a:pt x="1352109" y="3854427"/>
                    </a:cubicBezTo>
                    <a:cubicBezTo>
                      <a:pt x="1356372" y="3849897"/>
                      <a:pt x="1359703" y="3845900"/>
                      <a:pt x="1363501" y="3844634"/>
                    </a:cubicBezTo>
                    <a:close/>
                    <a:moveTo>
                      <a:pt x="1625514" y="3319871"/>
                    </a:moveTo>
                    <a:cubicBezTo>
                      <a:pt x="1621651" y="3321070"/>
                      <a:pt x="1618586" y="3325467"/>
                      <a:pt x="1614855" y="3332129"/>
                    </a:cubicBezTo>
                    <a:cubicBezTo>
                      <a:pt x="1563691" y="3424330"/>
                      <a:pt x="1512528" y="3516000"/>
                      <a:pt x="1461364" y="3608201"/>
                    </a:cubicBezTo>
                    <a:cubicBezTo>
                      <a:pt x="1459232" y="3611932"/>
                      <a:pt x="1454436" y="3615129"/>
                      <a:pt x="1457633" y="3622058"/>
                    </a:cubicBezTo>
                    <a:cubicBezTo>
                      <a:pt x="1461364" y="3617261"/>
                      <a:pt x="1465095" y="3613531"/>
                      <a:pt x="1467760" y="3609800"/>
                    </a:cubicBezTo>
                    <a:cubicBezTo>
                      <a:pt x="1527451" y="3530390"/>
                      <a:pt x="1586609" y="3450979"/>
                      <a:pt x="1645767" y="3371568"/>
                    </a:cubicBezTo>
                    <a:cubicBezTo>
                      <a:pt x="1664953" y="3346519"/>
                      <a:pt x="1663887" y="3347585"/>
                      <a:pt x="1640970" y="3326800"/>
                    </a:cubicBezTo>
                    <a:cubicBezTo>
                      <a:pt x="1634042" y="3320671"/>
                      <a:pt x="1629378" y="3318672"/>
                      <a:pt x="1625514" y="3319871"/>
                    </a:cubicBezTo>
                    <a:close/>
                    <a:moveTo>
                      <a:pt x="1651230" y="3238396"/>
                    </a:moveTo>
                    <a:cubicBezTo>
                      <a:pt x="1655094" y="3238063"/>
                      <a:pt x="1659357" y="3240728"/>
                      <a:pt x="1664953" y="3245791"/>
                    </a:cubicBezTo>
                    <a:cubicBezTo>
                      <a:pt x="1771009" y="3341190"/>
                      <a:pt x="1877067" y="3436056"/>
                      <a:pt x="1983126" y="3530922"/>
                    </a:cubicBezTo>
                    <a:cubicBezTo>
                      <a:pt x="1995916" y="3542647"/>
                      <a:pt x="1994318" y="3547976"/>
                      <a:pt x="1980461" y="3557037"/>
                    </a:cubicBezTo>
                    <a:cubicBezTo>
                      <a:pt x="1829101" y="3655100"/>
                      <a:pt x="1677744" y="3753697"/>
                      <a:pt x="1526918" y="3852294"/>
                    </a:cubicBezTo>
                    <a:cubicBezTo>
                      <a:pt x="1512528" y="3861354"/>
                      <a:pt x="1496006" y="3868282"/>
                      <a:pt x="1476820" y="3867750"/>
                    </a:cubicBezTo>
                    <a:cubicBezTo>
                      <a:pt x="1401140" y="3867750"/>
                      <a:pt x="1344647" y="3777680"/>
                      <a:pt x="1380888" y="3712127"/>
                    </a:cubicBezTo>
                    <a:cubicBezTo>
                      <a:pt x="1466694" y="3557570"/>
                      <a:pt x="1554098" y="3403545"/>
                      <a:pt x="1639904" y="3248988"/>
                    </a:cubicBezTo>
                    <a:cubicBezTo>
                      <a:pt x="1643902" y="3242060"/>
                      <a:pt x="1647366" y="3238729"/>
                      <a:pt x="1651230" y="3238396"/>
                    </a:cubicBezTo>
                    <a:close/>
                    <a:moveTo>
                      <a:pt x="1909644" y="3080042"/>
                    </a:moveTo>
                    <a:cubicBezTo>
                      <a:pt x="1912775" y="3079909"/>
                      <a:pt x="1915973" y="3081908"/>
                      <a:pt x="1920236" y="3085905"/>
                    </a:cubicBezTo>
                    <a:cubicBezTo>
                      <a:pt x="1990054" y="3149327"/>
                      <a:pt x="2060404" y="3212748"/>
                      <a:pt x="2130221" y="3275637"/>
                    </a:cubicBezTo>
                    <a:cubicBezTo>
                      <a:pt x="2133952" y="3278835"/>
                      <a:pt x="2137682" y="3280966"/>
                      <a:pt x="2140880" y="3283098"/>
                    </a:cubicBezTo>
                    <a:cubicBezTo>
                      <a:pt x="2136616" y="3288428"/>
                      <a:pt x="2133952" y="3291625"/>
                      <a:pt x="2131287" y="3294823"/>
                    </a:cubicBezTo>
                    <a:cubicBezTo>
                      <a:pt x="2089183" y="3341190"/>
                      <a:pt x="2047080" y="3387557"/>
                      <a:pt x="2006042" y="3433924"/>
                    </a:cubicBezTo>
                    <a:cubicBezTo>
                      <a:pt x="1998048" y="3442985"/>
                      <a:pt x="1993784" y="3442985"/>
                      <a:pt x="1984724" y="3434990"/>
                    </a:cubicBezTo>
                    <a:cubicBezTo>
                      <a:pt x="1915440" y="3371569"/>
                      <a:pt x="1846156" y="3309213"/>
                      <a:pt x="1775806" y="3246857"/>
                    </a:cubicBezTo>
                    <a:cubicBezTo>
                      <a:pt x="1766212" y="3238330"/>
                      <a:pt x="1766745" y="3233533"/>
                      <a:pt x="1775273" y="3224473"/>
                    </a:cubicBezTo>
                    <a:cubicBezTo>
                      <a:pt x="1817376" y="3179172"/>
                      <a:pt x="1858414" y="3133338"/>
                      <a:pt x="1899451" y="3086971"/>
                    </a:cubicBezTo>
                    <a:cubicBezTo>
                      <a:pt x="1903449" y="3082441"/>
                      <a:pt x="1906513" y="3080175"/>
                      <a:pt x="1909644" y="3080042"/>
                    </a:cubicBezTo>
                    <a:close/>
                    <a:moveTo>
                      <a:pt x="2638128" y="2708040"/>
                    </a:moveTo>
                    <a:cubicBezTo>
                      <a:pt x="2646122" y="2709106"/>
                      <a:pt x="2651985" y="2713903"/>
                      <a:pt x="2657847" y="2719232"/>
                    </a:cubicBezTo>
                    <a:cubicBezTo>
                      <a:pt x="2722869" y="2775725"/>
                      <a:pt x="2787889" y="2831686"/>
                      <a:pt x="2852377" y="2888180"/>
                    </a:cubicBezTo>
                    <a:cubicBezTo>
                      <a:pt x="2858239" y="2902037"/>
                      <a:pt x="2860371" y="2915893"/>
                      <a:pt x="2849179" y="2928684"/>
                    </a:cubicBezTo>
                    <a:cubicBezTo>
                      <a:pt x="2837987" y="2941475"/>
                      <a:pt x="2823597" y="2942008"/>
                      <a:pt x="2808142" y="2936679"/>
                    </a:cubicBezTo>
                    <a:cubicBezTo>
                      <a:pt x="2742588" y="2879652"/>
                      <a:pt x="2677567" y="2823159"/>
                      <a:pt x="2612013" y="2766132"/>
                    </a:cubicBezTo>
                    <a:cubicBezTo>
                      <a:pt x="2598689" y="2754940"/>
                      <a:pt x="2594426" y="2741083"/>
                      <a:pt x="2601887" y="2725627"/>
                    </a:cubicBezTo>
                    <a:cubicBezTo>
                      <a:pt x="2608815" y="2710705"/>
                      <a:pt x="2622139" y="2705375"/>
                      <a:pt x="2638128" y="2708040"/>
                    </a:cubicBezTo>
                    <a:close/>
                    <a:moveTo>
                      <a:pt x="2348467" y="2661939"/>
                    </a:moveTo>
                    <a:cubicBezTo>
                      <a:pt x="2356461" y="2661273"/>
                      <a:pt x="2364989" y="2664071"/>
                      <a:pt x="2373249" y="2670733"/>
                    </a:cubicBezTo>
                    <a:cubicBezTo>
                      <a:pt x="2396699" y="2689386"/>
                      <a:pt x="2418550" y="2709105"/>
                      <a:pt x="2441467" y="2728825"/>
                    </a:cubicBezTo>
                    <a:cubicBezTo>
                      <a:pt x="2545395" y="2818895"/>
                      <a:pt x="2648788" y="2908964"/>
                      <a:pt x="2752714" y="2999034"/>
                    </a:cubicBezTo>
                    <a:cubicBezTo>
                      <a:pt x="2763373" y="3035275"/>
                      <a:pt x="2745253" y="3055527"/>
                      <a:pt x="2709012" y="3047533"/>
                    </a:cubicBezTo>
                    <a:cubicBezTo>
                      <a:pt x="2624805" y="2975051"/>
                      <a:pt x="2540598" y="2902569"/>
                      <a:pt x="2456923" y="2830087"/>
                    </a:cubicBezTo>
                    <a:cubicBezTo>
                      <a:pt x="2418550" y="2797043"/>
                      <a:pt x="2380178" y="2764000"/>
                      <a:pt x="2341805" y="2730423"/>
                    </a:cubicBezTo>
                    <a:cubicBezTo>
                      <a:pt x="2338074" y="2727226"/>
                      <a:pt x="2334343" y="2724028"/>
                      <a:pt x="2331146" y="2720830"/>
                    </a:cubicBezTo>
                    <a:cubicBezTo>
                      <a:pt x="2317289" y="2706440"/>
                      <a:pt x="2315690" y="2687787"/>
                      <a:pt x="2326882" y="2673930"/>
                    </a:cubicBezTo>
                    <a:cubicBezTo>
                      <a:pt x="2333011" y="2666735"/>
                      <a:pt x="2340473" y="2662605"/>
                      <a:pt x="2348467" y="2661939"/>
                    </a:cubicBezTo>
                    <a:close/>
                    <a:moveTo>
                      <a:pt x="2706879" y="2613640"/>
                    </a:moveTo>
                    <a:cubicBezTo>
                      <a:pt x="2715140" y="2612108"/>
                      <a:pt x="2723934" y="2613973"/>
                      <a:pt x="2731395" y="2620102"/>
                    </a:cubicBezTo>
                    <a:cubicBezTo>
                      <a:pt x="2800147" y="2678194"/>
                      <a:pt x="2869431" y="2735754"/>
                      <a:pt x="2934985" y="2797577"/>
                    </a:cubicBezTo>
                    <a:cubicBezTo>
                      <a:pt x="2943512" y="2832752"/>
                      <a:pt x="2929122" y="2848741"/>
                      <a:pt x="2891815" y="2844477"/>
                    </a:cubicBezTo>
                    <a:cubicBezTo>
                      <a:pt x="2825729" y="2787451"/>
                      <a:pt x="2759641" y="2730424"/>
                      <a:pt x="2693555" y="2673397"/>
                    </a:cubicBezTo>
                    <a:cubicBezTo>
                      <a:pt x="2677566" y="2659541"/>
                      <a:pt x="2674901" y="2642486"/>
                      <a:pt x="2685560" y="2627563"/>
                    </a:cubicBezTo>
                    <a:cubicBezTo>
                      <a:pt x="2690890" y="2620102"/>
                      <a:pt x="2698618" y="2615172"/>
                      <a:pt x="2706879" y="2613640"/>
                    </a:cubicBezTo>
                    <a:close/>
                    <a:moveTo>
                      <a:pt x="2806542" y="2503386"/>
                    </a:moveTo>
                    <a:cubicBezTo>
                      <a:pt x="2815336" y="2503119"/>
                      <a:pt x="2824663" y="2506583"/>
                      <a:pt x="2833190" y="2514044"/>
                    </a:cubicBezTo>
                    <a:cubicBezTo>
                      <a:pt x="2894481" y="2566807"/>
                      <a:pt x="2956304" y="2620103"/>
                      <a:pt x="3017060" y="2673399"/>
                    </a:cubicBezTo>
                    <a:cubicBezTo>
                      <a:pt x="3022923" y="2678196"/>
                      <a:pt x="3027187" y="2684591"/>
                      <a:pt x="3032516" y="2689921"/>
                    </a:cubicBezTo>
                    <a:cubicBezTo>
                      <a:pt x="3036247" y="2723497"/>
                      <a:pt x="3023989" y="2736821"/>
                      <a:pt x="2990946" y="2735755"/>
                    </a:cubicBezTo>
                    <a:cubicBezTo>
                      <a:pt x="2947243" y="2703777"/>
                      <a:pt x="2908338" y="2665938"/>
                      <a:pt x="2867299" y="2630763"/>
                    </a:cubicBezTo>
                    <a:cubicBezTo>
                      <a:pt x="2840651" y="2608378"/>
                      <a:pt x="2814536" y="2585460"/>
                      <a:pt x="2788954" y="2562543"/>
                    </a:cubicBezTo>
                    <a:cubicBezTo>
                      <a:pt x="2771900" y="2547088"/>
                      <a:pt x="2770301" y="2529500"/>
                      <a:pt x="2783092" y="2515110"/>
                    </a:cubicBezTo>
                    <a:cubicBezTo>
                      <a:pt x="2789488" y="2507649"/>
                      <a:pt x="2797748" y="2503652"/>
                      <a:pt x="2806542" y="2503386"/>
                    </a:cubicBezTo>
                    <a:close/>
                    <a:moveTo>
                      <a:pt x="2975955" y="2325178"/>
                    </a:moveTo>
                    <a:cubicBezTo>
                      <a:pt x="2984549" y="2325245"/>
                      <a:pt x="2993876" y="2329375"/>
                      <a:pt x="3003735" y="2337636"/>
                    </a:cubicBezTo>
                    <a:cubicBezTo>
                      <a:pt x="3068756" y="2393596"/>
                      <a:pt x="3133777" y="2450090"/>
                      <a:pt x="3198797" y="2506583"/>
                    </a:cubicBezTo>
                    <a:cubicBezTo>
                      <a:pt x="3205193" y="2520973"/>
                      <a:pt x="3206792" y="2534830"/>
                      <a:pt x="3195067" y="2547621"/>
                    </a:cubicBezTo>
                    <a:cubicBezTo>
                      <a:pt x="3183875" y="2559879"/>
                      <a:pt x="3170018" y="2560945"/>
                      <a:pt x="3155095" y="2555082"/>
                    </a:cubicBezTo>
                    <a:cubicBezTo>
                      <a:pt x="3090074" y="2499122"/>
                      <a:pt x="3024520" y="2443162"/>
                      <a:pt x="2960033" y="2386667"/>
                    </a:cubicBezTo>
                    <a:cubicBezTo>
                      <a:pt x="2942978" y="2371745"/>
                      <a:pt x="2940313" y="2351493"/>
                      <a:pt x="2952571" y="2337103"/>
                    </a:cubicBezTo>
                    <a:cubicBezTo>
                      <a:pt x="2959500" y="2329109"/>
                      <a:pt x="2967361" y="2325111"/>
                      <a:pt x="2975955" y="2325178"/>
                    </a:cubicBezTo>
                    <a:close/>
                    <a:moveTo>
                      <a:pt x="2720003" y="2277678"/>
                    </a:moveTo>
                    <a:cubicBezTo>
                      <a:pt x="2729397" y="2278344"/>
                      <a:pt x="2739656" y="2283274"/>
                      <a:pt x="2750049" y="2292334"/>
                    </a:cubicBezTo>
                    <a:cubicBezTo>
                      <a:pt x="2867832" y="2394662"/>
                      <a:pt x="2986148" y="2496990"/>
                      <a:pt x="3103931" y="2599318"/>
                    </a:cubicBezTo>
                    <a:cubicBezTo>
                      <a:pt x="3106063" y="2600916"/>
                      <a:pt x="3108728" y="2601982"/>
                      <a:pt x="3110860" y="2603581"/>
                    </a:cubicBezTo>
                    <a:cubicBezTo>
                      <a:pt x="3131645" y="2629696"/>
                      <a:pt x="3127381" y="2655811"/>
                      <a:pt x="3101266" y="2663805"/>
                    </a:cubicBezTo>
                    <a:cubicBezTo>
                      <a:pt x="3086343" y="2668602"/>
                      <a:pt x="3075152" y="2661673"/>
                      <a:pt x="3064492" y="2653679"/>
                    </a:cubicBezTo>
                    <a:cubicBezTo>
                      <a:pt x="2984549" y="2583862"/>
                      <a:pt x="2904073" y="2514045"/>
                      <a:pt x="2824130" y="2444228"/>
                    </a:cubicBezTo>
                    <a:cubicBezTo>
                      <a:pt x="2784691" y="2410117"/>
                      <a:pt x="2745252" y="2376008"/>
                      <a:pt x="2706346" y="2341899"/>
                    </a:cubicBezTo>
                    <a:cubicBezTo>
                      <a:pt x="2684495" y="2322713"/>
                      <a:pt x="2680765" y="2304592"/>
                      <a:pt x="2695154" y="2288604"/>
                    </a:cubicBezTo>
                    <a:cubicBezTo>
                      <a:pt x="2702083" y="2280610"/>
                      <a:pt x="2710610" y="2277012"/>
                      <a:pt x="2720003" y="2277678"/>
                    </a:cubicBezTo>
                    <a:close/>
                    <a:moveTo>
                      <a:pt x="3064159" y="2222052"/>
                    </a:moveTo>
                    <a:cubicBezTo>
                      <a:pt x="3072753" y="2221319"/>
                      <a:pt x="3081813" y="2224117"/>
                      <a:pt x="3089541" y="2231045"/>
                    </a:cubicBezTo>
                    <a:cubicBezTo>
                      <a:pt x="3154563" y="2287005"/>
                      <a:pt x="3219583" y="2343500"/>
                      <a:pt x="3284071" y="2399993"/>
                    </a:cubicBezTo>
                    <a:cubicBezTo>
                      <a:pt x="3286202" y="2401592"/>
                      <a:pt x="3287802" y="2404257"/>
                      <a:pt x="3289400" y="2406388"/>
                    </a:cubicBezTo>
                    <a:cubicBezTo>
                      <a:pt x="3298461" y="2441563"/>
                      <a:pt x="3284071" y="2457019"/>
                      <a:pt x="3246231" y="2452755"/>
                    </a:cubicBezTo>
                    <a:cubicBezTo>
                      <a:pt x="3180677" y="2396262"/>
                      <a:pt x="3115123" y="2339769"/>
                      <a:pt x="3049569" y="2283275"/>
                    </a:cubicBezTo>
                    <a:cubicBezTo>
                      <a:pt x="3031982" y="2267819"/>
                      <a:pt x="3028784" y="2249698"/>
                      <a:pt x="3041575" y="2234243"/>
                    </a:cubicBezTo>
                    <a:cubicBezTo>
                      <a:pt x="3047438" y="2227048"/>
                      <a:pt x="3055565" y="2222784"/>
                      <a:pt x="3064159" y="2222052"/>
                    </a:cubicBezTo>
                    <a:close/>
                    <a:moveTo>
                      <a:pt x="3160224" y="2111130"/>
                    </a:moveTo>
                    <a:cubicBezTo>
                      <a:pt x="3168285" y="2110330"/>
                      <a:pt x="3176679" y="2112995"/>
                      <a:pt x="3184407" y="2119657"/>
                    </a:cubicBezTo>
                    <a:cubicBezTo>
                      <a:pt x="3248896" y="2175084"/>
                      <a:pt x="3313383" y="2231045"/>
                      <a:pt x="3377871" y="2287006"/>
                    </a:cubicBezTo>
                    <a:cubicBezTo>
                      <a:pt x="3381602" y="2290204"/>
                      <a:pt x="3384266" y="2294467"/>
                      <a:pt x="3387464" y="2298198"/>
                    </a:cubicBezTo>
                    <a:cubicBezTo>
                      <a:pt x="3391195" y="2332307"/>
                      <a:pt x="3379470" y="2345098"/>
                      <a:pt x="3345361" y="2344032"/>
                    </a:cubicBezTo>
                    <a:cubicBezTo>
                      <a:pt x="3292065" y="2298731"/>
                      <a:pt x="3238770" y="2253429"/>
                      <a:pt x="3186006" y="2207595"/>
                    </a:cubicBezTo>
                    <a:cubicBezTo>
                      <a:pt x="3171083" y="2194803"/>
                      <a:pt x="3156161" y="2182546"/>
                      <a:pt x="3142304" y="2169222"/>
                    </a:cubicBezTo>
                    <a:cubicBezTo>
                      <a:pt x="3126848" y="2154299"/>
                      <a:pt x="3125782" y="2137777"/>
                      <a:pt x="3138040" y="2123387"/>
                    </a:cubicBezTo>
                    <a:cubicBezTo>
                      <a:pt x="3144436" y="2116193"/>
                      <a:pt x="3152163" y="2111929"/>
                      <a:pt x="3160224" y="2111130"/>
                    </a:cubicBezTo>
                    <a:close/>
                    <a:moveTo>
                      <a:pt x="3361482" y="1912537"/>
                    </a:moveTo>
                    <a:cubicBezTo>
                      <a:pt x="3368943" y="1914336"/>
                      <a:pt x="3376004" y="1918999"/>
                      <a:pt x="3382666" y="1925128"/>
                    </a:cubicBezTo>
                    <a:cubicBezTo>
                      <a:pt x="3390128" y="1932057"/>
                      <a:pt x="3398655" y="1938452"/>
                      <a:pt x="3406649" y="1944847"/>
                    </a:cubicBezTo>
                    <a:cubicBezTo>
                      <a:pt x="3433298" y="1954974"/>
                      <a:pt x="3449820" y="1978424"/>
                      <a:pt x="3471138" y="1995478"/>
                    </a:cubicBezTo>
                    <a:cubicBezTo>
                      <a:pt x="3501516" y="2019462"/>
                      <a:pt x="3529230" y="2046643"/>
                      <a:pt x="3559075" y="2070626"/>
                    </a:cubicBezTo>
                    <a:cubicBezTo>
                      <a:pt x="3566004" y="2076488"/>
                      <a:pt x="3572932" y="2082351"/>
                      <a:pt x="3575064" y="2091411"/>
                    </a:cubicBezTo>
                    <a:cubicBezTo>
                      <a:pt x="3581992" y="2105801"/>
                      <a:pt x="3584657" y="2120191"/>
                      <a:pt x="3573465" y="2133515"/>
                    </a:cubicBezTo>
                    <a:cubicBezTo>
                      <a:pt x="3560674" y="2146838"/>
                      <a:pt x="3545752" y="2146838"/>
                      <a:pt x="3529763" y="2140443"/>
                    </a:cubicBezTo>
                    <a:cubicBezTo>
                      <a:pt x="3474336" y="2091944"/>
                      <a:pt x="3418908" y="2043978"/>
                      <a:pt x="3363480" y="1995478"/>
                    </a:cubicBezTo>
                    <a:cubicBezTo>
                      <a:pt x="3350689" y="1984286"/>
                      <a:pt x="3338431" y="1973094"/>
                      <a:pt x="3326173" y="1962435"/>
                    </a:cubicBezTo>
                    <a:cubicBezTo>
                      <a:pt x="3318712" y="1944314"/>
                      <a:pt x="3320843" y="1928326"/>
                      <a:pt x="3337898" y="1917134"/>
                    </a:cubicBezTo>
                    <a:cubicBezTo>
                      <a:pt x="3346159" y="1911805"/>
                      <a:pt x="3354020" y="1910739"/>
                      <a:pt x="3361482" y="1912537"/>
                    </a:cubicBezTo>
                    <a:close/>
                    <a:moveTo>
                      <a:pt x="3072619" y="1868302"/>
                    </a:moveTo>
                    <a:cubicBezTo>
                      <a:pt x="3081413" y="1868368"/>
                      <a:pt x="3090873" y="1872366"/>
                      <a:pt x="3100200" y="1880360"/>
                    </a:cubicBezTo>
                    <a:cubicBezTo>
                      <a:pt x="3143902" y="1917667"/>
                      <a:pt x="3187604" y="1955507"/>
                      <a:pt x="3230774" y="1993347"/>
                    </a:cubicBezTo>
                    <a:cubicBezTo>
                      <a:pt x="3248894" y="1996011"/>
                      <a:pt x="3258488" y="2010935"/>
                      <a:pt x="3270746" y="2021594"/>
                    </a:cubicBezTo>
                    <a:cubicBezTo>
                      <a:pt x="3335233" y="2077022"/>
                      <a:pt x="3398655" y="2132982"/>
                      <a:pt x="3463675" y="2187876"/>
                    </a:cubicBezTo>
                    <a:cubicBezTo>
                      <a:pt x="3468472" y="2192140"/>
                      <a:pt x="3472735" y="2196404"/>
                      <a:pt x="3473269" y="2203332"/>
                    </a:cubicBezTo>
                    <a:cubicBezTo>
                      <a:pt x="3480730" y="2217722"/>
                      <a:pt x="3482329" y="2232111"/>
                      <a:pt x="3470071" y="2245435"/>
                    </a:cubicBezTo>
                    <a:cubicBezTo>
                      <a:pt x="3458346" y="2258759"/>
                      <a:pt x="3443956" y="2258226"/>
                      <a:pt x="3428500" y="2252364"/>
                    </a:cubicBezTo>
                    <a:cubicBezTo>
                      <a:pt x="3333634" y="2169756"/>
                      <a:pt x="3238768" y="2087681"/>
                      <a:pt x="3144435" y="2005072"/>
                    </a:cubicBezTo>
                    <a:cubicBezTo>
                      <a:pt x="3142303" y="2003473"/>
                      <a:pt x="3139638" y="2001874"/>
                      <a:pt x="3137507" y="2000808"/>
                    </a:cubicBezTo>
                    <a:cubicBezTo>
                      <a:pt x="3110859" y="1977358"/>
                      <a:pt x="3084744" y="1953908"/>
                      <a:pt x="3058096" y="1930458"/>
                    </a:cubicBezTo>
                    <a:cubicBezTo>
                      <a:pt x="3039443" y="1913936"/>
                      <a:pt x="3036245" y="1895283"/>
                      <a:pt x="3049036" y="1879827"/>
                    </a:cubicBezTo>
                    <a:cubicBezTo>
                      <a:pt x="3055698" y="1872099"/>
                      <a:pt x="3063826" y="1868235"/>
                      <a:pt x="3072619" y="1868302"/>
                    </a:cubicBezTo>
                    <a:close/>
                    <a:moveTo>
                      <a:pt x="3444089" y="1807346"/>
                    </a:moveTo>
                    <a:cubicBezTo>
                      <a:pt x="3452750" y="1807612"/>
                      <a:pt x="3462077" y="1811876"/>
                      <a:pt x="3471670" y="1820136"/>
                    </a:cubicBezTo>
                    <a:cubicBezTo>
                      <a:pt x="3531895" y="1871300"/>
                      <a:pt x="3592119" y="1922465"/>
                      <a:pt x="3651810" y="1974694"/>
                    </a:cubicBezTo>
                    <a:cubicBezTo>
                      <a:pt x="3665666" y="1986952"/>
                      <a:pt x="3677392" y="2001875"/>
                      <a:pt x="3666732" y="2022127"/>
                    </a:cubicBezTo>
                    <a:cubicBezTo>
                      <a:pt x="3657139" y="2040248"/>
                      <a:pt x="3641683" y="2044511"/>
                      <a:pt x="3622497" y="2037050"/>
                    </a:cubicBezTo>
                    <a:cubicBezTo>
                      <a:pt x="3609706" y="2039182"/>
                      <a:pt x="3604910" y="2028523"/>
                      <a:pt x="3596915" y="2022127"/>
                    </a:cubicBezTo>
                    <a:cubicBezTo>
                      <a:pt x="3570268" y="2001342"/>
                      <a:pt x="3546285" y="1977892"/>
                      <a:pt x="3520170" y="1956574"/>
                    </a:cubicBezTo>
                    <a:cubicBezTo>
                      <a:pt x="3514840" y="1952843"/>
                      <a:pt x="3508978" y="1947514"/>
                      <a:pt x="3507379" y="1939519"/>
                    </a:cubicBezTo>
                    <a:cubicBezTo>
                      <a:pt x="3481263" y="1916602"/>
                      <a:pt x="3455681" y="1893685"/>
                      <a:pt x="3429566" y="1870767"/>
                    </a:cubicBezTo>
                    <a:cubicBezTo>
                      <a:pt x="3409847" y="1853180"/>
                      <a:pt x="3406649" y="1833993"/>
                      <a:pt x="3420506" y="1818537"/>
                    </a:cubicBezTo>
                    <a:cubicBezTo>
                      <a:pt x="3427435" y="1810810"/>
                      <a:pt x="3435429" y="1807079"/>
                      <a:pt x="3444089" y="1807346"/>
                    </a:cubicBezTo>
                    <a:close/>
                    <a:moveTo>
                      <a:pt x="3538622" y="1697690"/>
                    </a:moveTo>
                    <a:cubicBezTo>
                      <a:pt x="3547616" y="1697957"/>
                      <a:pt x="3557476" y="1702354"/>
                      <a:pt x="3567602" y="1710881"/>
                    </a:cubicBezTo>
                    <a:cubicBezTo>
                      <a:pt x="3627827" y="1763110"/>
                      <a:pt x="3688051" y="1815341"/>
                      <a:pt x="3748808" y="1867570"/>
                    </a:cubicBezTo>
                    <a:cubicBezTo>
                      <a:pt x="3758401" y="1876098"/>
                      <a:pt x="3766395" y="1885158"/>
                      <a:pt x="3766395" y="1900081"/>
                    </a:cubicBezTo>
                    <a:cubicBezTo>
                      <a:pt x="3765329" y="1911273"/>
                      <a:pt x="3759467" y="1921399"/>
                      <a:pt x="3747742" y="1927261"/>
                    </a:cubicBezTo>
                    <a:cubicBezTo>
                      <a:pt x="3735484" y="1933657"/>
                      <a:pt x="3723226" y="1932058"/>
                      <a:pt x="3712567" y="1923531"/>
                    </a:cubicBezTo>
                    <a:cubicBezTo>
                      <a:pt x="3696578" y="1910207"/>
                      <a:pt x="3681122" y="1896350"/>
                      <a:pt x="3665134" y="1883026"/>
                    </a:cubicBezTo>
                    <a:cubicBezTo>
                      <a:pt x="3618234" y="1842522"/>
                      <a:pt x="3571866" y="1802017"/>
                      <a:pt x="3525498" y="1761511"/>
                    </a:cubicBezTo>
                    <a:cubicBezTo>
                      <a:pt x="3505779" y="1743924"/>
                      <a:pt x="3502048" y="1724737"/>
                      <a:pt x="3514839" y="1709282"/>
                    </a:cubicBezTo>
                    <a:cubicBezTo>
                      <a:pt x="3521501" y="1701288"/>
                      <a:pt x="3529629" y="1697424"/>
                      <a:pt x="3538622" y="1697690"/>
                    </a:cubicBezTo>
                    <a:close/>
                    <a:moveTo>
                      <a:pt x="3467606" y="1451865"/>
                    </a:moveTo>
                    <a:cubicBezTo>
                      <a:pt x="3476866" y="1453198"/>
                      <a:pt x="3487392" y="1459060"/>
                      <a:pt x="3499383" y="1469453"/>
                    </a:cubicBezTo>
                    <a:cubicBezTo>
                      <a:pt x="3612371" y="1571248"/>
                      <a:pt x="3725358" y="1673041"/>
                      <a:pt x="3837811" y="1775369"/>
                    </a:cubicBezTo>
                    <a:cubicBezTo>
                      <a:pt x="3846871" y="1783363"/>
                      <a:pt x="3856998" y="1791357"/>
                      <a:pt x="3856998" y="1811077"/>
                    </a:cubicBezTo>
                    <a:cubicBezTo>
                      <a:pt x="3856464" y="1817472"/>
                      <a:pt x="3852201" y="1827598"/>
                      <a:pt x="3841542" y="1832928"/>
                    </a:cubicBezTo>
                    <a:cubicBezTo>
                      <a:pt x="3830883" y="1838790"/>
                      <a:pt x="3819691" y="1838790"/>
                      <a:pt x="3810098" y="1831862"/>
                    </a:cubicBezTo>
                    <a:cubicBezTo>
                      <a:pt x="3802103" y="1826000"/>
                      <a:pt x="3795175" y="1819604"/>
                      <a:pt x="3787713" y="1813209"/>
                    </a:cubicBezTo>
                    <a:cubicBezTo>
                      <a:pt x="3677924" y="1714079"/>
                      <a:pt x="3568135" y="1614949"/>
                      <a:pt x="3458346" y="1515820"/>
                    </a:cubicBezTo>
                    <a:cubicBezTo>
                      <a:pt x="3434363" y="1493969"/>
                      <a:pt x="3429566" y="1476915"/>
                      <a:pt x="3443423" y="1461458"/>
                    </a:cubicBezTo>
                    <a:cubicBezTo>
                      <a:pt x="3450352" y="1453730"/>
                      <a:pt x="3458346" y="1450533"/>
                      <a:pt x="3467606" y="1451865"/>
                    </a:cubicBezTo>
                    <a:close/>
                    <a:moveTo>
                      <a:pt x="3419707" y="1000785"/>
                    </a:moveTo>
                    <a:cubicBezTo>
                      <a:pt x="3415044" y="1000851"/>
                      <a:pt x="3410380" y="1004183"/>
                      <a:pt x="3403985" y="1011110"/>
                    </a:cubicBezTo>
                    <a:cubicBezTo>
                      <a:pt x="3123651" y="1321824"/>
                      <a:pt x="2842783" y="1632002"/>
                      <a:pt x="2562448" y="1942182"/>
                    </a:cubicBezTo>
                    <a:cubicBezTo>
                      <a:pt x="2348733" y="2178814"/>
                      <a:pt x="2135018" y="2415446"/>
                      <a:pt x="1920770" y="2652078"/>
                    </a:cubicBezTo>
                    <a:cubicBezTo>
                      <a:pt x="1889858" y="2686187"/>
                      <a:pt x="1872271" y="2725093"/>
                      <a:pt x="1871738" y="2775191"/>
                    </a:cubicBezTo>
                    <a:cubicBezTo>
                      <a:pt x="1871205" y="2825289"/>
                      <a:pt x="1892523" y="2870057"/>
                      <a:pt x="1933028" y="2907364"/>
                    </a:cubicBezTo>
                    <a:cubicBezTo>
                      <a:pt x="2066266" y="3027279"/>
                      <a:pt x="2198972" y="3147727"/>
                      <a:pt x="2332211" y="3267642"/>
                    </a:cubicBezTo>
                    <a:cubicBezTo>
                      <a:pt x="2415885" y="3342789"/>
                      <a:pt x="2518745" y="3337992"/>
                      <a:pt x="2593892" y="3254851"/>
                    </a:cubicBezTo>
                    <a:cubicBezTo>
                      <a:pt x="2690891" y="3147194"/>
                      <a:pt x="2787889" y="3040070"/>
                      <a:pt x="2884887" y="2932946"/>
                    </a:cubicBezTo>
                    <a:cubicBezTo>
                      <a:pt x="3281938" y="2493791"/>
                      <a:pt x="3678990" y="2054635"/>
                      <a:pt x="4076575" y="1615480"/>
                    </a:cubicBezTo>
                    <a:cubicBezTo>
                      <a:pt x="4086168" y="1604288"/>
                      <a:pt x="4088300" y="1599492"/>
                      <a:pt x="4076042" y="1588300"/>
                    </a:cubicBezTo>
                    <a:cubicBezTo>
                      <a:pt x="3862327" y="1395905"/>
                      <a:pt x="3648612" y="1203508"/>
                      <a:pt x="3435429" y="1010045"/>
                    </a:cubicBezTo>
                    <a:cubicBezTo>
                      <a:pt x="3429034" y="1003916"/>
                      <a:pt x="3424371" y="1000717"/>
                      <a:pt x="3419707" y="1000785"/>
                    </a:cubicBezTo>
                    <a:close/>
                    <a:moveTo>
                      <a:pt x="3413644" y="901588"/>
                    </a:moveTo>
                    <a:cubicBezTo>
                      <a:pt x="3418374" y="901456"/>
                      <a:pt x="3423171" y="904521"/>
                      <a:pt x="3429567" y="910383"/>
                    </a:cubicBezTo>
                    <a:cubicBezTo>
                      <a:pt x="3677924" y="1135290"/>
                      <a:pt x="3926281" y="1359664"/>
                      <a:pt x="4175171" y="1583503"/>
                    </a:cubicBezTo>
                    <a:cubicBezTo>
                      <a:pt x="4186896" y="1594163"/>
                      <a:pt x="4185830" y="1599492"/>
                      <a:pt x="4175704" y="1610684"/>
                    </a:cubicBezTo>
                    <a:cubicBezTo>
                      <a:pt x="3664600" y="2175617"/>
                      <a:pt x="3154029" y="2740549"/>
                      <a:pt x="2642924" y="3305482"/>
                    </a:cubicBezTo>
                    <a:cubicBezTo>
                      <a:pt x="2545394" y="3413139"/>
                      <a:pt x="2395100" y="3421133"/>
                      <a:pt x="2287976" y="3324135"/>
                    </a:cubicBezTo>
                    <a:cubicBezTo>
                      <a:pt x="2153139" y="3202622"/>
                      <a:pt x="2018834" y="3081108"/>
                      <a:pt x="1883996" y="2959594"/>
                    </a:cubicBezTo>
                    <a:cubicBezTo>
                      <a:pt x="1828569" y="2907364"/>
                      <a:pt x="1800855" y="2845542"/>
                      <a:pt x="1800855" y="2760269"/>
                    </a:cubicBezTo>
                    <a:cubicBezTo>
                      <a:pt x="1801388" y="2709105"/>
                      <a:pt x="1823772" y="2653678"/>
                      <a:pt x="1866409" y="2606778"/>
                    </a:cubicBezTo>
                    <a:cubicBezTo>
                      <a:pt x="2186715" y="2252895"/>
                      <a:pt x="2507021" y="1898480"/>
                      <a:pt x="2826794" y="1544600"/>
                    </a:cubicBezTo>
                    <a:cubicBezTo>
                      <a:pt x="3017592" y="1333549"/>
                      <a:pt x="3208390" y="1123032"/>
                      <a:pt x="3398122" y="911982"/>
                    </a:cubicBezTo>
                    <a:cubicBezTo>
                      <a:pt x="3404251" y="905054"/>
                      <a:pt x="3408914" y="901723"/>
                      <a:pt x="3413644" y="901588"/>
                    </a:cubicBezTo>
                    <a:close/>
                    <a:moveTo>
                      <a:pt x="3446622" y="577819"/>
                    </a:moveTo>
                    <a:cubicBezTo>
                      <a:pt x="3456082" y="577286"/>
                      <a:pt x="3465808" y="582615"/>
                      <a:pt x="3478066" y="593807"/>
                    </a:cubicBezTo>
                    <a:cubicBezTo>
                      <a:pt x="3642749" y="742503"/>
                      <a:pt x="3806899" y="891197"/>
                      <a:pt x="3971582" y="1039359"/>
                    </a:cubicBezTo>
                    <a:cubicBezTo>
                      <a:pt x="4142661" y="1193916"/>
                      <a:pt x="4314273" y="1348474"/>
                      <a:pt x="4485351" y="1503031"/>
                    </a:cubicBezTo>
                    <a:cubicBezTo>
                      <a:pt x="4496010" y="1513157"/>
                      <a:pt x="4507735" y="1521684"/>
                      <a:pt x="4507735" y="1539805"/>
                    </a:cubicBezTo>
                    <a:cubicBezTo>
                      <a:pt x="4507202" y="1547799"/>
                      <a:pt x="4502406" y="1556326"/>
                      <a:pt x="4495477" y="1563788"/>
                    </a:cubicBezTo>
                    <a:cubicBezTo>
                      <a:pt x="4473093" y="1588302"/>
                      <a:pt x="4450709" y="1613351"/>
                      <a:pt x="4428325" y="1637866"/>
                    </a:cubicBezTo>
                    <a:cubicBezTo>
                      <a:pt x="4406474" y="1661849"/>
                      <a:pt x="4393150" y="1662915"/>
                      <a:pt x="4368634" y="1640531"/>
                    </a:cubicBezTo>
                    <a:cubicBezTo>
                      <a:pt x="4223670" y="1509959"/>
                      <a:pt x="4078706" y="1378852"/>
                      <a:pt x="3933742" y="1247744"/>
                    </a:cubicBezTo>
                    <a:cubicBezTo>
                      <a:pt x="3742412" y="1075067"/>
                      <a:pt x="3551080" y="902389"/>
                      <a:pt x="3359750" y="729179"/>
                    </a:cubicBezTo>
                    <a:cubicBezTo>
                      <a:pt x="3332036" y="704129"/>
                      <a:pt x="3331503" y="691871"/>
                      <a:pt x="3356552" y="663624"/>
                    </a:cubicBezTo>
                    <a:cubicBezTo>
                      <a:pt x="3376804" y="641240"/>
                      <a:pt x="3396523" y="619389"/>
                      <a:pt x="3416776" y="597005"/>
                    </a:cubicBezTo>
                    <a:cubicBezTo>
                      <a:pt x="3427968" y="584747"/>
                      <a:pt x="3437162" y="578352"/>
                      <a:pt x="3446622" y="577819"/>
                    </a:cubicBezTo>
                    <a:close/>
                    <a:moveTo>
                      <a:pt x="4352179" y="270038"/>
                    </a:moveTo>
                    <a:cubicBezTo>
                      <a:pt x="4356909" y="270038"/>
                      <a:pt x="4361706" y="272969"/>
                      <a:pt x="4367568" y="278299"/>
                    </a:cubicBezTo>
                    <a:cubicBezTo>
                      <a:pt x="4492813" y="391817"/>
                      <a:pt x="4618057" y="504805"/>
                      <a:pt x="4743302" y="617790"/>
                    </a:cubicBezTo>
                    <a:cubicBezTo>
                      <a:pt x="4754494" y="627917"/>
                      <a:pt x="4756093" y="634846"/>
                      <a:pt x="4745434" y="646571"/>
                    </a:cubicBezTo>
                    <a:cubicBezTo>
                      <a:pt x="4580750" y="828309"/>
                      <a:pt x="4416067" y="1010046"/>
                      <a:pt x="4251917" y="1192318"/>
                    </a:cubicBezTo>
                    <a:cubicBezTo>
                      <a:pt x="4247120" y="1197648"/>
                      <a:pt x="4243390" y="1203510"/>
                      <a:pt x="4234329" y="1204576"/>
                    </a:cubicBezTo>
                    <a:cubicBezTo>
                      <a:pt x="4231132" y="1201911"/>
                      <a:pt x="4226868" y="1199247"/>
                      <a:pt x="4223137" y="1196049"/>
                    </a:cubicBezTo>
                    <a:cubicBezTo>
                      <a:pt x="4096827" y="1081996"/>
                      <a:pt x="3970516" y="967944"/>
                      <a:pt x="3844206" y="853891"/>
                    </a:cubicBezTo>
                    <a:cubicBezTo>
                      <a:pt x="3832481" y="843231"/>
                      <a:pt x="3833547" y="835770"/>
                      <a:pt x="3843673" y="825111"/>
                    </a:cubicBezTo>
                    <a:cubicBezTo>
                      <a:pt x="4008356" y="643373"/>
                      <a:pt x="4173039" y="461635"/>
                      <a:pt x="4337190" y="279364"/>
                    </a:cubicBezTo>
                    <a:cubicBezTo>
                      <a:pt x="4342786" y="272969"/>
                      <a:pt x="4347449" y="270038"/>
                      <a:pt x="4352179" y="270038"/>
                    </a:cubicBezTo>
                    <a:close/>
                    <a:moveTo>
                      <a:pt x="4381958" y="29"/>
                    </a:moveTo>
                    <a:cubicBezTo>
                      <a:pt x="4390885" y="-437"/>
                      <a:pt x="4400078" y="4626"/>
                      <a:pt x="4411803" y="15018"/>
                    </a:cubicBezTo>
                    <a:cubicBezTo>
                      <a:pt x="4571691" y="159450"/>
                      <a:pt x="4731577" y="303348"/>
                      <a:pt x="4891464" y="447779"/>
                    </a:cubicBezTo>
                    <a:cubicBezTo>
                      <a:pt x="4926639" y="479223"/>
                      <a:pt x="4961814" y="511200"/>
                      <a:pt x="4996989" y="542645"/>
                    </a:cubicBezTo>
                    <a:cubicBezTo>
                      <a:pt x="5005516" y="550106"/>
                      <a:pt x="5012978" y="558100"/>
                      <a:pt x="5018840" y="567694"/>
                    </a:cubicBezTo>
                    <a:cubicBezTo>
                      <a:pt x="5018307" y="574622"/>
                      <a:pt x="5018307" y="582083"/>
                      <a:pt x="5018307" y="589012"/>
                    </a:cubicBezTo>
                    <a:cubicBezTo>
                      <a:pt x="4991127" y="619390"/>
                      <a:pt x="4963946" y="649769"/>
                      <a:pt x="4936232" y="679614"/>
                    </a:cubicBezTo>
                    <a:cubicBezTo>
                      <a:pt x="4918112" y="699333"/>
                      <a:pt x="4902123" y="700399"/>
                      <a:pt x="4882404" y="682812"/>
                    </a:cubicBezTo>
                    <a:cubicBezTo>
                      <a:pt x="4684144" y="503739"/>
                      <a:pt x="4486418" y="325199"/>
                      <a:pt x="4288690" y="146126"/>
                    </a:cubicBezTo>
                    <a:cubicBezTo>
                      <a:pt x="4268971" y="128005"/>
                      <a:pt x="4268438" y="112550"/>
                      <a:pt x="4286559" y="92297"/>
                    </a:cubicBezTo>
                    <a:cubicBezTo>
                      <a:pt x="4308943" y="67249"/>
                      <a:pt x="4331327" y="42733"/>
                      <a:pt x="4353711" y="18217"/>
                    </a:cubicBezTo>
                    <a:cubicBezTo>
                      <a:pt x="4364370" y="6492"/>
                      <a:pt x="4373031" y="496"/>
                      <a:pt x="4381958" y="29"/>
                    </a:cubicBezTo>
                    <a:close/>
                  </a:path>
                </a:pathLst>
              </a:custGeom>
              <a:solidFill>
                <a:srgbClr val="A7A7A7"/>
              </a:solidFill>
              <a:ln w="5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6" name="Rectangle 7">
              <a:extLst>
                <a:ext uri="{FF2B5EF4-FFF2-40B4-BE49-F238E27FC236}">
                  <a16:creationId xmlns:a16="http://schemas.microsoft.com/office/drawing/2014/main" id="{FCE7AC43-771B-4F7D-BBE7-8C77BB3437AF}"/>
                </a:ext>
              </a:extLst>
            </p:cNvPr>
            <p:cNvSpPr/>
            <p:nvPr/>
          </p:nvSpPr>
          <p:spPr>
            <a:xfrm>
              <a:off x="3872050" y="6403508"/>
              <a:ext cx="4138915" cy="43740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52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2B47BCB-5E3D-48D1-A6DD-C2CA6A32A996}"/>
              </a:ext>
            </a:extLst>
          </p:cNvPr>
          <p:cNvGrpSpPr/>
          <p:nvPr/>
        </p:nvGrpSpPr>
        <p:grpSpPr>
          <a:xfrm>
            <a:off x="6295580" y="3240703"/>
            <a:ext cx="771380" cy="3425190"/>
            <a:chOff x="2885326" y="0"/>
            <a:chExt cx="1534649" cy="6814368"/>
          </a:xfrm>
          <a:solidFill>
            <a:schemeClr val="accent1"/>
          </a:solidFill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16F926B-5DBE-4EA4-853B-FA1E08A576D9}"/>
                </a:ext>
              </a:extLst>
            </p:cNvPr>
            <p:cNvSpPr/>
            <p:nvPr/>
          </p:nvSpPr>
          <p:spPr>
            <a:xfrm>
              <a:off x="3381110" y="4795622"/>
              <a:ext cx="455049" cy="78938"/>
            </a:xfrm>
            <a:custGeom>
              <a:avLst/>
              <a:gdLst>
                <a:gd name="connsiteX0" fmla="*/ 410738 w 455049"/>
                <a:gd name="connsiteY0" fmla="*/ 268 h 78938"/>
                <a:gd name="connsiteX1" fmla="*/ 454575 w 455049"/>
                <a:gd name="connsiteY1" fmla="*/ 34344 h 78938"/>
                <a:gd name="connsiteX2" fmla="*/ 427948 w 455049"/>
                <a:gd name="connsiteY2" fmla="*/ 74841 h 78938"/>
                <a:gd name="connsiteX3" fmla="*/ 390790 w 455049"/>
                <a:gd name="connsiteY3" fmla="*/ 78866 h 78938"/>
                <a:gd name="connsiteX4" fmla="*/ 39499 w 455049"/>
                <a:gd name="connsiteY4" fmla="*/ 77667 h 78938"/>
                <a:gd name="connsiteX5" fmla="*/ 29 w 455049"/>
                <a:gd name="connsiteY5" fmla="*/ 38368 h 78938"/>
                <a:gd name="connsiteX6" fmla="*/ 43266 w 455049"/>
                <a:gd name="connsiteY6" fmla="*/ 439 h 78938"/>
                <a:gd name="connsiteX7" fmla="*/ 410738 w 455049"/>
                <a:gd name="connsiteY7" fmla="*/ 268 h 7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049" h="78938">
                  <a:moveTo>
                    <a:pt x="410738" y="268"/>
                  </a:moveTo>
                  <a:cubicBezTo>
                    <a:pt x="433684" y="354"/>
                    <a:pt x="451236" y="9515"/>
                    <a:pt x="454575" y="34344"/>
                  </a:cubicBezTo>
                  <a:cubicBezTo>
                    <a:pt x="457315" y="54636"/>
                    <a:pt x="448154" y="69619"/>
                    <a:pt x="427948" y="74841"/>
                  </a:cubicBezTo>
                  <a:cubicBezTo>
                    <a:pt x="415961" y="77923"/>
                    <a:pt x="403204" y="78866"/>
                    <a:pt x="390790" y="78866"/>
                  </a:cubicBezTo>
                  <a:cubicBezTo>
                    <a:pt x="281712" y="79122"/>
                    <a:pt x="47461" y="78694"/>
                    <a:pt x="39499" y="77667"/>
                  </a:cubicBezTo>
                  <a:cubicBezTo>
                    <a:pt x="16296" y="74841"/>
                    <a:pt x="971" y="62940"/>
                    <a:pt x="29" y="38368"/>
                  </a:cubicBezTo>
                  <a:cubicBezTo>
                    <a:pt x="-827" y="17049"/>
                    <a:pt x="17324" y="696"/>
                    <a:pt x="43266" y="439"/>
                  </a:cubicBezTo>
                  <a:cubicBezTo>
                    <a:pt x="104997" y="-245"/>
                    <a:pt x="349950" y="11"/>
                    <a:pt x="410738" y="268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C779628-D7E5-475B-875F-93D717D55A48}"/>
                </a:ext>
              </a:extLst>
            </p:cNvPr>
            <p:cNvSpPr/>
            <p:nvPr/>
          </p:nvSpPr>
          <p:spPr>
            <a:xfrm>
              <a:off x="2885326" y="0"/>
              <a:ext cx="1534649" cy="6814368"/>
            </a:xfrm>
            <a:custGeom>
              <a:avLst/>
              <a:gdLst>
                <a:gd name="connsiteX0" fmla="*/ 0 w 1534649"/>
                <a:gd name="connsiteY0" fmla="*/ 5406518 h 6814368"/>
                <a:gd name="connsiteX1" fmla="*/ 72176 w 1534649"/>
                <a:gd name="connsiteY1" fmla="*/ 5363281 h 6814368"/>
                <a:gd name="connsiteX2" fmla="*/ 269440 w 1534649"/>
                <a:gd name="connsiteY2" fmla="*/ 5363624 h 6814368"/>
                <a:gd name="connsiteX3" fmla="*/ 269697 w 1534649"/>
                <a:gd name="connsiteY3" fmla="*/ 2674877 h 6814368"/>
                <a:gd name="connsiteX4" fmla="*/ 435796 w 1534649"/>
                <a:gd name="connsiteY4" fmla="*/ 2512203 h 6814368"/>
                <a:gd name="connsiteX5" fmla="*/ 552065 w 1534649"/>
                <a:gd name="connsiteY5" fmla="*/ 2512117 h 6814368"/>
                <a:gd name="connsiteX6" fmla="*/ 552065 w 1534649"/>
                <a:gd name="connsiteY6" fmla="*/ 2372817 h 6814368"/>
                <a:gd name="connsiteX7" fmla="*/ 495557 w 1534649"/>
                <a:gd name="connsiteY7" fmla="*/ 2372817 h 6814368"/>
                <a:gd name="connsiteX8" fmla="*/ 595559 w 1534649"/>
                <a:gd name="connsiteY8" fmla="*/ 1853801 h 6814368"/>
                <a:gd name="connsiteX9" fmla="*/ 701211 w 1534649"/>
                <a:gd name="connsiteY9" fmla="*/ 1732908 h 6814368"/>
                <a:gd name="connsiteX10" fmla="*/ 734345 w 1534649"/>
                <a:gd name="connsiteY10" fmla="*/ 1683763 h 6814368"/>
                <a:gd name="connsiteX11" fmla="*/ 735116 w 1534649"/>
                <a:gd name="connsiteY11" fmla="*/ 252402 h 6814368"/>
                <a:gd name="connsiteX12" fmla="*/ 759175 w 1534649"/>
                <a:gd name="connsiteY12" fmla="*/ 118838 h 6814368"/>
                <a:gd name="connsiteX13" fmla="*/ 800442 w 1534649"/>
                <a:gd name="connsiteY13" fmla="*/ 0 h 6814368"/>
                <a:gd name="connsiteX14" fmla="*/ 800442 w 1534649"/>
                <a:gd name="connsiteY14" fmla="*/ 27655 h 6814368"/>
                <a:gd name="connsiteX15" fmla="*/ 799929 w 1534649"/>
                <a:gd name="connsiteY15" fmla="*/ 1684619 h 6814368"/>
                <a:gd name="connsiteX16" fmla="*/ 830152 w 1534649"/>
                <a:gd name="connsiteY16" fmla="*/ 1732651 h 6814368"/>
                <a:gd name="connsiteX17" fmla="*/ 944281 w 1534649"/>
                <a:gd name="connsiteY17" fmla="*/ 1877431 h 6814368"/>
                <a:gd name="connsiteX18" fmla="*/ 1033580 w 1534649"/>
                <a:gd name="connsiteY18" fmla="*/ 2343792 h 6814368"/>
                <a:gd name="connsiteX19" fmla="*/ 1037091 w 1534649"/>
                <a:gd name="connsiteY19" fmla="*/ 2370248 h 6814368"/>
                <a:gd name="connsiteX20" fmla="*/ 983579 w 1534649"/>
                <a:gd name="connsiteY20" fmla="*/ 2370248 h 6814368"/>
                <a:gd name="connsiteX21" fmla="*/ 983579 w 1534649"/>
                <a:gd name="connsiteY21" fmla="*/ 2510405 h 6814368"/>
                <a:gd name="connsiteX22" fmla="*/ 1006268 w 1534649"/>
                <a:gd name="connsiteY22" fmla="*/ 2511860 h 6814368"/>
                <a:gd name="connsiteX23" fmla="*/ 1102931 w 1534649"/>
                <a:gd name="connsiteY23" fmla="*/ 2513487 h 6814368"/>
                <a:gd name="connsiteX24" fmla="*/ 1265006 w 1534649"/>
                <a:gd name="connsiteY24" fmla="*/ 2682069 h 6814368"/>
                <a:gd name="connsiteX25" fmla="*/ 1265262 w 1534649"/>
                <a:gd name="connsiteY25" fmla="*/ 5363709 h 6814368"/>
                <a:gd name="connsiteX26" fmla="*/ 1311753 w 1534649"/>
                <a:gd name="connsiteY26" fmla="*/ 5363709 h 6814368"/>
                <a:gd name="connsiteX27" fmla="*/ 1470146 w 1534649"/>
                <a:gd name="connsiteY27" fmla="*/ 5363967 h 6814368"/>
                <a:gd name="connsiteX28" fmla="*/ 1533846 w 1534649"/>
                <a:gd name="connsiteY28" fmla="*/ 5426382 h 6814368"/>
                <a:gd name="connsiteX29" fmla="*/ 1534103 w 1534649"/>
                <a:gd name="connsiteY29" fmla="*/ 5566025 h 6814368"/>
                <a:gd name="connsiteX30" fmla="*/ 1466550 w 1534649"/>
                <a:gd name="connsiteY30" fmla="*/ 5632892 h 6814368"/>
                <a:gd name="connsiteX31" fmla="*/ 1117486 w 1534649"/>
                <a:gd name="connsiteY31" fmla="*/ 5632550 h 6814368"/>
                <a:gd name="connsiteX32" fmla="*/ 1078444 w 1534649"/>
                <a:gd name="connsiteY32" fmla="*/ 5667140 h 6814368"/>
                <a:gd name="connsiteX33" fmla="*/ 1084523 w 1534649"/>
                <a:gd name="connsiteY33" fmla="*/ 6495665 h 6814368"/>
                <a:gd name="connsiteX34" fmla="*/ 1122880 w 1534649"/>
                <a:gd name="connsiteY34" fmla="*/ 6534022 h 6814368"/>
                <a:gd name="connsiteX35" fmla="*/ 1224936 w 1534649"/>
                <a:gd name="connsiteY35" fmla="*/ 6534279 h 6814368"/>
                <a:gd name="connsiteX36" fmla="*/ 1284612 w 1534649"/>
                <a:gd name="connsiteY36" fmla="*/ 6593954 h 6814368"/>
                <a:gd name="connsiteX37" fmla="*/ 1284869 w 1534649"/>
                <a:gd name="connsiteY37" fmla="*/ 6749693 h 6814368"/>
                <a:gd name="connsiteX38" fmla="*/ 1218601 w 1534649"/>
                <a:gd name="connsiteY38" fmla="*/ 6814164 h 6814368"/>
                <a:gd name="connsiteX39" fmla="*/ 321752 w 1534649"/>
                <a:gd name="connsiteY39" fmla="*/ 6814250 h 6814368"/>
                <a:gd name="connsiteX40" fmla="*/ 247265 w 1534649"/>
                <a:gd name="connsiteY40" fmla="*/ 6740361 h 6814368"/>
                <a:gd name="connsiteX41" fmla="*/ 247265 w 1534649"/>
                <a:gd name="connsiteY41" fmla="*/ 6606112 h 6814368"/>
                <a:gd name="connsiteX42" fmla="*/ 320468 w 1534649"/>
                <a:gd name="connsiteY42" fmla="*/ 6533936 h 6814368"/>
                <a:gd name="connsiteX43" fmla="*/ 409083 w 1534649"/>
                <a:gd name="connsiteY43" fmla="*/ 6534193 h 6814368"/>
                <a:gd name="connsiteX44" fmla="*/ 436652 w 1534649"/>
                <a:gd name="connsiteY44" fmla="*/ 6507224 h 6814368"/>
                <a:gd name="connsiteX45" fmla="*/ 442731 w 1534649"/>
                <a:gd name="connsiteY45" fmla="*/ 5632807 h 6814368"/>
                <a:gd name="connsiteX46" fmla="*/ 407028 w 1534649"/>
                <a:gd name="connsiteY46" fmla="*/ 5632807 h 6814368"/>
                <a:gd name="connsiteX47" fmla="*/ 74060 w 1534649"/>
                <a:gd name="connsiteY47" fmla="*/ 5633235 h 6814368"/>
                <a:gd name="connsiteX48" fmla="*/ 0 w 1534649"/>
                <a:gd name="connsiteY48" fmla="*/ 5589142 h 6814368"/>
                <a:gd name="connsiteX49" fmla="*/ 0 w 1534649"/>
                <a:gd name="connsiteY49" fmla="*/ 5406518 h 6814368"/>
                <a:gd name="connsiteX50" fmla="*/ 1134181 w 1534649"/>
                <a:gd name="connsiteY50" fmla="*/ 5325181 h 6814368"/>
                <a:gd name="connsiteX51" fmla="*/ 1133154 w 1534649"/>
                <a:gd name="connsiteY51" fmla="*/ 2694312 h 6814368"/>
                <a:gd name="connsiteX52" fmla="*/ 1082554 w 1534649"/>
                <a:gd name="connsiteY52" fmla="*/ 2644055 h 6814368"/>
                <a:gd name="connsiteX53" fmla="*/ 462508 w 1534649"/>
                <a:gd name="connsiteY53" fmla="*/ 2644055 h 6814368"/>
                <a:gd name="connsiteX54" fmla="*/ 401206 w 1534649"/>
                <a:gd name="connsiteY54" fmla="*/ 2704758 h 6814368"/>
                <a:gd name="connsiteX55" fmla="*/ 401206 w 1534649"/>
                <a:gd name="connsiteY55" fmla="*/ 5325181 h 6814368"/>
                <a:gd name="connsiteX56" fmla="*/ 1134181 w 1534649"/>
                <a:gd name="connsiteY56" fmla="*/ 5325181 h 6814368"/>
                <a:gd name="connsiteX57" fmla="*/ 993254 w 1534649"/>
                <a:gd name="connsiteY57" fmla="*/ 6527943 h 6814368"/>
                <a:gd name="connsiteX58" fmla="*/ 988888 w 1534649"/>
                <a:gd name="connsiteY58" fmla="*/ 5635376 h 6814368"/>
                <a:gd name="connsiteX59" fmla="*/ 809176 w 1534649"/>
                <a:gd name="connsiteY59" fmla="*/ 5635376 h 6814368"/>
                <a:gd name="connsiteX60" fmla="*/ 809176 w 1534649"/>
                <a:gd name="connsiteY60" fmla="*/ 6527943 h 6814368"/>
                <a:gd name="connsiteX61" fmla="*/ 993254 w 1534649"/>
                <a:gd name="connsiteY61" fmla="*/ 6527943 h 6814368"/>
                <a:gd name="connsiteX62" fmla="*/ 531260 w 1534649"/>
                <a:gd name="connsiteY62" fmla="*/ 5634948 h 6814368"/>
                <a:gd name="connsiteX63" fmla="*/ 529033 w 1534649"/>
                <a:gd name="connsiteY63" fmla="*/ 6526744 h 6814368"/>
                <a:gd name="connsiteX64" fmla="*/ 713112 w 1534649"/>
                <a:gd name="connsiteY64" fmla="*/ 6526744 h 6814368"/>
                <a:gd name="connsiteX65" fmla="*/ 713112 w 1534649"/>
                <a:gd name="connsiteY65" fmla="*/ 5634948 h 6814368"/>
                <a:gd name="connsiteX66" fmla="*/ 531260 w 1534649"/>
                <a:gd name="connsiteY66" fmla="*/ 5634948 h 6814368"/>
                <a:gd name="connsiteX67" fmla="*/ 91611 w 1534649"/>
                <a:gd name="connsiteY67" fmla="*/ 5458146 h 6814368"/>
                <a:gd name="connsiteX68" fmla="*/ 91269 w 1534649"/>
                <a:gd name="connsiteY68" fmla="*/ 5510031 h 6814368"/>
                <a:gd name="connsiteX69" fmla="*/ 123547 w 1534649"/>
                <a:gd name="connsiteY69" fmla="*/ 5541795 h 6814368"/>
                <a:gd name="connsiteX70" fmla="*/ 1409614 w 1534649"/>
                <a:gd name="connsiteY70" fmla="*/ 5541282 h 6814368"/>
                <a:gd name="connsiteX71" fmla="*/ 1437697 w 1534649"/>
                <a:gd name="connsiteY71" fmla="*/ 5541282 h 6814368"/>
                <a:gd name="connsiteX72" fmla="*/ 1437697 w 1534649"/>
                <a:gd name="connsiteY72" fmla="*/ 5458146 h 6814368"/>
                <a:gd name="connsiteX73" fmla="*/ 91611 w 1534649"/>
                <a:gd name="connsiteY73" fmla="*/ 5458146 h 6814368"/>
                <a:gd name="connsiteX74" fmla="*/ 926643 w 1534649"/>
                <a:gd name="connsiteY74" fmla="*/ 2275298 h 6814368"/>
                <a:gd name="connsiteX75" fmla="*/ 848046 w 1534649"/>
                <a:gd name="connsiteY75" fmla="*/ 1871695 h 6814368"/>
                <a:gd name="connsiteX76" fmla="*/ 811658 w 1534649"/>
                <a:gd name="connsiteY76" fmla="*/ 1823663 h 6814368"/>
                <a:gd name="connsiteX77" fmla="*/ 681348 w 1534649"/>
                <a:gd name="connsiteY77" fmla="*/ 1889760 h 6814368"/>
                <a:gd name="connsiteX78" fmla="*/ 607545 w 1534649"/>
                <a:gd name="connsiteY78" fmla="*/ 2275298 h 6814368"/>
                <a:gd name="connsiteX79" fmla="*/ 926643 w 1534649"/>
                <a:gd name="connsiteY79" fmla="*/ 2275298 h 6814368"/>
                <a:gd name="connsiteX80" fmla="*/ 340674 w 1534649"/>
                <a:gd name="connsiteY80" fmla="*/ 6626746 h 6814368"/>
                <a:gd name="connsiteX81" fmla="*/ 340674 w 1534649"/>
                <a:gd name="connsiteY81" fmla="*/ 6720926 h 6814368"/>
                <a:gd name="connsiteX82" fmla="*/ 1191631 w 1534649"/>
                <a:gd name="connsiteY82" fmla="*/ 6720926 h 6814368"/>
                <a:gd name="connsiteX83" fmla="*/ 1191631 w 1534649"/>
                <a:gd name="connsiteY83" fmla="*/ 6626746 h 6814368"/>
                <a:gd name="connsiteX84" fmla="*/ 340674 w 1534649"/>
                <a:gd name="connsiteY84" fmla="*/ 6626746 h 6814368"/>
                <a:gd name="connsiteX85" fmla="*/ 649840 w 1534649"/>
                <a:gd name="connsiteY85" fmla="*/ 2492767 h 6814368"/>
                <a:gd name="connsiteX86" fmla="*/ 884776 w 1534649"/>
                <a:gd name="connsiteY86" fmla="*/ 2492767 h 6814368"/>
                <a:gd name="connsiteX87" fmla="*/ 884776 w 1534649"/>
                <a:gd name="connsiteY87" fmla="*/ 2372988 h 6814368"/>
                <a:gd name="connsiteX88" fmla="*/ 649840 w 1534649"/>
                <a:gd name="connsiteY88" fmla="*/ 2372988 h 6814368"/>
                <a:gd name="connsiteX89" fmla="*/ 649840 w 1534649"/>
                <a:gd name="connsiteY89" fmla="*/ 2492767 h 681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34649" h="6814368">
                  <a:moveTo>
                    <a:pt x="0" y="5406518"/>
                  </a:moveTo>
                  <a:cubicBezTo>
                    <a:pt x="12928" y="5373556"/>
                    <a:pt x="38100" y="5362597"/>
                    <a:pt x="72176" y="5363281"/>
                  </a:cubicBezTo>
                  <a:cubicBezTo>
                    <a:pt x="136475" y="5364480"/>
                    <a:pt x="200774" y="5363624"/>
                    <a:pt x="269440" y="5363624"/>
                  </a:cubicBezTo>
                  <a:cubicBezTo>
                    <a:pt x="269440" y="5349583"/>
                    <a:pt x="269269" y="2687377"/>
                    <a:pt x="269697" y="2674877"/>
                  </a:cubicBezTo>
                  <a:cubicBezTo>
                    <a:pt x="273378" y="2576074"/>
                    <a:pt x="336736" y="2513829"/>
                    <a:pt x="435796" y="2512203"/>
                  </a:cubicBezTo>
                  <a:cubicBezTo>
                    <a:pt x="473981" y="2511604"/>
                    <a:pt x="512252" y="2512117"/>
                    <a:pt x="552065" y="2512117"/>
                  </a:cubicBezTo>
                  <a:cubicBezTo>
                    <a:pt x="552065" y="2464771"/>
                    <a:pt x="552065" y="2420420"/>
                    <a:pt x="552065" y="2372817"/>
                  </a:cubicBezTo>
                  <a:cubicBezTo>
                    <a:pt x="534256" y="2372817"/>
                    <a:pt x="516961" y="2372817"/>
                    <a:pt x="495557" y="2372817"/>
                  </a:cubicBezTo>
                  <a:cubicBezTo>
                    <a:pt x="506345" y="2315795"/>
                    <a:pt x="572271" y="1972210"/>
                    <a:pt x="595559" y="1853801"/>
                  </a:cubicBezTo>
                  <a:cubicBezTo>
                    <a:pt x="607460" y="1793440"/>
                    <a:pt x="642649" y="1751487"/>
                    <a:pt x="701211" y="1732908"/>
                  </a:cubicBezTo>
                  <a:cubicBezTo>
                    <a:pt x="728095" y="1724432"/>
                    <a:pt x="734345" y="1709534"/>
                    <a:pt x="734345" y="1683763"/>
                  </a:cubicBezTo>
                  <a:cubicBezTo>
                    <a:pt x="733660" y="1331017"/>
                    <a:pt x="731777" y="376719"/>
                    <a:pt x="735116" y="252402"/>
                  </a:cubicBezTo>
                  <a:cubicBezTo>
                    <a:pt x="736315" y="207624"/>
                    <a:pt x="748644" y="162845"/>
                    <a:pt x="759175" y="118838"/>
                  </a:cubicBezTo>
                  <a:cubicBezTo>
                    <a:pt x="768764" y="78426"/>
                    <a:pt x="782891" y="39127"/>
                    <a:pt x="800442" y="0"/>
                  </a:cubicBezTo>
                  <a:cubicBezTo>
                    <a:pt x="800442" y="9247"/>
                    <a:pt x="800442" y="18408"/>
                    <a:pt x="800442" y="27655"/>
                  </a:cubicBezTo>
                  <a:cubicBezTo>
                    <a:pt x="800442" y="579976"/>
                    <a:pt x="800614" y="1132298"/>
                    <a:pt x="799929" y="1684619"/>
                  </a:cubicBezTo>
                  <a:cubicBezTo>
                    <a:pt x="799929" y="1709534"/>
                    <a:pt x="806008" y="1724346"/>
                    <a:pt x="830152" y="1732651"/>
                  </a:cubicBezTo>
                  <a:cubicBezTo>
                    <a:pt x="898903" y="1756367"/>
                    <a:pt x="931952" y="1805769"/>
                    <a:pt x="944281" y="1877431"/>
                  </a:cubicBezTo>
                  <a:cubicBezTo>
                    <a:pt x="971165" y="2033341"/>
                    <a:pt x="1003528" y="2188396"/>
                    <a:pt x="1033580" y="2343792"/>
                  </a:cubicBezTo>
                  <a:cubicBezTo>
                    <a:pt x="1035121" y="2351584"/>
                    <a:pt x="1035721" y="2359546"/>
                    <a:pt x="1037091" y="2370248"/>
                  </a:cubicBezTo>
                  <a:cubicBezTo>
                    <a:pt x="1018940" y="2370248"/>
                    <a:pt x="1002415" y="2370248"/>
                    <a:pt x="983579" y="2370248"/>
                  </a:cubicBezTo>
                  <a:cubicBezTo>
                    <a:pt x="983579" y="2417852"/>
                    <a:pt x="983579" y="2462973"/>
                    <a:pt x="983579" y="2510405"/>
                  </a:cubicBezTo>
                  <a:cubicBezTo>
                    <a:pt x="990857" y="2510918"/>
                    <a:pt x="998562" y="2511689"/>
                    <a:pt x="1006268" y="2511860"/>
                  </a:cubicBezTo>
                  <a:cubicBezTo>
                    <a:pt x="1038460" y="2512460"/>
                    <a:pt x="1070738" y="2511860"/>
                    <a:pt x="1102931" y="2513487"/>
                  </a:cubicBezTo>
                  <a:cubicBezTo>
                    <a:pt x="1205415" y="2518710"/>
                    <a:pt x="1263893" y="2579242"/>
                    <a:pt x="1265006" y="2682069"/>
                  </a:cubicBezTo>
                  <a:cubicBezTo>
                    <a:pt x="1265947" y="2769742"/>
                    <a:pt x="1265262" y="5344960"/>
                    <a:pt x="1265262" y="5363709"/>
                  </a:cubicBezTo>
                  <a:cubicBezTo>
                    <a:pt x="1282215" y="5363709"/>
                    <a:pt x="1296941" y="5363709"/>
                    <a:pt x="1311753" y="5363709"/>
                  </a:cubicBezTo>
                  <a:cubicBezTo>
                    <a:pt x="1364579" y="5363709"/>
                    <a:pt x="1417406" y="5363281"/>
                    <a:pt x="1470146" y="5363967"/>
                  </a:cubicBezTo>
                  <a:cubicBezTo>
                    <a:pt x="1513041" y="5364480"/>
                    <a:pt x="1532819" y="5383573"/>
                    <a:pt x="1533846" y="5426382"/>
                  </a:cubicBezTo>
                  <a:cubicBezTo>
                    <a:pt x="1534959" y="5472872"/>
                    <a:pt x="1534788" y="5519449"/>
                    <a:pt x="1534103" y="5566025"/>
                  </a:cubicBezTo>
                  <a:cubicBezTo>
                    <a:pt x="1533332" y="5613543"/>
                    <a:pt x="1513897" y="5632721"/>
                    <a:pt x="1466550" y="5632892"/>
                  </a:cubicBezTo>
                  <a:cubicBezTo>
                    <a:pt x="1350195" y="5633235"/>
                    <a:pt x="1233841" y="5634005"/>
                    <a:pt x="1117486" y="5632550"/>
                  </a:cubicBezTo>
                  <a:cubicBezTo>
                    <a:pt x="1090345" y="5632208"/>
                    <a:pt x="1082725" y="5639999"/>
                    <a:pt x="1078444" y="5667140"/>
                  </a:cubicBezTo>
                  <a:cubicBezTo>
                    <a:pt x="1040344" y="5888462"/>
                    <a:pt x="1079814" y="6365097"/>
                    <a:pt x="1084523" y="6495665"/>
                  </a:cubicBezTo>
                  <a:cubicBezTo>
                    <a:pt x="1085893" y="6534022"/>
                    <a:pt x="1085807" y="6534022"/>
                    <a:pt x="1122880" y="6534022"/>
                  </a:cubicBezTo>
                  <a:cubicBezTo>
                    <a:pt x="1156870" y="6534022"/>
                    <a:pt x="1190946" y="6533508"/>
                    <a:pt x="1224936" y="6534279"/>
                  </a:cubicBezTo>
                  <a:cubicBezTo>
                    <a:pt x="1265177" y="6535220"/>
                    <a:pt x="1283842" y="6553286"/>
                    <a:pt x="1284612" y="6593954"/>
                  </a:cubicBezTo>
                  <a:cubicBezTo>
                    <a:pt x="1285640" y="6645839"/>
                    <a:pt x="1285640" y="6697809"/>
                    <a:pt x="1284869" y="6749693"/>
                  </a:cubicBezTo>
                  <a:cubicBezTo>
                    <a:pt x="1284098" y="6796527"/>
                    <a:pt x="1265862" y="6814078"/>
                    <a:pt x="1218601" y="6814164"/>
                  </a:cubicBezTo>
                  <a:cubicBezTo>
                    <a:pt x="1087006" y="6814506"/>
                    <a:pt x="489136" y="6814335"/>
                    <a:pt x="321752" y="6814250"/>
                  </a:cubicBezTo>
                  <a:cubicBezTo>
                    <a:pt x="266186" y="6814250"/>
                    <a:pt x="247522" y="6795670"/>
                    <a:pt x="247265" y="6740361"/>
                  </a:cubicBezTo>
                  <a:cubicBezTo>
                    <a:pt x="247093" y="6695583"/>
                    <a:pt x="247093" y="6650805"/>
                    <a:pt x="247265" y="6606112"/>
                  </a:cubicBezTo>
                  <a:cubicBezTo>
                    <a:pt x="247522" y="6552430"/>
                    <a:pt x="266015" y="6534279"/>
                    <a:pt x="320468" y="6533936"/>
                  </a:cubicBezTo>
                  <a:cubicBezTo>
                    <a:pt x="350006" y="6533765"/>
                    <a:pt x="379545" y="6533423"/>
                    <a:pt x="409083" y="6534193"/>
                  </a:cubicBezTo>
                  <a:cubicBezTo>
                    <a:pt x="428518" y="6534707"/>
                    <a:pt x="435967" y="6526659"/>
                    <a:pt x="436652" y="6507224"/>
                  </a:cubicBezTo>
                  <a:cubicBezTo>
                    <a:pt x="443501" y="6296089"/>
                    <a:pt x="495214" y="5844455"/>
                    <a:pt x="442731" y="5632807"/>
                  </a:cubicBezTo>
                  <a:cubicBezTo>
                    <a:pt x="428004" y="5632807"/>
                    <a:pt x="417559" y="5632807"/>
                    <a:pt x="407028" y="5632807"/>
                  </a:cubicBezTo>
                  <a:cubicBezTo>
                    <a:pt x="296067" y="5632807"/>
                    <a:pt x="185020" y="5632036"/>
                    <a:pt x="74060" y="5633235"/>
                  </a:cubicBezTo>
                  <a:cubicBezTo>
                    <a:pt x="39042" y="5633663"/>
                    <a:pt x="13100" y="5623389"/>
                    <a:pt x="0" y="5589142"/>
                  </a:cubicBezTo>
                  <a:cubicBezTo>
                    <a:pt x="0" y="5528267"/>
                    <a:pt x="0" y="5467393"/>
                    <a:pt x="0" y="5406518"/>
                  </a:cubicBezTo>
                  <a:close/>
                  <a:moveTo>
                    <a:pt x="1134181" y="5325181"/>
                  </a:moveTo>
                  <a:cubicBezTo>
                    <a:pt x="1134181" y="5309942"/>
                    <a:pt x="1133496" y="3557855"/>
                    <a:pt x="1133154" y="2694312"/>
                  </a:cubicBezTo>
                  <a:cubicBezTo>
                    <a:pt x="1133154" y="2647736"/>
                    <a:pt x="1129558" y="2644055"/>
                    <a:pt x="1082554" y="2644055"/>
                  </a:cubicBezTo>
                  <a:cubicBezTo>
                    <a:pt x="875872" y="2643969"/>
                    <a:pt x="669190" y="2644055"/>
                    <a:pt x="462508" y="2644055"/>
                  </a:cubicBezTo>
                  <a:cubicBezTo>
                    <a:pt x="401291" y="2644055"/>
                    <a:pt x="401206" y="2644140"/>
                    <a:pt x="401206" y="2704758"/>
                  </a:cubicBezTo>
                  <a:cubicBezTo>
                    <a:pt x="401206" y="3568300"/>
                    <a:pt x="401206" y="5314479"/>
                    <a:pt x="401206" y="5325181"/>
                  </a:cubicBezTo>
                  <a:cubicBezTo>
                    <a:pt x="646587" y="5325181"/>
                    <a:pt x="888715" y="5325181"/>
                    <a:pt x="1134181" y="5325181"/>
                  </a:cubicBezTo>
                  <a:close/>
                  <a:moveTo>
                    <a:pt x="993254" y="6527943"/>
                  </a:moveTo>
                  <a:cubicBezTo>
                    <a:pt x="993254" y="6516813"/>
                    <a:pt x="950873" y="5796337"/>
                    <a:pt x="988888" y="5635376"/>
                  </a:cubicBezTo>
                  <a:cubicBezTo>
                    <a:pt x="926130" y="5635376"/>
                    <a:pt x="867738" y="5635376"/>
                    <a:pt x="809176" y="5635376"/>
                  </a:cubicBezTo>
                  <a:cubicBezTo>
                    <a:pt x="809176" y="5934182"/>
                    <a:pt x="809176" y="6230677"/>
                    <a:pt x="809176" y="6527943"/>
                  </a:cubicBezTo>
                  <a:cubicBezTo>
                    <a:pt x="870820" y="6527943"/>
                    <a:pt x="930411" y="6527943"/>
                    <a:pt x="993254" y="6527943"/>
                  </a:cubicBezTo>
                  <a:close/>
                  <a:moveTo>
                    <a:pt x="531260" y="5634948"/>
                  </a:moveTo>
                  <a:cubicBezTo>
                    <a:pt x="560798" y="5822023"/>
                    <a:pt x="528605" y="6518182"/>
                    <a:pt x="529033" y="6526744"/>
                  </a:cubicBezTo>
                  <a:cubicBezTo>
                    <a:pt x="592648" y="6526744"/>
                    <a:pt x="653008" y="6526744"/>
                    <a:pt x="713112" y="6526744"/>
                  </a:cubicBezTo>
                  <a:cubicBezTo>
                    <a:pt x="713112" y="6228451"/>
                    <a:pt x="713112" y="5932555"/>
                    <a:pt x="713112" y="5634948"/>
                  </a:cubicBezTo>
                  <a:cubicBezTo>
                    <a:pt x="652923" y="5634948"/>
                    <a:pt x="594274" y="5634948"/>
                    <a:pt x="531260" y="5634948"/>
                  </a:cubicBezTo>
                  <a:close/>
                  <a:moveTo>
                    <a:pt x="91611" y="5458146"/>
                  </a:moveTo>
                  <a:cubicBezTo>
                    <a:pt x="91611" y="5476554"/>
                    <a:pt x="93067" y="5493507"/>
                    <a:pt x="91269" y="5510031"/>
                  </a:cubicBezTo>
                  <a:cubicBezTo>
                    <a:pt x="88529" y="5535545"/>
                    <a:pt x="99317" y="5541795"/>
                    <a:pt x="123547" y="5541795"/>
                  </a:cubicBezTo>
                  <a:cubicBezTo>
                    <a:pt x="552236" y="5541196"/>
                    <a:pt x="980925" y="5541282"/>
                    <a:pt x="1409614" y="5541282"/>
                  </a:cubicBezTo>
                  <a:cubicBezTo>
                    <a:pt x="1419032" y="5541282"/>
                    <a:pt x="1428536" y="5541282"/>
                    <a:pt x="1437697" y="5541282"/>
                  </a:cubicBezTo>
                  <a:cubicBezTo>
                    <a:pt x="1437697" y="5511144"/>
                    <a:pt x="1437697" y="5484945"/>
                    <a:pt x="1437697" y="5458146"/>
                  </a:cubicBezTo>
                  <a:cubicBezTo>
                    <a:pt x="988631" y="5458146"/>
                    <a:pt x="541534" y="5458146"/>
                    <a:pt x="91611" y="5458146"/>
                  </a:cubicBezTo>
                  <a:close/>
                  <a:moveTo>
                    <a:pt x="926643" y="2275298"/>
                  </a:moveTo>
                  <a:cubicBezTo>
                    <a:pt x="918253" y="2231376"/>
                    <a:pt x="868509" y="1963734"/>
                    <a:pt x="848046" y="1871695"/>
                  </a:cubicBezTo>
                  <a:cubicBezTo>
                    <a:pt x="844022" y="1853458"/>
                    <a:pt x="827840" y="1829571"/>
                    <a:pt x="811658" y="1823663"/>
                  </a:cubicBezTo>
                  <a:cubicBezTo>
                    <a:pt x="735287" y="1795752"/>
                    <a:pt x="692992" y="1818526"/>
                    <a:pt x="681348" y="1889760"/>
                  </a:cubicBezTo>
                  <a:cubicBezTo>
                    <a:pt x="669961" y="1959111"/>
                    <a:pt x="619104" y="2214852"/>
                    <a:pt x="607545" y="2275298"/>
                  </a:cubicBezTo>
                  <a:cubicBezTo>
                    <a:pt x="714225" y="2275298"/>
                    <a:pt x="817652" y="2275298"/>
                    <a:pt x="926643" y="2275298"/>
                  </a:cubicBezTo>
                  <a:close/>
                  <a:moveTo>
                    <a:pt x="340674" y="6626746"/>
                  </a:moveTo>
                  <a:cubicBezTo>
                    <a:pt x="340674" y="6659966"/>
                    <a:pt x="340674" y="6689932"/>
                    <a:pt x="340674" y="6720926"/>
                  </a:cubicBezTo>
                  <a:cubicBezTo>
                    <a:pt x="625439" y="6720926"/>
                    <a:pt x="908407" y="6720926"/>
                    <a:pt x="1191631" y="6720926"/>
                  </a:cubicBezTo>
                  <a:cubicBezTo>
                    <a:pt x="1191631" y="6688477"/>
                    <a:pt x="1191631" y="6657825"/>
                    <a:pt x="1191631" y="6626746"/>
                  </a:cubicBezTo>
                  <a:cubicBezTo>
                    <a:pt x="907208" y="6626746"/>
                    <a:pt x="624926" y="6626746"/>
                    <a:pt x="340674" y="6626746"/>
                  </a:cubicBezTo>
                  <a:close/>
                  <a:moveTo>
                    <a:pt x="649840" y="2492767"/>
                  </a:moveTo>
                  <a:cubicBezTo>
                    <a:pt x="730236" y="2492767"/>
                    <a:pt x="807463" y="2492767"/>
                    <a:pt x="884776" y="2492767"/>
                  </a:cubicBezTo>
                  <a:cubicBezTo>
                    <a:pt x="884776" y="2451671"/>
                    <a:pt x="884776" y="2412800"/>
                    <a:pt x="884776" y="2372988"/>
                  </a:cubicBezTo>
                  <a:cubicBezTo>
                    <a:pt x="805751" y="2372988"/>
                    <a:pt x="728438" y="2372988"/>
                    <a:pt x="649840" y="2372988"/>
                  </a:cubicBezTo>
                  <a:cubicBezTo>
                    <a:pt x="649840" y="2413400"/>
                    <a:pt x="649840" y="2452356"/>
                    <a:pt x="649840" y="2492767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2DCDC70-04C9-4DF2-BABD-604576928B18}"/>
                </a:ext>
              </a:extLst>
            </p:cNvPr>
            <p:cNvSpPr/>
            <p:nvPr/>
          </p:nvSpPr>
          <p:spPr>
            <a:xfrm>
              <a:off x="3380511" y="3671458"/>
              <a:ext cx="455049" cy="78938"/>
            </a:xfrm>
            <a:custGeom>
              <a:avLst/>
              <a:gdLst>
                <a:gd name="connsiteX0" fmla="*/ 410738 w 455049"/>
                <a:gd name="connsiteY0" fmla="*/ 268 h 78938"/>
                <a:gd name="connsiteX1" fmla="*/ 454575 w 455049"/>
                <a:gd name="connsiteY1" fmla="*/ 34344 h 78938"/>
                <a:gd name="connsiteX2" fmla="*/ 427948 w 455049"/>
                <a:gd name="connsiteY2" fmla="*/ 74841 h 78938"/>
                <a:gd name="connsiteX3" fmla="*/ 390790 w 455049"/>
                <a:gd name="connsiteY3" fmla="*/ 78866 h 78938"/>
                <a:gd name="connsiteX4" fmla="*/ 39499 w 455049"/>
                <a:gd name="connsiteY4" fmla="*/ 77667 h 78938"/>
                <a:gd name="connsiteX5" fmla="*/ 29 w 455049"/>
                <a:gd name="connsiteY5" fmla="*/ 38368 h 78938"/>
                <a:gd name="connsiteX6" fmla="*/ 43266 w 455049"/>
                <a:gd name="connsiteY6" fmla="*/ 439 h 78938"/>
                <a:gd name="connsiteX7" fmla="*/ 410738 w 455049"/>
                <a:gd name="connsiteY7" fmla="*/ 268 h 7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049" h="78938">
                  <a:moveTo>
                    <a:pt x="410738" y="268"/>
                  </a:moveTo>
                  <a:cubicBezTo>
                    <a:pt x="433684" y="354"/>
                    <a:pt x="451236" y="9515"/>
                    <a:pt x="454575" y="34344"/>
                  </a:cubicBezTo>
                  <a:cubicBezTo>
                    <a:pt x="457315" y="54636"/>
                    <a:pt x="448154" y="69619"/>
                    <a:pt x="427948" y="74841"/>
                  </a:cubicBezTo>
                  <a:cubicBezTo>
                    <a:pt x="415961" y="77924"/>
                    <a:pt x="403204" y="78866"/>
                    <a:pt x="390790" y="78866"/>
                  </a:cubicBezTo>
                  <a:cubicBezTo>
                    <a:pt x="281712" y="79122"/>
                    <a:pt x="47461" y="78694"/>
                    <a:pt x="39499" y="77667"/>
                  </a:cubicBezTo>
                  <a:cubicBezTo>
                    <a:pt x="16296" y="74841"/>
                    <a:pt x="971" y="62941"/>
                    <a:pt x="29" y="38368"/>
                  </a:cubicBezTo>
                  <a:cubicBezTo>
                    <a:pt x="-827" y="17049"/>
                    <a:pt x="17324" y="696"/>
                    <a:pt x="43266" y="439"/>
                  </a:cubicBezTo>
                  <a:cubicBezTo>
                    <a:pt x="104997" y="-245"/>
                    <a:pt x="349950" y="11"/>
                    <a:pt x="410738" y="268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4F3BD54-E97A-46BE-AB11-7D650022F5C1}"/>
                </a:ext>
              </a:extLst>
            </p:cNvPr>
            <p:cNvSpPr/>
            <p:nvPr/>
          </p:nvSpPr>
          <p:spPr>
            <a:xfrm>
              <a:off x="3389742" y="3446133"/>
              <a:ext cx="295176" cy="79520"/>
            </a:xfrm>
            <a:custGeom>
              <a:avLst/>
              <a:gdLst>
                <a:gd name="connsiteX0" fmla="*/ 249878 w 295176"/>
                <a:gd name="connsiteY0" fmla="*/ 418 h 79520"/>
                <a:gd name="connsiteX1" fmla="*/ 295170 w 295176"/>
                <a:gd name="connsiteY1" fmla="*/ 38775 h 79520"/>
                <a:gd name="connsiteX2" fmla="*/ 253817 w 295176"/>
                <a:gd name="connsiteY2" fmla="*/ 78587 h 79520"/>
                <a:gd name="connsiteX3" fmla="*/ 39601 w 295176"/>
                <a:gd name="connsiteY3" fmla="*/ 78330 h 79520"/>
                <a:gd name="connsiteX4" fmla="*/ 45 w 295176"/>
                <a:gd name="connsiteY4" fmla="*/ 37319 h 79520"/>
                <a:gd name="connsiteX5" fmla="*/ 43625 w 295176"/>
                <a:gd name="connsiteY5" fmla="*/ 418 h 79520"/>
                <a:gd name="connsiteX6" fmla="*/ 249878 w 295176"/>
                <a:gd name="connsiteY6" fmla="*/ 418 h 7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176" h="79520">
                  <a:moveTo>
                    <a:pt x="249878" y="418"/>
                  </a:moveTo>
                  <a:cubicBezTo>
                    <a:pt x="278047" y="846"/>
                    <a:pt x="294828" y="15658"/>
                    <a:pt x="295170" y="38775"/>
                  </a:cubicBezTo>
                  <a:cubicBezTo>
                    <a:pt x="295513" y="61378"/>
                    <a:pt x="280872" y="78073"/>
                    <a:pt x="253817" y="78587"/>
                  </a:cubicBezTo>
                  <a:cubicBezTo>
                    <a:pt x="182411" y="79871"/>
                    <a:pt x="111006" y="79871"/>
                    <a:pt x="39601" y="78330"/>
                  </a:cubicBezTo>
                  <a:cubicBezTo>
                    <a:pt x="12973" y="77731"/>
                    <a:pt x="-897" y="60607"/>
                    <a:pt x="45" y="37319"/>
                  </a:cubicBezTo>
                  <a:cubicBezTo>
                    <a:pt x="901" y="14973"/>
                    <a:pt x="16826" y="846"/>
                    <a:pt x="43625" y="418"/>
                  </a:cubicBezTo>
                  <a:cubicBezTo>
                    <a:pt x="78557" y="-181"/>
                    <a:pt x="215974" y="-96"/>
                    <a:pt x="249878" y="418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9EEEA6A-6E54-4767-849E-810B49876CE3}"/>
                </a:ext>
              </a:extLst>
            </p:cNvPr>
            <p:cNvSpPr/>
            <p:nvPr/>
          </p:nvSpPr>
          <p:spPr>
            <a:xfrm>
              <a:off x="3389786" y="2995302"/>
              <a:ext cx="295299" cy="79903"/>
            </a:xfrm>
            <a:custGeom>
              <a:avLst/>
              <a:gdLst>
                <a:gd name="connsiteX0" fmla="*/ 47261 w 295299"/>
                <a:gd name="connsiteY0" fmla="*/ 79496 h 79903"/>
                <a:gd name="connsiteX1" fmla="*/ 0 w 295299"/>
                <a:gd name="connsiteY1" fmla="*/ 40455 h 79903"/>
                <a:gd name="connsiteX2" fmla="*/ 46662 w 295299"/>
                <a:gd name="connsiteY2" fmla="*/ 557 h 79903"/>
                <a:gd name="connsiteX3" fmla="*/ 247608 w 295299"/>
                <a:gd name="connsiteY3" fmla="*/ 471 h 79903"/>
                <a:gd name="connsiteX4" fmla="*/ 295297 w 295299"/>
                <a:gd name="connsiteY4" fmla="*/ 39855 h 79903"/>
                <a:gd name="connsiteX5" fmla="*/ 248207 w 295299"/>
                <a:gd name="connsiteY5" fmla="*/ 79411 h 79903"/>
                <a:gd name="connsiteX6" fmla="*/ 47261 w 295299"/>
                <a:gd name="connsiteY6" fmla="*/ 79496 h 7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99" h="79903">
                  <a:moveTo>
                    <a:pt x="47261" y="79496"/>
                  </a:moveTo>
                  <a:cubicBezTo>
                    <a:pt x="16353" y="78983"/>
                    <a:pt x="86" y="65113"/>
                    <a:pt x="0" y="40455"/>
                  </a:cubicBezTo>
                  <a:cubicBezTo>
                    <a:pt x="-85" y="16225"/>
                    <a:pt x="16353" y="899"/>
                    <a:pt x="46662" y="557"/>
                  </a:cubicBezTo>
                  <a:cubicBezTo>
                    <a:pt x="113615" y="-214"/>
                    <a:pt x="180569" y="-129"/>
                    <a:pt x="247608" y="471"/>
                  </a:cubicBezTo>
                  <a:cubicBezTo>
                    <a:pt x="277745" y="728"/>
                    <a:pt x="295040" y="16053"/>
                    <a:pt x="295297" y="39855"/>
                  </a:cubicBezTo>
                  <a:cubicBezTo>
                    <a:pt x="295554" y="63914"/>
                    <a:pt x="278344" y="78897"/>
                    <a:pt x="248207" y="79411"/>
                  </a:cubicBezTo>
                  <a:cubicBezTo>
                    <a:pt x="214302" y="80096"/>
                    <a:pt x="80310" y="80010"/>
                    <a:pt x="47261" y="79496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25ED7A2-B575-46B8-A220-04F974E0A0E6}"/>
                </a:ext>
              </a:extLst>
            </p:cNvPr>
            <p:cNvSpPr/>
            <p:nvPr/>
          </p:nvSpPr>
          <p:spPr>
            <a:xfrm>
              <a:off x="3389781" y="3220819"/>
              <a:ext cx="295231" cy="79721"/>
            </a:xfrm>
            <a:custGeom>
              <a:avLst/>
              <a:gdLst>
                <a:gd name="connsiteX0" fmla="*/ 46153 w 295231"/>
                <a:gd name="connsiteY0" fmla="*/ 79154 h 79721"/>
                <a:gd name="connsiteX1" fmla="*/ 5 w 295231"/>
                <a:gd name="connsiteY1" fmla="*/ 38828 h 79721"/>
                <a:gd name="connsiteX2" fmla="*/ 45383 w 295231"/>
                <a:gd name="connsiteY2" fmla="*/ 556 h 79721"/>
                <a:gd name="connsiteX3" fmla="*/ 248897 w 295231"/>
                <a:gd name="connsiteY3" fmla="*/ 471 h 79721"/>
                <a:gd name="connsiteX4" fmla="*/ 295216 w 295231"/>
                <a:gd name="connsiteY4" fmla="*/ 40797 h 79721"/>
                <a:gd name="connsiteX5" fmla="*/ 249582 w 295231"/>
                <a:gd name="connsiteY5" fmla="*/ 79068 h 79721"/>
                <a:gd name="connsiteX6" fmla="*/ 46153 w 295231"/>
                <a:gd name="connsiteY6" fmla="*/ 79154 h 7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31" h="79721">
                  <a:moveTo>
                    <a:pt x="46153" y="79154"/>
                  </a:moveTo>
                  <a:cubicBezTo>
                    <a:pt x="15845" y="78469"/>
                    <a:pt x="-337" y="63657"/>
                    <a:pt x="5" y="38828"/>
                  </a:cubicBezTo>
                  <a:cubicBezTo>
                    <a:pt x="348" y="15796"/>
                    <a:pt x="16530" y="899"/>
                    <a:pt x="45383" y="556"/>
                  </a:cubicBezTo>
                  <a:cubicBezTo>
                    <a:pt x="113192" y="-214"/>
                    <a:pt x="181002" y="-128"/>
                    <a:pt x="248897" y="471"/>
                  </a:cubicBezTo>
                  <a:cubicBezTo>
                    <a:pt x="279034" y="728"/>
                    <a:pt x="295815" y="16481"/>
                    <a:pt x="295216" y="40797"/>
                  </a:cubicBezTo>
                  <a:cubicBezTo>
                    <a:pt x="294702" y="63999"/>
                    <a:pt x="278435" y="78383"/>
                    <a:pt x="249582" y="79068"/>
                  </a:cubicBezTo>
                  <a:cubicBezTo>
                    <a:pt x="215763" y="79924"/>
                    <a:pt x="80058" y="79924"/>
                    <a:pt x="46153" y="79154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D244F88-DEE2-4195-85AC-BC07D042F024}"/>
                </a:ext>
              </a:extLst>
            </p:cNvPr>
            <p:cNvSpPr/>
            <p:nvPr/>
          </p:nvSpPr>
          <p:spPr>
            <a:xfrm>
              <a:off x="3389740" y="2770349"/>
              <a:ext cx="295156" cy="79637"/>
            </a:xfrm>
            <a:custGeom>
              <a:avLst/>
              <a:gdLst>
                <a:gd name="connsiteX0" fmla="*/ 45082 w 295156"/>
                <a:gd name="connsiteY0" fmla="*/ 79188 h 79637"/>
                <a:gd name="connsiteX1" fmla="*/ 132 w 295156"/>
                <a:gd name="connsiteY1" fmla="*/ 43571 h 79637"/>
                <a:gd name="connsiteX2" fmla="*/ 41058 w 295156"/>
                <a:gd name="connsiteY2" fmla="*/ 1275 h 79637"/>
                <a:gd name="connsiteX3" fmla="*/ 255103 w 295156"/>
                <a:gd name="connsiteY3" fmla="*/ 1361 h 79637"/>
                <a:gd name="connsiteX4" fmla="*/ 295086 w 295156"/>
                <a:gd name="connsiteY4" fmla="*/ 42201 h 79637"/>
                <a:gd name="connsiteX5" fmla="*/ 251079 w 295156"/>
                <a:gd name="connsiteY5" fmla="*/ 79188 h 79637"/>
                <a:gd name="connsiteX6" fmla="*/ 45082 w 295156"/>
                <a:gd name="connsiteY6" fmla="*/ 79188 h 7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156" h="79637">
                  <a:moveTo>
                    <a:pt x="45082" y="79188"/>
                  </a:moveTo>
                  <a:cubicBezTo>
                    <a:pt x="17427" y="78674"/>
                    <a:pt x="1673" y="65574"/>
                    <a:pt x="132" y="43571"/>
                  </a:cubicBezTo>
                  <a:cubicBezTo>
                    <a:pt x="-1494" y="19169"/>
                    <a:pt x="11862" y="2046"/>
                    <a:pt x="41058" y="1275"/>
                  </a:cubicBezTo>
                  <a:cubicBezTo>
                    <a:pt x="112377" y="-523"/>
                    <a:pt x="183783" y="-351"/>
                    <a:pt x="255103" y="1361"/>
                  </a:cubicBezTo>
                  <a:cubicBezTo>
                    <a:pt x="282072" y="2046"/>
                    <a:pt x="296285" y="19683"/>
                    <a:pt x="295086" y="42201"/>
                  </a:cubicBezTo>
                  <a:cubicBezTo>
                    <a:pt x="293973" y="64290"/>
                    <a:pt x="277535" y="78674"/>
                    <a:pt x="251079" y="79188"/>
                  </a:cubicBezTo>
                  <a:cubicBezTo>
                    <a:pt x="216403" y="79787"/>
                    <a:pt x="78986" y="79787"/>
                    <a:pt x="45082" y="79188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8B41D2B-C748-4CEE-AAE7-DC716B51441D}"/>
                </a:ext>
              </a:extLst>
            </p:cNvPr>
            <p:cNvSpPr/>
            <p:nvPr/>
          </p:nvSpPr>
          <p:spPr>
            <a:xfrm>
              <a:off x="3389825" y="4571280"/>
              <a:ext cx="295176" cy="78206"/>
            </a:xfrm>
            <a:custGeom>
              <a:avLst/>
              <a:gdLst>
                <a:gd name="connsiteX0" fmla="*/ 43627 w 295176"/>
                <a:gd name="connsiteY0" fmla="*/ 77775 h 78206"/>
                <a:gd name="connsiteX1" fmla="*/ 47 w 295176"/>
                <a:gd name="connsiteY1" fmla="*/ 41302 h 78206"/>
                <a:gd name="connsiteX2" fmla="*/ 39774 w 295176"/>
                <a:gd name="connsiteY2" fmla="*/ 976 h 78206"/>
                <a:gd name="connsiteX3" fmla="*/ 256473 w 295176"/>
                <a:gd name="connsiteY3" fmla="*/ 1147 h 78206"/>
                <a:gd name="connsiteX4" fmla="*/ 295173 w 295176"/>
                <a:gd name="connsiteY4" fmla="*/ 40018 h 78206"/>
                <a:gd name="connsiteX5" fmla="*/ 252364 w 295176"/>
                <a:gd name="connsiteY5" fmla="*/ 77861 h 78206"/>
                <a:gd name="connsiteX6" fmla="*/ 43627 w 295176"/>
                <a:gd name="connsiteY6" fmla="*/ 77775 h 7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176" h="78206">
                  <a:moveTo>
                    <a:pt x="43627" y="77775"/>
                  </a:moveTo>
                  <a:cubicBezTo>
                    <a:pt x="16144" y="77347"/>
                    <a:pt x="904" y="63991"/>
                    <a:pt x="47" y="41302"/>
                  </a:cubicBezTo>
                  <a:cubicBezTo>
                    <a:pt x="-894" y="17415"/>
                    <a:pt x="12205" y="1490"/>
                    <a:pt x="39774" y="976"/>
                  </a:cubicBezTo>
                  <a:cubicBezTo>
                    <a:pt x="111950" y="-394"/>
                    <a:pt x="184297" y="-308"/>
                    <a:pt x="256473" y="1147"/>
                  </a:cubicBezTo>
                  <a:cubicBezTo>
                    <a:pt x="282159" y="1661"/>
                    <a:pt x="295429" y="17671"/>
                    <a:pt x="295173" y="40018"/>
                  </a:cubicBezTo>
                  <a:cubicBezTo>
                    <a:pt x="294830" y="62279"/>
                    <a:pt x="278648" y="77347"/>
                    <a:pt x="252364" y="77861"/>
                  </a:cubicBezTo>
                  <a:cubicBezTo>
                    <a:pt x="217603" y="78375"/>
                    <a:pt x="78473" y="78289"/>
                    <a:pt x="43627" y="77775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AD0754F2-8306-4B29-9D9B-5FFFBD72FB60}"/>
                </a:ext>
              </a:extLst>
            </p:cNvPr>
            <p:cNvSpPr/>
            <p:nvPr/>
          </p:nvSpPr>
          <p:spPr>
            <a:xfrm>
              <a:off x="3389869" y="4346609"/>
              <a:ext cx="295131" cy="77988"/>
            </a:xfrm>
            <a:custGeom>
              <a:avLst/>
              <a:gdLst>
                <a:gd name="connsiteX0" fmla="*/ 42042 w 295131"/>
                <a:gd name="connsiteY0" fmla="*/ 77357 h 77988"/>
                <a:gd name="connsiteX1" fmla="*/ 4 w 295131"/>
                <a:gd name="connsiteY1" fmla="*/ 39429 h 77988"/>
                <a:gd name="connsiteX2" fmla="*/ 41186 w 295131"/>
                <a:gd name="connsiteY2" fmla="*/ 729 h 77988"/>
                <a:gd name="connsiteX3" fmla="*/ 255231 w 295131"/>
                <a:gd name="connsiteY3" fmla="*/ 815 h 77988"/>
                <a:gd name="connsiteX4" fmla="*/ 295129 w 295131"/>
                <a:gd name="connsiteY4" fmla="*/ 38486 h 77988"/>
                <a:gd name="connsiteX5" fmla="*/ 253433 w 295131"/>
                <a:gd name="connsiteY5" fmla="*/ 77272 h 77988"/>
                <a:gd name="connsiteX6" fmla="*/ 42042 w 295131"/>
                <a:gd name="connsiteY6" fmla="*/ 77357 h 7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131" h="77988">
                  <a:moveTo>
                    <a:pt x="42042" y="77357"/>
                  </a:moveTo>
                  <a:cubicBezTo>
                    <a:pt x="14730" y="76672"/>
                    <a:pt x="260" y="62716"/>
                    <a:pt x="4" y="39429"/>
                  </a:cubicBezTo>
                  <a:cubicBezTo>
                    <a:pt x="-253" y="15712"/>
                    <a:pt x="13274" y="1157"/>
                    <a:pt x="41186" y="729"/>
                  </a:cubicBezTo>
                  <a:cubicBezTo>
                    <a:pt x="112506" y="-298"/>
                    <a:pt x="183911" y="-213"/>
                    <a:pt x="255231" y="815"/>
                  </a:cubicBezTo>
                  <a:cubicBezTo>
                    <a:pt x="280574" y="1157"/>
                    <a:pt x="294872" y="16654"/>
                    <a:pt x="295129" y="38486"/>
                  </a:cubicBezTo>
                  <a:cubicBezTo>
                    <a:pt x="295386" y="60918"/>
                    <a:pt x="279461" y="76672"/>
                    <a:pt x="253433" y="77272"/>
                  </a:cubicBezTo>
                  <a:cubicBezTo>
                    <a:pt x="217730" y="78213"/>
                    <a:pt x="76803" y="78213"/>
                    <a:pt x="42042" y="77357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46266F2-54D2-4D71-B7C0-86C4BEAA0A7E}"/>
                </a:ext>
              </a:extLst>
            </p:cNvPr>
            <p:cNvSpPr/>
            <p:nvPr/>
          </p:nvSpPr>
          <p:spPr>
            <a:xfrm>
              <a:off x="3389863" y="4121990"/>
              <a:ext cx="295137" cy="77530"/>
            </a:xfrm>
            <a:custGeom>
              <a:avLst/>
              <a:gdLst>
                <a:gd name="connsiteX0" fmla="*/ 252240 w 295137"/>
                <a:gd name="connsiteY0" fmla="*/ 601 h 77530"/>
                <a:gd name="connsiteX1" fmla="*/ 295135 w 295137"/>
                <a:gd name="connsiteY1" fmla="*/ 38102 h 77530"/>
                <a:gd name="connsiteX2" fmla="*/ 253610 w 295137"/>
                <a:gd name="connsiteY2" fmla="*/ 76972 h 77530"/>
                <a:gd name="connsiteX3" fmla="*/ 39565 w 295137"/>
                <a:gd name="connsiteY3" fmla="*/ 76801 h 77530"/>
                <a:gd name="connsiteX4" fmla="*/ 10 w 295137"/>
                <a:gd name="connsiteY4" fmla="*/ 39471 h 77530"/>
                <a:gd name="connsiteX5" fmla="*/ 40849 w 295137"/>
                <a:gd name="connsiteY5" fmla="*/ 686 h 77530"/>
                <a:gd name="connsiteX6" fmla="*/ 252240 w 295137"/>
                <a:gd name="connsiteY6" fmla="*/ 601 h 7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137" h="77530">
                  <a:moveTo>
                    <a:pt x="252240" y="601"/>
                  </a:moveTo>
                  <a:cubicBezTo>
                    <a:pt x="278953" y="1115"/>
                    <a:pt x="294878" y="15755"/>
                    <a:pt x="295135" y="38102"/>
                  </a:cubicBezTo>
                  <a:cubicBezTo>
                    <a:pt x="295392" y="60876"/>
                    <a:pt x="280152" y="76630"/>
                    <a:pt x="253610" y="76972"/>
                  </a:cubicBezTo>
                  <a:cubicBezTo>
                    <a:pt x="182290" y="77743"/>
                    <a:pt x="110885" y="77743"/>
                    <a:pt x="39565" y="76801"/>
                  </a:cubicBezTo>
                  <a:cubicBezTo>
                    <a:pt x="13452" y="76458"/>
                    <a:pt x="352" y="62417"/>
                    <a:pt x="10" y="39471"/>
                  </a:cubicBezTo>
                  <a:cubicBezTo>
                    <a:pt x="-419" y="15755"/>
                    <a:pt x="13537" y="1457"/>
                    <a:pt x="40849" y="686"/>
                  </a:cubicBezTo>
                  <a:cubicBezTo>
                    <a:pt x="76552" y="-341"/>
                    <a:pt x="217479" y="-84"/>
                    <a:pt x="252240" y="601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2A095EE-493F-4DEA-B853-085F03C97068}"/>
                </a:ext>
              </a:extLst>
            </p:cNvPr>
            <p:cNvSpPr/>
            <p:nvPr/>
          </p:nvSpPr>
          <p:spPr>
            <a:xfrm>
              <a:off x="3390034" y="3896788"/>
              <a:ext cx="294971" cy="77468"/>
            </a:xfrm>
            <a:custGeom>
              <a:avLst/>
              <a:gdLst>
                <a:gd name="connsiteX0" fmla="*/ 250956 w 294971"/>
                <a:gd name="connsiteY0" fmla="*/ 285 h 77468"/>
                <a:gd name="connsiteX1" fmla="*/ 294964 w 294971"/>
                <a:gd name="connsiteY1" fmla="*/ 39412 h 77468"/>
                <a:gd name="connsiteX2" fmla="*/ 252069 w 294971"/>
                <a:gd name="connsiteY2" fmla="*/ 76656 h 77468"/>
                <a:gd name="connsiteX3" fmla="*/ 43418 w 294971"/>
                <a:gd name="connsiteY3" fmla="*/ 76913 h 77468"/>
                <a:gd name="connsiteX4" fmla="*/ 10 w 294971"/>
                <a:gd name="connsiteY4" fmla="*/ 37786 h 77468"/>
                <a:gd name="connsiteX5" fmla="*/ 45045 w 294971"/>
                <a:gd name="connsiteY5" fmla="*/ 456 h 77468"/>
                <a:gd name="connsiteX6" fmla="*/ 250956 w 294971"/>
                <a:gd name="connsiteY6" fmla="*/ 285 h 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971" h="77468">
                  <a:moveTo>
                    <a:pt x="250956" y="285"/>
                  </a:moveTo>
                  <a:cubicBezTo>
                    <a:pt x="278953" y="713"/>
                    <a:pt x="295392" y="15953"/>
                    <a:pt x="294964" y="39412"/>
                  </a:cubicBezTo>
                  <a:cubicBezTo>
                    <a:pt x="294536" y="62358"/>
                    <a:pt x="280237" y="76228"/>
                    <a:pt x="252069" y="76656"/>
                  </a:cubicBezTo>
                  <a:cubicBezTo>
                    <a:pt x="182547" y="77598"/>
                    <a:pt x="112940" y="77769"/>
                    <a:pt x="43418" y="76913"/>
                  </a:cubicBezTo>
                  <a:cubicBezTo>
                    <a:pt x="13281" y="76571"/>
                    <a:pt x="-418" y="62615"/>
                    <a:pt x="10" y="37786"/>
                  </a:cubicBezTo>
                  <a:cubicBezTo>
                    <a:pt x="438" y="13470"/>
                    <a:pt x="15164" y="799"/>
                    <a:pt x="45045" y="456"/>
                  </a:cubicBezTo>
                  <a:cubicBezTo>
                    <a:pt x="79720" y="28"/>
                    <a:pt x="217051" y="-229"/>
                    <a:pt x="250956" y="285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8115266-E19F-43C2-BCB7-11171B31622A}"/>
              </a:ext>
            </a:extLst>
          </p:cNvPr>
          <p:cNvGrpSpPr/>
          <p:nvPr/>
        </p:nvGrpSpPr>
        <p:grpSpPr>
          <a:xfrm>
            <a:off x="4335179" y="1400354"/>
            <a:ext cx="763828" cy="1419930"/>
            <a:chOff x="7788153" y="4037315"/>
            <a:chExt cx="1519625" cy="2824931"/>
          </a:xfrm>
          <a:solidFill>
            <a:schemeClr val="accent4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E57150F-E84C-4B76-AC6A-3274A6B52754}"/>
                </a:ext>
              </a:extLst>
            </p:cNvPr>
            <p:cNvSpPr/>
            <p:nvPr/>
          </p:nvSpPr>
          <p:spPr>
            <a:xfrm>
              <a:off x="7788153" y="4037315"/>
              <a:ext cx="1519625" cy="2824931"/>
            </a:xfrm>
            <a:custGeom>
              <a:avLst/>
              <a:gdLst>
                <a:gd name="connsiteX0" fmla="*/ 0 w 1519625"/>
                <a:gd name="connsiteY0" fmla="*/ 1020138 h 2824931"/>
                <a:gd name="connsiteX1" fmla="*/ 273036 w 1519625"/>
                <a:gd name="connsiteY1" fmla="*/ 635971 h 2824931"/>
                <a:gd name="connsiteX2" fmla="*/ 300433 w 1519625"/>
                <a:gd name="connsiteY2" fmla="*/ 596843 h 2824931"/>
                <a:gd name="connsiteX3" fmla="*/ 300005 w 1519625"/>
                <a:gd name="connsiteY3" fmla="*/ 510968 h 2824931"/>
                <a:gd name="connsiteX4" fmla="*/ 280056 w 1519625"/>
                <a:gd name="connsiteY4" fmla="*/ 486653 h 2824931"/>
                <a:gd name="connsiteX5" fmla="*/ 169010 w 1519625"/>
                <a:gd name="connsiteY5" fmla="*/ 354287 h 2824931"/>
                <a:gd name="connsiteX6" fmla="*/ 169096 w 1519625"/>
                <a:gd name="connsiteY6" fmla="*/ 136818 h 2824931"/>
                <a:gd name="connsiteX7" fmla="*/ 307283 w 1519625"/>
                <a:gd name="connsiteY7" fmla="*/ 514 h 2824931"/>
                <a:gd name="connsiteX8" fmla="*/ 1206614 w 1519625"/>
                <a:gd name="connsiteY8" fmla="*/ 0 h 2824931"/>
                <a:gd name="connsiteX9" fmla="*/ 1350196 w 1519625"/>
                <a:gd name="connsiteY9" fmla="*/ 148890 h 2824931"/>
                <a:gd name="connsiteX10" fmla="*/ 1349339 w 1519625"/>
                <a:gd name="connsiteY10" fmla="*/ 344869 h 2824931"/>
                <a:gd name="connsiteX11" fmla="*/ 1237180 w 1519625"/>
                <a:gd name="connsiteY11" fmla="*/ 486824 h 2824931"/>
                <a:gd name="connsiteX12" fmla="*/ 1219200 w 1519625"/>
                <a:gd name="connsiteY12" fmla="*/ 510369 h 2824931"/>
                <a:gd name="connsiteX13" fmla="*/ 1219200 w 1519625"/>
                <a:gd name="connsiteY13" fmla="*/ 590850 h 2824931"/>
                <a:gd name="connsiteX14" fmla="*/ 1253105 w 1519625"/>
                <a:gd name="connsiteY14" fmla="*/ 638625 h 2824931"/>
                <a:gd name="connsiteX15" fmla="*/ 1475626 w 1519625"/>
                <a:gd name="connsiteY15" fmla="*/ 825100 h 2824931"/>
                <a:gd name="connsiteX16" fmla="*/ 1518435 w 1519625"/>
                <a:gd name="connsiteY16" fmla="*/ 995052 h 2824931"/>
                <a:gd name="connsiteX17" fmla="*/ 1519548 w 1519625"/>
                <a:gd name="connsiteY17" fmla="*/ 2495936 h 2824931"/>
                <a:gd name="connsiteX18" fmla="*/ 1194114 w 1519625"/>
                <a:gd name="connsiteY18" fmla="*/ 2824024 h 2824931"/>
                <a:gd name="connsiteX19" fmla="*/ 324321 w 1519625"/>
                <a:gd name="connsiteY19" fmla="*/ 2823767 h 2824931"/>
                <a:gd name="connsiteX20" fmla="*/ 9589 w 1519625"/>
                <a:gd name="connsiteY20" fmla="*/ 2576930 h 2824931"/>
                <a:gd name="connsiteX21" fmla="*/ 0 w 1519625"/>
                <a:gd name="connsiteY21" fmla="*/ 1020138 h 2824931"/>
                <a:gd name="connsiteX22" fmla="*/ 392045 w 1519625"/>
                <a:gd name="connsiteY22" fmla="*/ 498125 h 2824931"/>
                <a:gd name="connsiteX23" fmla="*/ 391873 w 1519625"/>
                <a:gd name="connsiteY23" fmla="*/ 658659 h 2824931"/>
                <a:gd name="connsiteX24" fmla="*/ 343842 w 1519625"/>
                <a:gd name="connsiteY24" fmla="*/ 713540 h 2824931"/>
                <a:gd name="connsiteX25" fmla="*/ 91868 w 1519625"/>
                <a:gd name="connsiteY25" fmla="*/ 1007210 h 2824931"/>
                <a:gd name="connsiteX26" fmla="*/ 91269 w 1519625"/>
                <a:gd name="connsiteY26" fmla="*/ 2508436 h 2824931"/>
                <a:gd name="connsiteX27" fmla="*/ 132708 w 1519625"/>
                <a:gd name="connsiteY27" fmla="*/ 2633267 h 2824931"/>
                <a:gd name="connsiteX28" fmla="*/ 336479 w 1519625"/>
                <a:gd name="connsiteY28" fmla="*/ 2732926 h 2824931"/>
                <a:gd name="connsiteX29" fmla="*/ 1166202 w 1519625"/>
                <a:gd name="connsiteY29" fmla="*/ 2732926 h 2824931"/>
                <a:gd name="connsiteX30" fmla="*/ 1232899 w 1519625"/>
                <a:gd name="connsiteY30" fmla="*/ 2728131 h 2824931"/>
                <a:gd name="connsiteX31" fmla="*/ 1423655 w 1519625"/>
                <a:gd name="connsiteY31" fmla="*/ 2534207 h 2824931"/>
                <a:gd name="connsiteX32" fmla="*/ 1426053 w 1519625"/>
                <a:gd name="connsiteY32" fmla="*/ 2389683 h 2824931"/>
                <a:gd name="connsiteX33" fmla="*/ 1428022 w 1519625"/>
                <a:gd name="connsiteY33" fmla="*/ 1003957 h 2824931"/>
                <a:gd name="connsiteX34" fmla="*/ 1374682 w 1519625"/>
                <a:gd name="connsiteY34" fmla="*/ 833063 h 2824931"/>
                <a:gd name="connsiteX35" fmla="*/ 1154730 w 1519625"/>
                <a:gd name="connsiteY35" fmla="*/ 709516 h 2824931"/>
                <a:gd name="connsiteX36" fmla="*/ 1127589 w 1519625"/>
                <a:gd name="connsiteY36" fmla="*/ 677324 h 2824931"/>
                <a:gd name="connsiteX37" fmla="*/ 1127845 w 1519625"/>
                <a:gd name="connsiteY37" fmla="*/ 526979 h 2824931"/>
                <a:gd name="connsiteX38" fmla="*/ 1126561 w 1519625"/>
                <a:gd name="connsiteY38" fmla="*/ 498125 h 2824931"/>
                <a:gd name="connsiteX39" fmla="*/ 392045 w 1519625"/>
                <a:gd name="connsiteY39" fmla="*/ 498125 h 2824931"/>
                <a:gd name="connsiteX40" fmla="*/ 311992 w 1519625"/>
                <a:gd name="connsiteY40" fmla="*/ 91269 h 2824931"/>
                <a:gd name="connsiteX41" fmla="*/ 259594 w 1519625"/>
                <a:gd name="connsiteY41" fmla="*/ 141783 h 2824931"/>
                <a:gd name="connsiteX42" fmla="*/ 259594 w 1519625"/>
                <a:gd name="connsiteY42" fmla="*/ 345897 h 2824931"/>
                <a:gd name="connsiteX43" fmla="*/ 311478 w 1519625"/>
                <a:gd name="connsiteY43" fmla="*/ 397096 h 2824931"/>
                <a:gd name="connsiteX44" fmla="*/ 1202933 w 1519625"/>
                <a:gd name="connsiteY44" fmla="*/ 397182 h 2824931"/>
                <a:gd name="connsiteX45" fmla="*/ 1258071 w 1519625"/>
                <a:gd name="connsiteY45" fmla="*/ 342386 h 2824931"/>
                <a:gd name="connsiteX46" fmla="*/ 1258071 w 1519625"/>
                <a:gd name="connsiteY46" fmla="*/ 146321 h 2824931"/>
                <a:gd name="connsiteX47" fmla="*/ 1203446 w 1519625"/>
                <a:gd name="connsiteY47" fmla="*/ 91269 h 2824931"/>
                <a:gd name="connsiteX48" fmla="*/ 311992 w 1519625"/>
                <a:gd name="connsiteY48" fmla="*/ 91269 h 282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519625" h="2824931">
                  <a:moveTo>
                    <a:pt x="0" y="1020138"/>
                  </a:moveTo>
                  <a:cubicBezTo>
                    <a:pt x="0" y="833748"/>
                    <a:pt x="96920" y="696588"/>
                    <a:pt x="273036" y="635971"/>
                  </a:cubicBezTo>
                  <a:cubicBezTo>
                    <a:pt x="293755" y="628864"/>
                    <a:pt x="301375" y="617905"/>
                    <a:pt x="300433" y="596843"/>
                  </a:cubicBezTo>
                  <a:cubicBezTo>
                    <a:pt x="299149" y="568247"/>
                    <a:pt x="299235" y="539565"/>
                    <a:pt x="300005" y="510968"/>
                  </a:cubicBezTo>
                  <a:cubicBezTo>
                    <a:pt x="300433" y="495985"/>
                    <a:pt x="296409" y="489564"/>
                    <a:pt x="280056" y="486653"/>
                  </a:cubicBezTo>
                  <a:cubicBezTo>
                    <a:pt x="207709" y="473553"/>
                    <a:pt x="169523" y="427491"/>
                    <a:pt x="169010" y="354287"/>
                  </a:cubicBezTo>
                  <a:cubicBezTo>
                    <a:pt x="168496" y="281769"/>
                    <a:pt x="168239" y="209336"/>
                    <a:pt x="169096" y="136818"/>
                  </a:cubicBezTo>
                  <a:cubicBezTo>
                    <a:pt x="170037" y="50600"/>
                    <a:pt x="220809" y="599"/>
                    <a:pt x="307283" y="514"/>
                  </a:cubicBezTo>
                  <a:cubicBezTo>
                    <a:pt x="607031" y="86"/>
                    <a:pt x="906865" y="0"/>
                    <a:pt x="1206614" y="0"/>
                  </a:cubicBezTo>
                  <a:cubicBezTo>
                    <a:pt x="1299167" y="0"/>
                    <a:pt x="1352165" y="56165"/>
                    <a:pt x="1350196" y="148890"/>
                  </a:cubicBezTo>
                  <a:cubicBezTo>
                    <a:pt x="1348825" y="214216"/>
                    <a:pt x="1349511" y="279543"/>
                    <a:pt x="1349339" y="344869"/>
                  </a:cubicBezTo>
                  <a:cubicBezTo>
                    <a:pt x="1349168" y="428689"/>
                    <a:pt x="1318688" y="468245"/>
                    <a:pt x="1237180" y="486824"/>
                  </a:cubicBezTo>
                  <a:cubicBezTo>
                    <a:pt x="1222111" y="490249"/>
                    <a:pt x="1218772" y="496756"/>
                    <a:pt x="1219200" y="510369"/>
                  </a:cubicBezTo>
                  <a:cubicBezTo>
                    <a:pt x="1219970" y="537167"/>
                    <a:pt x="1221340" y="564223"/>
                    <a:pt x="1219200" y="590850"/>
                  </a:cubicBezTo>
                  <a:cubicBezTo>
                    <a:pt x="1217059" y="617905"/>
                    <a:pt x="1227248" y="630405"/>
                    <a:pt x="1253105" y="638625"/>
                  </a:cubicBezTo>
                  <a:cubicBezTo>
                    <a:pt x="1352336" y="670132"/>
                    <a:pt x="1425882" y="733832"/>
                    <a:pt x="1475626" y="825100"/>
                  </a:cubicBezTo>
                  <a:cubicBezTo>
                    <a:pt x="1504479" y="878012"/>
                    <a:pt x="1518349" y="935034"/>
                    <a:pt x="1518435" y="995052"/>
                  </a:cubicBezTo>
                  <a:cubicBezTo>
                    <a:pt x="1519034" y="1495318"/>
                    <a:pt x="1519890" y="1995670"/>
                    <a:pt x="1519548" y="2495936"/>
                  </a:cubicBezTo>
                  <a:cubicBezTo>
                    <a:pt x="1519462" y="2677189"/>
                    <a:pt x="1375110" y="2823167"/>
                    <a:pt x="1194114" y="2824024"/>
                  </a:cubicBezTo>
                  <a:cubicBezTo>
                    <a:pt x="904211" y="2825393"/>
                    <a:pt x="614223" y="2825137"/>
                    <a:pt x="324321" y="2823767"/>
                  </a:cubicBezTo>
                  <a:cubicBezTo>
                    <a:pt x="171150" y="2823082"/>
                    <a:pt x="39042" y="2718628"/>
                    <a:pt x="9589" y="2576930"/>
                  </a:cubicBezTo>
                  <a:cubicBezTo>
                    <a:pt x="3510" y="2547306"/>
                    <a:pt x="86" y="1263550"/>
                    <a:pt x="0" y="1020138"/>
                  </a:cubicBezTo>
                  <a:close/>
                  <a:moveTo>
                    <a:pt x="392045" y="498125"/>
                  </a:moveTo>
                  <a:cubicBezTo>
                    <a:pt x="392045" y="553349"/>
                    <a:pt x="392558" y="606004"/>
                    <a:pt x="391873" y="658659"/>
                  </a:cubicBezTo>
                  <a:cubicBezTo>
                    <a:pt x="391274" y="710801"/>
                    <a:pt x="401719" y="704208"/>
                    <a:pt x="343842" y="713540"/>
                  </a:cubicBezTo>
                  <a:cubicBezTo>
                    <a:pt x="192983" y="737856"/>
                    <a:pt x="92039" y="854296"/>
                    <a:pt x="91868" y="1007210"/>
                  </a:cubicBezTo>
                  <a:cubicBezTo>
                    <a:pt x="91440" y="1507647"/>
                    <a:pt x="91440" y="2007999"/>
                    <a:pt x="91269" y="2508436"/>
                  </a:cubicBezTo>
                  <a:cubicBezTo>
                    <a:pt x="91269" y="2554669"/>
                    <a:pt x="105224" y="2596194"/>
                    <a:pt x="132708" y="2633267"/>
                  </a:cubicBezTo>
                  <a:cubicBezTo>
                    <a:pt x="183394" y="2701675"/>
                    <a:pt x="253001" y="2732755"/>
                    <a:pt x="336479" y="2732926"/>
                  </a:cubicBezTo>
                  <a:cubicBezTo>
                    <a:pt x="613025" y="2733525"/>
                    <a:pt x="889656" y="2733268"/>
                    <a:pt x="1166202" y="2732926"/>
                  </a:cubicBezTo>
                  <a:cubicBezTo>
                    <a:pt x="1188463" y="2732926"/>
                    <a:pt x="1210895" y="2731385"/>
                    <a:pt x="1232899" y="2728131"/>
                  </a:cubicBezTo>
                  <a:cubicBezTo>
                    <a:pt x="1332130" y="2713234"/>
                    <a:pt x="1412097" y="2634208"/>
                    <a:pt x="1423655" y="2534207"/>
                  </a:cubicBezTo>
                  <a:cubicBezTo>
                    <a:pt x="1429221" y="2486603"/>
                    <a:pt x="1425967" y="2437886"/>
                    <a:pt x="1426053" y="2389683"/>
                  </a:cubicBezTo>
                  <a:cubicBezTo>
                    <a:pt x="1426909" y="1927775"/>
                    <a:pt x="1427765" y="1465866"/>
                    <a:pt x="1428022" y="1003957"/>
                  </a:cubicBezTo>
                  <a:cubicBezTo>
                    <a:pt x="1428022" y="941969"/>
                    <a:pt x="1412525" y="883749"/>
                    <a:pt x="1374682" y="833063"/>
                  </a:cubicBezTo>
                  <a:cubicBezTo>
                    <a:pt x="1319630" y="759346"/>
                    <a:pt x="1245142" y="719105"/>
                    <a:pt x="1154730" y="709516"/>
                  </a:cubicBezTo>
                  <a:cubicBezTo>
                    <a:pt x="1131099" y="707033"/>
                    <a:pt x="1127246" y="697444"/>
                    <a:pt x="1127589" y="677324"/>
                  </a:cubicBezTo>
                  <a:cubicBezTo>
                    <a:pt x="1128531" y="627237"/>
                    <a:pt x="1128017" y="577065"/>
                    <a:pt x="1127845" y="526979"/>
                  </a:cubicBezTo>
                  <a:cubicBezTo>
                    <a:pt x="1127845" y="517561"/>
                    <a:pt x="1126989" y="508228"/>
                    <a:pt x="1126561" y="498125"/>
                  </a:cubicBezTo>
                  <a:cubicBezTo>
                    <a:pt x="880923" y="498125"/>
                    <a:pt x="638453" y="498125"/>
                    <a:pt x="392045" y="498125"/>
                  </a:cubicBezTo>
                  <a:close/>
                  <a:moveTo>
                    <a:pt x="311992" y="91269"/>
                  </a:moveTo>
                  <a:cubicBezTo>
                    <a:pt x="272094" y="91269"/>
                    <a:pt x="260022" y="102399"/>
                    <a:pt x="259594" y="141783"/>
                  </a:cubicBezTo>
                  <a:cubicBezTo>
                    <a:pt x="258909" y="209850"/>
                    <a:pt x="258737" y="277830"/>
                    <a:pt x="259594" y="345897"/>
                  </a:cubicBezTo>
                  <a:cubicBezTo>
                    <a:pt x="260107" y="386052"/>
                    <a:pt x="271494" y="396668"/>
                    <a:pt x="311478" y="397096"/>
                  </a:cubicBezTo>
                  <a:cubicBezTo>
                    <a:pt x="349921" y="397524"/>
                    <a:pt x="944280" y="397268"/>
                    <a:pt x="1202933" y="397182"/>
                  </a:cubicBezTo>
                  <a:cubicBezTo>
                    <a:pt x="1249081" y="397182"/>
                    <a:pt x="1257985" y="388192"/>
                    <a:pt x="1258071" y="342386"/>
                  </a:cubicBezTo>
                  <a:cubicBezTo>
                    <a:pt x="1258241" y="277060"/>
                    <a:pt x="1258241" y="211733"/>
                    <a:pt x="1258071" y="146321"/>
                  </a:cubicBezTo>
                  <a:cubicBezTo>
                    <a:pt x="1257985" y="100344"/>
                    <a:pt x="1248995" y="91269"/>
                    <a:pt x="1203446" y="91269"/>
                  </a:cubicBezTo>
                  <a:cubicBezTo>
                    <a:pt x="1054899" y="91183"/>
                    <a:pt x="460539" y="91183"/>
                    <a:pt x="311992" y="91269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3EF6856-83DE-4EA8-95F7-E0B7856C018C}"/>
                </a:ext>
              </a:extLst>
            </p:cNvPr>
            <p:cNvSpPr/>
            <p:nvPr/>
          </p:nvSpPr>
          <p:spPr>
            <a:xfrm>
              <a:off x="7928437" y="5102834"/>
              <a:ext cx="1240165" cy="1615598"/>
            </a:xfrm>
            <a:custGeom>
              <a:avLst/>
              <a:gdLst>
                <a:gd name="connsiteX0" fmla="*/ 643 w 1240165"/>
                <a:gd name="connsiteY0" fmla="*/ 1025 h 1615598"/>
                <a:gd name="connsiteX1" fmla="*/ 1216590 w 1240165"/>
                <a:gd name="connsiteY1" fmla="*/ 83 h 1615598"/>
                <a:gd name="connsiteX2" fmla="*/ 1240135 w 1240165"/>
                <a:gd name="connsiteY2" fmla="*/ 25425 h 1615598"/>
                <a:gd name="connsiteX3" fmla="*/ 1239963 w 1240165"/>
                <a:gd name="connsiteY3" fmla="*/ 1407899 h 1615598"/>
                <a:gd name="connsiteX4" fmla="*/ 1034480 w 1240165"/>
                <a:gd name="connsiteY4" fmla="*/ 1615181 h 1615598"/>
                <a:gd name="connsiteX5" fmla="*/ 205099 w 1240165"/>
                <a:gd name="connsiteY5" fmla="*/ 1615181 h 1615598"/>
                <a:gd name="connsiteX6" fmla="*/ 9120 w 1240165"/>
                <a:gd name="connsiteY6" fmla="*/ 1486924 h 1615598"/>
                <a:gd name="connsiteX7" fmla="*/ 215 w 1240165"/>
                <a:gd name="connsiteY7" fmla="*/ 1431701 h 1615598"/>
                <a:gd name="connsiteX8" fmla="*/ 643 w 1240165"/>
                <a:gd name="connsiteY8" fmla="*/ 1025 h 1615598"/>
                <a:gd name="connsiteX9" fmla="*/ 1026261 w 1240165"/>
                <a:gd name="connsiteY9" fmla="*/ 1142056 h 1615598"/>
                <a:gd name="connsiteX10" fmla="*/ 1068471 w 1240165"/>
                <a:gd name="connsiteY10" fmla="*/ 1100702 h 1615598"/>
                <a:gd name="connsiteX11" fmla="*/ 1068385 w 1240165"/>
                <a:gd name="connsiteY11" fmla="*/ 380997 h 1615598"/>
                <a:gd name="connsiteX12" fmla="*/ 1029600 w 1240165"/>
                <a:gd name="connsiteY12" fmla="*/ 341270 h 1615598"/>
                <a:gd name="connsiteX13" fmla="*/ 208010 w 1240165"/>
                <a:gd name="connsiteY13" fmla="*/ 341270 h 1615598"/>
                <a:gd name="connsiteX14" fmla="*/ 170852 w 1240165"/>
                <a:gd name="connsiteY14" fmla="*/ 378942 h 1615598"/>
                <a:gd name="connsiteX15" fmla="*/ 170852 w 1240165"/>
                <a:gd name="connsiteY15" fmla="*/ 1104041 h 1615598"/>
                <a:gd name="connsiteX16" fmla="*/ 210065 w 1240165"/>
                <a:gd name="connsiteY16" fmla="*/ 1142056 h 1615598"/>
                <a:gd name="connsiteX17" fmla="*/ 1026261 w 1240165"/>
                <a:gd name="connsiteY17" fmla="*/ 1142056 h 161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0165" h="1615598">
                  <a:moveTo>
                    <a:pt x="643" y="1025"/>
                  </a:moveTo>
                  <a:cubicBezTo>
                    <a:pt x="12373" y="1025"/>
                    <a:pt x="1207600" y="-345"/>
                    <a:pt x="1216590" y="83"/>
                  </a:cubicBezTo>
                  <a:cubicBezTo>
                    <a:pt x="1232600" y="768"/>
                    <a:pt x="1240734" y="7960"/>
                    <a:pt x="1240135" y="25425"/>
                  </a:cubicBezTo>
                  <a:cubicBezTo>
                    <a:pt x="1239193" y="55820"/>
                    <a:pt x="1239878" y="977497"/>
                    <a:pt x="1239963" y="1407899"/>
                  </a:cubicBezTo>
                  <a:cubicBezTo>
                    <a:pt x="1239963" y="1533501"/>
                    <a:pt x="1160253" y="1614838"/>
                    <a:pt x="1034480" y="1615181"/>
                  </a:cubicBezTo>
                  <a:cubicBezTo>
                    <a:pt x="758020" y="1615779"/>
                    <a:pt x="481560" y="1615694"/>
                    <a:pt x="205099" y="1615181"/>
                  </a:cubicBezTo>
                  <a:cubicBezTo>
                    <a:pt x="107837" y="1615009"/>
                    <a:pt x="33606" y="1565950"/>
                    <a:pt x="9120" y="1486924"/>
                  </a:cubicBezTo>
                  <a:cubicBezTo>
                    <a:pt x="3640" y="1469287"/>
                    <a:pt x="215" y="1450195"/>
                    <a:pt x="215" y="1431701"/>
                  </a:cubicBezTo>
                  <a:cubicBezTo>
                    <a:pt x="-299" y="960117"/>
                    <a:pt x="215" y="8302"/>
                    <a:pt x="643" y="1025"/>
                  </a:cubicBezTo>
                  <a:close/>
                  <a:moveTo>
                    <a:pt x="1026261" y="1142056"/>
                  </a:moveTo>
                  <a:cubicBezTo>
                    <a:pt x="1063676" y="1142056"/>
                    <a:pt x="1068385" y="1137603"/>
                    <a:pt x="1068471" y="1100702"/>
                  </a:cubicBezTo>
                  <a:cubicBezTo>
                    <a:pt x="1068556" y="860800"/>
                    <a:pt x="1068556" y="620899"/>
                    <a:pt x="1068385" y="380997"/>
                  </a:cubicBezTo>
                  <a:cubicBezTo>
                    <a:pt x="1068385" y="347435"/>
                    <a:pt x="1062392" y="341270"/>
                    <a:pt x="1029600" y="341270"/>
                  </a:cubicBezTo>
                  <a:cubicBezTo>
                    <a:pt x="755708" y="341099"/>
                    <a:pt x="481816" y="341099"/>
                    <a:pt x="208010" y="341270"/>
                  </a:cubicBezTo>
                  <a:cubicBezTo>
                    <a:pt x="175646" y="341270"/>
                    <a:pt x="170852" y="346408"/>
                    <a:pt x="170852" y="378942"/>
                  </a:cubicBezTo>
                  <a:cubicBezTo>
                    <a:pt x="170766" y="620642"/>
                    <a:pt x="170766" y="862341"/>
                    <a:pt x="170852" y="1104041"/>
                  </a:cubicBezTo>
                  <a:cubicBezTo>
                    <a:pt x="170852" y="1138716"/>
                    <a:pt x="174362" y="1142056"/>
                    <a:pt x="210065" y="1142056"/>
                  </a:cubicBezTo>
                  <a:cubicBezTo>
                    <a:pt x="346112" y="1142141"/>
                    <a:pt x="890300" y="1142141"/>
                    <a:pt x="1026261" y="1142056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5DE6726B-8909-4021-A788-B705084A5668}"/>
                </a:ext>
              </a:extLst>
            </p:cNvPr>
            <p:cNvSpPr/>
            <p:nvPr/>
          </p:nvSpPr>
          <p:spPr>
            <a:xfrm>
              <a:off x="8335702" y="5660282"/>
              <a:ext cx="424251" cy="85485"/>
            </a:xfrm>
            <a:custGeom>
              <a:avLst/>
              <a:gdLst>
                <a:gd name="connsiteX0" fmla="*/ 32599 w 424251"/>
                <a:gd name="connsiteY0" fmla="*/ 85455 h 85485"/>
                <a:gd name="connsiteX1" fmla="*/ 149 w 424251"/>
                <a:gd name="connsiteY1" fmla="*/ 54118 h 85485"/>
                <a:gd name="connsiteX2" fmla="*/ 55544 w 424251"/>
                <a:gd name="connsiteY2" fmla="*/ 8 h 85485"/>
                <a:gd name="connsiteX3" fmla="*/ 387656 w 424251"/>
                <a:gd name="connsiteY3" fmla="*/ 93 h 85485"/>
                <a:gd name="connsiteX4" fmla="*/ 424044 w 424251"/>
                <a:gd name="connsiteY4" fmla="*/ 35796 h 85485"/>
                <a:gd name="connsiteX5" fmla="*/ 375327 w 424251"/>
                <a:gd name="connsiteY5" fmla="*/ 85026 h 85485"/>
                <a:gd name="connsiteX6" fmla="*/ 32599 w 424251"/>
                <a:gd name="connsiteY6" fmla="*/ 85455 h 8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4251" h="85485">
                  <a:moveTo>
                    <a:pt x="32599" y="85455"/>
                  </a:moveTo>
                  <a:cubicBezTo>
                    <a:pt x="8968" y="85968"/>
                    <a:pt x="-1392" y="80146"/>
                    <a:pt x="149" y="54118"/>
                  </a:cubicBezTo>
                  <a:cubicBezTo>
                    <a:pt x="3403" y="-335"/>
                    <a:pt x="-12008" y="-78"/>
                    <a:pt x="55544" y="8"/>
                  </a:cubicBezTo>
                  <a:cubicBezTo>
                    <a:pt x="166248" y="265"/>
                    <a:pt x="276952" y="8"/>
                    <a:pt x="387656" y="93"/>
                  </a:cubicBezTo>
                  <a:cubicBezTo>
                    <a:pt x="423102" y="93"/>
                    <a:pt x="424044" y="1292"/>
                    <a:pt x="424044" y="35796"/>
                  </a:cubicBezTo>
                  <a:cubicBezTo>
                    <a:pt x="424044" y="87680"/>
                    <a:pt x="430209" y="85198"/>
                    <a:pt x="375327" y="85026"/>
                  </a:cubicBezTo>
                  <a:cubicBezTo>
                    <a:pt x="320960" y="84855"/>
                    <a:pt x="92360" y="84170"/>
                    <a:pt x="32599" y="85455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D590289-D80F-4A01-8D29-B2EBD8D1AD37}"/>
                </a:ext>
              </a:extLst>
            </p:cNvPr>
            <p:cNvSpPr/>
            <p:nvPr/>
          </p:nvSpPr>
          <p:spPr>
            <a:xfrm>
              <a:off x="8204229" y="5861746"/>
              <a:ext cx="303974" cy="53173"/>
            </a:xfrm>
            <a:custGeom>
              <a:avLst/>
              <a:gdLst>
                <a:gd name="connsiteX0" fmla="*/ 278030 w 303974"/>
                <a:gd name="connsiteY0" fmla="*/ 345 h 53173"/>
                <a:gd name="connsiteX1" fmla="*/ 303972 w 303974"/>
                <a:gd name="connsiteY1" fmla="*/ 24575 h 53173"/>
                <a:gd name="connsiteX2" fmla="*/ 278201 w 303974"/>
                <a:gd name="connsiteY2" fmla="*/ 52829 h 53173"/>
                <a:gd name="connsiteX3" fmla="*/ 26398 w 303974"/>
                <a:gd name="connsiteY3" fmla="*/ 53172 h 53173"/>
                <a:gd name="connsiteX4" fmla="*/ 28 w 303974"/>
                <a:gd name="connsiteY4" fmla="*/ 25089 h 53173"/>
                <a:gd name="connsiteX5" fmla="*/ 26227 w 303974"/>
                <a:gd name="connsiteY5" fmla="*/ 3 h 53173"/>
                <a:gd name="connsiteX6" fmla="*/ 154825 w 303974"/>
                <a:gd name="connsiteY6" fmla="*/ 174 h 53173"/>
                <a:gd name="connsiteX7" fmla="*/ 278030 w 303974"/>
                <a:gd name="connsiteY7" fmla="*/ 345 h 5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974" h="53173">
                  <a:moveTo>
                    <a:pt x="278030" y="345"/>
                  </a:moveTo>
                  <a:cubicBezTo>
                    <a:pt x="295753" y="3"/>
                    <a:pt x="303715" y="5226"/>
                    <a:pt x="303972" y="24575"/>
                  </a:cubicBezTo>
                  <a:cubicBezTo>
                    <a:pt x="304143" y="44011"/>
                    <a:pt x="297550" y="52829"/>
                    <a:pt x="278201" y="52829"/>
                  </a:cubicBezTo>
                  <a:cubicBezTo>
                    <a:pt x="194295" y="52744"/>
                    <a:pt x="110304" y="52401"/>
                    <a:pt x="26398" y="53172"/>
                  </a:cubicBezTo>
                  <a:cubicBezTo>
                    <a:pt x="5593" y="53343"/>
                    <a:pt x="627" y="42298"/>
                    <a:pt x="28" y="25089"/>
                  </a:cubicBezTo>
                  <a:cubicBezTo>
                    <a:pt x="-572" y="6767"/>
                    <a:pt x="8504" y="-168"/>
                    <a:pt x="26227" y="3"/>
                  </a:cubicBezTo>
                  <a:cubicBezTo>
                    <a:pt x="69122" y="517"/>
                    <a:pt x="111931" y="174"/>
                    <a:pt x="154825" y="174"/>
                  </a:cubicBezTo>
                  <a:cubicBezTo>
                    <a:pt x="154825" y="260"/>
                    <a:pt x="237018" y="1116"/>
                    <a:pt x="278030" y="345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ED63758-6FEF-49B5-8002-453A5A36719C}"/>
                </a:ext>
              </a:extLst>
            </p:cNvPr>
            <p:cNvSpPr/>
            <p:nvPr/>
          </p:nvSpPr>
          <p:spPr>
            <a:xfrm>
              <a:off x="8591250" y="5861479"/>
              <a:ext cx="298812" cy="53867"/>
            </a:xfrm>
            <a:custGeom>
              <a:avLst/>
              <a:gdLst>
                <a:gd name="connsiteX0" fmla="*/ 272608 w 298812"/>
                <a:gd name="connsiteY0" fmla="*/ 270 h 53867"/>
                <a:gd name="connsiteX1" fmla="*/ 298807 w 298812"/>
                <a:gd name="connsiteY1" fmla="*/ 24585 h 53867"/>
                <a:gd name="connsiteX2" fmla="*/ 273720 w 298812"/>
                <a:gd name="connsiteY2" fmla="*/ 53695 h 53867"/>
                <a:gd name="connsiteX3" fmla="*/ 26970 w 298812"/>
                <a:gd name="connsiteY3" fmla="*/ 53867 h 53867"/>
                <a:gd name="connsiteX4" fmla="*/ 0 w 298812"/>
                <a:gd name="connsiteY4" fmla="*/ 25869 h 53867"/>
                <a:gd name="connsiteX5" fmla="*/ 28425 w 298812"/>
                <a:gd name="connsiteY5" fmla="*/ 13 h 53867"/>
                <a:gd name="connsiteX6" fmla="*/ 149146 w 298812"/>
                <a:gd name="connsiteY6" fmla="*/ 270 h 53867"/>
                <a:gd name="connsiteX7" fmla="*/ 272608 w 298812"/>
                <a:gd name="connsiteY7" fmla="*/ 270 h 5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812" h="53867">
                  <a:moveTo>
                    <a:pt x="272608" y="270"/>
                  </a:moveTo>
                  <a:cubicBezTo>
                    <a:pt x="289817" y="98"/>
                    <a:pt x="299064" y="4893"/>
                    <a:pt x="298807" y="24585"/>
                  </a:cubicBezTo>
                  <a:cubicBezTo>
                    <a:pt x="298636" y="42907"/>
                    <a:pt x="294098" y="53695"/>
                    <a:pt x="273720" y="53695"/>
                  </a:cubicBezTo>
                  <a:cubicBezTo>
                    <a:pt x="191442" y="53524"/>
                    <a:pt x="109249" y="53524"/>
                    <a:pt x="26970" y="53867"/>
                  </a:cubicBezTo>
                  <a:cubicBezTo>
                    <a:pt x="7277" y="53952"/>
                    <a:pt x="0" y="44363"/>
                    <a:pt x="0" y="25869"/>
                  </a:cubicBezTo>
                  <a:cubicBezTo>
                    <a:pt x="0" y="6263"/>
                    <a:pt x="9589" y="-330"/>
                    <a:pt x="28425" y="13"/>
                  </a:cubicBezTo>
                  <a:cubicBezTo>
                    <a:pt x="68666" y="869"/>
                    <a:pt x="108906" y="270"/>
                    <a:pt x="149146" y="270"/>
                  </a:cubicBezTo>
                  <a:cubicBezTo>
                    <a:pt x="149232" y="355"/>
                    <a:pt x="231511" y="698"/>
                    <a:pt x="272608" y="270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9E45C37-08D7-4664-9B17-4538E5D6A5D2}"/>
                </a:ext>
              </a:extLst>
            </p:cNvPr>
            <p:cNvSpPr/>
            <p:nvPr/>
          </p:nvSpPr>
          <p:spPr>
            <a:xfrm>
              <a:off x="8448593" y="5975530"/>
              <a:ext cx="285471" cy="53787"/>
            </a:xfrm>
            <a:custGeom>
              <a:avLst/>
              <a:gdLst>
                <a:gd name="connsiteX0" fmla="*/ 141886 w 285471"/>
                <a:gd name="connsiteY0" fmla="*/ 53345 h 53787"/>
                <a:gd name="connsiteX1" fmla="*/ 26730 w 285471"/>
                <a:gd name="connsiteY1" fmla="*/ 53688 h 53787"/>
                <a:gd name="connsiteX2" fmla="*/ 17 w 285471"/>
                <a:gd name="connsiteY2" fmla="*/ 27574 h 53787"/>
                <a:gd name="connsiteX3" fmla="*/ 25188 w 285471"/>
                <a:gd name="connsiteY3" fmla="*/ 5 h 53787"/>
                <a:gd name="connsiteX4" fmla="*/ 260895 w 285471"/>
                <a:gd name="connsiteY4" fmla="*/ 5 h 53787"/>
                <a:gd name="connsiteX5" fmla="*/ 285467 w 285471"/>
                <a:gd name="connsiteY5" fmla="*/ 25862 h 53787"/>
                <a:gd name="connsiteX6" fmla="*/ 259696 w 285471"/>
                <a:gd name="connsiteY6" fmla="*/ 53773 h 53787"/>
                <a:gd name="connsiteX7" fmla="*/ 141886 w 285471"/>
                <a:gd name="connsiteY7" fmla="*/ 53345 h 5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471" h="53787">
                  <a:moveTo>
                    <a:pt x="141886" y="53345"/>
                  </a:moveTo>
                  <a:cubicBezTo>
                    <a:pt x="103529" y="53345"/>
                    <a:pt x="65086" y="52575"/>
                    <a:pt x="26730" y="53688"/>
                  </a:cubicBezTo>
                  <a:cubicBezTo>
                    <a:pt x="7209" y="54201"/>
                    <a:pt x="-411" y="47694"/>
                    <a:pt x="17" y="27574"/>
                  </a:cubicBezTo>
                  <a:cubicBezTo>
                    <a:pt x="359" y="9252"/>
                    <a:pt x="3955" y="-252"/>
                    <a:pt x="25188" y="5"/>
                  </a:cubicBezTo>
                  <a:cubicBezTo>
                    <a:pt x="103786" y="947"/>
                    <a:pt x="182383" y="690"/>
                    <a:pt x="260895" y="5"/>
                  </a:cubicBezTo>
                  <a:cubicBezTo>
                    <a:pt x="280073" y="-166"/>
                    <a:pt x="285381" y="8225"/>
                    <a:pt x="285467" y="25862"/>
                  </a:cubicBezTo>
                  <a:cubicBezTo>
                    <a:pt x="285638" y="44527"/>
                    <a:pt x="280330" y="54201"/>
                    <a:pt x="259696" y="53773"/>
                  </a:cubicBezTo>
                  <a:cubicBezTo>
                    <a:pt x="220483" y="52917"/>
                    <a:pt x="141886" y="53431"/>
                    <a:pt x="141886" y="53345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EBAC8FD-4A21-41E4-B2E7-69FCB7BBCD5B}"/>
                </a:ext>
              </a:extLst>
            </p:cNvPr>
            <p:cNvSpPr/>
            <p:nvPr/>
          </p:nvSpPr>
          <p:spPr>
            <a:xfrm>
              <a:off x="8204513" y="5975670"/>
              <a:ext cx="180268" cy="53204"/>
            </a:xfrm>
            <a:custGeom>
              <a:avLst/>
              <a:gdLst>
                <a:gd name="connsiteX0" fmla="*/ 161047 w 180268"/>
                <a:gd name="connsiteY0" fmla="*/ 122 h 53204"/>
                <a:gd name="connsiteX1" fmla="*/ 180226 w 180268"/>
                <a:gd name="connsiteY1" fmla="*/ 24694 h 53204"/>
                <a:gd name="connsiteX2" fmla="*/ 161903 w 180268"/>
                <a:gd name="connsiteY2" fmla="*/ 53034 h 53204"/>
                <a:gd name="connsiteX3" fmla="*/ 20291 w 180268"/>
                <a:gd name="connsiteY3" fmla="*/ 53205 h 53204"/>
                <a:gd name="connsiteX4" fmla="*/ 0 w 180268"/>
                <a:gd name="connsiteY4" fmla="*/ 25636 h 53204"/>
                <a:gd name="connsiteX5" fmla="*/ 22089 w 180268"/>
                <a:gd name="connsiteY5" fmla="*/ 36 h 53204"/>
                <a:gd name="connsiteX6" fmla="*/ 161047 w 180268"/>
                <a:gd name="connsiteY6" fmla="*/ 122 h 5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68" h="53204">
                  <a:moveTo>
                    <a:pt x="161047" y="122"/>
                  </a:moveTo>
                  <a:cubicBezTo>
                    <a:pt x="179284" y="-307"/>
                    <a:pt x="180568" y="10909"/>
                    <a:pt x="180226" y="24694"/>
                  </a:cubicBezTo>
                  <a:cubicBezTo>
                    <a:pt x="179883" y="38221"/>
                    <a:pt x="182366" y="53034"/>
                    <a:pt x="161903" y="53034"/>
                  </a:cubicBezTo>
                  <a:cubicBezTo>
                    <a:pt x="114728" y="53205"/>
                    <a:pt x="67552" y="53119"/>
                    <a:pt x="20291" y="53205"/>
                  </a:cubicBezTo>
                  <a:cubicBezTo>
                    <a:pt x="856" y="53205"/>
                    <a:pt x="0" y="39592"/>
                    <a:pt x="0" y="25636"/>
                  </a:cubicBezTo>
                  <a:cubicBezTo>
                    <a:pt x="0" y="10909"/>
                    <a:pt x="2996" y="-735"/>
                    <a:pt x="22089" y="36"/>
                  </a:cubicBezTo>
                  <a:cubicBezTo>
                    <a:pt x="45292" y="892"/>
                    <a:pt x="137930" y="721"/>
                    <a:pt x="161047" y="122"/>
                  </a:cubicBezTo>
                  <a:close/>
                </a:path>
              </a:pathLst>
            </a:custGeom>
            <a:grpFill/>
            <a:ln w="8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8" name="Graphic 3">
            <a:extLst>
              <a:ext uri="{FF2B5EF4-FFF2-40B4-BE49-F238E27FC236}">
                <a16:creationId xmlns:a16="http://schemas.microsoft.com/office/drawing/2014/main" id="{ABA55D99-02CB-4BC5-A542-5CF9B148AF69}"/>
              </a:ext>
            </a:extLst>
          </p:cNvPr>
          <p:cNvSpPr/>
          <p:nvPr/>
        </p:nvSpPr>
        <p:spPr>
          <a:xfrm>
            <a:off x="2223964" y="4591700"/>
            <a:ext cx="2750191" cy="1210638"/>
          </a:xfrm>
          <a:custGeom>
            <a:avLst/>
            <a:gdLst>
              <a:gd name="connsiteX0" fmla="*/ 4496372 w 9120092"/>
              <a:gd name="connsiteY0" fmla="*/ 1965484 h 4014679"/>
              <a:gd name="connsiteX1" fmla="*/ 4151376 w 9120092"/>
              <a:gd name="connsiteY1" fmla="*/ 2500979 h 4014679"/>
              <a:gd name="connsiteX2" fmla="*/ 4996910 w 9120092"/>
              <a:gd name="connsiteY2" fmla="*/ 3045619 h 4014679"/>
              <a:gd name="connsiteX3" fmla="*/ 5188839 w 9120092"/>
              <a:gd name="connsiteY3" fmla="*/ 2748915 h 4014679"/>
              <a:gd name="connsiteX4" fmla="*/ 5314093 w 9120092"/>
              <a:gd name="connsiteY4" fmla="*/ 2829211 h 4014679"/>
              <a:gd name="connsiteX5" fmla="*/ 4776502 w 9120092"/>
              <a:gd name="connsiteY5" fmla="*/ 3663506 h 4014679"/>
              <a:gd name="connsiteX6" fmla="*/ 4651248 w 9120092"/>
              <a:gd name="connsiteY6" fmla="*/ 3583210 h 4014679"/>
              <a:gd name="connsiteX7" fmla="*/ 4842224 w 9120092"/>
              <a:gd name="connsiteY7" fmla="*/ 3285554 h 4014679"/>
              <a:gd name="connsiteX8" fmla="*/ 3996881 w 9120092"/>
              <a:gd name="connsiteY8" fmla="*/ 2741105 h 4014679"/>
              <a:gd name="connsiteX9" fmla="*/ 3644741 w 9120092"/>
              <a:gd name="connsiteY9" fmla="*/ 3286411 h 4014679"/>
              <a:gd name="connsiteX10" fmla="*/ 3540157 w 9120092"/>
              <a:gd name="connsiteY10" fmla="*/ 3218974 h 4014679"/>
              <a:gd name="connsiteX11" fmla="*/ 3814858 w 9120092"/>
              <a:gd name="connsiteY11" fmla="*/ 2791778 h 4014679"/>
              <a:gd name="connsiteX12" fmla="*/ 3718655 w 9120092"/>
              <a:gd name="connsiteY12" fmla="*/ 2728722 h 4014679"/>
              <a:gd name="connsiteX13" fmla="*/ 3664649 w 9120092"/>
              <a:gd name="connsiteY13" fmla="*/ 2896362 h 4014679"/>
              <a:gd name="connsiteX14" fmla="*/ 3492246 w 9120092"/>
              <a:gd name="connsiteY14" fmla="*/ 3242024 h 4014679"/>
              <a:gd name="connsiteX15" fmla="*/ 3479959 w 9120092"/>
              <a:gd name="connsiteY15" fmla="*/ 3296317 h 4014679"/>
              <a:gd name="connsiteX16" fmla="*/ 3488341 w 9120092"/>
              <a:gd name="connsiteY16" fmla="*/ 3592925 h 4014679"/>
              <a:gd name="connsiteX17" fmla="*/ 3192685 w 9120092"/>
              <a:gd name="connsiteY17" fmla="*/ 3987451 h 4014679"/>
              <a:gd name="connsiteX18" fmla="*/ 2978468 w 9120092"/>
              <a:gd name="connsiteY18" fmla="*/ 3849720 h 4014679"/>
              <a:gd name="connsiteX19" fmla="*/ 2936177 w 9120092"/>
              <a:gd name="connsiteY19" fmla="*/ 3257360 h 4014679"/>
              <a:gd name="connsiteX20" fmla="*/ 2933319 w 9120092"/>
              <a:gd name="connsiteY20" fmla="*/ 3248501 h 4014679"/>
              <a:gd name="connsiteX21" fmla="*/ 2925699 w 9120092"/>
              <a:gd name="connsiteY21" fmla="*/ 3244215 h 4014679"/>
              <a:gd name="connsiteX22" fmla="*/ 2679097 w 9120092"/>
              <a:gd name="connsiteY22" fmla="*/ 3125438 h 4014679"/>
              <a:gd name="connsiteX23" fmla="*/ 2656046 w 9120092"/>
              <a:gd name="connsiteY23" fmla="*/ 2839593 h 4014679"/>
              <a:gd name="connsiteX24" fmla="*/ 2806827 w 9120092"/>
              <a:gd name="connsiteY24" fmla="*/ 2436114 h 4014679"/>
              <a:gd name="connsiteX25" fmla="*/ 2926461 w 9120092"/>
              <a:gd name="connsiteY25" fmla="*/ 2218944 h 4014679"/>
              <a:gd name="connsiteX26" fmla="*/ 943547 w 9120092"/>
              <a:gd name="connsiteY26" fmla="*/ 941642 h 4014679"/>
              <a:gd name="connsiteX27" fmla="*/ 1036701 w 9120092"/>
              <a:gd name="connsiteY27" fmla="*/ 793909 h 4014679"/>
              <a:gd name="connsiteX28" fmla="*/ 980694 w 9120092"/>
              <a:gd name="connsiteY28" fmla="*/ 756952 h 4014679"/>
              <a:gd name="connsiteX29" fmla="*/ 930212 w 9120092"/>
              <a:gd name="connsiteY29" fmla="*/ 760857 h 4014679"/>
              <a:gd name="connsiteX30" fmla="*/ 870109 w 9120092"/>
              <a:gd name="connsiteY30" fmla="*/ 702374 h 4014679"/>
              <a:gd name="connsiteX31" fmla="*/ 844487 w 9120092"/>
              <a:gd name="connsiteY31" fmla="*/ 669798 h 4014679"/>
              <a:gd name="connsiteX32" fmla="*/ 656082 w 9120092"/>
              <a:gd name="connsiteY32" fmla="*/ 547497 h 4014679"/>
              <a:gd name="connsiteX33" fmla="*/ 680371 w 9120092"/>
              <a:gd name="connsiteY33" fmla="*/ 505111 h 4014679"/>
              <a:gd name="connsiteX34" fmla="*/ 576644 w 9120092"/>
              <a:gd name="connsiteY34" fmla="*/ 436626 h 4014679"/>
              <a:gd name="connsiteX35" fmla="*/ 591217 w 9120092"/>
              <a:gd name="connsiteY35" fmla="*/ 397478 h 4014679"/>
              <a:gd name="connsiteX36" fmla="*/ 0 w 9120092"/>
              <a:gd name="connsiteY36" fmla="*/ 16002 h 4014679"/>
              <a:gd name="connsiteX37" fmla="*/ 3905 w 9120092"/>
              <a:gd name="connsiteY37" fmla="*/ 0 h 4014679"/>
              <a:gd name="connsiteX38" fmla="*/ 45720 w 9120092"/>
              <a:gd name="connsiteY38" fmla="*/ 7906 h 4014679"/>
              <a:gd name="connsiteX39" fmla="*/ 565214 w 9120092"/>
              <a:gd name="connsiteY39" fmla="*/ 341471 h 4014679"/>
              <a:gd name="connsiteX40" fmla="*/ 607981 w 9120092"/>
              <a:gd name="connsiteY40" fmla="*/ 368522 h 4014679"/>
              <a:gd name="connsiteX41" fmla="*/ 638842 w 9120092"/>
              <a:gd name="connsiteY41" fmla="*/ 339852 h 4014679"/>
              <a:gd name="connsiteX42" fmla="*/ 742950 w 9120092"/>
              <a:gd name="connsiteY42" fmla="*/ 405956 h 4014679"/>
              <a:gd name="connsiteX43" fmla="*/ 773811 w 9120092"/>
              <a:gd name="connsiteY43" fmla="*/ 367379 h 4014679"/>
              <a:gd name="connsiteX44" fmla="*/ 962978 w 9120092"/>
              <a:gd name="connsiteY44" fmla="*/ 488728 h 4014679"/>
              <a:gd name="connsiteX45" fmla="*/ 1010031 w 9120092"/>
              <a:gd name="connsiteY45" fmla="*/ 496729 h 4014679"/>
              <a:gd name="connsiteX46" fmla="*/ 1092708 w 9120092"/>
              <a:gd name="connsiteY46" fmla="*/ 538829 h 4014679"/>
              <a:gd name="connsiteX47" fmla="*/ 1151573 w 9120092"/>
              <a:gd name="connsiteY47" fmla="*/ 615410 h 4014679"/>
              <a:gd name="connsiteX48" fmla="*/ 1250633 w 9120092"/>
              <a:gd name="connsiteY48" fmla="*/ 465487 h 4014679"/>
              <a:gd name="connsiteX49" fmla="*/ 3301841 w 9120092"/>
              <a:gd name="connsiteY49" fmla="*/ 1786509 h 4014679"/>
              <a:gd name="connsiteX50" fmla="*/ 3371183 w 9120092"/>
              <a:gd name="connsiteY50" fmla="*/ 1665827 h 4014679"/>
              <a:gd name="connsiteX51" fmla="*/ 3784092 w 9120092"/>
              <a:gd name="connsiteY51" fmla="*/ 1222439 h 4014679"/>
              <a:gd name="connsiteX52" fmla="*/ 4665250 w 9120092"/>
              <a:gd name="connsiteY52" fmla="*/ 617696 h 4014679"/>
              <a:gd name="connsiteX53" fmla="*/ 4877276 w 9120092"/>
              <a:gd name="connsiteY53" fmla="*/ 544068 h 4014679"/>
              <a:gd name="connsiteX54" fmla="*/ 5702142 w 9120092"/>
              <a:gd name="connsiteY54" fmla="*/ 639794 h 4014679"/>
              <a:gd name="connsiteX55" fmla="*/ 6253449 w 9120092"/>
              <a:gd name="connsiteY55" fmla="*/ 945928 h 4014679"/>
              <a:gd name="connsiteX56" fmla="*/ 6736080 w 9120092"/>
              <a:gd name="connsiteY56" fmla="*/ 1257395 h 4014679"/>
              <a:gd name="connsiteX57" fmla="*/ 7120319 w 9120092"/>
              <a:gd name="connsiteY57" fmla="*/ 1364456 h 4014679"/>
              <a:gd name="connsiteX58" fmla="*/ 7215950 w 9120092"/>
              <a:gd name="connsiteY58" fmla="*/ 1364837 h 4014679"/>
              <a:gd name="connsiteX59" fmla="*/ 7150894 w 9120092"/>
              <a:gd name="connsiteY59" fmla="*/ 1232821 h 4014679"/>
              <a:gd name="connsiteX60" fmla="*/ 8133112 w 9120092"/>
              <a:gd name="connsiteY60" fmla="*/ 736568 h 4014679"/>
              <a:gd name="connsiteX61" fmla="*/ 9120092 w 9120092"/>
              <a:gd name="connsiteY61" fmla="*/ 2690908 h 4014679"/>
              <a:gd name="connsiteX62" fmla="*/ 8137970 w 9120092"/>
              <a:gd name="connsiteY62" fmla="*/ 3186970 h 4014679"/>
              <a:gd name="connsiteX63" fmla="*/ 8042148 w 9120092"/>
              <a:gd name="connsiteY63" fmla="*/ 3000375 h 4014679"/>
              <a:gd name="connsiteX64" fmla="*/ 7901083 w 9120092"/>
              <a:gd name="connsiteY64" fmla="*/ 3087529 h 4014679"/>
              <a:gd name="connsiteX65" fmla="*/ 7492936 w 9120092"/>
              <a:gd name="connsiteY65" fmla="*/ 3260598 h 4014679"/>
              <a:gd name="connsiteX66" fmla="*/ 7113746 w 9120092"/>
              <a:gd name="connsiteY66" fmla="*/ 3216116 h 4014679"/>
              <a:gd name="connsiteX67" fmla="*/ 6737223 w 9120092"/>
              <a:gd name="connsiteY67" fmla="*/ 2961037 h 4014679"/>
              <a:gd name="connsiteX68" fmla="*/ 6190964 w 9120092"/>
              <a:gd name="connsiteY68" fmla="*/ 2533174 h 4014679"/>
              <a:gd name="connsiteX69" fmla="*/ 5473923 w 9120092"/>
              <a:gd name="connsiteY69" fmla="*/ 2240375 h 4014679"/>
              <a:gd name="connsiteX70" fmla="*/ 4842987 w 9120092"/>
              <a:gd name="connsiteY70" fmla="*/ 2135124 h 4014679"/>
              <a:gd name="connsiteX71" fmla="*/ 4527518 w 9120092"/>
              <a:gd name="connsiteY71" fmla="*/ 1987010 h 4014679"/>
              <a:gd name="connsiteX72" fmla="*/ 4496372 w 9120092"/>
              <a:gd name="connsiteY72" fmla="*/ 1965484 h 4014679"/>
              <a:gd name="connsiteX73" fmla="*/ 4374547 w 9120092"/>
              <a:gd name="connsiteY73" fmla="*/ 1923764 h 4014679"/>
              <a:gd name="connsiteX74" fmla="*/ 4364165 w 9120092"/>
              <a:gd name="connsiteY74" fmla="*/ 1910239 h 4014679"/>
              <a:gd name="connsiteX75" fmla="*/ 3950589 w 9120092"/>
              <a:gd name="connsiteY75" fmla="*/ 2204847 h 4014679"/>
              <a:gd name="connsiteX76" fmla="*/ 4122706 w 9120092"/>
              <a:gd name="connsiteY76" fmla="*/ 2314575 h 4014679"/>
              <a:gd name="connsiteX77" fmla="*/ 4374547 w 9120092"/>
              <a:gd name="connsiteY77" fmla="*/ 1923764 h 401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120092" h="4014679">
                <a:moveTo>
                  <a:pt x="4496372" y="1965484"/>
                </a:moveTo>
                <a:cubicBezTo>
                  <a:pt x="4380357" y="2145602"/>
                  <a:pt x="4267391" y="2320862"/>
                  <a:pt x="4151376" y="2500979"/>
                </a:cubicBezTo>
                <a:cubicBezTo>
                  <a:pt x="4433697" y="2682812"/>
                  <a:pt x="4713637" y="2863120"/>
                  <a:pt x="4996910" y="3045619"/>
                </a:cubicBezTo>
                <a:cubicBezTo>
                  <a:pt x="5061871" y="2945225"/>
                  <a:pt x="5124355" y="2848642"/>
                  <a:pt x="5188839" y="2748915"/>
                </a:cubicBezTo>
                <a:cubicBezTo>
                  <a:pt x="5231416" y="2776252"/>
                  <a:pt x="5270754" y="2801398"/>
                  <a:pt x="5314093" y="2829211"/>
                </a:cubicBezTo>
                <a:cubicBezTo>
                  <a:pt x="5134166" y="3108389"/>
                  <a:pt x="4956429" y="3384233"/>
                  <a:pt x="4776502" y="3663506"/>
                </a:cubicBezTo>
                <a:cubicBezTo>
                  <a:pt x="4733354" y="3635788"/>
                  <a:pt x="4693825" y="3610451"/>
                  <a:pt x="4651248" y="3583210"/>
                </a:cubicBezTo>
                <a:cubicBezTo>
                  <a:pt x="4715161" y="3483578"/>
                  <a:pt x="4777835" y="3385852"/>
                  <a:pt x="4842224" y="3285554"/>
                </a:cubicBezTo>
                <a:cubicBezTo>
                  <a:pt x="4560284" y="3103912"/>
                  <a:pt x="4281107" y="2924175"/>
                  <a:pt x="3996881" y="2741105"/>
                </a:cubicBezTo>
                <a:cubicBezTo>
                  <a:pt x="3879533" y="2922746"/>
                  <a:pt x="3763232" y="3102959"/>
                  <a:pt x="3644741" y="3286411"/>
                </a:cubicBezTo>
                <a:cubicBezTo>
                  <a:pt x="3610356" y="3264218"/>
                  <a:pt x="3577590" y="3243167"/>
                  <a:pt x="3540157" y="3218974"/>
                </a:cubicBezTo>
                <a:cubicBezTo>
                  <a:pt x="3631502" y="3076861"/>
                  <a:pt x="3721703" y="2936558"/>
                  <a:pt x="3814858" y="2791778"/>
                </a:cubicBezTo>
                <a:cubicBezTo>
                  <a:pt x="3784854" y="2772061"/>
                  <a:pt x="3754946" y="2752535"/>
                  <a:pt x="3718655" y="2728722"/>
                </a:cubicBezTo>
                <a:cubicBezTo>
                  <a:pt x="3699605" y="2787206"/>
                  <a:pt x="3678650" y="2840831"/>
                  <a:pt x="3664649" y="2896362"/>
                </a:cubicBezTo>
                <a:cubicBezTo>
                  <a:pt x="3632454" y="3024569"/>
                  <a:pt x="3567874" y="3135630"/>
                  <a:pt x="3492246" y="3242024"/>
                </a:cubicBezTo>
                <a:cubicBezTo>
                  <a:pt x="3482149" y="3256121"/>
                  <a:pt x="3477197" y="3279077"/>
                  <a:pt x="3479959" y="3296317"/>
                </a:cubicBezTo>
                <a:cubicBezTo>
                  <a:pt x="3495485" y="3395091"/>
                  <a:pt x="3517868" y="3495770"/>
                  <a:pt x="3488341" y="3592925"/>
                </a:cubicBezTo>
                <a:cubicBezTo>
                  <a:pt x="3437954" y="3758470"/>
                  <a:pt x="3369850" y="3917633"/>
                  <a:pt x="3192685" y="3987451"/>
                </a:cubicBezTo>
                <a:cubicBezTo>
                  <a:pt x="3043333" y="4046315"/>
                  <a:pt x="2997422" y="4013835"/>
                  <a:pt x="2978468" y="3849720"/>
                </a:cubicBezTo>
                <a:cubicBezTo>
                  <a:pt x="2955798" y="3653314"/>
                  <a:pt x="2949607" y="3454908"/>
                  <a:pt x="2936177" y="3257360"/>
                </a:cubicBezTo>
                <a:cubicBezTo>
                  <a:pt x="2935986" y="3254407"/>
                  <a:pt x="2934272" y="3251454"/>
                  <a:pt x="2933319" y="3248501"/>
                </a:cubicBezTo>
                <a:cubicBezTo>
                  <a:pt x="2930747" y="3246978"/>
                  <a:pt x="2927985" y="3243834"/>
                  <a:pt x="2925699" y="3244215"/>
                </a:cubicBezTo>
                <a:cubicBezTo>
                  <a:pt x="2803017" y="3263646"/>
                  <a:pt x="2742343" y="3232214"/>
                  <a:pt x="2679097" y="3125438"/>
                </a:cubicBezTo>
                <a:cubicBezTo>
                  <a:pt x="2624233" y="3032760"/>
                  <a:pt x="2617565" y="2939606"/>
                  <a:pt x="2656046" y="2839593"/>
                </a:cubicBezTo>
                <a:cubicBezTo>
                  <a:pt x="2707672" y="2705576"/>
                  <a:pt x="2751678" y="2568512"/>
                  <a:pt x="2806827" y="2436114"/>
                </a:cubicBezTo>
                <a:cubicBezTo>
                  <a:pt x="2837974" y="2361248"/>
                  <a:pt x="2885028" y="2292953"/>
                  <a:pt x="2926461" y="2218944"/>
                </a:cubicBezTo>
                <a:cubicBezTo>
                  <a:pt x="2272284" y="1797558"/>
                  <a:pt x="1609820" y="1370838"/>
                  <a:pt x="943547" y="941642"/>
                </a:cubicBezTo>
                <a:cubicBezTo>
                  <a:pt x="975074" y="891540"/>
                  <a:pt x="1005078" y="844106"/>
                  <a:pt x="1036701" y="793909"/>
                </a:cubicBezTo>
                <a:cubicBezTo>
                  <a:pt x="1013746" y="778764"/>
                  <a:pt x="993077" y="765048"/>
                  <a:pt x="980694" y="756952"/>
                </a:cubicBezTo>
                <a:cubicBezTo>
                  <a:pt x="957644" y="759333"/>
                  <a:pt x="937927" y="767334"/>
                  <a:pt x="930212" y="760857"/>
                </a:cubicBezTo>
                <a:cubicBezTo>
                  <a:pt x="909257" y="743331"/>
                  <a:pt x="869347" y="744855"/>
                  <a:pt x="870109" y="702374"/>
                </a:cubicBezTo>
                <a:cubicBezTo>
                  <a:pt x="870299" y="691515"/>
                  <a:pt x="855726" y="677323"/>
                  <a:pt x="844487" y="669798"/>
                </a:cubicBezTo>
                <a:cubicBezTo>
                  <a:pt x="782860" y="628555"/>
                  <a:pt x="720185" y="588836"/>
                  <a:pt x="656082" y="547497"/>
                </a:cubicBezTo>
                <a:cubicBezTo>
                  <a:pt x="664369" y="532924"/>
                  <a:pt x="671227" y="521018"/>
                  <a:pt x="680371" y="505111"/>
                </a:cubicBezTo>
                <a:cubicBezTo>
                  <a:pt x="646176" y="482537"/>
                  <a:pt x="612458" y="460248"/>
                  <a:pt x="576644" y="436626"/>
                </a:cubicBezTo>
                <a:cubicBezTo>
                  <a:pt x="580835" y="425387"/>
                  <a:pt x="585026" y="414052"/>
                  <a:pt x="591217" y="397478"/>
                </a:cubicBezTo>
                <a:cubicBezTo>
                  <a:pt x="395002" y="270796"/>
                  <a:pt x="197549" y="143351"/>
                  <a:pt x="0" y="16002"/>
                </a:cubicBezTo>
                <a:cubicBezTo>
                  <a:pt x="1334" y="10668"/>
                  <a:pt x="2667" y="5334"/>
                  <a:pt x="3905" y="0"/>
                </a:cubicBezTo>
                <a:cubicBezTo>
                  <a:pt x="18002" y="2381"/>
                  <a:pt x="34671" y="762"/>
                  <a:pt x="45720" y="7906"/>
                </a:cubicBezTo>
                <a:cubicBezTo>
                  <a:pt x="219266" y="118396"/>
                  <a:pt x="392144" y="230124"/>
                  <a:pt x="565214" y="341471"/>
                </a:cubicBezTo>
                <a:cubicBezTo>
                  <a:pt x="578453" y="350044"/>
                  <a:pt x="591884" y="358331"/>
                  <a:pt x="607981" y="368522"/>
                </a:cubicBezTo>
                <a:cubicBezTo>
                  <a:pt x="617887" y="359283"/>
                  <a:pt x="627793" y="350139"/>
                  <a:pt x="638842" y="339852"/>
                </a:cubicBezTo>
                <a:cubicBezTo>
                  <a:pt x="672941" y="361474"/>
                  <a:pt x="707327" y="383286"/>
                  <a:pt x="742950" y="405956"/>
                </a:cubicBezTo>
                <a:cubicBezTo>
                  <a:pt x="753142" y="393287"/>
                  <a:pt x="761905" y="382334"/>
                  <a:pt x="773811" y="367379"/>
                </a:cubicBezTo>
                <a:cubicBezTo>
                  <a:pt x="836486" y="407765"/>
                  <a:pt x="899446" y="448723"/>
                  <a:pt x="962978" y="488728"/>
                </a:cubicBezTo>
                <a:cubicBezTo>
                  <a:pt x="976884" y="497491"/>
                  <a:pt x="989362" y="499586"/>
                  <a:pt x="1010031" y="496729"/>
                </a:cubicBezTo>
                <a:cubicBezTo>
                  <a:pt x="1036511" y="493014"/>
                  <a:pt x="1094804" y="531495"/>
                  <a:pt x="1092708" y="538829"/>
                </a:cubicBezTo>
                <a:cubicBezTo>
                  <a:pt x="1076516" y="597122"/>
                  <a:pt x="1135761" y="583216"/>
                  <a:pt x="1151573" y="615410"/>
                </a:cubicBezTo>
                <a:cubicBezTo>
                  <a:pt x="1185767" y="563690"/>
                  <a:pt x="1216724" y="516826"/>
                  <a:pt x="1250633" y="465487"/>
                </a:cubicBezTo>
                <a:cubicBezTo>
                  <a:pt x="1934528" y="905923"/>
                  <a:pt x="2616613" y="1345121"/>
                  <a:pt x="3301841" y="1786509"/>
                </a:cubicBezTo>
                <a:cubicBezTo>
                  <a:pt x="3326130" y="1744599"/>
                  <a:pt x="3351562" y="1706594"/>
                  <a:pt x="3371183" y="1665827"/>
                </a:cubicBezTo>
                <a:cubicBezTo>
                  <a:pt x="3463195" y="1475232"/>
                  <a:pt x="3613690" y="1339882"/>
                  <a:pt x="3784092" y="1222439"/>
                </a:cubicBezTo>
                <a:cubicBezTo>
                  <a:pt x="4077462" y="1020318"/>
                  <a:pt x="4368737" y="814959"/>
                  <a:pt x="4665250" y="617696"/>
                </a:cubicBezTo>
                <a:cubicBezTo>
                  <a:pt x="4725734" y="577501"/>
                  <a:pt x="4804124" y="556832"/>
                  <a:pt x="4877276" y="544068"/>
                </a:cubicBezTo>
                <a:cubicBezTo>
                  <a:pt x="5160836" y="494824"/>
                  <a:pt x="5440680" y="507683"/>
                  <a:pt x="5702142" y="639794"/>
                </a:cubicBezTo>
                <a:cubicBezTo>
                  <a:pt x="5889594" y="734473"/>
                  <a:pt x="6073045" y="838105"/>
                  <a:pt x="6253449" y="945928"/>
                </a:cubicBezTo>
                <a:cubicBezTo>
                  <a:pt x="6417755" y="1044035"/>
                  <a:pt x="6575584" y="1153001"/>
                  <a:pt x="6736080" y="1257395"/>
                </a:cubicBezTo>
                <a:cubicBezTo>
                  <a:pt x="6852952" y="1333405"/>
                  <a:pt x="6985635" y="1352741"/>
                  <a:pt x="7120319" y="1364456"/>
                </a:cubicBezTo>
                <a:cubicBezTo>
                  <a:pt x="7149942" y="1367028"/>
                  <a:pt x="7180040" y="1364837"/>
                  <a:pt x="7215950" y="1364837"/>
                </a:cubicBezTo>
                <a:cubicBezTo>
                  <a:pt x="7194804" y="1321975"/>
                  <a:pt x="7174230" y="1280255"/>
                  <a:pt x="7150894" y="1232821"/>
                </a:cubicBezTo>
                <a:cubicBezTo>
                  <a:pt x="7477697" y="1067753"/>
                  <a:pt x="7803070" y="903351"/>
                  <a:pt x="8133112" y="736568"/>
                </a:cubicBezTo>
                <a:cubicBezTo>
                  <a:pt x="8461629" y="1386935"/>
                  <a:pt x="8789575" y="2036445"/>
                  <a:pt x="9120092" y="2690908"/>
                </a:cubicBezTo>
                <a:cubicBezTo>
                  <a:pt x="8792146" y="2856548"/>
                  <a:pt x="8466963" y="3020759"/>
                  <a:pt x="8137970" y="3186970"/>
                </a:cubicBezTo>
                <a:cubicBezTo>
                  <a:pt x="8105489" y="3123724"/>
                  <a:pt x="8074628" y="3063716"/>
                  <a:pt x="8042148" y="3000375"/>
                </a:cubicBezTo>
                <a:cubicBezTo>
                  <a:pt x="7994333" y="3029903"/>
                  <a:pt x="7948041" y="3059240"/>
                  <a:pt x="7901083" y="3087529"/>
                </a:cubicBezTo>
                <a:cubicBezTo>
                  <a:pt x="7773258" y="3164586"/>
                  <a:pt x="7640479" y="3228785"/>
                  <a:pt x="7492936" y="3260598"/>
                </a:cubicBezTo>
                <a:cubicBezTo>
                  <a:pt x="7360539" y="3289078"/>
                  <a:pt x="7235000" y="3271838"/>
                  <a:pt x="7113746" y="3216116"/>
                </a:cubicBezTo>
                <a:cubicBezTo>
                  <a:pt x="6974205" y="3152013"/>
                  <a:pt x="6856477" y="3055620"/>
                  <a:pt x="6737223" y="2961037"/>
                </a:cubicBezTo>
                <a:cubicBezTo>
                  <a:pt x="6556058" y="2817305"/>
                  <a:pt x="6373844" y="2674811"/>
                  <a:pt x="6190964" y="2533174"/>
                </a:cubicBezTo>
                <a:cubicBezTo>
                  <a:pt x="5979319" y="2369153"/>
                  <a:pt x="5733860" y="2285905"/>
                  <a:pt x="5473923" y="2240375"/>
                </a:cubicBezTo>
                <a:cubicBezTo>
                  <a:pt x="5263896" y="2203514"/>
                  <a:pt x="5052917" y="2172367"/>
                  <a:pt x="4842987" y="2135124"/>
                </a:cubicBezTo>
                <a:cubicBezTo>
                  <a:pt x="4725448" y="2114264"/>
                  <a:pt x="4625055" y="2052733"/>
                  <a:pt x="4527518" y="1987010"/>
                </a:cubicBezTo>
                <a:cubicBezTo>
                  <a:pt x="4518660" y="1980819"/>
                  <a:pt x="4509707" y="1974628"/>
                  <a:pt x="4496372" y="1965484"/>
                </a:cubicBezTo>
                <a:close/>
                <a:moveTo>
                  <a:pt x="4374547" y="1923764"/>
                </a:moveTo>
                <a:cubicBezTo>
                  <a:pt x="4371118" y="1919288"/>
                  <a:pt x="4367594" y="1914716"/>
                  <a:pt x="4364165" y="1910239"/>
                </a:cubicBezTo>
                <a:cubicBezTo>
                  <a:pt x="4225005" y="2003489"/>
                  <a:pt x="4073176" y="2078831"/>
                  <a:pt x="3950589" y="2204847"/>
                </a:cubicBezTo>
                <a:cubicBezTo>
                  <a:pt x="4012597" y="2244376"/>
                  <a:pt x="4066699" y="2278856"/>
                  <a:pt x="4122706" y="2314575"/>
                </a:cubicBezTo>
                <a:cubicBezTo>
                  <a:pt x="4208526" y="2181320"/>
                  <a:pt x="4291584" y="2052542"/>
                  <a:pt x="4374547" y="192376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2554275-7308-4C34-96D6-191FE1F38D91}"/>
              </a:ext>
            </a:extLst>
          </p:cNvPr>
          <p:cNvGrpSpPr/>
          <p:nvPr/>
        </p:nvGrpSpPr>
        <p:grpSpPr>
          <a:xfrm>
            <a:off x="2769555" y="1557451"/>
            <a:ext cx="1276631" cy="2792534"/>
            <a:chOff x="726001" y="-195550"/>
            <a:chExt cx="2067860" cy="4523289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80A035F-59A8-4E84-B28F-111C12D5DD17}"/>
                </a:ext>
              </a:extLst>
            </p:cNvPr>
            <p:cNvSpPr/>
            <p:nvPr/>
          </p:nvSpPr>
          <p:spPr>
            <a:xfrm>
              <a:off x="726001" y="962197"/>
              <a:ext cx="2053475" cy="3365542"/>
            </a:xfrm>
            <a:custGeom>
              <a:avLst/>
              <a:gdLst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77511 w 2053475"/>
                <a:gd name="connsiteY22" fmla="*/ 782596 h 3365542"/>
                <a:gd name="connsiteX23" fmla="*/ 873529 w 2053475"/>
                <a:gd name="connsiteY23" fmla="*/ 783950 h 3365542"/>
                <a:gd name="connsiteX24" fmla="*/ 844971 w 2053475"/>
                <a:gd name="connsiteY24" fmla="*/ 804254 h 3365542"/>
                <a:gd name="connsiteX25" fmla="*/ 877511 w 2053475"/>
                <a:gd name="connsiteY25" fmla="*/ 782596 h 3365542"/>
                <a:gd name="connsiteX26" fmla="*/ 907039 w 2053475"/>
                <a:gd name="connsiteY26" fmla="*/ 772559 h 3365542"/>
                <a:gd name="connsiteX27" fmla="*/ 1031177 w 2053475"/>
                <a:gd name="connsiteY27" fmla="*/ 722376 h 3365542"/>
                <a:gd name="connsiteX28" fmla="*/ 1097889 w 2053475"/>
                <a:gd name="connsiteY28" fmla="*/ 652713 h 3365542"/>
                <a:gd name="connsiteX29" fmla="*/ 1109430 w 2053475"/>
                <a:gd name="connsiteY29" fmla="*/ 628237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77511 w 2053475"/>
                <a:gd name="connsiteY22" fmla="*/ 782596 h 3365542"/>
                <a:gd name="connsiteX23" fmla="*/ 873529 w 2053475"/>
                <a:gd name="connsiteY23" fmla="*/ 783950 h 3365542"/>
                <a:gd name="connsiteX24" fmla="*/ 844971 w 2053475"/>
                <a:gd name="connsiteY24" fmla="*/ 804254 h 3365542"/>
                <a:gd name="connsiteX25" fmla="*/ 877511 w 2053475"/>
                <a:gd name="connsiteY25" fmla="*/ 782596 h 3365542"/>
                <a:gd name="connsiteX26" fmla="*/ 907039 w 2053475"/>
                <a:gd name="connsiteY26" fmla="*/ 772559 h 3365542"/>
                <a:gd name="connsiteX27" fmla="*/ 1031177 w 2053475"/>
                <a:gd name="connsiteY27" fmla="*/ 722376 h 3365542"/>
                <a:gd name="connsiteX28" fmla="*/ 1097889 w 2053475"/>
                <a:gd name="connsiteY28" fmla="*/ 652713 h 3365542"/>
                <a:gd name="connsiteX29" fmla="*/ 1109430 w 2053475"/>
                <a:gd name="connsiteY29" fmla="*/ 628237 h 3365542"/>
                <a:gd name="connsiteX30" fmla="*/ 1443318 w 2053475"/>
                <a:gd name="connsiteY30" fmla="*/ 402259 h 3365542"/>
                <a:gd name="connsiteX31" fmla="*/ 2053332 w 2053475"/>
                <a:gd name="connsiteY31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77511 w 2053475"/>
                <a:gd name="connsiteY22" fmla="*/ 782596 h 3365542"/>
                <a:gd name="connsiteX23" fmla="*/ 873529 w 2053475"/>
                <a:gd name="connsiteY23" fmla="*/ 783950 h 3365542"/>
                <a:gd name="connsiteX24" fmla="*/ 844971 w 2053475"/>
                <a:gd name="connsiteY24" fmla="*/ 804254 h 3365542"/>
                <a:gd name="connsiteX25" fmla="*/ 877511 w 2053475"/>
                <a:gd name="connsiteY25" fmla="*/ 782596 h 3365542"/>
                <a:gd name="connsiteX26" fmla="*/ 907039 w 2053475"/>
                <a:gd name="connsiteY26" fmla="*/ 772559 h 3365542"/>
                <a:gd name="connsiteX27" fmla="*/ 1031177 w 2053475"/>
                <a:gd name="connsiteY27" fmla="*/ 722376 h 3365542"/>
                <a:gd name="connsiteX28" fmla="*/ 1097889 w 2053475"/>
                <a:gd name="connsiteY28" fmla="*/ 652713 h 3365542"/>
                <a:gd name="connsiteX29" fmla="*/ 1109430 w 2053475"/>
                <a:gd name="connsiteY29" fmla="*/ 628237 h 3365542"/>
                <a:gd name="connsiteX30" fmla="*/ 1174237 w 2053475"/>
                <a:gd name="connsiteY30" fmla="*/ 345109 h 3365542"/>
                <a:gd name="connsiteX31" fmla="*/ 2053332 w 2053475"/>
                <a:gd name="connsiteY31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77511 w 2053475"/>
                <a:gd name="connsiteY22" fmla="*/ 782596 h 3365542"/>
                <a:gd name="connsiteX23" fmla="*/ 873529 w 2053475"/>
                <a:gd name="connsiteY23" fmla="*/ 783950 h 3365542"/>
                <a:gd name="connsiteX24" fmla="*/ 844971 w 2053475"/>
                <a:gd name="connsiteY24" fmla="*/ 804254 h 3365542"/>
                <a:gd name="connsiteX25" fmla="*/ 877511 w 2053475"/>
                <a:gd name="connsiteY25" fmla="*/ 782596 h 3365542"/>
                <a:gd name="connsiteX26" fmla="*/ 907039 w 2053475"/>
                <a:gd name="connsiteY26" fmla="*/ 772559 h 3365542"/>
                <a:gd name="connsiteX27" fmla="*/ 1031177 w 2053475"/>
                <a:gd name="connsiteY27" fmla="*/ 722376 h 3365542"/>
                <a:gd name="connsiteX28" fmla="*/ 1097889 w 2053475"/>
                <a:gd name="connsiteY28" fmla="*/ 652713 h 3365542"/>
                <a:gd name="connsiteX29" fmla="*/ 1109430 w 2053475"/>
                <a:gd name="connsiteY29" fmla="*/ 628237 h 3365542"/>
                <a:gd name="connsiteX30" fmla="*/ 1174237 w 2053475"/>
                <a:gd name="connsiteY30" fmla="*/ 345109 h 3365542"/>
                <a:gd name="connsiteX31" fmla="*/ 2053332 w 2053475"/>
                <a:gd name="connsiteY31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77511 w 2053475"/>
                <a:gd name="connsiteY22" fmla="*/ 782596 h 3365542"/>
                <a:gd name="connsiteX23" fmla="*/ 873529 w 2053475"/>
                <a:gd name="connsiteY23" fmla="*/ 783950 h 3365542"/>
                <a:gd name="connsiteX24" fmla="*/ 844971 w 2053475"/>
                <a:gd name="connsiteY24" fmla="*/ 804254 h 3365542"/>
                <a:gd name="connsiteX25" fmla="*/ 907039 w 2053475"/>
                <a:gd name="connsiteY25" fmla="*/ 772559 h 3365542"/>
                <a:gd name="connsiteX26" fmla="*/ 1031177 w 2053475"/>
                <a:gd name="connsiteY26" fmla="*/ 722376 h 3365542"/>
                <a:gd name="connsiteX27" fmla="*/ 1097889 w 2053475"/>
                <a:gd name="connsiteY27" fmla="*/ 652713 h 3365542"/>
                <a:gd name="connsiteX28" fmla="*/ 1109430 w 2053475"/>
                <a:gd name="connsiteY28" fmla="*/ 628237 h 3365542"/>
                <a:gd name="connsiteX29" fmla="*/ 1174237 w 2053475"/>
                <a:gd name="connsiteY29" fmla="*/ 345109 h 3365542"/>
                <a:gd name="connsiteX30" fmla="*/ 2053332 w 2053475"/>
                <a:gd name="connsiteY30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73529 w 2053475"/>
                <a:gd name="connsiteY22" fmla="*/ 783950 h 3365542"/>
                <a:gd name="connsiteX23" fmla="*/ 844971 w 2053475"/>
                <a:gd name="connsiteY23" fmla="*/ 804254 h 3365542"/>
                <a:gd name="connsiteX24" fmla="*/ 907039 w 2053475"/>
                <a:gd name="connsiteY24" fmla="*/ 772559 h 3365542"/>
                <a:gd name="connsiteX25" fmla="*/ 1031177 w 2053475"/>
                <a:gd name="connsiteY25" fmla="*/ 722376 h 3365542"/>
                <a:gd name="connsiteX26" fmla="*/ 1097889 w 2053475"/>
                <a:gd name="connsiteY26" fmla="*/ 652713 h 3365542"/>
                <a:gd name="connsiteX27" fmla="*/ 1109430 w 2053475"/>
                <a:gd name="connsiteY27" fmla="*/ 628237 h 3365542"/>
                <a:gd name="connsiteX28" fmla="*/ 1174237 w 2053475"/>
                <a:gd name="connsiteY28" fmla="*/ 345109 h 3365542"/>
                <a:gd name="connsiteX29" fmla="*/ 2053332 w 2053475"/>
                <a:gd name="connsiteY29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73529 w 2053475"/>
                <a:gd name="connsiteY22" fmla="*/ 783950 h 3365542"/>
                <a:gd name="connsiteX23" fmla="*/ 844971 w 2053475"/>
                <a:gd name="connsiteY23" fmla="*/ 804254 h 3365542"/>
                <a:gd name="connsiteX24" fmla="*/ 1031177 w 2053475"/>
                <a:gd name="connsiteY24" fmla="*/ 722376 h 3365542"/>
                <a:gd name="connsiteX25" fmla="*/ 1097889 w 2053475"/>
                <a:gd name="connsiteY25" fmla="*/ 652713 h 3365542"/>
                <a:gd name="connsiteX26" fmla="*/ 1109430 w 2053475"/>
                <a:gd name="connsiteY26" fmla="*/ 628237 h 3365542"/>
                <a:gd name="connsiteX27" fmla="*/ 1174237 w 2053475"/>
                <a:gd name="connsiteY27" fmla="*/ 345109 h 3365542"/>
                <a:gd name="connsiteX28" fmla="*/ 2053332 w 2053475"/>
                <a:gd name="connsiteY28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44971 w 2053475"/>
                <a:gd name="connsiteY22" fmla="*/ 804254 h 3365542"/>
                <a:gd name="connsiteX23" fmla="*/ 1031177 w 2053475"/>
                <a:gd name="connsiteY23" fmla="*/ 722376 h 3365542"/>
                <a:gd name="connsiteX24" fmla="*/ 1097889 w 2053475"/>
                <a:gd name="connsiteY24" fmla="*/ 652713 h 3365542"/>
                <a:gd name="connsiteX25" fmla="*/ 1109430 w 2053475"/>
                <a:gd name="connsiteY25" fmla="*/ 628237 h 3365542"/>
                <a:gd name="connsiteX26" fmla="*/ 1174237 w 2053475"/>
                <a:gd name="connsiteY26" fmla="*/ 345109 h 3365542"/>
                <a:gd name="connsiteX27" fmla="*/ 2053332 w 2053475"/>
                <a:gd name="connsiteY27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1031177 w 2053475"/>
                <a:gd name="connsiteY22" fmla="*/ 722376 h 3365542"/>
                <a:gd name="connsiteX23" fmla="*/ 1097889 w 2053475"/>
                <a:gd name="connsiteY23" fmla="*/ 652713 h 3365542"/>
                <a:gd name="connsiteX24" fmla="*/ 1109430 w 2053475"/>
                <a:gd name="connsiteY24" fmla="*/ 628237 h 3365542"/>
                <a:gd name="connsiteX25" fmla="*/ 1174237 w 2053475"/>
                <a:gd name="connsiteY25" fmla="*/ 345109 h 3365542"/>
                <a:gd name="connsiteX26" fmla="*/ 2053332 w 2053475"/>
                <a:gd name="connsiteY26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097889 w 2053475"/>
                <a:gd name="connsiteY23" fmla="*/ 652713 h 3365542"/>
                <a:gd name="connsiteX24" fmla="*/ 1109430 w 2053475"/>
                <a:gd name="connsiteY24" fmla="*/ 628237 h 3365542"/>
                <a:gd name="connsiteX25" fmla="*/ 1174237 w 2053475"/>
                <a:gd name="connsiteY25" fmla="*/ 345109 h 3365542"/>
                <a:gd name="connsiteX26" fmla="*/ 2053332 w 2053475"/>
                <a:gd name="connsiteY26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097889 w 2053475"/>
                <a:gd name="connsiteY23" fmla="*/ 652713 h 3365542"/>
                <a:gd name="connsiteX24" fmla="*/ 1109430 w 2053475"/>
                <a:gd name="connsiteY24" fmla="*/ 628237 h 3365542"/>
                <a:gd name="connsiteX25" fmla="*/ 1174237 w 2053475"/>
                <a:gd name="connsiteY25" fmla="*/ 345109 h 3365542"/>
                <a:gd name="connsiteX26" fmla="*/ 2053332 w 2053475"/>
                <a:gd name="connsiteY26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097889 w 2053475"/>
                <a:gd name="connsiteY23" fmla="*/ 652713 h 3365542"/>
                <a:gd name="connsiteX24" fmla="*/ 1109430 w 2053475"/>
                <a:gd name="connsiteY24" fmla="*/ 628237 h 3365542"/>
                <a:gd name="connsiteX25" fmla="*/ 1174237 w 2053475"/>
                <a:gd name="connsiteY25" fmla="*/ 345109 h 3365542"/>
                <a:gd name="connsiteX26" fmla="*/ 2053332 w 2053475"/>
                <a:gd name="connsiteY26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969265 w 2053475"/>
                <a:gd name="connsiteY22" fmla="*/ 793813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969265 w 2053475"/>
                <a:gd name="connsiteY22" fmla="*/ 793813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83540 w 2053475"/>
                <a:gd name="connsiteY22" fmla="*/ 820007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83540 w 2053475"/>
                <a:gd name="connsiteY22" fmla="*/ 820007 h 3365542"/>
                <a:gd name="connsiteX23" fmla="*/ 1071330 w 2053475"/>
                <a:gd name="connsiteY23" fmla="*/ 694912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40386 w 2053475"/>
                <a:gd name="connsiteY21" fmla="*/ 616330 h 3365542"/>
                <a:gd name="connsiteX22" fmla="*/ 883540 w 2053475"/>
                <a:gd name="connsiteY22" fmla="*/ 820007 h 3365542"/>
                <a:gd name="connsiteX23" fmla="*/ 1071330 w 2053475"/>
                <a:gd name="connsiteY23" fmla="*/ 694912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883540 w 2053475"/>
                <a:gd name="connsiteY21" fmla="*/ 820007 h 3365542"/>
                <a:gd name="connsiteX22" fmla="*/ 1071330 w 2053475"/>
                <a:gd name="connsiteY22" fmla="*/ 694912 h 3365542"/>
                <a:gd name="connsiteX23" fmla="*/ 1174237 w 2053475"/>
                <a:gd name="connsiteY23" fmla="*/ 345109 h 3365542"/>
                <a:gd name="connsiteX24" fmla="*/ 2053332 w 2053475"/>
                <a:gd name="connsiteY24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883540 w 2053475"/>
                <a:gd name="connsiteY21" fmla="*/ 820007 h 3365542"/>
                <a:gd name="connsiteX22" fmla="*/ 1071330 w 2053475"/>
                <a:gd name="connsiteY22" fmla="*/ 694912 h 3365542"/>
                <a:gd name="connsiteX23" fmla="*/ 1174237 w 2053475"/>
                <a:gd name="connsiteY23" fmla="*/ 345109 h 3365542"/>
                <a:gd name="connsiteX24" fmla="*/ 2053332 w 2053475"/>
                <a:gd name="connsiteY24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883540 w 2053475"/>
                <a:gd name="connsiteY21" fmla="*/ 820007 h 3365542"/>
                <a:gd name="connsiteX22" fmla="*/ 1052280 w 2053475"/>
                <a:gd name="connsiteY22" fmla="*/ 673481 h 3365542"/>
                <a:gd name="connsiteX23" fmla="*/ 1174237 w 2053475"/>
                <a:gd name="connsiteY23" fmla="*/ 345109 h 3365542"/>
                <a:gd name="connsiteX24" fmla="*/ 2053332 w 2053475"/>
                <a:gd name="connsiteY24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883540 w 2053475"/>
                <a:gd name="connsiteY21" fmla="*/ 820007 h 3365542"/>
                <a:gd name="connsiteX22" fmla="*/ 1052280 w 2053475"/>
                <a:gd name="connsiteY22" fmla="*/ 673481 h 3365542"/>
                <a:gd name="connsiteX23" fmla="*/ 1174237 w 2053475"/>
                <a:gd name="connsiteY23" fmla="*/ 345109 h 3365542"/>
                <a:gd name="connsiteX24" fmla="*/ 2053332 w 2053475"/>
                <a:gd name="connsiteY24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883540 w 2053475"/>
                <a:gd name="connsiteY21" fmla="*/ 820007 h 3365542"/>
                <a:gd name="connsiteX22" fmla="*/ 1052280 w 2053475"/>
                <a:gd name="connsiteY22" fmla="*/ 673481 h 3365542"/>
                <a:gd name="connsiteX23" fmla="*/ 1174237 w 2053475"/>
                <a:gd name="connsiteY23" fmla="*/ 345109 h 3365542"/>
                <a:gd name="connsiteX24" fmla="*/ 2053332 w 2053475"/>
                <a:gd name="connsiteY24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883540 w 2053475"/>
                <a:gd name="connsiteY21" fmla="*/ 820007 h 3365542"/>
                <a:gd name="connsiteX22" fmla="*/ 1052280 w 2053475"/>
                <a:gd name="connsiteY22" fmla="*/ 673481 h 3365542"/>
                <a:gd name="connsiteX23" fmla="*/ 1174237 w 2053475"/>
                <a:gd name="connsiteY23" fmla="*/ 345109 h 3365542"/>
                <a:gd name="connsiteX24" fmla="*/ 2053332 w 2053475"/>
                <a:gd name="connsiteY24" fmla="*/ 0 h 3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53475" h="3365542">
                  <a:moveTo>
                    <a:pt x="2053332" y="0"/>
                  </a:moveTo>
                  <a:cubicBezTo>
                    <a:pt x="2054654" y="379016"/>
                    <a:pt x="2046730" y="731621"/>
                    <a:pt x="2034844" y="1080263"/>
                  </a:cubicBezTo>
                  <a:cubicBezTo>
                    <a:pt x="2033524" y="1119882"/>
                    <a:pt x="2025600" y="1156859"/>
                    <a:pt x="2013714" y="1195156"/>
                  </a:cubicBezTo>
                  <a:cubicBezTo>
                    <a:pt x="1968813" y="1335141"/>
                    <a:pt x="1890898" y="1432867"/>
                    <a:pt x="1769401" y="1514745"/>
                  </a:cubicBezTo>
                  <a:cubicBezTo>
                    <a:pt x="1739026" y="1534555"/>
                    <a:pt x="1727141" y="1554363"/>
                    <a:pt x="1727141" y="1590021"/>
                  </a:cubicBezTo>
                  <a:cubicBezTo>
                    <a:pt x="1724500" y="1840937"/>
                    <a:pt x="1736385" y="1993465"/>
                    <a:pt x="1739026" y="2243060"/>
                  </a:cubicBezTo>
                  <a:cubicBezTo>
                    <a:pt x="1750101" y="2375240"/>
                    <a:pt x="1777834" y="2770277"/>
                    <a:pt x="1808959" y="3250977"/>
                  </a:cubicBezTo>
                  <a:lnTo>
                    <a:pt x="1816272" y="3365542"/>
                  </a:lnTo>
                  <a:lnTo>
                    <a:pt x="536800" y="3365542"/>
                  </a:lnTo>
                  <a:lnTo>
                    <a:pt x="550353" y="3097515"/>
                  </a:lnTo>
                  <a:cubicBezTo>
                    <a:pt x="563827" y="2788293"/>
                    <a:pt x="571182" y="2503304"/>
                    <a:pt x="567569" y="2270575"/>
                  </a:cubicBezTo>
                  <a:cubicBezTo>
                    <a:pt x="557004" y="2031544"/>
                    <a:pt x="537268" y="1855463"/>
                    <a:pt x="543871" y="1617753"/>
                  </a:cubicBezTo>
                  <a:cubicBezTo>
                    <a:pt x="543871" y="1590021"/>
                    <a:pt x="529344" y="1560967"/>
                    <a:pt x="514818" y="1551722"/>
                  </a:cubicBezTo>
                  <a:cubicBezTo>
                    <a:pt x="487084" y="1534555"/>
                    <a:pt x="411810" y="1463242"/>
                    <a:pt x="395963" y="1436829"/>
                  </a:cubicBezTo>
                  <a:cubicBezTo>
                    <a:pt x="314084" y="1303446"/>
                    <a:pt x="104106" y="968010"/>
                    <a:pt x="23549" y="850476"/>
                  </a:cubicBezTo>
                  <a:cubicBezTo>
                    <a:pt x="3739" y="822743"/>
                    <a:pt x="-2863" y="789728"/>
                    <a:pt x="1098" y="756712"/>
                  </a:cubicBezTo>
                  <a:cubicBezTo>
                    <a:pt x="11663" y="689360"/>
                    <a:pt x="27510" y="579749"/>
                    <a:pt x="39397" y="538811"/>
                  </a:cubicBezTo>
                  <a:cubicBezTo>
                    <a:pt x="56564" y="483345"/>
                    <a:pt x="71091" y="427879"/>
                    <a:pt x="88259" y="372414"/>
                  </a:cubicBezTo>
                  <a:cubicBezTo>
                    <a:pt x="117312" y="281290"/>
                    <a:pt x="211076" y="233748"/>
                    <a:pt x="308802" y="239031"/>
                  </a:cubicBezTo>
                  <a:cubicBezTo>
                    <a:pt x="426336" y="244313"/>
                    <a:pt x="1177766" y="330154"/>
                    <a:pt x="1176445" y="352604"/>
                  </a:cubicBezTo>
                  <a:cubicBezTo>
                    <a:pt x="1174464" y="417314"/>
                    <a:pt x="1164559" y="491929"/>
                    <a:pt x="1141944" y="559280"/>
                  </a:cubicBezTo>
                  <a:cubicBezTo>
                    <a:pt x="1093126" y="668138"/>
                    <a:pt x="898484" y="800974"/>
                    <a:pt x="883540" y="820007"/>
                  </a:cubicBezTo>
                  <a:cubicBezTo>
                    <a:pt x="868596" y="839041"/>
                    <a:pt x="992718" y="753821"/>
                    <a:pt x="1052280" y="673481"/>
                  </a:cubicBezTo>
                  <a:cubicBezTo>
                    <a:pt x="1119126" y="624349"/>
                    <a:pt x="1195498" y="482348"/>
                    <a:pt x="1174237" y="345109"/>
                  </a:cubicBezTo>
                  <a:lnTo>
                    <a:pt x="2053332" y="0"/>
                  </a:ln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A73213F-568D-4FF0-98A5-6F9B65F60145}"/>
                </a:ext>
              </a:extLst>
            </p:cNvPr>
            <p:cNvSpPr/>
            <p:nvPr/>
          </p:nvSpPr>
          <p:spPr>
            <a:xfrm>
              <a:off x="1401934" y="580539"/>
              <a:ext cx="475421" cy="726338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E1AC85A5-0DE4-4EE3-BBDC-1581DC9C6547}"/>
                </a:ext>
              </a:extLst>
            </p:cNvPr>
            <p:cNvSpPr/>
            <p:nvPr/>
          </p:nvSpPr>
          <p:spPr>
            <a:xfrm>
              <a:off x="1856225" y="587141"/>
              <a:ext cx="475421" cy="858400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56111DD-8800-4448-99FB-24ABF8D83FC9}"/>
                </a:ext>
              </a:extLst>
            </p:cNvPr>
            <p:cNvSpPr/>
            <p:nvPr/>
          </p:nvSpPr>
          <p:spPr>
            <a:xfrm>
              <a:off x="2318440" y="653171"/>
              <a:ext cx="475421" cy="79237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BEB490C0-9F14-49E2-9925-A693A43DB810}"/>
                </a:ext>
              </a:extLst>
            </p:cNvPr>
            <p:cNvSpPr/>
            <p:nvPr/>
          </p:nvSpPr>
          <p:spPr>
            <a:xfrm>
              <a:off x="991223" y="1718909"/>
              <a:ext cx="858400" cy="726338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FA907BD-B902-44CB-B37A-43F45670E9ED}"/>
                </a:ext>
              </a:extLst>
            </p:cNvPr>
            <p:cNvSpPr/>
            <p:nvPr/>
          </p:nvSpPr>
          <p:spPr>
            <a:xfrm>
              <a:off x="970162" y="-195550"/>
              <a:ext cx="451130" cy="1415101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  <a:gd name="connsiteX0" fmla="*/ 12023 w 321945"/>
                <a:gd name="connsiteY0" fmla="*/ 1005280 h 1005280"/>
                <a:gd name="connsiteX1" fmla="*/ 0 w 321945"/>
                <a:gd name="connsiteY1" fmla="*/ 160972 h 1005280"/>
                <a:gd name="connsiteX2" fmla="*/ 160972 w 321945"/>
                <a:gd name="connsiteY2" fmla="*/ 0 h 1005280"/>
                <a:gd name="connsiteX3" fmla="*/ 160972 w 321945"/>
                <a:gd name="connsiteY3" fmla="*/ 0 h 1005280"/>
                <a:gd name="connsiteX4" fmla="*/ 321945 w 321945"/>
                <a:gd name="connsiteY4" fmla="*/ 160972 h 1005280"/>
                <a:gd name="connsiteX5" fmla="*/ 321945 w 321945"/>
                <a:gd name="connsiteY5" fmla="*/ 501967 h 1005280"/>
                <a:gd name="connsiteX0" fmla="*/ 12023 w 325380"/>
                <a:gd name="connsiteY0" fmla="*/ 1005280 h 1020649"/>
                <a:gd name="connsiteX1" fmla="*/ 0 w 325380"/>
                <a:gd name="connsiteY1" fmla="*/ 160972 h 1020649"/>
                <a:gd name="connsiteX2" fmla="*/ 160972 w 325380"/>
                <a:gd name="connsiteY2" fmla="*/ 0 h 1020649"/>
                <a:gd name="connsiteX3" fmla="*/ 160972 w 325380"/>
                <a:gd name="connsiteY3" fmla="*/ 0 h 1020649"/>
                <a:gd name="connsiteX4" fmla="*/ 321945 w 325380"/>
                <a:gd name="connsiteY4" fmla="*/ 160972 h 1020649"/>
                <a:gd name="connsiteX5" fmla="*/ 325380 w 325380"/>
                <a:gd name="connsiteY5" fmla="*/ 1020649 h 102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380" h="1020649">
                  <a:moveTo>
                    <a:pt x="12023" y="1005280"/>
                  </a:moveTo>
                  <a:cubicBezTo>
                    <a:pt x="12023" y="908760"/>
                    <a:pt x="0" y="257492"/>
                    <a:pt x="0" y="160972"/>
                  </a:cubicBezTo>
                  <a:cubicBezTo>
                    <a:pt x="0" y="72389"/>
                    <a:pt x="71437" y="0"/>
                    <a:pt x="160972" y="0"/>
                  </a:cubicBezTo>
                  <a:lnTo>
                    <a:pt x="160972" y="0"/>
                  </a:lnTo>
                  <a:cubicBezTo>
                    <a:pt x="249555" y="0"/>
                    <a:pt x="321945" y="71437"/>
                    <a:pt x="321945" y="160972"/>
                  </a:cubicBezTo>
                  <a:lnTo>
                    <a:pt x="325380" y="1020649"/>
                  </a:lnTo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BE1E568-0994-41B3-B516-44527A53542F}"/>
              </a:ext>
            </a:extLst>
          </p:cNvPr>
          <p:cNvGrpSpPr/>
          <p:nvPr/>
        </p:nvGrpSpPr>
        <p:grpSpPr>
          <a:xfrm>
            <a:off x="10115341" y="4062974"/>
            <a:ext cx="1757844" cy="2662872"/>
            <a:chOff x="9069705" y="1748940"/>
            <a:chExt cx="2226945" cy="3373491"/>
          </a:xfrm>
        </p:grpSpPr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9715554A-715A-4DAB-82EC-170E722B89A3}"/>
                </a:ext>
              </a:extLst>
            </p:cNvPr>
            <p:cNvSpPr/>
            <p:nvPr/>
          </p:nvSpPr>
          <p:spPr>
            <a:xfrm>
              <a:off x="9069705" y="1748940"/>
              <a:ext cx="2226945" cy="2700999"/>
            </a:xfrm>
            <a:prstGeom prst="roundRect">
              <a:avLst>
                <a:gd name="adj" fmla="val 2260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1B160991-FF4A-451A-8682-28F8AEFB32EE}"/>
                </a:ext>
              </a:extLst>
            </p:cNvPr>
            <p:cNvSpPr/>
            <p:nvPr/>
          </p:nvSpPr>
          <p:spPr>
            <a:xfrm>
              <a:off x="9119314" y="1809110"/>
              <a:ext cx="2127726" cy="2580659"/>
            </a:xfrm>
            <a:prstGeom prst="roundRect">
              <a:avLst>
                <a:gd name="adj" fmla="val 2260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CFBB5ACB-AFC5-43D8-9123-8D63CBBD0F4F}"/>
                </a:ext>
              </a:extLst>
            </p:cNvPr>
            <p:cNvSpPr/>
            <p:nvPr/>
          </p:nvSpPr>
          <p:spPr>
            <a:xfrm>
              <a:off x="9348074" y="2063555"/>
              <a:ext cx="1670208" cy="1225638"/>
            </a:xfrm>
            <a:prstGeom prst="roundRect">
              <a:avLst>
                <a:gd name="adj" fmla="val 243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: Top Corners Rounded 183">
              <a:extLst>
                <a:ext uri="{FF2B5EF4-FFF2-40B4-BE49-F238E27FC236}">
                  <a16:creationId xmlns:a16="http://schemas.microsoft.com/office/drawing/2014/main" id="{AB14166B-B86F-4836-9AB7-C93CF83B53A1}"/>
                </a:ext>
              </a:extLst>
            </p:cNvPr>
            <p:cNvSpPr/>
            <p:nvPr/>
          </p:nvSpPr>
          <p:spPr>
            <a:xfrm rot="16200000">
              <a:off x="9434202" y="3465025"/>
              <a:ext cx="588432" cy="631152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: Top Corners Rounded 184">
              <a:extLst>
                <a:ext uri="{FF2B5EF4-FFF2-40B4-BE49-F238E27FC236}">
                  <a16:creationId xmlns:a16="http://schemas.microsoft.com/office/drawing/2014/main" id="{14DDC206-2E73-4C74-8C12-154B76DA27C0}"/>
                </a:ext>
              </a:extLst>
            </p:cNvPr>
            <p:cNvSpPr/>
            <p:nvPr/>
          </p:nvSpPr>
          <p:spPr>
            <a:xfrm rot="5400000">
              <a:off x="10343721" y="3465025"/>
              <a:ext cx="588432" cy="631152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Isosceles Triangle 185">
              <a:extLst>
                <a:ext uri="{FF2B5EF4-FFF2-40B4-BE49-F238E27FC236}">
                  <a16:creationId xmlns:a16="http://schemas.microsoft.com/office/drawing/2014/main" id="{7AABCF23-A868-486F-9463-D5228F181675}"/>
                </a:ext>
              </a:extLst>
            </p:cNvPr>
            <p:cNvSpPr/>
            <p:nvPr/>
          </p:nvSpPr>
          <p:spPr>
            <a:xfrm rot="16200000">
              <a:off x="9510573" y="3592803"/>
              <a:ext cx="435689" cy="375594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Isosceles Triangle 186">
              <a:extLst>
                <a:ext uri="{FF2B5EF4-FFF2-40B4-BE49-F238E27FC236}">
                  <a16:creationId xmlns:a16="http://schemas.microsoft.com/office/drawing/2014/main" id="{187A22BB-43FC-436C-9FEA-64F44D969372}"/>
                </a:ext>
              </a:extLst>
            </p:cNvPr>
            <p:cNvSpPr/>
            <p:nvPr/>
          </p:nvSpPr>
          <p:spPr>
            <a:xfrm rot="5400000">
              <a:off x="10420093" y="3592805"/>
              <a:ext cx="435689" cy="375594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: Rounded Corners 187">
              <a:extLst>
                <a:ext uri="{FF2B5EF4-FFF2-40B4-BE49-F238E27FC236}">
                  <a16:creationId xmlns:a16="http://schemas.microsoft.com/office/drawing/2014/main" id="{A7A194DC-9A68-42DF-82B7-CC5FE2A0678B}"/>
                </a:ext>
              </a:extLst>
            </p:cNvPr>
            <p:cNvSpPr/>
            <p:nvPr/>
          </p:nvSpPr>
          <p:spPr>
            <a:xfrm>
              <a:off x="9916214" y="4279398"/>
              <a:ext cx="533924" cy="8038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69178D8A-46CA-42A1-BF22-270062CC0CA6}"/>
                </a:ext>
              </a:extLst>
            </p:cNvPr>
            <p:cNvGrpSpPr/>
            <p:nvPr/>
          </p:nvGrpSpPr>
          <p:grpSpPr>
            <a:xfrm>
              <a:off x="10019189" y="4303403"/>
              <a:ext cx="327977" cy="819028"/>
              <a:chOff x="5809706" y="4134030"/>
              <a:chExt cx="259079" cy="646975"/>
            </a:xfrm>
          </p:grpSpPr>
          <p:sp>
            <p:nvSpPr>
              <p:cNvPr id="191" name="Rectangle: Top Corners Rounded 190">
                <a:extLst>
                  <a:ext uri="{FF2B5EF4-FFF2-40B4-BE49-F238E27FC236}">
                    <a16:creationId xmlns:a16="http://schemas.microsoft.com/office/drawing/2014/main" id="{A5ED2474-0A97-465D-B37E-17354B445EC6}"/>
                  </a:ext>
                </a:extLst>
              </p:cNvPr>
              <p:cNvSpPr/>
              <p:nvPr/>
            </p:nvSpPr>
            <p:spPr>
              <a:xfrm>
                <a:off x="5809706" y="4134030"/>
                <a:ext cx="259079" cy="646975"/>
              </a:xfrm>
              <a:prstGeom prst="round2SameRect">
                <a:avLst>
                  <a:gd name="adj1" fmla="val 0"/>
                  <a:gd name="adj2" fmla="val 17825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342DF860-9476-4CE6-896E-D1A3A3EE071F}"/>
                  </a:ext>
                </a:extLst>
              </p:cNvPr>
              <p:cNvSpPr/>
              <p:nvPr/>
            </p:nvSpPr>
            <p:spPr>
              <a:xfrm>
                <a:off x="5913119" y="4572724"/>
                <a:ext cx="52252" cy="20828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7E5E9280-1381-4BB0-965F-4EC0473324AE}"/>
                </a:ext>
              </a:extLst>
            </p:cNvPr>
            <p:cNvSpPr txBox="1"/>
            <p:nvPr/>
          </p:nvSpPr>
          <p:spPr>
            <a:xfrm>
              <a:off x="9348072" y="2408396"/>
              <a:ext cx="167021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spc="-150" dirty="0"/>
                <a:t>125+</a:t>
              </a:r>
            </a:p>
          </p:txBody>
        </p:sp>
      </p:grp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0D491294-C242-49FB-B6AD-30B1FAAFD8AE}"/>
              </a:ext>
            </a:extLst>
          </p:cNvPr>
          <p:cNvSpPr/>
          <p:nvPr/>
        </p:nvSpPr>
        <p:spPr>
          <a:xfrm>
            <a:off x="10686062" y="93558"/>
            <a:ext cx="1532033" cy="3926265"/>
          </a:xfrm>
          <a:custGeom>
            <a:avLst/>
            <a:gdLst>
              <a:gd name="connsiteX0" fmla="*/ 2637283 w 2639057"/>
              <a:gd name="connsiteY0" fmla="*/ 3365686 h 6763325"/>
              <a:gd name="connsiteX1" fmla="*/ 2618348 w 2639057"/>
              <a:gd name="connsiteY1" fmla="*/ 3282254 h 6763325"/>
              <a:gd name="connsiteX2" fmla="*/ 2595271 w 2639057"/>
              <a:gd name="connsiteY2" fmla="*/ 3192905 h 6763325"/>
              <a:gd name="connsiteX3" fmla="*/ 2578111 w 2639057"/>
              <a:gd name="connsiteY3" fmla="*/ 3122491 h 6763325"/>
              <a:gd name="connsiteX4" fmla="*/ 2579886 w 2639057"/>
              <a:gd name="connsiteY4" fmla="*/ 3099414 h 6763325"/>
              <a:gd name="connsiteX5" fmla="*/ 2437874 w 2639057"/>
              <a:gd name="connsiteY5" fmla="*/ 2479886 h 6763325"/>
              <a:gd name="connsiteX6" fmla="*/ 2177519 w 2639057"/>
              <a:gd name="connsiteY6" fmla="*/ 1301777 h 6763325"/>
              <a:gd name="connsiteX7" fmla="*/ 1637873 w 2639057"/>
              <a:gd name="connsiteY7" fmla="*/ 1101777 h 6763325"/>
              <a:gd name="connsiteX8" fmla="*/ 1601778 w 2639057"/>
              <a:gd name="connsiteY8" fmla="*/ 1073375 h 6763325"/>
              <a:gd name="connsiteX9" fmla="*/ 1557991 w 2639057"/>
              <a:gd name="connsiteY9" fmla="*/ 893493 h 6763325"/>
              <a:gd name="connsiteX10" fmla="*/ 1559766 w 2639057"/>
              <a:gd name="connsiteY10" fmla="*/ 874558 h 6763325"/>
              <a:gd name="connsiteX11" fmla="*/ 1569234 w 2639057"/>
              <a:gd name="connsiteY11" fmla="*/ 874558 h 6763325"/>
              <a:gd name="connsiteX12" fmla="*/ 1576926 w 2639057"/>
              <a:gd name="connsiteY12" fmla="*/ 855623 h 6763325"/>
              <a:gd name="connsiteX13" fmla="*/ 1620713 w 2639057"/>
              <a:gd name="connsiteY13" fmla="*/ 796451 h 6763325"/>
              <a:gd name="connsiteX14" fmla="*/ 1713613 w 2639057"/>
              <a:gd name="connsiteY14" fmla="*/ 760948 h 6763325"/>
              <a:gd name="connsiteX15" fmla="*/ 1763317 w 2639057"/>
              <a:gd name="connsiteY15" fmla="*/ 707694 h 6763325"/>
              <a:gd name="connsiteX16" fmla="*/ 1803554 w 2639057"/>
              <a:gd name="connsiteY16" fmla="*/ 654439 h 6763325"/>
              <a:gd name="connsiteX17" fmla="*/ 1818938 w 2639057"/>
              <a:gd name="connsiteY17" fmla="*/ 604735 h 6763325"/>
              <a:gd name="connsiteX18" fmla="*/ 1803554 w 2639057"/>
              <a:gd name="connsiteY18" fmla="*/ 572190 h 6763325"/>
              <a:gd name="connsiteX19" fmla="*/ 1803554 w 2639057"/>
              <a:gd name="connsiteY19" fmla="*/ 526628 h 6763325"/>
              <a:gd name="connsiteX20" fmla="*/ 1813021 w 2639057"/>
              <a:gd name="connsiteY20" fmla="*/ 473374 h 6763325"/>
              <a:gd name="connsiteX21" fmla="*/ 1813021 w 2639057"/>
              <a:gd name="connsiteY21" fmla="*/ 423669 h 6763325"/>
              <a:gd name="connsiteX22" fmla="*/ 1809471 w 2639057"/>
              <a:gd name="connsiteY22" fmla="*/ 370415 h 6763325"/>
              <a:gd name="connsiteX23" fmla="*/ 1775151 w 2639057"/>
              <a:gd name="connsiteY23" fmla="*/ 281066 h 6763325"/>
              <a:gd name="connsiteX24" fmla="*/ 1720122 w 2639057"/>
              <a:gd name="connsiteY24" fmla="*/ 202959 h 6763325"/>
              <a:gd name="connsiteX25" fmla="*/ 1650891 w 2639057"/>
              <a:gd name="connsiteY25" fmla="*/ 131361 h 6763325"/>
              <a:gd name="connsiteX26" fmla="*/ 1589944 w 2639057"/>
              <a:gd name="connsiteY26" fmla="*/ 66864 h 6763325"/>
              <a:gd name="connsiteX27" fmla="*/ 1455624 w 2639057"/>
              <a:gd name="connsiteY27" fmla="*/ 0 h 6763325"/>
              <a:gd name="connsiteX28" fmla="*/ 1386985 w 2639057"/>
              <a:gd name="connsiteY28" fmla="*/ 7692 h 6763325"/>
              <a:gd name="connsiteX29" fmla="*/ 1321304 w 2639057"/>
              <a:gd name="connsiteY29" fmla="*/ 16568 h 6763325"/>
              <a:gd name="connsiteX30" fmla="*/ 1255624 w 2639057"/>
              <a:gd name="connsiteY30" fmla="*/ 31361 h 6763325"/>
              <a:gd name="connsiteX31" fmla="*/ 1186984 w 2639057"/>
              <a:gd name="connsiteY31" fmla="*/ 17752 h 6763325"/>
              <a:gd name="connsiteX32" fmla="*/ 1052665 w 2639057"/>
              <a:gd name="connsiteY32" fmla="*/ 66864 h 6763325"/>
              <a:gd name="connsiteX33" fmla="*/ 991718 w 2639057"/>
              <a:gd name="connsiteY33" fmla="*/ 131361 h 6763325"/>
              <a:gd name="connsiteX34" fmla="*/ 923079 w 2639057"/>
              <a:gd name="connsiteY34" fmla="*/ 203551 h 6763325"/>
              <a:gd name="connsiteX35" fmla="*/ 868049 w 2639057"/>
              <a:gd name="connsiteY35" fmla="*/ 281657 h 6763325"/>
              <a:gd name="connsiteX36" fmla="*/ 834321 w 2639057"/>
              <a:gd name="connsiteY36" fmla="*/ 371007 h 6763325"/>
              <a:gd name="connsiteX37" fmla="*/ 830771 w 2639057"/>
              <a:gd name="connsiteY37" fmla="*/ 424261 h 6763325"/>
              <a:gd name="connsiteX38" fmla="*/ 830771 w 2639057"/>
              <a:gd name="connsiteY38" fmla="*/ 473374 h 6763325"/>
              <a:gd name="connsiteX39" fmla="*/ 840238 w 2639057"/>
              <a:gd name="connsiteY39" fmla="*/ 526628 h 6763325"/>
              <a:gd name="connsiteX40" fmla="*/ 840238 w 2639057"/>
              <a:gd name="connsiteY40" fmla="*/ 572190 h 6763325"/>
              <a:gd name="connsiteX41" fmla="*/ 824854 w 2639057"/>
              <a:gd name="connsiteY41" fmla="*/ 604735 h 6763325"/>
              <a:gd name="connsiteX42" fmla="*/ 840238 w 2639057"/>
              <a:gd name="connsiteY42" fmla="*/ 654439 h 6763325"/>
              <a:gd name="connsiteX43" fmla="*/ 880475 w 2639057"/>
              <a:gd name="connsiteY43" fmla="*/ 707694 h 6763325"/>
              <a:gd name="connsiteX44" fmla="*/ 930179 w 2639057"/>
              <a:gd name="connsiteY44" fmla="*/ 760948 h 6763325"/>
              <a:gd name="connsiteX45" fmla="*/ 1023079 w 2639057"/>
              <a:gd name="connsiteY45" fmla="*/ 796451 h 6763325"/>
              <a:gd name="connsiteX46" fmla="*/ 1066866 w 2639057"/>
              <a:gd name="connsiteY46" fmla="*/ 855623 h 6763325"/>
              <a:gd name="connsiteX47" fmla="*/ 1074558 w 2639057"/>
              <a:gd name="connsiteY47" fmla="*/ 874558 h 6763325"/>
              <a:gd name="connsiteX48" fmla="*/ 1084026 w 2639057"/>
              <a:gd name="connsiteY48" fmla="*/ 874558 h 6763325"/>
              <a:gd name="connsiteX49" fmla="*/ 1085801 w 2639057"/>
              <a:gd name="connsiteY49" fmla="*/ 893493 h 6763325"/>
              <a:gd name="connsiteX50" fmla="*/ 1042014 w 2639057"/>
              <a:gd name="connsiteY50" fmla="*/ 1073375 h 6763325"/>
              <a:gd name="connsiteX51" fmla="*/ 1005919 w 2639057"/>
              <a:gd name="connsiteY51" fmla="*/ 1101777 h 6763325"/>
              <a:gd name="connsiteX52" fmla="*/ 466273 w 2639057"/>
              <a:gd name="connsiteY52" fmla="*/ 1301777 h 6763325"/>
              <a:gd name="connsiteX53" fmla="*/ 205918 w 2639057"/>
              <a:gd name="connsiteY53" fmla="*/ 2479886 h 6763325"/>
              <a:gd name="connsiteX54" fmla="*/ 63905 w 2639057"/>
              <a:gd name="connsiteY54" fmla="*/ 3099414 h 6763325"/>
              <a:gd name="connsiteX55" fmla="*/ 65681 w 2639057"/>
              <a:gd name="connsiteY55" fmla="*/ 3122491 h 6763325"/>
              <a:gd name="connsiteX56" fmla="*/ 47337 w 2639057"/>
              <a:gd name="connsiteY56" fmla="*/ 3192313 h 6763325"/>
              <a:gd name="connsiteX57" fmla="*/ 24260 w 2639057"/>
              <a:gd name="connsiteY57" fmla="*/ 3281662 h 6763325"/>
              <a:gd name="connsiteX58" fmla="*/ 5917 w 2639057"/>
              <a:gd name="connsiteY58" fmla="*/ 3365686 h 6763325"/>
              <a:gd name="connsiteX59" fmla="*/ 0 w 2639057"/>
              <a:gd name="connsiteY59" fmla="*/ 3441426 h 6763325"/>
              <a:gd name="connsiteX60" fmla="*/ 13609 w 2639057"/>
              <a:gd name="connsiteY60" fmla="*/ 3517166 h 6763325"/>
              <a:gd name="connsiteX61" fmla="*/ 42012 w 2639057"/>
              <a:gd name="connsiteY61" fmla="*/ 3589355 h 6763325"/>
              <a:gd name="connsiteX62" fmla="*/ 101184 w 2639057"/>
              <a:gd name="connsiteY62" fmla="*/ 3665095 h 6763325"/>
              <a:gd name="connsiteX63" fmla="*/ 227219 w 2639057"/>
              <a:gd name="connsiteY63" fmla="*/ 3659178 h 6763325"/>
              <a:gd name="connsiteX64" fmla="*/ 272782 w 2639057"/>
              <a:gd name="connsiteY64" fmla="*/ 3659178 h 6763325"/>
              <a:gd name="connsiteX65" fmla="*/ 327811 w 2639057"/>
              <a:gd name="connsiteY65" fmla="*/ 3659178 h 6763325"/>
              <a:gd name="connsiteX66" fmla="*/ 392308 w 2639057"/>
              <a:gd name="connsiteY66" fmla="*/ 3657403 h 6763325"/>
              <a:gd name="connsiteX67" fmla="*/ 392308 w 2639057"/>
              <a:gd name="connsiteY67" fmla="*/ 3639060 h 6763325"/>
              <a:gd name="connsiteX68" fmla="*/ 395859 w 2639057"/>
              <a:gd name="connsiteY68" fmla="*/ 3631367 h 6763325"/>
              <a:gd name="connsiteX69" fmla="*/ 395859 w 2639057"/>
              <a:gd name="connsiteY69" fmla="*/ 3615983 h 6763325"/>
              <a:gd name="connsiteX70" fmla="*/ 395859 w 2639057"/>
              <a:gd name="connsiteY70" fmla="*/ 3608290 h 6763325"/>
              <a:gd name="connsiteX71" fmla="*/ 409468 w 2639057"/>
              <a:gd name="connsiteY71" fmla="*/ 3598823 h 6763325"/>
              <a:gd name="connsiteX72" fmla="*/ 423078 w 2639057"/>
              <a:gd name="connsiteY72" fmla="*/ 3587580 h 6763325"/>
              <a:gd name="connsiteX73" fmla="*/ 301184 w 2639057"/>
              <a:gd name="connsiteY73" fmla="*/ 3469829 h 6763325"/>
              <a:gd name="connsiteX74" fmla="*/ 272782 w 2639057"/>
              <a:gd name="connsiteY74" fmla="*/ 3359769 h 6763325"/>
              <a:gd name="connsiteX75" fmla="*/ 278699 w 2639057"/>
              <a:gd name="connsiteY75" fmla="*/ 3243793 h 6763325"/>
              <a:gd name="connsiteX76" fmla="*/ 294083 w 2639057"/>
              <a:gd name="connsiteY76" fmla="*/ 3168053 h 6763325"/>
              <a:gd name="connsiteX77" fmla="*/ 303551 w 2639057"/>
              <a:gd name="connsiteY77" fmla="*/ 3168053 h 6763325"/>
              <a:gd name="connsiteX78" fmla="*/ 318936 w 2639057"/>
              <a:gd name="connsiteY78" fmla="*/ 3139650 h 6763325"/>
              <a:gd name="connsiteX79" fmla="*/ 559764 w 2639057"/>
              <a:gd name="connsiteY79" fmla="*/ 2536691 h 6763325"/>
              <a:gd name="connsiteX80" fmla="*/ 691126 w 2639057"/>
              <a:gd name="connsiteY80" fmla="*/ 2111246 h 6763325"/>
              <a:gd name="connsiteX81" fmla="*/ 645563 w 2639057"/>
              <a:gd name="connsiteY81" fmla="*/ 2639650 h 6763325"/>
              <a:gd name="connsiteX82" fmla="*/ 525445 w 2639057"/>
              <a:gd name="connsiteY82" fmla="*/ 3185213 h 6763325"/>
              <a:gd name="connsiteX83" fmla="*/ 791717 w 2639057"/>
              <a:gd name="connsiteY83" fmla="*/ 4772198 h 6763325"/>
              <a:gd name="connsiteX84" fmla="*/ 793493 w 2639057"/>
              <a:gd name="connsiteY84" fmla="*/ 4872790 h 6763325"/>
              <a:gd name="connsiteX85" fmla="*/ 818345 w 2639057"/>
              <a:gd name="connsiteY85" fmla="*/ 5646164 h 6763325"/>
              <a:gd name="connsiteX86" fmla="*/ 913611 w 2639057"/>
              <a:gd name="connsiteY86" fmla="*/ 6235514 h 6763325"/>
              <a:gd name="connsiteX87" fmla="*/ 769232 w 2639057"/>
              <a:gd name="connsiteY87" fmla="*/ 6604154 h 6763325"/>
              <a:gd name="connsiteX88" fmla="*/ 1103552 w 2639057"/>
              <a:gd name="connsiteY88" fmla="*/ 6714213 h 6763325"/>
              <a:gd name="connsiteX89" fmla="*/ 1175742 w 2639057"/>
              <a:gd name="connsiteY89" fmla="*/ 6410071 h 6763325"/>
              <a:gd name="connsiteX90" fmla="*/ 1208286 w 2639057"/>
              <a:gd name="connsiteY90" fmla="*/ 6324272 h 6763325"/>
              <a:gd name="connsiteX91" fmla="*/ 1221896 w 2639057"/>
              <a:gd name="connsiteY91" fmla="*/ 6234922 h 6763325"/>
              <a:gd name="connsiteX92" fmla="*/ 1239056 w 2639057"/>
              <a:gd name="connsiteY92" fmla="*/ 6153265 h 6763325"/>
              <a:gd name="connsiteX93" fmla="*/ 1300002 w 2639057"/>
              <a:gd name="connsiteY93" fmla="*/ 5554448 h 6763325"/>
              <a:gd name="connsiteX94" fmla="*/ 1259766 w 2639057"/>
              <a:gd name="connsiteY94" fmla="*/ 4881665 h 6763325"/>
              <a:gd name="connsiteX95" fmla="*/ 1259766 w 2639057"/>
              <a:gd name="connsiteY95" fmla="*/ 4781074 h 6763325"/>
              <a:gd name="connsiteX96" fmla="*/ 1321896 w 2639057"/>
              <a:gd name="connsiteY96" fmla="*/ 4250895 h 6763325"/>
              <a:gd name="connsiteX97" fmla="*/ 1384026 w 2639057"/>
              <a:gd name="connsiteY97" fmla="*/ 4781074 h 6763325"/>
              <a:gd name="connsiteX98" fmla="*/ 1384026 w 2639057"/>
              <a:gd name="connsiteY98" fmla="*/ 4881665 h 6763325"/>
              <a:gd name="connsiteX99" fmla="*/ 1343789 w 2639057"/>
              <a:gd name="connsiteY99" fmla="*/ 5554448 h 6763325"/>
              <a:gd name="connsiteX100" fmla="*/ 1404736 w 2639057"/>
              <a:gd name="connsiteY100" fmla="*/ 6153265 h 6763325"/>
              <a:gd name="connsiteX101" fmla="*/ 1421896 w 2639057"/>
              <a:gd name="connsiteY101" fmla="*/ 6234922 h 6763325"/>
              <a:gd name="connsiteX102" fmla="*/ 1435506 w 2639057"/>
              <a:gd name="connsiteY102" fmla="*/ 6324272 h 6763325"/>
              <a:gd name="connsiteX103" fmla="*/ 1468050 w 2639057"/>
              <a:gd name="connsiteY103" fmla="*/ 6410071 h 6763325"/>
              <a:gd name="connsiteX104" fmla="*/ 1540239 w 2639057"/>
              <a:gd name="connsiteY104" fmla="*/ 6714213 h 6763325"/>
              <a:gd name="connsiteX105" fmla="*/ 1874560 w 2639057"/>
              <a:gd name="connsiteY105" fmla="*/ 6604154 h 6763325"/>
              <a:gd name="connsiteX106" fmla="*/ 1730181 w 2639057"/>
              <a:gd name="connsiteY106" fmla="*/ 6235514 h 6763325"/>
              <a:gd name="connsiteX107" fmla="*/ 1825447 w 2639057"/>
              <a:gd name="connsiteY107" fmla="*/ 5646164 h 6763325"/>
              <a:gd name="connsiteX108" fmla="*/ 1850299 w 2639057"/>
              <a:gd name="connsiteY108" fmla="*/ 4872790 h 6763325"/>
              <a:gd name="connsiteX109" fmla="*/ 1852074 w 2639057"/>
              <a:gd name="connsiteY109" fmla="*/ 4772198 h 6763325"/>
              <a:gd name="connsiteX110" fmla="*/ 2118347 w 2639057"/>
              <a:gd name="connsiteY110" fmla="*/ 3185213 h 6763325"/>
              <a:gd name="connsiteX111" fmla="*/ 1998229 w 2639057"/>
              <a:gd name="connsiteY111" fmla="*/ 2639650 h 6763325"/>
              <a:gd name="connsiteX112" fmla="*/ 1952666 w 2639057"/>
              <a:gd name="connsiteY112" fmla="*/ 2111246 h 6763325"/>
              <a:gd name="connsiteX113" fmla="*/ 2084028 w 2639057"/>
              <a:gd name="connsiteY113" fmla="*/ 2536691 h 6763325"/>
              <a:gd name="connsiteX114" fmla="*/ 2325448 w 2639057"/>
              <a:gd name="connsiteY114" fmla="*/ 3139059 h 6763325"/>
              <a:gd name="connsiteX115" fmla="*/ 2340833 w 2639057"/>
              <a:gd name="connsiteY115" fmla="*/ 3167461 h 6763325"/>
              <a:gd name="connsiteX116" fmla="*/ 2350300 w 2639057"/>
              <a:gd name="connsiteY116" fmla="*/ 3167461 h 6763325"/>
              <a:gd name="connsiteX117" fmla="*/ 2365685 w 2639057"/>
              <a:gd name="connsiteY117" fmla="*/ 3243201 h 6763325"/>
              <a:gd name="connsiteX118" fmla="*/ 2371602 w 2639057"/>
              <a:gd name="connsiteY118" fmla="*/ 3359178 h 6763325"/>
              <a:gd name="connsiteX119" fmla="*/ 2343200 w 2639057"/>
              <a:gd name="connsiteY119" fmla="*/ 3469237 h 6763325"/>
              <a:gd name="connsiteX120" fmla="*/ 2221306 w 2639057"/>
              <a:gd name="connsiteY120" fmla="*/ 3586989 h 6763325"/>
              <a:gd name="connsiteX121" fmla="*/ 2234915 w 2639057"/>
              <a:gd name="connsiteY121" fmla="*/ 3598231 h 6763325"/>
              <a:gd name="connsiteX122" fmla="*/ 2248525 w 2639057"/>
              <a:gd name="connsiteY122" fmla="*/ 3607699 h 6763325"/>
              <a:gd name="connsiteX123" fmla="*/ 2248525 w 2639057"/>
              <a:gd name="connsiteY123" fmla="*/ 3615391 h 6763325"/>
              <a:gd name="connsiteX124" fmla="*/ 2248525 w 2639057"/>
              <a:gd name="connsiteY124" fmla="*/ 3630775 h 6763325"/>
              <a:gd name="connsiteX125" fmla="*/ 2252075 w 2639057"/>
              <a:gd name="connsiteY125" fmla="*/ 3638468 h 6763325"/>
              <a:gd name="connsiteX126" fmla="*/ 2252075 w 2639057"/>
              <a:gd name="connsiteY126" fmla="*/ 3657403 h 6763325"/>
              <a:gd name="connsiteX127" fmla="*/ 2316572 w 2639057"/>
              <a:gd name="connsiteY127" fmla="*/ 3659178 h 6763325"/>
              <a:gd name="connsiteX128" fmla="*/ 2371602 w 2639057"/>
              <a:gd name="connsiteY128" fmla="*/ 3659178 h 6763325"/>
              <a:gd name="connsiteX129" fmla="*/ 2417164 w 2639057"/>
              <a:gd name="connsiteY129" fmla="*/ 3659178 h 6763325"/>
              <a:gd name="connsiteX130" fmla="*/ 2543200 w 2639057"/>
              <a:gd name="connsiteY130" fmla="*/ 3665095 h 6763325"/>
              <a:gd name="connsiteX131" fmla="*/ 2602372 w 2639057"/>
              <a:gd name="connsiteY131" fmla="*/ 3589355 h 6763325"/>
              <a:gd name="connsiteX132" fmla="*/ 2630774 w 2639057"/>
              <a:gd name="connsiteY132" fmla="*/ 3517166 h 6763325"/>
              <a:gd name="connsiteX133" fmla="*/ 2644384 w 2639057"/>
              <a:gd name="connsiteY133" fmla="*/ 3441426 h 6763325"/>
              <a:gd name="connsiteX134" fmla="*/ 2637283 w 2639057"/>
              <a:gd name="connsiteY134" fmla="*/ 3365686 h 67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2639057" h="6763325">
                <a:moveTo>
                  <a:pt x="2637283" y="3365686"/>
                </a:moveTo>
                <a:lnTo>
                  <a:pt x="2618348" y="3282254"/>
                </a:lnTo>
                <a:lnTo>
                  <a:pt x="2595271" y="3192905"/>
                </a:lnTo>
                <a:lnTo>
                  <a:pt x="2578111" y="3122491"/>
                </a:lnTo>
                <a:cubicBezTo>
                  <a:pt x="2579886" y="3111248"/>
                  <a:pt x="2579886" y="3103556"/>
                  <a:pt x="2579886" y="3099414"/>
                </a:cubicBezTo>
                <a:cubicBezTo>
                  <a:pt x="2564502" y="2947343"/>
                  <a:pt x="2447342" y="2589945"/>
                  <a:pt x="2437874" y="2479886"/>
                </a:cubicBezTo>
                <a:cubicBezTo>
                  <a:pt x="2397638" y="2004737"/>
                  <a:pt x="2455626" y="1678110"/>
                  <a:pt x="2177519" y="1301777"/>
                </a:cubicBezTo>
                <a:cubicBezTo>
                  <a:pt x="2059767" y="1143789"/>
                  <a:pt x="1795861" y="1168049"/>
                  <a:pt x="1637873" y="1101777"/>
                </a:cubicBezTo>
                <a:cubicBezTo>
                  <a:pt x="1603553" y="1088759"/>
                  <a:pt x="1607695" y="1088759"/>
                  <a:pt x="1601778" y="1073375"/>
                </a:cubicBezTo>
                <a:cubicBezTo>
                  <a:pt x="1576926" y="1004736"/>
                  <a:pt x="1567458" y="959765"/>
                  <a:pt x="1557991" y="893493"/>
                </a:cubicBezTo>
                <a:cubicBezTo>
                  <a:pt x="1556216" y="885800"/>
                  <a:pt x="1557991" y="880475"/>
                  <a:pt x="1559766" y="874558"/>
                </a:cubicBezTo>
                <a:lnTo>
                  <a:pt x="1569234" y="874558"/>
                </a:lnTo>
                <a:lnTo>
                  <a:pt x="1576926" y="855623"/>
                </a:lnTo>
                <a:lnTo>
                  <a:pt x="1620713" y="796451"/>
                </a:lnTo>
                <a:lnTo>
                  <a:pt x="1713613" y="760948"/>
                </a:lnTo>
                <a:lnTo>
                  <a:pt x="1763317" y="707694"/>
                </a:lnTo>
                <a:lnTo>
                  <a:pt x="1803554" y="654439"/>
                </a:lnTo>
                <a:lnTo>
                  <a:pt x="1818938" y="604735"/>
                </a:lnTo>
                <a:lnTo>
                  <a:pt x="1803554" y="572190"/>
                </a:lnTo>
                <a:lnTo>
                  <a:pt x="1803554" y="526628"/>
                </a:lnTo>
                <a:lnTo>
                  <a:pt x="1813021" y="473374"/>
                </a:lnTo>
                <a:lnTo>
                  <a:pt x="1813021" y="423669"/>
                </a:lnTo>
                <a:lnTo>
                  <a:pt x="1809471" y="370415"/>
                </a:lnTo>
                <a:lnTo>
                  <a:pt x="1775151" y="281066"/>
                </a:lnTo>
                <a:lnTo>
                  <a:pt x="1720122" y="202959"/>
                </a:lnTo>
                <a:lnTo>
                  <a:pt x="1650891" y="131361"/>
                </a:lnTo>
                <a:lnTo>
                  <a:pt x="1589944" y="66864"/>
                </a:lnTo>
                <a:lnTo>
                  <a:pt x="1455624" y="0"/>
                </a:lnTo>
                <a:lnTo>
                  <a:pt x="1386985" y="7692"/>
                </a:lnTo>
                <a:lnTo>
                  <a:pt x="1321304" y="16568"/>
                </a:lnTo>
                <a:lnTo>
                  <a:pt x="1255624" y="31361"/>
                </a:lnTo>
                <a:lnTo>
                  <a:pt x="1186984" y="17752"/>
                </a:lnTo>
                <a:lnTo>
                  <a:pt x="1052665" y="66864"/>
                </a:lnTo>
                <a:lnTo>
                  <a:pt x="991718" y="131361"/>
                </a:lnTo>
                <a:lnTo>
                  <a:pt x="923079" y="203551"/>
                </a:lnTo>
                <a:lnTo>
                  <a:pt x="868049" y="281657"/>
                </a:lnTo>
                <a:lnTo>
                  <a:pt x="834321" y="371007"/>
                </a:lnTo>
                <a:lnTo>
                  <a:pt x="830771" y="424261"/>
                </a:lnTo>
                <a:lnTo>
                  <a:pt x="830771" y="473374"/>
                </a:lnTo>
                <a:lnTo>
                  <a:pt x="840238" y="526628"/>
                </a:lnTo>
                <a:lnTo>
                  <a:pt x="840238" y="572190"/>
                </a:lnTo>
                <a:lnTo>
                  <a:pt x="824854" y="604735"/>
                </a:lnTo>
                <a:lnTo>
                  <a:pt x="840238" y="654439"/>
                </a:lnTo>
                <a:lnTo>
                  <a:pt x="880475" y="707694"/>
                </a:lnTo>
                <a:lnTo>
                  <a:pt x="930179" y="760948"/>
                </a:lnTo>
                <a:lnTo>
                  <a:pt x="1023079" y="796451"/>
                </a:lnTo>
                <a:lnTo>
                  <a:pt x="1066866" y="855623"/>
                </a:lnTo>
                <a:lnTo>
                  <a:pt x="1074558" y="874558"/>
                </a:lnTo>
                <a:lnTo>
                  <a:pt x="1084026" y="874558"/>
                </a:lnTo>
                <a:cubicBezTo>
                  <a:pt x="1085801" y="880475"/>
                  <a:pt x="1087576" y="885800"/>
                  <a:pt x="1085801" y="893493"/>
                </a:cubicBezTo>
                <a:cubicBezTo>
                  <a:pt x="1076333" y="959765"/>
                  <a:pt x="1066274" y="1005327"/>
                  <a:pt x="1042014" y="1073375"/>
                </a:cubicBezTo>
                <a:cubicBezTo>
                  <a:pt x="1036097" y="1088759"/>
                  <a:pt x="1040239" y="1088759"/>
                  <a:pt x="1005919" y="1101777"/>
                </a:cubicBezTo>
                <a:cubicBezTo>
                  <a:pt x="847931" y="1168049"/>
                  <a:pt x="584025" y="1143789"/>
                  <a:pt x="466273" y="1301777"/>
                </a:cubicBezTo>
                <a:cubicBezTo>
                  <a:pt x="188758" y="1678110"/>
                  <a:pt x="246154" y="2004737"/>
                  <a:pt x="205918" y="2479886"/>
                </a:cubicBezTo>
                <a:cubicBezTo>
                  <a:pt x="196450" y="2589945"/>
                  <a:pt x="78698" y="2947343"/>
                  <a:pt x="63905" y="3099414"/>
                </a:cubicBezTo>
                <a:cubicBezTo>
                  <a:pt x="63905" y="3102964"/>
                  <a:pt x="63905" y="3110656"/>
                  <a:pt x="65681" y="3122491"/>
                </a:cubicBezTo>
                <a:lnTo>
                  <a:pt x="47337" y="3192313"/>
                </a:lnTo>
                <a:lnTo>
                  <a:pt x="24260" y="3281662"/>
                </a:lnTo>
                <a:lnTo>
                  <a:pt x="5917" y="3365686"/>
                </a:lnTo>
                <a:lnTo>
                  <a:pt x="0" y="3441426"/>
                </a:lnTo>
                <a:lnTo>
                  <a:pt x="13609" y="3517166"/>
                </a:lnTo>
                <a:lnTo>
                  <a:pt x="42012" y="3589355"/>
                </a:lnTo>
                <a:lnTo>
                  <a:pt x="101184" y="3665095"/>
                </a:lnTo>
                <a:lnTo>
                  <a:pt x="227219" y="3659178"/>
                </a:lnTo>
                <a:lnTo>
                  <a:pt x="272782" y="3659178"/>
                </a:lnTo>
                <a:lnTo>
                  <a:pt x="327811" y="3659178"/>
                </a:lnTo>
                <a:lnTo>
                  <a:pt x="392308" y="3657403"/>
                </a:lnTo>
                <a:lnTo>
                  <a:pt x="392308" y="3639060"/>
                </a:lnTo>
                <a:lnTo>
                  <a:pt x="395859" y="3631367"/>
                </a:lnTo>
                <a:lnTo>
                  <a:pt x="395859" y="3615983"/>
                </a:lnTo>
                <a:lnTo>
                  <a:pt x="395859" y="3608290"/>
                </a:lnTo>
                <a:lnTo>
                  <a:pt x="409468" y="3598823"/>
                </a:lnTo>
                <a:lnTo>
                  <a:pt x="423078" y="3587580"/>
                </a:lnTo>
                <a:lnTo>
                  <a:pt x="301184" y="3469829"/>
                </a:lnTo>
                <a:lnTo>
                  <a:pt x="272782" y="3359769"/>
                </a:lnTo>
                <a:lnTo>
                  <a:pt x="278699" y="3243793"/>
                </a:lnTo>
                <a:lnTo>
                  <a:pt x="294083" y="3168053"/>
                </a:lnTo>
                <a:cubicBezTo>
                  <a:pt x="297634" y="3168053"/>
                  <a:pt x="301776" y="3168053"/>
                  <a:pt x="303551" y="3168053"/>
                </a:cubicBezTo>
                <a:cubicBezTo>
                  <a:pt x="309468" y="3156810"/>
                  <a:pt x="311243" y="3150893"/>
                  <a:pt x="318936" y="3139650"/>
                </a:cubicBezTo>
                <a:cubicBezTo>
                  <a:pt x="443788" y="2950893"/>
                  <a:pt x="514202" y="2757401"/>
                  <a:pt x="559764" y="2536691"/>
                </a:cubicBezTo>
                <a:cubicBezTo>
                  <a:pt x="616569" y="2398229"/>
                  <a:pt x="660356" y="2260951"/>
                  <a:pt x="691126" y="2111246"/>
                </a:cubicBezTo>
                <a:cubicBezTo>
                  <a:pt x="668049" y="2307105"/>
                  <a:pt x="689350" y="2423081"/>
                  <a:pt x="645563" y="2639650"/>
                </a:cubicBezTo>
                <a:cubicBezTo>
                  <a:pt x="618936" y="2771011"/>
                  <a:pt x="497042" y="3019532"/>
                  <a:pt x="525445" y="3185213"/>
                </a:cubicBezTo>
                <a:cubicBezTo>
                  <a:pt x="335504" y="3831368"/>
                  <a:pt x="563315" y="4188765"/>
                  <a:pt x="791717" y="4772198"/>
                </a:cubicBezTo>
                <a:cubicBezTo>
                  <a:pt x="795268" y="4783441"/>
                  <a:pt x="802960" y="4827227"/>
                  <a:pt x="793493" y="4872790"/>
                </a:cubicBezTo>
                <a:cubicBezTo>
                  <a:pt x="746155" y="5087583"/>
                  <a:pt x="743788" y="5462140"/>
                  <a:pt x="818345" y="5646164"/>
                </a:cubicBezTo>
                <a:cubicBezTo>
                  <a:pt x="909469" y="5873975"/>
                  <a:pt x="945564" y="6056815"/>
                  <a:pt x="913611" y="6235514"/>
                </a:cubicBezTo>
                <a:cubicBezTo>
                  <a:pt x="883434" y="6412437"/>
                  <a:pt x="753848" y="6459774"/>
                  <a:pt x="769232" y="6604154"/>
                </a:cubicBezTo>
                <a:cubicBezTo>
                  <a:pt x="788167" y="6778710"/>
                  <a:pt x="959173" y="6813030"/>
                  <a:pt x="1103552" y="6714213"/>
                </a:cubicBezTo>
                <a:cubicBezTo>
                  <a:pt x="1150890" y="6681668"/>
                  <a:pt x="1181659" y="6488177"/>
                  <a:pt x="1175742" y="6410071"/>
                </a:cubicBezTo>
                <a:cubicBezTo>
                  <a:pt x="1173967" y="6389361"/>
                  <a:pt x="1198819" y="6350899"/>
                  <a:pt x="1208286" y="6324272"/>
                </a:cubicBezTo>
                <a:cubicBezTo>
                  <a:pt x="1217754" y="6297645"/>
                  <a:pt x="1221896" y="6272792"/>
                  <a:pt x="1221896" y="6234922"/>
                </a:cubicBezTo>
                <a:cubicBezTo>
                  <a:pt x="1221896" y="6210070"/>
                  <a:pt x="1231363" y="6189360"/>
                  <a:pt x="1239056" y="6153265"/>
                </a:cubicBezTo>
                <a:cubicBezTo>
                  <a:pt x="1281067" y="5949715"/>
                  <a:pt x="1311245" y="5771016"/>
                  <a:pt x="1300002" y="5554448"/>
                </a:cubicBezTo>
                <a:cubicBezTo>
                  <a:pt x="1288760" y="5337879"/>
                  <a:pt x="1271600" y="5105926"/>
                  <a:pt x="1259766" y="4881665"/>
                </a:cubicBezTo>
                <a:cubicBezTo>
                  <a:pt x="1257991" y="4847346"/>
                  <a:pt x="1253848" y="4826636"/>
                  <a:pt x="1259766" y="4781074"/>
                </a:cubicBezTo>
                <a:cubicBezTo>
                  <a:pt x="1284618" y="4605334"/>
                  <a:pt x="1308286" y="4428410"/>
                  <a:pt x="1321896" y="4250895"/>
                </a:cubicBezTo>
                <a:cubicBezTo>
                  <a:pt x="1334914" y="4428410"/>
                  <a:pt x="1359174" y="4605334"/>
                  <a:pt x="1384026" y="4781074"/>
                </a:cubicBezTo>
                <a:cubicBezTo>
                  <a:pt x="1389943" y="4826636"/>
                  <a:pt x="1385801" y="4847346"/>
                  <a:pt x="1384026" y="4881665"/>
                </a:cubicBezTo>
                <a:cubicBezTo>
                  <a:pt x="1372784" y="5105926"/>
                  <a:pt x="1355624" y="5337879"/>
                  <a:pt x="1343789" y="5554448"/>
                </a:cubicBezTo>
                <a:cubicBezTo>
                  <a:pt x="1332547" y="5771016"/>
                  <a:pt x="1362724" y="5949715"/>
                  <a:pt x="1404736" y="6153265"/>
                </a:cubicBezTo>
                <a:cubicBezTo>
                  <a:pt x="1412429" y="6189360"/>
                  <a:pt x="1421896" y="6210070"/>
                  <a:pt x="1421896" y="6234922"/>
                </a:cubicBezTo>
                <a:cubicBezTo>
                  <a:pt x="1421896" y="6272792"/>
                  <a:pt x="1425446" y="6297645"/>
                  <a:pt x="1435506" y="6324272"/>
                </a:cubicBezTo>
                <a:cubicBezTo>
                  <a:pt x="1444973" y="6350899"/>
                  <a:pt x="1469825" y="6388768"/>
                  <a:pt x="1468050" y="6410071"/>
                </a:cubicBezTo>
                <a:cubicBezTo>
                  <a:pt x="1462133" y="6488177"/>
                  <a:pt x="1492902" y="6681668"/>
                  <a:pt x="1540239" y="6714213"/>
                </a:cubicBezTo>
                <a:cubicBezTo>
                  <a:pt x="1684619" y="6813030"/>
                  <a:pt x="1855625" y="6778710"/>
                  <a:pt x="1874560" y="6604154"/>
                </a:cubicBezTo>
                <a:cubicBezTo>
                  <a:pt x="1889944" y="6459774"/>
                  <a:pt x="1760358" y="6412437"/>
                  <a:pt x="1730181" y="6235514"/>
                </a:cubicBezTo>
                <a:cubicBezTo>
                  <a:pt x="1697636" y="6056815"/>
                  <a:pt x="1733731" y="5874567"/>
                  <a:pt x="1825447" y="5646164"/>
                </a:cubicBezTo>
                <a:cubicBezTo>
                  <a:pt x="1899412" y="5461548"/>
                  <a:pt x="1897637" y="5087583"/>
                  <a:pt x="1850299" y="4872790"/>
                </a:cubicBezTo>
                <a:cubicBezTo>
                  <a:pt x="1840832" y="4827227"/>
                  <a:pt x="1848524" y="4783441"/>
                  <a:pt x="1852074" y="4772198"/>
                </a:cubicBezTo>
                <a:cubicBezTo>
                  <a:pt x="2080477" y="4188765"/>
                  <a:pt x="2308288" y="3831368"/>
                  <a:pt x="2118347" y="3185213"/>
                </a:cubicBezTo>
                <a:cubicBezTo>
                  <a:pt x="2146749" y="3020124"/>
                  <a:pt x="2024856" y="2771011"/>
                  <a:pt x="1998229" y="2639650"/>
                </a:cubicBezTo>
                <a:cubicBezTo>
                  <a:pt x="1954441" y="2423081"/>
                  <a:pt x="1975151" y="2307105"/>
                  <a:pt x="1952666" y="2111246"/>
                </a:cubicBezTo>
                <a:cubicBezTo>
                  <a:pt x="1982844" y="2261543"/>
                  <a:pt x="2026631" y="2398229"/>
                  <a:pt x="2084028" y="2536691"/>
                </a:cubicBezTo>
                <a:cubicBezTo>
                  <a:pt x="2129590" y="2757401"/>
                  <a:pt x="2200004" y="2950893"/>
                  <a:pt x="2325448" y="3139059"/>
                </a:cubicBezTo>
                <a:cubicBezTo>
                  <a:pt x="2333140" y="3150302"/>
                  <a:pt x="2334916" y="3156219"/>
                  <a:pt x="2340833" y="3167461"/>
                </a:cubicBezTo>
                <a:cubicBezTo>
                  <a:pt x="2342608" y="3167461"/>
                  <a:pt x="2346750" y="3167461"/>
                  <a:pt x="2350300" y="3167461"/>
                </a:cubicBezTo>
                <a:lnTo>
                  <a:pt x="2365685" y="3243201"/>
                </a:lnTo>
                <a:lnTo>
                  <a:pt x="2371602" y="3359178"/>
                </a:lnTo>
                <a:lnTo>
                  <a:pt x="2343200" y="3469237"/>
                </a:lnTo>
                <a:lnTo>
                  <a:pt x="2221306" y="3586989"/>
                </a:lnTo>
                <a:lnTo>
                  <a:pt x="2234915" y="3598231"/>
                </a:lnTo>
                <a:lnTo>
                  <a:pt x="2248525" y="3607699"/>
                </a:lnTo>
                <a:lnTo>
                  <a:pt x="2248525" y="3615391"/>
                </a:lnTo>
                <a:lnTo>
                  <a:pt x="2248525" y="3630775"/>
                </a:lnTo>
                <a:lnTo>
                  <a:pt x="2252075" y="3638468"/>
                </a:lnTo>
                <a:lnTo>
                  <a:pt x="2252075" y="3657403"/>
                </a:lnTo>
                <a:lnTo>
                  <a:pt x="2316572" y="3659178"/>
                </a:lnTo>
                <a:lnTo>
                  <a:pt x="2371602" y="3659178"/>
                </a:lnTo>
                <a:lnTo>
                  <a:pt x="2417164" y="3659178"/>
                </a:lnTo>
                <a:lnTo>
                  <a:pt x="2543200" y="3665095"/>
                </a:lnTo>
                <a:lnTo>
                  <a:pt x="2602372" y="3589355"/>
                </a:lnTo>
                <a:lnTo>
                  <a:pt x="2630774" y="3517166"/>
                </a:lnTo>
                <a:lnTo>
                  <a:pt x="2644384" y="3441426"/>
                </a:lnTo>
                <a:lnTo>
                  <a:pt x="2637283" y="3365686"/>
                </a:lnTo>
                <a:close/>
              </a:path>
            </a:pathLst>
          </a:custGeom>
          <a:solidFill>
            <a:schemeClr val="accent3"/>
          </a:solidFill>
          <a:ln w="59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5151CB83-8749-4DB0-A07B-47381353198D}"/>
              </a:ext>
            </a:extLst>
          </p:cNvPr>
          <p:cNvSpPr/>
          <p:nvPr/>
        </p:nvSpPr>
        <p:spPr>
          <a:xfrm>
            <a:off x="9379119" y="94111"/>
            <a:ext cx="1456462" cy="3926265"/>
          </a:xfrm>
          <a:custGeom>
            <a:avLst/>
            <a:gdLst>
              <a:gd name="connsiteX0" fmla="*/ 2506514 w 2508880"/>
              <a:gd name="connsiteY0" fmla="*/ 3365686 h 6763325"/>
              <a:gd name="connsiteX1" fmla="*/ 2487579 w 2508880"/>
              <a:gd name="connsiteY1" fmla="*/ 3282254 h 6763325"/>
              <a:gd name="connsiteX2" fmla="*/ 2464502 w 2508880"/>
              <a:gd name="connsiteY2" fmla="*/ 3192905 h 6763325"/>
              <a:gd name="connsiteX3" fmla="*/ 2429590 w 2508880"/>
              <a:gd name="connsiteY3" fmla="*/ 3122491 h 6763325"/>
              <a:gd name="connsiteX4" fmla="*/ 2307105 w 2508880"/>
              <a:gd name="connsiteY4" fmla="*/ 2479886 h 6763325"/>
              <a:gd name="connsiteX5" fmla="*/ 2023081 w 2508880"/>
              <a:gd name="connsiteY5" fmla="*/ 1337280 h 6763325"/>
              <a:gd name="connsiteX6" fmla="*/ 1536689 w 2508880"/>
              <a:gd name="connsiteY6" fmla="*/ 1155032 h 6763325"/>
              <a:gd name="connsiteX7" fmla="*/ 1439056 w 2508880"/>
              <a:gd name="connsiteY7" fmla="*/ 892901 h 6763325"/>
              <a:gd name="connsiteX8" fmla="*/ 1440831 w 2508880"/>
              <a:gd name="connsiteY8" fmla="*/ 873966 h 6763325"/>
              <a:gd name="connsiteX9" fmla="*/ 1450299 w 2508880"/>
              <a:gd name="connsiteY9" fmla="*/ 873966 h 6763325"/>
              <a:gd name="connsiteX10" fmla="*/ 1434322 w 2508880"/>
              <a:gd name="connsiteY10" fmla="*/ 855031 h 6763325"/>
              <a:gd name="connsiteX11" fmla="*/ 1489944 w 2508880"/>
              <a:gd name="connsiteY11" fmla="*/ 795859 h 6763325"/>
              <a:gd name="connsiteX12" fmla="*/ 1535506 w 2508880"/>
              <a:gd name="connsiteY12" fmla="*/ 742605 h 6763325"/>
              <a:gd name="connsiteX13" fmla="*/ 1585210 w 2508880"/>
              <a:gd name="connsiteY13" fmla="*/ 689350 h 6763325"/>
              <a:gd name="connsiteX14" fmla="*/ 1625447 w 2508880"/>
              <a:gd name="connsiteY14" fmla="*/ 636096 h 6763325"/>
              <a:gd name="connsiteX15" fmla="*/ 1640832 w 2508880"/>
              <a:gd name="connsiteY15" fmla="*/ 586392 h 6763325"/>
              <a:gd name="connsiteX16" fmla="*/ 1625447 w 2508880"/>
              <a:gd name="connsiteY16" fmla="*/ 553847 h 6763325"/>
              <a:gd name="connsiteX17" fmla="*/ 1625447 w 2508880"/>
              <a:gd name="connsiteY17" fmla="*/ 508285 h 6763325"/>
              <a:gd name="connsiteX18" fmla="*/ 1634914 w 2508880"/>
              <a:gd name="connsiteY18" fmla="*/ 455030 h 6763325"/>
              <a:gd name="connsiteX19" fmla="*/ 1634914 w 2508880"/>
              <a:gd name="connsiteY19" fmla="*/ 405326 h 6763325"/>
              <a:gd name="connsiteX20" fmla="*/ 1637281 w 2508880"/>
              <a:gd name="connsiteY20" fmla="*/ 352072 h 6763325"/>
              <a:gd name="connsiteX21" fmla="*/ 1602961 w 2508880"/>
              <a:gd name="connsiteY21" fmla="*/ 262722 h 6763325"/>
              <a:gd name="connsiteX22" fmla="*/ 1565683 w 2508880"/>
              <a:gd name="connsiteY22" fmla="*/ 184616 h 6763325"/>
              <a:gd name="connsiteX23" fmla="*/ 1514796 w 2508880"/>
              <a:gd name="connsiteY23" fmla="*/ 112426 h 6763325"/>
              <a:gd name="connsiteX24" fmla="*/ 1471009 w 2508880"/>
              <a:gd name="connsiteY24" fmla="*/ 49113 h 6763325"/>
              <a:gd name="connsiteX25" fmla="*/ 1378109 w 2508880"/>
              <a:gd name="connsiteY25" fmla="*/ 0 h 6763325"/>
              <a:gd name="connsiteX26" fmla="*/ 1309470 w 2508880"/>
              <a:gd name="connsiteY26" fmla="*/ 7692 h 6763325"/>
              <a:gd name="connsiteX27" fmla="*/ 1255624 w 2508880"/>
              <a:gd name="connsiteY27" fmla="*/ 14201 h 6763325"/>
              <a:gd name="connsiteX28" fmla="*/ 1201777 w 2508880"/>
              <a:gd name="connsiteY28" fmla="*/ 31361 h 6763325"/>
              <a:gd name="connsiteX29" fmla="*/ 1133138 w 2508880"/>
              <a:gd name="connsiteY29" fmla="*/ 29586 h 6763325"/>
              <a:gd name="connsiteX30" fmla="*/ 1040239 w 2508880"/>
              <a:gd name="connsiteY30" fmla="*/ 49113 h 6763325"/>
              <a:gd name="connsiteX31" fmla="*/ 997635 w 2508880"/>
              <a:gd name="connsiteY31" fmla="*/ 113610 h 6763325"/>
              <a:gd name="connsiteX32" fmla="*/ 946747 w 2508880"/>
              <a:gd name="connsiteY32" fmla="*/ 185799 h 6763325"/>
              <a:gd name="connsiteX33" fmla="*/ 909469 w 2508880"/>
              <a:gd name="connsiteY33" fmla="*/ 263906 h 6763325"/>
              <a:gd name="connsiteX34" fmla="*/ 875149 w 2508880"/>
              <a:gd name="connsiteY34" fmla="*/ 353255 h 6763325"/>
              <a:gd name="connsiteX35" fmla="*/ 877517 w 2508880"/>
              <a:gd name="connsiteY35" fmla="*/ 406510 h 6763325"/>
              <a:gd name="connsiteX36" fmla="*/ 877517 w 2508880"/>
              <a:gd name="connsiteY36" fmla="*/ 456214 h 6763325"/>
              <a:gd name="connsiteX37" fmla="*/ 886984 w 2508880"/>
              <a:gd name="connsiteY37" fmla="*/ 509468 h 6763325"/>
              <a:gd name="connsiteX38" fmla="*/ 886984 w 2508880"/>
              <a:gd name="connsiteY38" fmla="*/ 555031 h 6763325"/>
              <a:gd name="connsiteX39" fmla="*/ 871599 w 2508880"/>
              <a:gd name="connsiteY39" fmla="*/ 587575 h 6763325"/>
              <a:gd name="connsiteX40" fmla="*/ 886984 w 2508880"/>
              <a:gd name="connsiteY40" fmla="*/ 637279 h 6763325"/>
              <a:gd name="connsiteX41" fmla="*/ 927221 w 2508880"/>
              <a:gd name="connsiteY41" fmla="*/ 690534 h 6763325"/>
              <a:gd name="connsiteX42" fmla="*/ 976925 w 2508880"/>
              <a:gd name="connsiteY42" fmla="*/ 743788 h 6763325"/>
              <a:gd name="connsiteX43" fmla="*/ 1022487 w 2508880"/>
              <a:gd name="connsiteY43" fmla="*/ 797043 h 6763325"/>
              <a:gd name="connsiteX44" fmla="*/ 1078108 w 2508880"/>
              <a:gd name="connsiteY44" fmla="*/ 856215 h 6763325"/>
              <a:gd name="connsiteX45" fmla="*/ 1062132 w 2508880"/>
              <a:gd name="connsiteY45" fmla="*/ 875149 h 6763325"/>
              <a:gd name="connsiteX46" fmla="*/ 1071600 w 2508880"/>
              <a:gd name="connsiteY46" fmla="*/ 875149 h 6763325"/>
              <a:gd name="connsiteX47" fmla="*/ 1073375 w 2508880"/>
              <a:gd name="connsiteY47" fmla="*/ 894084 h 6763325"/>
              <a:gd name="connsiteX48" fmla="*/ 975741 w 2508880"/>
              <a:gd name="connsiteY48" fmla="*/ 1156215 h 6763325"/>
              <a:gd name="connsiteX49" fmla="*/ 489350 w 2508880"/>
              <a:gd name="connsiteY49" fmla="*/ 1338464 h 6763325"/>
              <a:gd name="connsiteX50" fmla="*/ 205326 w 2508880"/>
              <a:gd name="connsiteY50" fmla="*/ 2481070 h 6763325"/>
              <a:gd name="connsiteX51" fmla="*/ 82840 w 2508880"/>
              <a:gd name="connsiteY51" fmla="*/ 3123674 h 6763325"/>
              <a:gd name="connsiteX52" fmla="*/ 47929 w 2508880"/>
              <a:gd name="connsiteY52" fmla="*/ 3194089 h 6763325"/>
              <a:gd name="connsiteX53" fmla="*/ 24852 w 2508880"/>
              <a:gd name="connsiteY53" fmla="*/ 3283438 h 6763325"/>
              <a:gd name="connsiteX54" fmla="*/ 5917 w 2508880"/>
              <a:gd name="connsiteY54" fmla="*/ 3366870 h 6763325"/>
              <a:gd name="connsiteX55" fmla="*/ 0 w 2508880"/>
              <a:gd name="connsiteY55" fmla="*/ 3442610 h 6763325"/>
              <a:gd name="connsiteX56" fmla="*/ 13610 w 2508880"/>
              <a:gd name="connsiteY56" fmla="*/ 3518349 h 6763325"/>
              <a:gd name="connsiteX57" fmla="*/ 42012 w 2508880"/>
              <a:gd name="connsiteY57" fmla="*/ 3590539 h 6763325"/>
              <a:gd name="connsiteX58" fmla="*/ 101184 w 2508880"/>
              <a:gd name="connsiteY58" fmla="*/ 3666279 h 6763325"/>
              <a:gd name="connsiteX59" fmla="*/ 144379 w 2508880"/>
              <a:gd name="connsiteY59" fmla="*/ 3660361 h 6763325"/>
              <a:gd name="connsiteX60" fmla="*/ 189941 w 2508880"/>
              <a:gd name="connsiteY60" fmla="*/ 3660361 h 6763325"/>
              <a:gd name="connsiteX61" fmla="*/ 244971 w 2508880"/>
              <a:gd name="connsiteY61" fmla="*/ 3660361 h 6763325"/>
              <a:gd name="connsiteX62" fmla="*/ 309468 w 2508880"/>
              <a:gd name="connsiteY62" fmla="*/ 3658586 h 6763325"/>
              <a:gd name="connsiteX63" fmla="*/ 309468 w 2508880"/>
              <a:gd name="connsiteY63" fmla="*/ 3639651 h 6763325"/>
              <a:gd name="connsiteX64" fmla="*/ 313018 w 2508880"/>
              <a:gd name="connsiteY64" fmla="*/ 3631959 h 6763325"/>
              <a:gd name="connsiteX65" fmla="*/ 313018 w 2508880"/>
              <a:gd name="connsiteY65" fmla="*/ 3616574 h 6763325"/>
              <a:gd name="connsiteX66" fmla="*/ 313018 w 2508880"/>
              <a:gd name="connsiteY66" fmla="*/ 3608882 h 6763325"/>
              <a:gd name="connsiteX67" fmla="*/ 326628 w 2508880"/>
              <a:gd name="connsiteY67" fmla="*/ 3599415 h 6763325"/>
              <a:gd name="connsiteX68" fmla="*/ 340237 w 2508880"/>
              <a:gd name="connsiteY68" fmla="*/ 3588172 h 6763325"/>
              <a:gd name="connsiteX69" fmla="*/ 218344 w 2508880"/>
              <a:gd name="connsiteY69" fmla="*/ 3470420 h 6763325"/>
              <a:gd name="connsiteX70" fmla="*/ 189941 w 2508880"/>
              <a:gd name="connsiteY70" fmla="*/ 3360361 h 6763325"/>
              <a:gd name="connsiteX71" fmla="*/ 195858 w 2508880"/>
              <a:gd name="connsiteY71" fmla="*/ 3244384 h 6763325"/>
              <a:gd name="connsiteX72" fmla="*/ 211243 w 2508880"/>
              <a:gd name="connsiteY72" fmla="*/ 3168645 h 6763325"/>
              <a:gd name="connsiteX73" fmla="*/ 455030 w 2508880"/>
              <a:gd name="connsiteY73" fmla="*/ 2536099 h 6763325"/>
              <a:gd name="connsiteX74" fmla="*/ 660948 w 2508880"/>
              <a:gd name="connsiteY74" fmla="*/ 1820122 h 6763325"/>
              <a:gd name="connsiteX75" fmla="*/ 788167 w 2508880"/>
              <a:gd name="connsiteY75" fmla="*/ 2713614 h 6763325"/>
              <a:gd name="connsiteX76" fmla="*/ 608877 w 2508880"/>
              <a:gd name="connsiteY76" fmla="*/ 3185213 h 6763325"/>
              <a:gd name="connsiteX77" fmla="*/ 827812 w 2508880"/>
              <a:gd name="connsiteY77" fmla="*/ 4772198 h 6763325"/>
              <a:gd name="connsiteX78" fmla="*/ 829587 w 2508880"/>
              <a:gd name="connsiteY78" fmla="*/ 4872790 h 6763325"/>
              <a:gd name="connsiteX79" fmla="*/ 894085 w 2508880"/>
              <a:gd name="connsiteY79" fmla="*/ 5659773 h 6763325"/>
              <a:gd name="connsiteX80" fmla="*/ 919528 w 2508880"/>
              <a:gd name="connsiteY80" fmla="*/ 6234922 h 6763325"/>
              <a:gd name="connsiteX81" fmla="*/ 775150 w 2508880"/>
              <a:gd name="connsiteY81" fmla="*/ 6603562 h 6763325"/>
              <a:gd name="connsiteX82" fmla="*/ 1050298 w 2508880"/>
              <a:gd name="connsiteY82" fmla="*/ 6713621 h 6763325"/>
              <a:gd name="connsiteX83" fmla="*/ 1128404 w 2508880"/>
              <a:gd name="connsiteY83" fmla="*/ 6409479 h 6763325"/>
              <a:gd name="connsiteX84" fmla="*/ 1137280 w 2508880"/>
              <a:gd name="connsiteY84" fmla="*/ 6323680 h 6763325"/>
              <a:gd name="connsiteX85" fmla="*/ 1150890 w 2508880"/>
              <a:gd name="connsiteY85" fmla="*/ 6234331 h 6763325"/>
              <a:gd name="connsiteX86" fmla="*/ 1144381 w 2508880"/>
              <a:gd name="connsiteY86" fmla="*/ 6152673 h 6763325"/>
              <a:gd name="connsiteX87" fmla="*/ 1181659 w 2508880"/>
              <a:gd name="connsiteY87" fmla="*/ 5553856 h 6763325"/>
              <a:gd name="connsiteX88" fmla="*/ 1176925 w 2508880"/>
              <a:gd name="connsiteY88" fmla="*/ 4881074 h 6763325"/>
              <a:gd name="connsiteX89" fmla="*/ 1176925 w 2508880"/>
              <a:gd name="connsiteY89" fmla="*/ 4780482 h 6763325"/>
              <a:gd name="connsiteX90" fmla="*/ 1215387 w 2508880"/>
              <a:gd name="connsiteY90" fmla="*/ 4157995 h 6763325"/>
              <a:gd name="connsiteX91" fmla="*/ 1244973 w 2508880"/>
              <a:gd name="connsiteY91" fmla="*/ 3813024 h 6763325"/>
              <a:gd name="connsiteX92" fmla="*/ 1237872 w 2508880"/>
              <a:gd name="connsiteY92" fmla="*/ 3720125 h 6763325"/>
              <a:gd name="connsiteX93" fmla="*/ 1256807 w 2508880"/>
              <a:gd name="connsiteY93" fmla="*/ 3718942 h 6763325"/>
              <a:gd name="connsiteX94" fmla="*/ 1275742 w 2508880"/>
              <a:gd name="connsiteY94" fmla="*/ 3720125 h 6763325"/>
              <a:gd name="connsiteX95" fmla="*/ 1268641 w 2508880"/>
              <a:gd name="connsiteY95" fmla="*/ 3813024 h 6763325"/>
              <a:gd name="connsiteX96" fmla="*/ 1298227 w 2508880"/>
              <a:gd name="connsiteY96" fmla="*/ 4157995 h 6763325"/>
              <a:gd name="connsiteX97" fmla="*/ 1336689 w 2508880"/>
              <a:gd name="connsiteY97" fmla="*/ 4780482 h 6763325"/>
              <a:gd name="connsiteX98" fmla="*/ 1336689 w 2508880"/>
              <a:gd name="connsiteY98" fmla="*/ 4881074 h 6763325"/>
              <a:gd name="connsiteX99" fmla="*/ 1331955 w 2508880"/>
              <a:gd name="connsiteY99" fmla="*/ 5553856 h 6763325"/>
              <a:gd name="connsiteX100" fmla="*/ 1369233 w 2508880"/>
              <a:gd name="connsiteY100" fmla="*/ 6152673 h 6763325"/>
              <a:gd name="connsiteX101" fmla="*/ 1362725 w 2508880"/>
              <a:gd name="connsiteY101" fmla="*/ 6234331 h 6763325"/>
              <a:gd name="connsiteX102" fmla="*/ 1376334 w 2508880"/>
              <a:gd name="connsiteY102" fmla="*/ 6323680 h 6763325"/>
              <a:gd name="connsiteX103" fmla="*/ 1385210 w 2508880"/>
              <a:gd name="connsiteY103" fmla="*/ 6409479 h 6763325"/>
              <a:gd name="connsiteX104" fmla="*/ 1463316 w 2508880"/>
              <a:gd name="connsiteY104" fmla="*/ 6713621 h 6763325"/>
              <a:gd name="connsiteX105" fmla="*/ 1738465 w 2508880"/>
              <a:gd name="connsiteY105" fmla="*/ 6603562 h 6763325"/>
              <a:gd name="connsiteX106" fmla="*/ 1594086 w 2508880"/>
              <a:gd name="connsiteY106" fmla="*/ 6234922 h 6763325"/>
              <a:gd name="connsiteX107" fmla="*/ 1619529 w 2508880"/>
              <a:gd name="connsiteY107" fmla="*/ 5659773 h 6763325"/>
              <a:gd name="connsiteX108" fmla="*/ 1684027 w 2508880"/>
              <a:gd name="connsiteY108" fmla="*/ 4872790 h 6763325"/>
              <a:gd name="connsiteX109" fmla="*/ 1685802 w 2508880"/>
              <a:gd name="connsiteY109" fmla="*/ 4772198 h 6763325"/>
              <a:gd name="connsiteX110" fmla="*/ 1904737 w 2508880"/>
              <a:gd name="connsiteY110" fmla="*/ 3185213 h 6763325"/>
              <a:gd name="connsiteX111" fmla="*/ 1725447 w 2508880"/>
              <a:gd name="connsiteY111" fmla="*/ 2713614 h 6763325"/>
              <a:gd name="connsiteX112" fmla="*/ 1852666 w 2508880"/>
              <a:gd name="connsiteY112" fmla="*/ 1820122 h 6763325"/>
              <a:gd name="connsiteX113" fmla="*/ 2058584 w 2508880"/>
              <a:gd name="connsiteY113" fmla="*/ 2536099 h 6763325"/>
              <a:gd name="connsiteX114" fmla="*/ 2302371 w 2508880"/>
              <a:gd name="connsiteY114" fmla="*/ 3168645 h 6763325"/>
              <a:gd name="connsiteX115" fmla="*/ 2317756 w 2508880"/>
              <a:gd name="connsiteY115" fmla="*/ 3244384 h 6763325"/>
              <a:gd name="connsiteX116" fmla="*/ 2323673 w 2508880"/>
              <a:gd name="connsiteY116" fmla="*/ 3360361 h 6763325"/>
              <a:gd name="connsiteX117" fmla="*/ 2295270 w 2508880"/>
              <a:gd name="connsiteY117" fmla="*/ 3470420 h 6763325"/>
              <a:gd name="connsiteX118" fmla="*/ 2173377 w 2508880"/>
              <a:gd name="connsiteY118" fmla="*/ 3588172 h 6763325"/>
              <a:gd name="connsiteX119" fmla="*/ 2186986 w 2508880"/>
              <a:gd name="connsiteY119" fmla="*/ 3599415 h 6763325"/>
              <a:gd name="connsiteX120" fmla="*/ 2200596 w 2508880"/>
              <a:gd name="connsiteY120" fmla="*/ 3608882 h 6763325"/>
              <a:gd name="connsiteX121" fmla="*/ 2200596 w 2508880"/>
              <a:gd name="connsiteY121" fmla="*/ 3616574 h 6763325"/>
              <a:gd name="connsiteX122" fmla="*/ 2200596 w 2508880"/>
              <a:gd name="connsiteY122" fmla="*/ 3631959 h 6763325"/>
              <a:gd name="connsiteX123" fmla="*/ 2204146 w 2508880"/>
              <a:gd name="connsiteY123" fmla="*/ 3639651 h 6763325"/>
              <a:gd name="connsiteX124" fmla="*/ 2204146 w 2508880"/>
              <a:gd name="connsiteY124" fmla="*/ 3658586 h 6763325"/>
              <a:gd name="connsiteX125" fmla="*/ 2268643 w 2508880"/>
              <a:gd name="connsiteY125" fmla="*/ 3660361 h 6763325"/>
              <a:gd name="connsiteX126" fmla="*/ 2323673 w 2508880"/>
              <a:gd name="connsiteY126" fmla="*/ 3660361 h 6763325"/>
              <a:gd name="connsiteX127" fmla="*/ 2369235 w 2508880"/>
              <a:gd name="connsiteY127" fmla="*/ 3660361 h 6763325"/>
              <a:gd name="connsiteX128" fmla="*/ 2412430 w 2508880"/>
              <a:gd name="connsiteY128" fmla="*/ 3666279 h 6763325"/>
              <a:gd name="connsiteX129" fmla="*/ 2471602 w 2508880"/>
              <a:gd name="connsiteY129" fmla="*/ 3590539 h 6763325"/>
              <a:gd name="connsiteX130" fmla="*/ 2500005 w 2508880"/>
              <a:gd name="connsiteY130" fmla="*/ 3518349 h 6763325"/>
              <a:gd name="connsiteX131" fmla="*/ 2513614 w 2508880"/>
              <a:gd name="connsiteY131" fmla="*/ 3442610 h 6763325"/>
              <a:gd name="connsiteX132" fmla="*/ 2506514 w 2508880"/>
              <a:gd name="connsiteY132" fmla="*/ 3365686 h 67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508880" h="6763325">
                <a:moveTo>
                  <a:pt x="2506514" y="3365686"/>
                </a:moveTo>
                <a:lnTo>
                  <a:pt x="2487579" y="3282254"/>
                </a:lnTo>
                <a:lnTo>
                  <a:pt x="2464502" y="3192905"/>
                </a:lnTo>
                <a:lnTo>
                  <a:pt x="2429590" y="3122491"/>
                </a:lnTo>
                <a:cubicBezTo>
                  <a:pt x="2431365" y="3111248"/>
                  <a:pt x="2325448" y="2589354"/>
                  <a:pt x="2307105" y="2479886"/>
                </a:cubicBezTo>
                <a:cubicBezTo>
                  <a:pt x="2227815" y="2002962"/>
                  <a:pt x="2257992" y="1753258"/>
                  <a:pt x="2023081" y="1337280"/>
                </a:cubicBezTo>
                <a:cubicBezTo>
                  <a:pt x="1947932" y="1204144"/>
                  <a:pt x="1696453" y="1217162"/>
                  <a:pt x="1536689" y="1155032"/>
                </a:cubicBezTo>
                <a:cubicBezTo>
                  <a:pt x="1427221" y="1112428"/>
                  <a:pt x="1417754" y="967457"/>
                  <a:pt x="1439056" y="892901"/>
                </a:cubicBezTo>
                <a:cubicBezTo>
                  <a:pt x="1437281" y="885209"/>
                  <a:pt x="1439056" y="879883"/>
                  <a:pt x="1440831" y="873966"/>
                </a:cubicBezTo>
                <a:lnTo>
                  <a:pt x="1450299" y="873966"/>
                </a:lnTo>
                <a:lnTo>
                  <a:pt x="1434322" y="855031"/>
                </a:lnTo>
                <a:lnTo>
                  <a:pt x="1489944" y="795859"/>
                </a:lnTo>
                <a:lnTo>
                  <a:pt x="1535506" y="742605"/>
                </a:lnTo>
                <a:lnTo>
                  <a:pt x="1585210" y="689350"/>
                </a:lnTo>
                <a:lnTo>
                  <a:pt x="1625447" y="636096"/>
                </a:lnTo>
                <a:lnTo>
                  <a:pt x="1640832" y="586392"/>
                </a:lnTo>
                <a:lnTo>
                  <a:pt x="1625447" y="553847"/>
                </a:lnTo>
                <a:lnTo>
                  <a:pt x="1625447" y="508285"/>
                </a:lnTo>
                <a:lnTo>
                  <a:pt x="1634914" y="455030"/>
                </a:lnTo>
                <a:lnTo>
                  <a:pt x="1634914" y="405326"/>
                </a:lnTo>
                <a:lnTo>
                  <a:pt x="1637281" y="352072"/>
                </a:lnTo>
                <a:lnTo>
                  <a:pt x="1602961" y="262722"/>
                </a:lnTo>
                <a:lnTo>
                  <a:pt x="1565683" y="184616"/>
                </a:lnTo>
                <a:lnTo>
                  <a:pt x="1514796" y="112426"/>
                </a:lnTo>
                <a:lnTo>
                  <a:pt x="1471009" y="49113"/>
                </a:lnTo>
                <a:lnTo>
                  <a:pt x="1378109" y="0"/>
                </a:lnTo>
                <a:lnTo>
                  <a:pt x="1309470" y="7692"/>
                </a:lnTo>
                <a:lnTo>
                  <a:pt x="1255624" y="14201"/>
                </a:lnTo>
                <a:lnTo>
                  <a:pt x="1201777" y="31361"/>
                </a:lnTo>
                <a:lnTo>
                  <a:pt x="1133138" y="29586"/>
                </a:lnTo>
                <a:lnTo>
                  <a:pt x="1040239" y="49113"/>
                </a:lnTo>
                <a:lnTo>
                  <a:pt x="997635" y="113610"/>
                </a:lnTo>
                <a:lnTo>
                  <a:pt x="946747" y="185799"/>
                </a:lnTo>
                <a:lnTo>
                  <a:pt x="909469" y="263906"/>
                </a:lnTo>
                <a:lnTo>
                  <a:pt x="875149" y="353255"/>
                </a:lnTo>
                <a:lnTo>
                  <a:pt x="877517" y="406510"/>
                </a:lnTo>
                <a:lnTo>
                  <a:pt x="877517" y="456214"/>
                </a:lnTo>
                <a:lnTo>
                  <a:pt x="886984" y="509468"/>
                </a:lnTo>
                <a:lnTo>
                  <a:pt x="886984" y="555031"/>
                </a:lnTo>
                <a:lnTo>
                  <a:pt x="871599" y="587575"/>
                </a:lnTo>
                <a:lnTo>
                  <a:pt x="886984" y="637279"/>
                </a:lnTo>
                <a:lnTo>
                  <a:pt x="927221" y="690534"/>
                </a:lnTo>
                <a:lnTo>
                  <a:pt x="976925" y="743788"/>
                </a:lnTo>
                <a:lnTo>
                  <a:pt x="1022487" y="797043"/>
                </a:lnTo>
                <a:lnTo>
                  <a:pt x="1078108" y="856215"/>
                </a:lnTo>
                <a:lnTo>
                  <a:pt x="1062132" y="875149"/>
                </a:lnTo>
                <a:lnTo>
                  <a:pt x="1071600" y="875149"/>
                </a:lnTo>
                <a:cubicBezTo>
                  <a:pt x="1073375" y="881067"/>
                  <a:pt x="1075150" y="886392"/>
                  <a:pt x="1073375" y="894084"/>
                </a:cubicBezTo>
                <a:cubicBezTo>
                  <a:pt x="1094677" y="968641"/>
                  <a:pt x="1085209" y="1113611"/>
                  <a:pt x="975741" y="1156215"/>
                </a:cubicBezTo>
                <a:cubicBezTo>
                  <a:pt x="815978" y="1218345"/>
                  <a:pt x="564498" y="1205328"/>
                  <a:pt x="489350" y="1338464"/>
                </a:cubicBezTo>
                <a:cubicBezTo>
                  <a:pt x="255030" y="1755033"/>
                  <a:pt x="285208" y="2004146"/>
                  <a:pt x="205326" y="2481070"/>
                </a:cubicBezTo>
                <a:cubicBezTo>
                  <a:pt x="186983" y="2589945"/>
                  <a:pt x="81065" y="3111840"/>
                  <a:pt x="82840" y="3123674"/>
                </a:cubicBezTo>
                <a:lnTo>
                  <a:pt x="47929" y="3194089"/>
                </a:lnTo>
                <a:lnTo>
                  <a:pt x="24852" y="3283438"/>
                </a:lnTo>
                <a:lnTo>
                  <a:pt x="5917" y="3366870"/>
                </a:lnTo>
                <a:lnTo>
                  <a:pt x="0" y="3442610"/>
                </a:lnTo>
                <a:lnTo>
                  <a:pt x="13610" y="3518349"/>
                </a:lnTo>
                <a:lnTo>
                  <a:pt x="42012" y="3590539"/>
                </a:lnTo>
                <a:lnTo>
                  <a:pt x="101184" y="3666279"/>
                </a:lnTo>
                <a:lnTo>
                  <a:pt x="144379" y="3660361"/>
                </a:lnTo>
                <a:lnTo>
                  <a:pt x="189941" y="3660361"/>
                </a:lnTo>
                <a:lnTo>
                  <a:pt x="244971" y="3660361"/>
                </a:lnTo>
                <a:lnTo>
                  <a:pt x="309468" y="3658586"/>
                </a:lnTo>
                <a:lnTo>
                  <a:pt x="309468" y="3639651"/>
                </a:lnTo>
                <a:lnTo>
                  <a:pt x="313018" y="3631959"/>
                </a:lnTo>
                <a:lnTo>
                  <a:pt x="313018" y="3616574"/>
                </a:lnTo>
                <a:lnTo>
                  <a:pt x="313018" y="3608882"/>
                </a:lnTo>
                <a:lnTo>
                  <a:pt x="326628" y="3599415"/>
                </a:lnTo>
                <a:lnTo>
                  <a:pt x="340237" y="3588172"/>
                </a:lnTo>
                <a:lnTo>
                  <a:pt x="218344" y="3470420"/>
                </a:lnTo>
                <a:lnTo>
                  <a:pt x="189941" y="3360361"/>
                </a:lnTo>
                <a:lnTo>
                  <a:pt x="195858" y="3244384"/>
                </a:lnTo>
                <a:lnTo>
                  <a:pt x="211243" y="3168645"/>
                </a:lnTo>
                <a:cubicBezTo>
                  <a:pt x="214793" y="3168645"/>
                  <a:pt x="409468" y="2756218"/>
                  <a:pt x="455030" y="2536099"/>
                </a:cubicBezTo>
                <a:cubicBezTo>
                  <a:pt x="511835" y="2397637"/>
                  <a:pt x="630770" y="1970418"/>
                  <a:pt x="660948" y="1820122"/>
                </a:cubicBezTo>
                <a:cubicBezTo>
                  <a:pt x="616569" y="2118939"/>
                  <a:pt x="947931" y="2358584"/>
                  <a:pt x="788167" y="2713614"/>
                </a:cubicBezTo>
                <a:cubicBezTo>
                  <a:pt x="733137" y="2835508"/>
                  <a:pt x="619528" y="3068644"/>
                  <a:pt x="608877" y="3185213"/>
                </a:cubicBezTo>
                <a:cubicBezTo>
                  <a:pt x="511243" y="3869238"/>
                  <a:pt x="778108" y="4262138"/>
                  <a:pt x="827812" y="4772198"/>
                </a:cubicBezTo>
                <a:cubicBezTo>
                  <a:pt x="831363" y="4783440"/>
                  <a:pt x="839055" y="4827228"/>
                  <a:pt x="829587" y="4872790"/>
                </a:cubicBezTo>
                <a:cubicBezTo>
                  <a:pt x="782250" y="5087583"/>
                  <a:pt x="852664" y="5465690"/>
                  <a:pt x="894085" y="5659773"/>
                </a:cubicBezTo>
                <a:cubicBezTo>
                  <a:pt x="952665" y="5931963"/>
                  <a:pt x="952073" y="6056815"/>
                  <a:pt x="919528" y="6234922"/>
                </a:cubicBezTo>
                <a:cubicBezTo>
                  <a:pt x="889351" y="6411846"/>
                  <a:pt x="759765" y="6459183"/>
                  <a:pt x="775150" y="6603562"/>
                </a:cubicBezTo>
                <a:cubicBezTo>
                  <a:pt x="794084" y="6778119"/>
                  <a:pt x="905919" y="6812438"/>
                  <a:pt x="1050298" y="6713621"/>
                </a:cubicBezTo>
                <a:cubicBezTo>
                  <a:pt x="1097635" y="6681077"/>
                  <a:pt x="1134322" y="6487586"/>
                  <a:pt x="1128404" y="6409479"/>
                </a:cubicBezTo>
                <a:cubicBezTo>
                  <a:pt x="1126629" y="6388769"/>
                  <a:pt x="1127813" y="6350307"/>
                  <a:pt x="1137280" y="6323680"/>
                </a:cubicBezTo>
                <a:cubicBezTo>
                  <a:pt x="1146748" y="6297052"/>
                  <a:pt x="1150890" y="6272201"/>
                  <a:pt x="1150890" y="6234331"/>
                </a:cubicBezTo>
                <a:cubicBezTo>
                  <a:pt x="1150890" y="6209479"/>
                  <a:pt x="1136689" y="6188769"/>
                  <a:pt x="1144381" y="6152673"/>
                </a:cubicBezTo>
                <a:cubicBezTo>
                  <a:pt x="1186393" y="5949123"/>
                  <a:pt x="1192902" y="5770424"/>
                  <a:pt x="1181659" y="5553856"/>
                </a:cubicBezTo>
                <a:cubicBezTo>
                  <a:pt x="1170416" y="5337288"/>
                  <a:pt x="1188760" y="5105335"/>
                  <a:pt x="1176925" y="4881074"/>
                </a:cubicBezTo>
                <a:cubicBezTo>
                  <a:pt x="1175150" y="4846754"/>
                  <a:pt x="1171008" y="4826044"/>
                  <a:pt x="1176925" y="4780482"/>
                </a:cubicBezTo>
                <a:cubicBezTo>
                  <a:pt x="1205919" y="4573973"/>
                  <a:pt x="1204144" y="4366872"/>
                  <a:pt x="1215387" y="4157995"/>
                </a:cubicBezTo>
                <a:lnTo>
                  <a:pt x="1244973" y="3813024"/>
                </a:lnTo>
                <a:cubicBezTo>
                  <a:pt x="1243198" y="3782255"/>
                  <a:pt x="1240831" y="3751486"/>
                  <a:pt x="1237872" y="3720125"/>
                </a:cubicBezTo>
                <a:cubicBezTo>
                  <a:pt x="1240239" y="3719533"/>
                  <a:pt x="1242606" y="3719533"/>
                  <a:pt x="1256807" y="3718942"/>
                </a:cubicBezTo>
                <a:cubicBezTo>
                  <a:pt x="1271008" y="3718942"/>
                  <a:pt x="1273375" y="3719533"/>
                  <a:pt x="1275742" y="3720125"/>
                </a:cubicBezTo>
                <a:cubicBezTo>
                  <a:pt x="1272783" y="3750894"/>
                  <a:pt x="1270416" y="3782255"/>
                  <a:pt x="1268641" y="3813024"/>
                </a:cubicBezTo>
                <a:lnTo>
                  <a:pt x="1298227" y="4157995"/>
                </a:lnTo>
                <a:cubicBezTo>
                  <a:pt x="1308878" y="4366872"/>
                  <a:pt x="1307103" y="4573973"/>
                  <a:pt x="1336689" y="4780482"/>
                </a:cubicBezTo>
                <a:cubicBezTo>
                  <a:pt x="1342606" y="4826044"/>
                  <a:pt x="1338464" y="4846754"/>
                  <a:pt x="1336689" y="4881074"/>
                </a:cubicBezTo>
                <a:cubicBezTo>
                  <a:pt x="1325446" y="5105335"/>
                  <a:pt x="1343789" y="5337288"/>
                  <a:pt x="1331955" y="5553856"/>
                </a:cubicBezTo>
                <a:cubicBezTo>
                  <a:pt x="1320712" y="5770424"/>
                  <a:pt x="1327221" y="5949123"/>
                  <a:pt x="1369233" y="6152673"/>
                </a:cubicBezTo>
                <a:cubicBezTo>
                  <a:pt x="1376925" y="6188769"/>
                  <a:pt x="1362725" y="6209479"/>
                  <a:pt x="1362725" y="6234331"/>
                </a:cubicBezTo>
                <a:cubicBezTo>
                  <a:pt x="1362725" y="6272201"/>
                  <a:pt x="1366275" y="6297052"/>
                  <a:pt x="1376334" y="6323680"/>
                </a:cubicBezTo>
                <a:cubicBezTo>
                  <a:pt x="1385801" y="6350307"/>
                  <a:pt x="1386985" y="6388177"/>
                  <a:pt x="1385210" y="6409479"/>
                </a:cubicBezTo>
                <a:cubicBezTo>
                  <a:pt x="1379293" y="6487586"/>
                  <a:pt x="1415979" y="6681077"/>
                  <a:pt x="1463316" y="6713621"/>
                </a:cubicBezTo>
                <a:cubicBezTo>
                  <a:pt x="1607695" y="6812438"/>
                  <a:pt x="1719530" y="6778119"/>
                  <a:pt x="1738465" y="6603562"/>
                </a:cubicBezTo>
                <a:cubicBezTo>
                  <a:pt x="1753849" y="6459183"/>
                  <a:pt x="1624264" y="6411846"/>
                  <a:pt x="1594086" y="6234922"/>
                </a:cubicBezTo>
                <a:cubicBezTo>
                  <a:pt x="1561541" y="6056224"/>
                  <a:pt x="1560950" y="5931963"/>
                  <a:pt x="1619529" y="5659773"/>
                </a:cubicBezTo>
                <a:cubicBezTo>
                  <a:pt x="1661542" y="5465690"/>
                  <a:pt x="1731956" y="5086991"/>
                  <a:pt x="1684027" y="4872790"/>
                </a:cubicBezTo>
                <a:cubicBezTo>
                  <a:pt x="1674559" y="4827228"/>
                  <a:pt x="1682252" y="4783440"/>
                  <a:pt x="1685802" y="4772198"/>
                </a:cubicBezTo>
                <a:cubicBezTo>
                  <a:pt x="1735506" y="4262138"/>
                  <a:pt x="2002370" y="3869238"/>
                  <a:pt x="1904737" y="3185213"/>
                </a:cubicBezTo>
                <a:cubicBezTo>
                  <a:pt x="1894086" y="3068053"/>
                  <a:pt x="1780477" y="2835508"/>
                  <a:pt x="1725447" y="2713614"/>
                </a:cubicBezTo>
                <a:cubicBezTo>
                  <a:pt x="1565683" y="2358584"/>
                  <a:pt x="1897045" y="2118939"/>
                  <a:pt x="1852666" y="1820122"/>
                </a:cubicBezTo>
                <a:cubicBezTo>
                  <a:pt x="1882844" y="1970418"/>
                  <a:pt x="2001779" y="2397046"/>
                  <a:pt x="2058584" y="2536099"/>
                </a:cubicBezTo>
                <a:cubicBezTo>
                  <a:pt x="2104146" y="2756810"/>
                  <a:pt x="2298229" y="3168645"/>
                  <a:pt x="2302371" y="3168645"/>
                </a:cubicBezTo>
                <a:lnTo>
                  <a:pt x="2317756" y="3244384"/>
                </a:lnTo>
                <a:lnTo>
                  <a:pt x="2323673" y="3360361"/>
                </a:lnTo>
                <a:lnTo>
                  <a:pt x="2295270" y="3470420"/>
                </a:lnTo>
                <a:lnTo>
                  <a:pt x="2173377" y="3588172"/>
                </a:lnTo>
                <a:lnTo>
                  <a:pt x="2186986" y="3599415"/>
                </a:lnTo>
                <a:lnTo>
                  <a:pt x="2200596" y="3608882"/>
                </a:lnTo>
                <a:lnTo>
                  <a:pt x="2200596" y="3616574"/>
                </a:lnTo>
                <a:lnTo>
                  <a:pt x="2200596" y="3631959"/>
                </a:lnTo>
                <a:lnTo>
                  <a:pt x="2204146" y="3639651"/>
                </a:lnTo>
                <a:lnTo>
                  <a:pt x="2204146" y="3658586"/>
                </a:lnTo>
                <a:lnTo>
                  <a:pt x="2268643" y="3660361"/>
                </a:lnTo>
                <a:lnTo>
                  <a:pt x="2323673" y="3660361"/>
                </a:lnTo>
                <a:lnTo>
                  <a:pt x="2369235" y="3660361"/>
                </a:lnTo>
                <a:lnTo>
                  <a:pt x="2412430" y="3666279"/>
                </a:lnTo>
                <a:lnTo>
                  <a:pt x="2471602" y="3590539"/>
                </a:lnTo>
                <a:lnTo>
                  <a:pt x="2500005" y="3518349"/>
                </a:lnTo>
                <a:lnTo>
                  <a:pt x="2513614" y="3442610"/>
                </a:lnTo>
                <a:lnTo>
                  <a:pt x="2506514" y="3365686"/>
                </a:lnTo>
                <a:close/>
              </a:path>
            </a:pathLst>
          </a:custGeom>
          <a:solidFill>
            <a:schemeClr val="accent4"/>
          </a:solidFill>
          <a:ln w="59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E52D4B2-0F54-471F-A225-9E1AA0E2C671}"/>
              </a:ext>
            </a:extLst>
          </p:cNvPr>
          <p:cNvGrpSpPr/>
          <p:nvPr/>
        </p:nvGrpSpPr>
        <p:grpSpPr>
          <a:xfrm>
            <a:off x="7209724" y="3054473"/>
            <a:ext cx="1720548" cy="3583785"/>
            <a:chOff x="8940432" y="762314"/>
            <a:chExt cx="2927637" cy="6098071"/>
          </a:xfrm>
        </p:grpSpPr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CA6806F7-A820-47E3-B2AD-62E5D3651870}"/>
                </a:ext>
              </a:extLst>
            </p:cNvPr>
            <p:cNvSpPr/>
            <p:nvPr/>
          </p:nvSpPr>
          <p:spPr>
            <a:xfrm>
              <a:off x="8940432" y="762314"/>
              <a:ext cx="2927637" cy="6098071"/>
            </a:xfrm>
            <a:custGeom>
              <a:avLst/>
              <a:gdLst>
                <a:gd name="connsiteX0" fmla="*/ 1862902 w 1867973"/>
                <a:gd name="connsiteY0" fmla="*/ 2348754 h 3890863"/>
                <a:gd name="connsiteX1" fmla="*/ 1759765 w 1867973"/>
                <a:gd name="connsiteY1" fmla="*/ 2057991 h 3890863"/>
                <a:gd name="connsiteX2" fmla="*/ 1592310 w 1867973"/>
                <a:gd name="connsiteY2" fmla="*/ 1616899 h 3890863"/>
                <a:gd name="connsiteX3" fmla="*/ 1485367 w 1867973"/>
                <a:gd name="connsiteY3" fmla="*/ 1416333 h 3890863"/>
                <a:gd name="connsiteX4" fmla="*/ 1414579 w 1867973"/>
                <a:gd name="connsiteY4" fmla="*/ 1276660 h 3890863"/>
                <a:gd name="connsiteX5" fmla="*/ 1337321 w 1867973"/>
                <a:gd name="connsiteY5" fmla="*/ 1179993 h 3890863"/>
                <a:gd name="connsiteX6" fmla="*/ 1198409 w 1867973"/>
                <a:gd name="connsiteY6" fmla="*/ 1108824 h 3890863"/>
                <a:gd name="connsiteX7" fmla="*/ 1105167 w 1867973"/>
                <a:gd name="connsiteY7" fmla="*/ 997695 h 3890863"/>
                <a:gd name="connsiteX8" fmla="*/ 1105167 w 1867973"/>
                <a:gd name="connsiteY8" fmla="*/ 854978 h 3890863"/>
                <a:gd name="connsiteX9" fmla="*/ 1138658 w 1867973"/>
                <a:gd name="connsiteY9" fmla="*/ 820345 h 3890863"/>
                <a:gd name="connsiteX10" fmla="*/ 1151598 w 1867973"/>
                <a:gd name="connsiteY10" fmla="*/ 818061 h 3890863"/>
                <a:gd name="connsiteX11" fmla="*/ 1218580 w 1867973"/>
                <a:gd name="connsiteY11" fmla="*/ 763258 h 3890863"/>
                <a:gd name="connsiteX12" fmla="*/ 1249407 w 1867973"/>
                <a:gd name="connsiteY12" fmla="*/ 578296 h 3890863"/>
                <a:gd name="connsiteX13" fmla="*/ 1291652 w 1867973"/>
                <a:gd name="connsiteY13" fmla="*/ 531104 h 3890863"/>
                <a:gd name="connsiteX14" fmla="*/ 1325904 w 1867973"/>
                <a:gd name="connsiteY14" fmla="*/ 520448 h 3890863"/>
                <a:gd name="connsiteX15" fmla="*/ 1395930 w 1867973"/>
                <a:gd name="connsiteY15" fmla="*/ 468309 h 3890863"/>
                <a:gd name="connsiteX16" fmla="*/ 1439697 w 1867973"/>
                <a:gd name="connsiteY16" fmla="*/ 333583 h 3890863"/>
                <a:gd name="connsiteX17" fmla="*/ 1414579 w 1867973"/>
                <a:gd name="connsiteY17" fmla="*/ 155091 h 3890863"/>
                <a:gd name="connsiteX18" fmla="*/ 1395550 w 1867973"/>
                <a:gd name="connsiteY18" fmla="*/ 83162 h 3890863"/>
                <a:gd name="connsiteX19" fmla="*/ 1288987 w 1867973"/>
                <a:gd name="connsiteY19" fmla="*/ 7807 h 3890863"/>
                <a:gd name="connsiteX20" fmla="*/ 1124577 w 1867973"/>
                <a:gd name="connsiteY20" fmla="*/ 32925 h 3890863"/>
                <a:gd name="connsiteX21" fmla="*/ 1081571 w 1867973"/>
                <a:gd name="connsiteY21" fmla="*/ 110944 h 3890863"/>
                <a:gd name="connsiteX22" fmla="*/ 1080810 w 1867973"/>
                <a:gd name="connsiteY22" fmla="*/ 165367 h 3890863"/>
                <a:gd name="connsiteX23" fmla="*/ 1064826 w 1867973"/>
                <a:gd name="connsiteY23" fmla="*/ 172979 h 3890863"/>
                <a:gd name="connsiteX24" fmla="*/ 1003933 w 1867973"/>
                <a:gd name="connsiteY24" fmla="*/ 137965 h 3890863"/>
                <a:gd name="connsiteX25" fmla="*/ 896610 w 1867973"/>
                <a:gd name="connsiteY25" fmla="*/ 111325 h 3890863"/>
                <a:gd name="connsiteX26" fmla="*/ 796898 w 1867973"/>
                <a:gd name="connsiteY26" fmla="*/ 125406 h 3890863"/>
                <a:gd name="connsiteX27" fmla="*/ 661031 w 1867973"/>
                <a:gd name="connsiteY27" fmla="*/ 159658 h 3890863"/>
                <a:gd name="connsiteX28" fmla="*/ 566647 w 1867973"/>
                <a:gd name="connsiteY28" fmla="*/ 223215 h 3890863"/>
                <a:gd name="connsiteX29" fmla="*/ 552565 w 1867973"/>
                <a:gd name="connsiteY29" fmla="*/ 227021 h 3890863"/>
                <a:gd name="connsiteX30" fmla="*/ 532775 w 1867973"/>
                <a:gd name="connsiteY30" fmla="*/ 238438 h 3890863"/>
                <a:gd name="connsiteX31" fmla="*/ 516791 w 1867973"/>
                <a:gd name="connsiteY31" fmla="*/ 304279 h 3890863"/>
                <a:gd name="connsiteX32" fmla="*/ 512224 w 1867973"/>
                <a:gd name="connsiteY32" fmla="*/ 313793 h 3890863"/>
                <a:gd name="connsiteX33" fmla="*/ 463510 w 1867973"/>
                <a:gd name="connsiteY33" fmla="*/ 381917 h 3890863"/>
                <a:gd name="connsiteX34" fmla="*/ 445242 w 1867973"/>
                <a:gd name="connsiteY34" fmla="*/ 584766 h 3890863"/>
                <a:gd name="connsiteX35" fmla="*/ 418982 w 1867973"/>
                <a:gd name="connsiteY35" fmla="*/ 681814 h 3890863"/>
                <a:gd name="connsiteX36" fmla="*/ 382066 w 1867973"/>
                <a:gd name="connsiteY36" fmla="*/ 731289 h 3890863"/>
                <a:gd name="connsiteX37" fmla="*/ 391961 w 1867973"/>
                <a:gd name="connsiteY37" fmla="*/ 771250 h 3890863"/>
                <a:gd name="connsiteX38" fmla="*/ 414034 w 1867973"/>
                <a:gd name="connsiteY38" fmla="*/ 783429 h 3890863"/>
                <a:gd name="connsiteX39" fmla="*/ 427735 w 1867973"/>
                <a:gd name="connsiteY39" fmla="*/ 818442 h 3890863"/>
                <a:gd name="connsiteX40" fmla="*/ 419743 w 1867973"/>
                <a:gd name="connsiteY40" fmla="*/ 833285 h 3890863"/>
                <a:gd name="connsiteX41" fmla="*/ 427735 w 1867973"/>
                <a:gd name="connsiteY41" fmla="*/ 867156 h 3890863"/>
                <a:gd name="connsiteX42" fmla="*/ 463129 w 1867973"/>
                <a:gd name="connsiteY42" fmla="*/ 880096 h 3890863"/>
                <a:gd name="connsiteX43" fmla="*/ 482158 w 1867973"/>
                <a:gd name="connsiteY43" fmla="*/ 897222 h 3890863"/>
                <a:gd name="connsiteX44" fmla="*/ 460085 w 1867973"/>
                <a:gd name="connsiteY44" fmla="*/ 912065 h 3890863"/>
                <a:gd name="connsiteX45" fmla="*/ 432302 w 1867973"/>
                <a:gd name="connsiteY45" fmla="*/ 949742 h 3890863"/>
                <a:gd name="connsiteX46" fmla="*/ 447525 w 1867973"/>
                <a:gd name="connsiteY46" fmla="*/ 966107 h 3890863"/>
                <a:gd name="connsiteX47" fmla="*/ 470741 w 1867973"/>
                <a:gd name="connsiteY47" fmla="*/ 994270 h 3890863"/>
                <a:gd name="connsiteX48" fmla="*/ 500807 w 1867973"/>
                <a:gd name="connsiteY48" fmla="*/ 1052879 h 3890863"/>
                <a:gd name="connsiteX49" fmla="*/ 510321 w 1867973"/>
                <a:gd name="connsiteY49" fmla="*/ 1060491 h 3890863"/>
                <a:gd name="connsiteX50" fmla="*/ 573117 w 1867973"/>
                <a:gd name="connsiteY50" fmla="*/ 1082945 h 3890863"/>
                <a:gd name="connsiteX51" fmla="*/ 676634 w 1867973"/>
                <a:gd name="connsiteY51" fmla="*/ 1071528 h 3890863"/>
                <a:gd name="connsiteX52" fmla="*/ 716215 w 1867973"/>
                <a:gd name="connsiteY52" fmla="*/ 1091318 h 3890863"/>
                <a:gd name="connsiteX53" fmla="*/ 768735 w 1867973"/>
                <a:gd name="connsiteY53" fmla="*/ 1243169 h 3890863"/>
                <a:gd name="connsiteX54" fmla="*/ 735244 w 1867973"/>
                <a:gd name="connsiteY54" fmla="*/ 1295689 h 3890863"/>
                <a:gd name="connsiteX55" fmla="*/ 676254 w 1867973"/>
                <a:gd name="connsiteY55" fmla="*/ 1341359 h 3890863"/>
                <a:gd name="connsiteX56" fmla="*/ 640479 w 1867973"/>
                <a:gd name="connsiteY56" fmla="*/ 1416714 h 3890863"/>
                <a:gd name="connsiteX57" fmla="*/ 602802 w 1867973"/>
                <a:gd name="connsiteY57" fmla="*/ 1477226 h 3890863"/>
                <a:gd name="connsiteX58" fmla="*/ 468077 w 1867973"/>
                <a:gd name="connsiteY58" fmla="*/ 1608145 h 3890863"/>
                <a:gd name="connsiteX59" fmla="*/ 279309 w 1867973"/>
                <a:gd name="connsiteY59" fmla="*/ 1777503 h 3890863"/>
                <a:gd name="connsiteX60" fmla="*/ 261802 w 1867973"/>
                <a:gd name="connsiteY60" fmla="*/ 1794249 h 3890863"/>
                <a:gd name="connsiteX61" fmla="*/ 257235 w 1867973"/>
                <a:gd name="connsiteY61" fmla="*/ 1798055 h 3890863"/>
                <a:gd name="connsiteX62" fmla="*/ 131264 w 1867973"/>
                <a:gd name="connsiteY62" fmla="*/ 1976166 h 3890863"/>
                <a:gd name="connsiteX63" fmla="*/ 122891 w 1867973"/>
                <a:gd name="connsiteY63" fmla="*/ 2014985 h 3890863"/>
                <a:gd name="connsiteX64" fmla="*/ 139256 w 1867973"/>
                <a:gd name="connsiteY64" fmla="*/ 2110130 h 3890863"/>
                <a:gd name="connsiteX65" fmla="*/ 210044 w 1867973"/>
                <a:gd name="connsiteY65" fmla="*/ 2193477 h 3890863"/>
                <a:gd name="connsiteX66" fmla="*/ 232878 w 1867973"/>
                <a:gd name="connsiteY66" fmla="*/ 2207178 h 3890863"/>
                <a:gd name="connsiteX67" fmla="*/ 240871 w 1867973"/>
                <a:gd name="connsiteY67" fmla="*/ 2241430 h 3890863"/>
                <a:gd name="connsiteX68" fmla="*/ 220319 w 1867973"/>
                <a:gd name="connsiteY68" fmla="*/ 2274160 h 3890863"/>
                <a:gd name="connsiteX69" fmla="*/ 138875 w 1867973"/>
                <a:gd name="connsiteY69" fmla="*/ 2381484 h 3890863"/>
                <a:gd name="connsiteX70" fmla="*/ 26223 w 1867973"/>
                <a:gd name="connsiteY70" fmla="*/ 2637994 h 3890863"/>
                <a:gd name="connsiteX71" fmla="*/ 344 w 1867973"/>
                <a:gd name="connsiteY71" fmla="*/ 2823337 h 3890863"/>
                <a:gd name="connsiteX72" fmla="*/ 40686 w 1867973"/>
                <a:gd name="connsiteY72" fmla="*/ 3026947 h 3890863"/>
                <a:gd name="connsiteX73" fmla="*/ 245057 w 1867973"/>
                <a:gd name="connsiteY73" fmla="*/ 3333314 h 3890863"/>
                <a:gd name="connsiteX74" fmla="*/ 425071 w 1867973"/>
                <a:gd name="connsiteY74" fmla="*/ 3453577 h 3890863"/>
                <a:gd name="connsiteX75" fmla="*/ 474927 w 1867973"/>
                <a:gd name="connsiteY75" fmla="*/ 3539969 h 3890863"/>
                <a:gd name="connsiteX76" fmla="*/ 469218 w 1867973"/>
                <a:gd name="connsiteY76" fmla="*/ 3624457 h 3890863"/>
                <a:gd name="connsiteX77" fmla="*/ 499284 w 1867973"/>
                <a:gd name="connsiteY77" fmla="*/ 3890863 h 3890863"/>
                <a:gd name="connsiteX78" fmla="*/ 1210969 w 1867973"/>
                <a:gd name="connsiteY78" fmla="*/ 3890863 h 3890863"/>
                <a:gd name="connsiteX79" fmla="*/ 1230759 w 1867973"/>
                <a:gd name="connsiteY79" fmla="*/ 3848238 h 3890863"/>
                <a:gd name="connsiteX80" fmla="*/ 1301166 w 1867973"/>
                <a:gd name="connsiteY80" fmla="*/ 3690678 h 3890863"/>
                <a:gd name="connsiteX81" fmla="*/ 1343410 w 1867973"/>
                <a:gd name="connsiteY81" fmla="*/ 3611518 h 3890863"/>
                <a:gd name="connsiteX82" fmla="*/ 1390222 w 1867973"/>
                <a:gd name="connsiteY82" fmla="*/ 3483643 h 3890863"/>
                <a:gd name="connsiteX83" fmla="*/ 1377282 w 1867973"/>
                <a:gd name="connsiteY83" fmla="*/ 3205820 h 3890863"/>
                <a:gd name="connsiteX84" fmla="*/ 1383371 w 1867973"/>
                <a:gd name="connsiteY84" fmla="*/ 3157105 h 3890863"/>
                <a:gd name="connsiteX85" fmla="*/ 1410773 w 1867973"/>
                <a:gd name="connsiteY85" fmla="*/ 3111436 h 3890863"/>
                <a:gd name="connsiteX86" fmla="*/ 1728557 w 1867973"/>
                <a:gd name="connsiteY86" fmla="*/ 2622391 h 3890863"/>
                <a:gd name="connsiteX87" fmla="*/ 1783741 w 1867973"/>
                <a:gd name="connsiteY87" fmla="*/ 2523059 h 3890863"/>
                <a:gd name="connsiteX88" fmla="*/ 1834739 w 1867973"/>
                <a:gd name="connsiteY88" fmla="*/ 2449607 h 3890863"/>
                <a:gd name="connsiteX89" fmla="*/ 1862902 w 1867973"/>
                <a:gd name="connsiteY89" fmla="*/ 2348754 h 3890863"/>
                <a:gd name="connsiteX90" fmla="*/ 1520761 w 1867973"/>
                <a:gd name="connsiteY90" fmla="*/ 2413833 h 3890863"/>
                <a:gd name="connsiteX91" fmla="*/ 1439697 w 1867973"/>
                <a:gd name="connsiteY91" fmla="*/ 2606787 h 3890863"/>
                <a:gd name="connsiteX92" fmla="*/ 1331993 w 1867973"/>
                <a:gd name="connsiteY92" fmla="*/ 2837038 h 3890863"/>
                <a:gd name="connsiteX93" fmla="*/ 1261205 w 1867973"/>
                <a:gd name="connsiteY93" fmla="*/ 2962629 h 3890863"/>
                <a:gd name="connsiteX94" fmla="*/ 1252452 w 1867973"/>
                <a:gd name="connsiteY94" fmla="*/ 2965674 h 3890863"/>
                <a:gd name="connsiteX95" fmla="*/ 1177858 w 1867973"/>
                <a:gd name="connsiteY95" fmla="*/ 2841224 h 3890863"/>
                <a:gd name="connsiteX96" fmla="*/ 1157687 w 1867973"/>
                <a:gd name="connsiteY96" fmla="*/ 2707260 h 3890863"/>
                <a:gd name="connsiteX97" fmla="*/ 1141703 w 1867973"/>
                <a:gd name="connsiteY97" fmla="*/ 2545514 h 3890863"/>
                <a:gd name="connsiteX98" fmla="*/ 1139420 w 1867973"/>
                <a:gd name="connsiteY98" fmla="*/ 2506694 h 3890863"/>
                <a:gd name="connsiteX99" fmla="*/ 1171388 w 1867973"/>
                <a:gd name="connsiteY99" fmla="*/ 2371208 h 3890863"/>
                <a:gd name="connsiteX100" fmla="*/ 1289368 w 1867973"/>
                <a:gd name="connsiteY100" fmla="*/ 2115078 h 3890863"/>
                <a:gd name="connsiteX101" fmla="*/ 1325142 w 1867973"/>
                <a:gd name="connsiteY101" fmla="*/ 2000904 h 3890863"/>
                <a:gd name="connsiteX102" fmla="*/ 1337702 w 1867973"/>
                <a:gd name="connsiteY102" fmla="*/ 1969696 h 3890863"/>
                <a:gd name="connsiteX103" fmla="*/ 1357111 w 1867973"/>
                <a:gd name="connsiteY103" fmla="*/ 1968554 h 3890863"/>
                <a:gd name="connsiteX104" fmla="*/ 1397833 w 1867973"/>
                <a:gd name="connsiteY104" fmla="*/ 2034395 h 3890863"/>
                <a:gd name="connsiteX105" fmla="*/ 1519999 w 1867973"/>
                <a:gd name="connsiteY105" fmla="*/ 2293570 h 3890863"/>
                <a:gd name="connsiteX106" fmla="*/ 1520761 w 1867973"/>
                <a:gd name="connsiteY106" fmla="*/ 2413833 h 389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867973" h="3890863">
                  <a:moveTo>
                    <a:pt x="1862902" y="2348754"/>
                  </a:moveTo>
                  <a:cubicBezTo>
                    <a:pt x="1830933" y="2250945"/>
                    <a:pt x="1795159" y="2154277"/>
                    <a:pt x="1759765" y="2057991"/>
                  </a:cubicBezTo>
                  <a:cubicBezTo>
                    <a:pt x="1705342" y="1910326"/>
                    <a:pt x="1653583" y="1761519"/>
                    <a:pt x="1592310" y="1616899"/>
                  </a:cubicBezTo>
                  <a:cubicBezTo>
                    <a:pt x="1562624" y="1546872"/>
                    <a:pt x="1531417" y="1477606"/>
                    <a:pt x="1485367" y="1416333"/>
                  </a:cubicBezTo>
                  <a:cubicBezTo>
                    <a:pt x="1453779" y="1373708"/>
                    <a:pt x="1429041" y="1328039"/>
                    <a:pt x="1414579" y="1276660"/>
                  </a:cubicBezTo>
                  <a:cubicBezTo>
                    <a:pt x="1402400" y="1234035"/>
                    <a:pt x="1377282" y="1199783"/>
                    <a:pt x="1337321" y="1179993"/>
                  </a:cubicBezTo>
                  <a:cubicBezTo>
                    <a:pt x="1290890" y="1156778"/>
                    <a:pt x="1246743" y="1128234"/>
                    <a:pt x="1198409" y="1108824"/>
                  </a:cubicBezTo>
                  <a:cubicBezTo>
                    <a:pt x="1147792" y="1088273"/>
                    <a:pt x="1113540" y="1054021"/>
                    <a:pt x="1105167" y="997695"/>
                  </a:cubicBezTo>
                  <a:cubicBezTo>
                    <a:pt x="1097936" y="950123"/>
                    <a:pt x="1100600" y="902550"/>
                    <a:pt x="1105167" y="854978"/>
                  </a:cubicBezTo>
                  <a:cubicBezTo>
                    <a:pt x="1107070" y="836329"/>
                    <a:pt x="1118107" y="823009"/>
                    <a:pt x="1138658" y="820345"/>
                  </a:cubicBezTo>
                  <a:cubicBezTo>
                    <a:pt x="1143225" y="819964"/>
                    <a:pt x="1147412" y="818442"/>
                    <a:pt x="1151598" y="818061"/>
                  </a:cubicBezTo>
                  <a:cubicBezTo>
                    <a:pt x="1185850" y="814256"/>
                    <a:pt x="1210588" y="800935"/>
                    <a:pt x="1218580" y="763258"/>
                  </a:cubicBezTo>
                  <a:cubicBezTo>
                    <a:pt x="1231900" y="701985"/>
                    <a:pt x="1241415" y="640331"/>
                    <a:pt x="1249407" y="578296"/>
                  </a:cubicBezTo>
                  <a:cubicBezTo>
                    <a:pt x="1253213" y="548611"/>
                    <a:pt x="1261966" y="536813"/>
                    <a:pt x="1291652" y="531104"/>
                  </a:cubicBezTo>
                  <a:cubicBezTo>
                    <a:pt x="1303450" y="528821"/>
                    <a:pt x="1315248" y="526918"/>
                    <a:pt x="1325904" y="520448"/>
                  </a:cubicBezTo>
                  <a:cubicBezTo>
                    <a:pt x="1350641" y="505225"/>
                    <a:pt x="1374618" y="488479"/>
                    <a:pt x="1395930" y="468309"/>
                  </a:cubicBezTo>
                  <a:cubicBezTo>
                    <a:pt x="1434750" y="431392"/>
                    <a:pt x="1453017" y="387626"/>
                    <a:pt x="1439697" y="333583"/>
                  </a:cubicBezTo>
                  <a:cubicBezTo>
                    <a:pt x="1425235" y="274974"/>
                    <a:pt x="1420287" y="214842"/>
                    <a:pt x="1414579" y="155091"/>
                  </a:cubicBezTo>
                  <a:cubicBezTo>
                    <a:pt x="1412295" y="130354"/>
                    <a:pt x="1408109" y="105616"/>
                    <a:pt x="1395550" y="83162"/>
                  </a:cubicBezTo>
                  <a:cubicBezTo>
                    <a:pt x="1372334" y="39776"/>
                    <a:pt x="1334276" y="18844"/>
                    <a:pt x="1288987" y="7807"/>
                  </a:cubicBezTo>
                  <a:cubicBezTo>
                    <a:pt x="1230759" y="-6274"/>
                    <a:pt x="1175194" y="-3230"/>
                    <a:pt x="1124577" y="32925"/>
                  </a:cubicBezTo>
                  <a:cubicBezTo>
                    <a:pt x="1097556" y="52335"/>
                    <a:pt x="1080810" y="76311"/>
                    <a:pt x="1081571" y="110944"/>
                  </a:cubicBezTo>
                  <a:cubicBezTo>
                    <a:pt x="1081952" y="129212"/>
                    <a:pt x="1084997" y="147480"/>
                    <a:pt x="1080810" y="165367"/>
                  </a:cubicBezTo>
                  <a:cubicBezTo>
                    <a:pt x="1077766" y="179448"/>
                    <a:pt x="1077005" y="179829"/>
                    <a:pt x="1064826" y="172979"/>
                  </a:cubicBezTo>
                  <a:cubicBezTo>
                    <a:pt x="1044275" y="161561"/>
                    <a:pt x="1024104" y="149763"/>
                    <a:pt x="1003933" y="137965"/>
                  </a:cubicBezTo>
                  <a:cubicBezTo>
                    <a:pt x="970823" y="118556"/>
                    <a:pt x="935429" y="107138"/>
                    <a:pt x="896610" y="111325"/>
                  </a:cubicBezTo>
                  <a:cubicBezTo>
                    <a:pt x="863119" y="114750"/>
                    <a:pt x="830008" y="118556"/>
                    <a:pt x="796898" y="125406"/>
                  </a:cubicBezTo>
                  <a:cubicBezTo>
                    <a:pt x="751228" y="134921"/>
                    <a:pt x="704417" y="142152"/>
                    <a:pt x="661031" y="159658"/>
                  </a:cubicBezTo>
                  <a:cubicBezTo>
                    <a:pt x="625256" y="174120"/>
                    <a:pt x="587579" y="186299"/>
                    <a:pt x="566647" y="223215"/>
                  </a:cubicBezTo>
                  <a:cubicBezTo>
                    <a:pt x="563602" y="228543"/>
                    <a:pt x="557894" y="228924"/>
                    <a:pt x="552565" y="227021"/>
                  </a:cubicBezTo>
                  <a:cubicBezTo>
                    <a:pt x="540767" y="222073"/>
                    <a:pt x="535439" y="227021"/>
                    <a:pt x="532775" y="238438"/>
                  </a:cubicBezTo>
                  <a:cubicBezTo>
                    <a:pt x="527828" y="260512"/>
                    <a:pt x="522119" y="282205"/>
                    <a:pt x="516791" y="304279"/>
                  </a:cubicBezTo>
                  <a:cubicBezTo>
                    <a:pt x="516030" y="307704"/>
                    <a:pt x="515649" y="311510"/>
                    <a:pt x="512224" y="313793"/>
                  </a:cubicBezTo>
                  <a:cubicBezTo>
                    <a:pt x="489389" y="331680"/>
                    <a:pt x="473785" y="356038"/>
                    <a:pt x="463510" y="381917"/>
                  </a:cubicBezTo>
                  <a:cubicBezTo>
                    <a:pt x="437630" y="447377"/>
                    <a:pt x="427355" y="515500"/>
                    <a:pt x="445242" y="584766"/>
                  </a:cubicBezTo>
                  <a:cubicBezTo>
                    <a:pt x="455137" y="623205"/>
                    <a:pt x="450570" y="654412"/>
                    <a:pt x="418982" y="681814"/>
                  </a:cubicBezTo>
                  <a:cubicBezTo>
                    <a:pt x="403759" y="695134"/>
                    <a:pt x="393102" y="713783"/>
                    <a:pt x="382066" y="731289"/>
                  </a:cubicBezTo>
                  <a:cubicBezTo>
                    <a:pt x="371790" y="748035"/>
                    <a:pt x="375596" y="760594"/>
                    <a:pt x="391961" y="771250"/>
                  </a:cubicBezTo>
                  <a:cubicBezTo>
                    <a:pt x="399192" y="775817"/>
                    <a:pt x="406803" y="779623"/>
                    <a:pt x="414034" y="783429"/>
                  </a:cubicBezTo>
                  <a:cubicBezTo>
                    <a:pt x="433444" y="793324"/>
                    <a:pt x="435727" y="798652"/>
                    <a:pt x="427735" y="818442"/>
                  </a:cubicBezTo>
                  <a:cubicBezTo>
                    <a:pt x="425452" y="823770"/>
                    <a:pt x="423168" y="828718"/>
                    <a:pt x="419743" y="833285"/>
                  </a:cubicBezTo>
                  <a:cubicBezTo>
                    <a:pt x="410609" y="845463"/>
                    <a:pt x="413654" y="861067"/>
                    <a:pt x="427735" y="867156"/>
                  </a:cubicBezTo>
                  <a:cubicBezTo>
                    <a:pt x="439153" y="872104"/>
                    <a:pt x="451331" y="875529"/>
                    <a:pt x="463129" y="880096"/>
                  </a:cubicBezTo>
                  <a:cubicBezTo>
                    <a:pt x="471502" y="883141"/>
                    <a:pt x="483300" y="885044"/>
                    <a:pt x="482158" y="897222"/>
                  </a:cubicBezTo>
                  <a:cubicBezTo>
                    <a:pt x="481016" y="909401"/>
                    <a:pt x="469218" y="910162"/>
                    <a:pt x="460085" y="912065"/>
                  </a:cubicBezTo>
                  <a:cubicBezTo>
                    <a:pt x="439533" y="916251"/>
                    <a:pt x="430019" y="929191"/>
                    <a:pt x="432302" y="949742"/>
                  </a:cubicBezTo>
                  <a:cubicBezTo>
                    <a:pt x="433444" y="959257"/>
                    <a:pt x="438391" y="964204"/>
                    <a:pt x="447525" y="966107"/>
                  </a:cubicBezTo>
                  <a:cubicBezTo>
                    <a:pt x="469980" y="970674"/>
                    <a:pt x="470360" y="970674"/>
                    <a:pt x="470741" y="994270"/>
                  </a:cubicBezTo>
                  <a:cubicBezTo>
                    <a:pt x="471121" y="1019008"/>
                    <a:pt x="479494" y="1039178"/>
                    <a:pt x="500807" y="1052879"/>
                  </a:cubicBezTo>
                  <a:cubicBezTo>
                    <a:pt x="504232" y="1055163"/>
                    <a:pt x="507276" y="1057827"/>
                    <a:pt x="510321" y="1060491"/>
                  </a:cubicBezTo>
                  <a:cubicBezTo>
                    <a:pt x="528208" y="1076856"/>
                    <a:pt x="548379" y="1085609"/>
                    <a:pt x="573117" y="1082945"/>
                  </a:cubicBezTo>
                  <a:cubicBezTo>
                    <a:pt x="607750" y="1078759"/>
                    <a:pt x="642382" y="1075714"/>
                    <a:pt x="676634" y="1071528"/>
                  </a:cubicBezTo>
                  <a:cubicBezTo>
                    <a:pt x="699089" y="1068483"/>
                    <a:pt x="706700" y="1071147"/>
                    <a:pt x="716215" y="1091318"/>
                  </a:cubicBezTo>
                  <a:cubicBezTo>
                    <a:pt x="739430" y="1140032"/>
                    <a:pt x="756176" y="1191030"/>
                    <a:pt x="768735" y="1243169"/>
                  </a:cubicBezTo>
                  <a:cubicBezTo>
                    <a:pt x="777488" y="1280466"/>
                    <a:pt x="773682" y="1287316"/>
                    <a:pt x="735244" y="1295689"/>
                  </a:cubicBezTo>
                  <a:cubicBezTo>
                    <a:pt x="707842" y="1301779"/>
                    <a:pt x="688432" y="1316621"/>
                    <a:pt x="676254" y="1341359"/>
                  </a:cubicBezTo>
                  <a:cubicBezTo>
                    <a:pt x="663695" y="1366096"/>
                    <a:pt x="651897" y="1391215"/>
                    <a:pt x="640479" y="1416714"/>
                  </a:cubicBezTo>
                  <a:cubicBezTo>
                    <a:pt x="630584" y="1438787"/>
                    <a:pt x="617645" y="1458577"/>
                    <a:pt x="602802" y="1477226"/>
                  </a:cubicBezTo>
                  <a:cubicBezTo>
                    <a:pt x="563602" y="1526701"/>
                    <a:pt x="514888" y="1566662"/>
                    <a:pt x="468077" y="1608145"/>
                  </a:cubicBezTo>
                  <a:cubicBezTo>
                    <a:pt x="404900" y="1664090"/>
                    <a:pt x="339821" y="1718513"/>
                    <a:pt x="279309" y="1777503"/>
                  </a:cubicBezTo>
                  <a:cubicBezTo>
                    <a:pt x="275884" y="1785496"/>
                    <a:pt x="270936" y="1791585"/>
                    <a:pt x="261802" y="1794249"/>
                  </a:cubicBezTo>
                  <a:cubicBezTo>
                    <a:pt x="260280" y="1795391"/>
                    <a:pt x="258758" y="1796532"/>
                    <a:pt x="257235" y="1798055"/>
                  </a:cubicBezTo>
                  <a:cubicBezTo>
                    <a:pt x="203574" y="1849433"/>
                    <a:pt x="164374" y="1910706"/>
                    <a:pt x="131264" y="1976166"/>
                  </a:cubicBezTo>
                  <a:cubicBezTo>
                    <a:pt x="125174" y="1988345"/>
                    <a:pt x="121749" y="2001284"/>
                    <a:pt x="122891" y="2014985"/>
                  </a:cubicBezTo>
                  <a:cubicBezTo>
                    <a:pt x="125555" y="2047334"/>
                    <a:pt x="130883" y="2078922"/>
                    <a:pt x="139256" y="2110130"/>
                  </a:cubicBezTo>
                  <a:cubicBezTo>
                    <a:pt x="149531" y="2149330"/>
                    <a:pt x="171986" y="2177873"/>
                    <a:pt x="210044" y="2193477"/>
                  </a:cubicBezTo>
                  <a:cubicBezTo>
                    <a:pt x="218416" y="2196902"/>
                    <a:pt x="226028" y="2201469"/>
                    <a:pt x="232878" y="2207178"/>
                  </a:cubicBezTo>
                  <a:cubicBezTo>
                    <a:pt x="245057" y="2216692"/>
                    <a:pt x="247340" y="2227349"/>
                    <a:pt x="240871" y="2241430"/>
                  </a:cubicBezTo>
                  <a:cubicBezTo>
                    <a:pt x="235542" y="2253228"/>
                    <a:pt x="227931" y="2263884"/>
                    <a:pt x="220319" y="2274160"/>
                  </a:cubicBezTo>
                  <a:cubicBezTo>
                    <a:pt x="193298" y="2309935"/>
                    <a:pt x="162471" y="2343045"/>
                    <a:pt x="138875" y="2381484"/>
                  </a:cubicBezTo>
                  <a:cubicBezTo>
                    <a:pt x="89400" y="2461405"/>
                    <a:pt x="54386" y="2548177"/>
                    <a:pt x="26223" y="2637994"/>
                  </a:cubicBezTo>
                  <a:cubicBezTo>
                    <a:pt x="7194" y="2698126"/>
                    <a:pt x="-1939" y="2760160"/>
                    <a:pt x="344" y="2823337"/>
                  </a:cubicBezTo>
                  <a:cubicBezTo>
                    <a:pt x="3008" y="2892983"/>
                    <a:pt x="18612" y="2960726"/>
                    <a:pt x="40686" y="3026947"/>
                  </a:cubicBezTo>
                  <a:cubicBezTo>
                    <a:pt x="81027" y="3147591"/>
                    <a:pt x="145726" y="3251108"/>
                    <a:pt x="245057" y="3333314"/>
                  </a:cubicBezTo>
                  <a:cubicBezTo>
                    <a:pt x="301383" y="3379744"/>
                    <a:pt x="362656" y="3417422"/>
                    <a:pt x="425071" y="3453577"/>
                  </a:cubicBezTo>
                  <a:cubicBezTo>
                    <a:pt x="457801" y="3472606"/>
                    <a:pt x="472644" y="3503433"/>
                    <a:pt x="474927" y="3539969"/>
                  </a:cubicBezTo>
                  <a:cubicBezTo>
                    <a:pt x="476830" y="3568131"/>
                    <a:pt x="472263" y="3596675"/>
                    <a:pt x="469218" y="3624457"/>
                  </a:cubicBezTo>
                  <a:cubicBezTo>
                    <a:pt x="460085" y="3715416"/>
                    <a:pt x="469599" y="3804091"/>
                    <a:pt x="499284" y="3890863"/>
                  </a:cubicBezTo>
                  <a:cubicBezTo>
                    <a:pt x="736386" y="3890863"/>
                    <a:pt x="973867" y="3890863"/>
                    <a:pt x="1210969" y="3890863"/>
                  </a:cubicBezTo>
                  <a:cubicBezTo>
                    <a:pt x="1218961" y="3877162"/>
                    <a:pt x="1225431" y="3863081"/>
                    <a:pt x="1230759" y="3848238"/>
                  </a:cubicBezTo>
                  <a:cubicBezTo>
                    <a:pt x="1249788" y="3793815"/>
                    <a:pt x="1269958" y="3739773"/>
                    <a:pt x="1301166" y="3690678"/>
                  </a:cubicBezTo>
                  <a:cubicBezTo>
                    <a:pt x="1317150" y="3665560"/>
                    <a:pt x="1330471" y="3638539"/>
                    <a:pt x="1343410" y="3611518"/>
                  </a:cubicBezTo>
                  <a:cubicBezTo>
                    <a:pt x="1363200" y="3570415"/>
                    <a:pt x="1382991" y="3528932"/>
                    <a:pt x="1390222" y="3483643"/>
                  </a:cubicBezTo>
                  <a:cubicBezTo>
                    <a:pt x="1405064" y="3390401"/>
                    <a:pt x="1398594" y="3297539"/>
                    <a:pt x="1377282" y="3205820"/>
                  </a:cubicBezTo>
                  <a:cubicBezTo>
                    <a:pt x="1373096" y="3188313"/>
                    <a:pt x="1373476" y="3172709"/>
                    <a:pt x="1383371" y="3157105"/>
                  </a:cubicBezTo>
                  <a:cubicBezTo>
                    <a:pt x="1392886" y="3142263"/>
                    <a:pt x="1401639" y="3126659"/>
                    <a:pt x="1410773" y="3111436"/>
                  </a:cubicBezTo>
                  <a:cubicBezTo>
                    <a:pt x="1513910" y="2946645"/>
                    <a:pt x="1622756" y="2785659"/>
                    <a:pt x="1728557" y="2622391"/>
                  </a:cubicBezTo>
                  <a:cubicBezTo>
                    <a:pt x="1749109" y="2590422"/>
                    <a:pt x="1772704" y="2560356"/>
                    <a:pt x="1783741" y="2523059"/>
                  </a:cubicBezTo>
                  <a:cubicBezTo>
                    <a:pt x="1792495" y="2492613"/>
                    <a:pt x="1810382" y="2469398"/>
                    <a:pt x="1834739" y="2449607"/>
                  </a:cubicBezTo>
                  <a:cubicBezTo>
                    <a:pt x="1865185" y="2424109"/>
                    <a:pt x="1875080" y="2386051"/>
                    <a:pt x="1862902" y="2348754"/>
                  </a:cubicBezTo>
                  <a:close/>
                  <a:moveTo>
                    <a:pt x="1520761" y="2413833"/>
                  </a:moveTo>
                  <a:cubicBezTo>
                    <a:pt x="1500209" y="2480815"/>
                    <a:pt x="1468621" y="2543230"/>
                    <a:pt x="1439697" y="2606787"/>
                  </a:cubicBezTo>
                  <a:cubicBezTo>
                    <a:pt x="1404684" y="2684044"/>
                    <a:pt x="1368529" y="2760541"/>
                    <a:pt x="1331993" y="2837038"/>
                  </a:cubicBezTo>
                  <a:cubicBezTo>
                    <a:pt x="1311061" y="2880424"/>
                    <a:pt x="1285943" y="2921526"/>
                    <a:pt x="1261205" y="2962629"/>
                  </a:cubicBezTo>
                  <a:cubicBezTo>
                    <a:pt x="1258922" y="2966054"/>
                    <a:pt x="1257019" y="2971002"/>
                    <a:pt x="1252452" y="2965674"/>
                  </a:cubicBezTo>
                  <a:cubicBezTo>
                    <a:pt x="1221625" y="2927616"/>
                    <a:pt x="1189276" y="2890319"/>
                    <a:pt x="1177858" y="2841224"/>
                  </a:cubicBezTo>
                  <a:cubicBezTo>
                    <a:pt x="1167582" y="2797077"/>
                    <a:pt x="1163016" y="2752168"/>
                    <a:pt x="1157687" y="2707260"/>
                  </a:cubicBezTo>
                  <a:cubicBezTo>
                    <a:pt x="1151218" y="2653598"/>
                    <a:pt x="1145889" y="2599556"/>
                    <a:pt x="1141703" y="2545514"/>
                  </a:cubicBezTo>
                  <a:cubicBezTo>
                    <a:pt x="1140561" y="2532574"/>
                    <a:pt x="1140181" y="2519634"/>
                    <a:pt x="1139420" y="2506694"/>
                  </a:cubicBezTo>
                  <a:cubicBezTo>
                    <a:pt x="1137517" y="2458741"/>
                    <a:pt x="1151218" y="2414214"/>
                    <a:pt x="1171388" y="2371208"/>
                  </a:cubicBezTo>
                  <a:cubicBezTo>
                    <a:pt x="1210969" y="2285958"/>
                    <a:pt x="1249788" y="2200328"/>
                    <a:pt x="1289368" y="2115078"/>
                  </a:cubicBezTo>
                  <a:cubicBezTo>
                    <a:pt x="1306113" y="2078542"/>
                    <a:pt x="1314106" y="2039342"/>
                    <a:pt x="1325142" y="2000904"/>
                  </a:cubicBezTo>
                  <a:cubicBezTo>
                    <a:pt x="1328187" y="1989867"/>
                    <a:pt x="1331612" y="1979211"/>
                    <a:pt x="1337702" y="1969696"/>
                  </a:cubicBezTo>
                  <a:cubicBezTo>
                    <a:pt x="1344552" y="1959040"/>
                    <a:pt x="1349119" y="1959040"/>
                    <a:pt x="1357111" y="1968554"/>
                  </a:cubicBezTo>
                  <a:cubicBezTo>
                    <a:pt x="1373476" y="1988725"/>
                    <a:pt x="1385655" y="2011560"/>
                    <a:pt x="1397833" y="2034395"/>
                  </a:cubicBezTo>
                  <a:cubicBezTo>
                    <a:pt x="1443122" y="2118883"/>
                    <a:pt x="1483844" y="2205275"/>
                    <a:pt x="1519999" y="2293570"/>
                  </a:cubicBezTo>
                  <a:cubicBezTo>
                    <a:pt x="1537126" y="2334292"/>
                    <a:pt x="1533320" y="2373491"/>
                    <a:pt x="1520761" y="2413833"/>
                  </a:cubicBezTo>
                  <a:close/>
                </a:path>
              </a:pathLst>
            </a:custGeom>
            <a:solidFill>
              <a:schemeClr val="accent1"/>
            </a:solidFill>
            <a:ln w="3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eart 196">
              <a:extLst>
                <a:ext uri="{FF2B5EF4-FFF2-40B4-BE49-F238E27FC236}">
                  <a16:creationId xmlns:a16="http://schemas.microsoft.com/office/drawing/2014/main" id="{A4631E71-65D7-467A-A081-D305E3635DC5}"/>
                </a:ext>
              </a:extLst>
            </p:cNvPr>
            <p:cNvSpPr/>
            <p:nvPr/>
          </p:nvSpPr>
          <p:spPr>
            <a:xfrm>
              <a:off x="9091265" y="4708325"/>
              <a:ext cx="1312985" cy="1312985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Graphic 42">
              <a:extLst>
                <a:ext uri="{FF2B5EF4-FFF2-40B4-BE49-F238E27FC236}">
                  <a16:creationId xmlns:a16="http://schemas.microsoft.com/office/drawing/2014/main" id="{212F8734-A078-4673-8B5D-4A3FDDE39CF8}"/>
                </a:ext>
              </a:extLst>
            </p:cNvPr>
            <p:cNvSpPr/>
            <p:nvPr/>
          </p:nvSpPr>
          <p:spPr>
            <a:xfrm flipH="1">
              <a:off x="9292291" y="4977954"/>
              <a:ext cx="692826" cy="773725"/>
            </a:xfrm>
            <a:custGeom>
              <a:avLst/>
              <a:gdLst>
                <a:gd name="connsiteX0" fmla="*/ 1565723 w 1565722"/>
                <a:gd name="connsiteY0" fmla="*/ 353902 h 1748546"/>
                <a:gd name="connsiteX1" fmla="*/ 1565723 w 1565722"/>
                <a:gd name="connsiteY1" fmla="*/ 393528 h 1748546"/>
                <a:gd name="connsiteX2" fmla="*/ 1564630 w 1565722"/>
                <a:gd name="connsiteY2" fmla="*/ 398720 h 1748546"/>
                <a:gd name="connsiteX3" fmla="*/ 1494669 w 1565722"/>
                <a:gd name="connsiteY3" fmla="*/ 568429 h 1748546"/>
                <a:gd name="connsiteX4" fmla="*/ 1377021 w 1565722"/>
                <a:gd name="connsiteY4" fmla="*/ 686214 h 1748546"/>
                <a:gd name="connsiteX5" fmla="*/ 1305557 w 1565722"/>
                <a:gd name="connsiteY5" fmla="*/ 748660 h 1748546"/>
                <a:gd name="connsiteX6" fmla="*/ 1290390 w 1565722"/>
                <a:gd name="connsiteY6" fmla="*/ 814384 h 1748546"/>
                <a:gd name="connsiteX7" fmla="*/ 1307880 w 1565722"/>
                <a:gd name="connsiteY7" fmla="*/ 952392 h 1748546"/>
                <a:gd name="connsiteX8" fmla="*/ 1264428 w 1565722"/>
                <a:gd name="connsiteY8" fmla="*/ 1085891 h 1748546"/>
                <a:gd name="connsiteX9" fmla="*/ 1135029 w 1565722"/>
                <a:gd name="connsiteY9" fmla="*/ 1295499 h 1748546"/>
                <a:gd name="connsiteX10" fmla="*/ 924737 w 1565722"/>
                <a:gd name="connsiteY10" fmla="*/ 1536945 h 1748546"/>
                <a:gd name="connsiteX11" fmla="*/ 741501 w 1565722"/>
                <a:gd name="connsiteY11" fmla="*/ 1687251 h 1748546"/>
                <a:gd name="connsiteX12" fmla="*/ 528476 w 1565722"/>
                <a:gd name="connsiteY12" fmla="*/ 1746144 h 1748546"/>
                <a:gd name="connsiteX13" fmla="*/ 409461 w 1565722"/>
                <a:gd name="connsiteY13" fmla="*/ 1682605 h 1748546"/>
                <a:gd name="connsiteX14" fmla="*/ 356444 w 1565722"/>
                <a:gd name="connsiteY14" fmla="*/ 1604856 h 1748546"/>
                <a:gd name="connsiteX15" fmla="*/ 349749 w 1565722"/>
                <a:gd name="connsiteY15" fmla="*/ 1593378 h 1748546"/>
                <a:gd name="connsiteX16" fmla="*/ 348109 w 1565722"/>
                <a:gd name="connsiteY16" fmla="*/ 1599800 h 1748546"/>
                <a:gd name="connsiteX17" fmla="*/ 255466 w 1565722"/>
                <a:gd name="connsiteY17" fmla="*/ 1699822 h 1748546"/>
                <a:gd name="connsiteX18" fmla="*/ 176214 w 1565722"/>
                <a:gd name="connsiteY18" fmla="*/ 1690667 h 1748546"/>
                <a:gd name="connsiteX19" fmla="*/ 145470 w 1565722"/>
                <a:gd name="connsiteY19" fmla="*/ 1628905 h 1748546"/>
                <a:gd name="connsiteX20" fmla="*/ 151892 w 1565722"/>
                <a:gd name="connsiteY20" fmla="*/ 1582583 h 1748546"/>
                <a:gd name="connsiteX21" fmla="*/ 151482 w 1565722"/>
                <a:gd name="connsiteY21" fmla="*/ 1582310 h 1748546"/>
                <a:gd name="connsiteX22" fmla="*/ 148749 w 1565722"/>
                <a:gd name="connsiteY22" fmla="*/ 1581900 h 1748546"/>
                <a:gd name="connsiteX23" fmla="*/ 61162 w 1565722"/>
                <a:gd name="connsiteY23" fmla="*/ 1517542 h 1748546"/>
                <a:gd name="connsiteX24" fmla="*/ 44082 w 1565722"/>
                <a:gd name="connsiteY24" fmla="*/ 1473680 h 1748546"/>
                <a:gd name="connsiteX25" fmla="*/ 1723 w 1565722"/>
                <a:gd name="connsiteY25" fmla="*/ 1316406 h 1748546"/>
                <a:gd name="connsiteX26" fmla="*/ 63212 w 1565722"/>
                <a:gd name="connsiteY26" fmla="*/ 1198211 h 1748546"/>
                <a:gd name="connsiteX27" fmla="*/ 152985 w 1565722"/>
                <a:gd name="connsiteY27" fmla="*/ 1182497 h 1748546"/>
                <a:gd name="connsiteX28" fmla="*/ 160090 w 1565722"/>
                <a:gd name="connsiteY28" fmla="*/ 1177168 h 1748546"/>
                <a:gd name="connsiteX29" fmla="*/ 165146 w 1565722"/>
                <a:gd name="connsiteY29" fmla="*/ 1149703 h 1748546"/>
                <a:gd name="connsiteX30" fmla="*/ 190562 w 1565722"/>
                <a:gd name="connsiteY30" fmla="*/ 1076053 h 1748546"/>
                <a:gd name="connsiteX31" fmla="*/ 266944 w 1565722"/>
                <a:gd name="connsiteY31" fmla="*/ 1027272 h 1748546"/>
                <a:gd name="connsiteX32" fmla="*/ 347973 w 1565722"/>
                <a:gd name="connsiteY32" fmla="*/ 1061296 h 1748546"/>
                <a:gd name="connsiteX33" fmla="*/ 392928 w 1565722"/>
                <a:gd name="connsiteY33" fmla="*/ 1118685 h 1748546"/>
                <a:gd name="connsiteX34" fmla="*/ 469857 w 1565722"/>
                <a:gd name="connsiteY34" fmla="*/ 1228135 h 1748546"/>
                <a:gd name="connsiteX35" fmla="*/ 475459 w 1565722"/>
                <a:gd name="connsiteY35" fmla="*/ 1235240 h 1748546"/>
                <a:gd name="connsiteX36" fmla="*/ 476552 w 1565722"/>
                <a:gd name="connsiteY36" fmla="*/ 1229092 h 1748546"/>
                <a:gd name="connsiteX37" fmla="*/ 529433 w 1565722"/>
                <a:gd name="connsiteY37" fmla="*/ 1061432 h 1748546"/>
                <a:gd name="connsiteX38" fmla="*/ 658696 w 1565722"/>
                <a:gd name="connsiteY38" fmla="*/ 896506 h 1748546"/>
                <a:gd name="connsiteX39" fmla="*/ 661155 w 1565722"/>
                <a:gd name="connsiteY39" fmla="*/ 879152 h 1748546"/>
                <a:gd name="connsiteX40" fmla="*/ 646671 w 1565722"/>
                <a:gd name="connsiteY40" fmla="*/ 881065 h 1748546"/>
                <a:gd name="connsiteX41" fmla="*/ 554985 w 1565722"/>
                <a:gd name="connsiteY41" fmla="*/ 898555 h 1748546"/>
                <a:gd name="connsiteX42" fmla="*/ 502378 w 1565722"/>
                <a:gd name="connsiteY42" fmla="*/ 902928 h 1748546"/>
                <a:gd name="connsiteX43" fmla="*/ 433510 w 1565722"/>
                <a:gd name="connsiteY43" fmla="*/ 845675 h 1748546"/>
                <a:gd name="connsiteX44" fmla="*/ 431187 w 1565722"/>
                <a:gd name="connsiteY44" fmla="*/ 801130 h 1748546"/>
                <a:gd name="connsiteX45" fmla="*/ 446628 w 1565722"/>
                <a:gd name="connsiteY45" fmla="*/ 739641 h 1748546"/>
                <a:gd name="connsiteX46" fmla="*/ 515905 w 1565722"/>
                <a:gd name="connsiteY46" fmla="*/ 521151 h 1748546"/>
                <a:gd name="connsiteX47" fmla="*/ 566053 w 1565722"/>
                <a:gd name="connsiteY47" fmla="*/ 469637 h 1748546"/>
                <a:gd name="connsiteX48" fmla="*/ 621529 w 1565722"/>
                <a:gd name="connsiteY48" fmla="*/ 460209 h 1748546"/>
                <a:gd name="connsiteX49" fmla="*/ 670720 w 1565722"/>
                <a:gd name="connsiteY49" fmla="*/ 459253 h 1748546"/>
                <a:gd name="connsiteX50" fmla="*/ 703104 w 1565722"/>
                <a:gd name="connsiteY50" fmla="*/ 434657 h 1748546"/>
                <a:gd name="connsiteX51" fmla="*/ 714309 w 1565722"/>
                <a:gd name="connsiteY51" fmla="*/ 395304 h 1748546"/>
                <a:gd name="connsiteX52" fmla="*/ 724557 w 1565722"/>
                <a:gd name="connsiteY52" fmla="*/ 375765 h 1748546"/>
                <a:gd name="connsiteX53" fmla="*/ 759811 w 1565722"/>
                <a:gd name="connsiteY53" fmla="*/ 326437 h 1748546"/>
                <a:gd name="connsiteX54" fmla="*/ 769375 w 1565722"/>
                <a:gd name="connsiteY54" fmla="*/ 292140 h 1748546"/>
                <a:gd name="connsiteX55" fmla="*/ 772655 w 1565722"/>
                <a:gd name="connsiteY55" fmla="*/ 255520 h 1748546"/>
                <a:gd name="connsiteX56" fmla="*/ 866801 w 1565722"/>
                <a:gd name="connsiteY56" fmla="*/ 83351 h 1748546"/>
                <a:gd name="connsiteX57" fmla="*/ 956165 w 1565722"/>
                <a:gd name="connsiteY57" fmla="*/ 28831 h 1748546"/>
                <a:gd name="connsiteX58" fmla="*/ 1092396 w 1565722"/>
                <a:gd name="connsiteY58" fmla="*/ 3963 h 1748546"/>
                <a:gd name="connsiteX59" fmla="*/ 1132432 w 1565722"/>
                <a:gd name="connsiteY59" fmla="*/ 0 h 1748546"/>
                <a:gd name="connsiteX60" fmla="*/ 1187089 w 1565722"/>
                <a:gd name="connsiteY60" fmla="*/ 0 h 1748546"/>
                <a:gd name="connsiteX61" fmla="*/ 1191735 w 1565722"/>
                <a:gd name="connsiteY61" fmla="*/ 1093 h 1748546"/>
                <a:gd name="connsiteX62" fmla="*/ 1241199 w 1565722"/>
                <a:gd name="connsiteY62" fmla="*/ 6832 h 1748546"/>
                <a:gd name="connsiteX63" fmla="*/ 1441789 w 1565722"/>
                <a:gd name="connsiteY63" fmla="*/ 104394 h 1748546"/>
                <a:gd name="connsiteX64" fmla="*/ 1559574 w 1565722"/>
                <a:gd name="connsiteY64" fmla="*/ 312363 h 1748546"/>
                <a:gd name="connsiteX65" fmla="*/ 1565723 w 1565722"/>
                <a:gd name="connsiteY65" fmla="*/ 353902 h 1748546"/>
                <a:gd name="connsiteX66" fmla="*/ 770059 w 1565722"/>
                <a:gd name="connsiteY66" fmla="*/ 653557 h 1748546"/>
                <a:gd name="connsiteX67" fmla="*/ 769375 w 1565722"/>
                <a:gd name="connsiteY67" fmla="*/ 651371 h 1748546"/>
                <a:gd name="connsiteX68" fmla="*/ 765276 w 1565722"/>
                <a:gd name="connsiteY68" fmla="*/ 647818 h 1748546"/>
                <a:gd name="connsiteX69" fmla="*/ 720868 w 1565722"/>
                <a:gd name="connsiteY69" fmla="*/ 624589 h 1748546"/>
                <a:gd name="connsiteX70" fmla="*/ 608138 w 1565722"/>
                <a:gd name="connsiteY70" fmla="*/ 600130 h 1748546"/>
                <a:gd name="connsiteX71" fmla="*/ 605542 w 1565722"/>
                <a:gd name="connsiteY71" fmla="*/ 669954 h 1748546"/>
                <a:gd name="connsiteX72" fmla="*/ 612374 w 1565722"/>
                <a:gd name="connsiteY72" fmla="*/ 664215 h 1748546"/>
                <a:gd name="connsiteX73" fmla="*/ 683565 w 1565722"/>
                <a:gd name="connsiteY73" fmla="*/ 638800 h 1748546"/>
                <a:gd name="connsiteX74" fmla="*/ 741227 w 1565722"/>
                <a:gd name="connsiteY74" fmla="*/ 648501 h 1748546"/>
                <a:gd name="connsiteX75" fmla="*/ 770059 w 1565722"/>
                <a:gd name="connsiteY75" fmla="*/ 653557 h 174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65722" h="1748546">
                  <a:moveTo>
                    <a:pt x="1565723" y="353902"/>
                  </a:moveTo>
                  <a:cubicBezTo>
                    <a:pt x="1565723" y="367156"/>
                    <a:pt x="1565723" y="380274"/>
                    <a:pt x="1565723" y="393528"/>
                  </a:cubicBezTo>
                  <a:cubicBezTo>
                    <a:pt x="1565313" y="395304"/>
                    <a:pt x="1564766" y="396944"/>
                    <a:pt x="1564630" y="398720"/>
                  </a:cubicBezTo>
                  <a:cubicBezTo>
                    <a:pt x="1559301" y="462669"/>
                    <a:pt x="1534705" y="518828"/>
                    <a:pt x="1494669" y="568429"/>
                  </a:cubicBezTo>
                  <a:cubicBezTo>
                    <a:pt x="1459689" y="611745"/>
                    <a:pt x="1418697" y="649458"/>
                    <a:pt x="1377021" y="686214"/>
                  </a:cubicBezTo>
                  <a:cubicBezTo>
                    <a:pt x="1353245" y="707121"/>
                    <a:pt x="1329060" y="727480"/>
                    <a:pt x="1305557" y="748660"/>
                  </a:cubicBezTo>
                  <a:cubicBezTo>
                    <a:pt x="1285471" y="766833"/>
                    <a:pt x="1279595" y="787876"/>
                    <a:pt x="1290390" y="814384"/>
                  </a:cubicBezTo>
                  <a:cubicBezTo>
                    <a:pt x="1308427" y="858519"/>
                    <a:pt x="1313482" y="904978"/>
                    <a:pt x="1307880" y="952392"/>
                  </a:cubicBezTo>
                  <a:cubicBezTo>
                    <a:pt x="1302278" y="999807"/>
                    <a:pt x="1287111" y="1044215"/>
                    <a:pt x="1264428" y="1085891"/>
                  </a:cubicBezTo>
                  <a:cubicBezTo>
                    <a:pt x="1225075" y="1158038"/>
                    <a:pt x="1181623" y="1227862"/>
                    <a:pt x="1135029" y="1295499"/>
                  </a:cubicBezTo>
                  <a:cubicBezTo>
                    <a:pt x="1074086" y="1383907"/>
                    <a:pt x="1004946" y="1465208"/>
                    <a:pt x="924737" y="1536945"/>
                  </a:cubicBezTo>
                  <a:cubicBezTo>
                    <a:pt x="865844" y="1589689"/>
                    <a:pt x="803536" y="1638333"/>
                    <a:pt x="741501" y="1687251"/>
                  </a:cubicBezTo>
                  <a:cubicBezTo>
                    <a:pt x="678645" y="1736852"/>
                    <a:pt x="607865" y="1755709"/>
                    <a:pt x="528476" y="1746144"/>
                  </a:cubicBezTo>
                  <a:cubicBezTo>
                    <a:pt x="480242" y="1740268"/>
                    <a:pt x="440479" y="1720045"/>
                    <a:pt x="409461" y="1682605"/>
                  </a:cubicBezTo>
                  <a:cubicBezTo>
                    <a:pt x="389375" y="1658420"/>
                    <a:pt x="371748" y="1632458"/>
                    <a:pt x="356444" y="1604856"/>
                  </a:cubicBezTo>
                  <a:cubicBezTo>
                    <a:pt x="354531" y="1601303"/>
                    <a:pt x="352482" y="1597887"/>
                    <a:pt x="349749" y="1593378"/>
                  </a:cubicBezTo>
                  <a:cubicBezTo>
                    <a:pt x="348929" y="1596384"/>
                    <a:pt x="348519" y="1598161"/>
                    <a:pt x="348109" y="1599800"/>
                  </a:cubicBezTo>
                  <a:cubicBezTo>
                    <a:pt x="335402" y="1650084"/>
                    <a:pt x="305750" y="1684791"/>
                    <a:pt x="255466" y="1699822"/>
                  </a:cubicBezTo>
                  <a:cubicBezTo>
                    <a:pt x="228001" y="1708021"/>
                    <a:pt x="201493" y="1704195"/>
                    <a:pt x="176214" y="1690667"/>
                  </a:cubicBezTo>
                  <a:cubicBezTo>
                    <a:pt x="151209" y="1677276"/>
                    <a:pt x="143010" y="1655550"/>
                    <a:pt x="145470" y="1628905"/>
                  </a:cubicBezTo>
                  <a:cubicBezTo>
                    <a:pt x="146836" y="1613465"/>
                    <a:pt x="149706" y="1598024"/>
                    <a:pt x="151892" y="1582583"/>
                  </a:cubicBezTo>
                  <a:cubicBezTo>
                    <a:pt x="151755" y="1582583"/>
                    <a:pt x="151619" y="1582310"/>
                    <a:pt x="151482" y="1582310"/>
                  </a:cubicBezTo>
                  <a:cubicBezTo>
                    <a:pt x="150526" y="1582174"/>
                    <a:pt x="149706" y="1581900"/>
                    <a:pt x="148749" y="1581900"/>
                  </a:cubicBezTo>
                  <a:cubicBezTo>
                    <a:pt x="107074" y="1577528"/>
                    <a:pt x="78789" y="1554435"/>
                    <a:pt x="61162" y="1517542"/>
                  </a:cubicBezTo>
                  <a:cubicBezTo>
                    <a:pt x="54466" y="1503468"/>
                    <a:pt x="49001" y="1488574"/>
                    <a:pt x="44082" y="1473680"/>
                  </a:cubicBezTo>
                  <a:cubicBezTo>
                    <a:pt x="26865" y="1422030"/>
                    <a:pt x="10331" y="1370242"/>
                    <a:pt x="1723" y="1316406"/>
                  </a:cubicBezTo>
                  <a:cubicBezTo>
                    <a:pt x="-6612" y="1264209"/>
                    <a:pt x="15524" y="1221030"/>
                    <a:pt x="63212" y="1198211"/>
                  </a:cubicBezTo>
                  <a:cubicBezTo>
                    <a:pt x="91633" y="1184546"/>
                    <a:pt x="121831" y="1180720"/>
                    <a:pt x="152985" y="1182497"/>
                  </a:cubicBezTo>
                  <a:cubicBezTo>
                    <a:pt x="157494" y="1182770"/>
                    <a:pt x="159407" y="1181950"/>
                    <a:pt x="160090" y="1177168"/>
                  </a:cubicBezTo>
                  <a:cubicBezTo>
                    <a:pt x="161320" y="1167876"/>
                    <a:pt x="163506" y="1158858"/>
                    <a:pt x="165146" y="1149703"/>
                  </a:cubicBezTo>
                  <a:cubicBezTo>
                    <a:pt x="169655" y="1123741"/>
                    <a:pt x="175941" y="1098462"/>
                    <a:pt x="190562" y="1076053"/>
                  </a:cubicBezTo>
                  <a:cubicBezTo>
                    <a:pt x="208598" y="1048315"/>
                    <a:pt x="232647" y="1029458"/>
                    <a:pt x="266944" y="1027272"/>
                  </a:cubicBezTo>
                  <a:cubicBezTo>
                    <a:pt x="299465" y="1025222"/>
                    <a:pt x="326520" y="1038340"/>
                    <a:pt x="347973" y="1061296"/>
                  </a:cubicBezTo>
                  <a:cubicBezTo>
                    <a:pt x="364506" y="1079059"/>
                    <a:pt x="378717" y="1098872"/>
                    <a:pt x="392928" y="1118685"/>
                  </a:cubicBezTo>
                  <a:cubicBezTo>
                    <a:pt x="419026" y="1154895"/>
                    <a:pt x="444305" y="1191652"/>
                    <a:pt x="469857" y="1228135"/>
                  </a:cubicBezTo>
                  <a:cubicBezTo>
                    <a:pt x="471360" y="1230185"/>
                    <a:pt x="473000" y="1232098"/>
                    <a:pt x="475459" y="1235240"/>
                  </a:cubicBezTo>
                  <a:cubicBezTo>
                    <a:pt x="476006" y="1232098"/>
                    <a:pt x="476279" y="1230595"/>
                    <a:pt x="476552" y="1229092"/>
                  </a:cubicBezTo>
                  <a:cubicBezTo>
                    <a:pt x="483794" y="1169926"/>
                    <a:pt x="501421" y="1114039"/>
                    <a:pt x="529433" y="1061432"/>
                  </a:cubicBezTo>
                  <a:cubicBezTo>
                    <a:pt x="562910" y="998850"/>
                    <a:pt x="608002" y="945560"/>
                    <a:pt x="658696" y="896506"/>
                  </a:cubicBezTo>
                  <a:cubicBezTo>
                    <a:pt x="664435" y="890904"/>
                    <a:pt x="665665" y="886121"/>
                    <a:pt x="661155" y="879152"/>
                  </a:cubicBezTo>
                  <a:cubicBezTo>
                    <a:pt x="656509" y="879836"/>
                    <a:pt x="651590" y="880519"/>
                    <a:pt x="646671" y="881065"/>
                  </a:cubicBezTo>
                  <a:cubicBezTo>
                    <a:pt x="615790" y="884891"/>
                    <a:pt x="584773" y="888307"/>
                    <a:pt x="554985" y="898555"/>
                  </a:cubicBezTo>
                  <a:cubicBezTo>
                    <a:pt x="538041" y="904431"/>
                    <a:pt x="520141" y="905798"/>
                    <a:pt x="502378" y="902928"/>
                  </a:cubicBezTo>
                  <a:cubicBezTo>
                    <a:pt x="468217" y="897462"/>
                    <a:pt x="444168" y="879426"/>
                    <a:pt x="433510" y="845675"/>
                  </a:cubicBezTo>
                  <a:cubicBezTo>
                    <a:pt x="428865" y="831055"/>
                    <a:pt x="428045" y="815887"/>
                    <a:pt x="431187" y="801130"/>
                  </a:cubicBezTo>
                  <a:cubicBezTo>
                    <a:pt x="435560" y="780497"/>
                    <a:pt x="441026" y="760001"/>
                    <a:pt x="446628" y="739641"/>
                  </a:cubicBezTo>
                  <a:cubicBezTo>
                    <a:pt x="466988" y="665991"/>
                    <a:pt x="489943" y="593025"/>
                    <a:pt x="515905" y="521151"/>
                  </a:cubicBezTo>
                  <a:cubicBezTo>
                    <a:pt x="524924" y="496282"/>
                    <a:pt x="541594" y="479202"/>
                    <a:pt x="566053" y="469637"/>
                  </a:cubicBezTo>
                  <a:cubicBezTo>
                    <a:pt x="583953" y="462669"/>
                    <a:pt x="602536" y="460346"/>
                    <a:pt x="621529" y="460209"/>
                  </a:cubicBezTo>
                  <a:cubicBezTo>
                    <a:pt x="637926" y="460072"/>
                    <a:pt x="654323" y="459799"/>
                    <a:pt x="670720" y="459253"/>
                  </a:cubicBezTo>
                  <a:cubicBezTo>
                    <a:pt x="687117" y="458569"/>
                    <a:pt x="698185" y="450234"/>
                    <a:pt x="703104" y="434657"/>
                  </a:cubicBezTo>
                  <a:cubicBezTo>
                    <a:pt x="707204" y="421676"/>
                    <a:pt x="709936" y="408285"/>
                    <a:pt x="714309" y="395304"/>
                  </a:cubicBezTo>
                  <a:cubicBezTo>
                    <a:pt x="716632" y="388336"/>
                    <a:pt x="719638" y="380820"/>
                    <a:pt x="724557" y="375765"/>
                  </a:cubicBezTo>
                  <a:cubicBezTo>
                    <a:pt x="738904" y="361007"/>
                    <a:pt x="749016" y="343517"/>
                    <a:pt x="759811" y="326437"/>
                  </a:cubicBezTo>
                  <a:cubicBezTo>
                    <a:pt x="766369" y="316052"/>
                    <a:pt x="769512" y="304848"/>
                    <a:pt x="769375" y="292140"/>
                  </a:cubicBezTo>
                  <a:cubicBezTo>
                    <a:pt x="769239" y="279979"/>
                    <a:pt x="770332" y="267544"/>
                    <a:pt x="772655" y="255520"/>
                  </a:cubicBezTo>
                  <a:cubicBezTo>
                    <a:pt x="785363" y="188019"/>
                    <a:pt x="818293" y="131313"/>
                    <a:pt x="866801" y="83351"/>
                  </a:cubicBezTo>
                  <a:cubicBezTo>
                    <a:pt x="892216" y="58209"/>
                    <a:pt x="921184" y="37850"/>
                    <a:pt x="956165" y="28831"/>
                  </a:cubicBezTo>
                  <a:cubicBezTo>
                    <a:pt x="1000846" y="17217"/>
                    <a:pt x="1046348" y="8745"/>
                    <a:pt x="1092396" y="3963"/>
                  </a:cubicBezTo>
                  <a:cubicBezTo>
                    <a:pt x="1105651" y="2596"/>
                    <a:pt x="1119041" y="1366"/>
                    <a:pt x="1132432" y="0"/>
                  </a:cubicBezTo>
                  <a:cubicBezTo>
                    <a:pt x="1150606" y="0"/>
                    <a:pt x="1168916" y="0"/>
                    <a:pt x="1187089" y="0"/>
                  </a:cubicBezTo>
                  <a:cubicBezTo>
                    <a:pt x="1188592" y="410"/>
                    <a:pt x="1190095" y="820"/>
                    <a:pt x="1191735" y="1093"/>
                  </a:cubicBezTo>
                  <a:cubicBezTo>
                    <a:pt x="1208268" y="3006"/>
                    <a:pt x="1224802" y="4099"/>
                    <a:pt x="1241199" y="6832"/>
                  </a:cubicBezTo>
                  <a:cubicBezTo>
                    <a:pt x="1317445" y="19950"/>
                    <a:pt x="1385356" y="50421"/>
                    <a:pt x="1441789" y="104394"/>
                  </a:cubicBezTo>
                  <a:cubicBezTo>
                    <a:pt x="1501775" y="161920"/>
                    <a:pt x="1542767" y="230378"/>
                    <a:pt x="1559574" y="312363"/>
                  </a:cubicBezTo>
                  <a:cubicBezTo>
                    <a:pt x="1562307" y="326027"/>
                    <a:pt x="1563673" y="339964"/>
                    <a:pt x="1565723" y="353902"/>
                  </a:cubicBezTo>
                  <a:close/>
                  <a:moveTo>
                    <a:pt x="770059" y="653557"/>
                  </a:moveTo>
                  <a:cubicBezTo>
                    <a:pt x="769649" y="652191"/>
                    <a:pt x="769649" y="651644"/>
                    <a:pt x="769375" y="651371"/>
                  </a:cubicBezTo>
                  <a:cubicBezTo>
                    <a:pt x="768009" y="650141"/>
                    <a:pt x="766643" y="648911"/>
                    <a:pt x="765276" y="647818"/>
                  </a:cubicBezTo>
                  <a:cubicBezTo>
                    <a:pt x="752022" y="637160"/>
                    <a:pt x="737401" y="628415"/>
                    <a:pt x="720868" y="624589"/>
                  </a:cubicBezTo>
                  <a:cubicBezTo>
                    <a:pt x="683565" y="615844"/>
                    <a:pt x="646125" y="608192"/>
                    <a:pt x="608138" y="600130"/>
                  </a:cubicBezTo>
                  <a:cubicBezTo>
                    <a:pt x="607319" y="623223"/>
                    <a:pt x="606362" y="645905"/>
                    <a:pt x="605542" y="669954"/>
                  </a:cubicBezTo>
                  <a:cubicBezTo>
                    <a:pt x="608548" y="667358"/>
                    <a:pt x="610461" y="665855"/>
                    <a:pt x="612374" y="664215"/>
                  </a:cubicBezTo>
                  <a:cubicBezTo>
                    <a:pt x="632734" y="646178"/>
                    <a:pt x="656509" y="636613"/>
                    <a:pt x="683565" y="638800"/>
                  </a:cubicBezTo>
                  <a:cubicBezTo>
                    <a:pt x="702968" y="640439"/>
                    <a:pt x="721961" y="645085"/>
                    <a:pt x="741227" y="648501"/>
                  </a:cubicBezTo>
                  <a:cubicBezTo>
                    <a:pt x="750656" y="650004"/>
                    <a:pt x="760084" y="651781"/>
                    <a:pt x="770059" y="653557"/>
                  </a:cubicBezTo>
                  <a:close/>
                </a:path>
              </a:pathLst>
            </a:custGeom>
            <a:solidFill>
              <a:schemeClr val="bg1"/>
            </a:solidFill>
            <a:ln w="1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16439C-DAC6-4EFB-A83E-BB541FC40BF9}"/>
              </a:ext>
            </a:extLst>
          </p:cNvPr>
          <p:cNvGrpSpPr/>
          <p:nvPr/>
        </p:nvGrpSpPr>
        <p:grpSpPr>
          <a:xfrm>
            <a:off x="71336" y="2461074"/>
            <a:ext cx="5437384" cy="2987474"/>
            <a:chOff x="-548507" y="477868"/>
            <a:chExt cx="11570449" cy="635717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2046313-5554-405A-AED5-D34306C8313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1AF11-92A1-4BDF-A552-18E03CF5079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F2DB21A-E1C7-4404-B265-5F96C7A45B7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46738B1-4EB3-4B5C-A192-614A43828C9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70A925-08C5-48AB-878C-57A3C684B81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EBC5D56-5B47-4201-9EE7-62FDB7553F5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F8EA67F-F049-40D5-8E25-15C9DACE358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ED444498-24A6-41E9-AE19-ED58BBD3269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BDDBB77-2517-403F-A71B-ABB9DA62420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814CFC9-18FD-488D-A477-C8C88C8A819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BB226B3-4804-4EE6-9282-6BA41AC611E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85DEBC1-867A-4F1C-890B-E0A0B8F416A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DB88146-9A42-486A-A5C7-21C440A3322C}"/>
              </a:ext>
            </a:extLst>
          </p:cNvPr>
          <p:cNvGrpSpPr/>
          <p:nvPr/>
        </p:nvGrpSpPr>
        <p:grpSpPr>
          <a:xfrm>
            <a:off x="5649075" y="1759547"/>
            <a:ext cx="2183365" cy="3973321"/>
            <a:chOff x="5455865" y="1212633"/>
            <a:chExt cx="2435815" cy="4432734"/>
          </a:xfrm>
        </p:grpSpPr>
        <p:grpSp>
          <p:nvGrpSpPr>
            <p:cNvPr id="16" name="Group 3">
              <a:extLst>
                <a:ext uri="{FF2B5EF4-FFF2-40B4-BE49-F238E27FC236}">
                  <a16:creationId xmlns:a16="http://schemas.microsoft.com/office/drawing/2014/main" id="{606C27E5-4B1D-4C5C-9B81-55025FB073AD}"/>
                </a:ext>
              </a:extLst>
            </p:cNvPr>
            <p:cNvGrpSpPr/>
            <p:nvPr/>
          </p:nvGrpSpPr>
          <p:grpSpPr>
            <a:xfrm>
              <a:off x="5455865" y="1212633"/>
              <a:ext cx="2435815" cy="4432734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3D53372C-1BB5-4A1C-BC5C-BCFF66CCD3C7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84D97B7-E26C-4163-B51F-54FA11D6172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ACB1C04-0B16-4BF1-8A3C-D725BD4666B3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10C0678-AE69-4A31-A083-AAC4C199BD76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id="{7A5EA88A-75A5-433E-AD43-497E5E4EF31E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950B212-A12B-48A7-8B83-088BF95E074C}"/>
                </a:ext>
              </a:extLst>
            </p:cNvPr>
            <p:cNvGrpSpPr/>
            <p:nvPr/>
          </p:nvGrpSpPr>
          <p:grpSpPr>
            <a:xfrm>
              <a:off x="5595106" y="1437829"/>
              <a:ext cx="2138888" cy="3707357"/>
              <a:chOff x="798750" y="1998011"/>
              <a:chExt cx="3892674" cy="2552331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4C37339-C145-418A-B664-A778624FDFEB}"/>
                  </a:ext>
                </a:extLst>
              </p:cNvPr>
              <p:cNvSpPr/>
              <p:nvPr/>
            </p:nvSpPr>
            <p:spPr>
              <a:xfrm>
                <a:off x="798750" y="2158962"/>
                <a:ext cx="3892673" cy="2378856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91BB370-E404-4236-B429-55E5FF75CD4B}"/>
                  </a:ext>
                </a:extLst>
              </p:cNvPr>
              <p:cNvSpPr/>
              <p:nvPr/>
            </p:nvSpPr>
            <p:spPr>
              <a:xfrm>
                <a:off x="2116621" y="1998011"/>
                <a:ext cx="2574803" cy="2552331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EB52CA3-2F55-47FA-92FF-776B6577D511}"/>
              </a:ext>
            </a:extLst>
          </p:cNvPr>
          <p:cNvGrpSpPr/>
          <p:nvPr/>
        </p:nvGrpSpPr>
        <p:grpSpPr>
          <a:xfrm>
            <a:off x="8243535" y="3887184"/>
            <a:ext cx="3556669" cy="3041459"/>
            <a:chOff x="9673800" y="2338909"/>
            <a:chExt cx="2259871" cy="193251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D4FE602-8CE2-490E-BCE5-F62EDF232B4E}"/>
                </a:ext>
              </a:extLst>
            </p:cNvPr>
            <p:cNvGrpSpPr/>
            <p:nvPr/>
          </p:nvGrpSpPr>
          <p:grpSpPr>
            <a:xfrm rot="1587316">
              <a:off x="10645911" y="2338909"/>
              <a:ext cx="984430" cy="1457238"/>
              <a:chOff x="6477000" y="3016250"/>
              <a:chExt cx="1328738" cy="1966913"/>
            </a:xfrm>
          </p:grpSpPr>
          <p:sp>
            <p:nvSpPr>
              <p:cNvPr id="52" name="Freeform 21">
                <a:extLst>
                  <a:ext uri="{FF2B5EF4-FFF2-40B4-BE49-F238E27FC236}">
                    <a16:creationId xmlns:a16="http://schemas.microsoft.com/office/drawing/2014/main" id="{CF2C24E2-4F18-4851-8DEA-8CD3B19F0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7000" y="3162300"/>
                <a:ext cx="1328738" cy="1820863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22">
                <a:extLst>
                  <a:ext uri="{FF2B5EF4-FFF2-40B4-BE49-F238E27FC236}">
                    <a16:creationId xmlns:a16="http://schemas.microsoft.com/office/drawing/2014/main" id="{7CE89267-5966-42D8-A2B7-76CC3AAAC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7650" y="3302000"/>
                <a:ext cx="1087438" cy="15049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C3CAAC80-D6DF-4E3C-A074-6C8178F5B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300" y="3294062"/>
                <a:ext cx="1101725" cy="1520825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10A57A07-9B5B-4727-A955-A7CEFCE28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3609975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25">
                <a:extLst>
                  <a:ext uri="{FF2B5EF4-FFF2-40B4-BE49-F238E27FC236}">
                    <a16:creationId xmlns:a16="http://schemas.microsoft.com/office/drawing/2014/main" id="{AD8F39E4-04EA-434F-89B7-EB667D560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3609975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6">
                <a:extLst>
                  <a:ext uri="{FF2B5EF4-FFF2-40B4-BE49-F238E27FC236}">
                    <a16:creationId xmlns:a16="http://schemas.microsoft.com/office/drawing/2014/main" id="{DADEE7C8-3E4C-4712-B4DB-C1F3EF541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3586163"/>
                <a:ext cx="755650" cy="46038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2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7">
                <a:extLst>
                  <a:ext uri="{FF2B5EF4-FFF2-40B4-BE49-F238E27FC236}">
                    <a16:creationId xmlns:a16="http://schemas.microsoft.com/office/drawing/2014/main" id="{3DC98280-FBE7-498C-BDE9-FDB6E9B54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3759200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id="{8ABA81C9-68EE-465C-9CB2-C248305DF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3759200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9">
                <a:extLst>
                  <a:ext uri="{FF2B5EF4-FFF2-40B4-BE49-F238E27FC236}">
                    <a16:creationId xmlns:a16="http://schemas.microsoft.com/office/drawing/2014/main" id="{4544A59F-86DA-453F-A09B-9BDDAB2FF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3736975"/>
                <a:ext cx="884238" cy="44450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10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0">
                <a:extLst>
                  <a:ext uri="{FF2B5EF4-FFF2-40B4-BE49-F238E27FC236}">
                    <a16:creationId xmlns:a16="http://schemas.microsoft.com/office/drawing/2014/main" id="{2BC0418E-F584-4D91-9D79-79F813C2F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3913188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31">
                <a:extLst>
                  <a:ext uri="{FF2B5EF4-FFF2-40B4-BE49-F238E27FC236}">
                    <a16:creationId xmlns:a16="http://schemas.microsoft.com/office/drawing/2014/main" id="{F9C27DAA-31E8-4C68-B268-13FA8F331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3913188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>
                <a:extLst>
                  <a:ext uri="{FF2B5EF4-FFF2-40B4-BE49-F238E27FC236}">
                    <a16:creationId xmlns:a16="http://schemas.microsoft.com/office/drawing/2014/main" id="{F667D5F6-63E5-4FFE-AD20-42F803D55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3890963"/>
                <a:ext cx="755650" cy="44450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10"/>
                      <a:pt x="201" y="6"/>
                    </a:cubicBezTo>
                    <a:cubicBezTo>
                      <a:pt x="201" y="3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3">
                <a:extLst>
                  <a:ext uri="{FF2B5EF4-FFF2-40B4-BE49-F238E27FC236}">
                    <a16:creationId xmlns:a16="http://schemas.microsoft.com/office/drawing/2014/main" id="{5DB4E556-4F72-4A96-8367-47A3A2845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4067175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34">
                <a:extLst>
                  <a:ext uri="{FF2B5EF4-FFF2-40B4-BE49-F238E27FC236}">
                    <a16:creationId xmlns:a16="http://schemas.microsoft.com/office/drawing/2014/main" id="{89D49B34-9C4C-49C1-A38E-B92FE43C5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4067175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5">
                <a:extLst>
                  <a:ext uri="{FF2B5EF4-FFF2-40B4-BE49-F238E27FC236}">
                    <a16:creationId xmlns:a16="http://schemas.microsoft.com/office/drawing/2014/main" id="{AA7CD02A-CA08-40A8-9382-E0A093488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4044950"/>
                <a:ext cx="884238" cy="44450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9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6">
                <a:extLst>
                  <a:ext uri="{FF2B5EF4-FFF2-40B4-BE49-F238E27FC236}">
                    <a16:creationId xmlns:a16="http://schemas.microsoft.com/office/drawing/2014/main" id="{2FFCBF0D-1902-479C-A72B-DC6449DDE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4221163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37">
                <a:extLst>
                  <a:ext uri="{FF2B5EF4-FFF2-40B4-BE49-F238E27FC236}">
                    <a16:creationId xmlns:a16="http://schemas.microsoft.com/office/drawing/2014/main" id="{6A4A9298-4484-4353-91D4-84282B7BC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4221163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8">
                <a:extLst>
                  <a:ext uri="{FF2B5EF4-FFF2-40B4-BE49-F238E27FC236}">
                    <a16:creationId xmlns:a16="http://schemas.microsoft.com/office/drawing/2014/main" id="{0CFBF1AF-A98C-45B2-84E7-A412A6EB8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4198938"/>
                <a:ext cx="755650" cy="44450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2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9">
                <a:extLst>
                  <a:ext uri="{FF2B5EF4-FFF2-40B4-BE49-F238E27FC236}">
                    <a16:creationId xmlns:a16="http://schemas.microsoft.com/office/drawing/2014/main" id="{E2C825DB-850B-4847-B07D-6132A7EF1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4525963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40">
                <a:extLst>
                  <a:ext uri="{FF2B5EF4-FFF2-40B4-BE49-F238E27FC236}">
                    <a16:creationId xmlns:a16="http://schemas.microsoft.com/office/drawing/2014/main" id="{8E28C359-985C-4D7A-B0DB-D4FDA96AC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4525963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ADAD04CA-FD13-49FF-8AD9-1EA8E4D1E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4502150"/>
                <a:ext cx="755650" cy="46038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3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2">
                <a:extLst>
                  <a:ext uri="{FF2B5EF4-FFF2-40B4-BE49-F238E27FC236}">
                    <a16:creationId xmlns:a16="http://schemas.microsoft.com/office/drawing/2014/main" id="{8FB70BB3-31BC-40F4-9F5E-F67E06821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4371975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43">
                <a:extLst>
                  <a:ext uri="{FF2B5EF4-FFF2-40B4-BE49-F238E27FC236}">
                    <a16:creationId xmlns:a16="http://schemas.microsoft.com/office/drawing/2014/main" id="{042231DF-DAA5-439C-8AC2-77053D26CC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4371975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44">
                <a:extLst>
                  <a:ext uri="{FF2B5EF4-FFF2-40B4-BE49-F238E27FC236}">
                    <a16:creationId xmlns:a16="http://schemas.microsoft.com/office/drawing/2014/main" id="{AAEF4EF0-8236-4122-9A08-108DC2072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4348163"/>
                <a:ext cx="884238" cy="46038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10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45">
                <a:extLst>
                  <a:ext uri="{FF2B5EF4-FFF2-40B4-BE49-F238E27FC236}">
                    <a16:creationId xmlns:a16="http://schemas.microsoft.com/office/drawing/2014/main" id="{EED94183-141E-4DA4-87FB-3433278C3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8950" y="3200400"/>
                <a:ext cx="604838" cy="184150"/>
              </a:xfrm>
              <a:custGeom>
                <a:avLst/>
                <a:gdLst>
                  <a:gd name="T0" fmla="*/ 161 w 161"/>
                  <a:gd name="T1" fmla="*/ 36 h 49"/>
                  <a:gd name="T2" fmla="*/ 126 w 161"/>
                  <a:gd name="T3" fmla="*/ 0 h 49"/>
                  <a:gd name="T4" fmla="*/ 36 w 161"/>
                  <a:gd name="T5" fmla="*/ 0 h 49"/>
                  <a:gd name="T6" fmla="*/ 0 w 161"/>
                  <a:gd name="T7" fmla="*/ 36 h 49"/>
                  <a:gd name="T8" fmla="*/ 0 w 161"/>
                  <a:gd name="T9" fmla="*/ 36 h 49"/>
                  <a:gd name="T10" fmla="*/ 13 w 161"/>
                  <a:gd name="T11" fmla="*/ 49 h 49"/>
                  <a:gd name="T12" fmla="*/ 148 w 161"/>
                  <a:gd name="T13" fmla="*/ 49 h 49"/>
                  <a:gd name="T14" fmla="*/ 161 w 161"/>
                  <a:gd name="T15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49">
                    <a:moveTo>
                      <a:pt x="161" y="36"/>
                    </a:moveTo>
                    <a:cubicBezTo>
                      <a:pt x="161" y="16"/>
                      <a:pt x="146" y="0"/>
                      <a:pt x="12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3"/>
                      <a:pt x="6" y="49"/>
                      <a:pt x="13" y="49"/>
                    </a:cubicBezTo>
                    <a:cubicBezTo>
                      <a:pt x="148" y="49"/>
                      <a:pt x="148" y="49"/>
                      <a:pt x="148" y="49"/>
                    </a:cubicBezTo>
                    <a:cubicBezTo>
                      <a:pt x="155" y="49"/>
                      <a:pt x="161" y="43"/>
                      <a:pt x="161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46">
                <a:extLst>
                  <a:ext uri="{FF2B5EF4-FFF2-40B4-BE49-F238E27FC236}">
                    <a16:creationId xmlns:a16="http://schemas.microsoft.com/office/drawing/2014/main" id="{BEA4E6E7-A743-4501-9D33-809B0DF98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763" y="3016250"/>
                <a:ext cx="304800" cy="303213"/>
              </a:xfrm>
              <a:custGeom>
                <a:avLst/>
                <a:gdLst>
                  <a:gd name="T0" fmla="*/ 41 w 81"/>
                  <a:gd name="T1" fmla="*/ 0 h 81"/>
                  <a:gd name="T2" fmla="*/ 0 w 81"/>
                  <a:gd name="T3" fmla="*/ 40 h 81"/>
                  <a:gd name="T4" fmla="*/ 41 w 81"/>
                  <a:gd name="T5" fmla="*/ 81 h 81"/>
                  <a:gd name="T6" fmla="*/ 81 w 81"/>
                  <a:gd name="T7" fmla="*/ 40 h 81"/>
                  <a:gd name="T8" fmla="*/ 41 w 81"/>
                  <a:gd name="T9" fmla="*/ 0 h 81"/>
                  <a:gd name="T10" fmla="*/ 41 w 81"/>
                  <a:gd name="T11" fmla="*/ 69 h 81"/>
                  <a:gd name="T12" fmla="*/ 12 w 81"/>
                  <a:gd name="T13" fmla="*/ 40 h 81"/>
                  <a:gd name="T14" fmla="*/ 41 w 81"/>
                  <a:gd name="T15" fmla="*/ 12 h 81"/>
                  <a:gd name="T16" fmla="*/ 69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3"/>
                      <a:pt x="18" y="81"/>
                      <a:pt x="41" y="81"/>
                    </a:cubicBezTo>
                    <a:cubicBezTo>
                      <a:pt x="63" y="81"/>
                      <a:pt x="81" y="63"/>
                      <a:pt x="81" y="40"/>
                    </a:cubicBezTo>
                    <a:cubicBezTo>
                      <a:pt x="81" y="18"/>
                      <a:pt x="63" y="0"/>
                      <a:pt x="41" y="0"/>
                    </a:cubicBezTo>
                    <a:close/>
                    <a:moveTo>
                      <a:pt x="41" y="69"/>
                    </a:moveTo>
                    <a:cubicBezTo>
                      <a:pt x="25" y="69"/>
                      <a:pt x="12" y="56"/>
                      <a:pt x="12" y="40"/>
                    </a:cubicBezTo>
                    <a:cubicBezTo>
                      <a:pt x="12" y="24"/>
                      <a:pt x="25" y="12"/>
                      <a:pt x="41" y="12"/>
                    </a:cubicBezTo>
                    <a:cubicBezTo>
                      <a:pt x="56" y="12"/>
                      <a:pt x="69" y="24"/>
                      <a:pt x="69" y="40"/>
                    </a:cubicBezTo>
                    <a:cubicBezTo>
                      <a:pt x="69" y="56"/>
                      <a:pt x="56" y="69"/>
                      <a:pt x="41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CB0D153-9869-43EC-98F5-8591E18AD49A}"/>
                </a:ext>
              </a:extLst>
            </p:cNvPr>
            <p:cNvSpPr/>
            <p:nvPr/>
          </p:nvSpPr>
          <p:spPr>
            <a:xfrm rot="578905">
              <a:off x="10865041" y="3448475"/>
              <a:ext cx="694880" cy="177053"/>
            </a:xfrm>
            <a:custGeom>
              <a:avLst/>
              <a:gdLst>
                <a:gd name="connsiteX0" fmla="*/ 58249 w 1098009"/>
                <a:gd name="connsiteY0" fmla="*/ 232663 h 279768"/>
                <a:gd name="connsiteX1" fmla="*/ 125616 w 1098009"/>
                <a:gd name="connsiteY1" fmla="*/ 279768 h 279768"/>
                <a:gd name="connsiteX2" fmla="*/ 0 w 1098009"/>
                <a:gd name="connsiteY2" fmla="*/ 268625 h 279768"/>
                <a:gd name="connsiteX3" fmla="*/ 58249 w 1098009"/>
                <a:gd name="connsiteY3" fmla="*/ 232663 h 279768"/>
                <a:gd name="connsiteX4" fmla="*/ 1066212 w 1098009"/>
                <a:gd name="connsiteY4" fmla="*/ 1186 h 279768"/>
                <a:gd name="connsiteX5" fmla="*/ 1083940 w 1098009"/>
                <a:gd name="connsiteY5" fmla="*/ 11822 h 279768"/>
                <a:gd name="connsiteX6" fmla="*/ 1097110 w 1098009"/>
                <a:gd name="connsiteY6" fmla="*/ 72604 h 279768"/>
                <a:gd name="connsiteX7" fmla="*/ 1087992 w 1098009"/>
                <a:gd name="connsiteY7" fmla="*/ 86280 h 279768"/>
                <a:gd name="connsiteX8" fmla="*/ 348989 w 1098009"/>
                <a:gd name="connsiteY8" fmla="*/ 236208 h 279768"/>
                <a:gd name="connsiteX9" fmla="*/ 317079 w 1098009"/>
                <a:gd name="connsiteY9" fmla="*/ 228104 h 279768"/>
                <a:gd name="connsiteX10" fmla="*/ 248699 w 1098009"/>
                <a:gd name="connsiteY10" fmla="*/ 165296 h 279768"/>
                <a:gd name="connsiteX11" fmla="*/ 1066212 w 1098009"/>
                <a:gd name="connsiteY11" fmla="*/ 1186 h 27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8009" h="279768">
                  <a:moveTo>
                    <a:pt x="58249" y="232663"/>
                  </a:moveTo>
                  <a:cubicBezTo>
                    <a:pt x="82562" y="245832"/>
                    <a:pt x="103836" y="263560"/>
                    <a:pt x="125616" y="279768"/>
                  </a:cubicBezTo>
                  <a:cubicBezTo>
                    <a:pt x="85094" y="276223"/>
                    <a:pt x="44573" y="272677"/>
                    <a:pt x="0" y="268625"/>
                  </a:cubicBezTo>
                  <a:cubicBezTo>
                    <a:pt x="20767" y="255456"/>
                    <a:pt x="39508" y="243806"/>
                    <a:pt x="58249" y="232663"/>
                  </a:cubicBezTo>
                  <a:close/>
                  <a:moveTo>
                    <a:pt x="1066212" y="1186"/>
                  </a:moveTo>
                  <a:cubicBezTo>
                    <a:pt x="1075836" y="-841"/>
                    <a:pt x="1081914" y="-1854"/>
                    <a:pt x="1083940" y="11822"/>
                  </a:cubicBezTo>
                  <a:cubicBezTo>
                    <a:pt x="1086473" y="32083"/>
                    <a:pt x="1091538" y="52850"/>
                    <a:pt x="1097110" y="72604"/>
                  </a:cubicBezTo>
                  <a:cubicBezTo>
                    <a:pt x="1100149" y="83241"/>
                    <a:pt x="1095084" y="84760"/>
                    <a:pt x="1087992" y="86280"/>
                  </a:cubicBezTo>
                  <a:cubicBezTo>
                    <a:pt x="1075836" y="88812"/>
                    <a:pt x="381406" y="229117"/>
                    <a:pt x="348989" y="236208"/>
                  </a:cubicBezTo>
                  <a:cubicBezTo>
                    <a:pt x="336832" y="238740"/>
                    <a:pt x="327208" y="238234"/>
                    <a:pt x="317079" y="228104"/>
                  </a:cubicBezTo>
                  <a:cubicBezTo>
                    <a:pt x="296311" y="206830"/>
                    <a:pt x="273518" y="187583"/>
                    <a:pt x="248699" y="165296"/>
                  </a:cubicBezTo>
                  <a:cubicBezTo>
                    <a:pt x="278583" y="159724"/>
                    <a:pt x="1046458" y="5238"/>
                    <a:pt x="1066212" y="11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42D2E04-A307-4FDF-9D77-EDBEED62F619}"/>
                </a:ext>
              </a:extLst>
            </p:cNvPr>
            <p:cNvSpPr/>
            <p:nvPr/>
          </p:nvSpPr>
          <p:spPr>
            <a:xfrm rot="578905">
              <a:off x="10277642" y="2778787"/>
              <a:ext cx="1473290" cy="1163026"/>
            </a:xfrm>
            <a:custGeom>
              <a:avLst/>
              <a:gdLst>
                <a:gd name="connsiteX0" fmla="*/ 1352938 w 2328005"/>
                <a:gd name="connsiteY0" fmla="*/ 868370 h 1837744"/>
                <a:gd name="connsiteX1" fmla="*/ 1475452 w 2328005"/>
                <a:gd name="connsiteY1" fmla="*/ 875207 h 1837744"/>
                <a:gd name="connsiteX2" fmla="*/ 1492673 w 2328005"/>
                <a:gd name="connsiteY2" fmla="*/ 879766 h 1837744"/>
                <a:gd name="connsiteX3" fmla="*/ 1564091 w 2328005"/>
                <a:gd name="connsiteY3" fmla="*/ 901040 h 1837744"/>
                <a:gd name="connsiteX4" fmla="*/ 1586885 w 2328005"/>
                <a:gd name="connsiteY4" fmla="*/ 904078 h 1837744"/>
                <a:gd name="connsiteX5" fmla="*/ 1724656 w 2328005"/>
                <a:gd name="connsiteY5" fmla="*/ 886857 h 1837744"/>
                <a:gd name="connsiteX6" fmla="*/ 1822413 w 2328005"/>
                <a:gd name="connsiteY6" fmla="*/ 889389 h 1837744"/>
                <a:gd name="connsiteX7" fmla="*/ 1886234 w 2328005"/>
                <a:gd name="connsiteY7" fmla="*/ 930924 h 1837744"/>
                <a:gd name="connsiteX8" fmla="*/ 1917132 w 2328005"/>
                <a:gd name="connsiteY8" fmla="*/ 951691 h 1837744"/>
                <a:gd name="connsiteX9" fmla="*/ 1962718 w 2328005"/>
                <a:gd name="connsiteY9" fmla="*/ 983601 h 1837744"/>
                <a:gd name="connsiteX10" fmla="*/ 1987537 w 2328005"/>
                <a:gd name="connsiteY10" fmla="*/ 1011459 h 1837744"/>
                <a:gd name="connsiteX11" fmla="*/ 1251066 w 2328005"/>
                <a:gd name="connsiteY11" fmla="*/ 1165945 h 1837744"/>
                <a:gd name="connsiteX12" fmla="*/ 1248027 w 2328005"/>
                <a:gd name="connsiteY12" fmla="*/ 1175569 h 1837744"/>
                <a:gd name="connsiteX13" fmla="*/ 1308302 w 2328005"/>
                <a:gd name="connsiteY13" fmla="*/ 1228753 h 1837744"/>
                <a:gd name="connsiteX14" fmla="*/ 1334134 w 2328005"/>
                <a:gd name="connsiteY14" fmla="*/ 1229260 h 1837744"/>
                <a:gd name="connsiteX15" fmla="*/ 2030591 w 2328005"/>
                <a:gd name="connsiteY15" fmla="*/ 1090982 h 1837744"/>
                <a:gd name="connsiteX16" fmla="*/ 2054903 w 2328005"/>
                <a:gd name="connsiteY16" fmla="*/ 1123398 h 1837744"/>
                <a:gd name="connsiteX17" fmla="*/ 2328005 w 2328005"/>
                <a:gd name="connsiteY17" fmla="*/ 1509212 h 1837744"/>
                <a:gd name="connsiteX18" fmla="*/ 1890846 w 2328005"/>
                <a:gd name="connsiteY18" fmla="*/ 1837539 h 1837744"/>
                <a:gd name="connsiteX19" fmla="*/ 1695475 w 2328005"/>
                <a:gd name="connsiteY19" fmla="*/ 1616268 h 1837744"/>
                <a:gd name="connsiteX20" fmla="*/ 1461234 w 2328005"/>
                <a:gd name="connsiteY20" fmla="*/ 1539142 h 1837744"/>
                <a:gd name="connsiteX21" fmla="*/ 1230805 w 2328005"/>
                <a:gd name="connsiteY21" fmla="*/ 1421228 h 1837744"/>
                <a:gd name="connsiteX22" fmla="*/ 1137607 w 2328005"/>
                <a:gd name="connsiteY22" fmla="*/ 1336641 h 1837744"/>
                <a:gd name="connsiteX23" fmla="*/ 1105190 w 2328005"/>
                <a:gd name="connsiteY23" fmla="*/ 1279912 h 1837744"/>
                <a:gd name="connsiteX24" fmla="*/ 1037823 w 2328005"/>
                <a:gd name="connsiteY24" fmla="*/ 1232806 h 1837744"/>
                <a:gd name="connsiteX25" fmla="*/ 1012498 w 2328005"/>
                <a:gd name="connsiteY25" fmla="*/ 1191271 h 1837744"/>
                <a:gd name="connsiteX26" fmla="*/ 1075812 w 2328005"/>
                <a:gd name="connsiteY26" fmla="*/ 1123398 h 1837744"/>
                <a:gd name="connsiteX27" fmla="*/ 1122917 w 2328005"/>
                <a:gd name="connsiteY27" fmla="*/ 1098073 h 1837744"/>
                <a:gd name="connsiteX28" fmla="*/ 1244988 w 2328005"/>
                <a:gd name="connsiteY28" fmla="*/ 938521 h 1837744"/>
                <a:gd name="connsiteX29" fmla="*/ 1313367 w 2328005"/>
                <a:gd name="connsiteY29" fmla="*/ 884831 h 1837744"/>
                <a:gd name="connsiteX30" fmla="*/ 1352938 w 2328005"/>
                <a:gd name="connsiteY30" fmla="*/ 868370 h 1837744"/>
                <a:gd name="connsiteX31" fmla="*/ 624850 w 2328005"/>
                <a:gd name="connsiteY31" fmla="*/ 11 h 1837744"/>
                <a:gd name="connsiteX32" fmla="*/ 651531 w 2328005"/>
                <a:gd name="connsiteY32" fmla="*/ 10872 h 1837744"/>
                <a:gd name="connsiteX33" fmla="*/ 653875 w 2328005"/>
                <a:gd name="connsiteY33" fmla="*/ 74725 h 1837744"/>
                <a:gd name="connsiteX34" fmla="*/ 608687 w 2328005"/>
                <a:gd name="connsiteY34" fmla="*/ 126552 h 1837744"/>
                <a:gd name="connsiteX35" fmla="*/ 694621 w 2328005"/>
                <a:gd name="connsiteY35" fmla="*/ 93416 h 1837744"/>
                <a:gd name="connsiteX36" fmla="*/ 815750 w 2328005"/>
                <a:gd name="connsiteY36" fmla="*/ 59445 h 1837744"/>
                <a:gd name="connsiteX37" fmla="*/ 866339 w 2328005"/>
                <a:gd name="connsiteY37" fmla="*/ 58118 h 1837744"/>
                <a:gd name="connsiteX38" fmla="*/ 895795 w 2328005"/>
                <a:gd name="connsiteY38" fmla="*/ 135900 h 1837744"/>
                <a:gd name="connsiteX39" fmla="*/ 972751 w 2328005"/>
                <a:gd name="connsiteY39" fmla="*/ 117382 h 1837744"/>
                <a:gd name="connsiteX40" fmla="*/ 1013012 w 2328005"/>
                <a:gd name="connsiteY40" fmla="*/ 117174 h 1837744"/>
                <a:gd name="connsiteX41" fmla="*/ 1045375 w 2328005"/>
                <a:gd name="connsiteY41" fmla="*/ 186008 h 1837744"/>
                <a:gd name="connsiteX42" fmla="*/ 994321 w 2328005"/>
                <a:gd name="connsiteY42" fmla="*/ 234130 h 1837744"/>
                <a:gd name="connsiteX43" fmla="*/ 850090 w 2328005"/>
                <a:gd name="connsiteY43" fmla="*/ 312201 h 1837744"/>
                <a:gd name="connsiteX44" fmla="*/ 675866 w 2328005"/>
                <a:gd name="connsiteY44" fmla="*/ 497120 h 1837744"/>
                <a:gd name="connsiteX45" fmla="*/ 655208 w 2328005"/>
                <a:gd name="connsiteY45" fmla="*/ 525927 h 1837744"/>
                <a:gd name="connsiteX46" fmla="*/ 865231 w 2328005"/>
                <a:gd name="connsiteY46" fmla="*/ 421832 h 1837744"/>
                <a:gd name="connsiteX47" fmla="*/ 1021286 w 2328005"/>
                <a:gd name="connsiteY47" fmla="*/ 302101 h 1837744"/>
                <a:gd name="connsiteX48" fmla="*/ 1077606 w 2328005"/>
                <a:gd name="connsiteY48" fmla="*/ 275304 h 1837744"/>
                <a:gd name="connsiteX49" fmla="*/ 1135640 w 2328005"/>
                <a:gd name="connsiteY49" fmla="*/ 294358 h 1837744"/>
                <a:gd name="connsiteX50" fmla="*/ 1128862 w 2328005"/>
                <a:gd name="connsiteY50" fmla="*/ 347158 h 1837744"/>
                <a:gd name="connsiteX51" fmla="*/ 1028813 w 2328005"/>
                <a:gd name="connsiteY51" fmla="*/ 455910 h 1837744"/>
                <a:gd name="connsiteX52" fmla="*/ 800327 w 2328005"/>
                <a:gd name="connsiteY52" fmla="*/ 657068 h 1837744"/>
                <a:gd name="connsiteX53" fmla="*/ 576118 w 2328005"/>
                <a:gd name="connsiteY53" fmla="*/ 875332 h 1837744"/>
                <a:gd name="connsiteX54" fmla="*/ 571369 w 2328005"/>
                <a:gd name="connsiteY54" fmla="*/ 881954 h 1837744"/>
                <a:gd name="connsiteX55" fmla="*/ 583741 w 2328005"/>
                <a:gd name="connsiteY55" fmla="*/ 877289 h 1837744"/>
                <a:gd name="connsiteX56" fmla="*/ 826112 w 2328005"/>
                <a:gd name="connsiteY56" fmla="*/ 723190 h 1837744"/>
                <a:gd name="connsiteX57" fmla="*/ 977646 w 2328005"/>
                <a:gd name="connsiteY57" fmla="*/ 716038 h 1837744"/>
                <a:gd name="connsiteX58" fmla="*/ 1017891 w 2328005"/>
                <a:gd name="connsiteY58" fmla="*/ 749411 h 1837744"/>
                <a:gd name="connsiteX59" fmla="*/ 1013203 w 2328005"/>
                <a:gd name="connsiteY59" fmla="*/ 774126 h 1837744"/>
                <a:gd name="connsiteX60" fmla="*/ 737147 w 2328005"/>
                <a:gd name="connsiteY60" fmla="*/ 957718 h 1837744"/>
                <a:gd name="connsiteX61" fmla="*/ 480939 w 2328005"/>
                <a:gd name="connsiteY61" fmla="*/ 1089859 h 1837744"/>
                <a:gd name="connsiteX62" fmla="*/ 396830 w 2328005"/>
                <a:gd name="connsiteY62" fmla="*/ 1109264 h 1837744"/>
                <a:gd name="connsiteX63" fmla="*/ 287055 w 2328005"/>
                <a:gd name="connsiteY63" fmla="*/ 1125305 h 1837744"/>
                <a:gd name="connsiteX64" fmla="*/ 261671 w 2328005"/>
                <a:gd name="connsiteY64" fmla="*/ 1123646 h 1837744"/>
                <a:gd name="connsiteX65" fmla="*/ 10194 w 2328005"/>
                <a:gd name="connsiteY65" fmla="*/ 676571 h 1837744"/>
                <a:gd name="connsiteX66" fmla="*/ 0 w 2328005"/>
                <a:gd name="connsiteY66" fmla="*/ 657227 h 1837744"/>
                <a:gd name="connsiteX67" fmla="*/ 241867 w 2328005"/>
                <a:gd name="connsiteY67" fmla="*/ 342324 h 1837744"/>
                <a:gd name="connsiteX68" fmla="*/ 494032 w 2328005"/>
                <a:gd name="connsiteY68" fmla="*/ 66894 h 1837744"/>
                <a:gd name="connsiteX69" fmla="*/ 596077 w 2328005"/>
                <a:gd name="connsiteY69" fmla="*/ 5700 h 1837744"/>
                <a:gd name="connsiteX70" fmla="*/ 624850 w 2328005"/>
                <a:gd name="connsiteY70" fmla="*/ 11 h 18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328005" h="1837744">
                  <a:moveTo>
                    <a:pt x="1352938" y="868370"/>
                  </a:moveTo>
                  <a:cubicBezTo>
                    <a:pt x="1392921" y="857827"/>
                    <a:pt x="1434044" y="863810"/>
                    <a:pt x="1475452" y="875207"/>
                  </a:cubicBezTo>
                  <a:lnTo>
                    <a:pt x="1492673" y="879766"/>
                  </a:lnTo>
                  <a:cubicBezTo>
                    <a:pt x="1517492" y="882805"/>
                    <a:pt x="1541298" y="890909"/>
                    <a:pt x="1564091" y="901040"/>
                  </a:cubicBezTo>
                  <a:cubicBezTo>
                    <a:pt x="1571689" y="904079"/>
                    <a:pt x="1578780" y="905092"/>
                    <a:pt x="1586885" y="904078"/>
                  </a:cubicBezTo>
                  <a:cubicBezTo>
                    <a:pt x="1632470" y="896987"/>
                    <a:pt x="1678563" y="890402"/>
                    <a:pt x="1724656" y="886857"/>
                  </a:cubicBezTo>
                  <a:cubicBezTo>
                    <a:pt x="1757580" y="884324"/>
                    <a:pt x="1789997" y="882805"/>
                    <a:pt x="1822413" y="889389"/>
                  </a:cubicBezTo>
                  <a:cubicBezTo>
                    <a:pt x="1848752" y="894961"/>
                    <a:pt x="1871545" y="907118"/>
                    <a:pt x="1886234" y="930924"/>
                  </a:cubicBezTo>
                  <a:cubicBezTo>
                    <a:pt x="1893325" y="942573"/>
                    <a:pt x="1901936" y="949664"/>
                    <a:pt x="1917132" y="951691"/>
                  </a:cubicBezTo>
                  <a:cubicBezTo>
                    <a:pt x="1936886" y="953717"/>
                    <a:pt x="1950561" y="968912"/>
                    <a:pt x="1962718" y="983601"/>
                  </a:cubicBezTo>
                  <a:cubicBezTo>
                    <a:pt x="1970315" y="993225"/>
                    <a:pt x="1978420" y="1002849"/>
                    <a:pt x="1987537" y="1011459"/>
                  </a:cubicBezTo>
                  <a:cubicBezTo>
                    <a:pt x="1982979" y="1023109"/>
                    <a:pt x="1255624" y="1164426"/>
                    <a:pt x="1251066" y="1165945"/>
                  </a:cubicBezTo>
                  <a:cubicBezTo>
                    <a:pt x="1244988" y="1167466"/>
                    <a:pt x="1241948" y="1171011"/>
                    <a:pt x="1248027" y="1175569"/>
                  </a:cubicBezTo>
                  <a:cubicBezTo>
                    <a:pt x="1268793" y="1192284"/>
                    <a:pt x="1286015" y="1213558"/>
                    <a:pt x="1308302" y="1228753"/>
                  </a:cubicBezTo>
                  <a:cubicBezTo>
                    <a:pt x="1316406" y="1234325"/>
                    <a:pt x="1325524" y="1231286"/>
                    <a:pt x="1334134" y="1229260"/>
                  </a:cubicBezTo>
                  <a:lnTo>
                    <a:pt x="2030591" y="1090982"/>
                  </a:lnTo>
                  <a:cubicBezTo>
                    <a:pt x="2043253" y="1098073"/>
                    <a:pt x="2047812" y="1112255"/>
                    <a:pt x="2054903" y="1123398"/>
                  </a:cubicBezTo>
                  <a:cubicBezTo>
                    <a:pt x="2059462" y="1137074"/>
                    <a:pt x="2267775" y="1373801"/>
                    <a:pt x="2328005" y="1509212"/>
                  </a:cubicBezTo>
                  <a:cubicBezTo>
                    <a:pt x="2203872" y="1632333"/>
                    <a:pt x="2050398" y="1700274"/>
                    <a:pt x="1890846" y="1837539"/>
                  </a:cubicBezTo>
                  <a:cubicBezTo>
                    <a:pt x="1882742" y="1844630"/>
                    <a:pt x="1767078" y="1666001"/>
                    <a:pt x="1695475" y="1616268"/>
                  </a:cubicBezTo>
                  <a:cubicBezTo>
                    <a:pt x="1623873" y="1566536"/>
                    <a:pt x="1538679" y="1571649"/>
                    <a:pt x="1461234" y="1539142"/>
                  </a:cubicBezTo>
                  <a:cubicBezTo>
                    <a:pt x="1383789" y="1506636"/>
                    <a:pt x="1284743" y="1454979"/>
                    <a:pt x="1230805" y="1421228"/>
                  </a:cubicBezTo>
                  <a:cubicBezTo>
                    <a:pt x="1176868" y="1387478"/>
                    <a:pt x="1160400" y="1373616"/>
                    <a:pt x="1137607" y="1336641"/>
                  </a:cubicBezTo>
                  <a:cubicBezTo>
                    <a:pt x="1126463" y="1317899"/>
                    <a:pt x="1116333" y="1298652"/>
                    <a:pt x="1105190" y="1279912"/>
                  </a:cubicBezTo>
                  <a:cubicBezTo>
                    <a:pt x="1079864" y="1268261"/>
                    <a:pt x="1057578" y="1252560"/>
                    <a:pt x="1037823" y="1232806"/>
                  </a:cubicBezTo>
                  <a:cubicBezTo>
                    <a:pt x="1026680" y="1220649"/>
                    <a:pt x="1013511" y="1209506"/>
                    <a:pt x="1012498" y="1191271"/>
                  </a:cubicBezTo>
                  <a:cubicBezTo>
                    <a:pt x="1009965" y="1153789"/>
                    <a:pt x="1037823" y="1122386"/>
                    <a:pt x="1075812" y="1123398"/>
                  </a:cubicBezTo>
                  <a:cubicBezTo>
                    <a:pt x="1098099" y="1123905"/>
                    <a:pt x="1110761" y="1117320"/>
                    <a:pt x="1122917" y="1098073"/>
                  </a:cubicBezTo>
                  <a:cubicBezTo>
                    <a:pt x="1158880" y="1041343"/>
                    <a:pt x="1198388" y="987653"/>
                    <a:pt x="1244988" y="938521"/>
                  </a:cubicBezTo>
                  <a:cubicBezTo>
                    <a:pt x="1265248" y="917248"/>
                    <a:pt x="1287028" y="898000"/>
                    <a:pt x="1313367" y="884831"/>
                  </a:cubicBezTo>
                  <a:cubicBezTo>
                    <a:pt x="1326410" y="877234"/>
                    <a:pt x="1339611" y="871884"/>
                    <a:pt x="1352938" y="868370"/>
                  </a:cubicBezTo>
                  <a:close/>
                  <a:moveTo>
                    <a:pt x="624850" y="11"/>
                  </a:moveTo>
                  <a:cubicBezTo>
                    <a:pt x="634228" y="218"/>
                    <a:pt x="643257" y="3184"/>
                    <a:pt x="651531" y="10872"/>
                  </a:cubicBezTo>
                  <a:cubicBezTo>
                    <a:pt x="663589" y="22026"/>
                    <a:pt x="664048" y="54945"/>
                    <a:pt x="653875" y="74725"/>
                  </a:cubicBezTo>
                  <a:cubicBezTo>
                    <a:pt x="642989" y="95498"/>
                    <a:pt x="626288" y="111096"/>
                    <a:pt x="608687" y="126552"/>
                  </a:cubicBezTo>
                  <a:cubicBezTo>
                    <a:pt x="637221" y="115427"/>
                    <a:pt x="665993" y="103972"/>
                    <a:pt x="694621" y="93416"/>
                  </a:cubicBezTo>
                  <a:cubicBezTo>
                    <a:pt x="734246" y="78712"/>
                    <a:pt x="773914" y="66045"/>
                    <a:pt x="815750" y="59445"/>
                  </a:cubicBezTo>
                  <a:cubicBezTo>
                    <a:pt x="832806" y="56635"/>
                    <a:pt x="849670" y="56192"/>
                    <a:pt x="866339" y="58118"/>
                  </a:cubicBezTo>
                  <a:cubicBezTo>
                    <a:pt x="910235" y="64027"/>
                    <a:pt x="924189" y="99103"/>
                    <a:pt x="895795" y="135900"/>
                  </a:cubicBezTo>
                  <a:cubicBezTo>
                    <a:pt x="922805" y="129699"/>
                    <a:pt x="946979" y="120460"/>
                    <a:pt x="972751" y="117382"/>
                  </a:cubicBezTo>
                  <a:cubicBezTo>
                    <a:pt x="986252" y="116033"/>
                    <a:pt x="999754" y="114685"/>
                    <a:pt x="1013012" y="117174"/>
                  </a:cubicBezTo>
                  <a:cubicBezTo>
                    <a:pt x="1048854" y="123824"/>
                    <a:pt x="1062866" y="153927"/>
                    <a:pt x="1045375" y="186008"/>
                  </a:cubicBezTo>
                  <a:cubicBezTo>
                    <a:pt x="1033446" y="207536"/>
                    <a:pt x="1015183" y="222517"/>
                    <a:pt x="994321" y="234130"/>
                  </a:cubicBezTo>
                  <a:cubicBezTo>
                    <a:pt x="946386" y="260422"/>
                    <a:pt x="897270" y="284866"/>
                    <a:pt x="850090" y="312201"/>
                  </a:cubicBezTo>
                  <a:cubicBezTo>
                    <a:pt x="774506" y="356773"/>
                    <a:pt x="724312" y="426068"/>
                    <a:pt x="675866" y="497120"/>
                  </a:cubicBezTo>
                  <a:cubicBezTo>
                    <a:pt x="670499" y="505304"/>
                    <a:pt x="664231" y="513344"/>
                    <a:pt x="655208" y="525927"/>
                  </a:cubicBezTo>
                  <a:cubicBezTo>
                    <a:pt x="733364" y="498743"/>
                    <a:pt x="803380" y="468229"/>
                    <a:pt x="865231" y="421832"/>
                  </a:cubicBezTo>
                  <a:cubicBezTo>
                    <a:pt x="917691" y="382239"/>
                    <a:pt x="969158" y="341933"/>
                    <a:pt x="1021286" y="302101"/>
                  </a:cubicBezTo>
                  <a:cubicBezTo>
                    <a:pt x="1037888" y="289439"/>
                    <a:pt x="1056332" y="279101"/>
                    <a:pt x="1077606" y="275304"/>
                  </a:cubicBezTo>
                  <a:cubicBezTo>
                    <a:pt x="1100254" y="270989"/>
                    <a:pt x="1121515" y="274202"/>
                    <a:pt x="1135640" y="294358"/>
                  </a:cubicBezTo>
                  <a:cubicBezTo>
                    <a:pt x="1148677" y="313235"/>
                    <a:pt x="1138792" y="331215"/>
                    <a:pt x="1128862" y="347158"/>
                  </a:cubicBezTo>
                  <a:cubicBezTo>
                    <a:pt x="1102874" y="389690"/>
                    <a:pt x="1065772" y="423250"/>
                    <a:pt x="1028813" y="455910"/>
                  </a:cubicBezTo>
                  <a:cubicBezTo>
                    <a:pt x="952903" y="523310"/>
                    <a:pt x="875150" y="588387"/>
                    <a:pt x="800327" y="657068"/>
                  </a:cubicBezTo>
                  <a:cubicBezTo>
                    <a:pt x="723748" y="727499"/>
                    <a:pt x="649105" y="800822"/>
                    <a:pt x="576118" y="875332"/>
                  </a:cubicBezTo>
                  <a:cubicBezTo>
                    <a:pt x="574363" y="877082"/>
                    <a:pt x="573031" y="879636"/>
                    <a:pt x="571369" y="881954"/>
                  </a:cubicBezTo>
                  <a:cubicBezTo>
                    <a:pt x="577380" y="884760"/>
                    <a:pt x="580135" y="880218"/>
                    <a:pt x="583741" y="877289"/>
                  </a:cubicBezTo>
                  <a:cubicBezTo>
                    <a:pt x="661855" y="821496"/>
                    <a:pt x="737608" y="762006"/>
                    <a:pt x="826112" y="723190"/>
                  </a:cubicBezTo>
                  <a:cubicBezTo>
                    <a:pt x="875127" y="701683"/>
                    <a:pt x="925635" y="692779"/>
                    <a:pt x="977646" y="716038"/>
                  </a:cubicBezTo>
                  <a:cubicBezTo>
                    <a:pt x="994351" y="723505"/>
                    <a:pt x="1007402" y="735371"/>
                    <a:pt x="1017891" y="749411"/>
                  </a:cubicBezTo>
                  <a:cubicBezTo>
                    <a:pt x="1024269" y="757996"/>
                    <a:pt x="1027330" y="767711"/>
                    <a:pt x="1013203" y="774126"/>
                  </a:cubicBezTo>
                  <a:cubicBezTo>
                    <a:pt x="910242" y="819120"/>
                    <a:pt x="827071" y="893848"/>
                    <a:pt x="737147" y="957718"/>
                  </a:cubicBezTo>
                  <a:cubicBezTo>
                    <a:pt x="657989" y="1014265"/>
                    <a:pt x="575670" y="1064033"/>
                    <a:pt x="480939" y="1089859"/>
                  </a:cubicBezTo>
                  <a:cubicBezTo>
                    <a:pt x="452792" y="1096249"/>
                    <a:pt x="424977" y="1102874"/>
                    <a:pt x="396830" y="1109264"/>
                  </a:cubicBezTo>
                  <a:cubicBezTo>
                    <a:pt x="360349" y="1114689"/>
                    <a:pt x="323300" y="1120209"/>
                    <a:pt x="287055" y="1125305"/>
                  </a:cubicBezTo>
                  <a:cubicBezTo>
                    <a:pt x="278527" y="1126710"/>
                    <a:pt x="269618" y="1129345"/>
                    <a:pt x="261671" y="1123646"/>
                  </a:cubicBezTo>
                  <a:cubicBezTo>
                    <a:pt x="177876" y="974811"/>
                    <a:pt x="93751" y="825738"/>
                    <a:pt x="10194" y="676571"/>
                  </a:cubicBezTo>
                  <a:cubicBezTo>
                    <a:pt x="7127" y="670360"/>
                    <a:pt x="3398" y="663675"/>
                    <a:pt x="0" y="657227"/>
                  </a:cubicBezTo>
                  <a:cubicBezTo>
                    <a:pt x="79818" y="551515"/>
                    <a:pt x="158074" y="445186"/>
                    <a:pt x="241867" y="342324"/>
                  </a:cubicBezTo>
                  <a:cubicBezTo>
                    <a:pt x="320578" y="245846"/>
                    <a:pt x="397778" y="147282"/>
                    <a:pt x="494032" y="66894"/>
                  </a:cubicBezTo>
                  <a:cubicBezTo>
                    <a:pt x="524537" y="41137"/>
                    <a:pt x="557640" y="18749"/>
                    <a:pt x="596077" y="5700"/>
                  </a:cubicBezTo>
                  <a:cubicBezTo>
                    <a:pt x="605745" y="2355"/>
                    <a:pt x="615472" y="-196"/>
                    <a:pt x="624850" y="1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B0EF66C-2F4F-4664-97C1-15BE64D5FEBA}"/>
                </a:ext>
              </a:extLst>
            </p:cNvPr>
            <p:cNvSpPr/>
            <p:nvPr/>
          </p:nvSpPr>
          <p:spPr>
            <a:xfrm rot="21479217" flipH="1">
              <a:off x="11296490" y="3734334"/>
              <a:ext cx="637181" cy="537087"/>
            </a:xfrm>
            <a:custGeom>
              <a:avLst/>
              <a:gdLst>
                <a:gd name="connsiteX0" fmla="*/ 447868 w 1006835"/>
                <a:gd name="connsiteY0" fmla="*/ 72 h 848673"/>
                <a:gd name="connsiteX1" fmla="*/ 431875 w 1006835"/>
                <a:gd name="connsiteY1" fmla="*/ 14129 h 848673"/>
                <a:gd name="connsiteX2" fmla="*/ 357313 w 1006835"/>
                <a:gd name="connsiteY2" fmla="*/ 158774 h 848673"/>
                <a:gd name="connsiteX3" fmla="*/ 216335 w 1006835"/>
                <a:gd name="connsiteY3" fmla="*/ 429727 h 848673"/>
                <a:gd name="connsiteX4" fmla="*/ 58246 w 1006835"/>
                <a:gd name="connsiteY4" fmla="*/ 736943 h 848673"/>
                <a:gd name="connsiteX5" fmla="*/ 0 w 1006835"/>
                <a:gd name="connsiteY5" fmla="*/ 848673 h 848673"/>
                <a:gd name="connsiteX6" fmla="*/ 746679 w 1006835"/>
                <a:gd name="connsiteY6" fmla="*/ 822428 h 848673"/>
                <a:gd name="connsiteX7" fmla="*/ 818137 w 1006835"/>
                <a:gd name="connsiteY7" fmla="*/ 670937 h 848673"/>
                <a:gd name="connsiteX8" fmla="*/ 1002304 w 1006835"/>
                <a:gd name="connsiteY8" fmla="*/ 282230 h 848673"/>
                <a:gd name="connsiteX9" fmla="*/ 993340 w 1006835"/>
                <a:gd name="connsiteY9" fmla="*/ 255339 h 848673"/>
                <a:gd name="connsiteX10" fmla="*/ 474251 w 1006835"/>
                <a:gd name="connsiteY10" fmla="*/ 9240 h 848673"/>
                <a:gd name="connsiteX11" fmla="*/ 447868 w 1006835"/>
                <a:gd name="connsiteY11" fmla="*/ 72 h 84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6835" h="848673">
                  <a:moveTo>
                    <a:pt x="447868" y="72"/>
                  </a:moveTo>
                  <a:cubicBezTo>
                    <a:pt x="442470" y="683"/>
                    <a:pt x="438803" y="5165"/>
                    <a:pt x="431875" y="14129"/>
                  </a:cubicBezTo>
                  <a:cubicBezTo>
                    <a:pt x="407836" y="62616"/>
                    <a:pt x="382575" y="110695"/>
                    <a:pt x="357313" y="158774"/>
                  </a:cubicBezTo>
                  <a:cubicBezTo>
                    <a:pt x="310050" y="248820"/>
                    <a:pt x="261970" y="338866"/>
                    <a:pt x="216335" y="429727"/>
                  </a:cubicBezTo>
                  <a:cubicBezTo>
                    <a:pt x="164590" y="532812"/>
                    <a:pt x="108362" y="633043"/>
                    <a:pt x="58246" y="736943"/>
                  </a:cubicBezTo>
                  <a:lnTo>
                    <a:pt x="0" y="848673"/>
                  </a:lnTo>
                  <a:lnTo>
                    <a:pt x="746679" y="822428"/>
                  </a:lnTo>
                  <a:lnTo>
                    <a:pt x="818137" y="670937"/>
                  </a:lnTo>
                  <a:cubicBezTo>
                    <a:pt x="879254" y="541368"/>
                    <a:pt x="940372" y="411799"/>
                    <a:pt x="1002304" y="282230"/>
                  </a:cubicBezTo>
                  <a:cubicBezTo>
                    <a:pt x="1009231" y="268377"/>
                    <a:pt x="1009638" y="260636"/>
                    <a:pt x="993340" y="255339"/>
                  </a:cubicBezTo>
                  <a:lnTo>
                    <a:pt x="474251" y="9240"/>
                  </a:lnTo>
                  <a:cubicBezTo>
                    <a:pt x="460397" y="2721"/>
                    <a:pt x="453267" y="-539"/>
                    <a:pt x="447868" y="7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D9CE81C-5DA7-4EA4-B048-5BBF4F66915A}"/>
                </a:ext>
              </a:extLst>
            </p:cNvPr>
            <p:cNvSpPr/>
            <p:nvPr/>
          </p:nvSpPr>
          <p:spPr>
            <a:xfrm rot="2749336">
              <a:off x="9765256" y="2960289"/>
              <a:ext cx="600320" cy="783232"/>
            </a:xfrm>
            <a:custGeom>
              <a:avLst/>
              <a:gdLst>
                <a:gd name="connsiteX0" fmla="*/ 447868 w 1006835"/>
                <a:gd name="connsiteY0" fmla="*/ 72 h 848673"/>
                <a:gd name="connsiteX1" fmla="*/ 431875 w 1006835"/>
                <a:gd name="connsiteY1" fmla="*/ 14129 h 848673"/>
                <a:gd name="connsiteX2" fmla="*/ 357313 w 1006835"/>
                <a:gd name="connsiteY2" fmla="*/ 158774 h 848673"/>
                <a:gd name="connsiteX3" fmla="*/ 216335 w 1006835"/>
                <a:gd name="connsiteY3" fmla="*/ 429727 h 848673"/>
                <a:gd name="connsiteX4" fmla="*/ 58246 w 1006835"/>
                <a:gd name="connsiteY4" fmla="*/ 736943 h 848673"/>
                <a:gd name="connsiteX5" fmla="*/ 0 w 1006835"/>
                <a:gd name="connsiteY5" fmla="*/ 848673 h 848673"/>
                <a:gd name="connsiteX6" fmla="*/ 746679 w 1006835"/>
                <a:gd name="connsiteY6" fmla="*/ 822428 h 848673"/>
                <a:gd name="connsiteX7" fmla="*/ 818137 w 1006835"/>
                <a:gd name="connsiteY7" fmla="*/ 670937 h 848673"/>
                <a:gd name="connsiteX8" fmla="*/ 1002304 w 1006835"/>
                <a:gd name="connsiteY8" fmla="*/ 282230 h 848673"/>
                <a:gd name="connsiteX9" fmla="*/ 993340 w 1006835"/>
                <a:gd name="connsiteY9" fmla="*/ 255339 h 848673"/>
                <a:gd name="connsiteX10" fmla="*/ 474251 w 1006835"/>
                <a:gd name="connsiteY10" fmla="*/ 9240 h 848673"/>
                <a:gd name="connsiteX11" fmla="*/ 447868 w 1006835"/>
                <a:gd name="connsiteY11" fmla="*/ 72 h 848673"/>
                <a:gd name="connsiteX0" fmla="*/ 389622 w 948589"/>
                <a:gd name="connsiteY0" fmla="*/ 72 h 822428"/>
                <a:gd name="connsiteX1" fmla="*/ 373629 w 948589"/>
                <a:gd name="connsiteY1" fmla="*/ 14129 h 822428"/>
                <a:gd name="connsiteX2" fmla="*/ 299067 w 948589"/>
                <a:gd name="connsiteY2" fmla="*/ 158774 h 822428"/>
                <a:gd name="connsiteX3" fmla="*/ 158089 w 948589"/>
                <a:gd name="connsiteY3" fmla="*/ 429727 h 822428"/>
                <a:gd name="connsiteX4" fmla="*/ 0 w 948589"/>
                <a:gd name="connsiteY4" fmla="*/ 736943 h 822428"/>
                <a:gd name="connsiteX5" fmla="*/ 688433 w 948589"/>
                <a:gd name="connsiteY5" fmla="*/ 822428 h 822428"/>
                <a:gd name="connsiteX6" fmla="*/ 759891 w 948589"/>
                <a:gd name="connsiteY6" fmla="*/ 670937 h 822428"/>
                <a:gd name="connsiteX7" fmla="*/ 944058 w 948589"/>
                <a:gd name="connsiteY7" fmla="*/ 282230 h 822428"/>
                <a:gd name="connsiteX8" fmla="*/ 935094 w 948589"/>
                <a:gd name="connsiteY8" fmla="*/ 255339 h 822428"/>
                <a:gd name="connsiteX9" fmla="*/ 416005 w 948589"/>
                <a:gd name="connsiteY9" fmla="*/ 9240 h 822428"/>
                <a:gd name="connsiteX10" fmla="*/ 389622 w 948589"/>
                <a:gd name="connsiteY10" fmla="*/ 72 h 822428"/>
                <a:gd name="connsiteX0" fmla="*/ 389622 w 948589"/>
                <a:gd name="connsiteY0" fmla="*/ 72 h 1237617"/>
                <a:gd name="connsiteX1" fmla="*/ 373629 w 948589"/>
                <a:gd name="connsiteY1" fmla="*/ 14129 h 1237617"/>
                <a:gd name="connsiteX2" fmla="*/ 299067 w 948589"/>
                <a:gd name="connsiteY2" fmla="*/ 158774 h 1237617"/>
                <a:gd name="connsiteX3" fmla="*/ 158089 w 948589"/>
                <a:gd name="connsiteY3" fmla="*/ 429727 h 1237617"/>
                <a:gd name="connsiteX4" fmla="*/ 0 w 948589"/>
                <a:gd name="connsiteY4" fmla="*/ 736943 h 1237617"/>
                <a:gd name="connsiteX5" fmla="*/ 495135 w 948589"/>
                <a:gd name="connsiteY5" fmla="*/ 1237617 h 1237617"/>
                <a:gd name="connsiteX6" fmla="*/ 759891 w 948589"/>
                <a:gd name="connsiteY6" fmla="*/ 670937 h 1237617"/>
                <a:gd name="connsiteX7" fmla="*/ 944058 w 948589"/>
                <a:gd name="connsiteY7" fmla="*/ 282230 h 1237617"/>
                <a:gd name="connsiteX8" fmla="*/ 935094 w 948589"/>
                <a:gd name="connsiteY8" fmla="*/ 255339 h 1237617"/>
                <a:gd name="connsiteX9" fmla="*/ 416005 w 948589"/>
                <a:gd name="connsiteY9" fmla="*/ 9240 h 1237617"/>
                <a:gd name="connsiteX10" fmla="*/ 389622 w 948589"/>
                <a:gd name="connsiteY10" fmla="*/ 72 h 123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8589" h="1237617">
                  <a:moveTo>
                    <a:pt x="389622" y="72"/>
                  </a:moveTo>
                  <a:cubicBezTo>
                    <a:pt x="384224" y="683"/>
                    <a:pt x="380557" y="5165"/>
                    <a:pt x="373629" y="14129"/>
                  </a:cubicBezTo>
                  <a:cubicBezTo>
                    <a:pt x="349590" y="62616"/>
                    <a:pt x="324329" y="110695"/>
                    <a:pt x="299067" y="158774"/>
                  </a:cubicBezTo>
                  <a:cubicBezTo>
                    <a:pt x="251804" y="248820"/>
                    <a:pt x="203724" y="338866"/>
                    <a:pt x="158089" y="429727"/>
                  </a:cubicBezTo>
                  <a:cubicBezTo>
                    <a:pt x="106344" y="532812"/>
                    <a:pt x="50116" y="633043"/>
                    <a:pt x="0" y="736943"/>
                  </a:cubicBezTo>
                  <a:lnTo>
                    <a:pt x="495135" y="1237617"/>
                  </a:lnTo>
                  <a:lnTo>
                    <a:pt x="759891" y="670937"/>
                  </a:lnTo>
                  <a:lnTo>
                    <a:pt x="944058" y="282230"/>
                  </a:lnTo>
                  <a:cubicBezTo>
                    <a:pt x="950985" y="268377"/>
                    <a:pt x="951392" y="260636"/>
                    <a:pt x="935094" y="255339"/>
                  </a:cubicBezTo>
                  <a:lnTo>
                    <a:pt x="416005" y="9240"/>
                  </a:lnTo>
                  <a:cubicBezTo>
                    <a:pt x="402151" y="2721"/>
                    <a:pt x="395021" y="-539"/>
                    <a:pt x="389622" y="7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256FAB6-2385-4F6B-8F26-8322AB9DF768}"/>
              </a:ext>
            </a:extLst>
          </p:cNvPr>
          <p:cNvGrpSpPr/>
          <p:nvPr/>
        </p:nvGrpSpPr>
        <p:grpSpPr>
          <a:xfrm>
            <a:off x="9448956" y="367823"/>
            <a:ext cx="2325962" cy="3355529"/>
            <a:chOff x="4319603" y="1262897"/>
            <a:chExt cx="3719773" cy="5366298"/>
          </a:xfrm>
        </p:grpSpPr>
        <p:sp>
          <p:nvSpPr>
            <p:cNvPr id="79" name="Graphic 193">
              <a:extLst>
                <a:ext uri="{FF2B5EF4-FFF2-40B4-BE49-F238E27FC236}">
                  <a16:creationId xmlns:a16="http://schemas.microsoft.com/office/drawing/2014/main" id="{C6852BA3-600B-441E-907C-E098B4DB68A9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213AA49-CC5D-4DB4-B7A6-B7DD051D09A0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9741CB4-D0B8-4F1D-BF20-701E5C5DDDB3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2FEAC2D-C055-4E57-94BF-F65BA45EE2B7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51CA550-79B7-4126-B8A6-C5DC50F6C528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C04CEC3D-FCC8-490C-BA5F-5FCE9BEC8252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39A8D29F-66CD-4F08-BC82-5D188FE30E2C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13B1485-7366-4D2F-B372-91D594105296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12B1B01-2B77-47E2-8F7D-39B73A60797D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9D5EA94-81F2-46C9-8209-C7FF0790CFF7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6E6F777-B532-4A36-9F42-8F9BC2DD9DE9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B0169EF-C555-4217-96A5-C7BBB7CADA5A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CAA4F70-558D-4CB0-8CFE-A411A4BEE6B5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7AD6452-4770-4AA4-A9B3-76501A6C7F5F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ED7AE33-E64E-4439-A219-57A66BD8BC87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76E236D-0594-4C27-BF24-4E6B99178E0B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6DE15A1-6D2E-49C5-8354-CEF37680C660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122151F-7A26-4C89-9A10-3E06C4F32606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145B399-791E-4172-A0F6-213666FDDAAA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Chord 87">
              <a:extLst>
                <a:ext uri="{FF2B5EF4-FFF2-40B4-BE49-F238E27FC236}">
                  <a16:creationId xmlns:a16="http://schemas.microsoft.com/office/drawing/2014/main" id="{D37A37CC-AF11-4BAB-9610-DB1AF94D7EA7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D295854-DCFE-44D1-BDF5-5560A789048B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BDD36C7C-1963-46B8-9545-CACCDB84071F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208DA4F-F9C6-4368-A717-7BDA2568666F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6DB6D4DD-4D5D-4840-B269-E96458A23B98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40997CDB-DB12-49C0-BB3F-57C5FAA7A2F2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23E6FA4F-4662-4CDD-BB4B-02F606DC4BF1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B24BE27C-EBD5-42F9-993A-922C675BADEE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F3271A9-1523-4B8A-A7B8-FBBD1359340D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382C27A-5CFD-4BFB-BF0D-46C69A4FDF61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035593A-A59C-4BA0-9491-8B1E396FB1C4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00AEE56-2BB6-47F6-B0EB-86828157A24E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170A69F-9ED2-4743-B009-C2DAD614075C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A5497246-4524-43E1-8D8F-BAB196FC330B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D52D225-FF0F-41DF-BB92-BCF52896DBAA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7" name="그룹 7">
            <a:extLst>
              <a:ext uri="{FF2B5EF4-FFF2-40B4-BE49-F238E27FC236}">
                <a16:creationId xmlns:a16="http://schemas.microsoft.com/office/drawing/2014/main" id="{2DD5580B-627A-4CD7-B975-61AE3D520A96}"/>
              </a:ext>
            </a:extLst>
          </p:cNvPr>
          <p:cNvGrpSpPr/>
          <p:nvPr/>
        </p:nvGrpSpPr>
        <p:grpSpPr>
          <a:xfrm>
            <a:off x="1089097" y="3445185"/>
            <a:ext cx="1872207" cy="2308988"/>
            <a:chOff x="1089096" y="3288431"/>
            <a:chExt cx="1872207" cy="2308988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4FF8DC92-EC59-491E-9871-DAB478092D21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1089096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 Placeholder 20">
              <a:extLst>
                <a:ext uri="{FF2B5EF4-FFF2-40B4-BE49-F238E27FC236}">
                  <a16:creationId xmlns:a16="http://schemas.microsoft.com/office/drawing/2014/main" id="{A34C6702-A1C5-4615-921F-D1456B84DE50}"/>
                </a:ext>
              </a:extLst>
            </p:cNvPr>
            <p:cNvSpPr txBox="1">
              <a:spLocks/>
            </p:cNvSpPr>
            <p:nvPr/>
          </p:nvSpPr>
          <p:spPr>
            <a:xfrm>
              <a:off x="1089097" y="4085253"/>
              <a:ext cx="1872204" cy="15121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 Placeholder 4">
              <a:extLst>
                <a:ext uri="{FF2B5EF4-FFF2-40B4-BE49-F238E27FC236}">
                  <a16:creationId xmlns:a16="http://schemas.microsoft.com/office/drawing/2014/main" id="{A6794BE2-BDD7-41DA-ABA2-A6627C6427FE}"/>
                </a:ext>
              </a:extLst>
            </p:cNvPr>
            <p:cNvSpPr txBox="1">
              <a:spLocks/>
            </p:cNvSpPr>
            <p:nvPr/>
          </p:nvSpPr>
          <p:spPr>
            <a:xfrm>
              <a:off x="1089097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8">
            <a:extLst>
              <a:ext uri="{FF2B5EF4-FFF2-40B4-BE49-F238E27FC236}">
                <a16:creationId xmlns:a16="http://schemas.microsoft.com/office/drawing/2014/main" id="{4D3F5BCF-549B-4DCB-8C08-D64A569ED822}"/>
              </a:ext>
            </a:extLst>
          </p:cNvPr>
          <p:cNvGrpSpPr/>
          <p:nvPr/>
        </p:nvGrpSpPr>
        <p:grpSpPr>
          <a:xfrm>
            <a:off x="3803299" y="3445185"/>
            <a:ext cx="1872207" cy="2308988"/>
            <a:chOff x="3803298" y="3288431"/>
            <a:chExt cx="1872207" cy="2308988"/>
          </a:xfrm>
        </p:grpSpPr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6A7F19BE-77DE-46A0-9146-E528682FE7AC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3803298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 Placeholder 20">
              <a:extLst>
                <a:ext uri="{FF2B5EF4-FFF2-40B4-BE49-F238E27FC236}">
                  <a16:creationId xmlns:a16="http://schemas.microsoft.com/office/drawing/2014/main" id="{6E28511C-0F28-4E65-A15E-068E1DEF1248}"/>
                </a:ext>
              </a:extLst>
            </p:cNvPr>
            <p:cNvSpPr txBox="1">
              <a:spLocks/>
            </p:cNvSpPr>
            <p:nvPr/>
          </p:nvSpPr>
          <p:spPr>
            <a:xfrm>
              <a:off x="3803299" y="4085253"/>
              <a:ext cx="1872204" cy="15121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 Placeholder 4">
              <a:extLst>
                <a:ext uri="{FF2B5EF4-FFF2-40B4-BE49-F238E27FC236}">
                  <a16:creationId xmlns:a16="http://schemas.microsoft.com/office/drawing/2014/main" id="{5AC7B718-7B7A-43D4-9E80-FD3E7F519496}"/>
                </a:ext>
              </a:extLst>
            </p:cNvPr>
            <p:cNvSpPr txBox="1">
              <a:spLocks/>
            </p:cNvSpPr>
            <p:nvPr/>
          </p:nvSpPr>
          <p:spPr>
            <a:xfrm>
              <a:off x="3803299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0">
            <a:extLst>
              <a:ext uri="{FF2B5EF4-FFF2-40B4-BE49-F238E27FC236}">
                <a16:creationId xmlns:a16="http://schemas.microsoft.com/office/drawing/2014/main" id="{9674BFF7-9B0B-40C2-9410-C42C2031C27F}"/>
              </a:ext>
            </a:extLst>
          </p:cNvPr>
          <p:cNvGrpSpPr/>
          <p:nvPr/>
        </p:nvGrpSpPr>
        <p:grpSpPr>
          <a:xfrm>
            <a:off x="6517501" y="3445185"/>
            <a:ext cx="1872207" cy="2308988"/>
            <a:chOff x="6517500" y="3288431"/>
            <a:chExt cx="1872207" cy="2308988"/>
          </a:xfrm>
        </p:grpSpPr>
        <p:sp>
          <p:nvSpPr>
            <p:cNvPr id="16" name="Text Placeholder 3">
              <a:extLst>
                <a:ext uri="{FF2B5EF4-FFF2-40B4-BE49-F238E27FC236}">
                  <a16:creationId xmlns:a16="http://schemas.microsoft.com/office/drawing/2014/main" id="{4EB325C2-16AC-4DC0-AD4C-1A3BB4C5880C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6517500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 Placeholder 20">
              <a:extLst>
                <a:ext uri="{FF2B5EF4-FFF2-40B4-BE49-F238E27FC236}">
                  <a16:creationId xmlns:a16="http://schemas.microsoft.com/office/drawing/2014/main" id="{CFA96162-0184-41C9-8FFB-643BD1AEA989}"/>
                </a:ext>
              </a:extLst>
            </p:cNvPr>
            <p:cNvSpPr txBox="1">
              <a:spLocks/>
            </p:cNvSpPr>
            <p:nvPr/>
          </p:nvSpPr>
          <p:spPr>
            <a:xfrm>
              <a:off x="6517501" y="4085253"/>
              <a:ext cx="1872204" cy="15121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 Placeholder 4">
              <a:extLst>
                <a:ext uri="{FF2B5EF4-FFF2-40B4-BE49-F238E27FC236}">
                  <a16:creationId xmlns:a16="http://schemas.microsoft.com/office/drawing/2014/main" id="{8E958AC8-C2AA-4CC2-A79F-3CE6D6C19F16}"/>
                </a:ext>
              </a:extLst>
            </p:cNvPr>
            <p:cNvSpPr txBox="1">
              <a:spLocks/>
            </p:cNvSpPr>
            <p:nvPr/>
          </p:nvSpPr>
          <p:spPr>
            <a:xfrm>
              <a:off x="6517501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1">
            <a:extLst>
              <a:ext uri="{FF2B5EF4-FFF2-40B4-BE49-F238E27FC236}">
                <a16:creationId xmlns:a16="http://schemas.microsoft.com/office/drawing/2014/main" id="{A995C2DA-E4C0-4810-BF5E-4819FDA65939}"/>
              </a:ext>
            </a:extLst>
          </p:cNvPr>
          <p:cNvGrpSpPr/>
          <p:nvPr/>
        </p:nvGrpSpPr>
        <p:grpSpPr>
          <a:xfrm>
            <a:off x="9231702" y="3445187"/>
            <a:ext cx="1872207" cy="2308987"/>
            <a:chOff x="9231701" y="3288432"/>
            <a:chExt cx="1872207" cy="2308987"/>
          </a:xfrm>
        </p:grpSpPr>
        <p:sp>
          <p:nvSpPr>
            <p:cNvPr id="20" name="Text Placeholder 3">
              <a:extLst>
                <a:ext uri="{FF2B5EF4-FFF2-40B4-BE49-F238E27FC236}">
                  <a16:creationId xmlns:a16="http://schemas.microsoft.com/office/drawing/2014/main" id="{BBE9D998-D4B9-49B4-98B9-69B778D599D1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9231701" y="3288432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 Placeholder 20">
              <a:extLst>
                <a:ext uri="{FF2B5EF4-FFF2-40B4-BE49-F238E27FC236}">
                  <a16:creationId xmlns:a16="http://schemas.microsoft.com/office/drawing/2014/main" id="{4B23B71B-456B-4163-B3F7-04EDA20A6E33}"/>
                </a:ext>
              </a:extLst>
            </p:cNvPr>
            <p:cNvSpPr txBox="1">
              <a:spLocks/>
            </p:cNvSpPr>
            <p:nvPr/>
          </p:nvSpPr>
          <p:spPr>
            <a:xfrm>
              <a:off x="9231702" y="4085253"/>
              <a:ext cx="1872204" cy="15121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 Placeholder 4">
              <a:extLst>
                <a:ext uri="{FF2B5EF4-FFF2-40B4-BE49-F238E27FC236}">
                  <a16:creationId xmlns:a16="http://schemas.microsoft.com/office/drawing/2014/main" id="{EA0BB03D-42F3-4462-B146-4A7A2903C926}"/>
                </a:ext>
              </a:extLst>
            </p:cNvPr>
            <p:cNvSpPr txBox="1">
              <a:spLocks/>
            </p:cNvSpPr>
            <p:nvPr/>
          </p:nvSpPr>
          <p:spPr>
            <a:xfrm>
              <a:off x="9231702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39">
            <a:extLst>
              <a:ext uri="{FF2B5EF4-FFF2-40B4-BE49-F238E27FC236}">
                <a16:creationId xmlns:a16="http://schemas.microsoft.com/office/drawing/2014/main" id="{0BD9220F-1558-42EC-9F32-1683FF355702}"/>
              </a:ext>
            </a:extLst>
          </p:cNvPr>
          <p:cNvGrpSpPr/>
          <p:nvPr/>
        </p:nvGrpSpPr>
        <p:grpSpPr>
          <a:xfrm>
            <a:off x="1172149" y="5861651"/>
            <a:ext cx="1706103" cy="448703"/>
            <a:chOff x="1172148" y="5704896"/>
            <a:chExt cx="1706103" cy="44870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41560AF-DA12-4866-B00E-B06544DD34D6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CD2C4D-CED7-4DB1-8C0D-DCE18F111DD9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073057-0D75-42DA-B593-9BD92846A0D6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CE93D904-892D-4EBE-B4FE-DDDBBA881D89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8">
              <a:extLst>
                <a:ext uri="{FF2B5EF4-FFF2-40B4-BE49-F238E27FC236}">
                  <a16:creationId xmlns:a16="http://schemas.microsoft.com/office/drawing/2014/main" id="{765E0BCA-9B2C-46FC-8C1C-F25A449C1A0D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148B6832-A028-40F4-B1A7-EDE0CFE298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그룹 82">
            <a:extLst>
              <a:ext uri="{FF2B5EF4-FFF2-40B4-BE49-F238E27FC236}">
                <a16:creationId xmlns:a16="http://schemas.microsoft.com/office/drawing/2014/main" id="{7878BCAD-8174-405A-BB2B-C1E63A623709}"/>
              </a:ext>
            </a:extLst>
          </p:cNvPr>
          <p:cNvGrpSpPr/>
          <p:nvPr/>
        </p:nvGrpSpPr>
        <p:grpSpPr>
          <a:xfrm>
            <a:off x="3888290" y="5861651"/>
            <a:ext cx="1706103" cy="448703"/>
            <a:chOff x="1172148" y="5704896"/>
            <a:chExt cx="1706103" cy="448703"/>
          </a:xfrm>
        </p:grpSpPr>
        <p:sp>
          <p:nvSpPr>
            <p:cNvPr id="31" name="Oval 20">
              <a:extLst>
                <a:ext uri="{FF2B5EF4-FFF2-40B4-BE49-F238E27FC236}">
                  <a16:creationId xmlns:a16="http://schemas.microsoft.com/office/drawing/2014/main" id="{9BBA5219-C13C-4379-813A-58623276D5CB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2" name="Oval 45">
              <a:extLst>
                <a:ext uri="{FF2B5EF4-FFF2-40B4-BE49-F238E27FC236}">
                  <a16:creationId xmlns:a16="http://schemas.microsoft.com/office/drawing/2014/main" id="{C6CCF240-63B0-4D05-AC5A-385E01D30EDC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3" name="Oval 46">
              <a:extLst>
                <a:ext uri="{FF2B5EF4-FFF2-40B4-BE49-F238E27FC236}">
                  <a16:creationId xmlns:a16="http://schemas.microsoft.com/office/drawing/2014/main" id="{2849E227-48CF-4796-AF33-F3BC00C608B4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1C20DD76-22C3-4A02-8CBB-BA143D937998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8">
              <a:extLst>
                <a:ext uri="{FF2B5EF4-FFF2-40B4-BE49-F238E27FC236}">
                  <a16:creationId xmlns:a16="http://schemas.microsoft.com/office/drawing/2014/main" id="{0D19E25D-3D81-4A7E-86FB-A3A8FF8C9860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A4078F53-9DFB-4310-9C64-D351434239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그룹 99">
            <a:extLst>
              <a:ext uri="{FF2B5EF4-FFF2-40B4-BE49-F238E27FC236}">
                <a16:creationId xmlns:a16="http://schemas.microsoft.com/office/drawing/2014/main" id="{E42C4EE2-BD6C-4787-BBCD-C889E97D8755}"/>
              </a:ext>
            </a:extLst>
          </p:cNvPr>
          <p:cNvGrpSpPr/>
          <p:nvPr/>
        </p:nvGrpSpPr>
        <p:grpSpPr>
          <a:xfrm>
            <a:off x="6604431" y="5861651"/>
            <a:ext cx="1706103" cy="448703"/>
            <a:chOff x="1172148" y="5704896"/>
            <a:chExt cx="1706103" cy="448703"/>
          </a:xfrm>
        </p:grpSpPr>
        <p:sp>
          <p:nvSpPr>
            <p:cNvPr id="38" name="Oval 20">
              <a:extLst>
                <a:ext uri="{FF2B5EF4-FFF2-40B4-BE49-F238E27FC236}">
                  <a16:creationId xmlns:a16="http://schemas.microsoft.com/office/drawing/2014/main" id="{D66C579C-892F-43AC-946F-2B84667FABE7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9" name="Oval 45">
              <a:extLst>
                <a:ext uri="{FF2B5EF4-FFF2-40B4-BE49-F238E27FC236}">
                  <a16:creationId xmlns:a16="http://schemas.microsoft.com/office/drawing/2014/main" id="{0A6542B7-51CD-4322-8BFB-48080FCEB6B0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0" name="Oval 46">
              <a:extLst>
                <a:ext uri="{FF2B5EF4-FFF2-40B4-BE49-F238E27FC236}">
                  <a16:creationId xmlns:a16="http://schemas.microsoft.com/office/drawing/2014/main" id="{59BE0061-0F4D-4BF3-8911-4B41CE926524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id="{8B2BA53A-826C-47E1-B373-DCCF9A1D0F00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8">
              <a:extLst>
                <a:ext uri="{FF2B5EF4-FFF2-40B4-BE49-F238E27FC236}">
                  <a16:creationId xmlns:a16="http://schemas.microsoft.com/office/drawing/2014/main" id="{0AAEB434-5B5C-4B75-9234-D942A0749CFB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3">
              <a:extLst>
                <a:ext uri="{FF2B5EF4-FFF2-40B4-BE49-F238E27FC236}">
                  <a16:creationId xmlns:a16="http://schemas.microsoft.com/office/drawing/2014/main" id="{FC1DEA6E-4EE1-4FB0-A2F6-B0E9D52AEE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그룹 106">
            <a:extLst>
              <a:ext uri="{FF2B5EF4-FFF2-40B4-BE49-F238E27FC236}">
                <a16:creationId xmlns:a16="http://schemas.microsoft.com/office/drawing/2014/main" id="{3EC7046C-0A6A-43A4-996C-FA10B74828A3}"/>
              </a:ext>
            </a:extLst>
          </p:cNvPr>
          <p:cNvGrpSpPr/>
          <p:nvPr/>
        </p:nvGrpSpPr>
        <p:grpSpPr>
          <a:xfrm>
            <a:off x="9320573" y="5861651"/>
            <a:ext cx="1706103" cy="448703"/>
            <a:chOff x="1172148" y="5704896"/>
            <a:chExt cx="1706103" cy="448703"/>
          </a:xfrm>
        </p:grpSpPr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A2BD1C79-6A7D-473E-B631-841F5BD13E67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D9DB9DF-A37A-43E2-A33B-02F2F62AB87C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E6BDA74-49E4-413F-A74B-1D793ADF304B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8" name="Rounded Rectangle 2">
              <a:extLst>
                <a:ext uri="{FF2B5EF4-FFF2-40B4-BE49-F238E27FC236}">
                  <a16:creationId xmlns:a16="http://schemas.microsoft.com/office/drawing/2014/main" id="{16BA68B5-98E4-4FF0-B5DB-C3865F0D08D5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8">
              <a:extLst>
                <a:ext uri="{FF2B5EF4-FFF2-40B4-BE49-F238E27FC236}">
                  <a16:creationId xmlns:a16="http://schemas.microsoft.com/office/drawing/2014/main" id="{43E0A17F-CF7E-410B-B852-D7D8D96A7F4D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3">
              <a:extLst>
                <a:ext uri="{FF2B5EF4-FFF2-40B4-BE49-F238E27FC236}">
                  <a16:creationId xmlns:a16="http://schemas.microsoft.com/office/drawing/2014/main" id="{EF889A6B-C80B-4933-9F37-D2DBDC260D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6F80424-D604-4AFD-AA87-CE28113A13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CF220C-2A54-459F-BDAF-B786091697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D8BF9B30-058A-4D23-B7C0-48744CD010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7D9429E0-D345-42D4-81E2-94062D8101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490C39C0-719D-40E1-BCBE-D7236DC7B93C}"/>
              </a:ext>
            </a:extLst>
          </p:cNvPr>
          <p:cNvGrpSpPr/>
          <p:nvPr/>
        </p:nvGrpSpPr>
        <p:grpSpPr>
          <a:xfrm>
            <a:off x="896769" y="608977"/>
            <a:ext cx="2965887" cy="5906394"/>
            <a:chOff x="810983" y="1063756"/>
            <a:chExt cx="2780544" cy="553729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46E561-6165-4E0D-AA1B-60FAAC168A9C}"/>
                </a:ext>
              </a:extLst>
            </p:cNvPr>
            <p:cNvSpPr/>
            <p:nvPr/>
          </p:nvSpPr>
          <p:spPr>
            <a:xfrm>
              <a:off x="810983" y="1063756"/>
              <a:ext cx="2780544" cy="5537293"/>
            </a:xfrm>
            <a:custGeom>
              <a:avLst/>
              <a:gdLst>
                <a:gd name="connsiteX0" fmla="*/ 3285539 w 3444280"/>
                <a:gd name="connsiteY0" fmla="*/ 1913 h 6859086"/>
                <a:gd name="connsiteX1" fmla="*/ 3085852 w 3444280"/>
                <a:gd name="connsiteY1" fmla="*/ 1981 h 6859086"/>
                <a:gd name="connsiteX2" fmla="*/ 3063978 w 3444280"/>
                <a:gd name="connsiteY2" fmla="*/ 674 h 6859086"/>
                <a:gd name="connsiteX3" fmla="*/ 308740 w 3444280"/>
                <a:gd name="connsiteY3" fmla="*/ 743 h 6859086"/>
                <a:gd name="connsiteX4" fmla="*/ 227640 w 3444280"/>
                <a:gd name="connsiteY4" fmla="*/ 1844 h 6859086"/>
                <a:gd name="connsiteX5" fmla="*/ 136499 w 3444280"/>
                <a:gd name="connsiteY5" fmla="*/ 330 h 6859086"/>
                <a:gd name="connsiteX6" fmla="*/ 103687 w 3444280"/>
                <a:gd name="connsiteY6" fmla="*/ 20966 h 6859086"/>
                <a:gd name="connsiteX7" fmla="*/ 80506 w 3444280"/>
                <a:gd name="connsiteY7" fmla="*/ 98557 h 6859086"/>
                <a:gd name="connsiteX8" fmla="*/ 41986 w 3444280"/>
                <a:gd name="connsiteY8" fmla="*/ 436574 h 6859086"/>
                <a:gd name="connsiteX9" fmla="*/ 6286 w 3444280"/>
                <a:gd name="connsiteY9" fmla="*/ 1366703 h 6859086"/>
                <a:gd name="connsiteX10" fmla="*/ 94401 w 3444280"/>
                <a:gd name="connsiteY10" fmla="*/ 4290605 h 6859086"/>
                <a:gd name="connsiteX11" fmla="*/ 171442 w 3444280"/>
                <a:gd name="connsiteY11" fmla="*/ 4909888 h 6859086"/>
                <a:gd name="connsiteX12" fmla="*/ 210444 w 3444280"/>
                <a:gd name="connsiteY12" fmla="*/ 5059843 h 6859086"/>
                <a:gd name="connsiteX13" fmla="*/ 281913 w 3444280"/>
                <a:gd name="connsiteY13" fmla="*/ 5099463 h 6859086"/>
                <a:gd name="connsiteX14" fmla="*/ 1334207 w 3444280"/>
                <a:gd name="connsiteY14" fmla="*/ 5099326 h 6859086"/>
                <a:gd name="connsiteX15" fmla="*/ 1364679 w 3444280"/>
                <a:gd name="connsiteY15" fmla="*/ 5092654 h 6859086"/>
                <a:gd name="connsiteX16" fmla="*/ 1442133 w 3444280"/>
                <a:gd name="connsiteY16" fmla="*/ 5074013 h 6859086"/>
                <a:gd name="connsiteX17" fmla="*/ 1442545 w 3444280"/>
                <a:gd name="connsiteY17" fmla="*/ 5086256 h 6859086"/>
                <a:gd name="connsiteX18" fmla="*/ 1442545 w 3444280"/>
                <a:gd name="connsiteY18" fmla="*/ 6830128 h 6859086"/>
                <a:gd name="connsiteX19" fmla="*/ 1440207 w 3444280"/>
                <a:gd name="connsiteY19" fmla="*/ 6846500 h 6859086"/>
                <a:gd name="connsiteX20" fmla="*/ 1447223 w 3444280"/>
                <a:gd name="connsiteY20" fmla="*/ 6853516 h 6859086"/>
                <a:gd name="connsiteX21" fmla="*/ 1481203 w 3444280"/>
                <a:gd name="connsiteY21" fmla="*/ 6857712 h 6859086"/>
                <a:gd name="connsiteX22" fmla="*/ 1950808 w 3444280"/>
                <a:gd name="connsiteY22" fmla="*/ 6859087 h 6859086"/>
                <a:gd name="connsiteX23" fmla="*/ 1984788 w 3444280"/>
                <a:gd name="connsiteY23" fmla="*/ 6854891 h 6859086"/>
                <a:gd name="connsiteX24" fmla="*/ 1991804 w 3444280"/>
                <a:gd name="connsiteY24" fmla="*/ 6847875 h 6859086"/>
                <a:gd name="connsiteX25" fmla="*/ 1989397 w 3444280"/>
                <a:gd name="connsiteY25" fmla="*/ 6824144 h 6859086"/>
                <a:gd name="connsiteX26" fmla="*/ 1988847 w 3444280"/>
                <a:gd name="connsiteY26" fmla="*/ 5095680 h 6859086"/>
                <a:gd name="connsiteX27" fmla="*/ 1989328 w 3444280"/>
                <a:gd name="connsiteY27" fmla="*/ 5073050 h 6859086"/>
                <a:gd name="connsiteX28" fmla="*/ 2060316 w 3444280"/>
                <a:gd name="connsiteY28" fmla="*/ 5072912 h 6859086"/>
                <a:gd name="connsiteX29" fmla="*/ 2077512 w 3444280"/>
                <a:gd name="connsiteY29" fmla="*/ 5080134 h 6859086"/>
                <a:gd name="connsiteX30" fmla="*/ 2128208 w 3444280"/>
                <a:gd name="connsiteY30" fmla="*/ 5099395 h 6859086"/>
                <a:gd name="connsiteX31" fmla="*/ 2456732 w 3444280"/>
                <a:gd name="connsiteY31" fmla="*/ 5099188 h 6859086"/>
                <a:gd name="connsiteX32" fmla="*/ 3185317 w 3444280"/>
                <a:gd name="connsiteY32" fmla="*/ 5099945 h 6859086"/>
                <a:gd name="connsiteX33" fmla="*/ 3235256 w 3444280"/>
                <a:gd name="connsiteY33" fmla="*/ 5068991 h 6859086"/>
                <a:gd name="connsiteX34" fmla="*/ 3257267 w 3444280"/>
                <a:gd name="connsiteY34" fmla="*/ 5003782 h 6859086"/>
                <a:gd name="connsiteX35" fmla="*/ 3320345 w 3444280"/>
                <a:gd name="connsiteY35" fmla="*/ 4609498 h 6859086"/>
                <a:gd name="connsiteX36" fmla="*/ 3435974 w 3444280"/>
                <a:gd name="connsiteY36" fmla="*/ 2714984 h 6859086"/>
                <a:gd name="connsiteX37" fmla="*/ 3420016 w 3444280"/>
                <a:gd name="connsiteY37" fmla="*/ 788966 h 6859086"/>
                <a:gd name="connsiteX38" fmla="*/ 3370146 w 3444280"/>
                <a:gd name="connsiteY38" fmla="*/ 161772 h 6859086"/>
                <a:gd name="connsiteX39" fmla="*/ 3344420 w 3444280"/>
                <a:gd name="connsiteY39" fmla="*/ 56735 h 6859086"/>
                <a:gd name="connsiteX40" fmla="*/ 3285539 w 3444280"/>
                <a:gd name="connsiteY40" fmla="*/ 1913 h 6859086"/>
                <a:gd name="connsiteX41" fmla="*/ 235826 w 3444280"/>
                <a:gd name="connsiteY41" fmla="*/ 11405 h 6859086"/>
                <a:gd name="connsiteX42" fmla="*/ 233969 w 3444280"/>
                <a:gd name="connsiteY42" fmla="*/ 11474 h 6859086"/>
                <a:gd name="connsiteX43" fmla="*/ 234657 w 3444280"/>
                <a:gd name="connsiteY43" fmla="*/ 10098 h 6859086"/>
                <a:gd name="connsiteX44" fmla="*/ 235826 w 3444280"/>
                <a:gd name="connsiteY44" fmla="*/ 11405 h 685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444280" h="6859086">
                  <a:moveTo>
                    <a:pt x="3285539" y="1913"/>
                  </a:moveTo>
                  <a:cubicBezTo>
                    <a:pt x="3219229" y="-2146"/>
                    <a:pt x="3152437" y="1431"/>
                    <a:pt x="3085852" y="1981"/>
                  </a:cubicBezTo>
                  <a:cubicBezTo>
                    <a:pt x="3078560" y="1500"/>
                    <a:pt x="3071269" y="674"/>
                    <a:pt x="3063978" y="674"/>
                  </a:cubicBezTo>
                  <a:cubicBezTo>
                    <a:pt x="2145542" y="674"/>
                    <a:pt x="1227175" y="674"/>
                    <a:pt x="308740" y="743"/>
                  </a:cubicBezTo>
                  <a:cubicBezTo>
                    <a:pt x="281707" y="743"/>
                    <a:pt x="254674" y="1431"/>
                    <a:pt x="227640" y="1844"/>
                  </a:cubicBezTo>
                  <a:cubicBezTo>
                    <a:pt x="197237" y="1431"/>
                    <a:pt x="166902" y="1500"/>
                    <a:pt x="136499" y="330"/>
                  </a:cubicBezTo>
                  <a:cubicBezTo>
                    <a:pt x="120127" y="-289"/>
                    <a:pt x="110497" y="6728"/>
                    <a:pt x="103687" y="20966"/>
                  </a:cubicBezTo>
                  <a:cubicBezTo>
                    <a:pt x="91925" y="45661"/>
                    <a:pt x="85390" y="71937"/>
                    <a:pt x="80506" y="98557"/>
                  </a:cubicBezTo>
                  <a:cubicBezTo>
                    <a:pt x="59802" y="210335"/>
                    <a:pt x="50034" y="323351"/>
                    <a:pt x="41986" y="436574"/>
                  </a:cubicBezTo>
                  <a:cubicBezTo>
                    <a:pt x="19974" y="746181"/>
                    <a:pt x="12339" y="1056408"/>
                    <a:pt x="6286" y="1366703"/>
                  </a:cubicBezTo>
                  <a:cubicBezTo>
                    <a:pt x="-12768" y="2342781"/>
                    <a:pt x="10069" y="3317622"/>
                    <a:pt x="94401" y="4290605"/>
                  </a:cubicBezTo>
                  <a:cubicBezTo>
                    <a:pt x="112355" y="4497927"/>
                    <a:pt x="131959" y="4705180"/>
                    <a:pt x="171442" y="4909888"/>
                  </a:cubicBezTo>
                  <a:cubicBezTo>
                    <a:pt x="180453" y="4956594"/>
                    <a:pt x="185337" y="5018846"/>
                    <a:pt x="210444" y="5059843"/>
                  </a:cubicBezTo>
                  <a:cubicBezTo>
                    <a:pt x="225646" y="5084675"/>
                    <a:pt x="243668" y="5099532"/>
                    <a:pt x="281913" y="5099463"/>
                  </a:cubicBezTo>
                  <a:cubicBezTo>
                    <a:pt x="632655" y="5098982"/>
                    <a:pt x="983396" y="5099257"/>
                    <a:pt x="1334207" y="5099326"/>
                  </a:cubicBezTo>
                  <a:cubicBezTo>
                    <a:pt x="1344869" y="5099326"/>
                    <a:pt x="1359039" y="5102559"/>
                    <a:pt x="1364679" y="5092654"/>
                  </a:cubicBezTo>
                  <a:cubicBezTo>
                    <a:pt x="1376098" y="5072568"/>
                    <a:pt x="1376098" y="5072568"/>
                    <a:pt x="1442133" y="5074013"/>
                  </a:cubicBezTo>
                  <a:cubicBezTo>
                    <a:pt x="1442270" y="5078071"/>
                    <a:pt x="1442545" y="5082198"/>
                    <a:pt x="1442545" y="5086256"/>
                  </a:cubicBezTo>
                  <a:cubicBezTo>
                    <a:pt x="1442614" y="5667570"/>
                    <a:pt x="1442683" y="6248884"/>
                    <a:pt x="1442545" y="6830128"/>
                  </a:cubicBezTo>
                  <a:cubicBezTo>
                    <a:pt x="1442545" y="6835562"/>
                    <a:pt x="1444815" y="6841616"/>
                    <a:pt x="1440207" y="6846500"/>
                  </a:cubicBezTo>
                  <a:cubicBezTo>
                    <a:pt x="1442545" y="6848838"/>
                    <a:pt x="1444884" y="6851177"/>
                    <a:pt x="1447223" y="6853516"/>
                  </a:cubicBezTo>
                  <a:cubicBezTo>
                    <a:pt x="1458297" y="6856886"/>
                    <a:pt x="1469647" y="6857712"/>
                    <a:pt x="1481203" y="6857712"/>
                  </a:cubicBezTo>
                  <a:cubicBezTo>
                    <a:pt x="1633221" y="6857574"/>
                    <a:pt x="1798790" y="6858950"/>
                    <a:pt x="1950808" y="6859087"/>
                  </a:cubicBezTo>
                  <a:cubicBezTo>
                    <a:pt x="1962364" y="6859087"/>
                    <a:pt x="1973714" y="6858262"/>
                    <a:pt x="1984788" y="6854891"/>
                  </a:cubicBezTo>
                  <a:cubicBezTo>
                    <a:pt x="1987127" y="6852553"/>
                    <a:pt x="1989466" y="6850214"/>
                    <a:pt x="1991804" y="6847875"/>
                  </a:cubicBezTo>
                  <a:cubicBezTo>
                    <a:pt x="1986439" y="6840446"/>
                    <a:pt x="1989397" y="6832054"/>
                    <a:pt x="1989397" y="6824144"/>
                  </a:cubicBezTo>
                  <a:cubicBezTo>
                    <a:pt x="1989191" y="6247852"/>
                    <a:pt x="1988778" y="5671972"/>
                    <a:pt x="1988847" y="5095680"/>
                  </a:cubicBezTo>
                  <a:cubicBezTo>
                    <a:pt x="1988847" y="5089145"/>
                    <a:pt x="1989122" y="5082542"/>
                    <a:pt x="1989328" y="5073050"/>
                  </a:cubicBezTo>
                  <a:cubicBezTo>
                    <a:pt x="2017668" y="5073668"/>
                    <a:pt x="2032388" y="5072637"/>
                    <a:pt x="2060316" y="5072912"/>
                  </a:cubicBezTo>
                  <a:cubicBezTo>
                    <a:pt x="2067332" y="5072981"/>
                    <a:pt x="2073110" y="5074425"/>
                    <a:pt x="2077512" y="5080134"/>
                  </a:cubicBezTo>
                  <a:cubicBezTo>
                    <a:pt x="2090513" y="5096849"/>
                    <a:pt x="2108260" y="5099463"/>
                    <a:pt x="2128208" y="5099395"/>
                  </a:cubicBezTo>
                  <a:cubicBezTo>
                    <a:pt x="2237716" y="5098913"/>
                    <a:pt x="2347224" y="5099119"/>
                    <a:pt x="2456732" y="5099188"/>
                  </a:cubicBezTo>
                  <a:cubicBezTo>
                    <a:pt x="2699616" y="5099257"/>
                    <a:pt x="2942501" y="5098982"/>
                    <a:pt x="3185317" y="5099945"/>
                  </a:cubicBezTo>
                  <a:cubicBezTo>
                    <a:pt x="3210630" y="5100014"/>
                    <a:pt x="3225488" y="5090865"/>
                    <a:pt x="3235256" y="5068991"/>
                  </a:cubicBezTo>
                  <a:cubicBezTo>
                    <a:pt x="3244680" y="5047942"/>
                    <a:pt x="3251696" y="5026137"/>
                    <a:pt x="3257267" y="5003782"/>
                  </a:cubicBezTo>
                  <a:cubicBezTo>
                    <a:pt x="3289528" y="4874188"/>
                    <a:pt x="3306243" y="4741912"/>
                    <a:pt x="3320345" y="4609498"/>
                  </a:cubicBezTo>
                  <a:cubicBezTo>
                    <a:pt x="3387480" y="3979759"/>
                    <a:pt x="3421460" y="3347819"/>
                    <a:pt x="3435974" y="2714984"/>
                  </a:cubicBezTo>
                  <a:cubicBezTo>
                    <a:pt x="3450763" y="2072864"/>
                    <a:pt x="3446017" y="1430812"/>
                    <a:pt x="3420016" y="788966"/>
                  </a:cubicBezTo>
                  <a:cubicBezTo>
                    <a:pt x="3411486" y="579305"/>
                    <a:pt x="3401512" y="369644"/>
                    <a:pt x="3370146" y="161772"/>
                  </a:cubicBezTo>
                  <a:cubicBezTo>
                    <a:pt x="3364780" y="126003"/>
                    <a:pt x="3358865" y="90165"/>
                    <a:pt x="3344420" y="56735"/>
                  </a:cubicBezTo>
                  <a:cubicBezTo>
                    <a:pt x="3332864" y="30115"/>
                    <a:pt x="3313466" y="3632"/>
                    <a:pt x="3285539" y="1913"/>
                  </a:cubicBezTo>
                  <a:close/>
                  <a:moveTo>
                    <a:pt x="235826" y="11405"/>
                  </a:moveTo>
                  <a:cubicBezTo>
                    <a:pt x="235207" y="11405"/>
                    <a:pt x="234588" y="11405"/>
                    <a:pt x="233969" y="11474"/>
                  </a:cubicBezTo>
                  <a:cubicBezTo>
                    <a:pt x="234244" y="11061"/>
                    <a:pt x="234450" y="10580"/>
                    <a:pt x="234657" y="10098"/>
                  </a:cubicBezTo>
                  <a:cubicBezTo>
                    <a:pt x="235069" y="10511"/>
                    <a:pt x="235482" y="10992"/>
                    <a:pt x="235826" y="11405"/>
                  </a:cubicBezTo>
                  <a:close/>
                </a:path>
              </a:pathLst>
            </a:custGeom>
            <a:solidFill>
              <a:srgbClr val="000000"/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6057764-F42D-4BFD-9C9B-8FFD9DD04A9E}"/>
                </a:ext>
              </a:extLst>
            </p:cNvPr>
            <p:cNvSpPr/>
            <p:nvPr/>
          </p:nvSpPr>
          <p:spPr>
            <a:xfrm>
              <a:off x="831300" y="1080126"/>
              <a:ext cx="2737997" cy="4076625"/>
            </a:xfrm>
            <a:custGeom>
              <a:avLst/>
              <a:gdLst>
                <a:gd name="connsiteX0" fmla="*/ 1892516 w 2737997"/>
                <a:gd name="connsiteY0" fmla="*/ 2893985 h 4076625"/>
                <a:gd name="connsiteX1" fmla="*/ 1782177 w 2737997"/>
                <a:gd name="connsiteY1" fmla="*/ 3004324 h 4076625"/>
                <a:gd name="connsiteX2" fmla="*/ 1782177 w 2737997"/>
                <a:gd name="connsiteY2" fmla="*/ 3328569 h 4076625"/>
                <a:gd name="connsiteX3" fmla="*/ 1892516 w 2737997"/>
                <a:gd name="connsiteY3" fmla="*/ 3438909 h 4076625"/>
                <a:gd name="connsiteX4" fmla="*/ 2216761 w 2737997"/>
                <a:gd name="connsiteY4" fmla="*/ 3438909 h 4076625"/>
                <a:gd name="connsiteX5" fmla="*/ 2327101 w 2737997"/>
                <a:gd name="connsiteY5" fmla="*/ 3328569 h 4076625"/>
                <a:gd name="connsiteX6" fmla="*/ 2327101 w 2737997"/>
                <a:gd name="connsiteY6" fmla="*/ 3004324 h 4076625"/>
                <a:gd name="connsiteX7" fmla="*/ 2216761 w 2737997"/>
                <a:gd name="connsiteY7" fmla="*/ 2893985 h 4076625"/>
                <a:gd name="connsiteX8" fmla="*/ 425617 w 2737997"/>
                <a:gd name="connsiteY8" fmla="*/ 2880658 h 4076625"/>
                <a:gd name="connsiteX9" fmla="*/ 315277 w 2737997"/>
                <a:gd name="connsiteY9" fmla="*/ 2990997 h 4076625"/>
                <a:gd name="connsiteX10" fmla="*/ 315277 w 2737997"/>
                <a:gd name="connsiteY10" fmla="*/ 3315242 h 4076625"/>
                <a:gd name="connsiteX11" fmla="*/ 425617 w 2737997"/>
                <a:gd name="connsiteY11" fmla="*/ 3425582 h 4076625"/>
                <a:gd name="connsiteX12" fmla="*/ 749861 w 2737997"/>
                <a:gd name="connsiteY12" fmla="*/ 3425582 h 4076625"/>
                <a:gd name="connsiteX13" fmla="*/ 860201 w 2737997"/>
                <a:gd name="connsiteY13" fmla="*/ 3315242 h 4076625"/>
                <a:gd name="connsiteX14" fmla="*/ 860201 w 2737997"/>
                <a:gd name="connsiteY14" fmla="*/ 2990997 h 4076625"/>
                <a:gd name="connsiteX15" fmla="*/ 749861 w 2737997"/>
                <a:gd name="connsiteY15" fmla="*/ 2880658 h 4076625"/>
                <a:gd name="connsiteX16" fmla="*/ 336656 w 2737997"/>
                <a:gd name="connsiteY16" fmla="*/ 409873 h 4076625"/>
                <a:gd name="connsiteX17" fmla="*/ 315721 w 2737997"/>
                <a:gd name="connsiteY17" fmla="*/ 430808 h 4076625"/>
                <a:gd name="connsiteX18" fmla="*/ 315721 w 2737997"/>
                <a:gd name="connsiteY18" fmla="*/ 1552585 h 4076625"/>
                <a:gd name="connsiteX19" fmla="*/ 336656 w 2737997"/>
                <a:gd name="connsiteY19" fmla="*/ 1573520 h 4076625"/>
                <a:gd name="connsiteX20" fmla="*/ 2400845 w 2737997"/>
                <a:gd name="connsiteY20" fmla="*/ 1573520 h 4076625"/>
                <a:gd name="connsiteX21" fmla="*/ 2421781 w 2737997"/>
                <a:gd name="connsiteY21" fmla="*/ 1552585 h 4076625"/>
                <a:gd name="connsiteX22" fmla="*/ 2421781 w 2737997"/>
                <a:gd name="connsiteY22" fmla="*/ 430808 h 4076625"/>
                <a:gd name="connsiteX23" fmla="*/ 2400845 w 2737997"/>
                <a:gd name="connsiteY23" fmla="*/ 409873 h 4076625"/>
                <a:gd name="connsiteX24" fmla="*/ 2480644 w 2737997"/>
                <a:gd name="connsiteY24" fmla="*/ 0 h 4076625"/>
                <a:gd name="connsiteX25" fmla="*/ 2628079 w 2737997"/>
                <a:gd name="connsiteY25" fmla="*/ 833 h 4076625"/>
                <a:gd name="connsiteX26" fmla="*/ 2661064 w 2737997"/>
                <a:gd name="connsiteY26" fmla="*/ 24489 h 4076625"/>
                <a:gd name="connsiteX27" fmla="*/ 2687441 w 2737997"/>
                <a:gd name="connsiteY27" fmla="*/ 162927 h 4076625"/>
                <a:gd name="connsiteX28" fmla="*/ 2721093 w 2737997"/>
                <a:gd name="connsiteY28" fmla="*/ 653820 h 4076625"/>
                <a:gd name="connsiteX29" fmla="*/ 2735364 w 2737997"/>
                <a:gd name="connsiteY29" fmla="*/ 2003494 h 4076625"/>
                <a:gd name="connsiteX30" fmla="*/ 2702490 w 2737997"/>
                <a:gd name="connsiteY30" fmla="*/ 2883934 h 4076625"/>
                <a:gd name="connsiteX31" fmla="*/ 2642072 w 2737997"/>
                <a:gd name="connsiteY31" fmla="*/ 3658533 h 4076625"/>
                <a:gd name="connsiteX32" fmla="*/ 2587986 w 2737997"/>
                <a:gd name="connsiteY32" fmla="*/ 4006211 h 4076625"/>
                <a:gd name="connsiteX33" fmla="*/ 2498581 w 2737997"/>
                <a:gd name="connsiteY33" fmla="*/ 4075735 h 4076625"/>
                <a:gd name="connsiteX34" fmla="*/ 1698938 w 2737997"/>
                <a:gd name="connsiteY34" fmla="*/ 4076624 h 4076625"/>
                <a:gd name="connsiteX35" fmla="*/ 1634300 w 2737997"/>
                <a:gd name="connsiteY35" fmla="*/ 4040584 h 4076625"/>
                <a:gd name="connsiteX36" fmla="*/ 1585711 w 2737997"/>
                <a:gd name="connsiteY36" fmla="*/ 3977668 h 4076625"/>
                <a:gd name="connsiteX37" fmla="*/ 1679725 w 2737997"/>
                <a:gd name="connsiteY37" fmla="*/ 3965063 h 4076625"/>
                <a:gd name="connsiteX38" fmla="*/ 1803502 w 2737997"/>
                <a:gd name="connsiteY38" fmla="*/ 3914363 h 4076625"/>
                <a:gd name="connsiteX39" fmla="*/ 1872916 w 2737997"/>
                <a:gd name="connsiteY39" fmla="*/ 3790751 h 4076625"/>
                <a:gd name="connsiteX40" fmla="*/ 1847816 w 2737997"/>
                <a:gd name="connsiteY40" fmla="*/ 3562242 h 4076625"/>
                <a:gd name="connsiteX41" fmla="*/ 1826714 w 2737997"/>
                <a:gd name="connsiteY41" fmla="*/ 3551303 h 4076625"/>
                <a:gd name="connsiteX42" fmla="*/ 1362089 w 2737997"/>
                <a:gd name="connsiteY42" fmla="*/ 3551248 h 4076625"/>
                <a:gd name="connsiteX43" fmla="*/ 913400 w 2737997"/>
                <a:gd name="connsiteY43" fmla="*/ 3550914 h 4076625"/>
                <a:gd name="connsiteX44" fmla="*/ 888689 w 2737997"/>
                <a:gd name="connsiteY44" fmla="*/ 3570517 h 4076625"/>
                <a:gd name="connsiteX45" fmla="*/ 863089 w 2737997"/>
                <a:gd name="connsiteY45" fmla="*/ 3751491 h 4076625"/>
                <a:gd name="connsiteX46" fmla="*/ 986811 w 2737997"/>
                <a:gd name="connsiteY46" fmla="*/ 3944850 h 4076625"/>
                <a:gd name="connsiteX47" fmla="*/ 1114644 w 2737997"/>
                <a:gd name="connsiteY47" fmla="*/ 3979445 h 4076625"/>
                <a:gd name="connsiteX48" fmla="*/ 1134412 w 2737997"/>
                <a:gd name="connsiteY48" fmla="*/ 3982222 h 4076625"/>
                <a:gd name="connsiteX49" fmla="*/ 1080048 w 2737997"/>
                <a:gd name="connsiteY49" fmla="*/ 4057299 h 4076625"/>
                <a:gd name="connsiteX50" fmla="*/ 1041176 w 2737997"/>
                <a:gd name="connsiteY50" fmla="*/ 4076013 h 4076625"/>
                <a:gd name="connsiteX51" fmla="*/ 205660 w 2737997"/>
                <a:gd name="connsiteY51" fmla="*/ 4076235 h 4076625"/>
                <a:gd name="connsiteX52" fmla="*/ 162568 w 2737997"/>
                <a:gd name="connsiteY52" fmla="*/ 4045749 h 4076625"/>
                <a:gd name="connsiteX53" fmla="*/ 124307 w 2737997"/>
                <a:gd name="connsiteY53" fmla="*/ 3875436 h 4076625"/>
                <a:gd name="connsiteX54" fmla="*/ 65501 w 2737997"/>
                <a:gd name="connsiteY54" fmla="*/ 3329124 h 4076625"/>
                <a:gd name="connsiteX55" fmla="*/ 20298 w 2737997"/>
                <a:gd name="connsiteY55" fmla="*/ 2591120 h 4076625"/>
                <a:gd name="connsiteX56" fmla="*/ 474 w 2737997"/>
                <a:gd name="connsiteY56" fmla="*/ 1468844 h 4076625"/>
                <a:gd name="connsiteX57" fmla="*/ 23019 w 2737997"/>
                <a:gd name="connsiteY57" fmla="*/ 512493 h 4076625"/>
                <a:gd name="connsiteX58" fmla="*/ 62168 w 2737997"/>
                <a:gd name="connsiteY58" fmla="*/ 82130 h 4076625"/>
                <a:gd name="connsiteX59" fmla="*/ 79938 w 2737997"/>
                <a:gd name="connsiteY59" fmla="*/ 17103 h 4076625"/>
                <a:gd name="connsiteX60" fmla="*/ 103983 w 2737997"/>
                <a:gd name="connsiteY60" fmla="*/ 1111 h 4076625"/>
                <a:gd name="connsiteX61" fmla="*/ 179671 w 2737997"/>
                <a:gd name="connsiteY61" fmla="*/ 56 h 4076625"/>
                <a:gd name="connsiteX62" fmla="*/ 247197 w 2737997"/>
                <a:gd name="connsiteY62" fmla="*/ 889 h 4076625"/>
                <a:gd name="connsiteX63" fmla="*/ 2464930 w 2737997"/>
                <a:gd name="connsiteY63" fmla="*/ 1055 h 4076625"/>
                <a:gd name="connsiteX64" fmla="*/ 2480644 w 2737997"/>
                <a:gd name="connsiteY64" fmla="*/ 0 h 40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737997" h="4076625">
                  <a:moveTo>
                    <a:pt x="1892516" y="2893985"/>
                  </a:moveTo>
                  <a:cubicBezTo>
                    <a:pt x="1831600" y="2893985"/>
                    <a:pt x="1782177" y="2943408"/>
                    <a:pt x="1782177" y="3004324"/>
                  </a:cubicBezTo>
                  <a:lnTo>
                    <a:pt x="1782177" y="3328569"/>
                  </a:lnTo>
                  <a:cubicBezTo>
                    <a:pt x="1782177" y="3389487"/>
                    <a:pt x="1831600" y="3438909"/>
                    <a:pt x="1892516" y="3438909"/>
                  </a:cubicBezTo>
                  <a:lnTo>
                    <a:pt x="2216761" y="3438909"/>
                  </a:lnTo>
                  <a:cubicBezTo>
                    <a:pt x="2277678" y="3438909"/>
                    <a:pt x="2327101" y="3389487"/>
                    <a:pt x="2327101" y="3328569"/>
                  </a:cubicBezTo>
                  <a:lnTo>
                    <a:pt x="2327101" y="3004324"/>
                  </a:lnTo>
                  <a:cubicBezTo>
                    <a:pt x="2327101" y="2943408"/>
                    <a:pt x="2277678" y="2893985"/>
                    <a:pt x="2216761" y="2893985"/>
                  </a:cubicBezTo>
                  <a:close/>
                  <a:moveTo>
                    <a:pt x="425617" y="2880658"/>
                  </a:moveTo>
                  <a:cubicBezTo>
                    <a:pt x="364699" y="2880658"/>
                    <a:pt x="315277" y="2930081"/>
                    <a:pt x="315277" y="2990997"/>
                  </a:cubicBezTo>
                  <a:lnTo>
                    <a:pt x="315277" y="3315242"/>
                  </a:lnTo>
                  <a:cubicBezTo>
                    <a:pt x="315277" y="3376160"/>
                    <a:pt x="364699" y="3425582"/>
                    <a:pt x="425617" y="3425582"/>
                  </a:cubicBezTo>
                  <a:lnTo>
                    <a:pt x="749861" y="3425582"/>
                  </a:lnTo>
                  <a:cubicBezTo>
                    <a:pt x="810834" y="3425582"/>
                    <a:pt x="860201" y="3376160"/>
                    <a:pt x="860201" y="3315242"/>
                  </a:cubicBezTo>
                  <a:lnTo>
                    <a:pt x="860201" y="2990997"/>
                  </a:lnTo>
                  <a:cubicBezTo>
                    <a:pt x="860201" y="2930081"/>
                    <a:pt x="810778" y="2880658"/>
                    <a:pt x="749861" y="2880658"/>
                  </a:cubicBezTo>
                  <a:close/>
                  <a:moveTo>
                    <a:pt x="336656" y="409873"/>
                  </a:moveTo>
                  <a:cubicBezTo>
                    <a:pt x="325106" y="409873"/>
                    <a:pt x="315721" y="419258"/>
                    <a:pt x="315721" y="430808"/>
                  </a:cubicBezTo>
                  <a:lnTo>
                    <a:pt x="315721" y="1552585"/>
                  </a:lnTo>
                  <a:cubicBezTo>
                    <a:pt x="315721" y="1564135"/>
                    <a:pt x="325106" y="1573520"/>
                    <a:pt x="336656" y="1573520"/>
                  </a:cubicBezTo>
                  <a:lnTo>
                    <a:pt x="2400845" y="1573520"/>
                  </a:lnTo>
                  <a:cubicBezTo>
                    <a:pt x="2412396" y="1573520"/>
                    <a:pt x="2421781" y="1564135"/>
                    <a:pt x="2421781" y="1552585"/>
                  </a:cubicBezTo>
                  <a:lnTo>
                    <a:pt x="2421781" y="430808"/>
                  </a:lnTo>
                  <a:cubicBezTo>
                    <a:pt x="2421781" y="419258"/>
                    <a:pt x="2412396" y="409873"/>
                    <a:pt x="2400845" y="409873"/>
                  </a:cubicBezTo>
                  <a:close/>
                  <a:moveTo>
                    <a:pt x="2480644" y="0"/>
                  </a:moveTo>
                  <a:cubicBezTo>
                    <a:pt x="2529789" y="444"/>
                    <a:pt x="2578934" y="1888"/>
                    <a:pt x="2628079" y="833"/>
                  </a:cubicBezTo>
                  <a:cubicBezTo>
                    <a:pt x="2647015" y="444"/>
                    <a:pt x="2655622" y="7719"/>
                    <a:pt x="2661064" y="24489"/>
                  </a:cubicBezTo>
                  <a:cubicBezTo>
                    <a:pt x="2675669" y="69580"/>
                    <a:pt x="2681832" y="116226"/>
                    <a:pt x="2687441" y="162927"/>
                  </a:cubicBezTo>
                  <a:cubicBezTo>
                    <a:pt x="2706988" y="325966"/>
                    <a:pt x="2714929" y="489892"/>
                    <a:pt x="2721093" y="653820"/>
                  </a:cubicBezTo>
                  <a:cubicBezTo>
                    <a:pt x="2737863" y="1103563"/>
                    <a:pt x="2741139" y="1553473"/>
                    <a:pt x="2735364" y="2003494"/>
                  </a:cubicBezTo>
                  <a:cubicBezTo>
                    <a:pt x="2731588" y="2297252"/>
                    <a:pt x="2719260" y="2590676"/>
                    <a:pt x="2702490" y="2883934"/>
                  </a:cubicBezTo>
                  <a:cubicBezTo>
                    <a:pt x="2687719" y="3142541"/>
                    <a:pt x="2670060" y="3400981"/>
                    <a:pt x="2642072" y="3658533"/>
                  </a:cubicBezTo>
                  <a:cubicBezTo>
                    <a:pt x="2629412" y="3775203"/>
                    <a:pt x="2616362" y="3891984"/>
                    <a:pt x="2587986" y="4006211"/>
                  </a:cubicBezTo>
                  <a:cubicBezTo>
                    <a:pt x="2570716" y="4075846"/>
                    <a:pt x="2570272" y="4075735"/>
                    <a:pt x="2498581" y="4075735"/>
                  </a:cubicBezTo>
                  <a:cubicBezTo>
                    <a:pt x="2232034" y="4075735"/>
                    <a:pt x="1965486" y="4075069"/>
                    <a:pt x="1698938" y="4076624"/>
                  </a:cubicBezTo>
                  <a:cubicBezTo>
                    <a:pt x="1667341" y="4076791"/>
                    <a:pt x="1656957" y="4064962"/>
                    <a:pt x="1634300" y="4040584"/>
                  </a:cubicBezTo>
                  <a:cubicBezTo>
                    <a:pt x="1618641" y="4019816"/>
                    <a:pt x="1607646" y="4008821"/>
                    <a:pt x="1585711" y="3977668"/>
                  </a:cubicBezTo>
                  <a:cubicBezTo>
                    <a:pt x="1618751" y="3973781"/>
                    <a:pt x="1649516" y="3971449"/>
                    <a:pt x="1679725" y="3965063"/>
                  </a:cubicBezTo>
                  <a:cubicBezTo>
                    <a:pt x="1724038" y="3955678"/>
                    <a:pt x="1765630" y="3940685"/>
                    <a:pt x="1803502" y="3914363"/>
                  </a:cubicBezTo>
                  <a:cubicBezTo>
                    <a:pt x="1847261" y="3883932"/>
                    <a:pt x="1868807" y="3842562"/>
                    <a:pt x="1872916" y="3790751"/>
                  </a:cubicBezTo>
                  <a:cubicBezTo>
                    <a:pt x="1879080" y="3713009"/>
                    <a:pt x="1865641" y="3637487"/>
                    <a:pt x="1847816" y="3562242"/>
                  </a:cubicBezTo>
                  <a:cubicBezTo>
                    <a:pt x="1844429" y="3547805"/>
                    <a:pt x="1835211" y="3551303"/>
                    <a:pt x="1826714" y="3551303"/>
                  </a:cubicBezTo>
                  <a:cubicBezTo>
                    <a:pt x="1671839" y="3551192"/>
                    <a:pt x="1516964" y="3551248"/>
                    <a:pt x="1362089" y="3551248"/>
                  </a:cubicBezTo>
                  <a:cubicBezTo>
                    <a:pt x="1212544" y="3551248"/>
                    <a:pt x="1062944" y="3551581"/>
                    <a:pt x="913400" y="3550914"/>
                  </a:cubicBezTo>
                  <a:cubicBezTo>
                    <a:pt x="897684" y="3550859"/>
                    <a:pt x="892076" y="3555579"/>
                    <a:pt x="888689" y="3570517"/>
                  </a:cubicBezTo>
                  <a:cubicBezTo>
                    <a:pt x="875139" y="3630212"/>
                    <a:pt x="865976" y="3690241"/>
                    <a:pt x="863089" y="3751491"/>
                  </a:cubicBezTo>
                  <a:cubicBezTo>
                    <a:pt x="858591" y="3845949"/>
                    <a:pt x="903793" y="3907089"/>
                    <a:pt x="986811" y="3944850"/>
                  </a:cubicBezTo>
                  <a:cubicBezTo>
                    <a:pt x="1027571" y="3963397"/>
                    <a:pt x="1070496" y="3973615"/>
                    <a:pt x="1114644" y="3979445"/>
                  </a:cubicBezTo>
                  <a:cubicBezTo>
                    <a:pt x="1120974" y="3980278"/>
                    <a:pt x="1127249" y="3981222"/>
                    <a:pt x="1134412" y="3982222"/>
                  </a:cubicBezTo>
                  <a:cubicBezTo>
                    <a:pt x="1115587" y="4008266"/>
                    <a:pt x="1097817" y="4032754"/>
                    <a:pt x="1080048" y="4057299"/>
                  </a:cubicBezTo>
                  <a:cubicBezTo>
                    <a:pt x="1070441" y="4070571"/>
                    <a:pt x="1058224" y="4076068"/>
                    <a:pt x="1041176" y="4076013"/>
                  </a:cubicBezTo>
                  <a:cubicBezTo>
                    <a:pt x="762689" y="4075513"/>
                    <a:pt x="484147" y="4075236"/>
                    <a:pt x="205660" y="4076235"/>
                  </a:cubicBezTo>
                  <a:cubicBezTo>
                    <a:pt x="180894" y="4076347"/>
                    <a:pt x="169954" y="4066573"/>
                    <a:pt x="162568" y="4045749"/>
                  </a:cubicBezTo>
                  <a:cubicBezTo>
                    <a:pt x="142910" y="3990496"/>
                    <a:pt x="133359" y="3933021"/>
                    <a:pt x="124307" y="3875436"/>
                  </a:cubicBezTo>
                  <a:cubicBezTo>
                    <a:pt x="95986" y="3694294"/>
                    <a:pt x="80160" y="3511765"/>
                    <a:pt x="65501" y="3329124"/>
                  </a:cubicBezTo>
                  <a:cubicBezTo>
                    <a:pt x="45787" y="3083401"/>
                    <a:pt x="31904" y="2837344"/>
                    <a:pt x="20298" y="2591120"/>
                  </a:cubicBezTo>
                  <a:cubicBezTo>
                    <a:pt x="2695" y="2217232"/>
                    <a:pt x="-1581" y="1843121"/>
                    <a:pt x="474" y="1468844"/>
                  </a:cubicBezTo>
                  <a:cubicBezTo>
                    <a:pt x="2085" y="1150153"/>
                    <a:pt x="6860" y="831129"/>
                    <a:pt x="23019" y="512493"/>
                  </a:cubicBezTo>
                  <a:cubicBezTo>
                    <a:pt x="30294" y="368558"/>
                    <a:pt x="36957" y="224455"/>
                    <a:pt x="62168" y="82130"/>
                  </a:cubicBezTo>
                  <a:cubicBezTo>
                    <a:pt x="66111" y="59973"/>
                    <a:pt x="71275" y="38094"/>
                    <a:pt x="79938" y="17103"/>
                  </a:cubicBezTo>
                  <a:cubicBezTo>
                    <a:pt x="84603" y="5831"/>
                    <a:pt x="91266" y="833"/>
                    <a:pt x="103983" y="1111"/>
                  </a:cubicBezTo>
                  <a:cubicBezTo>
                    <a:pt x="129194" y="1555"/>
                    <a:pt x="154460" y="500"/>
                    <a:pt x="179671" y="56"/>
                  </a:cubicBezTo>
                  <a:cubicBezTo>
                    <a:pt x="202162" y="334"/>
                    <a:pt x="224651" y="889"/>
                    <a:pt x="247197" y="889"/>
                  </a:cubicBezTo>
                  <a:cubicBezTo>
                    <a:pt x="986423" y="1000"/>
                    <a:pt x="1725648" y="1055"/>
                    <a:pt x="2464930" y="1055"/>
                  </a:cubicBezTo>
                  <a:cubicBezTo>
                    <a:pt x="2470150" y="1055"/>
                    <a:pt x="2475424" y="389"/>
                    <a:pt x="2480644" y="0"/>
                  </a:cubicBezTo>
                  <a:close/>
                </a:path>
              </a:pathLst>
            </a:custGeom>
            <a:solidFill>
              <a:schemeClr val="accent1"/>
            </a:solidFill>
            <a:ln w="68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DEB591-7659-49E0-9FD3-C439EA9A8B48}"/>
                </a:ext>
              </a:extLst>
            </p:cNvPr>
            <p:cNvSpPr/>
            <p:nvPr/>
          </p:nvSpPr>
          <p:spPr>
            <a:xfrm>
              <a:off x="1191224" y="1542143"/>
              <a:ext cx="2045754" cy="1092789"/>
            </a:xfrm>
            <a:custGeom>
              <a:avLst/>
              <a:gdLst>
                <a:gd name="connsiteX0" fmla="*/ 2509808 w 2534090"/>
                <a:gd name="connsiteY0" fmla="*/ 1353647 h 1353646"/>
                <a:gd name="connsiteX1" fmla="*/ 24282 w 2534090"/>
                <a:gd name="connsiteY1" fmla="*/ 1353647 h 1353646"/>
                <a:gd name="connsiteX2" fmla="*/ 0 w 2534090"/>
                <a:gd name="connsiteY2" fmla="*/ 1329365 h 1353646"/>
                <a:gd name="connsiteX3" fmla="*/ 0 w 2534090"/>
                <a:gd name="connsiteY3" fmla="*/ 24282 h 1353646"/>
                <a:gd name="connsiteX4" fmla="*/ 24282 w 2534090"/>
                <a:gd name="connsiteY4" fmla="*/ 0 h 1353646"/>
                <a:gd name="connsiteX5" fmla="*/ 2509808 w 2534090"/>
                <a:gd name="connsiteY5" fmla="*/ 0 h 1353646"/>
                <a:gd name="connsiteX6" fmla="*/ 2534090 w 2534090"/>
                <a:gd name="connsiteY6" fmla="*/ 24282 h 1353646"/>
                <a:gd name="connsiteX7" fmla="*/ 2534090 w 2534090"/>
                <a:gd name="connsiteY7" fmla="*/ 1329365 h 1353646"/>
                <a:gd name="connsiteX8" fmla="*/ 2509808 w 2534090"/>
                <a:gd name="connsiteY8" fmla="*/ 1353647 h 135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4090" h="1353646">
                  <a:moveTo>
                    <a:pt x="2509808" y="1353647"/>
                  </a:moveTo>
                  <a:lnTo>
                    <a:pt x="24282" y="1353647"/>
                  </a:lnTo>
                  <a:cubicBezTo>
                    <a:pt x="10868" y="1353647"/>
                    <a:pt x="0" y="1342778"/>
                    <a:pt x="0" y="1329365"/>
                  </a:cubicBezTo>
                  <a:lnTo>
                    <a:pt x="0" y="24282"/>
                  </a:lnTo>
                  <a:cubicBezTo>
                    <a:pt x="0" y="10868"/>
                    <a:pt x="10868" y="0"/>
                    <a:pt x="24282" y="0"/>
                  </a:cubicBezTo>
                  <a:lnTo>
                    <a:pt x="2509808" y="0"/>
                  </a:lnTo>
                  <a:cubicBezTo>
                    <a:pt x="2523222" y="0"/>
                    <a:pt x="2534090" y="10868"/>
                    <a:pt x="2534090" y="24282"/>
                  </a:cubicBezTo>
                  <a:lnTo>
                    <a:pt x="2534090" y="1329365"/>
                  </a:lnTo>
                  <a:cubicBezTo>
                    <a:pt x="2534159" y="1342778"/>
                    <a:pt x="2523290" y="1353647"/>
                    <a:pt x="2509808" y="1353647"/>
                  </a:cubicBezTo>
                  <a:close/>
                </a:path>
              </a:pathLst>
            </a:custGeom>
            <a:solidFill>
              <a:srgbClr val="E6E6E5"/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A948130-6D7D-4326-B1D2-5A01546E6C75}"/>
                </a:ext>
              </a:extLst>
            </p:cNvPr>
            <p:cNvSpPr/>
            <p:nvPr/>
          </p:nvSpPr>
          <p:spPr>
            <a:xfrm>
              <a:off x="1985480" y="5762148"/>
              <a:ext cx="419368" cy="824020"/>
            </a:xfrm>
            <a:custGeom>
              <a:avLst/>
              <a:gdLst>
                <a:gd name="connsiteX0" fmla="*/ 501728 w 519474"/>
                <a:gd name="connsiteY0" fmla="*/ 1020720 h 1020720"/>
                <a:gd name="connsiteX1" fmla="*/ 17747 w 519474"/>
                <a:gd name="connsiteY1" fmla="*/ 1020720 h 1020720"/>
                <a:gd name="connsiteX2" fmla="*/ 0 w 519474"/>
                <a:gd name="connsiteY2" fmla="*/ 1002974 h 1020720"/>
                <a:gd name="connsiteX3" fmla="*/ 0 w 519474"/>
                <a:gd name="connsiteY3" fmla="*/ 17747 h 1020720"/>
                <a:gd name="connsiteX4" fmla="*/ 17747 w 519474"/>
                <a:gd name="connsiteY4" fmla="*/ 0 h 1020720"/>
                <a:gd name="connsiteX5" fmla="*/ 501728 w 519474"/>
                <a:gd name="connsiteY5" fmla="*/ 0 h 1020720"/>
                <a:gd name="connsiteX6" fmla="*/ 519475 w 519474"/>
                <a:gd name="connsiteY6" fmla="*/ 17747 h 1020720"/>
                <a:gd name="connsiteX7" fmla="*/ 519475 w 519474"/>
                <a:gd name="connsiteY7" fmla="*/ 1002974 h 1020720"/>
                <a:gd name="connsiteX8" fmla="*/ 501728 w 519474"/>
                <a:gd name="connsiteY8" fmla="*/ 1020720 h 102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474" h="1020720">
                  <a:moveTo>
                    <a:pt x="501728" y="1020720"/>
                  </a:moveTo>
                  <a:lnTo>
                    <a:pt x="17747" y="1020720"/>
                  </a:lnTo>
                  <a:cubicBezTo>
                    <a:pt x="7910" y="1020720"/>
                    <a:pt x="0" y="1012741"/>
                    <a:pt x="0" y="1002974"/>
                  </a:cubicBezTo>
                  <a:lnTo>
                    <a:pt x="0" y="17747"/>
                  </a:lnTo>
                  <a:cubicBezTo>
                    <a:pt x="0" y="7910"/>
                    <a:pt x="7979" y="0"/>
                    <a:pt x="17747" y="0"/>
                  </a:cubicBezTo>
                  <a:lnTo>
                    <a:pt x="501728" y="0"/>
                  </a:lnTo>
                  <a:cubicBezTo>
                    <a:pt x="511564" y="0"/>
                    <a:pt x="519475" y="7979"/>
                    <a:pt x="519475" y="17747"/>
                  </a:cubicBezTo>
                  <a:lnTo>
                    <a:pt x="519475" y="1002974"/>
                  </a:lnTo>
                  <a:cubicBezTo>
                    <a:pt x="519475" y="1012810"/>
                    <a:pt x="511495" y="1020720"/>
                    <a:pt x="501728" y="1020720"/>
                  </a:cubicBezTo>
                  <a:close/>
                </a:path>
              </a:pathLst>
            </a:custGeom>
            <a:solidFill>
              <a:srgbClr val="FFFFFF"/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600BC92-70F7-4A04-8868-73E3EAF6625C}"/>
                </a:ext>
              </a:extLst>
            </p:cNvPr>
            <p:cNvSpPr/>
            <p:nvPr/>
          </p:nvSpPr>
          <p:spPr>
            <a:xfrm>
              <a:off x="2389522" y="5762123"/>
              <a:ext cx="15537" cy="37840"/>
            </a:xfrm>
            <a:custGeom>
              <a:avLst/>
              <a:gdLst>
                <a:gd name="connsiteX0" fmla="*/ 17747 w 19246"/>
                <a:gd name="connsiteY0" fmla="*/ 46873 h 46873"/>
                <a:gd name="connsiteX1" fmla="*/ 0 w 19246"/>
                <a:gd name="connsiteY1" fmla="*/ 1474 h 46873"/>
                <a:gd name="connsiteX2" fmla="*/ 19054 w 19246"/>
                <a:gd name="connsiteY2" fmla="*/ 15575 h 46873"/>
                <a:gd name="connsiteX3" fmla="*/ 17747 w 19246"/>
                <a:gd name="connsiteY3" fmla="*/ 46873 h 4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46" h="46873">
                  <a:moveTo>
                    <a:pt x="17747" y="46873"/>
                  </a:moveTo>
                  <a:cubicBezTo>
                    <a:pt x="8186" y="33184"/>
                    <a:pt x="5572" y="16745"/>
                    <a:pt x="0" y="1474"/>
                  </a:cubicBezTo>
                  <a:cubicBezTo>
                    <a:pt x="12313" y="-1897"/>
                    <a:pt x="20636" y="-383"/>
                    <a:pt x="19054" y="15575"/>
                  </a:cubicBezTo>
                  <a:cubicBezTo>
                    <a:pt x="18091" y="25962"/>
                    <a:pt x="18159" y="36486"/>
                    <a:pt x="17747" y="46873"/>
                  </a:cubicBezTo>
                  <a:close/>
                </a:path>
              </a:pathLst>
            </a:custGeom>
            <a:solidFill>
              <a:srgbClr val="E6DBD9"/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D174EDE-2AE3-4790-80DB-EC2ACE6047F8}"/>
                </a:ext>
              </a:extLst>
            </p:cNvPr>
            <p:cNvSpPr/>
            <p:nvPr/>
          </p:nvSpPr>
          <p:spPr>
            <a:xfrm>
              <a:off x="1985424" y="5068124"/>
              <a:ext cx="419369" cy="586072"/>
            </a:xfrm>
            <a:custGeom>
              <a:avLst/>
              <a:gdLst>
                <a:gd name="connsiteX0" fmla="*/ 501728 w 519475"/>
                <a:gd name="connsiteY0" fmla="*/ 0 h 725971"/>
                <a:gd name="connsiteX1" fmla="*/ 17747 w 519475"/>
                <a:gd name="connsiteY1" fmla="*/ 0 h 725971"/>
                <a:gd name="connsiteX2" fmla="*/ 0 w 519475"/>
                <a:gd name="connsiteY2" fmla="*/ 17747 h 725971"/>
                <a:gd name="connsiteX3" fmla="*/ 0 w 519475"/>
                <a:gd name="connsiteY3" fmla="*/ 708225 h 725971"/>
                <a:gd name="connsiteX4" fmla="*/ 17747 w 519475"/>
                <a:gd name="connsiteY4" fmla="*/ 725972 h 725971"/>
                <a:gd name="connsiteX5" fmla="*/ 172035 w 519475"/>
                <a:gd name="connsiteY5" fmla="*/ 725972 h 725971"/>
                <a:gd name="connsiteX6" fmla="*/ 172035 w 519475"/>
                <a:gd name="connsiteY6" fmla="*/ 654296 h 725971"/>
                <a:gd name="connsiteX7" fmla="*/ 259737 w 519475"/>
                <a:gd name="connsiteY7" fmla="*/ 566593 h 725971"/>
                <a:gd name="connsiteX8" fmla="*/ 259737 w 519475"/>
                <a:gd name="connsiteY8" fmla="*/ 566593 h 725971"/>
                <a:gd name="connsiteX9" fmla="*/ 347440 w 519475"/>
                <a:gd name="connsiteY9" fmla="*/ 654296 h 725971"/>
                <a:gd name="connsiteX10" fmla="*/ 347440 w 519475"/>
                <a:gd name="connsiteY10" fmla="*/ 725972 h 725971"/>
                <a:gd name="connsiteX11" fmla="*/ 501728 w 519475"/>
                <a:gd name="connsiteY11" fmla="*/ 725972 h 725971"/>
                <a:gd name="connsiteX12" fmla="*/ 519475 w 519475"/>
                <a:gd name="connsiteY12" fmla="*/ 708225 h 725971"/>
                <a:gd name="connsiteX13" fmla="*/ 519475 w 519475"/>
                <a:gd name="connsiteY13" fmla="*/ 17816 h 725971"/>
                <a:gd name="connsiteX14" fmla="*/ 501728 w 519475"/>
                <a:gd name="connsiteY14" fmla="*/ 0 h 725971"/>
                <a:gd name="connsiteX15" fmla="*/ 400061 w 519475"/>
                <a:gd name="connsiteY15" fmla="*/ 147685 h 725971"/>
                <a:gd name="connsiteX16" fmla="*/ 350810 w 519475"/>
                <a:gd name="connsiteY16" fmla="*/ 146721 h 725971"/>
                <a:gd name="connsiteX17" fmla="*/ 331206 w 519475"/>
                <a:gd name="connsiteY17" fmla="*/ 167220 h 725971"/>
                <a:gd name="connsiteX18" fmla="*/ 332100 w 519475"/>
                <a:gd name="connsiteY18" fmla="*/ 438651 h 725971"/>
                <a:gd name="connsiteX19" fmla="*/ 310777 w 519475"/>
                <a:gd name="connsiteY19" fmla="*/ 459906 h 725971"/>
                <a:gd name="connsiteX20" fmla="*/ 221974 w 519475"/>
                <a:gd name="connsiteY20" fmla="*/ 459631 h 725971"/>
                <a:gd name="connsiteX21" fmla="*/ 200168 w 519475"/>
                <a:gd name="connsiteY21" fmla="*/ 438720 h 725971"/>
                <a:gd name="connsiteX22" fmla="*/ 201269 w 519475"/>
                <a:gd name="connsiteY22" fmla="*/ 169765 h 725971"/>
                <a:gd name="connsiteX23" fmla="*/ 176987 w 519475"/>
                <a:gd name="connsiteY23" fmla="*/ 146790 h 725971"/>
                <a:gd name="connsiteX24" fmla="*/ 131657 w 519475"/>
                <a:gd name="connsiteY24" fmla="*/ 148166 h 725971"/>
                <a:gd name="connsiteX25" fmla="*/ 252515 w 519475"/>
                <a:gd name="connsiteY25" fmla="*/ 27377 h 725971"/>
                <a:gd name="connsiteX26" fmla="*/ 276177 w 519475"/>
                <a:gd name="connsiteY26" fmla="*/ 23319 h 725971"/>
                <a:gd name="connsiteX27" fmla="*/ 400061 w 519475"/>
                <a:gd name="connsiteY27" fmla="*/ 147685 h 72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19475" h="725971">
                  <a:moveTo>
                    <a:pt x="501728" y="0"/>
                  </a:moveTo>
                  <a:lnTo>
                    <a:pt x="17747" y="0"/>
                  </a:lnTo>
                  <a:cubicBezTo>
                    <a:pt x="7910" y="0"/>
                    <a:pt x="0" y="7979"/>
                    <a:pt x="0" y="17747"/>
                  </a:cubicBezTo>
                  <a:lnTo>
                    <a:pt x="0" y="708225"/>
                  </a:lnTo>
                  <a:cubicBezTo>
                    <a:pt x="0" y="718061"/>
                    <a:pt x="7979" y="725972"/>
                    <a:pt x="17747" y="725972"/>
                  </a:cubicBezTo>
                  <a:lnTo>
                    <a:pt x="172035" y="725972"/>
                  </a:lnTo>
                  <a:lnTo>
                    <a:pt x="172035" y="654296"/>
                  </a:lnTo>
                  <a:cubicBezTo>
                    <a:pt x="172035" y="605870"/>
                    <a:pt x="211312" y="566593"/>
                    <a:pt x="259737" y="566593"/>
                  </a:cubicBezTo>
                  <a:lnTo>
                    <a:pt x="259737" y="566593"/>
                  </a:lnTo>
                  <a:cubicBezTo>
                    <a:pt x="308163" y="566593"/>
                    <a:pt x="347440" y="605870"/>
                    <a:pt x="347440" y="654296"/>
                  </a:cubicBezTo>
                  <a:lnTo>
                    <a:pt x="347440" y="725972"/>
                  </a:lnTo>
                  <a:lnTo>
                    <a:pt x="501728" y="725972"/>
                  </a:lnTo>
                  <a:cubicBezTo>
                    <a:pt x="511564" y="725972"/>
                    <a:pt x="519475" y="717992"/>
                    <a:pt x="519475" y="708225"/>
                  </a:cubicBezTo>
                  <a:lnTo>
                    <a:pt x="519475" y="17816"/>
                  </a:lnTo>
                  <a:cubicBezTo>
                    <a:pt x="519543" y="7979"/>
                    <a:pt x="511564" y="0"/>
                    <a:pt x="501728" y="0"/>
                  </a:cubicBezTo>
                  <a:close/>
                  <a:moveTo>
                    <a:pt x="400061" y="147685"/>
                  </a:moveTo>
                  <a:cubicBezTo>
                    <a:pt x="379632" y="147409"/>
                    <a:pt x="364980" y="148579"/>
                    <a:pt x="350810" y="146721"/>
                  </a:cubicBezTo>
                  <a:cubicBezTo>
                    <a:pt x="333407" y="144520"/>
                    <a:pt x="331138" y="152087"/>
                    <a:pt x="331206" y="167220"/>
                  </a:cubicBezTo>
                  <a:cubicBezTo>
                    <a:pt x="331894" y="257674"/>
                    <a:pt x="331069" y="348197"/>
                    <a:pt x="332100" y="438651"/>
                  </a:cubicBezTo>
                  <a:cubicBezTo>
                    <a:pt x="332307" y="455985"/>
                    <a:pt x="328111" y="460869"/>
                    <a:pt x="310777" y="459906"/>
                  </a:cubicBezTo>
                  <a:cubicBezTo>
                    <a:pt x="281267" y="458255"/>
                    <a:pt x="251552" y="458255"/>
                    <a:pt x="221974" y="459631"/>
                  </a:cubicBezTo>
                  <a:cubicBezTo>
                    <a:pt x="205327" y="460387"/>
                    <a:pt x="199962" y="456742"/>
                    <a:pt x="200168" y="438720"/>
                  </a:cubicBezTo>
                  <a:cubicBezTo>
                    <a:pt x="201269" y="349091"/>
                    <a:pt x="199893" y="259394"/>
                    <a:pt x="201269" y="169765"/>
                  </a:cubicBezTo>
                  <a:cubicBezTo>
                    <a:pt x="201613" y="149335"/>
                    <a:pt x="195147" y="144727"/>
                    <a:pt x="176987" y="146790"/>
                  </a:cubicBezTo>
                  <a:cubicBezTo>
                    <a:pt x="164262" y="148235"/>
                    <a:pt x="151261" y="147685"/>
                    <a:pt x="131657" y="148166"/>
                  </a:cubicBezTo>
                  <a:cubicBezTo>
                    <a:pt x="175818" y="104005"/>
                    <a:pt x="214132" y="65691"/>
                    <a:pt x="252515" y="27377"/>
                  </a:cubicBezTo>
                  <a:cubicBezTo>
                    <a:pt x="259393" y="20499"/>
                    <a:pt x="264759" y="11694"/>
                    <a:pt x="276177" y="23319"/>
                  </a:cubicBezTo>
                  <a:cubicBezTo>
                    <a:pt x="315523" y="63696"/>
                    <a:pt x="355626" y="103248"/>
                    <a:pt x="400061" y="147685"/>
                  </a:cubicBezTo>
                  <a:close/>
                </a:path>
              </a:pathLst>
            </a:custGeom>
            <a:solidFill>
              <a:srgbClr val="FFFFFF"/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D0DDE6B-5E31-4426-9BF2-6F85051BEA44}"/>
                </a:ext>
              </a:extLst>
            </p:cNvPr>
            <p:cNvSpPr/>
            <p:nvPr/>
          </p:nvSpPr>
          <p:spPr>
            <a:xfrm>
              <a:off x="2034791" y="5543036"/>
              <a:ext cx="373043" cy="349107"/>
            </a:xfrm>
            <a:custGeom>
              <a:avLst/>
              <a:gdLst>
                <a:gd name="connsiteX0" fmla="*/ 289178 w 462091"/>
                <a:gd name="connsiteY0" fmla="*/ 51986 h 432441"/>
                <a:gd name="connsiteX1" fmla="*/ 359065 w 462091"/>
                <a:gd name="connsiteY1" fmla="*/ 129921 h 432441"/>
                <a:gd name="connsiteX2" fmla="*/ 439476 w 462091"/>
                <a:gd name="connsiteY2" fmla="*/ 272927 h 432441"/>
                <a:gd name="connsiteX3" fmla="*/ 457223 w 462091"/>
                <a:gd name="connsiteY3" fmla="*/ 318326 h 432441"/>
                <a:gd name="connsiteX4" fmla="*/ 457017 w 462091"/>
                <a:gd name="connsiteY4" fmla="*/ 408161 h 432441"/>
                <a:gd name="connsiteX5" fmla="*/ 391394 w 462091"/>
                <a:gd name="connsiteY5" fmla="*/ 430792 h 432441"/>
                <a:gd name="connsiteX6" fmla="*/ 322126 w 462091"/>
                <a:gd name="connsiteY6" fmla="*/ 406992 h 432441"/>
                <a:gd name="connsiteX7" fmla="*/ 163918 w 462091"/>
                <a:gd name="connsiteY7" fmla="*/ 357741 h 432441"/>
                <a:gd name="connsiteX8" fmla="*/ 49457 w 462091"/>
                <a:gd name="connsiteY8" fmla="*/ 330501 h 432441"/>
                <a:gd name="connsiteX9" fmla="*/ 0 w 462091"/>
                <a:gd name="connsiteY9" fmla="*/ 272721 h 432441"/>
                <a:gd name="connsiteX10" fmla="*/ 75734 w 462091"/>
                <a:gd name="connsiteY10" fmla="*/ 130608 h 432441"/>
                <a:gd name="connsiteX11" fmla="*/ 121614 w 462091"/>
                <a:gd name="connsiteY11" fmla="*/ 72484 h 432441"/>
                <a:gd name="connsiteX12" fmla="*/ 139843 w 462091"/>
                <a:gd name="connsiteY12" fmla="*/ 34927 h 432441"/>
                <a:gd name="connsiteX13" fmla="*/ 232360 w 462091"/>
                <a:gd name="connsiteY13" fmla="*/ 8100 h 432441"/>
                <a:gd name="connsiteX14" fmla="*/ 289178 w 462091"/>
                <a:gd name="connsiteY14" fmla="*/ 51986 h 4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2091" h="432441">
                  <a:moveTo>
                    <a:pt x="289178" y="51986"/>
                  </a:moveTo>
                  <a:cubicBezTo>
                    <a:pt x="312496" y="77987"/>
                    <a:pt x="335746" y="103919"/>
                    <a:pt x="359065" y="129921"/>
                  </a:cubicBezTo>
                  <a:cubicBezTo>
                    <a:pt x="389468" y="175526"/>
                    <a:pt x="417946" y="222232"/>
                    <a:pt x="439476" y="272927"/>
                  </a:cubicBezTo>
                  <a:cubicBezTo>
                    <a:pt x="455779" y="284002"/>
                    <a:pt x="451582" y="303056"/>
                    <a:pt x="457223" y="318326"/>
                  </a:cubicBezTo>
                  <a:cubicBezTo>
                    <a:pt x="460250" y="348248"/>
                    <a:pt x="466578" y="378239"/>
                    <a:pt x="457017" y="408161"/>
                  </a:cubicBezTo>
                  <a:cubicBezTo>
                    <a:pt x="440508" y="431342"/>
                    <a:pt x="417258" y="435332"/>
                    <a:pt x="391394" y="430792"/>
                  </a:cubicBezTo>
                  <a:cubicBezTo>
                    <a:pt x="367044" y="426527"/>
                    <a:pt x="343313" y="419373"/>
                    <a:pt x="322126" y="406992"/>
                  </a:cubicBezTo>
                  <a:cubicBezTo>
                    <a:pt x="273013" y="378239"/>
                    <a:pt x="219085" y="366614"/>
                    <a:pt x="163918" y="357741"/>
                  </a:cubicBezTo>
                  <a:cubicBezTo>
                    <a:pt x="125191" y="351481"/>
                    <a:pt x="86464" y="344603"/>
                    <a:pt x="49457" y="330501"/>
                  </a:cubicBezTo>
                  <a:cubicBezTo>
                    <a:pt x="22080" y="320046"/>
                    <a:pt x="3302" y="303262"/>
                    <a:pt x="0" y="272721"/>
                  </a:cubicBezTo>
                  <a:cubicBezTo>
                    <a:pt x="9699" y="217073"/>
                    <a:pt x="43473" y="174219"/>
                    <a:pt x="75734" y="130608"/>
                  </a:cubicBezTo>
                  <a:cubicBezTo>
                    <a:pt x="91004" y="111210"/>
                    <a:pt x="106344" y="91882"/>
                    <a:pt x="121614" y="72484"/>
                  </a:cubicBezTo>
                  <a:cubicBezTo>
                    <a:pt x="125329" y="58795"/>
                    <a:pt x="131863" y="46552"/>
                    <a:pt x="139843" y="34927"/>
                  </a:cubicBezTo>
                  <a:cubicBezTo>
                    <a:pt x="163024" y="1221"/>
                    <a:pt x="194872" y="-8890"/>
                    <a:pt x="232360" y="8100"/>
                  </a:cubicBezTo>
                  <a:cubicBezTo>
                    <a:pt x="254372" y="17867"/>
                    <a:pt x="278447" y="26672"/>
                    <a:pt x="289178" y="51986"/>
                  </a:cubicBezTo>
                  <a:close/>
                </a:path>
              </a:pathLst>
            </a:custGeom>
            <a:solidFill>
              <a:schemeClr val="accent3"/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B79B7A2-044A-4A75-A673-FF05DF58AFCA}"/>
                </a:ext>
              </a:extLst>
            </p:cNvPr>
            <p:cNvSpPr/>
            <p:nvPr/>
          </p:nvSpPr>
          <p:spPr>
            <a:xfrm>
              <a:off x="2183392" y="2384688"/>
              <a:ext cx="76632" cy="76699"/>
            </a:xfrm>
            <a:prstGeom prst="roundRect">
              <a:avLst/>
            </a:prstGeom>
            <a:solidFill>
              <a:srgbClr val="050505"/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0A0A997-8A20-4100-A2AA-60A9913A4B4C}"/>
                </a:ext>
              </a:extLst>
            </p:cNvPr>
            <p:cNvSpPr/>
            <p:nvPr/>
          </p:nvSpPr>
          <p:spPr>
            <a:xfrm>
              <a:off x="2313960" y="1770443"/>
              <a:ext cx="386076" cy="689053"/>
            </a:xfrm>
            <a:custGeom>
              <a:avLst/>
              <a:gdLst>
                <a:gd name="connsiteX0" fmla="*/ 241818 w 478235"/>
                <a:gd name="connsiteY0" fmla="*/ 764018 h 853534"/>
                <a:gd name="connsiteX1" fmla="*/ 356708 w 478235"/>
                <a:gd name="connsiteY1" fmla="*/ 764130 h 853534"/>
                <a:gd name="connsiteX2" fmla="*/ 415177 w 478235"/>
                <a:gd name="connsiteY2" fmla="*/ 806434 h 853534"/>
                <a:gd name="connsiteX3" fmla="*/ 414764 w 478235"/>
                <a:gd name="connsiteY3" fmla="*/ 813106 h 853534"/>
                <a:gd name="connsiteX4" fmla="*/ 354989 w 478235"/>
                <a:gd name="connsiteY4" fmla="*/ 853277 h 853534"/>
                <a:gd name="connsiteX5" fmla="*/ 125104 w 478235"/>
                <a:gd name="connsiteY5" fmla="*/ 853415 h 853534"/>
                <a:gd name="connsiteX6" fmla="*/ 66636 w 478235"/>
                <a:gd name="connsiteY6" fmla="*/ 811111 h 853534"/>
                <a:gd name="connsiteX7" fmla="*/ 67049 w 478235"/>
                <a:gd name="connsiteY7" fmla="*/ 804439 h 853534"/>
                <a:gd name="connsiteX8" fmla="*/ 126824 w 478235"/>
                <a:gd name="connsiteY8" fmla="*/ 764267 h 853534"/>
                <a:gd name="connsiteX9" fmla="*/ 241818 w 478235"/>
                <a:gd name="connsiteY9" fmla="*/ 764018 h 853534"/>
                <a:gd name="connsiteX10" fmla="*/ 431135 w 478235"/>
                <a:gd name="connsiteY10" fmla="*/ 443517 h 853534"/>
                <a:gd name="connsiteX11" fmla="*/ 437807 w 478235"/>
                <a:gd name="connsiteY11" fmla="*/ 443930 h 853534"/>
                <a:gd name="connsiteX12" fmla="*/ 477978 w 478235"/>
                <a:gd name="connsiteY12" fmla="*/ 503705 h 853534"/>
                <a:gd name="connsiteX13" fmla="*/ 478116 w 478235"/>
                <a:gd name="connsiteY13" fmla="*/ 733589 h 853534"/>
                <a:gd name="connsiteX14" fmla="*/ 474327 w 478235"/>
                <a:gd name="connsiteY14" fmla="*/ 745962 h 853534"/>
                <a:gd name="connsiteX15" fmla="*/ 474324 w 478235"/>
                <a:gd name="connsiteY15" fmla="*/ 746005 h 853534"/>
                <a:gd name="connsiteX16" fmla="*/ 474307 w 478235"/>
                <a:gd name="connsiteY16" fmla="*/ 746028 h 853534"/>
                <a:gd name="connsiteX17" fmla="*/ 473508 w 478235"/>
                <a:gd name="connsiteY17" fmla="*/ 748635 h 853534"/>
                <a:gd name="connsiteX18" fmla="*/ 435812 w 478235"/>
                <a:gd name="connsiteY18" fmla="*/ 792058 h 853534"/>
                <a:gd name="connsiteX19" fmla="*/ 429140 w 478235"/>
                <a:gd name="connsiteY19" fmla="*/ 791645 h 853534"/>
                <a:gd name="connsiteX20" fmla="*/ 388969 w 478235"/>
                <a:gd name="connsiteY20" fmla="*/ 731869 h 853534"/>
                <a:gd name="connsiteX21" fmla="*/ 388903 w 478235"/>
                <a:gd name="connsiteY21" fmla="*/ 713683 h 853534"/>
                <a:gd name="connsiteX22" fmla="*/ 387386 w 478235"/>
                <a:gd name="connsiteY22" fmla="*/ 701328 h 853534"/>
                <a:gd name="connsiteX23" fmla="*/ 388143 w 478235"/>
                <a:gd name="connsiteY23" fmla="*/ 548691 h 853534"/>
                <a:gd name="connsiteX24" fmla="*/ 388729 w 478235"/>
                <a:gd name="connsiteY24" fmla="*/ 546580 h 853534"/>
                <a:gd name="connsiteX25" fmla="*/ 388831 w 478235"/>
                <a:gd name="connsiteY25" fmla="*/ 501985 h 853534"/>
                <a:gd name="connsiteX26" fmla="*/ 431135 w 478235"/>
                <a:gd name="connsiteY26" fmla="*/ 443517 h 853534"/>
                <a:gd name="connsiteX27" fmla="*/ 241818 w 478235"/>
                <a:gd name="connsiteY27" fmla="*/ 381979 h 853534"/>
                <a:gd name="connsiteX28" fmla="*/ 356708 w 478235"/>
                <a:gd name="connsiteY28" fmla="*/ 382091 h 853534"/>
                <a:gd name="connsiteX29" fmla="*/ 415177 w 478235"/>
                <a:gd name="connsiteY29" fmla="*/ 424395 h 853534"/>
                <a:gd name="connsiteX30" fmla="*/ 414764 w 478235"/>
                <a:gd name="connsiteY30" fmla="*/ 431067 h 853534"/>
                <a:gd name="connsiteX31" fmla="*/ 354989 w 478235"/>
                <a:gd name="connsiteY31" fmla="*/ 471238 h 853534"/>
                <a:gd name="connsiteX32" fmla="*/ 125104 w 478235"/>
                <a:gd name="connsiteY32" fmla="*/ 471376 h 853534"/>
                <a:gd name="connsiteX33" fmla="*/ 66636 w 478235"/>
                <a:gd name="connsiteY33" fmla="*/ 429072 h 853534"/>
                <a:gd name="connsiteX34" fmla="*/ 67049 w 478235"/>
                <a:gd name="connsiteY34" fmla="*/ 422400 h 853534"/>
                <a:gd name="connsiteX35" fmla="*/ 126824 w 478235"/>
                <a:gd name="connsiteY35" fmla="*/ 382229 h 853534"/>
                <a:gd name="connsiteX36" fmla="*/ 241818 w 478235"/>
                <a:gd name="connsiteY36" fmla="*/ 381979 h 853534"/>
                <a:gd name="connsiteX37" fmla="*/ 42423 w 478235"/>
                <a:gd name="connsiteY37" fmla="*/ 61546 h 853534"/>
                <a:gd name="connsiteX38" fmla="*/ 49095 w 478235"/>
                <a:gd name="connsiteY38" fmla="*/ 61959 h 853534"/>
                <a:gd name="connsiteX39" fmla="*/ 89266 w 478235"/>
                <a:gd name="connsiteY39" fmla="*/ 121734 h 853534"/>
                <a:gd name="connsiteX40" fmla="*/ 89404 w 478235"/>
                <a:gd name="connsiteY40" fmla="*/ 351618 h 853534"/>
                <a:gd name="connsiteX41" fmla="*/ 47100 w 478235"/>
                <a:gd name="connsiteY41" fmla="*/ 410087 h 853534"/>
                <a:gd name="connsiteX42" fmla="*/ 40428 w 478235"/>
                <a:gd name="connsiteY42" fmla="*/ 409674 h 853534"/>
                <a:gd name="connsiteX43" fmla="*/ 257 w 478235"/>
                <a:gd name="connsiteY43" fmla="*/ 349898 h 853534"/>
                <a:gd name="connsiteX44" fmla="*/ 119 w 478235"/>
                <a:gd name="connsiteY44" fmla="*/ 120014 h 853534"/>
                <a:gd name="connsiteX45" fmla="*/ 42423 w 478235"/>
                <a:gd name="connsiteY45" fmla="*/ 61546 h 853534"/>
                <a:gd name="connsiteX46" fmla="*/ 255987 w 478235"/>
                <a:gd name="connsiteY46" fmla="*/ 8 h 853534"/>
                <a:gd name="connsiteX47" fmla="*/ 370877 w 478235"/>
                <a:gd name="connsiteY47" fmla="*/ 120 h 853534"/>
                <a:gd name="connsiteX48" fmla="*/ 429346 w 478235"/>
                <a:gd name="connsiteY48" fmla="*/ 42424 h 853534"/>
                <a:gd name="connsiteX49" fmla="*/ 428933 w 478235"/>
                <a:gd name="connsiteY49" fmla="*/ 49096 h 853534"/>
                <a:gd name="connsiteX50" fmla="*/ 369158 w 478235"/>
                <a:gd name="connsiteY50" fmla="*/ 89267 h 853534"/>
                <a:gd name="connsiteX51" fmla="*/ 139273 w 478235"/>
                <a:gd name="connsiteY51" fmla="*/ 89405 h 853534"/>
                <a:gd name="connsiteX52" fmla="*/ 80805 w 478235"/>
                <a:gd name="connsiteY52" fmla="*/ 47101 h 853534"/>
                <a:gd name="connsiteX53" fmla="*/ 81218 w 478235"/>
                <a:gd name="connsiteY53" fmla="*/ 40429 h 853534"/>
                <a:gd name="connsiteX54" fmla="*/ 140993 w 478235"/>
                <a:gd name="connsiteY54" fmla="*/ 258 h 853534"/>
                <a:gd name="connsiteX55" fmla="*/ 255987 w 478235"/>
                <a:gd name="connsiteY55" fmla="*/ 8 h 85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78235" h="853534">
                  <a:moveTo>
                    <a:pt x="241818" y="764018"/>
                  </a:moveTo>
                  <a:cubicBezTo>
                    <a:pt x="290639" y="763993"/>
                    <a:pt x="339443" y="764027"/>
                    <a:pt x="356708" y="764130"/>
                  </a:cubicBezTo>
                  <a:cubicBezTo>
                    <a:pt x="372116" y="764130"/>
                    <a:pt x="410981" y="792195"/>
                    <a:pt x="415177" y="806434"/>
                  </a:cubicBezTo>
                  <a:cubicBezTo>
                    <a:pt x="415796" y="808428"/>
                    <a:pt x="415520" y="811042"/>
                    <a:pt x="414764" y="813106"/>
                  </a:cubicBezTo>
                  <a:cubicBezTo>
                    <a:pt x="408986" y="828445"/>
                    <a:pt x="371841" y="853277"/>
                    <a:pt x="354989" y="853277"/>
                  </a:cubicBezTo>
                  <a:cubicBezTo>
                    <a:pt x="320320" y="853552"/>
                    <a:pt x="159635" y="853621"/>
                    <a:pt x="125104" y="853415"/>
                  </a:cubicBezTo>
                  <a:cubicBezTo>
                    <a:pt x="109696" y="853415"/>
                    <a:pt x="70832" y="825350"/>
                    <a:pt x="66636" y="811111"/>
                  </a:cubicBezTo>
                  <a:cubicBezTo>
                    <a:pt x="66017" y="809047"/>
                    <a:pt x="66292" y="806434"/>
                    <a:pt x="67049" y="804439"/>
                  </a:cubicBezTo>
                  <a:cubicBezTo>
                    <a:pt x="72896" y="789099"/>
                    <a:pt x="109972" y="764267"/>
                    <a:pt x="126824" y="764267"/>
                  </a:cubicBezTo>
                  <a:cubicBezTo>
                    <a:pt x="144158" y="764130"/>
                    <a:pt x="192996" y="764044"/>
                    <a:pt x="241818" y="764018"/>
                  </a:cubicBezTo>
                  <a:close/>
                  <a:moveTo>
                    <a:pt x="431135" y="443517"/>
                  </a:moveTo>
                  <a:cubicBezTo>
                    <a:pt x="433198" y="442898"/>
                    <a:pt x="435812" y="443173"/>
                    <a:pt x="437807" y="443930"/>
                  </a:cubicBezTo>
                  <a:cubicBezTo>
                    <a:pt x="453146" y="449777"/>
                    <a:pt x="477978" y="486852"/>
                    <a:pt x="477978" y="503705"/>
                  </a:cubicBezTo>
                  <a:cubicBezTo>
                    <a:pt x="478253" y="538373"/>
                    <a:pt x="478322" y="699058"/>
                    <a:pt x="478116" y="733589"/>
                  </a:cubicBezTo>
                  <a:lnTo>
                    <a:pt x="474327" y="745962"/>
                  </a:lnTo>
                  <a:lnTo>
                    <a:pt x="474324" y="746005"/>
                  </a:lnTo>
                  <a:lnTo>
                    <a:pt x="474307" y="746028"/>
                  </a:lnTo>
                  <a:lnTo>
                    <a:pt x="473508" y="748635"/>
                  </a:lnTo>
                  <a:cubicBezTo>
                    <a:pt x="464948" y="766263"/>
                    <a:pt x="446491" y="788911"/>
                    <a:pt x="435812" y="792058"/>
                  </a:cubicBezTo>
                  <a:cubicBezTo>
                    <a:pt x="433817" y="792608"/>
                    <a:pt x="431203" y="792401"/>
                    <a:pt x="429140" y="791645"/>
                  </a:cubicBezTo>
                  <a:cubicBezTo>
                    <a:pt x="413800" y="785867"/>
                    <a:pt x="388969" y="748722"/>
                    <a:pt x="388969" y="731869"/>
                  </a:cubicBezTo>
                  <a:lnTo>
                    <a:pt x="388903" y="713683"/>
                  </a:lnTo>
                  <a:lnTo>
                    <a:pt x="387386" y="701328"/>
                  </a:lnTo>
                  <a:cubicBezTo>
                    <a:pt x="389862" y="650564"/>
                    <a:pt x="388074" y="599593"/>
                    <a:pt x="388143" y="548691"/>
                  </a:cubicBezTo>
                  <a:lnTo>
                    <a:pt x="388729" y="546580"/>
                  </a:lnTo>
                  <a:lnTo>
                    <a:pt x="388831" y="501985"/>
                  </a:lnTo>
                  <a:cubicBezTo>
                    <a:pt x="388831" y="486577"/>
                    <a:pt x="416896" y="447713"/>
                    <a:pt x="431135" y="443517"/>
                  </a:cubicBezTo>
                  <a:close/>
                  <a:moveTo>
                    <a:pt x="241818" y="381979"/>
                  </a:moveTo>
                  <a:cubicBezTo>
                    <a:pt x="290639" y="381954"/>
                    <a:pt x="339443" y="381988"/>
                    <a:pt x="356708" y="382091"/>
                  </a:cubicBezTo>
                  <a:cubicBezTo>
                    <a:pt x="372116" y="382091"/>
                    <a:pt x="410981" y="410156"/>
                    <a:pt x="415177" y="424395"/>
                  </a:cubicBezTo>
                  <a:cubicBezTo>
                    <a:pt x="415796" y="426458"/>
                    <a:pt x="415520" y="429072"/>
                    <a:pt x="414764" y="431067"/>
                  </a:cubicBezTo>
                  <a:cubicBezTo>
                    <a:pt x="408917" y="446406"/>
                    <a:pt x="371841" y="471238"/>
                    <a:pt x="354989" y="471238"/>
                  </a:cubicBezTo>
                  <a:cubicBezTo>
                    <a:pt x="320320" y="471513"/>
                    <a:pt x="159635" y="471582"/>
                    <a:pt x="125104" y="471376"/>
                  </a:cubicBezTo>
                  <a:cubicBezTo>
                    <a:pt x="109696" y="471376"/>
                    <a:pt x="70832" y="443311"/>
                    <a:pt x="66636" y="429072"/>
                  </a:cubicBezTo>
                  <a:cubicBezTo>
                    <a:pt x="66017" y="427077"/>
                    <a:pt x="66292" y="424463"/>
                    <a:pt x="67049" y="422400"/>
                  </a:cubicBezTo>
                  <a:cubicBezTo>
                    <a:pt x="72827" y="407060"/>
                    <a:pt x="109972" y="382229"/>
                    <a:pt x="126824" y="382229"/>
                  </a:cubicBezTo>
                  <a:cubicBezTo>
                    <a:pt x="144158" y="382091"/>
                    <a:pt x="192996" y="382005"/>
                    <a:pt x="241818" y="381979"/>
                  </a:cubicBezTo>
                  <a:close/>
                  <a:moveTo>
                    <a:pt x="42423" y="61546"/>
                  </a:moveTo>
                  <a:cubicBezTo>
                    <a:pt x="44486" y="60927"/>
                    <a:pt x="47100" y="61202"/>
                    <a:pt x="49095" y="61959"/>
                  </a:cubicBezTo>
                  <a:cubicBezTo>
                    <a:pt x="64434" y="67806"/>
                    <a:pt x="89266" y="104881"/>
                    <a:pt x="89266" y="121734"/>
                  </a:cubicBezTo>
                  <a:cubicBezTo>
                    <a:pt x="89541" y="156402"/>
                    <a:pt x="89610" y="317087"/>
                    <a:pt x="89404" y="351618"/>
                  </a:cubicBezTo>
                  <a:cubicBezTo>
                    <a:pt x="89404" y="367026"/>
                    <a:pt x="61339" y="405891"/>
                    <a:pt x="47100" y="410087"/>
                  </a:cubicBezTo>
                  <a:cubicBezTo>
                    <a:pt x="45105" y="410706"/>
                    <a:pt x="42423" y="410430"/>
                    <a:pt x="40428" y="409674"/>
                  </a:cubicBezTo>
                  <a:cubicBezTo>
                    <a:pt x="25088" y="403896"/>
                    <a:pt x="257" y="366751"/>
                    <a:pt x="257" y="349898"/>
                  </a:cubicBezTo>
                  <a:cubicBezTo>
                    <a:pt x="-19" y="315230"/>
                    <a:pt x="-87" y="154545"/>
                    <a:pt x="119" y="120014"/>
                  </a:cubicBezTo>
                  <a:cubicBezTo>
                    <a:pt x="119" y="104606"/>
                    <a:pt x="28184" y="65742"/>
                    <a:pt x="42423" y="61546"/>
                  </a:cubicBezTo>
                  <a:close/>
                  <a:moveTo>
                    <a:pt x="255987" y="8"/>
                  </a:moveTo>
                  <a:cubicBezTo>
                    <a:pt x="304808" y="-18"/>
                    <a:pt x="353612" y="17"/>
                    <a:pt x="370877" y="120"/>
                  </a:cubicBezTo>
                  <a:cubicBezTo>
                    <a:pt x="386285" y="120"/>
                    <a:pt x="425150" y="28185"/>
                    <a:pt x="429346" y="42424"/>
                  </a:cubicBezTo>
                  <a:cubicBezTo>
                    <a:pt x="429965" y="44487"/>
                    <a:pt x="429689" y="47101"/>
                    <a:pt x="428933" y="49096"/>
                  </a:cubicBezTo>
                  <a:cubicBezTo>
                    <a:pt x="423086" y="64435"/>
                    <a:pt x="386010" y="89267"/>
                    <a:pt x="369158" y="89267"/>
                  </a:cubicBezTo>
                  <a:cubicBezTo>
                    <a:pt x="334489" y="89542"/>
                    <a:pt x="173804" y="89611"/>
                    <a:pt x="139273" y="89405"/>
                  </a:cubicBezTo>
                  <a:cubicBezTo>
                    <a:pt x="123865" y="89405"/>
                    <a:pt x="85001" y="61340"/>
                    <a:pt x="80805" y="47101"/>
                  </a:cubicBezTo>
                  <a:cubicBezTo>
                    <a:pt x="80186" y="45106"/>
                    <a:pt x="80461" y="42492"/>
                    <a:pt x="81218" y="40429"/>
                  </a:cubicBezTo>
                  <a:cubicBezTo>
                    <a:pt x="86996" y="25089"/>
                    <a:pt x="124141" y="258"/>
                    <a:pt x="140993" y="258"/>
                  </a:cubicBezTo>
                  <a:cubicBezTo>
                    <a:pt x="158327" y="120"/>
                    <a:pt x="207165" y="34"/>
                    <a:pt x="255987" y="8"/>
                  </a:cubicBezTo>
                  <a:close/>
                </a:path>
              </a:pathLst>
            </a:custGeom>
            <a:solidFill>
              <a:srgbClr val="020202"/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51B57CA-8523-4C08-9B2A-813181F79289}"/>
                </a:ext>
              </a:extLst>
            </p:cNvPr>
            <p:cNvSpPr/>
            <p:nvPr/>
          </p:nvSpPr>
          <p:spPr>
            <a:xfrm>
              <a:off x="1731941" y="1770443"/>
              <a:ext cx="374415" cy="688998"/>
            </a:xfrm>
            <a:custGeom>
              <a:avLst/>
              <a:gdLst>
                <a:gd name="connsiteX0" fmla="*/ 241818 w 463791"/>
                <a:gd name="connsiteY0" fmla="*/ 763950 h 853466"/>
                <a:gd name="connsiteX1" fmla="*/ 356709 w 463791"/>
                <a:gd name="connsiteY1" fmla="*/ 764062 h 853466"/>
                <a:gd name="connsiteX2" fmla="*/ 415178 w 463791"/>
                <a:gd name="connsiteY2" fmla="*/ 806366 h 853466"/>
                <a:gd name="connsiteX3" fmla="*/ 414765 w 463791"/>
                <a:gd name="connsiteY3" fmla="*/ 813038 h 853466"/>
                <a:gd name="connsiteX4" fmla="*/ 354989 w 463791"/>
                <a:gd name="connsiteY4" fmla="*/ 853209 h 853466"/>
                <a:gd name="connsiteX5" fmla="*/ 125105 w 463791"/>
                <a:gd name="connsiteY5" fmla="*/ 853347 h 853466"/>
                <a:gd name="connsiteX6" fmla="*/ 66637 w 463791"/>
                <a:gd name="connsiteY6" fmla="*/ 811043 h 853466"/>
                <a:gd name="connsiteX7" fmla="*/ 67050 w 463791"/>
                <a:gd name="connsiteY7" fmla="*/ 804371 h 853466"/>
                <a:gd name="connsiteX8" fmla="*/ 126825 w 463791"/>
                <a:gd name="connsiteY8" fmla="*/ 764200 h 853466"/>
                <a:gd name="connsiteX9" fmla="*/ 241818 w 463791"/>
                <a:gd name="connsiteY9" fmla="*/ 763950 h 853466"/>
                <a:gd name="connsiteX10" fmla="*/ 42424 w 463791"/>
                <a:gd name="connsiteY10" fmla="*/ 443517 h 853466"/>
                <a:gd name="connsiteX11" fmla="*/ 49096 w 463791"/>
                <a:gd name="connsiteY11" fmla="*/ 443930 h 853466"/>
                <a:gd name="connsiteX12" fmla="*/ 89267 w 463791"/>
                <a:gd name="connsiteY12" fmla="*/ 503705 h 853466"/>
                <a:gd name="connsiteX13" fmla="*/ 89405 w 463791"/>
                <a:gd name="connsiteY13" fmla="*/ 733589 h 853466"/>
                <a:gd name="connsiteX14" fmla="*/ 47101 w 463791"/>
                <a:gd name="connsiteY14" fmla="*/ 792058 h 853466"/>
                <a:gd name="connsiteX15" fmla="*/ 40429 w 463791"/>
                <a:gd name="connsiteY15" fmla="*/ 791645 h 853466"/>
                <a:gd name="connsiteX16" fmla="*/ 258 w 463791"/>
                <a:gd name="connsiteY16" fmla="*/ 731869 h 853466"/>
                <a:gd name="connsiteX17" fmla="*/ 120 w 463791"/>
                <a:gd name="connsiteY17" fmla="*/ 501985 h 853466"/>
                <a:gd name="connsiteX18" fmla="*/ 42424 w 463791"/>
                <a:gd name="connsiteY18" fmla="*/ 443517 h 853466"/>
                <a:gd name="connsiteX19" fmla="*/ 227372 w 463791"/>
                <a:gd name="connsiteY19" fmla="*/ 382048 h 853466"/>
                <a:gd name="connsiteX20" fmla="*/ 342263 w 463791"/>
                <a:gd name="connsiteY20" fmla="*/ 382160 h 853466"/>
                <a:gd name="connsiteX21" fmla="*/ 400732 w 463791"/>
                <a:gd name="connsiteY21" fmla="*/ 424464 h 853466"/>
                <a:gd name="connsiteX22" fmla="*/ 400319 w 463791"/>
                <a:gd name="connsiteY22" fmla="*/ 431136 h 853466"/>
                <a:gd name="connsiteX23" fmla="*/ 340544 w 463791"/>
                <a:gd name="connsiteY23" fmla="*/ 471307 h 853466"/>
                <a:gd name="connsiteX24" fmla="*/ 110659 w 463791"/>
                <a:gd name="connsiteY24" fmla="*/ 471445 h 853466"/>
                <a:gd name="connsiteX25" fmla="*/ 52191 w 463791"/>
                <a:gd name="connsiteY25" fmla="*/ 429141 h 853466"/>
                <a:gd name="connsiteX26" fmla="*/ 52604 w 463791"/>
                <a:gd name="connsiteY26" fmla="*/ 422469 h 853466"/>
                <a:gd name="connsiteX27" fmla="*/ 112379 w 463791"/>
                <a:gd name="connsiteY27" fmla="*/ 382298 h 853466"/>
                <a:gd name="connsiteX28" fmla="*/ 227372 w 463791"/>
                <a:gd name="connsiteY28" fmla="*/ 382048 h 853466"/>
                <a:gd name="connsiteX29" fmla="*/ 416691 w 463791"/>
                <a:gd name="connsiteY29" fmla="*/ 61546 h 853466"/>
                <a:gd name="connsiteX30" fmla="*/ 423363 w 463791"/>
                <a:gd name="connsiteY30" fmla="*/ 61959 h 853466"/>
                <a:gd name="connsiteX31" fmla="*/ 463534 w 463791"/>
                <a:gd name="connsiteY31" fmla="*/ 121734 h 853466"/>
                <a:gd name="connsiteX32" fmla="*/ 463672 w 463791"/>
                <a:gd name="connsiteY32" fmla="*/ 351618 h 853466"/>
                <a:gd name="connsiteX33" fmla="*/ 421368 w 463791"/>
                <a:gd name="connsiteY33" fmla="*/ 410087 h 853466"/>
                <a:gd name="connsiteX34" fmla="*/ 414696 w 463791"/>
                <a:gd name="connsiteY34" fmla="*/ 409674 h 853466"/>
                <a:gd name="connsiteX35" fmla="*/ 374524 w 463791"/>
                <a:gd name="connsiteY35" fmla="*/ 349898 h 853466"/>
                <a:gd name="connsiteX36" fmla="*/ 374387 w 463791"/>
                <a:gd name="connsiteY36" fmla="*/ 120014 h 853466"/>
                <a:gd name="connsiteX37" fmla="*/ 416691 w 463791"/>
                <a:gd name="connsiteY37" fmla="*/ 61546 h 853466"/>
                <a:gd name="connsiteX38" fmla="*/ 227304 w 463791"/>
                <a:gd name="connsiteY38" fmla="*/ 8 h 853466"/>
                <a:gd name="connsiteX39" fmla="*/ 342195 w 463791"/>
                <a:gd name="connsiteY39" fmla="*/ 120 h 853466"/>
                <a:gd name="connsiteX40" fmla="*/ 400663 w 463791"/>
                <a:gd name="connsiteY40" fmla="*/ 42424 h 853466"/>
                <a:gd name="connsiteX41" fmla="*/ 400251 w 463791"/>
                <a:gd name="connsiteY41" fmla="*/ 49096 h 853466"/>
                <a:gd name="connsiteX42" fmla="*/ 340475 w 463791"/>
                <a:gd name="connsiteY42" fmla="*/ 89267 h 853466"/>
                <a:gd name="connsiteX43" fmla="*/ 110591 w 463791"/>
                <a:gd name="connsiteY43" fmla="*/ 89405 h 853466"/>
                <a:gd name="connsiteX44" fmla="*/ 52123 w 463791"/>
                <a:gd name="connsiteY44" fmla="*/ 47101 h 853466"/>
                <a:gd name="connsiteX45" fmla="*/ 52535 w 463791"/>
                <a:gd name="connsiteY45" fmla="*/ 40429 h 853466"/>
                <a:gd name="connsiteX46" fmla="*/ 112311 w 463791"/>
                <a:gd name="connsiteY46" fmla="*/ 258 h 853466"/>
                <a:gd name="connsiteX47" fmla="*/ 227304 w 463791"/>
                <a:gd name="connsiteY47" fmla="*/ 8 h 85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63791" h="853466">
                  <a:moveTo>
                    <a:pt x="241818" y="763950"/>
                  </a:moveTo>
                  <a:cubicBezTo>
                    <a:pt x="290640" y="763925"/>
                    <a:pt x="339444" y="763959"/>
                    <a:pt x="356709" y="764062"/>
                  </a:cubicBezTo>
                  <a:cubicBezTo>
                    <a:pt x="372117" y="764062"/>
                    <a:pt x="410982" y="792127"/>
                    <a:pt x="415178" y="806366"/>
                  </a:cubicBezTo>
                  <a:cubicBezTo>
                    <a:pt x="415797" y="808429"/>
                    <a:pt x="415521" y="811043"/>
                    <a:pt x="414765" y="813038"/>
                  </a:cubicBezTo>
                  <a:cubicBezTo>
                    <a:pt x="408918" y="828377"/>
                    <a:pt x="371842" y="853209"/>
                    <a:pt x="354989" y="853209"/>
                  </a:cubicBezTo>
                  <a:cubicBezTo>
                    <a:pt x="320321" y="853484"/>
                    <a:pt x="159636" y="853553"/>
                    <a:pt x="125105" y="853347"/>
                  </a:cubicBezTo>
                  <a:cubicBezTo>
                    <a:pt x="109697" y="853347"/>
                    <a:pt x="70833" y="825282"/>
                    <a:pt x="66637" y="811043"/>
                  </a:cubicBezTo>
                  <a:cubicBezTo>
                    <a:pt x="66018" y="809048"/>
                    <a:pt x="66293" y="806434"/>
                    <a:pt x="67050" y="804371"/>
                  </a:cubicBezTo>
                  <a:cubicBezTo>
                    <a:pt x="72828" y="789031"/>
                    <a:pt x="109972" y="764200"/>
                    <a:pt x="126825" y="764200"/>
                  </a:cubicBezTo>
                  <a:cubicBezTo>
                    <a:pt x="144159" y="764062"/>
                    <a:pt x="192997" y="763976"/>
                    <a:pt x="241818" y="763950"/>
                  </a:cubicBezTo>
                  <a:close/>
                  <a:moveTo>
                    <a:pt x="42424" y="443517"/>
                  </a:moveTo>
                  <a:cubicBezTo>
                    <a:pt x="44487" y="442898"/>
                    <a:pt x="47101" y="443173"/>
                    <a:pt x="49096" y="443930"/>
                  </a:cubicBezTo>
                  <a:cubicBezTo>
                    <a:pt x="64435" y="449777"/>
                    <a:pt x="89267" y="486852"/>
                    <a:pt x="89267" y="503705"/>
                  </a:cubicBezTo>
                  <a:cubicBezTo>
                    <a:pt x="89542" y="538373"/>
                    <a:pt x="89611" y="699058"/>
                    <a:pt x="89405" y="733589"/>
                  </a:cubicBezTo>
                  <a:cubicBezTo>
                    <a:pt x="89405" y="748997"/>
                    <a:pt x="61340" y="787862"/>
                    <a:pt x="47101" y="792058"/>
                  </a:cubicBezTo>
                  <a:cubicBezTo>
                    <a:pt x="45106" y="792608"/>
                    <a:pt x="42424" y="792401"/>
                    <a:pt x="40429" y="791645"/>
                  </a:cubicBezTo>
                  <a:cubicBezTo>
                    <a:pt x="25089" y="785867"/>
                    <a:pt x="258" y="748722"/>
                    <a:pt x="258" y="731869"/>
                  </a:cubicBezTo>
                  <a:cubicBezTo>
                    <a:pt x="-18" y="697201"/>
                    <a:pt x="-86" y="536516"/>
                    <a:pt x="120" y="501985"/>
                  </a:cubicBezTo>
                  <a:cubicBezTo>
                    <a:pt x="120" y="486577"/>
                    <a:pt x="28185" y="447713"/>
                    <a:pt x="42424" y="443517"/>
                  </a:cubicBezTo>
                  <a:close/>
                  <a:moveTo>
                    <a:pt x="227372" y="382048"/>
                  </a:moveTo>
                  <a:cubicBezTo>
                    <a:pt x="276194" y="382022"/>
                    <a:pt x="324998" y="382057"/>
                    <a:pt x="342263" y="382160"/>
                  </a:cubicBezTo>
                  <a:cubicBezTo>
                    <a:pt x="357671" y="382160"/>
                    <a:pt x="396536" y="410225"/>
                    <a:pt x="400732" y="424464"/>
                  </a:cubicBezTo>
                  <a:cubicBezTo>
                    <a:pt x="401351" y="426458"/>
                    <a:pt x="401075" y="429072"/>
                    <a:pt x="400319" y="431136"/>
                  </a:cubicBezTo>
                  <a:cubicBezTo>
                    <a:pt x="394541" y="446475"/>
                    <a:pt x="357396" y="471307"/>
                    <a:pt x="340544" y="471307"/>
                  </a:cubicBezTo>
                  <a:cubicBezTo>
                    <a:pt x="305875" y="471582"/>
                    <a:pt x="145190" y="471651"/>
                    <a:pt x="110659" y="471445"/>
                  </a:cubicBezTo>
                  <a:cubicBezTo>
                    <a:pt x="95251" y="471445"/>
                    <a:pt x="56387" y="443380"/>
                    <a:pt x="52191" y="429141"/>
                  </a:cubicBezTo>
                  <a:cubicBezTo>
                    <a:pt x="51572" y="427078"/>
                    <a:pt x="51847" y="424464"/>
                    <a:pt x="52604" y="422469"/>
                  </a:cubicBezTo>
                  <a:cubicBezTo>
                    <a:pt x="58451" y="407129"/>
                    <a:pt x="95526" y="382298"/>
                    <a:pt x="112379" y="382298"/>
                  </a:cubicBezTo>
                  <a:cubicBezTo>
                    <a:pt x="129713" y="382160"/>
                    <a:pt x="178551" y="382074"/>
                    <a:pt x="227372" y="382048"/>
                  </a:cubicBezTo>
                  <a:close/>
                  <a:moveTo>
                    <a:pt x="416691" y="61546"/>
                  </a:moveTo>
                  <a:cubicBezTo>
                    <a:pt x="418754" y="60927"/>
                    <a:pt x="421368" y="61202"/>
                    <a:pt x="423363" y="61959"/>
                  </a:cubicBezTo>
                  <a:cubicBezTo>
                    <a:pt x="438702" y="67806"/>
                    <a:pt x="463534" y="104881"/>
                    <a:pt x="463534" y="121734"/>
                  </a:cubicBezTo>
                  <a:cubicBezTo>
                    <a:pt x="463809" y="156402"/>
                    <a:pt x="463878" y="317087"/>
                    <a:pt x="463672" y="351618"/>
                  </a:cubicBezTo>
                  <a:cubicBezTo>
                    <a:pt x="463672" y="367026"/>
                    <a:pt x="435607" y="405891"/>
                    <a:pt x="421368" y="410087"/>
                  </a:cubicBezTo>
                  <a:cubicBezTo>
                    <a:pt x="419373" y="410706"/>
                    <a:pt x="416691" y="410430"/>
                    <a:pt x="414696" y="409674"/>
                  </a:cubicBezTo>
                  <a:cubicBezTo>
                    <a:pt x="399356" y="403896"/>
                    <a:pt x="374524" y="366751"/>
                    <a:pt x="374524" y="349898"/>
                  </a:cubicBezTo>
                  <a:cubicBezTo>
                    <a:pt x="374249" y="315230"/>
                    <a:pt x="374181" y="154545"/>
                    <a:pt x="374387" y="120014"/>
                  </a:cubicBezTo>
                  <a:cubicBezTo>
                    <a:pt x="374387" y="104606"/>
                    <a:pt x="402452" y="65742"/>
                    <a:pt x="416691" y="61546"/>
                  </a:cubicBezTo>
                  <a:close/>
                  <a:moveTo>
                    <a:pt x="227304" y="8"/>
                  </a:moveTo>
                  <a:cubicBezTo>
                    <a:pt x="276126" y="-18"/>
                    <a:pt x="324930" y="17"/>
                    <a:pt x="342195" y="120"/>
                  </a:cubicBezTo>
                  <a:cubicBezTo>
                    <a:pt x="357603" y="120"/>
                    <a:pt x="396467" y="28185"/>
                    <a:pt x="400663" y="42424"/>
                  </a:cubicBezTo>
                  <a:cubicBezTo>
                    <a:pt x="401282" y="44487"/>
                    <a:pt x="401007" y="47101"/>
                    <a:pt x="400251" y="49096"/>
                  </a:cubicBezTo>
                  <a:cubicBezTo>
                    <a:pt x="394404" y="64435"/>
                    <a:pt x="357328" y="89267"/>
                    <a:pt x="340475" y="89267"/>
                  </a:cubicBezTo>
                  <a:cubicBezTo>
                    <a:pt x="305807" y="89542"/>
                    <a:pt x="145122" y="89611"/>
                    <a:pt x="110591" y="89405"/>
                  </a:cubicBezTo>
                  <a:cubicBezTo>
                    <a:pt x="95183" y="89405"/>
                    <a:pt x="56319" y="61340"/>
                    <a:pt x="52123" y="47101"/>
                  </a:cubicBezTo>
                  <a:cubicBezTo>
                    <a:pt x="51572" y="45106"/>
                    <a:pt x="51848" y="42492"/>
                    <a:pt x="52535" y="40429"/>
                  </a:cubicBezTo>
                  <a:cubicBezTo>
                    <a:pt x="58314" y="25089"/>
                    <a:pt x="95458" y="258"/>
                    <a:pt x="112311" y="258"/>
                  </a:cubicBezTo>
                  <a:cubicBezTo>
                    <a:pt x="129645" y="120"/>
                    <a:pt x="178483" y="34"/>
                    <a:pt x="227304" y="8"/>
                  </a:cubicBezTo>
                  <a:close/>
                </a:path>
              </a:pathLst>
            </a:custGeom>
            <a:solidFill>
              <a:srgbClr val="020202"/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4CB341-C558-4298-BC74-42FFB3B25F39}"/>
                </a:ext>
              </a:extLst>
            </p:cNvPr>
            <p:cNvSpPr txBox="1"/>
            <p:nvPr/>
          </p:nvSpPr>
          <p:spPr>
            <a:xfrm>
              <a:off x="1691271" y="3374349"/>
              <a:ext cx="1018056" cy="166005"/>
            </a:xfrm>
            <a:custGeom>
              <a:avLst/>
              <a:gdLst/>
              <a:ahLst/>
              <a:cxnLst/>
              <a:rect l="l" t="t" r="r" b="b"/>
              <a:pathLst>
                <a:path w="2039912" h="332630">
                  <a:moveTo>
                    <a:pt x="1752153" y="117871"/>
                  </a:moveTo>
                  <a:cubicBezTo>
                    <a:pt x="1733698" y="117871"/>
                    <a:pt x="1718183" y="124048"/>
                    <a:pt x="1705607" y="136401"/>
                  </a:cubicBezTo>
                  <a:cubicBezTo>
                    <a:pt x="1693031" y="148753"/>
                    <a:pt x="1686073" y="165273"/>
                    <a:pt x="1684734" y="185960"/>
                  </a:cubicBezTo>
                  <a:lnTo>
                    <a:pt x="1817116" y="185960"/>
                  </a:lnTo>
                  <a:cubicBezTo>
                    <a:pt x="1815331" y="166017"/>
                    <a:pt x="1810270" y="151060"/>
                    <a:pt x="1801936" y="141089"/>
                  </a:cubicBezTo>
                  <a:cubicBezTo>
                    <a:pt x="1789137" y="125611"/>
                    <a:pt x="1772542" y="117871"/>
                    <a:pt x="1752153" y="117871"/>
                  </a:cubicBezTo>
                  <a:close/>
                  <a:moveTo>
                    <a:pt x="1371153" y="117871"/>
                  </a:moveTo>
                  <a:cubicBezTo>
                    <a:pt x="1352698" y="117871"/>
                    <a:pt x="1337183" y="124048"/>
                    <a:pt x="1324607" y="136401"/>
                  </a:cubicBezTo>
                  <a:cubicBezTo>
                    <a:pt x="1312031" y="148753"/>
                    <a:pt x="1305073" y="165273"/>
                    <a:pt x="1303734" y="185960"/>
                  </a:cubicBezTo>
                  <a:lnTo>
                    <a:pt x="1436116" y="185960"/>
                  </a:lnTo>
                  <a:cubicBezTo>
                    <a:pt x="1434331" y="166017"/>
                    <a:pt x="1429270" y="151060"/>
                    <a:pt x="1420936" y="141089"/>
                  </a:cubicBezTo>
                  <a:cubicBezTo>
                    <a:pt x="1408137" y="125611"/>
                    <a:pt x="1391542" y="117871"/>
                    <a:pt x="1371153" y="117871"/>
                  </a:cubicBezTo>
                  <a:close/>
                  <a:moveTo>
                    <a:pt x="1998612" y="84832"/>
                  </a:moveTo>
                  <a:cubicBezTo>
                    <a:pt x="2012156" y="84832"/>
                    <a:pt x="2025922" y="89148"/>
                    <a:pt x="2039912" y="97780"/>
                  </a:cubicBezTo>
                  <a:lnTo>
                    <a:pt x="2026071" y="135061"/>
                  </a:lnTo>
                  <a:cubicBezTo>
                    <a:pt x="2016248" y="129257"/>
                    <a:pt x="2006426" y="126355"/>
                    <a:pt x="1996603" y="126355"/>
                  </a:cubicBezTo>
                  <a:cubicBezTo>
                    <a:pt x="1987822" y="126355"/>
                    <a:pt x="1979934" y="128996"/>
                    <a:pt x="1972939" y="134280"/>
                  </a:cubicBezTo>
                  <a:cubicBezTo>
                    <a:pt x="1965945" y="139563"/>
                    <a:pt x="1960959" y="146893"/>
                    <a:pt x="1957982" y="156269"/>
                  </a:cubicBezTo>
                  <a:cubicBezTo>
                    <a:pt x="1953517" y="170557"/>
                    <a:pt x="1951285" y="186184"/>
                    <a:pt x="1951285" y="203150"/>
                  </a:cubicBezTo>
                  <a:lnTo>
                    <a:pt x="1951285" y="327273"/>
                  </a:lnTo>
                  <a:lnTo>
                    <a:pt x="1911101" y="327273"/>
                  </a:lnTo>
                  <a:lnTo>
                    <a:pt x="1911101" y="90189"/>
                  </a:lnTo>
                  <a:lnTo>
                    <a:pt x="1947267" y="90189"/>
                  </a:lnTo>
                  <a:lnTo>
                    <a:pt x="1947267" y="126131"/>
                  </a:lnTo>
                  <a:cubicBezTo>
                    <a:pt x="1956494" y="109314"/>
                    <a:pt x="1965014" y="98226"/>
                    <a:pt x="1972828" y="92868"/>
                  </a:cubicBezTo>
                  <a:cubicBezTo>
                    <a:pt x="1980641" y="87511"/>
                    <a:pt x="1989236" y="84832"/>
                    <a:pt x="1998612" y="84832"/>
                  </a:cubicBezTo>
                  <a:close/>
                  <a:moveTo>
                    <a:pt x="1751707" y="84832"/>
                  </a:moveTo>
                  <a:cubicBezTo>
                    <a:pt x="1783407" y="84832"/>
                    <a:pt x="1809303" y="95622"/>
                    <a:pt x="1829395" y="117202"/>
                  </a:cubicBezTo>
                  <a:cubicBezTo>
                    <a:pt x="1849487" y="138782"/>
                    <a:pt x="1859533" y="169143"/>
                    <a:pt x="1859533" y="208285"/>
                  </a:cubicBezTo>
                  <a:cubicBezTo>
                    <a:pt x="1859533" y="210666"/>
                    <a:pt x="1859458" y="214238"/>
                    <a:pt x="1859309" y="219000"/>
                  </a:cubicBezTo>
                  <a:lnTo>
                    <a:pt x="1682501" y="219000"/>
                  </a:lnTo>
                  <a:cubicBezTo>
                    <a:pt x="1683990" y="245045"/>
                    <a:pt x="1691357" y="264988"/>
                    <a:pt x="1704602" y="278829"/>
                  </a:cubicBezTo>
                  <a:cubicBezTo>
                    <a:pt x="1717848" y="292670"/>
                    <a:pt x="1734368" y="299591"/>
                    <a:pt x="1754162" y="299591"/>
                  </a:cubicBezTo>
                  <a:cubicBezTo>
                    <a:pt x="1768896" y="299591"/>
                    <a:pt x="1781472" y="295721"/>
                    <a:pt x="1791890" y="287982"/>
                  </a:cubicBezTo>
                  <a:cubicBezTo>
                    <a:pt x="1802308" y="280243"/>
                    <a:pt x="1810568" y="267890"/>
                    <a:pt x="1816670" y="250924"/>
                  </a:cubicBezTo>
                  <a:lnTo>
                    <a:pt x="1858193" y="256058"/>
                  </a:lnTo>
                  <a:cubicBezTo>
                    <a:pt x="1851645" y="280317"/>
                    <a:pt x="1839515" y="299144"/>
                    <a:pt x="1821805" y="312539"/>
                  </a:cubicBezTo>
                  <a:cubicBezTo>
                    <a:pt x="1804094" y="325933"/>
                    <a:pt x="1781472" y="332630"/>
                    <a:pt x="1753939" y="332630"/>
                  </a:cubicBezTo>
                  <a:cubicBezTo>
                    <a:pt x="1719262" y="332630"/>
                    <a:pt x="1691766" y="321952"/>
                    <a:pt x="1671451" y="300595"/>
                  </a:cubicBezTo>
                  <a:cubicBezTo>
                    <a:pt x="1651136" y="279238"/>
                    <a:pt x="1640978" y="249287"/>
                    <a:pt x="1640978" y="210740"/>
                  </a:cubicBezTo>
                  <a:cubicBezTo>
                    <a:pt x="1640978" y="170854"/>
                    <a:pt x="1651248" y="139898"/>
                    <a:pt x="1671786" y="117871"/>
                  </a:cubicBezTo>
                  <a:cubicBezTo>
                    <a:pt x="1692324" y="95845"/>
                    <a:pt x="1718964" y="84832"/>
                    <a:pt x="1751707" y="84832"/>
                  </a:cubicBezTo>
                  <a:close/>
                  <a:moveTo>
                    <a:pt x="1370707" y="84832"/>
                  </a:moveTo>
                  <a:cubicBezTo>
                    <a:pt x="1402407" y="84832"/>
                    <a:pt x="1428303" y="95622"/>
                    <a:pt x="1448395" y="117202"/>
                  </a:cubicBezTo>
                  <a:cubicBezTo>
                    <a:pt x="1468487" y="138782"/>
                    <a:pt x="1478533" y="169143"/>
                    <a:pt x="1478533" y="208285"/>
                  </a:cubicBezTo>
                  <a:cubicBezTo>
                    <a:pt x="1478533" y="210666"/>
                    <a:pt x="1478458" y="214238"/>
                    <a:pt x="1478309" y="219000"/>
                  </a:cubicBezTo>
                  <a:lnTo>
                    <a:pt x="1301501" y="219000"/>
                  </a:lnTo>
                  <a:cubicBezTo>
                    <a:pt x="1302990" y="245045"/>
                    <a:pt x="1310357" y="264988"/>
                    <a:pt x="1323602" y="278829"/>
                  </a:cubicBezTo>
                  <a:cubicBezTo>
                    <a:pt x="1336848" y="292670"/>
                    <a:pt x="1353368" y="299591"/>
                    <a:pt x="1373162" y="299591"/>
                  </a:cubicBezTo>
                  <a:cubicBezTo>
                    <a:pt x="1387896" y="299591"/>
                    <a:pt x="1400472" y="295721"/>
                    <a:pt x="1410890" y="287982"/>
                  </a:cubicBezTo>
                  <a:cubicBezTo>
                    <a:pt x="1421308" y="280243"/>
                    <a:pt x="1429568" y="267890"/>
                    <a:pt x="1435670" y="250924"/>
                  </a:cubicBezTo>
                  <a:lnTo>
                    <a:pt x="1477193" y="256058"/>
                  </a:lnTo>
                  <a:cubicBezTo>
                    <a:pt x="1470645" y="280317"/>
                    <a:pt x="1458515" y="299144"/>
                    <a:pt x="1440805" y="312539"/>
                  </a:cubicBezTo>
                  <a:cubicBezTo>
                    <a:pt x="1423094" y="325933"/>
                    <a:pt x="1400472" y="332630"/>
                    <a:pt x="1372939" y="332630"/>
                  </a:cubicBezTo>
                  <a:cubicBezTo>
                    <a:pt x="1338262" y="332630"/>
                    <a:pt x="1310766" y="321952"/>
                    <a:pt x="1290451" y="300595"/>
                  </a:cubicBezTo>
                  <a:cubicBezTo>
                    <a:pt x="1270136" y="279238"/>
                    <a:pt x="1259978" y="249287"/>
                    <a:pt x="1259978" y="210740"/>
                  </a:cubicBezTo>
                  <a:cubicBezTo>
                    <a:pt x="1259978" y="170854"/>
                    <a:pt x="1270248" y="139898"/>
                    <a:pt x="1290786" y="117871"/>
                  </a:cubicBezTo>
                  <a:cubicBezTo>
                    <a:pt x="1311324" y="95845"/>
                    <a:pt x="1337964" y="84832"/>
                    <a:pt x="1370707" y="84832"/>
                  </a:cubicBezTo>
                  <a:close/>
                  <a:moveTo>
                    <a:pt x="484286" y="36165"/>
                  </a:moveTo>
                  <a:lnTo>
                    <a:pt x="484286" y="144437"/>
                  </a:lnTo>
                  <a:lnTo>
                    <a:pt x="577378" y="144437"/>
                  </a:lnTo>
                  <a:cubicBezTo>
                    <a:pt x="597172" y="144437"/>
                    <a:pt x="612650" y="142391"/>
                    <a:pt x="623813" y="138298"/>
                  </a:cubicBezTo>
                  <a:cubicBezTo>
                    <a:pt x="634975" y="134205"/>
                    <a:pt x="643458" y="127657"/>
                    <a:pt x="649262" y="118653"/>
                  </a:cubicBezTo>
                  <a:cubicBezTo>
                    <a:pt x="655066" y="109649"/>
                    <a:pt x="657969" y="99863"/>
                    <a:pt x="657969" y="89296"/>
                  </a:cubicBezTo>
                  <a:cubicBezTo>
                    <a:pt x="657969" y="73818"/>
                    <a:pt x="652350" y="61094"/>
                    <a:pt x="641114" y="51122"/>
                  </a:cubicBezTo>
                  <a:cubicBezTo>
                    <a:pt x="629877" y="41151"/>
                    <a:pt x="612130" y="36165"/>
                    <a:pt x="587871" y="36165"/>
                  </a:cubicBezTo>
                  <a:close/>
                  <a:moveTo>
                    <a:pt x="1577875" y="7367"/>
                  </a:moveTo>
                  <a:lnTo>
                    <a:pt x="1577875" y="90189"/>
                  </a:lnTo>
                  <a:lnTo>
                    <a:pt x="1618282" y="90189"/>
                  </a:lnTo>
                  <a:lnTo>
                    <a:pt x="1618282" y="121443"/>
                  </a:lnTo>
                  <a:lnTo>
                    <a:pt x="1577875" y="121443"/>
                  </a:lnTo>
                  <a:lnTo>
                    <a:pt x="1577875" y="260077"/>
                  </a:lnTo>
                  <a:cubicBezTo>
                    <a:pt x="1577875" y="271537"/>
                    <a:pt x="1578582" y="278903"/>
                    <a:pt x="1579996" y="282178"/>
                  </a:cubicBezTo>
                  <a:cubicBezTo>
                    <a:pt x="1581410" y="285452"/>
                    <a:pt x="1583717" y="288056"/>
                    <a:pt x="1586917" y="289991"/>
                  </a:cubicBezTo>
                  <a:cubicBezTo>
                    <a:pt x="1590116" y="291926"/>
                    <a:pt x="1594693" y="292893"/>
                    <a:pt x="1600646" y="292893"/>
                  </a:cubicBezTo>
                  <a:cubicBezTo>
                    <a:pt x="1605111" y="292893"/>
                    <a:pt x="1610990" y="292372"/>
                    <a:pt x="1618282" y="291331"/>
                  </a:cubicBezTo>
                  <a:lnTo>
                    <a:pt x="1624086" y="326826"/>
                  </a:lnTo>
                  <a:cubicBezTo>
                    <a:pt x="1612775" y="329207"/>
                    <a:pt x="1602655" y="330398"/>
                    <a:pt x="1593725" y="330398"/>
                  </a:cubicBezTo>
                  <a:cubicBezTo>
                    <a:pt x="1579140" y="330398"/>
                    <a:pt x="1567829" y="328091"/>
                    <a:pt x="1559793" y="323478"/>
                  </a:cubicBezTo>
                  <a:cubicBezTo>
                    <a:pt x="1551756" y="318864"/>
                    <a:pt x="1546100" y="312799"/>
                    <a:pt x="1542826" y="305283"/>
                  </a:cubicBezTo>
                  <a:cubicBezTo>
                    <a:pt x="1539552" y="297767"/>
                    <a:pt x="1537915" y="281954"/>
                    <a:pt x="1537915" y="257844"/>
                  </a:cubicBezTo>
                  <a:lnTo>
                    <a:pt x="1537915" y="121443"/>
                  </a:lnTo>
                  <a:lnTo>
                    <a:pt x="1508447" y="121443"/>
                  </a:lnTo>
                  <a:lnTo>
                    <a:pt x="1508447" y="90189"/>
                  </a:lnTo>
                  <a:lnTo>
                    <a:pt x="1537915" y="90189"/>
                  </a:lnTo>
                  <a:lnTo>
                    <a:pt x="1537915" y="31477"/>
                  </a:lnTo>
                  <a:close/>
                  <a:moveTo>
                    <a:pt x="905693" y="0"/>
                  </a:moveTo>
                  <a:lnTo>
                    <a:pt x="970880" y="0"/>
                  </a:lnTo>
                  <a:lnTo>
                    <a:pt x="1048345" y="231725"/>
                  </a:lnTo>
                  <a:cubicBezTo>
                    <a:pt x="1055488" y="253305"/>
                    <a:pt x="1060697" y="269453"/>
                    <a:pt x="1063972" y="280169"/>
                  </a:cubicBezTo>
                  <a:cubicBezTo>
                    <a:pt x="1067692" y="268262"/>
                    <a:pt x="1073497" y="250775"/>
                    <a:pt x="1081385" y="227707"/>
                  </a:cubicBezTo>
                  <a:lnTo>
                    <a:pt x="1159743" y="0"/>
                  </a:lnTo>
                  <a:lnTo>
                    <a:pt x="1218009" y="0"/>
                  </a:lnTo>
                  <a:lnTo>
                    <a:pt x="1218009" y="327273"/>
                  </a:lnTo>
                  <a:lnTo>
                    <a:pt x="1176263" y="327273"/>
                  </a:lnTo>
                  <a:lnTo>
                    <a:pt x="1176263" y="53354"/>
                  </a:lnTo>
                  <a:lnTo>
                    <a:pt x="1081161" y="327273"/>
                  </a:lnTo>
                  <a:lnTo>
                    <a:pt x="1042094" y="327273"/>
                  </a:lnTo>
                  <a:lnTo>
                    <a:pt x="947439" y="48666"/>
                  </a:lnTo>
                  <a:lnTo>
                    <a:pt x="947439" y="327273"/>
                  </a:lnTo>
                  <a:lnTo>
                    <a:pt x="905693" y="327273"/>
                  </a:lnTo>
                  <a:close/>
                  <a:moveTo>
                    <a:pt x="440977" y="0"/>
                  </a:moveTo>
                  <a:lnTo>
                    <a:pt x="586085" y="0"/>
                  </a:lnTo>
                  <a:cubicBezTo>
                    <a:pt x="615255" y="0"/>
                    <a:pt x="637430" y="2939"/>
                    <a:pt x="652611" y="8818"/>
                  </a:cubicBezTo>
                  <a:cubicBezTo>
                    <a:pt x="667791" y="14696"/>
                    <a:pt x="679921" y="25077"/>
                    <a:pt x="688999" y="39960"/>
                  </a:cubicBezTo>
                  <a:cubicBezTo>
                    <a:pt x="698078" y="54843"/>
                    <a:pt x="702617" y="71288"/>
                    <a:pt x="702617" y="89296"/>
                  </a:cubicBezTo>
                  <a:cubicBezTo>
                    <a:pt x="702617" y="112514"/>
                    <a:pt x="695101" y="132085"/>
                    <a:pt x="680070" y="148009"/>
                  </a:cubicBezTo>
                  <a:cubicBezTo>
                    <a:pt x="665038" y="163934"/>
                    <a:pt x="641821" y="174054"/>
                    <a:pt x="610418" y="178370"/>
                  </a:cubicBezTo>
                  <a:cubicBezTo>
                    <a:pt x="621878" y="183877"/>
                    <a:pt x="630584" y="189309"/>
                    <a:pt x="636537" y="194667"/>
                  </a:cubicBezTo>
                  <a:cubicBezTo>
                    <a:pt x="649188" y="206275"/>
                    <a:pt x="661168" y="220786"/>
                    <a:pt x="672479" y="238199"/>
                  </a:cubicBezTo>
                  <a:lnTo>
                    <a:pt x="729406" y="327273"/>
                  </a:lnTo>
                  <a:lnTo>
                    <a:pt x="674935" y="327273"/>
                  </a:lnTo>
                  <a:lnTo>
                    <a:pt x="631626" y="259184"/>
                  </a:lnTo>
                  <a:cubicBezTo>
                    <a:pt x="618976" y="239538"/>
                    <a:pt x="608558" y="224507"/>
                    <a:pt x="600372" y="214089"/>
                  </a:cubicBezTo>
                  <a:cubicBezTo>
                    <a:pt x="592187" y="203671"/>
                    <a:pt x="584857" y="196378"/>
                    <a:pt x="578383" y="192211"/>
                  </a:cubicBezTo>
                  <a:cubicBezTo>
                    <a:pt x="571909" y="188044"/>
                    <a:pt x="565323" y="185142"/>
                    <a:pt x="558626" y="183505"/>
                  </a:cubicBezTo>
                  <a:cubicBezTo>
                    <a:pt x="553715" y="182463"/>
                    <a:pt x="545678" y="181942"/>
                    <a:pt x="534516" y="181942"/>
                  </a:cubicBezTo>
                  <a:lnTo>
                    <a:pt x="484286" y="181942"/>
                  </a:lnTo>
                  <a:lnTo>
                    <a:pt x="484286" y="327273"/>
                  </a:lnTo>
                  <a:lnTo>
                    <a:pt x="440977" y="327273"/>
                  </a:lnTo>
                  <a:close/>
                  <a:moveTo>
                    <a:pt x="106486" y="0"/>
                  </a:moveTo>
                  <a:lnTo>
                    <a:pt x="150911" y="0"/>
                  </a:lnTo>
                  <a:lnTo>
                    <a:pt x="322808" y="256951"/>
                  </a:lnTo>
                  <a:lnTo>
                    <a:pt x="322808" y="0"/>
                  </a:lnTo>
                  <a:lnTo>
                    <a:pt x="364331" y="0"/>
                  </a:lnTo>
                  <a:lnTo>
                    <a:pt x="364331" y="327273"/>
                  </a:lnTo>
                  <a:lnTo>
                    <a:pt x="319906" y="327273"/>
                  </a:lnTo>
                  <a:lnTo>
                    <a:pt x="148009" y="70098"/>
                  </a:lnTo>
                  <a:lnTo>
                    <a:pt x="148009" y="327273"/>
                  </a:lnTo>
                  <a:lnTo>
                    <a:pt x="106486" y="327273"/>
                  </a:lnTo>
                  <a:close/>
                  <a:moveTo>
                    <a:pt x="0" y="0"/>
                  </a:moveTo>
                  <a:lnTo>
                    <a:pt x="43309" y="0"/>
                  </a:lnTo>
                  <a:lnTo>
                    <a:pt x="43309" y="327273"/>
                  </a:lnTo>
                  <a:lnTo>
                    <a:pt x="0" y="3272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ko-KR" altLang="en-US" sz="3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21BDDB-B2F2-446F-B3F1-543E42489A1F}"/>
                </a:ext>
              </a:extLst>
            </p:cNvPr>
            <p:cNvSpPr txBox="1"/>
            <p:nvPr/>
          </p:nvSpPr>
          <p:spPr>
            <a:xfrm>
              <a:off x="1699049" y="2960545"/>
              <a:ext cx="1002499" cy="265387"/>
            </a:xfrm>
            <a:custGeom>
              <a:avLst/>
              <a:gdLst/>
              <a:ahLst/>
              <a:cxnLst/>
              <a:rect l="l" t="t" r="r" b="b"/>
              <a:pathLst>
                <a:path w="1241802" h="328737">
                  <a:moveTo>
                    <a:pt x="387762" y="171351"/>
                  </a:moveTo>
                  <a:cubicBezTo>
                    <a:pt x="380360" y="178183"/>
                    <a:pt x="372437" y="184511"/>
                    <a:pt x="363991" y="190333"/>
                  </a:cubicBezTo>
                  <a:cubicBezTo>
                    <a:pt x="355545" y="196156"/>
                    <a:pt x="348528" y="201907"/>
                    <a:pt x="342941" y="207586"/>
                  </a:cubicBezTo>
                  <a:cubicBezTo>
                    <a:pt x="337354" y="213265"/>
                    <a:pt x="333675" y="218771"/>
                    <a:pt x="331903" y="224106"/>
                  </a:cubicBezTo>
                  <a:cubicBezTo>
                    <a:pt x="328385" y="239949"/>
                    <a:pt x="326625" y="248423"/>
                    <a:pt x="326625" y="249528"/>
                  </a:cubicBezTo>
                  <a:cubicBezTo>
                    <a:pt x="326625" y="256197"/>
                    <a:pt x="331753" y="259532"/>
                    <a:pt x="342008" y="259532"/>
                  </a:cubicBezTo>
                  <a:cubicBezTo>
                    <a:pt x="347317" y="259532"/>
                    <a:pt x="356302" y="255095"/>
                    <a:pt x="368961" y="246221"/>
                  </a:cubicBezTo>
                  <a:cubicBezTo>
                    <a:pt x="366485" y="241028"/>
                    <a:pt x="365246" y="234970"/>
                    <a:pt x="365246" y="228047"/>
                  </a:cubicBezTo>
                  <a:cubicBezTo>
                    <a:pt x="365246" y="218239"/>
                    <a:pt x="367196" y="208410"/>
                    <a:pt x="371094" y="198560"/>
                  </a:cubicBezTo>
                  <a:cubicBezTo>
                    <a:pt x="374993" y="188711"/>
                    <a:pt x="380549" y="179641"/>
                    <a:pt x="387762" y="171351"/>
                  </a:cubicBezTo>
                  <a:close/>
                  <a:moveTo>
                    <a:pt x="1199972" y="161975"/>
                  </a:moveTo>
                  <a:cubicBezTo>
                    <a:pt x="1198207" y="161975"/>
                    <a:pt x="1194620" y="163512"/>
                    <a:pt x="1189211" y="166586"/>
                  </a:cubicBezTo>
                  <a:cubicBezTo>
                    <a:pt x="1183802" y="169660"/>
                    <a:pt x="1178228" y="173758"/>
                    <a:pt x="1172489" y="178878"/>
                  </a:cubicBezTo>
                  <a:cubicBezTo>
                    <a:pt x="1166750" y="183999"/>
                    <a:pt x="1161606" y="190008"/>
                    <a:pt x="1157057" y="196905"/>
                  </a:cubicBezTo>
                  <a:cubicBezTo>
                    <a:pt x="1152509" y="203802"/>
                    <a:pt x="1149578" y="209524"/>
                    <a:pt x="1148264" y="214070"/>
                  </a:cubicBezTo>
                  <a:cubicBezTo>
                    <a:pt x="1156719" y="209361"/>
                    <a:pt x="1165435" y="203358"/>
                    <a:pt x="1174411" y="196059"/>
                  </a:cubicBezTo>
                  <a:cubicBezTo>
                    <a:pt x="1183387" y="188761"/>
                    <a:pt x="1189912" y="181938"/>
                    <a:pt x="1193986" y="175591"/>
                  </a:cubicBezTo>
                  <a:cubicBezTo>
                    <a:pt x="1198061" y="169243"/>
                    <a:pt x="1200098" y="164893"/>
                    <a:pt x="1200098" y="162540"/>
                  </a:cubicBezTo>
                  <a:cubicBezTo>
                    <a:pt x="1200098" y="162163"/>
                    <a:pt x="1200056" y="161975"/>
                    <a:pt x="1199972" y="161975"/>
                  </a:cubicBezTo>
                  <a:close/>
                  <a:moveTo>
                    <a:pt x="857072" y="161975"/>
                  </a:moveTo>
                  <a:cubicBezTo>
                    <a:pt x="855307" y="161975"/>
                    <a:pt x="851720" y="163512"/>
                    <a:pt x="846311" y="166586"/>
                  </a:cubicBezTo>
                  <a:cubicBezTo>
                    <a:pt x="840902" y="169660"/>
                    <a:pt x="835328" y="173758"/>
                    <a:pt x="829589" y="178878"/>
                  </a:cubicBezTo>
                  <a:cubicBezTo>
                    <a:pt x="823850" y="183999"/>
                    <a:pt x="818706" y="190008"/>
                    <a:pt x="814157" y="196905"/>
                  </a:cubicBezTo>
                  <a:cubicBezTo>
                    <a:pt x="809609" y="203802"/>
                    <a:pt x="806677" y="209524"/>
                    <a:pt x="805364" y="214070"/>
                  </a:cubicBezTo>
                  <a:cubicBezTo>
                    <a:pt x="813819" y="209361"/>
                    <a:pt x="822535" y="203358"/>
                    <a:pt x="831511" y="196059"/>
                  </a:cubicBezTo>
                  <a:cubicBezTo>
                    <a:pt x="840487" y="188761"/>
                    <a:pt x="847012" y="181938"/>
                    <a:pt x="851086" y="175591"/>
                  </a:cubicBezTo>
                  <a:cubicBezTo>
                    <a:pt x="855161" y="169243"/>
                    <a:pt x="857198" y="164893"/>
                    <a:pt x="857198" y="162540"/>
                  </a:cubicBezTo>
                  <a:cubicBezTo>
                    <a:pt x="857198" y="162163"/>
                    <a:pt x="857156" y="161975"/>
                    <a:pt x="857072" y="161975"/>
                  </a:cubicBezTo>
                  <a:close/>
                  <a:moveTo>
                    <a:pt x="390689" y="132060"/>
                  </a:moveTo>
                  <a:cubicBezTo>
                    <a:pt x="398314" y="132060"/>
                    <a:pt x="404682" y="133435"/>
                    <a:pt x="409794" y="136185"/>
                  </a:cubicBezTo>
                  <a:cubicBezTo>
                    <a:pt x="414905" y="138935"/>
                    <a:pt x="417461" y="143064"/>
                    <a:pt x="417461" y="148573"/>
                  </a:cubicBezTo>
                  <a:cubicBezTo>
                    <a:pt x="417461" y="152552"/>
                    <a:pt x="415785" y="155000"/>
                    <a:pt x="412434" y="155916"/>
                  </a:cubicBezTo>
                  <a:cubicBezTo>
                    <a:pt x="416685" y="156276"/>
                    <a:pt x="420152" y="158233"/>
                    <a:pt x="422836" y="161786"/>
                  </a:cubicBezTo>
                  <a:cubicBezTo>
                    <a:pt x="425519" y="165340"/>
                    <a:pt x="426861" y="171158"/>
                    <a:pt x="426861" y="179241"/>
                  </a:cubicBezTo>
                  <a:cubicBezTo>
                    <a:pt x="426861" y="186659"/>
                    <a:pt x="425164" y="195885"/>
                    <a:pt x="421770" y="206920"/>
                  </a:cubicBezTo>
                  <a:cubicBezTo>
                    <a:pt x="418376" y="217954"/>
                    <a:pt x="413953" y="227353"/>
                    <a:pt x="408499" y="235118"/>
                  </a:cubicBezTo>
                  <a:lnTo>
                    <a:pt x="409720" y="235237"/>
                  </a:lnTo>
                  <a:lnTo>
                    <a:pt x="411028" y="235237"/>
                  </a:lnTo>
                  <a:cubicBezTo>
                    <a:pt x="412833" y="235237"/>
                    <a:pt x="414711" y="234734"/>
                    <a:pt x="416662" y="233728"/>
                  </a:cubicBezTo>
                  <a:cubicBezTo>
                    <a:pt x="418613" y="232722"/>
                    <a:pt x="420188" y="231889"/>
                    <a:pt x="421388" y="231227"/>
                  </a:cubicBezTo>
                  <a:cubicBezTo>
                    <a:pt x="422588" y="230565"/>
                    <a:pt x="429447" y="226867"/>
                    <a:pt x="441965" y="220133"/>
                  </a:cubicBezTo>
                  <a:lnTo>
                    <a:pt x="441965" y="241198"/>
                  </a:lnTo>
                  <a:cubicBezTo>
                    <a:pt x="431073" y="251097"/>
                    <a:pt x="422425" y="257635"/>
                    <a:pt x="416023" y="260812"/>
                  </a:cubicBezTo>
                  <a:cubicBezTo>
                    <a:pt x="409621" y="263988"/>
                    <a:pt x="401301" y="265286"/>
                    <a:pt x="391062" y="264705"/>
                  </a:cubicBezTo>
                  <a:cubicBezTo>
                    <a:pt x="372182" y="287152"/>
                    <a:pt x="354785" y="298376"/>
                    <a:pt x="338872" y="298376"/>
                  </a:cubicBezTo>
                  <a:cubicBezTo>
                    <a:pt x="329610" y="298376"/>
                    <a:pt x="321287" y="295403"/>
                    <a:pt x="313902" y="289457"/>
                  </a:cubicBezTo>
                  <a:cubicBezTo>
                    <a:pt x="306518" y="283510"/>
                    <a:pt x="300690" y="275564"/>
                    <a:pt x="296420" y="265617"/>
                  </a:cubicBezTo>
                  <a:cubicBezTo>
                    <a:pt x="292149" y="255670"/>
                    <a:pt x="290014" y="244598"/>
                    <a:pt x="290014" y="232401"/>
                  </a:cubicBezTo>
                  <a:cubicBezTo>
                    <a:pt x="290014" y="222264"/>
                    <a:pt x="293248" y="211253"/>
                    <a:pt x="299716" y="199368"/>
                  </a:cubicBezTo>
                  <a:cubicBezTo>
                    <a:pt x="306184" y="187482"/>
                    <a:pt x="314484" y="176469"/>
                    <a:pt x="324616" y="166328"/>
                  </a:cubicBezTo>
                  <a:cubicBezTo>
                    <a:pt x="334748" y="156187"/>
                    <a:pt x="345699" y="147940"/>
                    <a:pt x="357469" y="141588"/>
                  </a:cubicBezTo>
                  <a:cubicBezTo>
                    <a:pt x="369240" y="135236"/>
                    <a:pt x="380313" y="132060"/>
                    <a:pt x="390689" y="132060"/>
                  </a:cubicBezTo>
                  <a:close/>
                  <a:moveTo>
                    <a:pt x="1098432" y="78918"/>
                  </a:moveTo>
                  <a:lnTo>
                    <a:pt x="1097318" y="79672"/>
                  </a:lnTo>
                  <a:cubicBezTo>
                    <a:pt x="1088904" y="86557"/>
                    <a:pt x="1079267" y="100379"/>
                    <a:pt x="1068404" y="121135"/>
                  </a:cubicBezTo>
                  <a:cubicBezTo>
                    <a:pt x="1057542" y="141892"/>
                    <a:pt x="1049856" y="161098"/>
                    <a:pt x="1045344" y="178753"/>
                  </a:cubicBezTo>
                  <a:cubicBezTo>
                    <a:pt x="1047419" y="172495"/>
                    <a:pt x="1051969" y="164666"/>
                    <a:pt x="1058995" y="155265"/>
                  </a:cubicBezTo>
                  <a:cubicBezTo>
                    <a:pt x="1066021" y="145865"/>
                    <a:pt x="1072629" y="135849"/>
                    <a:pt x="1078818" y="125218"/>
                  </a:cubicBezTo>
                  <a:cubicBezTo>
                    <a:pt x="1085008" y="114588"/>
                    <a:pt x="1089826" y="105125"/>
                    <a:pt x="1093275" y="96830"/>
                  </a:cubicBezTo>
                  <a:cubicBezTo>
                    <a:pt x="1094999" y="92682"/>
                    <a:pt x="1096293" y="89109"/>
                    <a:pt x="1097155" y="86108"/>
                  </a:cubicBezTo>
                  <a:close/>
                  <a:moveTo>
                    <a:pt x="993657" y="78918"/>
                  </a:moveTo>
                  <a:lnTo>
                    <a:pt x="992543" y="79672"/>
                  </a:lnTo>
                  <a:cubicBezTo>
                    <a:pt x="984129" y="86557"/>
                    <a:pt x="974492" y="100379"/>
                    <a:pt x="963629" y="121135"/>
                  </a:cubicBezTo>
                  <a:cubicBezTo>
                    <a:pt x="952767" y="141892"/>
                    <a:pt x="945081" y="161098"/>
                    <a:pt x="940569" y="178753"/>
                  </a:cubicBezTo>
                  <a:cubicBezTo>
                    <a:pt x="942644" y="172495"/>
                    <a:pt x="947194" y="164666"/>
                    <a:pt x="954220" y="155265"/>
                  </a:cubicBezTo>
                  <a:cubicBezTo>
                    <a:pt x="961246" y="145865"/>
                    <a:pt x="967854" y="135849"/>
                    <a:pt x="974043" y="125218"/>
                  </a:cubicBezTo>
                  <a:cubicBezTo>
                    <a:pt x="980233" y="114588"/>
                    <a:pt x="985051" y="105125"/>
                    <a:pt x="988500" y="96830"/>
                  </a:cubicBezTo>
                  <a:cubicBezTo>
                    <a:pt x="990224" y="92682"/>
                    <a:pt x="991518" y="89109"/>
                    <a:pt x="992380" y="86108"/>
                  </a:cubicBezTo>
                  <a:close/>
                  <a:moveTo>
                    <a:pt x="221812" y="77812"/>
                  </a:moveTo>
                  <a:cubicBezTo>
                    <a:pt x="217533" y="77812"/>
                    <a:pt x="213043" y="77918"/>
                    <a:pt x="208343" y="78128"/>
                  </a:cubicBezTo>
                  <a:cubicBezTo>
                    <a:pt x="203642" y="78339"/>
                    <a:pt x="197941" y="78767"/>
                    <a:pt x="191240" y="79414"/>
                  </a:cubicBezTo>
                  <a:lnTo>
                    <a:pt x="182398" y="80241"/>
                  </a:lnTo>
                  <a:lnTo>
                    <a:pt x="182507" y="82745"/>
                  </a:lnTo>
                  <a:cubicBezTo>
                    <a:pt x="182507" y="87414"/>
                    <a:pt x="181099" y="92679"/>
                    <a:pt x="178283" y="98539"/>
                  </a:cubicBezTo>
                  <a:cubicBezTo>
                    <a:pt x="175467" y="104399"/>
                    <a:pt x="172184" y="109830"/>
                    <a:pt x="168433" y="114831"/>
                  </a:cubicBezTo>
                  <a:cubicBezTo>
                    <a:pt x="164682" y="119831"/>
                    <a:pt x="158659" y="127877"/>
                    <a:pt x="150364" y="138969"/>
                  </a:cubicBezTo>
                  <a:cubicBezTo>
                    <a:pt x="142069" y="150060"/>
                    <a:pt x="134908" y="157580"/>
                    <a:pt x="128881" y="161528"/>
                  </a:cubicBezTo>
                  <a:cubicBezTo>
                    <a:pt x="155058" y="155943"/>
                    <a:pt x="179120" y="150421"/>
                    <a:pt x="201066" y="144963"/>
                  </a:cubicBezTo>
                  <a:cubicBezTo>
                    <a:pt x="223013" y="139505"/>
                    <a:pt x="240798" y="134119"/>
                    <a:pt x="254423" y="128806"/>
                  </a:cubicBezTo>
                  <a:cubicBezTo>
                    <a:pt x="268048" y="123492"/>
                    <a:pt x="278043" y="118117"/>
                    <a:pt x="284409" y="112680"/>
                  </a:cubicBezTo>
                  <a:cubicBezTo>
                    <a:pt x="290775" y="107243"/>
                    <a:pt x="293958" y="101926"/>
                    <a:pt x="293958" y="96729"/>
                  </a:cubicBezTo>
                  <a:cubicBezTo>
                    <a:pt x="293958" y="91729"/>
                    <a:pt x="287170" y="87326"/>
                    <a:pt x="273594" y="83521"/>
                  </a:cubicBezTo>
                  <a:cubicBezTo>
                    <a:pt x="260018" y="79715"/>
                    <a:pt x="242757" y="77812"/>
                    <a:pt x="221812" y="77812"/>
                  </a:cubicBezTo>
                  <a:close/>
                  <a:moveTo>
                    <a:pt x="200799" y="15751"/>
                  </a:moveTo>
                  <a:cubicBezTo>
                    <a:pt x="212138" y="15751"/>
                    <a:pt x="223382" y="16424"/>
                    <a:pt x="234532" y="17769"/>
                  </a:cubicBezTo>
                  <a:cubicBezTo>
                    <a:pt x="245681" y="19114"/>
                    <a:pt x="255816" y="20765"/>
                    <a:pt x="264938" y="22722"/>
                  </a:cubicBezTo>
                  <a:cubicBezTo>
                    <a:pt x="274059" y="24679"/>
                    <a:pt x="281737" y="26813"/>
                    <a:pt x="287972" y="29125"/>
                  </a:cubicBezTo>
                  <a:cubicBezTo>
                    <a:pt x="300990" y="33404"/>
                    <a:pt x="311344" y="40364"/>
                    <a:pt x="319034" y="50005"/>
                  </a:cubicBezTo>
                  <a:cubicBezTo>
                    <a:pt x="326724" y="59646"/>
                    <a:pt x="330569" y="70262"/>
                    <a:pt x="330569" y="81852"/>
                  </a:cubicBezTo>
                  <a:cubicBezTo>
                    <a:pt x="330569" y="92684"/>
                    <a:pt x="328682" y="103284"/>
                    <a:pt x="324906" y="113652"/>
                  </a:cubicBezTo>
                  <a:cubicBezTo>
                    <a:pt x="321131" y="124020"/>
                    <a:pt x="315374" y="133596"/>
                    <a:pt x="307635" y="142380"/>
                  </a:cubicBezTo>
                  <a:cubicBezTo>
                    <a:pt x="299896" y="151164"/>
                    <a:pt x="289667" y="158484"/>
                    <a:pt x="276949" y="164340"/>
                  </a:cubicBezTo>
                  <a:cubicBezTo>
                    <a:pt x="269947" y="168537"/>
                    <a:pt x="257653" y="172951"/>
                    <a:pt x="240067" y="177581"/>
                  </a:cubicBezTo>
                  <a:cubicBezTo>
                    <a:pt x="222481" y="182211"/>
                    <a:pt x="201551" y="186274"/>
                    <a:pt x="177277" y="189772"/>
                  </a:cubicBezTo>
                  <a:cubicBezTo>
                    <a:pt x="153003" y="193269"/>
                    <a:pt x="127093" y="195433"/>
                    <a:pt x="99549" y="196263"/>
                  </a:cubicBezTo>
                  <a:cubicBezTo>
                    <a:pt x="120150" y="199256"/>
                    <a:pt x="140164" y="204716"/>
                    <a:pt x="159590" y="212642"/>
                  </a:cubicBezTo>
                  <a:cubicBezTo>
                    <a:pt x="179017" y="220568"/>
                    <a:pt x="195356" y="227608"/>
                    <a:pt x="208608" y="233761"/>
                  </a:cubicBezTo>
                  <a:cubicBezTo>
                    <a:pt x="221859" y="239914"/>
                    <a:pt x="232514" y="245081"/>
                    <a:pt x="240571" y="249262"/>
                  </a:cubicBezTo>
                  <a:cubicBezTo>
                    <a:pt x="251610" y="255004"/>
                    <a:pt x="258968" y="259295"/>
                    <a:pt x="262644" y="262135"/>
                  </a:cubicBezTo>
                  <a:cubicBezTo>
                    <a:pt x="266321" y="264976"/>
                    <a:pt x="268768" y="268741"/>
                    <a:pt x="269985" y="273432"/>
                  </a:cubicBezTo>
                  <a:cubicBezTo>
                    <a:pt x="271203" y="278122"/>
                    <a:pt x="271811" y="285078"/>
                    <a:pt x="271811" y="294298"/>
                  </a:cubicBezTo>
                  <a:cubicBezTo>
                    <a:pt x="271811" y="304870"/>
                    <a:pt x="271025" y="313252"/>
                    <a:pt x="269452" y="319446"/>
                  </a:cubicBezTo>
                  <a:cubicBezTo>
                    <a:pt x="267878" y="325640"/>
                    <a:pt x="263819" y="328737"/>
                    <a:pt x="257273" y="328737"/>
                  </a:cubicBezTo>
                  <a:cubicBezTo>
                    <a:pt x="255161" y="328737"/>
                    <a:pt x="251135" y="327233"/>
                    <a:pt x="245195" y="324226"/>
                  </a:cubicBezTo>
                  <a:cubicBezTo>
                    <a:pt x="239255" y="321220"/>
                    <a:pt x="231323" y="316983"/>
                    <a:pt x="221400" y="311516"/>
                  </a:cubicBezTo>
                  <a:cubicBezTo>
                    <a:pt x="211478" y="306049"/>
                    <a:pt x="202357" y="301106"/>
                    <a:pt x="194039" y="296687"/>
                  </a:cubicBezTo>
                  <a:cubicBezTo>
                    <a:pt x="185721" y="292269"/>
                    <a:pt x="172259" y="284773"/>
                    <a:pt x="153653" y="274199"/>
                  </a:cubicBezTo>
                  <a:lnTo>
                    <a:pt x="77067" y="237964"/>
                  </a:lnTo>
                  <a:cubicBezTo>
                    <a:pt x="57922" y="264993"/>
                    <a:pt x="47176" y="282857"/>
                    <a:pt x="44830" y="291556"/>
                  </a:cubicBezTo>
                  <a:cubicBezTo>
                    <a:pt x="42823" y="299072"/>
                    <a:pt x="38373" y="305362"/>
                    <a:pt x="31479" y="310426"/>
                  </a:cubicBezTo>
                  <a:cubicBezTo>
                    <a:pt x="24585" y="315489"/>
                    <a:pt x="19301" y="318021"/>
                    <a:pt x="15627" y="318021"/>
                  </a:cubicBezTo>
                  <a:cubicBezTo>
                    <a:pt x="5209" y="318021"/>
                    <a:pt x="0" y="313686"/>
                    <a:pt x="0" y="305017"/>
                  </a:cubicBezTo>
                  <a:cubicBezTo>
                    <a:pt x="0" y="300962"/>
                    <a:pt x="4525" y="291116"/>
                    <a:pt x="13574" y="275481"/>
                  </a:cubicBezTo>
                  <a:cubicBezTo>
                    <a:pt x="22624" y="259846"/>
                    <a:pt x="34661" y="243142"/>
                    <a:pt x="49685" y="225369"/>
                  </a:cubicBezTo>
                  <a:cubicBezTo>
                    <a:pt x="42890" y="223320"/>
                    <a:pt x="38018" y="221415"/>
                    <a:pt x="35068" y="219653"/>
                  </a:cubicBezTo>
                  <a:cubicBezTo>
                    <a:pt x="32118" y="217892"/>
                    <a:pt x="30885" y="214701"/>
                    <a:pt x="31369" y="210082"/>
                  </a:cubicBezTo>
                  <a:cubicBezTo>
                    <a:pt x="31853" y="205462"/>
                    <a:pt x="34615" y="199370"/>
                    <a:pt x="39657" y="191805"/>
                  </a:cubicBezTo>
                  <a:cubicBezTo>
                    <a:pt x="43917" y="185415"/>
                    <a:pt x="47206" y="181020"/>
                    <a:pt x="49523" y="178619"/>
                  </a:cubicBezTo>
                  <a:cubicBezTo>
                    <a:pt x="51840" y="176217"/>
                    <a:pt x="54617" y="174293"/>
                    <a:pt x="57853" y="172846"/>
                  </a:cubicBezTo>
                  <a:cubicBezTo>
                    <a:pt x="61089" y="171398"/>
                    <a:pt x="64181" y="170463"/>
                    <a:pt x="67130" y="170041"/>
                  </a:cubicBezTo>
                  <a:cubicBezTo>
                    <a:pt x="70078" y="169619"/>
                    <a:pt x="78337" y="168570"/>
                    <a:pt x="91906" y="166893"/>
                  </a:cubicBezTo>
                  <a:cubicBezTo>
                    <a:pt x="102694" y="152303"/>
                    <a:pt x="114837" y="135975"/>
                    <a:pt x="128335" y="117909"/>
                  </a:cubicBezTo>
                  <a:cubicBezTo>
                    <a:pt x="141833" y="99843"/>
                    <a:pt x="152097" y="88155"/>
                    <a:pt x="159126" y="82846"/>
                  </a:cubicBezTo>
                  <a:cubicBezTo>
                    <a:pt x="139800" y="85871"/>
                    <a:pt x="125967" y="88322"/>
                    <a:pt x="117628" y="90199"/>
                  </a:cubicBezTo>
                  <a:cubicBezTo>
                    <a:pt x="108793" y="91936"/>
                    <a:pt x="100858" y="93475"/>
                    <a:pt x="93821" y="94817"/>
                  </a:cubicBezTo>
                  <a:lnTo>
                    <a:pt x="82460" y="97337"/>
                  </a:lnTo>
                  <a:lnTo>
                    <a:pt x="90867" y="97723"/>
                  </a:lnTo>
                  <a:cubicBezTo>
                    <a:pt x="95766" y="97723"/>
                    <a:pt x="100335" y="98009"/>
                    <a:pt x="104573" y="98583"/>
                  </a:cubicBezTo>
                  <a:cubicBezTo>
                    <a:pt x="108811" y="99156"/>
                    <a:pt x="110930" y="101377"/>
                    <a:pt x="110930" y="105247"/>
                  </a:cubicBezTo>
                  <a:cubicBezTo>
                    <a:pt x="110930" y="109500"/>
                    <a:pt x="108421" y="111780"/>
                    <a:pt x="103401" y="112085"/>
                  </a:cubicBezTo>
                  <a:cubicBezTo>
                    <a:pt x="98382" y="112391"/>
                    <a:pt x="87559" y="112911"/>
                    <a:pt x="70932" y="113646"/>
                  </a:cubicBezTo>
                  <a:cubicBezTo>
                    <a:pt x="61790" y="113944"/>
                    <a:pt x="54009" y="114247"/>
                    <a:pt x="47587" y="114557"/>
                  </a:cubicBezTo>
                  <a:cubicBezTo>
                    <a:pt x="41166" y="114866"/>
                    <a:pt x="36641" y="115021"/>
                    <a:pt x="34013" y="115021"/>
                  </a:cubicBezTo>
                  <a:cubicBezTo>
                    <a:pt x="29337" y="115021"/>
                    <a:pt x="25636" y="113554"/>
                    <a:pt x="22910" y="110622"/>
                  </a:cubicBezTo>
                  <a:cubicBezTo>
                    <a:pt x="20185" y="107690"/>
                    <a:pt x="18822" y="103948"/>
                    <a:pt x="18822" y="99397"/>
                  </a:cubicBezTo>
                  <a:cubicBezTo>
                    <a:pt x="18822" y="96253"/>
                    <a:pt x="20291" y="91129"/>
                    <a:pt x="23228" y="84023"/>
                  </a:cubicBezTo>
                  <a:cubicBezTo>
                    <a:pt x="26165" y="76918"/>
                    <a:pt x="30335" y="69737"/>
                    <a:pt x="35740" y="62482"/>
                  </a:cubicBezTo>
                  <a:cubicBezTo>
                    <a:pt x="41144" y="55227"/>
                    <a:pt x="47679" y="49385"/>
                    <a:pt x="55343" y="44957"/>
                  </a:cubicBezTo>
                  <a:cubicBezTo>
                    <a:pt x="62503" y="40611"/>
                    <a:pt x="74091" y="36094"/>
                    <a:pt x="90108" y="31406"/>
                  </a:cubicBezTo>
                  <a:cubicBezTo>
                    <a:pt x="106124" y="26718"/>
                    <a:pt x="123832" y="22937"/>
                    <a:pt x="143231" y="20062"/>
                  </a:cubicBezTo>
                  <a:cubicBezTo>
                    <a:pt x="162630" y="17188"/>
                    <a:pt x="181819" y="15751"/>
                    <a:pt x="200799" y="15751"/>
                  </a:cubicBezTo>
                  <a:close/>
                  <a:moveTo>
                    <a:pt x="750610" y="16"/>
                  </a:moveTo>
                  <a:cubicBezTo>
                    <a:pt x="756021" y="476"/>
                    <a:pt x="760856" y="1796"/>
                    <a:pt x="765114" y="3973"/>
                  </a:cubicBezTo>
                  <a:cubicBezTo>
                    <a:pt x="769372" y="6151"/>
                    <a:pt x="771501" y="9127"/>
                    <a:pt x="771501" y="12901"/>
                  </a:cubicBezTo>
                  <a:cubicBezTo>
                    <a:pt x="771501" y="17268"/>
                    <a:pt x="768811" y="23936"/>
                    <a:pt x="763432" y="32902"/>
                  </a:cubicBezTo>
                  <a:cubicBezTo>
                    <a:pt x="758054" y="41869"/>
                    <a:pt x="749295" y="55172"/>
                    <a:pt x="737156" y="72810"/>
                  </a:cubicBezTo>
                  <a:cubicBezTo>
                    <a:pt x="724452" y="90791"/>
                    <a:pt x="715092" y="103934"/>
                    <a:pt x="709076" y="112241"/>
                  </a:cubicBezTo>
                  <a:cubicBezTo>
                    <a:pt x="703061" y="120547"/>
                    <a:pt x="694642" y="131607"/>
                    <a:pt x="683822" y="145422"/>
                  </a:cubicBezTo>
                  <a:cubicBezTo>
                    <a:pt x="673002" y="159236"/>
                    <a:pt x="662898" y="171806"/>
                    <a:pt x="653510" y="183132"/>
                  </a:cubicBezTo>
                  <a:cubicBezTo>
                    <a:pt x="644122" y="194458"/>
                    <a:pt x="634107" y="205970"/>
                    <a:pt x="623463" y="217667"/>
                  </a:cubicBezTo>
                  <a:lnTo>
                    <a:pt x="623463" y="237870"/>
                  </a:lnTo>
                  <a:cubicBezTo>
                    <a:pt x="637699" y="217092"/>
                    <a:pt x="652090" y="199650"/>
                    <a:pt x="666634" y="185544"/>
                  </a:cubicBezTo>
                  <a:cubicBezTo>
                    <a:pt x="681179" y="171438"/>
                    <a:pt x="693602" y="160709"/>
                    <a:pt x="703904" y="153357"/>
                  </a:cubicBezTo>
                  <a:cubicBezTo>
                    <a:pt x="714205" y="146005"/>
                    <a:pt x="722185" y="142329"/>
                    <a:pt x="727843" y="142329"/>
                  </a:cubicBezTo>
                  <a:cubicBezTo>
                    <a:pt x="733791" y="142329"/>
                    <a:pt x="739053" y="145445"/>
                    <a:pt x="743627" y="151676"/>
                  </a:cubicBezTo>
                  <a:cubicBezTo>
                    <a:pt x="748201" y="157907"/>
                    <a:pt x="750488" y="163125"/>
                    <a:pt x="750488" y="167329"/>
                  </a:cubicBezTo>
                  <a:cubicBezTo>
                    <a:pt x="750488" y="169655"/>
                    <a:pt x="749417" y="172424"/>
                    <a:pt x="747275" y="175638"/>
                  </a:cubicBezTo>
                  <a:cubicBezTo>
                    <a:pt x="736646" y="188346"/>
                    <a:pt x="728291" y="198746"/>
                    <a:pt x="722211" y="206838"/>
                  </a:cubicBezTo>
                  <a:cubicBezTo>
                    <a:pt x="716131" y="214929"/>
                    <a:pt x="711548" y="221965"/>
                    <a:pt x="708461" y="227945"/>
                  </a:cubicBezTo>
                  <a:cubicBezTo>
                    <a:pt x="705374" y="233924"/>
                    <a:pt x="703830" y="238934"/>
                    <a:pt x="703830" y="242973"/>
                  </a:cubicBezTo>
                  <a:cubicBezTo>
                    <a:pt x="703830" y="246868"/>
                    <a:pt x="705553" y="248816"/>
                    <a:pt x="709000" y="248816"/>
                  </a:cubicBezTo>
                  <a:cubicBezTo>
                    <a:pt x="713484" y="248816"/>
                    <a:pt x="724231" y="243507"/>
                    <a:pt x="741241" y="232888"/>
                  </a:cubicBezTo>
                  <a:lnTo>
                    <a:pt x="759920" y="220770"/>
                  </a:lnTo>
                  <a:lnTo>
                    <a:pt x="759984" y="220246"/>
                  </a:lnTo>
                  <a:cubicBezTo>
                    <a:pt x="761850" y="212962"/>
                    <a:pt x="764649" y="206063"/>
                    <a:pt x="768380" y="199549"/>
                  </a:cubicBezTo>
                  <a:cubicBezTo>
                    <a:pt x="775844" y="186522"/>
                    <a:pt x="787864" y="172912"/>
                    <a:pt x="804439" y="158720"/>
                  </a:cubicBezTo>
                  <a:cubicBezTo>
                    <a:pt x="815852" y="148953"/>
                    <a:pt x="827289" y="141548"/>
                    <a:pt x="838749" y="136502"/>
                  </a:cubicBezTo>
                  <a:cubicBezTo>
                    <a:pt x="850209" y="131457"/>
                    <a:pt x="860529" y="128935"/>
                    <a:pt x="869710" y="128935"/>
                  </a:cubicBezTo>
                  <a:cubicBezTo>
                    <a:pt x="877637" y="128935"/>
                    <a:pt x="884119" y="130905"/>
                    <a:pt x="889156" y="134846"/>
                  </a:cubicBezTo>
                  <a:cubicBezTo>
                    <a:pt x="894193" y="138786"/>
                    <a:pt x="896712" y="144577"/>
                    <a:pt x="896712" y="152218"/>
                  </a:cubicBezTo>
                  <a:cubicBezTo>
                    <a:pt x="896712" y="162378"/>
                    <a:pt x="893069" y="172309"/>
                    <a:pt x="885783" y="182011"/>
                  </a:cubicBezTo>
                  <a:cubicBezTo>
                    <a:pt x="878498" y="191712"/>
                    <a:pt x="867590" y="201199"/>
                    <a:pt x="853061" y="210471"/>
                  </a:cubicBezTo>
                  <a:cubicBezTo>
                    <a:pt x="838531" y="219742"/>
                    <a:pt x="821902" y="228168"/>
                    <a:pt x="803173" y="235749"/>
                  </a:cubicBezTo>
                  <a:lnTo>
                    <a:pt x="803173" y="238219"/>
                  </a:lnTo>
                  <a:cubicBezTo>
                    <a:pt x="803173" y="245758"/>
                    <a:pt x="804866" y="251455"/>
                    <a:pt x="808252" y="255311"/>
                  </a:cubicBezTo>
                  <a:cubicBezTo>
                    <a:pt x="811638" y="259166"/>
                    <a:pt x="816032" y="261094"/>
                    <a:pt x="821434" y="261094"/>
                  </a:cubicBezTo>
                  <a:cubicBezTo>
                    <a:pt x="827998" y="261094"/>
                    <a:pt x="834876" y="259516"/>
                    <a:pt x="842068" y="256361"/>
                  </a:cubicBezTo>
                  <a:cubicBezTo>
                    <a:pt x="849259" y="253205"/>
                    <a:pt x="856533" y="248936"/>
                    <a:pt x="863888" y="243554"/>
                  </a:cubicBezTo>
                  <a:cubicBezTo>
                    <a:pt x="867566" y="240863"/>
                    <a:pt x="872322" y="237586"/>
                    <a:pt x="878158" y="233724"/>
                  </a:cubicBezTo>
                  <a:lnTo>
                    <a:pt x="890491" y="225791"/>
                  </a:lnTo>
                  <a:lnTo>
                    <a:pt x="891865" y="212846"/>
                  </a:lnTo>
                  <a:cubicBezTo>
                    <a:pt x="893645" y="203788"/>
                    <a:pt x="896315" y="194052"/>
                    <a:pt x="899875" y="183638"/>
                  </a:cubicBezTo>
                  <a:cubicBezTo>
                    <a:pt x="906994" y="162810"/>
                    <a:pt x="916501" y="141728"/>
                    <a:pt x="928396" y="120392"/>
                  </a:cubicBezTo>
                  <a:cubicBezTo>
                    <a:pt x="940290" y="99057"/>
                    <a:pt x="952681" y="80386"/>
                    <a:pt x="965569" y="64380"/>
                  </a:cubicBezTo>
                  <a:cubicBezTo>
                    <a:pt x="978456" y="48374"/>
                    <a:pt x="991770" y="36900"/>
                    <a:pt x="1005508" y="29958"/>
                  </a:cubicBezTo>
                  <a:cubicBezTo>
                    <a:pt x="1008166" y="27333"/>
                    <a:pt x="1011115" y="26020"/>
                    <a:pt x="1014354" y="26020"/>
                  </a:cubicBezTo>
                  <a:cubicBezTo>
                    <a:pt x="1019563" y="26020"/>
                    <a:pt x="1022925" y="28018"/>
                    <a:pt x="1024440" y="32015"/>
                  </a:cubicBezTo>
                  <a:cubicBezTo>
                    <a:pt x="1025955" y="36011"/>
                    <a:pt x="1026713" y="41482"/>
                    <a:pt x="1026713" y="48428"/>
                  </a:cubicBezTo>
                  <a:cubicBezTo>
                    <a:pt x="1026713" y="69408"/>
                    <a:pt x="1018299" y="94952"/>
                    <a:pt x="1001471" y="125060"/>
                  </a:cubicBezTo>
                  <a:cubicBezTo>
                    <a:pt x="984643" y="155167"/>
                    <a:pt x="961659" y="185416"/>
                    <a:pt x="932519" y="215808"/>
                  </a:cubicBezTo>
                  <a:cubicBezTo>
                    <a:pt x="931319" y="222044"/>
                    <a:pt x="930719" y="227156"/>
                    <a:pt x="930719" y="231141"/>
                  </a:cubicBezTo>
                  <a:cubicBezTo>
                    <a:pt x="930719" y="239657"/>
                    <a:pt x="932357" y="246295"/>
                    <a:pt x="935634" y="251054"/>
                  </a:cubicBezTo>
                  <a:cubicBezTo>
                    <a:pt x="938910" y="255813"/>
                    <a:pt x="943306" y="258192"/>
                    <a:pt x="948822" y="258192"/>
                  </a:cubicBezTo>
                  <a:cubicBezTo>
                    <a:pt x="951564" y="258192"/>
                    <a:pt x="954846" y="256908"/>
                    <a:pt x="958668" y="254341"/>
                  </a:cubicBezTo>
                  <a:cubicBezTo>
                    <a:pt x="962489" y="251774"/>
                    <a:pt x="966430" y="248955"/>
                    <a:pt x="970489" y="245886"/>
                  </a:cubicBezTo>
                  <a:cubicBezTo>
                    <a:pt x="973533" y="243584"/>
                    <a:pt x="980974" y="237805"/>
                    <a:pt x="992810" y="228551"/>
                  </a:cubicBezTo>
                  <a:lnTo>
                    <a:pt x="995169" y="226704"/>
                  </a:lnTo>
                  <a:lnTo>
                    <a:pt x="996640" y="212846"/>
                  </a:lnTo>
                  <a:cubicBezTo>
                    <a:pt x="998420" y="203788"/>
                    <a:pt x="1001090" y="194052"/>
                    <a:pt x="1004650" y="183638"/>
                  </a:cubicBezTo>
                  <a:cubicBezTo>
                    <a:pt x="1011769" y="162810"/>
                    <a:pt x="1021276" y="141728"/>
                    <a:pt x="1033171" y="120392"/>
                  </a:cubicBezTo>
                  <a:cubicBezTo>
                    <a:pt x="1045065" y="99057"/>
                    <a:pt x="1057456" y="80386"/>
                    <a:pt x="1070344" y="64380"/>
                  </a:cubicBezTo>
                  <a:cubicBezTo>
                    <a:pt x="1083231" y="48374"/>
                    <a:pt x="1096545" y="36900"/>
                    <a:pt x="1110283" y="29958"/>
                  </a:cubicBezTo>
                  <a:cubicBezTo>
                    <a:pt x="1112941" y="27333"/>
                    <a:pt x="1115890" y="26020"/>
                    <a:pt x="1119129" y="26020"/>
                  </a:cubicBezTo>
                  <a:cubicBezTo>
                    <a:pt x="1124338" y="26020"/>
                    <a:pt x="1127700" y="28018"/>
                    <a:pt x="1129215" y="32015"/>
                  </a:cubicBezTo>
                  <a:cubicBezTo>
                    <a:pt x="1130730" y="36011"/>
                    <a:pt x="1131488" y="41482"/>
                    <a:pt x="1131488" y="48428"/>
                  </a:cubicBezTo>
                  <a:cubicBezTo>
                    <a:pt x="1131488" y="69408"/>
                    <a:pt x="1123074" y="94952"/>
                    <a:pt x="1106246" y="125060"/>
                  </a:cubicBezTo>
                  <a:cubicBezTo>
                    <a:pt x="1089418" y="155167"/>
                    <a:pt x="1066434" y="185416"/>
                    <a:pt x="1037294" y="215808"/>
                  </a:cubicBezTo>
                  <a:cubicBezTo>
                    <a:pt x="1036094" y="222044"/>
                    <a:pt x="1035494" y="227156"/>
                    <a:pt x="1035494" y="231141"/>
                  </a:cubicBezTo>
                  <a:cubicBezTo>
                    <a:pt x="1035494" y="239657"/>
                    <a:pt x="1037132" y="246295"/>
                    <a:pt x="1040409" y="251054"/>
                  </a:cubicBezTo>
                  <a:cubicBezTo>
                    <a:pt x="1043685" y="255813"/>
                    <a:pt x="1048081" y="258192"/>
                    <a:pt x="1053597" y="258192"/>
                  </a:cubicBezTo>
                  <a:cubicBezTo>
                    <a:pt x="1056339" y="258192"/>
                    <a:pt x="1059621" y="256908"/>
                    <a:pt x="1063443" y="254341"/>
                  </a:cubicBezTo>
                  <a:cubicBezTo>
                    <a:pt x="1067264" y="251774"/>
                    <a:pt x="1071205" y="248955"/>
                    <a:pt x="1075264" y="245886"/>
                  </a:cubicBezTo>
                  <a:cubicBezTo>
                    <a:pt x="1078308" y="243584"/>
                    <a:pt x="1085749" y="237805"/>
                    <a:pt x="1097585" y="228551"/>
                  </a:cubicBezTo>
                  <a:lnTo>
                    <a:pt x="1102325" y="224840"/>
                  </a:lnTo>
                  <a:lnTo>
                    <a:pt x="1102884" y="220246"/>
                  </a:lnTo>
                  <a:cubicBezTo>
                    <a:pt x="1104750" y="212962"/>
                    <a:pt x="1107549" y="206063"/>
                    <a:pt x="1111280" y="199549"/>
                  </a:cubicBezTo>
                  <a:cubicBezTo>
                    <a:pt x="1118744" y="186522"/>
                    <a:pt x="1130764" y="172912"/>
                    <a:pt x="1147339" y="158720"/>
                  </a:cubicBezTo>
                  <a:cubicBezTo>
                    <a:pt x="1158753" y="148953"/>
                    <a:pt x="1170189" y="141548"/>
                    <a:pt x="1181649" y="136502"/>
                  </a:cubicBezTo>
                  <a:cubicBezTo>
                    <a:pt x="1193109" y="131457"/>
                    <a:pt x="1203429" y="128935"/>
                    <a:pt x="1212610" y="128935"/>
                  </a:cubicBezTo>
                  <a:cubicBezTo>
                    <a:pt x="1220537" y="128935"/>
                    <a:pt x="1227019" y="130905"/>
                    <a:pt x="1232056" y="134846"/>
                  </a:cubicBezTo>
                  <a:cubicBezTo>
                    <a:pt x="1237093" y="138786"/>
                    <a:pt x="1239612" y="144577"/>
                    <a:pt x="1239612" y="152218"/>
                  </a:cubicBezTo>
                  <a:cubicBezTo>
                    <a:pt x="1239612" y="162378"/>
                    <a:pt x="1235969" y="172309"/>
                    <a:pt x="1228683" y="182011"/>
                  </a:cubicBezTo>
                  <a:cubicBezTo>
                    <a:pt x="1221398" y="191712"/>
                    <a:pt x="1210490" y="201199"/>
                    <a:pt x="1195961" y="210471"/>
                  </a:cubicBezTo>
                  <a:cubicBezTo>
                    <a:pt x="1181431" y="219742"/>
                    <a:pt x="1164802" y="228168"/>
                    <a:pt x="1146073" y="235749"/>
                  </a:cubicBezTo>
                  <a:lnTo>
                    <a:pt x="1146073" y="238219"/>
                  </a:lnTo>
                  <a:cubicBezTo>
                    <a:pt x="1146073" y="245758"/>
                    <a:pt x="1147766" y="251455"/>
                    <a:pt x="1151152" y="255311"/>
                  </a:cubicBezTo>
                  <a:cubicBezTo>
                    <a:pt x="1154538" y="259166"/>
                    <a:pt x="1158932" y="261094"/>
                    <a:pt x="1164334" y="261094"/>
                  </a:cubicBezTo>
                  <a:cubicBezTo>
                    <a:pt x="1170898" y="261094"/>
                    <a:pt x="1177776" y="259516"/>
                    <a:pt x="1184968" y="256361"/>
                  </a:cubicBezTo>
                  <a:cubicBezTo>
                    <a:pt x="1192159" y="253205"/>
                    <a:pt x="1199433" y="248936"/>
                    <a:pt x="1206788" y="243554"/>
                  </a:cubicBezTo>
                  <a:cubicBezTo>
                    <a:pt x="1214143" y="238172"/>
                    <a:pt x="1225815" y="230447"/>
                    <a:pt x="1241802" y="220380"/>
                  </a:cubicBezTo>
                  <a:lnTo>
                    <a:pt x="1241802" y="239757"/>
                  </a:lnTo>
                  <a:cubicBezTo>
                    <a:pt x="1224412" y="260693"/>
                    <a:pt x="1208206" y="276664"/>
                    <a:pt x="1193182" y="287671"/>
                  </a:cubicBezTo>
                  <a:cubicBezTo>
                    <a:pt x="1178159" y="298677"/>
                    <a:pt x="1162688" y="304180"/>
                    <a:pt x="1146771" y="304180"/>
                  </a:cubicBezTo>
                  <a:cubicBezTo>
                    <a:pt x="1132248" y="304180"/>
                    <a:pt x="1120837" y="298671"/>
                    <a:pt x="1112536" y="287653"/>
                  </a:cubicBezTo>
                  <a:cubicBezTo>
                    <a:pt x="1108386" y="282144"/>
                    <a:pt x="1105273" y="275690"/>
                    <a:pt x="1103198" y="268290"/>
                  </a:cubicBezTo>
                  <a:lnTo>
                    <a:pt x="1101237" y="252523"/>
                  </a:lnTo>
                  <a:lnTo>
                    <a:pt x="1099140" y="255189"/>
                  </a:lnTo>
                  <a:cubicBezTo>
                    <a:pt x="1072348" y="287701"/>
                    <a:pt x="1049877" y="303957"/>
                    <a:pt x="1031726" y="303957"/>
                  </a:cubicBezTo>
                  <a:cubicBezTo>
                    <a:pt x="1019537" y="303957"/>
                    <a:pt x="1010196" y="297752"/>
                    <a:pt x="1003706" y="285342"/>
                  </a:cubicBezTo>
                  <a:cubicBezTo>
                    <a:pt x="1000461" y="279137"/>
                    <a:pt x="998027" y="272089"/>
                    <a:pt x="996405" y="264196"/>
                  </a:cubicBezTo>
                  <a:lnTo>
                    <a:pt x="995441" y="253821"/>
                  </a:lnTo>
                  <a:lnTo>
                    <a:pt x="994365" y="255189"/>
                  </a:lnTo>
                  <a:cubicBezTo>
                    <a:pt x="967573" y="287701"/>
                    <a:pt x="945102" y="303957"/>
                    <a:pt x="926952" y="303957"/>
                  </a:cubicBezTo>
                  <a:cubicBezTo>
                    <a:pt x="914762" y="303957"/>
                    <a:pt x="905421" y="297752"/>
                    <a:pt x="898931" y="285342"/>
                  </a:cubicBezTo>
                  <a:cubicBezTo>
                    <a:pt x="895686" y="279137"/>
                    <a:pt x="893252" y="272089"/>
                    <a:pt x="891630" y="264196"/>
                  </a:cubicBezTo>
                  <a:lnTo>
                    <a:pt x="890282" y="249688"/>
                  </a:lnTo>
                  <a:lnTo>
                    <a:pt x="886082" y="254528"/>
                  </a:lnTo>
                  <a:cubicBezTo>
                    <a:pt x="873483" y="268368"/>
                    <a:pt x="861550" y="279416"/>
                    <a:pt x="850282" y="287671"/>
                  </a:cubicBezTo>
                  <a:cubicBezTo>
                    <a:pt x="835259" y="298677"/>
                    <a:pt x="819788" y="304180"/>
                    <a:pt x="803871" y="304180"/>
                  </a:cubicBezTo>
                  <a:cubicBezTo>
                    <a:pt x="789348" y="304180"/>
                    <a:pt x="777937" y="298671"/>
                    <a:pt x="769636" y="287653"/>
                  </a:cubicBezTo>
                  <a:cubicBezTo>
                    <a:pt x="765486" y="282144"/>
                    <a:pt x="762373" y="275690"/>
                    <a:pt x="760298" y="268290"/>
                  </a:cubicBezTo>
                  <a:lnTo>
                    <a:pt x="757229" y="243611"/>
                  </a:lnTo>
                  <a:lnTo>
                    <a:pt x="741387" y="259410"/>
                  </a:lnTo>
                  <a:cubicBezTo>
                    <a:pt x="735607" y="265005"/>
                    <a:pt x="730364" y="269894"/>
                    <a:pt x="725657" y="274077"/>
                  </a:cubicBezTo>
                  <a:cubicBezTo>
                    <a:pt x="716245" y="282444"/>
                    <a:pt x="707842" y="288883"/>
                    <a:pt x="700447" y="293395"/>
                  </a:cubicBezTo>
                  <a:cubicBezTo>
                    <a:pt x="693052" y="297906"/>
                    <a:pt x="686480" y="300162"/>
                    <a:pt x="680732" y="300162"/>
                  </a:cubicBezTo>
                  <a:cubicBezTo>
                    <a:pt x="666365" y="300162"/>
                    <a:pt x="659182" y="291952"/>
                    <a:pt x="659182" y="275532"/>
                  </a:cubicBezTo>
                  <a:cubicBezTo>
                    <a:pt x="659182" y="263979"/>
                    <a:pt x="662819" y="250907"/>
                    <a:pt x="670095" y="236316"/>
                  </a:cubicBezTo>
                  <a:cubicBezTo>
                    <a:pt x="677370" y="221725"/>
                    <a:pt x="687499" y="206991"/>
                    <a:pt x="700482" y="192112"/>
                  </a:cubicBezTo>
                  <a:cubicBezTo>
                    <a:pt x="698689" y="195229"/>
                    <a:pt x="694988" y="199064"/>
                    <a:pt x="689381" y="203620"/>
                  </a:cubicBezTo>
                  <a:cubicBezTo>
                    <a:pt x="683773" y="208175"/>
                    <a:pt x="678456" y="213287"/>
                    <a:pt x="673429" y="218954"/>
                  </a:cubicBezTo>
                  <a:cubicBezTo>
                    <a:pt x="668403" y="224621"/>
                    <a:pt x="664915" y="228700"/>
                    <a:pt x="662966" y="231190"/>
                  </a:cubicBezTo>
                  <a:cubicBezTo>
                    <a:pt x="653639" y="241680"/>
                    <a:pt x="644522" y="252611"/>
                    <a:pt x="635616" y="263982"/>
                  </a:cubicBezTo>
                  <a:cubicBezTo>
                    <a:pt x="626709" y="275354"/>
                    <a:pt x="620513" y="282951"/>
                    <a:pt x="617026" y="286774"/>
                  </a:cubicBezTo>
                  <a:cubicBezTo>
                    <a:pt x="613539" y="290597"/>
                    <a:pt x="609687" y="292509"/>
                    <a:pt x="605471" y="292509"/>
                  </a:cubicBezTo>
                  <a:cubicBezTo>
                    <a:pt x="591123" y="292509"/>
                    <a:pt x="583949" y="276998"/>
                    <a:pt x="583949" y="245977"/>
                  </a:cubicBezTo>
                  <a:lnTo>
                    <a:pt x="584356" y="242962"/>
                  </a:lnTo>
                  <a:lnTo>
                    <a:pt x="563041" y="263441"/>
                  </a:lnTo>
                  <a:cubicBezTo>
                    <a:pt x="556367" y="269684"/>
                    <a:pt x="550532" y="274953"/>
                    <a:pt x="545534" y="279247"/>
                  </a:cubicBezTo>
                  <a:cubicBezTo>
                    <a:pt x="535539" y="287835"/>
                    <a:pt x="526054" y="294584"/>
                    <a:pt x="517080" y="299494"/>
                  </a:cubicBezTo>
                  <a:cubicBezTo>
                    <a:pt x="508104" y="304404"/>
                    <a:pt x="499095" y="306859"/>
                    <a:pt x="490051" y="306859"/>
                  </a:cubicBezTo>
                  <a:cubicBezTo>
                    <a:pt x="480817" y="306859"/>
                    <a:pt x="472483" y="303350"/>
                    <a:pt x="465050" y="296332"/>
                  </a:cubicBezTo>
                  <a:cubicBezTo>
                    <a:pt x="457617" y="289313"/>
                    <a:pt x="451911" y="280424"/>
                    <a:pt x="447934" y="269663"/>
                  </a:cubicBezTo>
                  <a:cubicBezTo>
                    <a:pt x="443956" y="258902"/>
                    <a:pt x="441967" y="247410"/>
                    <a:pt x="441967" y="235188"/>
                  </a:cubicBezTo>
                  <a:cubicBezTo>
                    <a:pt x="441967" y="224477"/>
                    <a:pt x="444302" y="215005"/>
                    <a:pt x="448973" y="206771"/>
                  </a:cubicBezTo>
                  <a:cubicBezTo>
                    <a:pt x="453644" y="198538"/>
                    <a:pt x="462424" y="188137"/>
                    <a:pt x="475314" y="175568"/>
                  </a:cubicBezTo>
                  <a:cubicBezTo>
                    <a:pt x="490474" y="160702"/>
                    <a:pt x="504682" y="149138"/>
                    <a:pt x="517939" y="140878"/>
                  </a:cubicBezTo>
                  <a:cubicBezTo>
                    <a:pt x="531197" y="132618"/>
                    <a:pt x="541893" y="128488"/>
                    <a:pt x="550027" y="128488"/>
                  </a:cubicBezTo>
                  <a:cubicBezTo>
                    <a:pt x="556594" y="128488"/>
                    <a:pt x="562154" y="130767"/>
                    <a:pt x="566707" y="135325"/>
                  </a:cubicBezTo>
                  <a:cubicBezTo>
                    <a:pt x="571261" y="139883"/>
                    <a:pt x="573537" y="145520"/>
                    <a:pt x="573537" y="152236"/>
                  </a:cubicBezTo>
                  <a:cubicBezTo>
                    <a:pt x="573537" y="157612"/>
                    <a:pt x="570988" y="164862"/>
                    <a:pt x="565891" y="173986"/>
                  </a:cubicBezTo>
                  <a:cubicBezTo>
                    <a:pt x="560794" y="183110"/>
                    <a:pt x="554956" y="191165"/>
                    <a:pt x="548377" y="198152"/>
                  </a:cubicBezTo>
                  <a:cubicBezTo>
                    <a:pt x="541798" y="205139"/>
                    <a:pt x="536073" y="208632"/>
                    <a:pt x="531201" y="208632"/>
                  </a:cubicBezTo>
                  <a:cubicBezTo>
                    <a:pt x="524432" y="208632"/>
                    <a:pt x="521047" y="204936"/>
                    <a:pt x="521047" y="197544"/>
                  </a:cubicBezTo>
                  <a:lnTo>
                    <a:pt x="521341" y="194698"/>
                  </a:lnTo>
                  <a:lnTo>
                    <a:pt x="504368" y="206694"/>
                  </a:lnTo>
                  <a:cubicBezTo>
                    <a:pt x="499337" y="210305"/>
                    <a:pt x="495505" y="213124"/>
                    <a:pt x="492872" y="215150"/>
                  </a:cubicBezTo>
                  <a:cubicBezTo>
                    <a:pt x="487606" y="219202"/>
                    <a:pt x="483609" y="223066"/>
                    <a:pt x="480883" y="226741"/>
                  </a:cubicBezTo>
                  <a:cubicBezTo>
                    <a:pt x="478156" y="230417"/>
                    <a:pt x="476793" y="234108"/>
                    <a:pt x="476793" y="237814"/>
                  </a:cubicBezTo>
                  <a:cubicBezTo>
                    <a:pt x="476793" y="245274"/>
                    <a:pt x="479094" y="251243"/>
                    <a:pt x="483696" y="255719"/>
                  </a:cubicBezTo>
                  <a:cubicBezTo>
                    <a:pt x="488298" y="260195"/>
                    <a:pt x="494430" y="262434"/>
                    <a:pt x="502093" y="262434"/>
                  </a:cubicBezTo>
                  <a:cubicBezTo>
                    <a:pt x="510522" y="262434"/>
                    <a:pt x="520974" y="259021"/>
                    <a:pt x="533448" y="252196"/>
                  </a:cubicBezTo>
                  <a:cubicBezTo>
                    <a:pt x="545921" y="245371"/>
                    <a:pt x="563298" y="234940"/>
                    <a:pt x="585578" y="220904"/>
                  </a:cubicBezTo>
                  <a:lnTo>
                    <a:pt x="585578" y="233893"/>
                  </a:lnTo>
                  <a:lnTo>
                    <a:pt x="588226" y="214254"/>
                  </a:lnTo>
                  <a:cubicBezTo>
                    <a:pt x="591077" y="202821"/>
                    <a:pt x="598694" y="187749"/>
                    <a:pt x="611077" y="169038"/>
                  </a:cubicBezTo>
                  <a:cubicBezTo>
                    <a:pt x="636717" y="130692"/>
                    <a:pt x="658656" y="99337"/>
                    <a:pt x="676895" y="74973"/>
                  </a:cubicBezTo>
                  <a:cubicBezTo>
                    <a:pt x="695133" y="50609"/>
                    <a:pt x="710501" y="31933"/>
                    <a:pt x="722998" y="18945"/>
                  </a:cubicBezTo>
                  <a:cubicBezTo>
                    <a:pt x="735495" y="5956"/>
                    <a:pt x="744699" y="-354"/>
                    <a:pt x="750610" y="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ko-KR" altLang="en-US" sz="3600" b="1" dirty="0">
                <a:solidFill>
                  <a:schemeClr val="accent1"/>
                </a:solidFill>
                <a:latin typeface="Brush Script MT" panose="03060802040406070304" pitchFamily="66" charset="0"/>
                <a:cs typeface="Arial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E6436C2-8467-4EB1-85A3-C7E09C3CB6E7}"/>
                </a:ext>
              </a:extLst>
            </p:cNvPr>
            <p:cNvSpPr/>
            <p:nvPr/>
          </p:nvSpPr>
          <p:spPr>
            <a:xfrm>
              <a:off x="2627638" y="3988273"/>
              <a:ext cx="516547" cy="516546"/>
            </a:xfrm>
            <a:custGeom>
              <a:avLst/>
              <a:gdLst>
                <a:gd name="connsiteX0" fmla="*/ 511495 w 639850"/>
                <a:gd name="connsiteY0" fmla="*/ 639850 h 639850"/>
                <a:gd name="connsiteX1" fmla="*/ 128355 w 639850"/>
                <a:gd name="connsiteY1" fmla="*/ 639850 h 639850"/>
                <a:gd name="connsiteX2" fmla="*/ 0 w 639850"/>
                <a:gd name="connsiteY2" fmla="*/ 511495 h 639850"/>
                <a:gd name="connsiteX3" fmla="*/ 0 w 639850"/>
                <a:gd name="connsiteY3" fmla="*/ 128355 h 639850"/>
                <a:gd name="connsiteX4" fmla="*/ 128355 w 639850"/>
                <a:gd name="connsiteY4" fmla="*/ 0 h 639850"/>
                <a:gd name="connsiteX5" fmla="*/ 511495 w 639850"/>
                <a:gd name="connsiteY5" fmla="*/ 0 h 639850"/>
                <a:gd name="connsiteX6" fmla="*/ 639851 w 639850"/>
                <a:gd name="connsiteY6" fmla="*/ 128355 h 639850"/>
                <a:gd name="connsiteX7" fmla="*/ 639851 w 639850"/>
                <a:gd name="connsiteY7" fmla="*/ 511495 h 639850"/>
                <a:gd name="connsiteX8" fmla="*/ 511495 w 639850"/>
                <a:gd name="connsiteY8" fmla="*/ 639850 h 63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850" h="639850">
                  <a:moveTo>
                    <a:pt x="511495" y="639850"/>
                  </a:moveTo>
                  <a:lnTo>
                    <a:pt x="128355" y="639850"/>
                  </a:lnTo>
                  <a:cubicBezTo>
                    <a:pt x="57436" y="639850"/>
                    <a:pt x="0" y="582414"/>
                    <a:pt x="0" y="511495"/>
                  </a:cubicBezTo>
                  <a:lnTo>
                    <a:pt x="0" y="128355"/>
                  </a:lnTo>
                  <a:cubicBezTo>
                    <a:pt x="0" y="57436"/>
                    <a:pt x="57436" y="0"/>
                    <a:pt x="128355" y="0"/>
                  </a:cubicBezTo>
                  <a:lnTo>
                    <a:pt x="511495" y="0"/>
                  </a:lnTo>
                  <a:cubicBezTo>
                    <a:pt x="582414" y="0"/>
                    <a:pt x="639851" y="57436"/>
                    <a:pt x="639851" y="128355"/>
                  </a:cubicBezTo>
                  <a:lnTo>
                    <a:pt x="639851" y="511495"/>
                  </a:lnTo>
                  <a:cubicBezTo>
                    <a:pt x="639851" y="582345"/>
                    <a:pt x="582414" y="639850"/>
                    <a:pt x="511495" y="63985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03EF33-4105-4267-B583-E13C0B2DB5A0}"/>
                </a:ext>
              </a:extLst>
            </p:cNvPr>
            <p:cNvSpPr/>
            <p:nvPr/>
          </p:nvSpPr>
          <p:spPr>
            <a:xfrm>
              <a:off x="1160793" y="3974945"/>
              <a:ext cx="516547" cy="516546"/>
            </a:xfrm>
            <a:custGeom>
              <a:avLst/>
              <a:gdLst>
                <a:gd name="connsiteX0" fmla="*/ 511495 w 639850"/>
                <a:gd name="connsiteY0" fmla="*/ 639851 h 639850"/>
                <a:gd name="connsiteX1" fmla="*/ 128355 w 639850"/>
                <a:gd name="connsiteY1" fmla="*/ 639851 h 639850"/>
                <a:gd name="connsiteX2" fmla="*/ 0 w 639850"/>
                <a:gd name="connsiteY2" fmla="*/ 511495 h 639850"/>
                <a:gd name="connsiteX3" fmla="*/ 0 w 639850"/>
                <a:gd name="connsiteY3" fmla="*/ 128355 h 639850"/>
                <a:gd name="connsiteX4" fmla="*/ 128355 w 639850"/>
                <a:gd name="connsiteY4" fmla="*/ 0 h 639850"/>
                <a:gd name="connsiteX5" fmla="*/ 511495 w 639850"/>
                <a:gd name="connsiteY5" fmla="*/ 0 h 639850"/>
                <a:gd name="connsiteX6" fmla="*/ 639851 w 639850"/>
                <a:gd name="connsiteY6" fmla="*/ 128355 h 639850"/>
                <a:gd name="connsiteX7" fmla="*/ 639851 w 639850"/>
                <a:gd name="connsiteY7" fmla="*/ 511495 h 639850"/>
                <a:gd name="connsiteX8" fmla="*/ 511495 w 639850"/>
                <a:gd name="connsiteY8" fmla="*/ 639851 h 63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850" h="639850">
                  <a:moveTo>
                    <a:pt x="511495" y="639851"/>
                  </a:moveTo>
                  <a:lnTo>
                    <a:pt x="128355" y="639851"/>
                  </a:lnTo>
                  <a:cubicBezTo>
                    <a:pt x="57437" y="639851"/>
                    <a:pt x="0" y="582414"/>
                    <a:pt x="0" y="511495"/>
                  </a:cubicBezTo>
                  <a:lnTo>
                    <a:pt x="0" y="128355"/>
                  </a:lnTo>
                  <a:cubicBezTo>
                    <a:pt x="0" y="57436"/>
                    <a:pt x="57437" y="0"/>
                    <a:pt x="128355" y="0"/>
                  </a:cubicBezTo>
                  <a:lnTo>
                    <a:pt x="511495" y="0"/>
                  </a:lnTo>
                  <a:cubicBezTo>
                    <a:pt x="582414" y="0"/>
                    <a:pt x="639851" y="57436"/>
                    <a:pt x="639851" y="128355"/>
                  </a:cubicBezTo>
                  <a:lnTo>
                    <a:pt x="639851" y="511495"/>
                  </a:lnTo>
                  <a:cubicBezTo>
                    <a:pt x="639851" y="582345"/>
                    <a:pt x="582345" y="639851"/>
                    <a:pt x="511495" y="6398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FD55315-6A81-42D8-8D7C-C994EE24885A}"/>
                </a:ext>
              </a:extLst>
            </p:cNvPr>
            <p:cNvSpPr/>
            <p:nvPr/>
          </p:nvSpPr>
          <p:spPr>
            <a:xfrm>
              <a:off x="1705367" y="4642114"/>
              <a:ext cx="989567" cy="413802"/>
            </a:xfrm>
            <a:custGeom>
              <a:avLst/>
              <a:gdLst>
                <a:gd name="connsiteX0" fmla="*/ 907090 w 989567"/>
                <a:gd name="connsiteY0" fmla="*/ 203755 h 413802"/>
                <a:gd name="connsiteX1" fmla="*/ 901892 w 989567"/>
                <a:gd name="connsiteY1" fmla="*/ 209717 h 413802"/>
                <a:gd name="connsiteX2" fmla="*/ 818817 w 989567"/>
                <a:gd name="connsiteY2" fmla="*/ 292902 h 413802"/>
                <a:gd name="connsiteX3" fmla="*/ 792773 w 989567"/>
                <a:gd name="connsiteY3" fmla="*/ 303842 h 413802"/>
                <a:gd name="connsiteX4" fmla="*/ 199039 w 989567"/>
                <a:gd name="connsiteY4" fmla="*/ 303953 h 413802"/>
                <a:gd name="connsiteX5" fmla="*/ 171328 w 989567"/>
                <a:gd name="connsiteY5" fmla="*/ 292125 h 413802"/>
                <a:gd name="connsiteX6" fmla="*/ 91086 w 989567"/>
                <a:gd name="connsiteY6" fmla="*/ 211772 h 413802"/>
                <a:gd name="connsiteX7" fmla="*/ 77315 w 989567"/>
                <a:gd name="connsiteY7" fmla="*/ 205552 h 413802"/>
                <a:gd name="connsiteX8" fmla="*/ 83868 w 989567"/>
                <a:gd name="connsiteY8" fmla="*/ 219657 h 413802"/>
                <a:gd name="connsiteX9" fmla="*/ 163832 w 989567"/>
                <a:gd name="connsiteY9" fmla="*/ 300288 h 413802"/>
                <a:gd name="connsiteX10" fmla="*/ 198594 w 989567"/>
                <a:gd name="connsiteY10" fmla="*/ 314948 h 413802"/>
                <a:gd name="connsiteX11" fmla="*/ 789109 w 989567"/>
                <a:gd name="connsiteY11" fmla="*/ 314282 h 413802"/>
                <a:gd name="connsiteX12" fmla="*/ 858022 w 989567"/>
                <a:gd name="connsiteY12" fmla="*/ 269413 h 413802"/>
                <a:gd name="connsiteX13" fmla="*/ 909944 w 989567"/>
                <a:gd name="connsiteY13" fmla="*/ 217381 h 413802"/>
                <a:gd name="connsiteX14" fmla="*/ 914330 w 989567"/>
                <a:gd name="connsiteY14" fmla="*/ 204497 h 413802"/>
                <a:gd name="connsiteX15" fmla="*/ 907090 w 989567"/>
                <a:gd name="connsiteY15" fmla="*/ 203755 h 413802"/>
                <a:gd name="connsiteX16" fmla="*/ 139731 w 989567"/>
                <a:gd name="connsiteY16" fmla="*/ 99211 h 413802"/>
                <a:gd name="connsiteX17" fmla="*/ 143340 w 989567"/>
                <a:gd name="connsiteY17" fmla="*/ 111872 h 413802"/>
                <a:gd name="connsiteX18" fmla="*/ 218141 w 989567"/>
                <a:gd name="connsiteY18" fmla="*/ 199777 h 413802"/>
                <a:gd name="connsiteX19" fmla="*/ 238020 w 989567"/>
                <a:gd name="connsiteY19" fmla="*/ 209662 h 413802"/>
                <a:gd name="connsiteX20" fmla="*/ 754068 w 989567"/>
                <a:gd name="connsiteY20" fmla="*/ 209662 h 413802"/>
                <a:gd name="connsiteX21" fmla="*/ 772948 w 989567"/>
                <a:gd name="connsiteY21" fmla="*/ 201443 h 413802"/>
                <a:gd name="connsiteX22" fmla="*/ 846749 w 989567"/>
                <a:gd name="connsiteY22" fmla="*/ 112761 h 413802"/>
                <a:gd name="connsiteX23" fmla="*/ 852136 w 989567"/>
                <a:gd name="connsiteY23" fmla="*/ 100322 h 413802"/>
                <a:gd name="connsiteX24" fmla="*/ 839364 w 989567"/>
                <a:gd name="connsiteY24" fmla="*/ 107430 h 413802"/>
                <a:gd name="connsiteX25" fmla="*/ 770172 w 989567"/>
                <a:gd name="connsiteY25" fmla="*/ 187838 h 413802"/>
                <a:gd name="connsiteX26" fmla="*/ 745850 w 989567"/>
                <a:gd name="connsiteY26" fmla="*/ 200054 h 413802"/>
                <a:gd name="connsiteX27" fmla="*/ 245740 w 989567"/>
                <a:gd name="connsiteY27" fmla="*/ 200054 h 413802"/>
                <a:gd name="connsiteX28" fmla="*/ 220417 w 989567"/>
                <a:gd name="connsiteY28" fmla="*/ 188283 h 413802"/>
                <a:gd name="connsiteX29" fmla="*/ 151837 w 989567"/>
                <a:gd name="connsiteY29" fmla="*/ 105652 h 413802"/>
                <a:gd name="connsiteX30" fmla="*/ 139731 w 989567"/>
                <a:gd name="connsiteY30" fmla="*/ 99211 h 413802"/>
                <a:gd name="connsiteX31" fmla="*/ 945594 w 989567"/>
                <a:gd name="connsiteY31" fmla="*/ 33 h 413802"/>
                <a:gd name="connsiteX32" fmla="*/ 966585 w 989567"/>
                <a:gd name="connsiteY32" fmla="*/ 16082 h 413802"/>
                <a:gd name="connsiteX33" fmla="*/ 987242 w 989567"/>
                <a:gd name="connsiteY33" fmla="*/ 233207 h 413802"/>
                <a:gd name="connsiteX34" fmla="*/ 952147 w 989567"/>
                <a:gd name="connsiteY34" fmla="*/ 318280 h 413802"/>
                <a:gd name="connsiteX35" fmla="*/ 774115 w 989567"/>
                <a:gd name="connsiteY35" fmla="*/ 397744 h 413802"/>
                <a:gd name="connsiteX36" fmla="*/ 597139 w 989567"/>
                <a:gd name="connsiteY36" fmla="*/ 407629 h 413802"/>
                <a:gd name="connsiteX37" fmla="*/ 300160 w 989567"/>
                <a:gd name="connsiteY37" fmla="*/ 412071 h 413802"/>
                <a:gd name="connsiteX38" fmla="*/ 86755 w 989567"/>
                <a:gd name="connsiteY38" fmla="*/ 356819 h 413802"/>
                <a:gd name="connsiteX39" fmla="*/ 16 w 989567"/>
                <a:gd name="connsiteY39" fmla="*/ 206108 h 413802"/>
                <a:gd name="connsiteX40" fmla="*/ 25227 w 989567"/>
                <a:gd name="connsiteY40" fmla="*/ 11029 h 413802"/>
                <a:gd name="connsiteX41" fmla="*/ 46218 w 989567"/>
                <a:gd name="connsiteY41" fmla="*/ 533 h 413802"/>
                <a:gd name="connsiteX42" fmla="*/ 702314 w 989567"/>
                <a:gd name="connsiteY42" fmla="*/ 367 h 413802"/>
                <a:gd name="connsiteX43" fmla="*/ 945594 w 989567"/>
                <a:gd name="connsiteY43" fmla="*/ 33 h 41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89567" h="413802">
                  <a:moveTo>
                    <a:pt x="907090" y="203755"/>
                  </a:moveTo>
                  <a:cubicBezTo>
                    <a:pt x="905126" y="205386"/>
                    <a:pt x="903502" y="208135"/>
                    <a:pt x="901892" y="209717"/>
                  </a:cubicBezTo>
                  <a:cubicBezTo>
                    <a:pt x="873959" y="237260"/>
                    <a:pt x="846083" y="264748"/>
                    <a:pt x="818817" y="292902"/>
                  </a:cubicBezTo>
                  <a:cubicBezTo>
                    <a:pt x="811265" y="300676"/>
                    <a:pt x="803658" y="303842"/>
                    <a:pt x="792773" y="303842"/>
                  </a:cubicBezTo>
                  <a:cubicBezTo>
                    <a:pt x="594862" y="303564"/>
                    <a:pt x="396950" y="303564"/>
                    <a:pt x="199039" y="303953"/>
                  </a:cubicBezTo>
                  <a:cubicBezTo>
                    <a:pt x="187321" y="304009"/>
                    <a:pt x="179324" y="300344"/>
                    <a:pt x="171328" y="292125"/>
                  </a:cubicBezTo>
                  <a:cubicBezTo>
                    <a:pt x="145006" y="264915"/>
                    <a:pt x="118074" y="238315"/>
                    <a:pt x="91086" y="211772"/>
                  </a:cubicBezTo>
                  <a:cubicBezTo>
                    <a:pt x="87477" y="208273"/>
                    <a:pt x="83590" y="199000"/>
                    <a:pt x="77315" y="205552"/>
                  </a:cubicBezTo>
                  <a:cubicBezTo>
                    <a:pt x="71484" y="211661"/>
                    <a:pt x="80091" y="215881"/>
                    <a:pt x="83868" y="219657"/>
                  </a:cubicBezTo>
                  <a:cubicBezTo>
                    <a:pt x="110411" y="246645"/>
                    <a:pt x="137732" y="272911"/>
                    <a:pt x="163832" y="300288"/>
                  </a:cubicBezTo>
                  <a:cubicBezTo>
                    <a:pt x="173828" y="310784"/>
                    <a:pt x="183989" y="315003"/>
                    <a:pt x="198594" y="314948"/>
                  </a:cubicBezTo>
                  <a:cubicBezTo>
                    <a:pt x="378569" y="314449"/>
                    <a:pt x="609133" y="315781"/>
                    <a:pt x="789109" y="314282"/>
                  </a:cubicBezTo>
                  <a:cubicBezTo>
                    <a:pt x="821483" y="314060"/>
                    <a:pt x="823926" y="304009"/>
                    <a:pt x="858022" y="269413"/>
                  </a:cubicBezTo>
                  <a:cubicBezTo>
                    <a:pt x="879901" y="247534"/>
                    <a:pt x="894950" y="232596"/>
                    <a:pt x="909944" y="217381"/>
                  </a:cubicBezTo>
                  <a:cubicBezTo>
                    <a:pt x="913442" y="213827"/>
                    <a:pt x="919883" y="209828"/>
                    <a:pt x="914330" y="204497"/>
                  </a:cubicBezTo>
                  <a:cubicBezTo>
                    <a:pt x="911360" y="201610"/>
                    <a:pt x="909055" y="202123"/>
                    <a:pt x="907090" y="203755"/>
                  </a:cubicBezTo>
                  <a:close/>
                  <a:moveTo>
                    <a:pt x="139731" y="99211"/>
                  </a:moveTo>
                  <a:cubicBezTo>
                    <a:pt x="132956" y="104487"/>
                    <a:pt x="140342" y="108374"/>
                    <a:pt x="143340" y="111872"/>
                  </a:cubicBezTo>
                  <a:cubicBezTo>
                    <a:pt x="168218" y="141248"/>
                    <a:pt x="193540" y="170179"/>
                    <a:pt x="218141" y="199777"/>
                  </a:cubicBezTo>
                  <a:cubicBezTo>
                    <a:pt x="223749" y="206497"/>
                    <a:pt x="229025" y="209662"/>
                    <a:pt x="238020" y="209662"/>
                  </a:cubicBezTo>
                  <a:cubicBezTo>
                    <a:pt x="410055" y="209439"/>
                    <a:pt x="582034" y="209495"/>
                    <a:pt x="754068" y="209662"/>
                  </a:cubicBezTo>
                  <a:cubicBezTo>
                    <a:pt x="761954" y="209662"/>
                    <a:pt x="767673" y="207884"/>
                    <a:pt x="772948" y="201443"/>
                  </a:cubicBezTo>
                  <a:cubicBezTo>
                    <a:pt x="797327" y="171679"/>
                    <a:pt x="822260" y="142414"/>
                    <a:pt x="846749" y="112761"/>
                  </a:cubicBezTo>
                  <a:cubicBezTo>
                    <a:pt x="849636" y="109263"/>
                    <a:pt x="857633" y="105819"/>
                    <a:pt x="852136" y="100322"/>
                  </a:cubicBezTo>
                  <a:cubicBezTo>
                    <a:pt x="847471" y="95657"/>
                    <a:pt x="842473" y="103876"/>
                    <a:pt x="839364" y="107430"/>
                  </a:cubicBezTo>
                  <a:cubicBezTo>
                    <a:pt x="815707" y="134362"/>
                    <a:pt x="792551" y="161683"/>
                    <a:pt x="770172" y="187838"/>
                  </a:cubicBezTo>
                  <a:cubicBezTo>
                    <a:pt x="764064" y="198000"/>
                    <a:pt x="756123" y="200166"/>
                    <a:pt x="745850" y="200054"/>
                  </a:cubicBezTo>
                  <a:cubicBezTo>
                    <a:pt x="579146" y="199777"/>
                    <a:pt x="412443" y="199722"/>
                    <a:pt x="245740" y="200054"/>
                  </a:cubicBezTo>
                  <a:cubicBezTo>
                    <a:pt x="234689" y="200054"/>
                    <a:pt x="227248" y="196723"/>
                    <a:pt x="220417" y="188283"/>
                  </a:cubicBezTo>
                  <a:cubicBezTo>
                    <a:pt x="197928" y="160462"/>
                    <a:pt x="174938" y="133029"/>
                    <a:pt x="151837" y="105652"/>
                  </a:cubicBezTo>
                  <a:cubicBezTo>
                    <a:pt x="148838" y="102099"/>
                    <a:pt x="146117" y="94324"/>
                    <a:pt x="139731" y="99211"/>
                  </a:cubicBezTo>
                  <a:close/>
                  <a:moveTo>
                    <a:pt x="945594" y="33"/>
                  </a:moveTo>
                  <a:cubicBezTo>
                    <a:pt x="958477" y="-79"/>
                    <a:pt x="963752" y="2921"/>
                    <a:pt x="966585" y="16082"/>
                  </a:cubicBezTo>
                  <a:cubicBezTo>
                    <a:pt x="981856" y="87717"/>
                    <a:pt x="995072" y="159462"/>
                    <a:pt x="987242" y="233207"/>
                  </a:cubicBezTo>
                  <a:cubicBezTo>
                    <a:pt x="983466" y="268469"/>
                    <a:pt x="973082" y="300788"/>
                    <a:pt x="952147" y="318280"/>
                  </a:cubicBezTo>
                  <a:cubicBezTo>
                    <a:pt x="897227" y="370867"/>
                    <a:pt x="837254" y="388082"/>
                    <a:pt x="774115" y="397744"/>
                  </a:cubicBezTo>
                  <a:cubicBezTo>
                    <a:pt x="715419" y="406740"/>
                    <a:pt x="656224" y="407129"/>
                    <a:pt x="597139" y="407629"/>
                  </a:cubicBezTo>
                  <a:cubicBezTo>
                    <a:pt x="498127" y="408462"/>
                    <a:pt x="399227" y="417513"/>
                    <a:pt x="300160" y="412071"/>
                  </a:cubicBezTo>
                  <a:cubicBezTo>
                    <a:pt x="225416" y="407962"/>
                    <a:pt x="152781" y="396134"/>
                    <a:pt x="86755" y="356819"/>
                  </a:cubicBezTo>
                  <a:cubicBezTo>
                    <a:pt x="29004" y="322445"/>
                    <a:pt x="516" y="273133"/>
                    <a:pt x="16" y="206108"/>
                  </a:cubicBezTo>
                  <a:cubicBezTo>
                    <a:pt x="-484" y="139804"/>
                    <a:pt x="10622" y="75278"/>
                    <a:pt x="25227" y="11029"/>
                  </a:cubicBezTo>
                  <a:cubicBezTo>
                    <a:pt x="28559" y="-3577"/>
                    <a:pt x="37999" y="533"/>
                    <a:pt x="46218" y="533"/>
                  </a:cubicBezTo>
                  <a:cubicBezTo>
                    <a:pt x="264898" y="367"/>
                    <a:pt x="483634" y="367"/>
                    <a:pt x="702314" y="367"/>
                  </a:cubicBezTo>
                  <a:cubicBezTo>
                    <a:pt x="783389" y="367"/>
                    <a:pt x="864519" y="700"/>
                    <a:pt x="945594" y="3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8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76A245-B241-4258-B6F7-C28AA97C6309}"/>
                </a:ext>
              </a:extLst>
            </p:cNvPr>
            <p:cNvSpPr/>
            <p:nvPr/>
          </p:nvSpPr>
          <p:spPr>
            <a:xfrm>
              <a:off x="1237067" y="4039028"/>
              <a:ext cx="355669" cy="377951"/>
            </a:xfrm>
            <a:custGeom>
              <a:avLst/>
              <a:gdLst>
                <a:gd name="connsiteX0" fmla="*/ 145961 w 440570"/>
                <a:gd name="connsiteY0" fmla="*/ 46250 h 468171"/>
                <a:gd name="connsiteX1" fmla="*/ 163604 w 440570"/>
                <a:gd name="connsiteY1" fmla="*/ 57437 h 468171"/>
                <a:gd name="connsiteX2" fmla="*/ 147439 w 440570"/>
                <a:gd name="connsiteY2" fmla="*/ 96989 h 468171"/>
                <a:gd name="connsiteX3" fmla="*/ 98670 w 440570"/>
                <a:gd name="connsiteY3" fmla="*/ 364774 h 468171"/>
                <a:gd name="connsiteX4" fmla="*/ 328347 w 440570"/>
                <a:gd name="connsiteY4" fmla="*/ 376399 h 468171"/>
                <a:gd name="connsiteX5" fmla="*/ 295468 w 440570"/>
                <a:gd name="connsiteY5" fmla="*/ 97952 h 468171"/>
                <a:gd name="connsiteX6" fmla="*/ 280403 w 440570"/>
                <a:gd name="connsiteY6" fmla="*/ 59706 h 468171"/>
                <a:gd name="connsiteX7" fmla="*/ 318167 w 440570"/>
                <a:gd name="connsiteY7" fmla="*/ 50283 h 468171"/>
                <a:gd name="connsiteX8" fmla="*/ 401674 w 440570"/>
                <a:gd name="connsiteY8" fmla="*/ 374060 h 468171"/>
                <a:gd name="connsiteX9" fmla="*/ 96056 w 440570"/>
                <a:gd name="connsiteY9" fmla="*/ 430534 h 468171"/>
                <a:gd name="connsiteX10" fmla="*/ 65996 w 440570"/>
                <a:gd name="connsiteY10" fmla="*/ 404464 h 468171"/>
                <a:gd name="connsiteX11" fmla="*/ 46048 w 440570"/>
                <a:gd name="connsiteY11" fmla="*/ 113497 h 468171"/>
                <a:gd name="connsiteX12" fmla="*/ 123158 w 440570"/>
                <a:gd name="connsiteY12" fmla="*/ 50489 h 468171"/>
                <a:gd name="connsiteX13" fmla="*/ 145961 w 440570"/>
                <a:gd name="connsiteY13" fmla="*/ 46250 h 468171"/>
                <a:gd name="connsiteX14" fmla="*/ 205771 w 440570"/>
                <a:gd name="connsiteY14" fmla="*/ 0 h 468171"/>
                <a:gd name="connsiteX15" fmla="*/ 234799 w 440570"/>
                <a:gd name="connsiteY15" fmla="*/ 0 h 468171"/>
                <a:gd name="connsiteX16" fmla="*/ 246767 w 440570"/>
                <a:gd name="connsiteY16" fmla="*/ 11969 h 468171"/>
                <a:gd name="connsiteX17" fmla="*/ 246767 w 440570"/>
                <a:gd name="connsiteY17" fmla="*/ 251139 h 468171"/>
                <a:gd name="connsiteX18" fmla="*/ 234799 w 440570"/>
                <a:gd name="connsiteY18" fmla="*/ 263108 h 468171"/>
                <a:gd name="connsiteX19" fmla="*/ 205771 w 440570"/>
                <a:gd name="connsiteY19" fmla="*/ 263108 h 468171"/>
                <a:gd name="connsiteX20" fmla="*/ 193802 w 440570"/>
                <a:gd name="connsiteY20" fmla="*/ 251139 h 468171"/>
                <a:gd name="connsiteX21" fmla="*/ 193802 w 440570"/>
                <a:gd name="connsiteY21" fmla="*/ 11969 h 468171"/>
                <a:gd name="connsiteX22" fmla="*/ 205771 w 440570"/>
                <a:gd name="connsiteY22" fmla="*/ 0 h 46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0570" h="468171">
                  <a:moveTo>
                    <a:pt x="145961" y="46250"/>
                  </a:moveTo>
                  <a:cubicBezTo>
                    <a:pt x="153218" y="47445"/>
                    <a:pt x="159615" y="51212"/>
                    <a:pt x="163604" y="57437"/>
                  </a:cubicBezTo>
                  <a:cubicBezTo>
                    <a:pt x="171102" y="69130"/>
                    <a:pt x="165805" y="88528"/>
                    <a:pt x="147439" y="96989"/>
                  </a:cubicBezTo>
                  <a:cubicBezTo>
                    <a:pt x="48662" y="142800"/>
                    <a:pt x="15369" y="274526"/>
                    <a:pt x="98670" y="364774"/>
                  </a:cubicBezTo>
                  <a:cubicBezTo>
                    <a:pt x="158445" y="429571"/>
                    <a:pt x="261418" y="436174"/>
                    <a:pt x="328347" y="376399"/>
                  </a:cubicBezTo>
                  <a:cubicBezTo>
                    <a:pt x="421966" y="292823"/>
                    <a:pt x="405319" y="158828"/>
                    <a:pt x="295468" y="97952"/>
                  </a:cubicBezTo>
                  <a:cubicBezTo>
                    <a:pt x="278615" y="88597"/>
                    <a:pt x="273318" y="71676"/>
                    <a:pt x="280403" y="59706"/>
                  </a:cubicBezTo>
                  <a:cubicBezTo>
                    <a:pt x="287076" y="45468"/>
                    <a:pt x="303584" y="43060"/>
                    <a:pt x="318167" y="50283"/>
                  </a:cubicBezTo>
                  <a:cubicBezTo>
                    <a:pt x="438199" y="109921"/>
                    <a:pt x="477751" y="260425"/>
                    <a:pt x="401674" y="374060"/>
                  </a:cubicBezTo>
                  <a:cubicBezTo>
                    <a:pt x="336395" y="471531"/>
                    <a:pt x="191187" y="498357"/>
                    <a:pt x="96056" y="430534"/>
                  </a:cubicBezTo>
                  <a:cubicBezTo>
                    <a:pt x="84568" y="422279"/>
                    <a:pt x="75282" y="412099"/>
                    <a:pt x="65996" y="404464"/>
                  </a:cubicBezTo>
                  <a:cubicBezTo>
                    <a:pt x="-14553" y="323777"/>
                    <a:pt x="-21569" y="202507"/>
                    <a:pt x="46048" y="113497"/>
                  </a:cubicBezTo>
                  <a:cubicBezTo>
                    <a:pt x="67097" y="85777"/>
                    <a:pt x="93580" y="66654"/>
                    <a:pt x="123158" y="50489"/>
                  </a:cubicBezTo>
                  <a:cubicBezTo>
                    <a:pt x="130587" y="46431"/>
                    <a:pt x="138704" y="45055"/>
                    <a:pt x="145961" y="46250"/>
                  </a:cubicBezTo>
                  <a:close/>
                  <a:moveTo>
                    <a:pt x="205771" y="0"/>
                  </a:moveTo>
                  <a:lnTo>
                    <a:pt x="234799" y="0"/>
                  </a:lnTo>
                  <a:cubicBezTo>
                    <a:pt x="241402" y="0"/>
                    <a:pt x="246767" y="5366"/>
                    <a:pt x="246767" y="11969"/>
                  </a:cubicBezTo>
                  <a:lnTo>
                    <a:pt x="246767" y="251139"/>
                  </a:lnTo>
                  <a:cubicBezTo>
                    <a:pt x="246767" y="257812"/>
                    <a:pt x="241402" y="263108"/>
                    <a:pt x="234799" y="263108"/>
                  </a:cubicBezTo>
                  <a:lnTo>
                    <a:pt x="205771" y="263108"/>
                  </a:lnTo>
                  <a:cubicBezTo>
                    <a:pt x="199167" y="263108"/>
                    <a:pt x="193802" y="257743"/>
                    <a:pt x="193802" y="251139"/>
                  </a:cubicBezTo>
                  <a:lnTo>
                    <a:pt x="193802" y="11969"/>
                  </a:lnTo>
                  <a:cubicBezTo>
                    <a:pt x="193802" y="5366"/>
                    <a:pt x="199167" y="0"/>
                    <a:pt x="205771" y="0"/>
                  </a:cubicBezTo>
                  <a:close/>
                </a:path>
              </a:pathLst>
            </a:custGeom>
            <a:solidFill>
              <a:srgbClr val="FFFFFF"/>
            </a:solidFill>
            <a:ln w="6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C309D9-C122-4374-A62D-8C0CAC46CE9E}"/>
                </a:ext>
              </a:extLst>
            </p:cNvPr>
            <p:cNvSpPr txBox="1"/>
            <p:nvPr/>
          </p:nvSpPr>
          <p:spPr>
            <a:xfrm>
              <a:off x="2736292" y="4091644"/>
              <a:ext cx="299239" cy="309804"/>
            </a:xfrm>
            <a:custGeom>
              <a:avLst/>
              <a:gdLst/>
              <a:ahLst/>
              <a:cxnLst/>
              <a:rect l="l" t="t" r="r" b="b"/>
              <a:pathLst>
                <a:path w="316111" h="327273">
                  <a:moveTo>
                    <a:pt x="0" y="0"/>
                  </a:moveTo>
                  <a:lnTo>
                    <a:pt x="98897" y="0"/>
                  </a:lnTo>
                  <a:lnTo>
                    <a:pt x="158279" y="223242"/>
                  </a:lnTo>
                  <a:lnTo>
                    <a:pt x="216992" y="0"/>
                  </a:lnTo>
                  <a:lnTo>
                    <a:pt x="316111" y="0"/>
                  </a:lnTo>
                  <a:lnTo>
                    <a:pt x="316111" y="327273"/>
                  </a:lnTo>
                  <a:lnTo>
                    <a:pt x="254720" y="327273"/>
                  </a:lnTo>
                  <a:lnTo>
                    <a:pt x="254720" y="69651"/>
                  </a:lnTo>
                  <a:lnTo>
                    <a:pt x="189756" y="327273"/>
                  </a:lnTo>
                  <a:lnTo>
                    <a:pt x="126132" y="327273"/>
                  </a:lnTo>
                  <a:lnTo>
                    <a:pt x="61392" y="69651"/>
                  </a:lnTo>
                  <a:lnTo>
                    <a:pt x="61392" y="327273"/>
                  </a:lnTo>
                  <a:lnTo>
                    <a:pt x="0" y="327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49A3FC2-FA92-45F9-A0C4-F51F2999B93C}"/>
              </a:ext>
            </a:extLst>
          </p:cNvPr>
          <p:cNvSpPr txBox="1"/>
          <p:nvPr/>
        </p:nvSpPr>
        <p:spPr>
          <a:xfrm>
            <a:off x="5539706" y="3933982"/>
            <a:ext cx="23808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6042565-2B01-48CF-B8ED-BFB35DA0C8CB}"/>
              </a:ext>
            </a:extLst>
          </p:cNvPr>
          <p:cNvGrpSpPr/>
          <p:nvPr/>
        </p:nvGrpSpPr>
        <p:grpSpPr>
          <a:xfrm>
            <a:off x="5539706" y="3228026"/>
            <a:ext cx="2380886" cy="672703"/>
            <a:chOff x="4686849" y="720000"/>
            <a:chExt cx="3470386" cy="67270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DECC137-B860-4ABE-BD10-909DE3BA7360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C2D398-CC82-4709-9E69-B47A8500E4F3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E14DB4C-BDC4-48CF-AADB-6B054404BCDD}"/>
              </a:ext>
            </a:extLst>
          </p:cNvPr>
          <p:cNvSpPr txBox="1"/>
          <p:nvPr/>
        </p:nvSpPr>
        <p:spPr>
          <a:xfrm>
            <a:off x="9039178" y="3933982"/>
            <a:ext cx="23808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E0168FC-E9ED-4D11-9A0E-BDBE7F995D40}"/>
              </a:ext>
            </a:extLst>
          </p:cNvPr>
          <p:cNvGrpSpPr/>
          <p:nvPr/>
        </p:nvGrpSpPr>
        <p:grpSpPr>
          <a:xfrm>
            <a:off x="9039178" y="3228026"/>
            <a:ext cx="2380886" cy="672703"/>
            <a:chOff x="4686849" y="720000"/>
            <a:chExt cx="3470386" cy="67270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190ABC-0DBC-4DB4-BE7F-4E6BDC97310B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B5234A5-A236-4E29-BF66-9796DCC023CC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25CFF45D-7E6F-4158-AFEA-EEAC205901BD}"/>
              </a:ext>
            </a:extLst>
          </p:cNvPr>
          <p:cNvSpPr/>
          <p:nvPr/>
        </p:nvSpPr>
        <p:spPr>
          <a:xfrm>
            <a:off x="4646413" y="3202671"/>
            <a:ext cx="731520" cy="73152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8A43906-26AD-486D-9728-0A7740854103}"/>
              </a:ext>
            </a:extLst>
          </p:cNvPr>
          <p:cNvSpPr/>
          <p:nvPr/>
        </p:nvSpPr>
        <p:spPr>
          <a:xfrm>
            <a:off x="8145885" y="3202671"/>
            <a:ext cx="731520" cy="73152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EE27D6-7153-4053-A9C0-E8A17D4898B4}"/>
              </a:ext>
            </a:extLst>
          </p:cNvPr>
          <p:cNvSpPr txBox="1"/>
          <p:nvPr/>
        </p:nvSpPr>
        <p:spPr>
          <a:xfrm>
            <a:off x="4548998" y="1332998"/>
            <a:ext cx="70996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CC54FD1-8070-40D2-AF07-729BDB3C66A0}"/>
              </a:ext>
            </a:extLst>
          </p:cNvPr>
          <p:cNvSpPr/>
          <p:nvPr/>
        </p:nvSpPr>
        <p:spPr>
          <a:xfrm>
            <a:off x="8309403" y="3346691"/>
            <a:ext cx="397242" cy="472772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accent2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2E723A9-E510-47D5-8119-A94E3A3DDBC7}"/>
              </a:ext>
            </a:extLst>
          </p:cNvPr>
          <p:cNvSpPr/>
          <p:nvPr/>
        </p:nvSpPr>
        <p:spPr>
          <a:xfrm>
            <a:off x="4802936" y="3348090"/>
            <a:ext cx="397242" cy="469974"/>
          </a:xfrm>
          <a:custGeom>
            <a:avLst/>
            <a:gdLst>
              <a:gd name="connsiteX0" fmla="*/ 836990 w 836628"/>
              <a:gd name="connsiteY0" fmla="*/ 121252 h 989814"/>
              <a:gd name="connsiteX1" fmla="*/ 791623 w 836628"/>
              <a:gd name="connsiteY1" fmla="*/ 82956 h 989814"/>
              <a:gd name="connsiteX2" fmla="*/ 436351 w 836628"/>
              <a:gd name="connsiteY2" fmla="*/ 6363 h 989814"/>
              <a:gd name="connsiteX3" fmla="*/ 401589 w 836628"/>
              <a:gd name="connsiteY3" fmla="*/ 6952 h 989814"/>
              <a:gd name="connsiteX4" fmla="*/ 45727 w 836628"/>
              <a:gd name="connsiteY4" fmla="*/ 82367 h 989814"/>
              <a:gd name="connsiteX5" fmla="*/ 1539 w 836628"/>
              <a:gd name="connsiteY5" fmla="*/ 119485 h 989814"/>
              <a:gd name="connsiteX6" fmla="*/ 13323 w 836628"/>
              <a:gd name="connsiteY6" fmla="*/ 434104 h 989814"/>
              <a:gd name="connsiteX7" fmla="*/ 102288 w 836628"/>
              <a:gd name="connsiteY7" fmla="*/ 712195 h 989814"/>
              <a:gd name="connsiteX8" fmla="*/ 390984 w 836628"/>
              <a:gd name="connsiteY8" fmla="*/ 985572 h 989814"/>
              <a:gd name="connsiteX9" fmla="*/ 447545 w 836628"/>
              <a:gd name="connsiteY9" fmla="*/ 984983 h 989814"/>
              <a:gd name="connsiteX10" fmla="*/ 682037 w 836628"/>
              <a:gd name="connsiteY10" fmla="*/ 781128 h 989814"/>
              <a:gd name="connsiteX11" fmla="*/ 807531 w 836628"/>
              <a:gd name="connsiteY11" fmla="*/ 525426 h 989814"/>
              <a:gd name="connsiteX12" fmla="*/ 836401 w 836628"/>
              <a:gd name="connsiteY12" fmla="*/ 209628 h 989814"/>
              <a:gd name="connsiteX13" fmla="*/ 836990 w 836628"/>
              <a:gd name="connsiteY13" fmla="*/ 121252 h 989814"/>
              <a:gd name="connsiteX14" fmla="*/ 588947 w 836628"/>
              <a:gd name="connsiteY14" fmla="*/ 544280 h 989814"/>
              <a:gd name="connsiteX15" fmla="*/ 500571 w 836628"/>
              <a:gd name="connsiteY15" fmla="*/ 544280 h 989814"/>
              <a:gd name="connsiteX16" fmla="*/ 472880 w 836628"/>
              <a:gd name="connsiteY16" fmla="*/ 571971 h 989814"/>
              <a:gd name="connsiteX17" fmla="*/ 472880 w 836628"/>
              <a:gd name="connsiteY17" fmla="*/ 654456 h 989814"/>
              <a:gd name="connsiteX18" fmla="*/ 428691 w 836628"/>
              <a:gd name="connsiteY18" fmla="*/ 697466 h 989814"/>
              <a:gd name="connsiteX19" fmla="*/ 405124 w 836628"/>
              <a:gd name="connsiteY19" fmla="*/ 697466 h 989814"/>
              <a:gd name="connsiteX20" fmla="*/ 365650 w 836628"/>
              <a:gd name="connsiteY20" fmla="*/ 658580 h 989814"/>
              <a:gd name="connsiteX21" fmla="*/ 365650 w 836628"/>
              <a:gd name="connsiteY21" fmla="*/ 614392 h 989814"/>
              <a:gd name="connsiteX22" fmla="*/ 295538 w 836628"/>
              <a:gd name="connsiteY22" fmla="*/ 544280 h 989814"/>
              <a:gd name="connsiteX23" fmla="*/ 280808 w 836628"/>
              <a:gd name="connsiteY23" fmla="*/ 544280 h 989814"/>
              <a:gd name="connsiteX24" fmla="*/ 212464 w 836628"/>
              <a:gd name="connsiteY24" fmla="*/ 472400 h 989814"/>
              <a:gd name="connsiteX25" fmla="*/ 250761 w 836628"/>
              <a:gd name="connsiteY25" fmla="*/ 434104 h 989814"/>
              <a:gd name="connsiteX26" fmla="*/ 330299 w 836628"/>
              <a:gd name="connsiteY26" fmla="*/ 434104 h 989814"/>
              <a:gd name="connsiteX27" fmla="*/ 366239 w 836628"/>
              <a:gd name="connsiteY27" fmla="*/ 399343 h 989814"/>
              <a:gd name="connsiteX28" fmla="*/ 365650 w 836628"/>
              <a:gd name="connsiteY28" fmla="*/ 319804 h 989814"/>
              <a:gd name="connsiteX29" fmla="*/ 405124 w 836628"/>
              <a:gd name="connsiteY29" fmla="*/ 280329 h 989814"/>
              <a:gd name="connsiteX30" fmla="*/ 437529 w 836628"/>
              <a:gd name="connsiteY30" fmla="*/ 280919 h 989814"/>
              <a:gd name="connsiteX31" fmla="*/ 472880 w 836628"/>
              <a:gd name="connsiteY31" fmla="*/ 318626 h 989814"/>
              <a:gd name="connsiteX32" fmla="*/ 472880 w 836628"/>
              <a:gd name="connsiteY32" fmla="*/ 401110 h 989814"/>
              <a:gd name="connsiteX33" fmla="*/ 504695 w 836628"/>
              <a:gd name="connsiteY33" fmla="*/ 434104 h 989814"/>
              <a:gd name="connsiteX34" fmla="*/ 584234 w 836628"/>
              <a:gd name="connsiteY34" fmla="*/ 434104 h 989814"/>
              <a:gd name="connsiteX35" fmla="*/ 626654 w 836628"/>
              <a:gd name="connsiteY35" fmla="*/ 477114 h 989814"/>
              <a:gd name="connsiteX36" fmla="*/ 626654 w 836628"/>
              <a:gd name="connsiteY36" fmla="*/ 506573 h 989814"/>
              <a:gd name="connsiteX37" fmla="*/ 588947 w 836628"/>
              <a:gd name="connsiteY37" fmla="*/ 544280 h 98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6628" h="989814">
                <a:moveTo>
                  <a:pt x="836990" y="121252"/>
                </a:moveTo>
                <a:cubicBezTo>
                  <a:pt x="835812" y="80599"/>
                  <a:pt x="831098" y="77064"/>
                  <a:pt x="791623" y="82956"/>
                </a:cubicBezTo>
                <a:cubicBezTo>
                  <a:pt x="663772" y="100631"/>
                  <a:pt x="542991" y="86491"/>
                  <a:pt x="436351" y="6363"/>
                </a:cubicBezTo>
                <a:cubicBezTo>
                  <a:pt x="423978" y="-3064"/>
                  <a:pt x="413373" y="-1296"/>
                  <a:pt x="401589" y="6952"/>
                </a:cubicBezTo>
                <a:cubicBezTo>
                  <a:pt x="294949" y="86491"/>
                  <a:pt x="173579" y="101220"/>
                  <a:pt x="45727" y="82367"/>
                </a:cubicBezTo>
                <a:cubicBezTo>
                  <a:pt x="8020" y="77064"/>
                  <a:pt x="2718" y="81188"/>
                  <a:pt x="1539" y="119485"/>
                </a:cubicBezTo>
                <a:cubicBezTo>
                  <a:pt x="-1407" y="224358"/>
                  <a:pt x="-1407" y="329820"/>
                  <a:pt x="13323" y="434104"/>
                </a:cubicBezTo>
                <a:cubicBezTo>
                  <a:pt x="26874" y="531907"/>
                  <a:pt x="43960" y="629710"/>
                  <a:pt x="102288" y="712195"/>
                </a:cubicBezTo>
                <a:cubicBezTo>
                  <a:pt x="180059" y="821782"/>
                  <a:pt x="276095" y="914282"/>
                  <a:pt x="390984" y="985572"/>
                </a:cubicBezTo>
                <a:cubicBezTo>
                  <a:pt x="411605" y="997945"/>
                  <a:pt x="427513" y="997356"/>
                  <a:pt x="447545" y="984983"/>
                </a:cubicBezTo>
                <a:cubicBezTo>
                  <a:pt x="537689" y="930190"/>
                  <a:pt x="611925" y="858310"/>
                  <a:pt x="682037" y="781128"/>
                </a:cubicBezTo>
                <a:cubicBezTo>
                  <a:pt x="749203" y="707482"/>
                  <a:pt x="787499" y="621462"/>
                  <a:pt x="807531" y="525426"/>
                </a:cubicBezTo>
                <a:cubicBezTo>
                  <a:pt x="829331" y="421142"/>
                  <a:pt x="837579" y="315680"/>
                  <a:pt x="836401" y="209628"/>
                </a:cubicBezTo>
                <a:cubicBezTo>
                  <a:pt x="837579" y="180170"/>
                  <a:pt x="838168" y="150711"/>
                  <a:pt x="836990" y="121252"/>
                </a:cubicBezTo>
                <a:close/>
                <a:moveTo>
                  <a:pt x="588947" y="544280"/>
                </a:moveTo>
                <a:cubicBezTo>
                  <a:pt x="559488" y="544280"/>
                  <a:pt x="530030" y="544869"/>
                  <a:pt x="500571" y="544280"/>
                </a:cubicBezTo>
                <a:cubicBezTo>
                  <a:pt x="479950" y="543691"/>
                  <a:pt x="472290" y="551939"/>
                  <a:pt x="472880" y="571971"/>
                </a:cubicBezTo>
                <a:cubicBezTo>
                  <a:pt x="474058" y="599662"/>
                  <a:pt x="473469" y="626764"/>
                  <a:pt x="472880" y="654456"/>
                </a:cubicBezTo>
                <a:cubicBezTo>
                  <a:pt x="472290" y="689217"/>
                  <a:pt x="464042" y="696876"/>
                  <a:pt x="428691" y="697466"/>
                </a:cubicBezTo>
                <a:cubicBezTo>
                  <a:pt x="421032" y="697466"/>
                  <a:pt x="412784" y="697466"/>
                  <a:pt x="405124" y="697466"/>
                </a:cubicBezTo>
                <a:cubicBezTo>
                  <a:pt x="378612" y="698055"/>
                  <a:pt x="364471" y="686271"/>
                  <a:pt x="365650" y="658580"/>
                </a:cubicBezTo>
                <a:cubicBezTo>
                  <a:pt x="366239" y="643851"/>
                  <a:pt x="365650" y="629121"/>
                  <a:pt x="365650" y="614392"/>
                </a:cubicBezTo>
                <a:cubicBezTo>
                  <a:pt x="365650" y="544280"/>
                  <a:pt x="365650" y="544280"/>
                  <a:pt x="295538" y="544280"/>
                </a:cubicBezTo>
                <a:cubicBezTo>
                  <a:pt x="290824" y="544280"/>
                  <a:pt x="285522" y="544280"/>
                  <a:pt x="280808" y="544280"/>
                </a:cubicBezTo>
                <a:cubicBezTo>
                  <a:pt x="213053" y="544280"/>
                  <a:pt x="208929" y="539567"/>
                  <a:pt x="212464" y="472400"/>
                </a:cubicBezTo>
                <a:cubicBezTo>
                  <a:pt x="213642" y="446477"/>
                  <a:pt x="226604" y="434693"/>
                  <a:pt x="250761" y="434104"/>
                </a:cubicBezTo>
                <a:cubicBezTo>
                  <a:pt x="277273" y="433515"/>
                  <a:pt x="303786" y="432337"/>
                  <a:pt x="330299" y="434104"/>
                </a:cubicBezTo>
                <a:cubicBezTo>
                  <a:pt x="356812" y="435872"/>
                  <a:pt x="368006" y="427034"/>
                  <a:pt x="366239" y="399343"/>
                </a:cubicBezTo>
                <a:cubicBezTo>
                  <a:pt x="364471" y="372830"/>
                  <a:pt x="366239" y="346317"/>
                  <a:pt x="365650" y="319804"/>
                </a:cubicBezTo>
                <a:cubicBezTo>
                  <a:pt x="365061" y="292702"/>
                  <a:pt x="378612" y="280329"/>
                  <a:pt x="405124" y="280329"/>
                </a:cubicBezTo>
                <a:cubicBezTo>
                  <a:pt x="415730" y="280329"/>
                  <a:pt x="426924" y="280329"/>
                  <a:pt x="437529" y="280919"/>
                </a:cubicBezTo>
                <a:cubicBezTo>
                  <a:pt x="461096" y="282686"/>
                  <a:pt x="473469" y="294470"/>
                  <a:pt x="472880" y="318626"/>
                </a:cubicBezTo>
                <a:cubicBezTo>
                  <a:pt x="472880" y="346317"/>
                  <a:pt x="474058" y="373419"/>
                  <a:pt x="472880" y="401110"/>
                </a:cubicBezTo>
                <a:cubicBezTo>
                  <a:pt x="471701" y="424677"/>
                  <a:pt x="479950" y="435283"/>
                  <a:pt x="504695" y="434104"/>
                </a:cubicBezTo>
                <a:cubicBezTo>
                  <a:pt x="531208" y="432337"/>
                  <a:pt x="557721" y="433515"/>
                  <a:pt x="584234" y="434104"/>
                </a:cubicBezTo>
                <a:cubicBezTo>
                  <a:pt x="616638" y="435283"/>
                  <a:pt x="626065" y="444709"/>
                  <a:pt x="626654" y="477114"/>
                </a:cubicBezTo>
                <a:cubicBezTo>
                  <a:pt x="626654" y="487130"/>
                  <a:pt x="626654" y="496557"/>
                  <a:pt x="626654" y="506573"/>
                </a:cubicBezTo>
                <a:cubicBezTo>
                  <a:pt x="627244" y="532496"/>
                  <a:pt x="613693" y="544280"/>
                  <a:pt x="588947" y="54428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425CDBF-3C6E-4D25-B8DF-113930C2739A}"/>
              </a:ext>
            </a:extLst>
          </p:cNvPr>
          <p:cNvSpPr txBox="1"/>
          <p:nvPr/>
        </p:nvSpPr>
        <p:spPr>
          <a:xfrm>
            <a:off x="4548998" y="498946"/>
            <a:ext cx="7099662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 </a:t>
            </a:r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</a:t>
            </a:r>
            <a:endParaRPr lang="ko-KR" altLang="en-US" sz="1867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AA23D6-8FBD-4B41-B0C6-232E9799FC81}"/>
              </a:ext>
            </a:extLst>
          </p:cNvPr>
          <p:cNvGrpSpPr/>
          <p:nvPr/>
        </p:nvGrpSpPr>
        <p:grpSpPr>
          <a:xfrm>
            <a:off x="9491832" y="1819743"/>
            <a:ext cx="551468" cy="840651"/>
            <a:chOff x="1103939" y="512535"/>
            <a:chExt cx="874412" cy="133294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E53DF3F-7C46-4820-A937-2F8EE578D4C7}"/>
                </a:ext>
              </a:extLst>
            </p:cNvPr>
            <p:cNvSpPr/>
            <p:nvPr/>
          </p:nvSpPr>
          <p:spPr>
            <a:xfrm>
              <a:off x="1103939" y="512535"/>
              <a:ext cx="874412" cy="1332943"/>
            </a:xfrm>
            <a:custGeom>
              <a:avLst/>
              <a:gdLst>
                <a:gd name="connsiteX0" fmla="*/ 850516 w 1118863"/>
                <a:gd name="connsiteY0" fmla="*/ 323694 h 1705582"/>
                <a:gd name="connsiteX1" fmla="*/ 861137 w 1118863"/>
                <a:gd name="connsiteY1" fmla="*/ 342400 h 1705582"/>
                <a:gd name="connsiteX2" fmla="*/ 864677 w 1118863"/>
                <a:gd name="connsiteY2" fmla="*/ 400671 h 1705582"/>
                <a:gd name="connsiteX3" fmla="*/ 1033557 w 1118863"/>
                <a:gd name="connsiteY3" fmla="*/ 501090 h 1705582"/>
                <a:gd name="connsiteX4" fmla="*/ 1118858 w 1118863"/>
                <a:gd name="connsiteY4" fmla="*/ 691642 h 1705582"/>
                <a:gd name="connsiteX5" fmla="*/ 1118523 w 1118863"/>
                <a:gd name="connsiteY5" fmla="*/ 1593595 h 1705582"/>
                <a:gd name="connsiteX6" fmla="*/ 1103119 w 1118863"/>
                <a:gd name="connsiteY6" fmla="*/ 1636557 h 1705582"/>
                <a:gd name="connsiteX7" fmla="*/ 955624 w 1118863"/>
                <a:gd name="connsiteY7" fmla="*/ 1705544 h 1705582"/>
                <a:gd name="connsiteX8" fmla="*/ 99933 w 1118863"/>
                <a:gd name="connsiteY8" fmla="*/ 1704156 h 1705582"/>
                <a:gd name="connsiteX9" fmla="*/ 61134 w 1118863"/>
                <a:gd name="connsiteY9" fmla="*/ 1687221 h 1705582"/>
                <a:gd name="connsiteX10" fmla="*/ 40 w 1118863"/>
                <a:gd name="connsiteY10" fmla="*/ 1527095 h 1705582"/>
                <a:gd name="connsiteX11" fmla="*/ 471 w 1118863"/>
                <a:gd name="connsiteY11" fmla="*/ 699153 h 1705582"/>
                <a:gd name="connsiteX12" fmla="*/ 110076 w 1118863"/>
                <a:gd name="connsiteY12" fmla="*/ 481618 h 1705582"/>
                <a:gd name="connsiteX13" fmla="*/ 238386 w 1118863"/>
                <a:gd name="connsiteY13" fmla="*/ 409761 h 1705582"/>
                <a:gd name="connsiteX14" fmla="*/ 259484 w 1118863"/>
                <a:gd name="connsiteY14" fmla="*/ 376559 h 1705582"/>
                <a:gd name="connsiteX15" fmla="*/ 259963 w 1118863"/>
                <a:gd name="connsiteY15" fmla="*/ 324125 h 1705582"/>
                <a:gd name="connsiteX16" fmla="*/ 850516 w 1118863"/>
                <a:gd name="connsiteY16" fmla="*/ 323694 h 1705582"/>
                <a:gd name="connsiteX17" fmla="*/ 231593 w 1118863"/>
                <a:gd name="connsiteY17" fmla="*/ 247770 h 1705582"/>
                <a:gd name="connsiteX18" fmla="*/ 889986 w 1118863"/>
                <a:gd name="connsiteY18" fmla="*/ 247770 h 1705582"/>
                <a:gd name="connsiteX19" fmla="*/ 889986 w 1118863"/>
                <a:gd name="connsiteY19" fmla="*/ 309198 h 1705582"/>
                <a:gd name="connsiteX20" fmla="*/ 231593 w 1118863"/>
                <a:gd name="connsiteY20" fmla="*/ 309198 h 1705582"/>
                <a:gd name="connsiteX21" fmla="*/ 276229 w 1118863"/>
                <a:gd name="connsiteY21" fmla="*/ 0 h 1705582"/>
                <a:gd name="connsiteX22" fmla="*/ 844105 w 1118863"/>
                <a:gd name="connsiteY22" fmla="*/ 0 h 1705582"/>
                <a:gd name="connsiteX23" fmla="*/ 880608 w 1118863"/>
                <a:gd name="connsiteY23" fmla="*/ 36120 h 1705582"/>
                <a:gd name="connsiteX24" fmla="*/ 880608 w 1118863"/>
                <a:gd name="connsiteY24" fmla="*/ 232461 h 1705582"/>
                <a:gd name="connsiteX25" fmla="*/ 839465 w 1118863"/>
                <a:gd name="connsiteY25" fmla="*/ 232461 h 1705582"/>
                <a:gd name="connsiteX26" fmla="*/ 839465 w 1118863"/>
                <a:gd name="connsiteY26" fmla="*/ 213085 h 1705582"/>
                <a:gd name="connsiteX27" fmla="*/ 839369 w 1118863"/>
                <a:gd name="connsiteY27" fmla="*/ 75589 h 1705582"/>
                <a:gd name="connsiteX28" fmla="*/ 832671 w 1118863"/>
                <a:gd name="connsiteY28" fmla="*/ 56740 h 1705582"/>
                <a:gd name="connsiteX29" fmla="*/ 824778 w 1118863"/>
                <a:gd name="connsiteY29" fmla="*/ 74011 h 1705582"/>
                <a:gd name="connsiteX30" fmla="*/ 824778 w 1118863"/>
                <a:gd name="connsiteY30" fmla="*/ 232509 h 1705582"/>
                <a:gd name="connsiteX31" fmla="*/ 779185 w 1118863"/>
                <a:gd name="connsiteY31" fmla="*/ 232509 h 1705582"/>
                <a:gd name="connsiteX32" fmla="*/ 779185 w 1118863"/>
                <a:gd name="connsiteY32" fmla="*/ 213133 h 1705582"/>
                <a:gd name="connsiteX33" fmla="*/ 779089 w 1118863"/>
                <a:gd name="connsiteY33" fmla="*/ 75637 h 1705582"/>
                <a:gd name="connsiteX34" fmla="*/ 772391 w 1118863"/>
                <a:gd name="connsiteY34" fmla="*/ 56788 h 1705582"/>
                <a:gd name="connsiteX35" fmla="*/ 764497 w 1118863"/>
                <a:gd name="connsiteY35" fmla="*/ 74058 h 1705582"/>
                <a:gd name="connsiteX36" fmla="*/ 764497 w 1118863"/>
                <a:gd name="connsiteY36" fmla="*/ 232557 h 1705582"/>
                <a:gd name="connsiteX37" fmla="*/ 718905 w 1118863"/>
                <a:gd name="connsiteY37" fmla="*/ 232557 h 1705582"/>
                <a:gd name="connsiteX38" fmla="*/ 718905 w 1118863"/>
                <a:gd name="connsiteY38" fmla="*/ 213181 h 1705582"/>
                <a:gd name="connsiteX39" fmla="*/ 718809 w 1118863"/>
                <a:gd name="connsiteY39" fmla="*/ 75685 h 1705582"/>
                <a:gd name="connsiteX40" fmla="*/ 712111 w 1118863"/>
                <a:gd name="connsiteY40" fmla="*/ 56835 h 1705582"/>
                <a:gd name="connsiteX41" fmla="*/ 704217 w 1118863"/>
                <a:gd name="connsiteY41" fmla="*/ 74106 h 1705582"/>
                <a:gd name="connsiteX42" fmla="*/ 704217 w 1118863"/>
                <a:gd name="connsiteY42" fmla="*/ 232605 h 1705582"/>
                <a:gd name="connsiteX43" fmla="*/ 658337 w 1118863"/>
                <a:gd name="connsiteY43" fmla="*/ 232605 h 1705582"/>
                <a:gd name="connsiteX44" fmla="*/ 658337 w 1118863"/>
                <a:gd name="connsiteY44" fmla="*/ 213229 h 1705582"/>
                <a:gd name="connsiteX45" fmla="*/ 658242 w 1118863"/>
                <a:gd name="connsiteY45" fmla="*/ 75733 h 1705582"/>
                <a:gd name="connsiteX46" fmla="*/ 651544 w 1118863"/>
                <a:gd name="connsiteY46" fmla="*/ 56883 h 1705582"/>
                <a:gd name="connsiteX47" fmla="*/ 643650 w 1118863"/>
                <a:gd name="connsiteY47" fmla="*/ 74154 h 1705582"/>
                <a:gd name="connsiteX48" fmla="*/ 643650 w 1118863"/>
                <a:gd name="connsiteY48" fmla="*/ 232652 h 1705582"/>
                <a:gd name="connsiteX49" fmla="*/ 598057 w 1118863"/>
                <a:gd name="connsiteY49" fmla="*/ 232652 h 1705582"/>
                <a:gd name="connsiteX50" fmla="*/ 598057 w 1118863"/>
                <a:gd name="connsiteY50" fmla="*/ 213277 h 1705582"/>
                <a:gd name="connsiteX51" fmla="*/ 597962 w 1118863"/>
                <a:gd name="connsiteY51" fmla="*/ 75781 h 1705582"/>
                <a:gd name="connsiteX52" fmla="*/ 591264 w 1118863"/>
                <a:gd name="connsiteY52" fmla="*/ 56931 h 1705582"/>
                <a:gd name="connsiteX53" fmla="*/ 583370 w 1118863"/>
                <a:gd name="connsiteY53" fmla="*/ 74202 h 1705582"/>
                <a:gd name="connsiteX54" fmla="*/ 583370 w 1118863"/>
                <a:gd name="connsiteY54" fmla="*/ 232700 h 1705582"/>
                <a:gd name="connsiteX55" fmla="*/ 537777 w 1118863"/>
                <a:gd name="connsiteY55" fmla="*/ 232700 h 1705582"/>
                <a:gd name="connsiteX56" fmla="*/ 537777 w 1118863"/>
                <a:gd name="connsiteY56" fmla="*/ 213325 h 1705582"/>
                <a:gd name="connsiteX57" fmla="*/ 537682 w 1118863"/>
                <a:gd name="connsiteY57" fmla="*/ 75829 h 1705582"/>
                <a:gd name="connsiteX58" fmla="*/ 530984 w 1118863"/>
                <a:gd name="connsiteY58" fmla="*/ 56979 h 1705582"/>
                <a:gd name="connsiteX59" fmla="*/ 523090 w 1118863"/>
                <a:gd name="connsiteY59" fmla="*/ 74250 h 1705582"/>
                <a:gd name="connsiteX60" fmla="*/ 523090 w 1118863"/>
                <a:gd name="connsiteY60" fmla="*/ 232748 h 1705582"/>
                <a:gd name="connsiteX61" fmla="*/ 477497 w 1118863"/>
                <a:gd name="connsiteY61" fmla="*/ 232748 h 1705582"/>
                <a:gd name="connsiteX62" fmla="*/ 477497 w 1118863"/>
                <a:gd name="connsiteY62" fmla="*/ 213372 h 1705582"/>
                <a:gd name="connsiteX63" fmla="*/ 477401 w 1118863"/>
                <a:gd name="connsiteY63" fmla="*/ 75876 h 1705582"/>
                <a:gd name="connsiteX64" fmla="*/ 470704 w 1118863"/>
                <a:gd name="connsiteY64" fmla="*/ 57027 h 1705582"/>
                <a:gd name="connsiteX65" fmla="*/ 462810 w 1118863"/>
                <a:gd name="connsiteY65" fmla="*/ 74298 h 1705582"/>
                <a:gd name="connsiteX66" fmla="*/ 462810 w 1118863"/>
                <a:gd name="connsiteY66" fmla="*/ 232796 h 1705582"/>
                <a:gd name="connsiteX67" fmla="*/ 417217 w 1118863"/>
                <a:gd name="connsiteY67" fmla="*/ 232796 h 1705582"/>
                <a:gd name="connsiteX68" fmla="*/ 417217 w 1118863"/>
                <a:gd name="connsiteY68" fmla="*/ 213420 h 1705582"/>
                <a:gd name="connsiteX69" fmla="*/ 417121 w 1118863"/>
                <a:gd name="connsiteY69" fmla="*/ 75924 h 1705582"/>
                <a:gd name="connsiteX70" fmla="*/ 410424 w 1118863"/>
                <a:gd name="connsiteY70" fmla="*/ 57075 h 1705582"/>
                <a:gd name="connsiteX71" fmla="*/ 402530 w 1118863"/>
                <a:gd name="connsiteY71" fmla="*/ 74345 h 1705582"/>
                <a:gd name="connsiteX72" fmla="*/ 402530 w 1118863"/>
                <a:gd name="connsiteY72" fmla="*/ 232844 h 1705582"/>
                <a:gd name="connsiteX73" fmla="*/ 356937 w 1118863"/>
                <a:gd name="connsiteY73" fmla="*/ 232844 h 1705582"/>
                <a:gd name="connsiteX74" fmla="*/ 356937 w 1118863"/>
                <a:gd name="connsiteY74" fmla="*/ 213468 h 1705582"/>
                <a:gd name="connsiteX75" fmla="*/ 356841 w 1118863"/>
                <a:gd name="connsiteY75" fmla="*/ 75972 h 1705582"/>
                <a:gd name="connsiteX76" fmla="*/ 350143 w 1118863"/>
                <a:gd name="connsiteY76" fmla="*/ 57123 h 1705582"/>
                <a:gd name="connsiteX77" fmla="*/ 342250 w 1118863"/>
                <a:gd name="connsiteY77" fmla="*/ 74393 h 1705582"/>
                <a:gd name="connsiteX78" fmla="*/ 342250 w 1118863"/>
                <a:gd name="connsiteY78" fmla="*/ 232892 h 1705582"/>
                <a:gd name="connsiteX79" fmla="*/ 296657 w 1118863"/>
                <a:gd name="connsiteY79" fmla="*/ 232892 h 1705582"/>
                <a:gd name="connsiteX80" fmla="*/ 296657 w 1118863"/>
                <a:gd name="connsiteY80" fmla="*/ 213516 h 1705582"/>
                <a:gd name="connsiteX81" fmla="*/ 296561 w 1118863"/>
                <a:gd name="connsiteY81" fmla="*/ 76020 h 1705582"/>
                <a:gd name="connsiteX82" fmla="*/ 289863 w 1118863"/>
                <a:gd name="connsiteY82" fmla="*/ 57170 h 1705582"/>
                <a:gd name="connsiteX83" fmla="*/ 281969 w 1118863"/>
                <a:gd name="connsiteY83" fmla="*/ 74441 h 1705582"/>
                <a:gd name="connsiteX84" fmla="*/ 281969 w 1118863"/>
                <a:gd name="connsiteY84" fmla="*/ 232940 h 1705582"/>
                <a:gd name="connsiteX85" fmla="*/ 239630 w 1118863"/>
                <a:gd name="connsiteY85" fmla="*/ 232940 h 1705582"/>
                <a:gd name="connsiteX86" fmla="*/ 239630 w 1118863"/>
                <a:gd name="connsiteY86" fmla="*/ 36599 h 1705582"/>
                <a:gd name="connsiteX87" fmla="*/ 276229 w 1118863"/>
                <a:gd name="connsiteY87" fmla="*/ 0 h 170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18863" h="1705582">
                  <a:moveTo>
                    <a:pt x="850516" y="323694"/>
                  </a:moveTo>
                  <a:cubicBezTo>
                    <a:pt x="866017" y="323742"/>
                    <a:pt x="861376" y="327330"/>
                    <a:pt x="861137" y="342400"/>
                  </a:cubicBezTo>
                  <a:cubicBezTo>
                    <a:pt x="860754" y="364168"/>
                    <a:pt x="856831" y="397848"/>
                    <a:pt x="864677" y="400671"/>
                  </a:cubicBezTo>
                  <a:cubicBezTo>
                    <a:pt x="924623" y="428036"/>
                    <a:pt x="983659" y="456645"/>
                    <a:pt x="1033557" y="501090"/>
                  </a:cubicBezTo>
                  <a:cubicBezTo>
                    <a:pt x="1090823" y="552089"/>
                    <a:pt x="1119337" y="613230"/>
                    <a:pt x="1118858" y="691642"/>
                  </a:cubicBezTo>
                  <a:cubicBezTo>
                    <a:pt x="1117040" y="992277"/>
                    <a:pt x="1117997" y="1292912"/>
                    <a:pt x="1118523" y="1593595"/>
                  </a:cubicBezTo>
                  <a:cubicBezTo>
                    <a:pt x="1118571" y="1610722"/>
                    <a:pt x="1111921" y="1622635"/>
                    <a:pt x="1103119" y="1636557"/>
                  </a:cubicBezTo>
                  <a:cubicBezTo>
                    <a:pt x="1068194" y="1691670"/>
                    <a:pt x="1021023" y="1706453"/>
                    <a:pt x="955624" y="1705544"/>
                  </a:cubicBezTo>
                  <a:cubicBezTo>
                    <a:pt x="670441" y="1701525"/>
                    <a:pt x="385163" y="1703678"/>
                    <a:pt x="99933" y="1704156"/>
                  </a:cubicBezTo>
                  <a:cubicBezTo>
                    <a:pt x="83332" y="1704204"/>
                    <a:pt x="73381" y="1697937"/>
                    <a:pt x="61134" y="1687221"/>
                  </a:cubicBezTo>
                  <a:cubicBezTo>
                    <a:pt x="11809" y="1644068"/>
                    <a:pt x="-821" y="1592112"/>
                    <a:pt x="40" y="1527095"/>
                  </a:cubicBezTo>
                  <a:cubicBezTo>
                    <a:pt x="3629" y="1251147"/>
                    <a:pt x="3533" y="975102"/>
                    <a:pt x="471" y="699153"/>
                  </a:cubicBezTo>
                  <a:cubicBezTo>
                    <a:pt x="-581" y="604666"/>
                    <a:pt x="37883" y="536157"/>
                    <a:pt x="110076" y="481618"/>
                  </a:cubicBezTo>
                  <a:cubicBezTo>
                    <a:pt x="149497" y="451813"/>
                    <a:pt x="192076" y="427031"/>
                    <a:pt x="238386" y="409761"/>
                  </a:cubicBezTo>
                  <a:cubicBezTo>
                    <a:pt x="255992" y="403206"/>
                    <a:pt x="260967" y="394069"/>
                    <a:pt x="259484" y="376559"/>
                  </a:cubicBezTo>
                  <a:cubicBezTo>
                    <a:pt x="258001" y="359192"/>
                    <a:pt x="259675" y="341587"/>
                    <a:pt x="259963" y="324125"/>
                  </a:cubicBezTo>
                  <a:cubicBezTo>
                    <a:pt x="299767" y="323694"/>
                    <a:pt x="823629" y="323694"/>
                    <a:pt x="850516" y="323694"/>
                  </a:cubicBezTo>
                  <a:close/>
                  <a:moveTo>
                    <a:pt x="231593" y="247770"/>
                  </a:moveTo>
                  <a:lnTo>
                    <a:pt x="889986" y="247770"/>
                  </a:lnTo>
                  <a:lnTo>
                    <a:pt x="889986" y="309198"/>
                  </a:lnTo>
                  <a:lnTo>
                    <a:pt x="231593" y="309198"/>
                  </a:lnTo>
                  <a:close/>
                  <a:moveTo>
                    <a:pt x="276229" y="0"/>
                  </a:moveTo>
                  <a:lnTo>
                    <a:pt x="844105" y="0"/>
                  </a:lnTo>
                  <a:cubicBezTo>
                    <a:pt x="864342" y="0"/>
                    <a:pt x="880704" y="16410"/>
                    <a:pt x="880608" y="36120"/>
                  </a:cubicBezTo>
                  <a:lnTo>
                    <a:pt x="880608" y="232461"/>
                  </a:lnTo>
                  <a:lnTo>
                    <a:pt x="839465" y="232461"/>
                  </a:lnTo>
                  <a:cubicBezTo>
                    <a:pt x="839465" y="226003"/>
                    <a:pt x="839465" y="219544"/>
                    <a:pt x="839465" y="213085"/>
                  </a:cubicBezTo>
                  <a:cubicBezTo>
                    <a:pt x="839465" y="167253"/>
                    <a:pt x="839513" y="121421"/>
                    <a:pt x="839369" y="75589"/>
                  </a:cubicBezTo>
                  <a:cubicBezTo>
                    <a:pt x="839369" y="68509"/>
                    <a:pt x="841953" y="57410"/>
                    <a:pt x="832671" y="56740"/>
                  </a:cubicBezTo>
                  <a:cubicBezTo>
                    <a:pt x="822194" y="55974"/>
                    <a:pt x="824778" y="67169"/>
                    <a:pt x="824778" y="74011"/>
                  </a:cubicBezTo>
                  <a:cubicBezTo>
                    <a:pt x="824730" y="126827"/>
                    <a:pt x="824778" y="179692"/>
                    <a:pt x="824778" y="232509"/>
                  </a:cubicBezTo>
                  <a:lnTo>
                    <a:pt x="779185" y="232509"/>
                  </a:lnTo>
                  <a:cubicBezTo>
                    <a:pt x="779185" y="226050"/>
                    <a:pt x="779185" y="219592"/>
                    <a:pt x="779185" y="213133"/>
                  </a:cubicBezTo>
                  <a:cubicBezTo>
                    <a:pt x="779185" y="167301"/>
                    <a:pt x="779233" y="121469"/>
                    <a:pt x="779089" y="75637"/>
                  </a:cubicBezTo>
                  <a:cubicBezTo>
                    <a:pt x="779089" y="68557"/>
                    <a:pt x="781672" y="57457"/>
                    <a:pt x="772391" y="56788"/>
                  </a:cubicBezTo>
                  <a:cubicBezTo>
                    <a:pt x="761914" y="56022"/>
                    <a:pt x="764497" y="67217"/>
                    <a:pt x="764497" y="74058"/>
                  </a:cubicBezTo>
                  <a:cubicBezTo>
                    <a:pt x="764450" y="126875"/>
                    <a:pt x="764497" y="179740"/>
                    <a:pt x="764497" y="232557"/>
                  </a:cubicBezTo>
                  <a:lnTo>
                    <a:pt x="718905" y="232557"/>
                  </a:lnTo>
                  <a:cubicBezTo>
                    <a:pt x="718905" y="226098"/>
                    <a:pt x="718905" y="219640"/>
                    <a:pt x="718905" y="213181"/>
                  </a:cubicBezTo>
                  <a:cubicBezTo>
                    <a:pt x="718905" y="167349"/>
                    <a:pt x="718952" y="121517"/>
                    <a:pt x="718809" y="75685"/>
                  </a:cubicBezTo>
                  <a:cubicBezTo>
                    <a:pt x="718809" y="68604"/>
                    <a:pt x="721392" y="57505"/>
                    <a:pt x="712111" y="56835"/>
                  </a:cubicBezTo>
                  <a:cubicBezTo>
                    <a:pt x="701634" y="56070"/>
                    <a:pt x="704217" y="67265"/>
                    <a:pt x="704217" y="74106"/>
                  </a:cubicBezTo>
                  <a:cubicBezTo>
                    <a:pt x="704169" y="126923"/>
                    <a:pt x="704217" y="179788"/>
                    <a:pt x="704217" y="232605"/>
                  </a:cubicBezTo>
                  <a:lnTo>
                    <a:pt x="658337" y="232605"/>
                  </a:lnTo>
                  <a:cubicBezTo>
                    <a:pt x="658337" y="226146"/>
                    <a:pt x="658337" y="219688"/>
                    <a:pt x="658337" y="213229"/>
                  </a:cubicBezTo>
                  <a:cubicBezTo>
                    <a:pt x="658337" y="167397"/>
                    <a:pt x="658385" y="121565"/>
                    <a:pt x="658242" y="75733"/>
                  </a:cubicBezTo>
                  <a:cubicBezTo>
                    <a:pt x="658242" y="68652"/>
                    <a:pt x="660825" y="57553"/>
                    <a:pt x="651544" y="56883"/>
                  </a:cubicBezTo>
                  <a:cubicBezTo>
                    <a:pt x="641067" y="56118"/>
                    <a:pt x="643650" y="67313"/>
                    <a:pt x="643650" y="74154"/>
                  </a:cubicBezTo>
                  <a:cubicBezTo>
                    <a:pt x="643602" y="126971"/>
                    <a:pt x="643650" y="179836"/>
                    <a:pt x="643650" y="232652"/>
                  </a:cubicBezTo>
                  <a:lnTo>
                    <a:pt x="598057" y="232652"/>
                  </a:lnTo>
                  <a:cubicBezTo>
                    <a:pt x="598057" y="226194"/>
                    <a:pt x="598057" y="219735"/>
                    <a:pt x="598057" y="213277"/>
                  </a:cubicBezTo>
                  <a:cubicBezTo>
                    <a:pt x="598057" y="167445"/>
                    <a:pt x="598105" y="121613"/>
                    <a:pt x="597962" y="75781"/>
                  </a:cubicBezTo>
                  <a:cubicBezTo>
                    <a:pt x="597962" y="68700"/>
                    <a:pt x="600545" y="57601"/>
                    <a:pt x="591264" y="56931"/>
                  </a:cubicBezTo>
                  <a:cubicBezTo>
                    <a:pt x="580787" y="56166"/>
                    <a:pt x="583370" y="67361"/>
                    <a:pt x="583370" y="74202"/>
                  </a:cubicBezTo>
                  <a:cubicBezTo>
                    <a:pt x="583322" y="127019"/>
                    <a:pt x="583370" y="179883"/>
                    <a:pt x="583370" y="232700"/>
                  </a:cubicBezTo>
                  <a:lnTo>
                    <a:pt x="537777" y="232700"/>
                  </a:lnTo>
                  <a:cubicBezTo>
                    <a:pt x="537777" y="226242"/>
                    <a:pt x="537777" y="219783"/>
                    <a:pt x="537777" y="213325"/>
                  </a:cubicBezTo>
                  <a:cubicBezTo>
                    <a:pt x="537777" y="167493"/>
                    <a:pt x="537825" y="121661"/>
                    <a:pt x="537682" y="75829"/>
                  </a:cubicBezTo>
                  <a:cubicBezTo>
                    <a:pt x="537682" y="68748"/>
                    <a:pt x="540265" y="57649"/>
                    <a:pt x="530984" y="56979"/>
                  </a:cubicBezTo>
                  <a:cubicBezTo>
                    <a:pt x="520507" y="56214"/>
                    <a:pt x="523090" y="67408"/>
                    <a:pt x="523090" y="74250"/>
                  </a:cubicBezTo>
                  <a:cubicBezTo>
                    <a:pt x="523042" y="127067"/>
                    <a:pt x="523090" y="179931"/>
                    <a:pt x="523090" y="232748"/>
                  </a:cubicBezTo>
                  <a:lnTo>
                    <a:pt x="477497" y="232748"/>
                  </a:lnTo>
                  <a:cubicBezTo>
                    <a:pt x="477497" y="226290"/>
                    <a:pt x="477497" y="219831"/>
                    <a:pt x="477497" y="213372"/>
                  </a:cubicBezTo>
                  <a:cubicBezTo>
                    <a:pt x="477497" y="167540"/>
                    <a:pt x="477545" y="121708"/>
                    <a:pt x="477401" y="75876"/>
                  </a:cubicBezTo>
                  <a:cubicBezTo>
                    <a:pt x="477401" y="68796"/>
                    <a:pt x="479985" y="57697"/>
                    <a:pt x="470704" y="57027"/>
                  </a:cubicBezTo>
                  <a:cubicBezTo>
                    <a:pt x="460226" y="56261"/>
                    <a:pt x="462810" y="67456"/>
                    <a:pt x="462810" y="74298"/>
                  </a:cubicBezTo>
                  <a:cubicBezTo>
                    <a:pt x="462762" y="127114"/>
                    <a:pt x="462810" y="179979"/>
                    <a:pt x="462810" y="232796"/>
                  </a:cubicBezTo>
                  <a:lnTo>
                    <a:pt x="417217" y="232796"/>
                  </a:lnTo>
                  <a:cubicBezTo>
                    <a:pt x="417217" y="226337"/>
                    <a:pt x="417217" y="219879"/>
                    <a:pt x="417217" y="213420"/>
                  </a:cubicBezTo>
                  <a:cubicBezTo>
                    <a:pt x="417217" y="167588"/>
                    <a:pt x="417265" y="121756"/>
                    <a:pt x="417121" y="75924"/>
                  </a:cubicBezTo>
                  <a:cubicBezTo>
                    <a:pt x="417121" y="68844"/>
                    <a:pt x="419705" y="57744"/>
                    <a:pt x="410424" y="57075"/>
                  </a:cubicBezTo>
                  <a:cubicBezTo>
                    <a:pt x="399946" y="56309"/>
                    <a:pt x="402530" y="67504"/>
                    <a:pt x="402530" y="74345"/>
                  </a:cubicBezTo>
                  <a:cubicBezTo>
                    <a:pt x="402482" y="127162"/>
                    <a:pt x="402530" y="180027"/>
                    <a:pt x="402530" y="232844"/>
                  </a:cubicBezTo>
                  <a:lnTo>
                    <a:pt x="356937" y="232844"/>
                  </a:lnTo>
                  <a:cubicBezTo>
                    <a:pt x="356937" y="226385"/>
                    <a:pt x="356937" y="219927"/>
                    <a:pt x="356937" y="213468"/>
                  </a:cubicBezTo>
                  <a:cubicBezTo>
                    <a:pt x="356937" y="167636"/>
                    <a:pt x="356985" y="121804"/>
                    <a:pt x="356841" y="75972"/>
                  </a:cubicBezTo>
                  <a:cubicBezTo>
                    <a:pt x="356841" y="68892"/>
                    <a:pt x="359425" y="57792"/>
                    <a:pt x="350143" y="57123"/>
                  </a:cubicBezTo>
                  <a:cubicBezTo>
                    <a:pt x="339666" y="56357"/>
                    <a:pt x="342250" y="67552"/>
                    <a:pt x="342250" y="74393"/>
                  </a:cubicBezTo>
                  <a:cubicBezTo>
                    <a:pt x="342202" y="127210"/>
                    <a:pt x="342250" y="180075"/>
                    <a:pt x="342250" y="232892"/>
                  </a:cubicBezTo>
                  <a:lnTo>
                    <a:pt x="296657" y="232892"/>
                  </a:lnTo>
                  <a:cubicBezTo>
                    <a:pt x="296657" y="226433"/>
                    <a:pt x="296657" y="219975"/>
                    <a:pt x="296657" y="213516"/>
                  </a:cubicBezTo>
                  <a:cubicBezTo>
                    <a:pt x="296657" y="167684"/>
                    <a:pt x="296705" y="121852"/>
                    <a:pt x="296561" y="76020"/>
                  </a:cubicBezTo>
                  <a:cubicBezTo>
                    <a:pt x="296561" y="68939"/>
                    <a:pt x="299145" y="57840"/>
                    <a:pt x="289863" y="57170"/>
                  </a:cubicBezTo>
                  <a:cubicBezTo>
                    <a:pt x="279386" y="56405"/>
                    <a:pt x="281969" y="67600"/>
                    <a:pt x="281969" y="74441"/>
                  </a:cubicBezTo>
                  <a:cubicBezTo>
                    <a:pt x="281922" y="127258"/>
                    <a:pt x="281969" y="180123"/>
                    <a:pt x="281969" y="232940"/>
                  </a:cubicBezTo>
                  <a:lnTo>
                    <a:pt x="239630" y="232940"/>
                  </a:lnTo>
                  <a:lnTo>
                    <a:pt x="239630" y="36599"/>
                  </a:lnTo>
                  <a:cubicBezTo>
                    <a:pt x="239630" y="16410"/>
                    <a:pt x="255992" y="0"/>
                    <a:pt x="276229" y="0"/>
                  </a:cubicBezTo>
                  <a:close/>
                </a:path>
              </a:pathLst>
            </a:custGeom>
            <a:solidFill>
              <a:schemeClr val="accent2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D457AB-8485-45BB-AEAD-8A381B072D29}"/>
                </a:ext>
              </a:extLst>
            </p:cNvPr>
            <p:cNvSpPr/>
            <p:nvPr/>
          </p:nvSpPr>
          <p:spPr>
            <a:xfrm>
              <a:off x="1119861" y="776759"/>
              <a:ext cx="838721" cy="1049865"/>
            </a:xfrm>
            <a:custGeom>
              <a:avLst/>
              <a:gdLst>
                <a:gd name="connsiteX0" fmla="*/ 1073082 w 1073194"/>
                <a:gd name="connsiteY0" fmla="*/ 350395 h 1343366"/>
                <a:gd name="connsiteX1" fmla="*/ 981513 w 1073194"/>
                <a:gd name="connsiteY1" fmla="*/ 164196 h 1343366"/>
                <a:gd name="connsiteX2" fmla="*/ 834688 w 1073194"/>
                <a:gd name="connsiteY2" fmla="*/ 82244 h 1343366"/>
                <a:gd name="connsiteX3" fmla="*/ 814356 w 1073194"/>
                <a:gd name="connsiteY3" fmla="*/ 52630 h 1343366"/>
                <a:gd name="connsiteX4" fmla="*/ 814738 w 1073194"/>
                <a:gd name="connsiteY4" fmla="*/ 148 h 1343366"/>
                <a:gd name="connsiteX5" fmla="*/ 257961 w 1073194"/>
                <a:gd name="connsiteY5" fmla="*/ 2588 h 1343366"/>
                <a:gd name="connsiteX6" fmla="*/ 198207 w 1073194"/>
                <a:gd name="connsiteY6" fmla="*/ 97840 h 1343366"/>
                <a:gd name="connsiteX7" fmla="*/ 36982 w 1073194"/>
                <a:gd name="connsiteY7" fmla="*/ 219070 h 1343366"/>
                <a:gd name="connsiteX8" fmla="*/ 0 w 1073194"/>
                <a:gd name="connsiteY8" fmla="*/ 329488 h 1343366"/>
                <a:gd name="connsiteX9" fmla="*/ 96 w 1073194"/>
                <a:gd name="connsiteY9" fmla="*/ 1250912 h 1343366"/>
                <a:gd name="connsiteX10" fmla="*/ 11099 w 1073194"/>
                <a:gd name="connsiteY10" fmla="*/ 1283253 h 1343366"/>
                <a:gd name="connsiteX11" fmla="*/ 135917 w 1073194"/>
                <a:gd name="connsiteY11" fmla="*/ 1343342 h 1343366"/>
                <a:gd name="connsiteX12" fmla="*/ 987206 w 1073194"/>
                <a:gd name="connsiteY12" fmla="*/ 1342002 h 1343366"/>
                <a:gd name="connsiteX13" fmla="*/ 1024140 w 1073194"/>
                <a:gd name="connsiteY13" fmla="*/ 1326263 h 1343366"/>
                <a:gd name="connsiteX14" fmla="*/ 1073177 w 1073194"/>
                <a:gd name="connsiteY14" fmla="*/ 1195417 h 1343366"/>
                <a:gd name="connsiteX15" fmla="*/ 1073082 w 1073194"/>
                <a:gd name="connsiteY15" fmla="*/ 350395 h 134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3194" h="1343366">
                  <a:moveTo>
                    <a:pt x="1073082" y="350395"/>
                  </a:moveTo>
                  <a:cubicBezTo>
                    <a:pt x="1073847" y="269973"/>
                    <a:pt x="1041028" y="211846"/>
                    <a:pt x="981513" y="164196"/>
                  </a:cubicBezTo>
                  <a:cubicBezTo>
                    <a:pt x="937212" y="128746"/>
                    <a:pt x="887936" y="101763"/>
                    <a:pt x="834688" y="82244"/>
                  </a:cubicBezTo>
                  <a:cubicBezTo>
                    <a:pt x="819857" y="76790"/>
                    <a:pt x="813016" y="69040"/>
                    <a:pt x="814356" y="52630"/>
                  </a:cubicBezTo>
                  <a:cubicBezTo>
                    <a:pt x="815791" y="35216"/>
                    <a:pt x="814547" y="17658"/>
                    <a:pt x="814738" y="148"/>
                  </a:cubicBezTo>
                  <a:cubicBezTo>
                    <a:pt x="771873" y="-809"/>
                    <a:pt x="316662" y="3210"/>
                    <a:pt x="257961" y="2588"/>
                  </a:cubicBezTo>
                  <a:cubicBezTo>
                    <a:pt x="263941" y="52247"/>
                    <a:pt x="261549" y="71814"/>
                    <a:pt x="198207" y="97840"/>
                  </a:cubicBezTo>
                  <a:cubicBezTo>
                    <a:pt x="135726" y="123531"/>
                    <a:pt x="78890" y="163574"/>
                    <a:pt x="36982" y="219070"/>
                  </a:cubicBezTo>
                  <a:cubicBezTo>
                    <a:pt x="12343" y="251698"/>
                    <a:pt x="-48" y="287866"/>
                    <a:pt x="0" y="329488"/>
                  </a:cubicBezTo>
                  <a:cubicBezTo>
                    <a:pt x="574" y="636629"/>
                    <a:pt x="383" y="943771"/>
                    <a:pt x="96" y="1250912"/>
                  </a:cubicBezTo>
                  <a:cubicBezTo>
                    <a:pt x="96" y="1263495"/>
                    <a:pt x="4402" y="1272776"/>
                    <a:pt x="11099" y="1283253"/>
                  </a:cubicBezTo>
                  <a:cubicBezTo>
                    <a:pt x="40713" y="1329277"/>
                    <a:pt x="79417" y="1344060"/>
                    <a:pt x="135917" y="1343342"/>
                  </a:cubicBezTo>
                  <a:cubicBezTo>
                    <a:pt x="419617" y="1339802"/>
                    <a:pt x="703412" y="1341620"/>
                    <a:pt x="987206" y="1342002"/>
                  </a:cubicBezTo>
                  <a:cubicBezTo>
                    <a:pt x="1002707" y="1342002"/>
                    <a:pt x="1012562" y="1336644"/>
                    <a:pt x="1024140" y="1326263"/>
                  </a:cubicBezTo>
                  <a:cubicBezTo>
                    <a:pt x="1063992" y="1290621"/>
                    <a:pt x="1073656" y="1248138"/>
                    <a:pt x="1073177" y="1195417"/>
                  </a:cubicBezTo>
                  <a:cubicBezTo>
                    <a:pt x="1070690" y="913727"/>
                    <a:pt x="1070403" y="632037"/>
                    <a:pt x="1073082" y="350395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7AC3455-6BB4-4660-8190-CB338D816BD5}"/>
                </a:ext>
              </a:extLst>
            </p:cNvPr>
            <p:cNvSpPr/>
            <p:nvPr/>
          </p:nvSpPr>
          <p:spPr>
            <a:xfrm>
              <a:off x="1212530" y="1160887"/>
              <a:ext cx="658240" cy="414109"/>
            </a:xfrm>
            <a:custGeom>
              <a:avLst/>
              <a:gdLst>
                <a:gd name="connsiteX0" fmla="*/ 420549 w 842258"/>
                <a:gd name="connsiteY0" fmla="*/ 12 h 529878"/>
                <a:gd name="connsiteX1" fmla="*/ 786297 w 842258"/>
                <a:gd name="connsiteY1" fmla="*/ 60 h 529878"/>
                <a:gd name="connsiteX2" fmla="*/ 842223 w 842258"/>
                <a:gd name="connsiteY2" fmla="*/ 56513 h 529878"/>
                <a:gd name="connsiteX3" fmla="*/ 842223 w 842258"/>
                <a:gd name="connsiteY3" fmla="*/ 474120 h 529878"/>
                <a:gd name="connsiteX4" fmla="*/ 787253 w 842258"/>
                <a:gd name="connsiteY4" fmla="*/ 529807 h 529878"/>
                <a:gd name="connsiteX5" fmla="*/ 55807 w 842258"/>
                <a:gd name="connsiteY5" fmla="*/ 529807 h 529878"/>
                <a:gd name="connsiteX6" fmla="*/ 72 w 842258"/>
                <a:gd name="connsiteY6" fmla="*/ 474981 h 529878"/>
                <a:gd name="connsiteX7" fmla="*/ 72 w 842258"/>
                <a:gd name="connsiteY7" fmla="*/ 55030 h 529878"/>
                <a:gd name="connsiteX8" fmla="*/ 54898 w 842258"/>
                <a:gd name="connsiteY8" fmla="*/ 108 h 529878"/>
                <a:gd name="connsiteX9" fmla="*/ 420549 w 842258"/>
                <a:gd name="connsiteY9" fmla="*/ 12 h 52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2258" h="529878">
                  <a:moveTo>
                    <a:pt x="420549" y="12"/>
                  </a:moveTo>
                  <a:cubicBezTo>
                    <a:pt x="542449" y="12"/>
                    <a:pt x="664349" y="-36"/>
                    <a:pt x="786297" y="60"/>
                  </a:cubicBezTo>
                  <a:cubicBezTo>
                    <a:pt x="826531" y="108"/>
                    <a:pt x="842223" y="15991"/>
                    <a:pt x="842223" y="56513"/>
                  </a:cubicBezTo>
                  <a:cubicBezTo>
                    <a:pt x="842271" y="195731"/>
                    <a:pt x="842271" y="334901"/>
                    <a:pt x="842223" y="474120"/>
                  </a:cubicBezTo>
                  <a:cubicBezTo>
                    <a:pt x="842223" y="511532"/>
                    <a:pt x="824426" y="529807"/>
                    <a:pt x="787253" y="529807"/>
                  </a:cubicBezTo>
                  <a:cubicBezTo>
                    <a:pt x="543454" y="529903"/>
                    <a:pt x="299607" y="529903"/>
                    <a:pt x="55807" y="529807"/>
                  </a:cubicBezTo>
                  <a:cubicBezTo>
                    <a:pt x="17917" y="529807"/>
                    <a:pt x="120" y="512202"/>
                    <a:pt x="72" y="474981"/>
                  </a:cubicBezTo>
                  <a:cubicBezTo>
                    <a:pt x="-24" y="334997"/>
                    <a:pt x="-24" y="195013"/>
                    <a:pt x="72" y="55030"/>
                  </a:cubicBezTo>
                  <a:cubicBezTo>
                    <a:pt x="120" y="15943"/>
                    <a:pt x="15955" y="108"/>
                    <a:pt x="54898" y="108"/>
                  </a:cubicBezTo>
                  <a:cubicBezTo>
                    <a:pt x="176702" y="-36"/>
                    <a:pt x="298650" y="12"/>
                    <a:pt x="420549" y="12"/>
                  </a:cubicBezTo>
                  <a:close/>
                </a:path>
              </a:pathLst>
            </a:custGeom>
            <a:solidFill>
              <a:schemeClr val="accent2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749C1B-1BE3-415C-866F-5BCDE33D93A0}"/>
              </a:ext>
            </a:extLst>
          </p:cNvPr>
          <p:cNvGrpSpPr/>
          <p:nvPr/>
        </p:nvGrpSpPr>
        <p:grpSpPr>
          <a:xfrm>
            <a:off x="8824972" y="1937283"/>
            <a:ext cx="535342" cy="722224"/>
            <a:chOff x="1856859" y="1518875"/>
            <a:chExt cx="1086145" cy="146530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3C788D5-49AB-4EE2-9C1F-552DAB6D16B5}"/>
                </a:ext>
              </a:extLst>
            </p:cNvPr>
            <p:cNvSpPr/>
            <p:nvPr/>
          </p:nvSpPr>
          <p:spPr>
            <a:xfrm>
              <a:off x="1856859" y="1518875"/>
              <a:ext cx="1086145" cy="1465307"/>
            </a:xfrm>
            <a:custGeom>
              <a:avLst/>
              <a:gdLst>
                <a:gd name="connsiteX0" fmla="*/ 62788 w 1086145"/>
                <a:gd name="connsiteY0" fmla="*/ 364710 h 1465307"/>
                <a:gd name="connsiteX1" fmla="*/ 40159 w 1086145"/>
                <a:gd name="connsiteY1" fmla="*/ 317395 h 1465307"/>
                <a:gd name="connsiteX2" fmla="*/ 259 w 1086145"/>
                <a:gd name="connsiteY2" fmla="*/ 270749 h 1465307"/>
                <a:gd name="connsiteX3" fmla="*/ 355 w 1086145"/>
                <a:gd name="connsiteY3" fmla="*/ 51157 h 1465307"/>
                <a:gd name="connsiteX4" fmla="*/ 49249 w 1086145"/>
                <a:gd name="connsiteY4" fmla="*/ 254 h 1465307"/>
                <a:gd name="connsiteX5" fmla="*/ 1019950 w 1086145"/>
                <a:gd name="connsiteY5" fmla="*/ 158 h 1465307"/>
                <a:gd name="connsiteX6" fmla="*/ 1086115 w 1086145"/>
                <a:gd name="connsiteY6" fmla="*/ 66754 h 1465307"/>
                <a:gd name="connsiteX7" fmla="*/ 1086067 w 1086145"/>
                <a:gd name="connsiteY7" fmla="*/ 264865 h 1465307"/>
                <a:gd name="connsiteX8" fmla="*/ 1033633 w 1086145"/>
                <a:gd name="connsiteY8" fmla="*/ 320026 h 1465307"/>
                <a:gd name="connsiteX9" fmla="*/ 1023538 w 1086145"/>
                <a:gd name="connsiteY9" fmla="*/ 365140 h 1465307"/>
                <a:gd name="connsiteX10" fmla="*/ 1023586 w 1086145"/>
                <a:gd name="connsiteY10" fmla="*/ 1357992 h 1465307"/>
                <a:gd name="connsiteX11" fmla="*/ 916278 w 1086145"/>
                <a:gd name="connsiteY11" fmla="*/ 1465252 h 1465307"/>
                <a:gd name="connsiteX12" fmla="*/ 170288 w 1086145"/>
                <a:gd name="connsiteY12" fmla="*/ 1465252 h 1465307"/>
                <a:gd name="connsiteX13" fmla="*/ 62692 w 1086145"/>
                <a:gd name="connsiteY13" fmla="*/ 1357561 h 1465307"/>
                <a:gd name="connsiteX14" fmla="*/ 62788 w 1086145"/>
                <a:gd name="connsiteY14" fmla="*/ 364710 h 146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6145" h="1465307">
                  <a:moveTo>
                    <a:pt x="62788" y="364710"/>
                  </a:moveTo>
                  <a:cubicBezTo>
                    <a:pt x="63075" y="334474"/>
                    <a:pt x="68146" y="320074"/>
                    <a:pt x="40159" y="317395"/>
                  </a:cubicBezTo>
                  <a:cubicBezTo>
                    <a:pt x="5378" y="315433"/>
                    <a:pt x="355" y="292661"/>
                    <a:pt x="259" y="270749"/>
                  </a:cubicBezTo>
                  <a:cubicBezTo>
                    <a:pt x="20" y="197552"/>
                    <a:pt x="-219" y="124355"/>
                    <a:pt x="355" y="51157"/>
                  </a:cubicBezTo>
                  <a:cubicBezTo>
                    <a:pt x="594" y="21065"/>
                    <a:pt x="19396" y="2407"/>
                    <a:pt x="49249" y="254"/>
                  </a:cubicBezTo>
                  <a:cubicBezTo>
                    <a:pt x="55612" y="-224"/>
                    <a:pt x="702762" y="111"/>
                    <a:pt x="1019950" y="158"/>
                  </a:cubicBezTo>
                  <a:cubicBezTo>
                    <a:pt x="1072289" y="158"/>
                    <a:pt x="1086115" y="14128"/>
                    <a:pt x="1086115" y="66754"/>
                  </a:cubicBezTo>
                  <a:cubicBezTo>
                    <a:pt x="1086115" y="132775"/>
                    <a:pt x="1086210" y="198796"/>
                    <a:pt x="1086067" y="264865"/>
                  </a:cubicBezTo>
                  <a:cubicBezTo>
                    <a:pt x="1086019" y="302659"/>
                    <a:pt x="1071714" y="317921"/>
                    <a:pt x="1033633" y="320026"/>
                  </a:cubicBezTo>
                  <a:cubicBezTo>
                    <a:pt x="1023155" y="320600"/>
                    <a:pt x="1023155" y="320600"/>
                    <a:pt x="1023538" y="365140"/>
                  </a:cubicBezTo>
                  <a:cubicBezTo>
                    <a:pt x="1023586" y="696107"/>
                    <a:pt x="1023634" y="1027073"/>
                    <a:pt x="1023586" y="1357992"/>
                  </a:cubicBezTo>
                  <a:cubicBezTo>
                    <a:pt x="1023586" y="1427888"/>
                    <a:pt x="986270" y="1465204"/>
                    <a:pt x="916278" y="1465252"/>
                  </a:cubicBezTo>
                  <a:cubicBezTo>
                    <a:pt x="667598" y="1465300"/>
                    <a:pt x="418967" y="1465348"/>
                    <a:pt x="170288" y="1465252"/>
                  </a:cubicBezTo>
                  <a:cubicBezTo>
                    <a:pt x="100822" y="1465252"/>
                    <a:pt x="62692" y="1427027"/>
                    <a:pt x="62692" y="1357561"/>
                  </a:cubicBezTo>
                  <a:cubicBezTo>
                    <a:pt x="62692" y="1192126"/>
                    <a:pt x="62740" y="371073"/>
                    <a:pt x="62788" y="364710"/>
                  </a:cubicBezTo>
                  <a:close/>
                </a:path>
              </a:pathLst>
            </a:custGeom>
            <a:solidFill>
              <a:schemeClr val="accent1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622C01-4E94-46F4-B920-F1E4766C8123}"/>
                </a:ext>
              </a:extLst>
            </p:cNvPr>
            <p:cNvSpPr/>
            <p:nvPr/>
          </p:nvSpPr>
          <p:spPr>
            <a:xfrm>
              <a:off x="1907061" y="1546462"/>
              <a:ext cx="985864" cy="1418313"/>
            </a:xfrm>
            <a:custGeom>
              <a:avLst/>
              <a:gdLst>
                <a:gd name="connsiteX0" fmla="*/ 72196 w 985864"/>
                <a:gd name="connsiteY0" fmla="*/ 292534 h 1418313"/>
                <a:gd name="connsiteX1" fmla="*/ 920806 w 985864"/>
                <a:gd name="connsiteY1" fmla="*/ 292534 h 1418313"/>
                <a:gd name="connsiteX2" fmla="*/ 954104 w 985864"/>
                <a:gd name="connsiteY2" fmla="*/ 329037 h 1418313"/>
                <a:gd name="connsiteX3" fmla="*/ 954104 w 985864"/>
                <a:gd name="connsiteY3" fmla="*/ 1333610 h 1418313"/>
                <a:gd name="connsiteX4" fmla="*/ 870333 w 985864"/>
                <a:gd name="connsiteY4" fmla="*/ 1418241 h 1418313"/>
                <a:gd name="connsiteX5" fmla="*/ 117358 w 985864"/>
                <a:gd name="connsiteY5" fmla="*/ 1418241 h 1418313"/>
                <a:gd name="connsiteX6" fmla="*/ 32105 w 985864"/>
                <a:gd name="connsiteY6" fmla="*/ 1334710 h 1418313"/>
                <a:gd name="connsiteX7" fmla="*/ 32105 w 985864"/>
                <a:gd name="connsiteY7" fmla="*/ 332482 h 1418313"/>
                <a:gd name="connsiteX8" fmla="*/ 72196 w 985864"/>
                <a:gd name="connsiteY8" fmla="*/ 292534 h 1418313"/>
                <a:gd name="connsiteX9" fmla="*/ 979889 w 985864"/>
                <a:gd name="connsiteY9" fmla="*/ 33 h 1418313"/>
                <a:gd name="connsiteX10" fmla="*/ 985582 w 985864"/>
                <a:gd name="connsiteY10" fmla="*/ 16059 h 1418313"/>
                <a:gd name="connsiteX11" fmla="*/ 985630 w 985864"/>
                <a:gd name="connsiteY11" fmla="*/ 132792 h 1418313"/>
                <a:gd name="connsiteX12" fmla="*/ 985534 w 985864"/>
                <a:gd name="connsiteY12" fmla="*/ 251917 h 1418313"/>
                <a:gd name="connsiteX13" fmla="*/ 978693 w 985864"/>
                <a:gd name="connsiteY13" fmla="*/ 266509 h 1418313"/>
                <a:gd name="connsiteX14" fmla="*/ 973143 w 985864"/>
                <a:gd name="connsiteY14" fmla="*/ 252922 h 1418313"/>
                <a:gd name="connsiteX15" fmla="*/ 973191 w 985864"/>
                <a:gd name="connsiteY15" fmla="*/ 14672 h 1418313"/>
                <a:gd name="connsiteX16" fmla="*/ 979889 w 985864"/>
                <a:gd name="connsiteY16" fmla="*/ 33 h 1418313"/>
                <a:gd name="connsiteX17" fmla="*/ 928651 w 985864"/>
                <a:gd name="connsiteY17" fmla="*/ 33 h 1418313"/>
                <a:gd name="connsiteX18" fmla="*/ 934344 w 985864"/>
                <a:gd name="connsiteY18" fmla="*/ 16059 h 1418313"/>
                <a:gd name="connsiteX19" fmla="*/ 934392 w 985864"/>
                <a:gd name="connsiteY19" fmla="*/ 132792 h 1418313"/>
                <a:gd name="connsiteX20" fmla="*/ 934296 w 985864"/>
                <a:gd name="connsiteY20" fmla="*/ 251917 h 1418313"/>
                <a:gd name="connsiteX21" fmla="*/ 927455 w 985864"/>
                <a:gd name="connsiteY21" fmla="*/ 266509 h 1418313"/>
                <a:gd name="connsiteX22" fmla="*/ 921905 w 985864"/>
                <a:gd name="connsiteY22" fmla="*/ 252922 h 1418313"/>
                <a:gd name="connsiteX23" fmla="*/ 921953 w 985864"/>
                <a:gd name="connsiteY23" fmla="*/ 14672 h 1418313"/>
                <a:gd name="connsiteX24" fmla="*/ 928651 w 985864"/>
                <a:gd name="connsiteY24" fmla="*/ 33 h 1418313"/>
                <a:gd name="connsiteX25" fmla="*/ 877460 w 985864"/>
                <a:gd name="connsiteY25" fmla="*/ 33 h 1418313"/>
                <a:gd name="connsiteX26" fmla="*/ 883153 w 985864"/>
                <a:gd name="connsiteY26" fmla="*/ 16059 h 1418313"/>
                <a:gd name="connsiteX27" fmla="*/ 883201 w 985864"/>
                <a:gd name="connsiteY27" fmla="*/ 132792 h 1418313"/>
                <a:gd name="connsiteX28" fmla="*/ 883105 w 985864"/>
                <a:gd name="connsiteY28" fmla="*/ 251917 h 1418313"/>
                <a:gd name="connsiteX29" fmla="*/ 876264 w 985864"/>
                <a:gd name="connsiteY29" fmla="*/ 266509 h 1418313"/>
                <a:gd name="connsiteX30" fmla="*/ 870714 w 985864"/>
                <a:gd name="connsiteY30" fmla="*/ 252922 h 1418313"/>
                <a:gd name="connsiteX31" fmla="*/ 870762 w 985864"/>
                <a:gd name="connsiteY31" fmla="*/ 14672 h 1418313"/>
                <a:gd name="connsiteX32" fmla="*/ 877460 w 985864"/>
                <a:gd name="connsiteY32" fmla="*/ 33 h 1418313"/>
                <a:gd name="connsiteX33" fmla="*/ 826270 w 985864"/>
                <a:gd name="connsiteY33" fmla="*/ 33 h 1418313"/>
                <a:gd name="connsiteX34" fmla="*/ 831963 w 985864"/>
                <a:gd name="connsiteY34" fmla="*/ 16059 h 1418313"/>
                <a:gd name="connsiteX35" fmla="*/ 832011 w 985864"/>
                <a:gd name="connsiteY35" fmla="*/ 132792 h 1418313"/>
                <a:gd name="connsiteX36" fmla="*/ 831915 w 985864"/>
                <a:gd name="connsiteY36" fmla="*/ 251917 h 1418313"/>
                <a:gd name="connsiteX37" fmla="*/ 825074 w 985864"/>
                <a:gd name="connsiteY37" fmla="*/ 266509 h 1418313"/>
                <a:gd name="connsiteX38" fmla="*/ 819524 w 985864"/>
                <a:gd name="connsiteY38" fmla="*/ 252922 h 1418313"/>
                <a:gd name="connsiteX39" fmla="*/ 819572 w 985864"/>
                <a:gd name="connsiteY39" fmla="*/ 14672 h 1418313"/>
                <a:gd name="connsiteX40" fmla="*/ 826270 w 985864"/>
                <a:gd name="connsiteY40" fmla="*/ 33 h 1418313"/>
                <a:gd name="connsiteX41" fmla="*/ 775032 w 985864"/>
                <a:gd name="connsiteY41" fmla="*/ 33 h 1418313"/>
                <a:gd name="connsiteX42" fmla="*/ 780725 w 985864"/>
                <a:gd name="connsiteY42" fmla="*/ 16059 h 1418313"/>
                <a:gd name="connsiteX43" fmla="*/ 780773 w 985864"/>
                <a:gd name="connsiteY43" fmla="*/ 132792 h 1418313"/>
                <a:gd name="connsiteX44" fmla="*/ 780677 w 985864"/>
                <a:gd name="connsiteY44" fmla="*/ 251917 h 1418313"/>
                <a:gd name="connsiteX45" fmla="*/ 773836 w 985864"/>
                <a:gd name="connsiteY45" fmla="*/ 266509 h 1418313"/>
                <a:gd name="connsiteX46" fmla="*/ 768286 w 985864"/>
                <a:gd name="connsiteY46" fmla="*/ 252922 h 1418313"/>
                <a:gd name="connsiteX47" fmla="*/ 768334 w 985864"/>
                <a:gd name="connsiteY47" fmla="*/ 14672 h 1418313"/>
                <a:gd name="connsiteX48" fmla="*/ 775032 w 985864"/>
                <a:gd name="connsiteY48" fmla="*/ 33 h 1418313"/>
                <a:gd name="connsiteX49" fmla="*/ 723842 w 985864"/>
                <a:gd name="connsiteY49" fmla="*/ 33 h 1418313"/>
                <a:gd name="connsiteX50" fmla="*/ 729535 w 985864"/>
                <a:gd name="connsiteY50" fmla="*/ 16059 h 1418313"/>
                <a:gd name="connsiteX51" fmla="*/ 729583 w 985864"/>
                <a:gd name="connsiteY51" fmla="*/ 132792 h 1418313"/>
                <a:gd name="connsiteX52" fmla="*/ 729487 w 985864"/>
                <a:gd name="connsiteY52" fmla="*/ 251917 h 1418313"/>
                <a:gd name="connsiteX53" fmla="*/ 722646 w 985864"/>
                <a:gd name="connsiteY53" fmla="*/ 266509 h 1418313"/>
                <a:gd name="connsiteX54" fmla="*/ 717096 w 985864"/>
                <a:gd name="connsiteY54" fmla="*/ 252922 h 1418313"/>
                <a:gd name="connsiteX55" fmla="*/ 717144 w 985864"/>
                <a:gd name="connsiteY55" fmla="*/ 14672 h 1418313"/>
                <a:gd name="connsiteX56" fmla="*/ 723842 w 985864"/>
                <a:gd name="connsiteY56" fmla="*/ 33 h 1418313"/>
                <a:gd name="connsiteX57" fmla="*/ 672652 w 985864"/>
                <a:gd name="connsiteY57" fmla="*/ 33 h 1418313"/>
                <a:gd name="connsiteX58" fmla="*/ 678345 w 985864"/>
                <a:gd name="connsiteY58" fmla="*/ 16059 h 1418313"/>
                <a:gd name="connsiteX59" fmla="*/ 678393 w 985864"/>
                <a:gd name="connsiteY59" fmla="*/ 132792 h 1418313"/>
                <a:gd name="connsiteX60" fmla="*/ 678297 w 985864"/>
                <a:gd name="connsiteY60" fmla="*/ 251917 h 1418313"/>
                <a:gd name="connsiteX61" fmla="*/ 671456 w 985864"/>
                <a:gd name="connsiteY61" fmla="*/ 266509 h 1418313"/>
                <a:gd name="connsiteX62" fmla="*/ 665906 w 985864"/>
                <a:gd name="connsiteY62" fmla="*/ 252922 h 1418313"/>
                <a:gd name="connsiteX63" fmla="*/ 665954 w 985864"/>
                <a:gd name="connsiteY63" fmla="*/ 14672 h 1418313"/>
                <a:gd name="connsiteX64" fmla="*/ 672652 w 985864"/>
                <a:gd name="connsiteY64" fmla="*/ 33 h 1418313"/>
                <a:gd name="connsiteX65" fmla="*/ 621414 w 985864"/>
                <a:gd name="connsiteY65" fmla="*/ 33 h 1418313"/>
                <a:gd name="connsiteX66" fmla="*/ 627107 w 985864"/>
                <a:gd name="connsiteY66" fmla="*/ 16059 h 1418313"/>
                <a:gd name="connsiteX67" fmla="*/ 627155 w 985864"/>
                <a:gd name="connsiteY67" fmla="*/ 132792 h 1418313"/>
                <a:gd name="connsiteX68" fmla="*/ 627059 w 985864"/>
                <a:gd name="connsiteY68" fmla="*/ 251917 h 1418313"/>
                <a:gd name="connsiteX69" fmla="*/ 620218 w 985864"/>
                <a:gd name="connsiteY69" fmla="*/ 266509 h 1418313"/>
                <a:gd name="connsiteX70" fmla="*/ 614668 w 985864"/>
                <a:gd name="connsiteY70" fmla="*/ 252922 h 1418313"/>
                <a:gd name="connsiteX71" fmla="*/ 614716 w 985864"/>
                <a:gd name="connsiteY71" fmla="*/ 14672 h 1418313"/>
                <a:gd name="connsiteX72" fmla="*/ 621414 w 985864"/>
                <a:gd name="connsiteY72" fmla="*/ 33 h 1418313"/>
                <a:gd name="connsiteX73" fmla="*/ 570223 w 985864"/>
                <a:gd name="connsiteY73" fmla="*/ 33 h 1418313"/>
                <a:gd name="connsiteX74" fmla="*/ 575916 w 985864"/>
                <a:gd name="connsiteY74" fmla="*/ 16059 h 1418313"/>
                <a:gd name="connsiteX75" fmla="*/ 575964 w 985864"/>
                <a:gd name="connsiteY75" fmla="*/ 132792 h 1418313"/>
                <a:gd name="connsiteX76" fmla="*/ 575868 w 985864"/>
                <a:gd name="connsiteY76" fmla="*/ 251917 h 1418313"/>
                <a:gd name="connsiteX77" fmla="*/ 569027 w 985864"/>
                <a:gd name="connsiteY77" fmla="*/ 266509 h 1418313"/>
                <a:gd name="connsiteX78" fmla="*/ 563477 w 985864"/>
                <a:gd name="connsiteY78" fmla="*/ 252922 h 1418313"/>
                <a:gd name="connsiteX79" fmla="*/ 563525 w 985864"/>
                <a:gd name="connsiteY79" fmla="*/ 14672 h 1418313"/>
                <a:gd name="connsiteX80" fmla="*/ 570223 w 985864"/>
                <a:gd name="connsiteY80" fmla="*/ 33 h 1418313"/>
                <a:gd name="connsiteX81" fmla="*/ 518985 w 985864"/>
                <a:gd name="connsiteY81" fmla="*/ 33 h 1418313"/>
                <a:gd name="connsiteX82" fmla="*/ 524678 w 985864"/>
                <a:gd name="connsiteY82" fmla="*/ 16059 h 1418313"/>
                <a:gd name="connsiteX83" fmla="*/ 524726 w 985864"/>
                <a:gd name="connsiteY83" fmla="*/ 132792 h 1418313"/>
                <a:gd name="connsiteX84" fmla="*/ 524630 w 985864"/>
                <a:gd name="connsiteY84" fmla="*/ 251917 h 1418313"/>
                <a:gd name="connsiteX85" fmla="*/ 517789 w 985864"/>
                <a:gd name="connsiteY85" fmla="*/ 266509 h 1418313"/>
                <a:gd name="connsiteX86" fmla="*/ 512239 w 985864"/>
                <a:gd name="connsiteY86" fmla="*/ 252922 h 1418313"/>
                <a:gd name="connsiteX87" fmla="*/ 512287 w 985864"/>
                <a:gd name="connsiteY87" fmla="*/ 14672 h 1418313"/>
                <a:gd name="connsiteX88" fmla="*/ 518985 w 985864"/>
                <a:gd name="connsiteY88" fmla="*/ 33 h 1418313"/>
                <a:gd name="connsiteX89" fmla="*/ 467795 w 985864"/>
                <a:gd name="connsiteY89" fmla="*/ 33 h 1418313"/>
                <a:gd name="connsiteX90" fmla="*/ 473488 w 985864"/>
                <a:gd name="connsiteY90" fmla="*/ 16059 h 1418313"/>
                <a:gd name="connsiteX91" fmla="*/ 473536 w 985864"/>
                <a:gd name="connsiteY91" fmla="*/ 132792 h 1418313"/>
                <a:gd name="connsiteX92" fmla="*/ 473440 w 985864"/>
                <a:gd name="connsiteY92" fmla="*/ 251917 h 1418313"/>
                <a:gd name="connsiteX93" fmla="*/ 466599 w 985864"/>
                <a:gd name="connsiteY93" fmla="*/ 266509 h 1418313"/>
                <a:gd name="connsiteX94" fmla="*/ 461049 w 985864"/>
                <a:gd name="connsiteY94" fmla="*/ 252922 h 1418313"/>
                <a:gd name="connsiteX95" fmla="*/ 461097 w 985864"/>
                <a:gd name="connsiteY95" fmla="*/ 14672 h 1418313"/>
                <a:gd name="connsiteX96" fmla="*/ 467795 w 985864"/>
                <a:gd name="connsiteY96" fmla="*/ 33 h 1418313"/>
                <a:gd name="connsiteX97" fmla="*/ 416605 w 985864"/>
                <a:gd name="connsiteY97" fmla="*/ 33 h 1418313"/>
                <a:gd name="connsiteX98" fmla="*/ 422298 w 985864"/>
                <a:gd name="connsiteY98" fmla="*/ 16059 h 1418313"/>
                <a:gd name="connsiteX99" fmla="*/ 422346 w 985864"/>
                <a:gd name="connsiteY99" fmla="*/ 132792 h 1418313"/>
                <a:gd name="connsiteX100" fmla="*/ 422250 w 985864"/>
                <a:gd name="connsiteY100" fmla="*/ 251917 h 1418313"/>
                <a:gd name="connsiteX101" fmla="*/ 415409 w 985864"/>
                <a:gd name="connsiteY101" fmla="*/ 266509 h 1418313"/>
                <a:gd name="connsiteX102" fmla="*/ 409859 w 985864"/>
                <a:gd name="connsiteY102" fmla="*/ 252922 h 1418313"/>
                <a:gd name="connsiteX103" fmla="*/ 409907 w 985864"/>
                <a:gd name="connsiteY103" fmla="*/ 14672 h 1418313"/>
                <a:gd name="connsiteX104" fmla="*/ 416605 w 985864"/>
                <a:gd name="connsiteY104" fmla="*/ 33 h 1418313"/>
                <a:gd name="connsiteX105" fmla="*/ 365367 w 985864"/>
                <a:gd name="connsiteY105" fmla="*/ 33 h 1418313"/>
                <a:gd name="connsiteX106" fmla="*/ 371060 w 985864"/>
                <a:gd name="connsiteY106" fmla="*/ 16059 h 1418313"/>
                <a:gd name="connsiteX107" fmla="*/ 371108 w 985864"/>
                <a:gd name="connsiteY107" fmla="*/ 132792 h 1418313"/>
                <a:gd name="connsiteX108" fmla="*/ 371012 w 985864"/>
                <a:gd name="connsiteY108" fmla="*/ 251917 h 1418313"/>
                <a:gd name="connsiteX109" fmla="*/ 364171 w 985864"/>
                <a:gd name="connsiteY109" fmla="*/ 266509 h 1418313"/>
                <a:gd name="connsiteX110" fmla="*/ 358621 w 985864"/>
                <a:gd name="connsiteY110" fmla="*/ 252922 h 1418313"/>
                <a:gd name="connsiteX111" fmla="*/ 358669 w 985864"/>
                <a:gd name="connsiteY111" fmla="*/ 14672 h 1418313"/>
                <a:gd name="connsiteX112" fmla="*/ 365367 w 985864"/>
                <a:gd name="connsiteY112" fmla="*/ 33 h 1418313"/>
                <a:gd name="connsiteX113" fmla="*/ 314176 w 985864"/>
                <a:gd name="connsiteY113" fmla="*/ 33 h 1418313"/>
                <a:gd name="connsiteX114" fmla="*/ 319869 w 985864"/>
                <a:gd name="connsiteY114" fmla="*/ 16059 h 1418313"/>
                <a:gd name="connsiteX115" fmla="*/ 319917 w 985864"/>
                <a:gd name="connsiteY115" fmla="*/ 132792 h 1418313"/>
                <a:gd name="connsiteX116" fmla="*/ 319821 w 985864"/>
                <a:gd name="connsiteY116" fmla="*/ 251917 h 1418313"/>
                <a:gd name="connsiteX117" fmla="*/ 312980 w 985864"/>
                <a:gd name="connsiteY117" fmla="*/ 266509 h 1418313"/>
                <a:gd name="connsiteX118" fmla="*/ 307430 w 985864"/>
                <a:gd name="connsiteY118" fmla="*/ 252922 h 1418313"/>
                <a:gd name="connsiteX119" fmla="*/ 307478 w 985864"/>
                <a:gd name="connsiteY119" fmla="*/ 14672 h 1418313"/>
                <a:gd name="connsiteX120" fmla="*/ 314176 w 985864"/>
                <a:gd name="connsiteY120" fmla="*/ 33 h 1418313"/>
                <a:gd name="connsiteX121" fmla="*/ 262986 w 985864"/>
                <a:gd name="connsiteY121" fmla="*/ 33 h 1418313"/>
                <a:gd name="connsiteX122" fmla="*/ 268679 w 985864"/>
                <a:gd name="connsiteY122" fmla="*/ 16059 h 1418313"/>
                <a:gd name="connsiteX123" fmla="*/ 268727 w 985864"/>
                <a:gd name="connsiteY123" fmla="*/ 132792 h 1418313"/>
                <a:gd name="connsiteX124" fmla="*/ 268631 w 985864"/>
                <a:gd name="connsiteY124" fmla="*/ 251917 h 1418313"/>
                <a:gd name="connsiteX125" fmla="*/ 261790 w 985864"/>
                <a:gd name="connsiteY125" fmla="*/ 266509 h 1418313"/>
                <a:gd name="connsiteX126" fmla="*/ 256240 w 985864"/>
                <a:gd name="connsiteY126" fmla="*/ 252922 h 1418313"/>
                <a:gd name="connsiteX127" fmla="*/ 256288 w 985864"/>
                <a:gd name="connsiteY127" fmla="*/ 14672 h 1418313"/>
                <a:gd name="connsiteX128" fmla="*/ 262986 w 985864"/>
                <a:gd name="connsiteY128" fmla="*/ 33 h 1418313"/>
                <a:gd name="connsiteX129" fmla="*/ 211748 w 985864"/>
                <a:gd name="connsiteY129" fmla="*/ 33 h 1418313"/>
                <a:gd name="connsiteX130" fmla="*/ 217441 w 985864"/>
                <a:gd name="connsiteY130" fmla="*/ 16059 h 1418313"/>
                <a:gd name="connsiteX131" fmla="*/ 217489 w 985864"/>
                <a:gd name="connsiteY131" fmla="*/ 132792 h 1418313"/>
                <a:gd name="connsiteX132" fmla="*/ 217393 w 985864"/>
                <a:gd name="connsiteY132" fmla="*/ 251917 h 1418313"/>
                <a:gd name="connsiteX133" fmla="*/ 210552 w 985864"/>
                <a:gd name="connsiteY133" fmla="*/ 266509 h 1418313"/>
                <a:gd name="connsiteX134" fmla="*/ 205002 w 985864"/>
                <a:gd name="connsiteY134" fmla="*/ 252922 h 1418313"/>
                <a:gd name="connsiteX135" fmla="*/ 205050 w 985864"/>
                <a:gd name="connsiteY135" fmla="*/ 14672 h 1418313"/>
                <a:gd name="connsiteX136" fmla="*/ 211748 w 985864"/>
                <a:gd name="connsiteY136" fmla="*/ 33 h 1418313"/>
                <a:gd name="connsiteX137" fmla="*/ 160558 w 985864"/>
                <a:gd name="connsiteY137" fmla="*/ 33 h 1418313"/>
                <a:gd name="connsiteX138" fmla="*/ 166251 w 985864"/>
                <a:gd name="connsiteY138" fmla="*/ 16059 h 1418313"/>
                <a:gd name="connsiteX139" fmla="*/ 166299 w 985864"/>
                <a:gd name="connsiteY139" fmla="*/ 132792 h 1418313"/>
                <a:gd name="connsiteX140" fmla="*/ 166203 w 985864"/>
                <a:gd name="connsiteY140" fmla="*/ 251917 h 1418313"/>
                <a:gd name="connsiteX141" fmla="*/ 159362 w 985864"/>
                <a:gd name="connsiteY141" fmla="*/ 266509 h 1418313"/>
                <a:gd name="connsiteX142" fmla="*/ 153812 w 985864"/>
                <a:gd name="connsiteY142" fmla="*/ 252922 h 1418313"/>
                <a:gd name="connsiteX143" fmla="*/ 153860 w 985864"/>
                <a:gd name="connsiteY143" fmla="*/ 14672 h 1418313"/>
                <a:gd name="connsiteX144" fmla="*/ 160558 w 985864"/>
                <a:gd name="connsiteY144" fmla="*/ 33 h 1418313"/>
                <a:gd name="connsiteX145" fmla="*/ 109368 w 985864"/>
                <a:gd name="connsiteY145" fmla="*/ 33 h 1418313"/>
                <a:gd name="connsiteX146" fmla="*/ 115061 w 985864"/>
                <a:gd name="connsiteY146" fmla="*/ 16059 h 1418313"/>
                <a:gd name="connsiteX147" fmla="*/ 115109 w 985864"/>
                <a:gd name="connsiteY147" fmla="*/ 132792 h 1418313"/>
                <a:gd name="connsiteX148" fmla="*/ 115013 w 985864"/>
                <a:gd name="connsiteY148" fmla="*/ 251917 h 1418313"/>
                <a:gd name="connsiteX149" fmla="*/ 108172 w 985864"/>
                <a:gd name="connsiteY149" fmla="*/ 266509 h 1418313"/>
                <a:gd name="connsiteX150" fmla="*/ 102622 w 985864"/>
                <a:gd name="connsiteY150" fmla="*/ 252922 h 1418313"/>
                <a:gd name="connsiteX151" fmla="*/ 102670 w 985864"/>
                <a:gd name="connsiteY151" fmla="*/ 14672 h 1418313"/>
                <a:gd name="connsiteX152" fmla="*/ 109368 w 985864"/>
                <a:gd name="connsiteY152" fmla="*/ 33 h 1418313"/>
                <a:gd name="connsiteX153" fmla="*/ 58130 w 985864"/>
                <a:gd name="connsiteY153" fmla="*/ 33 h 1418313"/>
                <a:gd name="connsiteX154" fmla="*/ 63823 w 985864"/>
                <a:gd name="connsiteY154" fmla="*/ 16059 h 1418313"/>
                <a:gd name="connsiteX155" fmla="*/ 63871 w 985864"/>
                <a:gd name="connsiteY155" fmla="*/ 132792 h 1418313"/>
                <a:gd name="connsiteX156" fmla="*/ 63775 w 985864"/>
                <a:gd name="connsiteY156" fmla="*/ 251917 h 1418313"/>
                <a:gd name="connsiteX157" fmla="*/ 56934 w 985864"/>
                <a:gd name="connsiteY157" fmla="*/ 266509 h 1418313"/>
                <a:gd name="connsiteX158" fmla="*/ 51384 w 985864"/>
                <a:gd name="connsiteY158" fmla="*/ 252922 h 1418313"/>
                <a:gd name="connsiteX159" fmla="*/ 51432 w 985864"/>
                <a:gd name="connsiteY159" fmla="*/ 14672 h 1418313"/>
                <a:gd name="connsiteX160" fmla="*/ 58130 w 985864"/>
                <a:gd name="connsiteY160" fmla="*/ 33 h 1418313"/>
                <a:gd name="connsiteX161" fmla="*/ 6939 w 985864"/>
                <a:gd name="connsiteY161" fmla="*/ 33 h 1418313"/>
                <a:gd name="connsiteX162" fmla="*/ 12632 w 985864"/>
                <a:gd name="connsiteY162" fmla="*/ 16059 h 1418313"/>
                <a:gd name="connsiteX163" fmla="*/ 12680 w 985864"/>
                <a:gd name="connsiteY163" fmla="*/ 132792 h 1418313"/>
                <a:gd name="connsiteX164" fmla="*/ 12584 w 985864"/>
                <a:gd name="connsiteY164" fmla="*/ 251917 h 1418313"/>
                <a:gd name="connsiteX165" fmla="*/ 5743 w 985864"/>
                <a:gd name="connsiteY165" fmla="*/ 266509 h 1418313"/>
                <a:gd name="connsiteX166" fmla="*/ 193 w 985864"/>
                <a:gd name="connsiteY166" fmla="*/ 252922 h 1418313"/>
                <a:gd name="connsiteX167" fmla="*/ 241 w 985864"/>
                <a:gd name="connsiteY167" fmla="*/ 14672 h 1418313"/>
                <a:gd name="connsiteX168" fmla="*/ 6939 w 985864"/>
                <a:gd name="connsiteY168" fmla="*/ 33 h 141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985864" h="1418313">
                  <a:moveTo>
                    <a:pt x="72196" y="292534"/>
                  </a:moveTo>
                  <a:cubicBezTo>
                    <a:pt x="355082" y="292534"/>
                    <a:pt x="637920" y="292534"/>
                    <a:pt x="920806" y="292534"/>
                  </a:cubicBezTo>
                  <a:cubicBezTo>
                    <a:pt x="952142" y="292534"/>
                    <a:pt x="954104" y="294352"/>
                    <a:pt x="954104" y="329037"/>
                  </a:cubicBezTo>
                  <a:cubicBezTo>
                    <a:pt x="954199" y="497630"/>
                    <a:pt x="954151" y="1167361"/>
                    <a:pt x="954104" y="1333610"/>
                  </a:cubicBezTo>
                  <a:cubicBezTo>
                    <a:pt x="954104" y="1387192"/>
                    <a:pt x="923533" y="1418193"/>
                    <a:pt x="870333" y="1418241"/>
                  </a:cubicBezTo>
                  <a:cubicBezTo>
                    <a:pt x="619358" y="1418337"/>
                    <a:pt x="368334" y="1418337"/>
                    <a:pt x="117358" y="1418241"/>
                  </a:cubicBezTo>
                  <a:cubicBezTo>
                    <a:pt x="64063" y="1418241"/>
                    <a:pt x="32105" y="1387431"/>
                    <a:pt x="32105" y="1334710"/>
                  </a:cubicBezTo>
                  <a:cubicBezTo>
                    <a:pt x="31866" y="1000634"/>
                    <a:pt x="31914" y="666558"/>
                    <a:pt x="32105" y="332482"/>
                  </a:cubicBezTo>
                  <a:cubicBezTo>
                    <a:pt x="32105" y="294208"/>
                    <a:pt x="34401" y="292534"/>
                    <a:pt x="72196" y="292534"/>
                  </a:cubicBezTo>
                  <a:close/>
                  <a:moveTo>
                    <a:pt x="979889" y="33"/>
                  </a:moveTo>
                  <a:cubicBezTo>
                    <a:pt x="987783" y="607"/>
                    <a:pt x="985582" y="10031"/>
                    <a:pt x="985582" y="16059"/>
                  </a:cubicBezTo>
                  <a:cubicBezTo>
                    <a:pt x="985678" y="54954"/>
                    <a:pt x="985630" y="93849"/>
                    <a:pt x="985630" y="132792"/>
                  </a:cubicBezTo>
                  <a:cubicBezTo>
                    <a:pt x="985630" y="172501"/>
                    <a:pt x="985725" y="212209"/>
                    <a:pt x="985534" y="251917"/>
                  </a:cubicBezTo>
                  <a:cubicBezTo>
                    <a:pt x="985486" y="257610"/>
                    <a:pt x="988165" y="266748"/>
                    <a:pt x="978693" y="266509"/>
                  </a:cubicBezTo>
                  <a:cubicBezTo>
                    <a:pt x="971421" y="266365"/>
                    <a:pt x="973143" y="258137"/>
                    <a:pt x="973143" y="252922"/>
                  </a:cubicBezTo>
                  <a:cubicBezTo>
                    <a:pt x="973048" y="173505"/>
                    <a:pt x="973048" y="94089"/>
                    <a:pt x="973191" y="14672"/>
                  </a:cubicBezTo>
                  <a:cubicBezTo>
                    <a:pt x="973191" y="8883"/>
                    <a:pt x="970990" y="-637"/>
                    <a:pt x="979889" y="33"/>
                  </a:cubicBezTo>
                  <a:close/>
                  <a:moveTo>
                    <a:pt x="928651" y="33"/>
                  </a:moveTo>
                  <a:cubicBezTo>
                    <a:pt x="936545" y="607"/>
                    <a:pt x="934344" y="10031"/>
                    <a:pt x="934344" y="16059"/>
                  </a:cubicBezTo>
                  <a:cubicBezTo>
                    <a:pt x="934487" y="54954"/>
                    <a:pt x="934392" y="93849"/>
                    <a:pt x="934392" y="132792"/>
                  </a:cubicBezTo>
                  <a:cubicBezTo>
                    <a:pt x="934392" y="172501"/>
                    <a:pt x="934487" y="212209"/>
                    <a:pt x="934296" y="251917"/>
                  </a:cubicBezTo>
                  <a:cubicBezTo>
                    <a:pt x="934248" y="257610"/>
                    <a:pt x="936927" y="266748"/>
                    <a:pt x="927455" y="266509"/>
                  </a:cubicBezTo>
                  <a:cubicBezTo>
                    <a:pt x="920183" y="266365"/>
                    <a:pt x="921905" y="258137"/>
                    <a:pt x="921905" y="252922"/>
                  </a:cubicBezTo>
                  <a:cubicBezTo>
                    <a:pt x="921809" y="173505"/>
                    <a:pt x="921809" y="94089"/>
                    <a:pt x="921953" y="14672"/>
                  </a:cubicBezTo>
                  <a:cubicBezTo>
                    <a:pt x="921953" y="8883"/>
                    <a:pt x="919752" y="-637"/>
                    <a:pt x="928651" y="33"/>
                  </a:cubicBezTo>
                  <a:close/>
                  <a:moveTo>
                    <a:pt x="877460" y="33"/>
                  </a:moveTo>
                  <a:cubicBezTo>
                    <a:pt x="885354" y="607"/>
                    <a:pt x="883153" y="10031"/>
                    <a:pt x="883153" y="16059"/>
                  </a:cubicBezTo>
                  <a:cubicBezTo>
                    <a:pt x="883249" y="54954"/>
                    <a:pt x="883201" y="93849"/>
                    <a:pt x="883201" y="132792"/>
                  </a:cubicBezTo>
                  <a:cubicBezTo>
                    <a:pt x="883201" y="172501"/>
                    <a:pt x="883296" y="212209"/>
                    <a:pt x="883105" y="251917"/>
                  </a:cubicBezTo>
                  <a:cubicBezTo>
                    <a:pt x="883057" y="257610"/>
                    <a:pt x="885736" y="266748"/>
                    <a:pt x="876264" y="266509"/>
                  </a:cubicBezTo>
                  <a:cubicBezTo>
                    <a:pt x="868992" y="266365"/>
                    <a:pt x="870714" y="258137"/>
                    <a:pt x="870714" y="252922"/>
                  </a:cubicBezTo>
                  <a:cubicBezTo>
                    <a:pt x="870619" y="173505"/>
                    <a:pt x="870619" y="94089"/>
                    <a:pt x="870762" y="14672"/>
                  </a:cubicBezTo>
                  <a:cubicBezTo>
                    <a:pt x="870762" y="8883"/>
                    <a:pt x="868561" y="-637"/>
                    <a:pt x="877460" y="33"/>
                  </a:cubicBezTo>
                  <a:close/>
                  <a:moveTo>
                    <a:pt x="826270" y="33"/>
                  </a:moveTo>
                  <a:cubicBezTo>
                    <a:pt x="834164" y="607"/>
                    <a:pt x="831963" y="10031"/>
                    <a:pt x="831963" y="16059"/>
                  </a:cubicBezTo>
                  <a:cubicBezTo>
                    <a:pt x="832059" y="54954"/>
                    <a:pt x="832011" y="93849"/>
                    <a:pt x="832011" y="132792"/>
                  </a:cubicBezTo>
                  <a:cubicBezTo>
                    <a:pt x="832011" y="172501"/>
                    <a:pt x="832106" y="212209"/>
                    <a:pt x="831915" y="251917"/>
                  </a:cubicBezTo>
                  <a:cubicBezTo>
                    <a:pt x="831867" y="257610"/>
                    <a:pt x="834546" y="266748"/>
                    <a:pt x="825074" y="266509"/>
                  </a:cubicBezTo>
                  <a:cubicBezTo>
                    <a:pt x="817802" y="266365"/>
                    <a:pt x="819524" y="258137"/>
                    <a:pt x="819524" y="252922"/>
                  </a:cubicBezTo>
                  <a:cubicBezTo>
                    <a:pt x="819429" y="173505"/>
                    <a:pt x="819429" y="94089"/>
                    <a:pt x="819572" y="14672"/>
                  </a:cubicBezTo>
                  <a:cubicBezTo>
                    <a:pt x="819572" y="8883"/>
                    <a:pt x="817371" y="-637"/>
                    <a:pt x="826270" y="33"/>
                  </a:cubicBezTo>
                  <a:close/>
                  <a:moveTo>
                    <a:pt x="775032" y="33"/>
                  </a:moveTo>
                  <a:cubicBezTo>
                    <a:pt x="782926" y="607"/>
                    <a:pt x="780725" y="10031"/>
                    <a:pt x="780725" y="16059"/>
                  </a:cubicBezTo>
                  <a:cubicBezTo>
                    <a:pt x="780868" y="54954"/>
                    <a:pt x="780773" y="93849"/>
                    <a:pt x="780773" y="132792"/>
                  </a:cubicBezTo>
                  <a:cubicBezTo>
                    <a:pt x="780773" y="172501"/>
                    <a:pt x="780868" y="212209"/>
                    <a:pt x="780677" y="251917"/>
                  </a:cubicBezTo>
                  <a:cubicBezTo>
                    <a:pt x="780629" y="257610"/>
                    <a:pt x="783308" y="266748"/>
                    <a:pt x="773836" y="266509"/>
                  </a:cubicBezTo>
                  <a:cubicBezTo>
                    <a:pt x="766564" y="266365"/>
                    <a:pt x="768286" y="258137"/>
                    <a:pt x="768286" y="252922"/>
                  </a:cubicBezTo>
                  <a:cubicBezTo>
                    <a:pt x="768190" y="173505"/>
                    <a:pt x="768190" y="94089"/>
                    <a:pt x="768334" y="14672"/>
                  </a:cubicBezTo>
                  <a:cubicBezTo>
                    <a:pt x="768334" y="8883"/>
                    <a:pt x="766133" y="-637"/>
                    <a:pt x="775032" y="33"/>
                  </a:cubicBezTo>
                  <a:close/>
                  <a:moveTo>
                    <a:pt x="723842" y="33"/>
                  </a:moveTo>
                  <a:cubicBezTo>
                    <a:pt x="731736" y="607"/>
                    <a:pt x="729535" y="10031"/>
                    <a:pt x="729535" y="16059"/>
                  </a:cubicBezTo>
                  <a:cubicBezTo>
                    <a:pt x="729631" y="54954"/>
                    <a:pt x="729583" y="93849"/>
                    <a:pt x="729583" y="132792"/>
                  </a:cubicBezTo>
                  <a:cubicBezTo>
                    <a:pt x="729583" y="172501"/>
                    <a:pt x="729678" y="212209"/>
                    <a:pt x="729487" y="251917"/>
                  </a:cubicBezTo>
                  <a:cubicBezTo>
                    <a:pt x="729439" y="257610"/>
                    <a:pt x="732118" y="266748"/>
                    <a:pt x="722646" y="266509"/>
                  </a:cubicBezTo>
                  <a:cubicBezTo>
                    <a:pt x="715374" y="266365"/>
                    <a:pt x="717096" y="258137"/>
                    <a:pt x="717096" y="252922"/>
                  </a:cubicBezTo>
                  <a:cubicBezTo>
                    <a:pt x="717001" y="173505"/>
                    <a:pt x="717001" y="94089"/>
                    <a:pt x="717144" y="14672"/>
                  </a:cubicBezTo>
                  <a:cubicBezTo>
                    <a:pt x="717144" y="8883"/>
                    <a:pt x="714943" y="-637"/>
                    <a:pt x="723842" y="33"/>
                  </a:cubicBezTo>
                  <a:close/>
                  <a:moveTo>
                    <a:pt x="672652" y="33"/>
                  </a:moveTo>
                  <a:cubicBezTo>
                    <a:pt x="680546" y="607"/>
                    <a:pt x="678345" y="10031"/>
                    <a:pt x="678345" y="16059"/>
                  </a:cubicBezTo>
                  <a:cubicBezTo>
                    <a:pt x="678441" y="54954"/>
                    <a:pt x="678345" y="93849"/>
                    <a:pt x="678393" y="132792"/>
                  </a:cubicBezTo>
                  <a:cubicBezTo>
                    <a:pt x="678393" y="172501"/>
                    <a:pt x="678488" y="212209"/>
                    <a:pt x="678297" y="251917"/>
                  </a:cubicBezTo>
                  <a:cubicBezTo>
                    <a:pt x="678249" y="257610"/>
                    <a:pt x="680928" y="266748"/>
                    <a:pt x="671456" y="266509"/>
                  </a:cubicBezTo>
                  <a:cubicBezTo>
                    <a:pt x="664184" y="266365"/>
                    <a:pt x="665906" y="258137"/>
                    <a:pt x="665906" y="252922"/>
                  </a:cubicBezTo>
                  <a:cubicBezTo>
                    <a:pt x="665811" y="173505"/>
                    <a:pt x="665811" y="94089"/>
                    <a:pt x="665954" y="14672"/>
                  </a:cubicBezTo>
                  <a:cubicBezTo>
                    <a:pt x="665954" y="8883"/>
                    <a:pt x="663753" y="-637"/>
                    <a:pt x="672652" y="33"/>
                  </a:cubicBezTo>
                  <a:close/>
                  <a:moveTo>
                    <a:pt x="621414" y="33"/>
                  </a:moveTo>
                  <a:cubicBezTo>
                    <a:pt x="629308" y="607"/>
                    <a:pt x="627107" y="10031"/>
                    <a:pt x="627107" y="16059"/>
                  </a:cubicBezTo>
                  <a:cubicBezTo>
                    <a:pt x="627203" y="54954"/>
                    <a:pt x="627155" y="93849"/>
                    <a:pt x="627155" y="132792"/>
                  </a:cubicBezTo>
                  <a:cubicBezTo>
                    <a:pt x="627155" y="172501"/>
                    <a:pt x="627250" y="212209"/>
                    <a:pt x="627059" y="251917"/>
                  </a:cubicBezTo>
                  <a:cubicBezTo>
                    <a:pt x="627011" y="257610"/>
                    <a:pt x="629690" y="266748"/>
                    <a:pt x="620218" y="266509"/>
                  </a:cubicBezTo>
                  <a:cubicBezTo>
                    <a:pt x="612946" y="266365"/>
                    <a:pt x="614668" y="258137"/>
                    <a:pt x="614668" y="252922"/>
                  </a:cubicBezTo>
                  <a:cubicBezTo>
                    <a:pt x="614572" y="173505"/>
                    <a:pt x="614572" y="94089"/>
                    <a:pt x="614716" y="14672"/>
                  </a:cubicBezTo>
                  <a:cubicBezTo>
                    <a:pt x="614716" y="8883"/>
                    <a:pt x="612515" y="-637"/>
                    <a:pt x="621414" y="33"/>
                  </a:cubicBezTo>
                  <a:close/>
                  <a:moveTo>
                    <a:pt x="570223" y="33"/>
                  </a:moveTo>
                  <a:cubicBezTo>
                    <a:pt x="578117" y="607"/>
                    <a:pt x="575916" y="10031"/>
                    <a:pt x="575916" y="16059"/>
                  </a:cubicBezTo>
                  <a:cubicBezTo>
                    <a:pt x="576012" y="54954"/>
                    <a:pt x="575964" y="93849"/>
                    <a:pt x="575964" y="132792"/>
                  </a:cubicBezTo>
                  <a:cubicBezTo>
                    <a:pt x="575964" y="172501"/>
                    <a:pt x="576059" y="212209"/>
                    <a:pt x="575868" y="251917"/>
                  </a:cubicBezTo>
                  <a:cubicBezTo>
                    <a:pt x="575820" y="257610"/>
                    <a:pt x="578499" y="266748"/>
                    <a:pt x="569027" y="266509"/>
                  </a:cubicBezTo>
                  <a:cubicBezTo>
                    <a:pt x="561755" y="266365"/>
                    <a:pt x="563477" y="258137"/>
                    <a:pt x="563477" y="252922"/>
                  </a:cubicBezTo>
                  <a:cubicBezTo>
                    <a:pt x="563381" y="173505"/>
                    <a:pt x="563381" y="94089"/>
                    <a:pt x="563525" y="14672"/>
                  </a:cubicBezTo>
                  <a:cubicBezTo>
                    <a:pt x="563525" y="8883"/>
                    <a:pt x="561324" y="-637"/>
                    <a:pt x="570223" y="33"/>
                  </a:cubicBezTo>
                  <a:close/>
                  <a:moveTo>
                    <a:pt x="518985" y="33"/>
                  </a:moveTo>
                  <a:cubicBezTo>
                    <a:pt x="526879" y="607"/>
                    <a:pt x="524678" y="10031"/>
                    <a:pt x="524678" y="16059"/>
                  </a:cubicBezTo>
                  <a:cubicBezTo>
                    <a:pt x="524821" y="54954"/>
                    <a:pt x="524726" y="93849"/>
                    <a:pt x="524726" y="132792"/>
                  </a:cubicBezTo>
                  <a:cubicBezTo>
                    <a:pt x="524726" y="172501"/>
                    <a:pt x="524821" y="212209"/>
                    <a:pt x="524630" y="251917"/>
                  </a:cubicBezTo>
                  <a:cubicBezTo>
                    <a:pt x="524582" y="257610"/>
                    <a:pt x="527261" y="266748"/>
                    <a:pt x="517789" y="266509"/>
                  </a:cubicBezTo>
                  <a:cubicBezTo>
                    <a:pt x="510517" y="266365"/>
                    <a:pt x="512239" y="258137"/>
                    <a:pt x="512239" y="252922"/>
                  </a:cubicBezTo>
                  <a:cubicBezTo>
                    <a:pt x="512143" y="173505"/>
                    <a:pt x="512143" y="94089"/>
                    <a:pt x="512287" y="14672"/>
                  </a:cubicBezTo>
                  <a:cubicBezTo>
                    <a:pt x="512287" y="8883"/>
                    <a:pt x="510086" y="-637"/>
                    <a:pt x="518985" y="33"/>
                  </a:cubicBezTo>
                  <a:close/>
                  <a:moveTo>
                    <a:pt x="467795" y="33"/>
                  </a:moveTo>
                  <a:cubicBezTo>
                    <a:pt x="475689" y="607"/>
                    <a:pt x="473488" y="10031"/>
                    <a:pt x="473488" y="16059"/>
                  </a:cubicBezTo>
                  <a:cubicBezTo>
                    <a:pt x="473584" y="54954"/>
                    <a:pt x="473536" y="93849"/>
                    <a:pt x="473536" y="132792"/>
                  </a:cubicBezTo>
                  <a:cubicBezTo>
                    <a:pt x="473536" y="172501"/>
                    <a:pt x="473631" y="212209"/>
                    <a:pt x="473440" y="251917"/>
                  </a:cubicBezTo>
                  <a:cubicBezTo>
                    <a:pt x="473392" y="257610"/>
                    <a:pt x="476071" y="266748"/>
                    <a:pt x="466599" y="266509"/>
                  </a:cubicBezTo>
                  <a:cubicBezTo>
                    <a:pt x="459327" y="266365"/>
                    <a:pt x="461049" y="258137"/>
                    <a:pt x="461049" y="252922"/>
                  </a:cubicBezTo>
                  <a:cubicBezTo>
                    <a:pt x="460953" y="173505"/>
                    <a:pt x="460953" y="94089"/>
                    <a:pt x="461097" y="14672"/>
                  </a:cubicBezTo>
                  <a:cubicBezTo>
                    <a:pt x="461097" y="8883"/>
                    <a:pt x="458896" y="-637"/>
                    <a:pt x="467795" y="33"/>
                  </a:cubicBezTo>
                  <a:close/>
                  <a:moveTo>
                    <a:pt x="416605" y="33"/>
                  </a:moveTo>
                  <a:cubicBezTo>
                    <a:pt x="424499" y="607"/>
                    <a:pt x="422298" y="10031"/>
                    <a:pt x="422298" y="16059"/>
                  </a:cubicBezTo>
                  <a:cubicBezTo>
                    <a:pt x="422394" y="54954"/>
                    <a:pt x="422346" y="93849"/>
                    <a:pt x="422346" y="132792"/>
                  </a:cubicBezTo>
                  <a:cubicBezTo>
                    <a:pt x="422346" y="172501"/>
                    <a:pt x="422441" y="212209"/>
                    <a:pt x="422250" y="251917"/>
                  </a:cubicBezTo>
                  <a:cubicBezTo>
                    <a:pt x="422202" y="257610"/>
                    <a:pt x="424881" y="266748"/>
                    <a:pt x="415409" y="266509"/>
                  </a:cubicBezTo>
                  <a:cubicBezTo>
                    <a:pt x="408137" y="266365"/>
                    <a:pt x="409859" y="258137"/>
                    <a:pt x="409859" y="252922"/>
                  </a:cubicBezTo>
                  <a:cubicBezTo>
                    <a:pt x="409763" y="173505"/>
                    <a:pt x="409763" y="94089"/>
                    <a:pt x="409907" y="14672"/>
                  </a:cubicBezTo>
                  <a:cubicBezTo>
                    <a:pt x="409907" y="8883"/>
                    <a:pt x="407706" y="-637"/>
                    <a:pt x="416605" y="33"/>
                  </a:cubicBezTo>
                  <a:close/>
                  <a:moveTo>
                    <a:pt x="365367" y="33"/>
                  </a:moveTo>
                  <a:cubicBezTo>
                    <a:pt x="373261" y="607"/>
                    <a:pt x="371060" y="10031"/>
                    <a:pt x="371060" y="16059"/>
                  </a:cubicBezTo>
                  <a:cubicBezTo>
                    <a:pt x="371203" y="54954"/>
                    <a:pt x="371108" y="93849"/>
                    <a:pt x="371108" y="132792"/>
                  </a:cubicBezTo>
                  <a:cubicBezTo>
                    <a:pt x="371108" y="172501"/>
                    <a:pt x="371203" y="212209"/>
                    <a:pt x="371012" y="251917"/>
                  </a:cubicBezTo>
                  <a:cubicBezTo>
                    <a:pt x="370964" y="257610"/>
                    <a:pt x="373643" y="266748"/>
                    <a:pt x="364171" y="266509"/>
                  </a:cubicBezTo>
                  <a:cubicBezTo>
                    <a:pt x="356899" y="266365"/>
                    <a:pt x="358621" y="258137"/>
                    <a:pt x="358621" y="252922"/>
                  </a:cubicBezTo>
                  <a:cubicBezTo>
                    <a:pt x="358525" y="173505"/>
                    <a:pt x="358525" y="94089"/>
                    <a:pt x="358669" y="14672"/>
                  </a:cubicBezTo>
                  <a:cubicBezTo>
                    <a:pt x="358669" y="8883"/>
                    <a:pt x="356468" y="-637"/>
                    <a:pt x="365367" y="33"/>
                  </a:cubicBezTo>
                  <a:close/>
                  <a:moveTo>
                    <a:pt x="314176" y="33"/>
                  </a:moveTo>
                  <a:cubicBezTo>
                    <a:pt x="322070" y="607"/>
                    <a:pt x="319869" y="10031"/>
                    <a:pt x="319869" y="16059"/>
                  </a:cubicBezTo>
                  <a:cubicBezTo>
                    <a:pt x="319965" y="54954"/>
                    <a:pt x="319917" y="93849"/>
                    <a:pt x="319917" y="132792"/>
                  </a:cubicBezTo>
                  <a:cubicBezTo>
                    <a:pt x="319917" y="172501"/>
                    <a:pt x="320012" y="212209"/>
                    <a:pt x="319821" y="251917"/>
                  </a:cubicBezTo>
                  <a:cubicBezTo>
                    <a:pt x="319773" y="257610"/>
                    <a:pt x="322452" y="266748"/>
                    <a:pt x="312980" y="266509"/>
                  </a:cubicBezTo>
                  <a:cubicBezTo>
                    <a:pt x="305708" y="266365"/>
                    <a:pt x="307430" y="258137"/>
                    <a:pt x="307430" y="252922"/>
                  </a:cubicBezTo>
                  <a:cubicBezTo>
                    <a:pt x="307334" y="173505"/>
                    <a:pt x="307334" y="94089"/>
                    <a:pt x="307478" y="14672"/>
                  </a:cubicBezTo>
                  <a:cubicBezTo>
                    <a:pt x="307478" y="8883"/>
                    <a:pt x="305277" y="-637"/>
                    <a:pt x="314176" y="33"/>
                  </a:cubicBezTo>
                  <a:close/>
                  <a:moveTo>
                    <a:pt x="262986" y="33"/>
                  </a:moveTo>
                  <a:cubicBezTo>
                    <a:pt x="270880" y="607"/>
                    <a:pt x="268679" y="10031"/>
                    <a:pt x="268679" y="16059"/>
                  </a:cubicBezTo>
                  <a:cubicBezTo>
                    <a:pt x="268775" y="54954"/>
                    <a:pt x="268727" y="93849"/>
                    <a:pt x="268727" y="132792"/>
                  </a:cubicBezTo>
                  <a:cubicBezTo>
                    <a:pt x="268727" y="172501"/>
                    <a:pt x="268822" y="212209"/>
                    <a:pt x="268631" y="251917"/>
                  </a:cubicBezTo>
                  <a:cubicBezTo>
                    <a:pt x="268583" y="257610"/>
                    <a:pt x="271262" y="266748"/>
                    <a:pt x="261790" y="266509"/>
                  </a:cubicBezTo>
                  <a:cubicBezTo>
                    <a:pt x="254518" y="266365"/>
                    <a:pt x="256240" y="258137"/>
                    <a:pt x="256240" y="252922"/>
                  </a:cubicBezTo>
                  <a:cubicBezTo>
                    <a:pt x="256144" y="173505"/>
                    <a:pt x="256144" y="94089"/>
                    <a:pt x="256288" y="14672"/>
                  </a:cubicBezTo>
                  <a:cubicBezTo>
                    <a:pt x="256288" y="8883"/>
                    <a:pt x="254087" y="-637"/>
                    <a:pt x="262986" y="33"/>
                  </a:cubicBezTo>
                  <a:close/>
                  <a:moveTo>
                    <a:pt x="211748" y="33"/>
                  </a:moveTo>
                  <a:cubicBezTo>
                    <a:pt x="219642" y="607"/>
                    <a:pt x="217441" y="10031"/>
                    <a:pt x="217441" y="16059"/>
                  </a:cubicBezTo>
                  <a:cubicBezTo>
                    <a:pt x="217584" y="54954"/>
                    <a:pt x="217489" y="93849"/>
                    <a:pt x="217489" y="132792"/>
                  </a:cubicBezTo>
                  <a:cubicBezTo>
                    <a:pt x="217489" y="172501"/>
                    <a:pt x="217584" y="212209"/>
                    <a:pt x="217393" y="251917"/>
                  </a:cubicBezTo>
                  <a:cubicBezTo>
                    <a:pt x="217345" y="257610"/>
                    <a:pt x="220024" y="266748"/>
                    <a:pt x="210552" y="266509"/>
                  </a:cubicBezTo>
                  <a:cubicBezTo>
                    <a:pt x="203280" y="266365"/>
                    <a:pt x="205002" y="258137"/>
                    <a:pt x="205002" y="252922"/>
                  </a:cubicBezTo>
                  <a:cubicBezTo>
                    <a:pt x="204906" y="173505"/>
                    <a:pt x="204906" y="94089"/>
                    <a:pt x="205050" y="14672"/>
                  </a:cubicBezTo>
                  <a:cubicBezTo>
                    <a:pt x="205050" y="8883"/>
                    <a:pt x="202849" y="-637"/>
                    <a:pt x="211748" y="33"/>
                  </a:cubicBezTo>
                  <a:close/>
                  <a:moveTo>
                    <a:pt x="160558" y="33"/>
                  </a:moveTo>
                  <a:cubicBezTo>
                    <a:pt x="168452" y="607"/>
                    <a:pt x="166251" y="10031"/>
                    <a:pt x="166251" y="16059"/>
                  </a:cubicBezTo>
                  <a:cubicBezTo>
                    <a:pt x="166347" y="54954"/>
                    <a:pt x="166299" y="93849"/>
                    <a:pt x="166299" y="132792"/>
                  </a:cubicBezTo>
                  <a:cubicBezTo>
                    <a:pt x="166299" y="172501"/>
                    <a:pt x="166394" y="212209"/>
                    <a:pt x="166203" y="251917"/>
                  </a:cubicBezTo>
                  <a:cubicBezTo>
                    <a:pt x="166155" y="257610"/>
                    <a:pt x="168834" y="266748"/>
                    <a:pt x="159362" y="266509"/>
                  </a:cubicBezTo>
                  <a:cubicBezTo>
                    <a:pt x="152090" y="266365"/>
                    <a:pt x="153812" y="258137"/>
                    <a:pt x="153812" y="252922"/>
                  </a:cubicBezTo>
                  <a:cubicBezTo>
                    <a:pt x="153716" y="173505"/>
                    <a:pt x="153716" y="94089"/>
                    <a:pt x="153860" y="14672"/>
                  </a:cubicBezTo>
                  <a:cubicBezTo>
                    <a:pt x="153860" y="8883"/>
                    <a:pt x="151659" y="-637"/>
                    <a:pt x="160558" y="33"/>
                  </a:cubicBezTo>
                  <a:close/>
                  <a:moveTo>
                    <a:pt x="109368" y="33"/>
                  </a:moveTo>
                  <a:cubicBezTo>
                    <a:pt x="117262" y="607"/>
                    <a:pt x="115061" y="10031"/>
                    <a:pt x="115061" y="16059"/>
                  </a:cubicBezTo>
                  <a:cubicBezTo>
                    <a:pt x="115157" y="54954"/>
                    <a:pt x="115061" y="93849"/>
                    <a:pt x="115109" y="132792"/>
                  </a:cubicBezTo>
                  <a:cubicBezTo>
                    <a:pt x="115109" y="172501"/>
                    <a:pt x="115204" y="212209"/>
                    <a:pt x="115013" y="251917"/>
                  </a:cubicBezTo>
                  <a:cubicBezTo>
                    <a:pt x="114965" y="257610"/>
                    <a:pt x="117644" y="266748"/>
                    <a:pt x="108172" y="266509"/>
                  </a:cubicBezTo>
                  <a:cubicBezTo>
                    <a:pt x="100900" y="266365"/>
                    <a:pt x="102622" y="258137"/>
                    <a:pt x="102622" y="252922"/>
                  </a:cubicBezTo>
                  <a:cubicBezTo>
                    <a:pt x="102526" y="173505"/>
                    <a:pt x="102526" y="94089"/>
                    <a:pt x="102670" y="14672"/>
                  </a:cubicBezTo>
                  <a:cubicBezTo>
                    <a:pt x="102670" y="8883"/>
                    <a:pt x="100469" y="-637"/>
                    <a:pt x="109368" y="33"/>
                  </a:cubicBezTo>
                  <a:close/>
                  <a:moveTo>
                    <a:pt x="58130" y="33"/>
                  </a:moveTo>
                  <a:cubicBezTo>
                    <a:pt x="66024" y="607"/>
                    <a:pt x="63823" y="10031"/>
                    <a:pt x="63823" y="16059"/>
                  </a:cubicBezTo>
                  <a:cubicBezTo>
                    <a:pt x="63919" y="54954"/>
                    <a:pt x="63871" y="93849"/>
                    <a:pt x="63871" y="132792"/>
                  </a:cubicBezTo>
                  <a:cubicBezTo>
                    <a:pt x="63871" y="172501"/>
                    <a:pt x="63966" y="212209"/>
                    <a:pt x="63775" y="251917"/>
                  </a:cubicBezTo>
                  <a:cubicBezTo>
                    <a:pt x="63727" y="257610"/>
                    <a:pt x="66406" y="266748"/>
                    <a:pt x="56934" y="266509"/>
                  </a:cubicBezTo>
                  <a:cubicBezTo>
                    <a:pt x="49662" y="266365"/>
                    <a:pt x="51384" y="258137"/>
                    <a:pt x="51384" y="252922"/>
                  </a:cubicBezTo>
                  <a:cubicBezTo>
                    <a:pt x="51288" y="173505"/>
                    <a:pt x="51288" y="94089"/>
                    <a:pt x="51432" y="14672"/>
                  </a:cubicBezTo>
                  <a:cubicBezTo>
                    <a:pt x="51432" y="8883"/>
                    <a:pt x="49231" y="-637"/>
                    <a:pt x="58130" y="33"/>
                  </a:cubicBezTo>
                  <a:close/>
                  <a:moveTo>
                    <a:pt x="6939" y="33"/>
                  </a:moveTo>
                  <a:cubicBezTo>
                    <a:pt x="14833" y="607"/>
                    <a:pt x="12632" y="10031"/>
                    <a:pt x="12632" y="16059"/>
                  </a:cubicBezTo>
                  <a:cubicBezTo>
                    <a:pt x="12728" y="54954"/>
                    <a:pt x="12680" y="93849"/>
                    <a:pt x="12680" y="132792"/>
                  </a:cubicBezTo>
                  <a:cubicBezTo>
                    <a:pt x="12680" y="172501"/>
                    <a:pt x="12775" y="212209"/>
                    <a:pt x="12584" y="251917"/>
                  </a:cubicBezTo>
                  <a:cubicBezTo>
                    <a:pt x="12536" y="257610"/>
                    <a:pt x="15215" y="266748"/>
                    <a:pt x="5743" y="266509"/>
                  </a:cubicBezTo>
                  <a:cubicBezTo>
                    <a:pt x="-1529" y="266365"/>
                    <a:pt x="193" y="258137"/>
                    <a:pt x="193" y="252922"/>
                  </a:cubicBezTo>
                  <a:cubicBezTo>
                    <a:pt x="97" y="173505"/>
                    <a:pt x="97" y="94089"/>
                    <a:pt x="241" y="14672"/>
                  </a:cubicBezTo>
                  <a:cubicBezTo>
                    <a:pt x="241" y="8883"/>
                    <a:pt x="-1960" y="-637"/>
                    <a:pt x="6939" y="33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E6B9292-2BE0-4796-9EAF-82685FC60976}"/>
                </a:ext>
              </a:extLst>
            </p:cNvPr>
            <p:cNvSpPr/>
            <p:nvPr/>
          </p:nvSpPr>
          <p:spPr>
            <a:xfrm>
              <a:off x="1979131" y="2110173"/>
              <a:ext cx="843413" cy="530070"/>
            </a:xfrm>
            <a:custGeom>
              <a:avLst/>
              <a:gdLst>
                <a:gd name="connsiteX0" fmla="*/ 419216 w 843413"/>
                <a:gd name="connsiteY0" fmla="*/ 530022 h 530070"/>
                <a:gd name="connsiteX1" fmla="*/ 58253 w 843413"/>
                <a:gd name="connsiteY1" fmla="*/ 530022 h 530070"/>
                <a:gd name="connsiteX2" fmla="*/ 126 w 843413"/>
                <a:gd name="connsiteY2" fmla="*/ 472948 h 530070"/>
                <a:gd name="connsiteX3" fmla="*/ 126 w 843413"/>
                <a:gd name="connsiteY3" fmla="*/ 57780 h 530070"/>
                <a:gd name="connsiteX4" fmla="*/ 57871 w 843413"/>
                <a:gd name="connsiteY4" fmla="*/ 36 h 530070"/>
                <a:gd name="connsiteX5" fmla="*/ 784533 w 843413"/>
                <a:gd name="connsiteY5" fmla="*/ 36 h 530070"/>
                <a:gd name="connsiteX6" fmla="*/ 843378 w 843413"/>
                <a:gd name="connsiteY6" fmla="*/ 59790 h 530070"/>
                <a:gd name="connsiteX7" fmla="*/ 843378 w 843413"/>
                <a:gd name="connsiteY7" fmla="*/ 470221 h 530070"/>
                <a:gd name="connsiteX8" fmla="*/ 782524 w 843413"/>
                <a:gd name="connsiteY8" fmla="*/ 530070 h 530070"/>
                <a:gd name="connsiteX9" fmla="*/ 419216 w 843413"/>
                <a:gd name="connsiteY9" fmla="*/ 530022 h 53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3413" h="530070">
                  <a:moveTo>
                    <a:pt x="419216" y="530022"/>
                  </a:moveTo>
                  <a:cubicBezTo>
                    <a:pt x="298895" y="530022"/>
                    <a:pt x="178574" y="530070"/>
                    <a:pt x="58253" y="530022"/>
                  </a:cubicBezTo>
                  <a:cubicBezTo>
                    <a:pt x="16344" y="530022"/>
                    <a:pt x="174" y="514378"/>
                    <a:pt x="126" y="472948"/>
                  </a:cubicBezTo>
                  <a:cubicBezTo>
                    <a:pt x="-17" y="334543"/>
                    <a:pt x="-65" y="196138"/>
                    <a:pt x="126" y="57780"/>
                  </a:cubicBezTo>
                  <a:cubicBezTo>
                    <a:pt x="174" y="16254"/>
                    <a:pt x="16631" y="36"/>
                    <a:pt x="57871" y="36"/>
                  </a:cubicBezTo>
                  <a:cubicBezTo>
                    <a:pt x="300092" y="-12"/>
                    <a:pt x="542312" y="-12"/>
                    <a:pt x="784533" y="36"/>
                  </a:cubicBezTo>
                  <a:cubicBezTo>
                    <a:pt x="825964" y="36"/>
                    <a:pt x="843378" y="17689"/>
                    <a:pt x="843378" y="59790"/>
                  </a:cubicBezTo>
                  <a:cubicBezTo>
                    <a:pt x="843426" y="196616"/>
                    <a:pt x="843426" y="333394"/>
                    <a:pt x="843378" y="470221"/>
                  </a:cubicBezTo>
                  <a:cubicBezTo>
                    <a:pt x="843378" y="513374"/>
                    <a:pt x="826346" y="530070"/>
                    <a:pt x="782524" y="530070"/>
                  </a:cubicBezTo>
                  <a:cubicBezTo>
                    <a:pt x="661437" y="530022"/>
                    <a:pt x="540351" y="530022"/>
                    <a:pt x="419216" y="530022"/>
                  </a:cubicBezTo>
                  <a:close/>
                </a:path>
              </a:pathLst>
            </a:custGeom>
            <a:solidFill>
              <a:schemeClr val="accent1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FC8F02-C532-42FE-A707-9D942455B5C3}"/>
              </a:ext>
            </a:extLst>
          </p:cNvPr>
          <p:cNvGrpSpPr/>
          <p:nvPr/>
        </p:nvGrpSpPr>
        <p:grpSpPr>
          <a:xfrm>
            <a:off x="10182657" y="1511787"/>
            <a:ext cx="613708" cy="1147952"/>
            <a:chOff x="4611441" y="655593"/>
            <a:chExt cx="1245141" cy="232906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2459A2B-2DE0-496E-8520-4A9C020E69ED}"/>
                </a:ext>
              </a:extLst>
            </p:cNvPr>
            <p:cNvSpPr/>
            <p:nvPr/>
          </p:nvSpPr>
          <p:spPr>
            <a:xfrm>
              <a:off x="4611441" y="655593"/>
              <a:ext cx="1245141" cy="2329060"/>
            </a:xfrm>
            <a:custGeom>
              <a:avLst/>
              <a:gdLst>
                <a:gd name="connsiteX0" fmla="*/ 1244115 w 1245141"/>
                <a:gd name="connsiteY0" fmla="*/ 1628855 h 2329060"/>
                <a:gd name="connsiteX1" fmla="*/ 1244641 w 1245141"/>
                <a:gd name="connsiteY1" fmla="*/ 2299686 h 2329060"/>
                <a:gd name="connsiteX2" fmla="*/ 1214788 w 1245141"/>
                <a:gd name="connsiteY2" fmla="*/ 2329061 h 2329060"/>
                <a:gd name="connsiteX3" fmla="*/ 28609 w 1245141"/>
                <a:gd name="connsiteY3" fmla="*/ 2329061 h 2329060"/>
                <a:gd name="connsiteX4" fmla="*/ 0 w 1245141"/>
                <a:gd name="connsiteY4" fmla="*/ 2301074 h 2329060"/>
                <a:gd name="connsiteX5" fmla="*/ 431 w 1245141"/>
                <a:gd name="connsiteY5" fmla="*/ 957018 h 2329060"/>
                <a:gd name="connsiteX6" fmla="*/ 37986 w 1245141"/>
                <a:gd name="connsiteY6" fmla="*/ 846027 h 2329060"/>
                <a:gd name="connsiteX7" fmla="*/ 220597 w 1245141"/>
                <a:gd name="connsiteY7" fmla="*/ 652030 h 2329060"/>
                <a:gd name="connsiteX8" fmla="*/ 416507 w 1245141"/>
                <a:gd name="connsiteY8" fmla="*/ 488078 h 2329060"/>
                <a:gd name="connsiteX9" fmla="*/ 442963 w 1245141"/>
                <a:gd name="connsiteY9" fmla="*/ 425358 h 2329060"/>
                <a:gd name="connsiteX10" fmla="*/ 442437 w 1245141"/>
                <a:gd name="connsiteY10" fmla="*/ 258248 h 2329060"/>
                <a:gd name="connsiteX11" fmla="*/ 427702 w 1245141"/>
                <a:gd name="connsiteY11" fmla="*/ 237819 h 2329060"/>
                <a:gd name="connsiteX12" fmla="*/ 411866 w 1245141"/>
                <a:gd name="connsiteY12" fmla="*/ 215573 h 2329060"/>
                <a:gd name="connsiteX13" fmla="*/ 411771 w 1245141"/>
                <a:gd name="connsiteY13" fmla="*/ 24590 h 2329060"/>
                <a:gd name="connsiteX14" fmla="*/ 436361 w 1245141"/>
                <a:gd name="connsiteY14" fmla="*/ 48 h 2329060"/>
                <a:gd name="connsiteX15" fmla="*/ 807036 w 1245141"/>
                <a:gd name="connsiteY15" fmla="*/ 0 h 2329060"/>
                <a:gd name="connsiteX16" fmla="*/ 832775 w 1245141"/>
                <a:gd name="connsiteY16" fmla="*/ 25978 h 2329060"/>
                <a:gd name="connsiteX17" fmla="*/ 832679 w 1245141"/>
                <a:gd name="connsiteY17" fmla="*/ 214568 h 2329060"/>
                <a:gd name="connsiteX18" fmla="*/ 812920 w 1245141"/>
                <a:gd name="connsiteY18" fmla="*/ 238489 h 2329060"/>
                <a:gd name="connsiteX19" fmla="*/ 801486 w 1245141"/>
                <a:gd name="connsiteY19" fmla="*/ 252124 h 2329060"/>
                <a:gd name="connsiteX20" fmla="*/ 801582 w 1245141"/>
                <a:gd name="connsiteY20" fmla="*/ 445499 h 2329060"/>
                <a:gd name="connsiteX21" fmla="*/ 822106 w 1245141"/>
                <a:gd name="connsiteY21" fmla="*/ 481715 h 2329060"/>
                <a:gd name="connsiteX22" fmla="*/ 997253 w 1245141"/>
                <a:gd name="connsiteY22" fmla="*/ 629449 h 2329060"/>
                <a:gd name="connsiteX23" fmla="*/ 1184122 w 1245141"/>
                <a:gd name="connsiteY23" fmla="*/ 813399 h 2329060"/>
                <a:gd name="connsiteX24" fmla="*/ 1245119 w 1245141"/>
                <a:gd name="connsiteY24" fmla="*/ 991464 h 2329060"/>
                <a:gd name="connsiteX25" fmla="*/ 1244115 w 1245141"/>
                <a:gd name="connsiteY25" fmla="*/ 1628855 h 232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45141" h="2329060">
                  <a:moveTo>
                    <a:pt x="1244115" y="1628855"/>
                  </a:moveTo>
                  <a:cubicBezTo>
                    <a:pt x="1244115" y="1852465"/>
                    <a:pt x="1243780" y="2076076"/>
                    <a:pt x="1244641" y="2299686"/>
                  </a:cubicBezTo>
                  <a:cubicBezTo>
                    <a:pt x="1244737" y="2323128"/>
                    <a:pt x="1237560" y="2329109"/>
                    <a:pt x="1214788" y="2329061"/>
                  </a:cubicBezTo>
                  <a:cubicBezTo>
                    <a:pt x="819379" y="2328439"/>
                    <a:pt x="424018" y="2328439"/>
                    <a:pt x="28609" y="2329061"/>
                  </a:cubicBezTo>
                  <a:cubicBezTo>
                    <a:pt x="6889" y="2329109"/>
                    <a:pt x="-48" y="2323655"/>
                    <a:pt x="0" y="2301074"/>
                  </a:cubicBezTo>
                  <a:cubicBezTo>
                    <a:pt x="670" y="1853039"/>
                    <a:pt x="526" y="1405053"/>
                    <a:pt x="431" y="957018"/>
                  </a:cubicBezTo>
                  <a:cubicBezTo>
                    <a:pt x="431" y="915636"/>
                    <a:pt x="16410" y="879803"/>
                    <a:pt x="37986" y="846027"/>
                  </a:cubicBezTo>
                  <a:cubicBezTo>
                    <a:pt x="86593" y="769911"/>
                    <a:pt x="153284" y="710635"/>
                    <a:pt x="220597" y="652030"/>
                  </a:cubicBezTo>
                  <a:cubicBezTo>
                    <a:pt x="284800" y="596103"/>
                    <a:pt x="353835" y="545918"/>
                    <a:pt x="416507" y="488078"/>
                  </a:cubicBezTo>
                  <a:cubicBezTo>
                    <a:pt x="435452" y="470615"/>
                    <a:pt x="443824" y="451670"/>
                    <a:pt x="442963" y="425358"/>
                  </a:cubicBezTo>
                  <a:cubicBezTo>
                    <a:pt x="441097" y="369718"/>
                    <a:pt x="442341" y="313983"/>
                    <a:pt x="442437" y="258248"/>
                  </a:cubicBezTo>
                  <a:cubicBezTo>
                    <a:pt x="442437" y="247818"/>
                    <a:pt x="444638" y="237580"/>
                    <a:pt x="427702" y="237819"/>
                  </a:cubicBezTo>
                  <a:cubicBezTo>
                    <a:pt x="414832" y="237963"/>
                    <a:pt x="411818" y="227151"/>
                    <a:pt x="411866" y="215573"/>
                  </a:cubicBezTo>
                  <a:cubicBezTo>
                    <a:pt x="412010" y="151896"/>
                    <a:pt x="412201" y="88267"/>
                    <a:pt x="411771" y="24590"/>
                  </a:cubicBezTo>
                  <a:cubicBezTo>
                    <a:pt x="411675" y="7176"/>
                    <a:pt x="419760" y="48"/>
                    <a:pt x="436361" y="48"/>
                  </a:cubicBezTo>
                  <a:cubicBezTo>
                    <a:pt x="559935" y="96"/>
                    <a:pt x="683462" y="144"/>
                    <a:pt x="807036" y="0"/>
                  </a:cubicBezTo>
                  <a:cubicBezTo>
                    <a:pt x="824929" y="0"/>
                    <a:pt x="832918" y="7655"/>
                    <a:pt x="832775" y="25978"/>
                  </a:cubicBezTo>
                  <a:cubicBezTo>
                    <a:pt x="832296" y="88841"/>
                    <a:pt x="832488" y="151705"/>
                    <a:pt x="832679" y="214568"/>
                  </a:cubicBezTo>
                  <a:cubicBezTo>
                    <a:pt x="832727" y="228347"/>
                    <a:pt x="828517" y="238346"/>
                    <a:pt x="812920" y="238489"/>
                  </a:cubicBezTo>
                  <a:cubicBezTo>
                    <a:pt x="802969" y="238585"/>
                    <a:pt x="801438" y="243656"/>
                    <a:pt x="801486" y="252124"/>
                  </a:cubicBezTo>
                  <a:cubicBezTo>
                    <a:pt x="801725" y="316566"/>
                    <a:pt x="801678" y="381056"/>
                    <a:pt x="801582" y="445499"/>
                  </a:cubicBezTo>
                  <a:cubicBezTo>
                    <a:pt x="801582" y="461526"/>
                    <a:pt x="811868" y="471668"/>
                    <a:pt x="822106" y="481715"/>
                  </a:cubicBezTo>
                  <a:cubicBezTo>
                    <a:pt x="876741" y="535393"/>
                    <a:pt x="938982" y="580076"/>
                    <a:pt x="997253" y="629449"/>
                  </a:cubicBezTo>
                  <a:cubicBezTo>
                    <a:pt x="1064135" y="686141"/>
                    <a:pt x="1130109" y="743598"/>
                    <a:pt x="1184122" y="813399"/>
                  </a:cubicBezTo>
                  <a:cubicBezTo>
                    <a:pt x="1224739" y="865929"/>
                    <a:pt x="1245933" y="923003"/>
                    <a:pt x="1245119" y="991464"/>
                  </a:cubicBezTo>
                  <a:cubicBezTo>
                    <a:pt x="1242440" y="1203880"/>
                    <a:pt x="1244115" y="1416391"/>
                    <a:pt x="1244115" y="1628855"/>
                  </a:cubicBezTo>
                  <a:close/>
                </a:path>
              </a:pathLst>
            </a:custGeom>
            <a:solidFill>
              <a:schemeClr val="accent3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3FF66A9-20F4-4618-89B0-ED8C5984DF03}"/>
                </a:ext>
              </a:extLst>
            </p:cNvPr>
            <p:cNvSpPr/>
            <p:nvPr/>
          </p:nvSpPr>
          <p:spPr>
            <a:xfrm>
              <a:off x="4635314" y="674159"/>
              <a:ext cx="1196945" cy="2257727"/>
            </a:xfrm>
            <a:custGeom>
              <a:avLst/>
              <a:gdLst>
                <a:gd name="connsiteX0" fmla="*/ 729533 w 1196945"/>
                <a:gd name="connsiteY0" fmla="*/ 219635 h 2257727"/>
                <a:gd name="connsiteX1" fmla="*/ 753645 w 1196945"/>
                <a:gd name="connsiteY1" fmla="*/ 242743 h 2257727"/>
                <a:gd name="connsiteX2" fmla="*/ 752544 w 1196945"/>
                <a:gd name="connsiteY2" fmla="*/ 416933 h 2257727"/>
                <a:gd name="connsiteX3" fmla="*/ 778570 w 1196945"/>
                <a:gd name="connsiteY3" fmla="*/ 478074 h 2257727"/>
                <a:gd name="connsiteX4" fmla="*/ 929462 w 1196945"/>
                <a:gd name="connsiteY4" fmla="*/ 606289 h 2257727"/>
                <a:gd name="connsiteX5" fmla="*/ 1142260 w 1196945"/>
                <a:gd name="connsiteY5" fmla="*/ 811146 h 2257727"/>
                <a:gd name="connsiteX6" fmla="*/ 1196943 w 1196945"/>
                <a:gd name="connsiteY6" fmla="*/ 971462 h 2257727"/>
                <a:gd name="connsiteX7" fmla="*/ 1196608 w 1196945"/>
                <a:gd name="connsiteY7" fmla="*/ 2231652 h 2257727"/>
                <a:gd name="connsiteX8" fmla="*/ 1170965 w 1196945"/>
                <a:gd name="connsiteY8" fmla="*/ 2257725 h 2257727"/>
                <a:gd name="connsiteX9" fmla="*/ 597156 w 1196945"/>
                <a:gd name="connsiteY9" fmla="*/ 2257151 h 2257727"/>
                <a:gd name="connsiteX10" fmla="*/ 23347 w 1196945"/>
                <a:gd name="connsiteY10" fmla="*/ 2257629 h 2257727"/>
                <a:gd name="connsiteX11" fmla="*/ 239 w 1196945"/>
                <a:gd name="connsiteY11" fmla="*/ 2233996 h 2257727"/>
                <a:gd name="connsiteX12" fmla="*/ 0 w 1196945"/>
                <a:gd name="connsiteY12" fmla="*/ 957062 h 2257727"/>
                <a:gd name="connsiteX13" fmla="*/ 69322 w 1196945"/>
                <a:gd name="connsiteY13" fmla="*/ 792536 h 2257727"/>
                <a:gd name="connsiteX14" fmla="*/ 293172 w 1196945"/>
                <a:gd name="connsiteY14" fmla="*/ 585287 h 2257727"/>
                <a:gd name="connsiteX15" fmla="*/ 418133 w 1196945"/>
                <a:gd name="connsiteY15" fmla="*/ 478122 h 2257727"/>
                <a:gd name="connsiteX16" fmla="*/ 443585 w 1196945"/>
                <a:gd name="connsiteY16" fmla="*/ 416790 h 2257727"/>
                <a:gd name="connsiteX17" fmla="*/ 442628 w 1196945"/>
                <a:gd name="connsiteY17" fmla="*/ 240207 h 2257727"/>
                <a:gd name="connsiteX18" fmla="*/ 464157 w 1196945"/>
                <a:gd name="connsiteY18" fmla="*/ 219683 h 2257727"/>
                <a:gd name="connsiteX19" fmla="*/ 729533 w 1196945"/>
                <a:gd name="connsiteY19" fmla="*/ 219635 h 2257727"/>
                <a:gd name="connsiteX20" fmla="*/ 597347 w 1196945"/>
                <a:gd name="connsiteY20" fmla="*/ 235 h 2257727"/>
                <a:gd name="connsiteX21" fmla="*/ 607968 w 1196945"/>
                <a:gd name="connsiteY21" fmla="*/ 17554 h 2257727"/>
                <a:gd name="connsiteX22" fmla="*/ 607968 w 1196945"/>
                <a:gd name="connsiteY22" fmla="*/ 101085 h 2257727"/>
                <a:gd name="connsiteX23" fmla="*/ 607968 w 1196945"/>
                <a:gd name="connsiteY23" fmla="*/ 179879 h 2257727"/>
                <a:gd name="connsiteX24" fmla="*/ 598113 w 1196945"/>
                <a:gd name="connsiteY24" fmla="*/ 195428 h 2257727"/>
                <a:gd name="connsiteX25" fmla="*/ 588927 w 1196945"/>
                <a:gd name="connsiteY25" fmla="*/ 179449 h 2257727"/>
                <a:gd name="connsiteX26" fmla="*/ 588832 w 1196945"/>
                <a:gd name="connsiteY26" fmla="*/ 17123 h 2257727"/>
                <a:gd name="connsiteX27" fmla="*/ 597347 w 1196945"/>
                <a:gd name="connsiteY27" fmla="*/ 235 h 2257727"/>
                <a:gd name="connsiteX28" fmla="*/ 534675 w 1196945"/>
                <a:gd name="connsiteY28" fmla="*/ 187 h 2257727"/>
                <a:gd name="connsiteX29" fmla="*/ 545392 w 1196945"/>
                <a:gd name="connsiteY29" fmla="*/ 17601 h 2257727"/>
                <a:gd name="connsiteX30" fmla="*/ 545392 w 1196945"/>
                <a:gd name="connsiteY30" fmla="*/ 101132 h 2257727"/>
                <a:gd name="connsiteX31" fmla="*/ 545392 w 1196945"/>
                <a:gd name="connsiteY31" fmla="*/ 179927 h 2257727"/>
                <a:gd name="connsiteX32" fmla="*/ 535249 w 1196945"/>
                <a:gd name="connsiteY32" fmla="*/ 195476 h 2257727"/>
                <a:gd name="connsiteX33" fmla="*/ 526494 w 1196945"/>
                <a:gd name="connsiteY33" fmla="*/ 179401 h 2257727"/>
                <a:gd name="connsiteX34" fmla="*/ 526399 w 1196945"/>
                <a:gd name="connsiteY34" fmla="*/ 17075 h 2257727"/>
                <a:gd name="connsiteX35" fmla="*/ 534675 w 1196945"/>
                <a:gd name="connsiteY35" fmla="*/ 187 h 2257727"/>
                <a:gd name="connsiteX36" fmla="*/ 723409 w 1196945"/>
                <a:gd name="connsiteY36" fmla="*/ 140 h 2257727"/>
                <a:gd name="connsiteX37" fmla="*/ 732738 w 1196945"/>
                <a:gd name="connsiteY37" fmla="*/ 15927 h 2257727"/>
                <a:gd name="connsiteX38" fmla="*/ 732690 w 1196945"/>
                <a:gd name="connsiteY38" fmla="*/ 97018 h 2257727"/>
                <a:gd name="connsiteX39" fmla="*/ 732642 w 1196945"/>
                <a:gd name="connsiteY39" fmla="*/ 180454 h 2257727"/>
                <a:gd name="connsiteX40" fmla="*/ 725514 w 1196945"/>
                <a:gd name="connsiteY40" fmla="*/ 195572 h 2257727"/>
                <a:gd name="connsiteX41" fmla="*/ 713984 w 1196945"/>
                <a:gd name="connsiteY41" fmla="*/ 181171 h 2257727"/>
                <a:gd name="connsiteX42" fmla="*/ 713984 w 1196945"/>
                <a:gd name="connsiteY42" fmla="*/ 14253 h 2257727"/>
                <a:gd name="connsiteX43" fmla="*/ 723409 w 1196945"/>
                <a:gd name="connsiteY43" fmla="*/ 140 h 2257727"/>
                <a:gd name="connsiteX44" fmla="*/ 471716 w 1196945"/>
                <a:gd name="connsiteY44" fmla="*/ 139 h 2257727"/>
                <a:gd name="connsiteX45" fmla="*/ 482624 w 1196945"/>
                <a:gd name="connsiteY45" fmla="*/ 15257 h 2257727"/>
                <a:gd name="connsiteX46" fmla="*/ 482624 w 1196945"/>
                <a:gd name="connsiteY46" fmla="*/ 182224 h 2257727"/>
                <a:gd name="connsiteX47" fmla="*/ 472482 w 1196945"/>
                <a:gd name="connsiteY47" fmla="*/ 195715 h 2257727"/>
                <a:gd name="connsiteX48" fmla="*/ 463918 w 1196945"/>
                <a:gd name="connsiteY48" fmla="*/ 182176 h 2257727"/>
                <a:gd name="connsiteX49" fmla="*/ 463918 w 1196945"/>
                <a:gd name="connsiteY49" fmla="*/ 98693 h 2257727"/>
                <a:gd name="connsiteX50" fmla="*/ 463918 w 1196945"/>
                <a:gd name="connsiteY50" fmla="*/ 15209 h 2257727"/>
                <a:gd name="connsiteX51" fmla="*/ 471716 w 1196945"/>
                <a:gd name="connsiteY51" fmla="*/ 139 h 2257727"/>
                <a:gd name="connsiteX52" fmla="*/ 661837 w 1196945"/>
                <a:gd name="connsiteY52" fmla="*/ 44 h 2257727"/>
                <a:gd name="connsiteX53" fmla="*/ 670353 w 1196945"/>
                <a:gd name="connsiteY53" fmla="*/ 16788 h 2257727"/>
                <a:gd name="connsiteX54" fmla="*/ 670305 w 1196945"/>
                <a:gd name="connsiteY54" fmla="*/ 99936 h 2257727"/>
                <a:gd name="connsiteX55" fmla="*/ 670257 w 1196945"/>
                <a:gd name="connsiteY55" fmla="*/ 180645 h 2257727"/>
                <a:gd name="connsiteX56" fmla="*/ 660210 w 1196945"/>
                <a:gd name="connsiteY56" fmla="*/ 195475 h 2257727"/>
                <a:gd name="connsiteX57" fmla="*/ 651312 w 1196945"/>
                <a:gd name="connsiteY57" fmla="*/ 181314 h 2257727"/>
                <a:gd name="connsiteX58" fmla="*/ 651312 w 1196945"/>
                <a:gd name="connsiteY58" fmla="*/ 15114 h 2257727"/>
                <a:gd name="connsiteX59" fmla="*/ 661837 w 1196945"/>
                <a:gd name="connsiteY59" fmla="*/ 44 h 225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196945" h="2257727">
                  <a:moveTo>
                    <a:pt x="729533" y="219635"/>
                  </a:moveTo>
                  <a:cubicBezTo>
                    <a:pt x="747521" y="219444"/>
                    <a:pt x="754171" y="222841"/>
                    <a:pt x="753645" y="242743"/>
                  </a:cubicBezTo>
                  <a:cubicBezTo>
                    <a:pt x="752114" y="300774"/>
                    <a:pt x="754314" y="358902"/>
                    <a:pt x="752544" y="416933"/>
                  </a:cubicBezTo>
                  <a:cubicBezTo>
                    <a:pt x="751731" y="442624"/>
                    <a:pt x="761634" y="461091"/>
                    <a:pt x="778570" y="478074"/>
                  </a:cubicBezTo>
                  <a:cubicBezTo>
                    <a:pt x="825311" y="525007"/>
                    <a:pt x="878798" y="563950"/>
                    <a:pt x="929462" y="606289"/>
                  </a:cubicBezTo>
                  <a:cubicBezTo>
                    <a:pt x="1005195" y="669583"/>
                    <a:pt x="1081597" y="732208"/>
                    <a:pt x="1142260" y="811146"/>
                  </a:cubicBezTo>
                  <a:cubicBezTo>
                    <a:pt x="1178667" y="858509"/>
                    <a:pt x="1197182" y="909891"/>
                    <a:pt x="1196943" y="971462"/>
                  </a:cubicBezTo>
                  <a:cubicBezTo>
                    <a:pt x="1195364" y="1391509"/>
                    <a:pt x="1195938" y="1811604"/>
                    <a:pt x="1196608" y="2231652"/>
                  </a:cubicBezTo>
                  <a:cubicBezTo>
                    <a:pt x="1196656" y="2252271"/>
                    <a:pt x="1192541" y="2257869"/>
                    <a:pt x="1170965" y="2257725"/>
                  </a:cubicBezTo>
                  <a:cubicBezTo>
                    <a:pt x="979695" y="2256720"/>
                    <a:pt x="788425" y="2257151"/>
                    <a:pt x="597156" y="2257151"/>
                  </a:cubicBezTo>
                  <a:cubicBezTo>
                    <a:pt x="405886" y="2257151"/>
                    <a:pt x="214616" y="2256816"/>
                    <a:pt x="23347" y="2257629"/>
                  </a:cubicBezTo>
                  <a:cubicBezTo>
                    <a:pt x="4018" y="2257725"/>
                    <a:pt x="191" y="2252223"/>
                    <a:pt x="239" y="2233996"/>
                  </a:cubicBezTo>
                  <a:cubicBezTo>
                    <a:pt x="765" y="1808351"/>
                    <a:pt x="1244" y="1382707"/>
                    <a:pt x="0" y="957062"/>
                  </a:cubicBezTo>
                  <a:cubicBezTo>
                    <a:pt x="-192" y="890706"/>
                    <a:pt x="29901" y="840329"/>
                    <a:pt x="69322" y="792536"/>
                  </a:cubicBezTo>
                  <a:cubicBezTo>
                    <a:pt x="134530" y="713406"/>
                    <a:pt x="214568" y="650064"/>
                    <a:pt x="293172" y="585287"/>
                  </a:cubicBezTo>
                  <a:cubicBezTo>
                    <a:pt x="335511" y="550363"/>
                    <a:pt x="379478" y="517352"/>
                    <a:pt x="418133" y="478122"/>
                  </a:cubicBezTo>
                  <a:cubicBezTo>
                    <a:pt x="435117" y="460899"/>
                    <a:pt x="444303" y="442193"/>
                    <a:pt x="443585" y="416790"/>
                  </a:cubicBezTo>
                  <a:cubicBezTo>
                    <a:pt x="441958" y="357945"/>
                    <a:pt x="443824" y="299052"/>
                    <a:pt x="442628" y="240207"/>
                  </a:cubicBezTo>
                  <a:cubicBezTo>
                    <a:pt x="442293" y="222745"/>
                    <a:pt x="448082" y="219540"/>
                    <a:pt x="464157" y="219683"/>
                  </a:cubicBezTo>
                  <a:cubicBezTo>
                    <a:pt x="552615" y="220449"/>
                    <a:pt x="641074" y="220497"/>
                    <a:pt x="729533" y="219635"/>
                  </a:cubicBezTo>
                  <a:close/>
                  <a:moveTo>
                    <a:pt x="597347" y="235"/>
                  </a:moveTo>
                  <a:cubicBezTo>
                    <a:pt x="608255" y="-339"/>
                    <a:pt x="607968" y="9516"/>
                    <a:pt x="607968" y="17554"/>
                  </a:cubicBezTo>
                  <a:cubicBezTo>
                    <a:pt x="607968" y="45349"/>
                    <a:pt x="607968" y="73241"/>
                    <a:pt x="607968" y="101085"/>
                  </a:cubicBezTo>
                  <a:cubicBezTo>
                    <a:pt x="607968" y="127349"/>
                    <a:pt x="607968" y="153614"/>
                    <a:pt x="607968" y="179879"/>
                  </a:cubicBezTo>
                  <a:cubicBezTo>
                    <a:pt x="607968" y="187151"/>
                    <a:pt x="608399" y="195619"/>
                    <a:pt x="598113" y="195428"/>
                  </a:cubicBezTo>
                  <a:cubicBezTo>
                    <a:pt x="587636" y="195236"/>
                    <a:pt x="588927" y="186481"/>
                    <a:pt x="588927" y="179449"/>
                  </a:cubicBezTo>
                  <a:cubicBezTo>
                    <a:pt x="588879" y="125340"/>
                    <a:pt x="588927" y="71232"/>
                    <a:pt x="588832" y="17123"/>
                  </a:cubicBezTo>
                  <a:cubicBezTo>
                    <a:pt x="588832" y="9803"/>
                    <a:pt x="588497" y="713"/>
                    <a:pt x="597347" y="235"/>
                  </a:cubicBezTo>
                  <a:close/>
                  <a:moveTo>
                    <a:pt x="534675" y="187"/>
                  </a:moveTo>
                  <a:cubicBezTo>
                    <a:pt x="545392" y="-291"/>
                    <a:pt x="545440" y="9373"/>
                    <a:pt x="545392" y="17601"/>
                  </a:cubicBezTo>
                  <a:cubicBezTo>
                    <a:pt x="545344" y="45445"/>
                    <a:pt x="545392" y="73289"/>
                    <a:pt x="545392" y="101132"/>
                  </a:cubicBezTo>
                  <a:cubicBezTo>
                    <a:pt x="545392" y="127397"/>
                    <a:pt x="545392" y="153662"/>
                    <a:pt x="545392" y="179927"/>
                  </a:cubicBezTo>
                  <a:cubicBezTo>
                    <a:pt x="545392" y="187390"/>
                    <a:pt x="545153" y="195571"/>
                    <a:pt x="535249" y="195476"/>
                  </a:cubicBezTo>
                  <a:cubicBezTo>
                    <a:pt x="524437" y="195380"/>
                    <a:pt x="526494" y="186146"/>
                    <a:pt x="526494" y="179401"/>
                  </a:cubicBezTo>
                  <a:cubicBezTo>
                    <a:pt x="526351" y="125292"/>
                    <a:pt x="526446" y="71184"/>
                    <a:pt x="526399" y="17075"/>
                  </a:cubicBezTo>
                  <a:cubicBezTo>
                    <a:pt x="526399" y="9899"/>
                    <a:pt x="525537" y="570"/>
                    <a:pt x="534675" y="187"/>
                  </a:cubicBezTo>
                  <a:close/>
                  <a:moveTo>
                    <a:pt x="723409" y="140"/>
                  </a:moveTo>
                  <a:cubicBezTo>
                    <a:pt x="733408" y="-4"/>
                    <a:pt x="732690" y="8799"/>
                    <a:pt x="732738" y="15927"/>
                  </a:cubicBezTo>
                  <a:cubicBezTo>
                    <a:pt x="732690" y="42958"/>
                    <a:pt x="732690" y="69988"/>
                    <a:pt x="732690" y="97018"/>
                  </a:cubicBezTo>
                  <a:cubicBezTo>
                    <a:pt x="732690" y="124814"/>
                    <a:pt x="732786" y="152658"/>
                    <a:pt x="732642" y="180454"/>
                  </a:cubicBezTo>
                  <a:cubicBezTo>
                    <a:pt x="732594" y="186482"/>
                    <a:pt x="734460" y="194806"/>
                    <a:pt x="725514" y="195572"/>
                  </a:cubicBezTo>
                  <a:cubicBezTo>
                    <a:pt x="716185" y="196385"/>
                    <a:pt x="713984" y="189113"/>
                    <a:pt x="713984" y="181171"/>
                  </a:cubicBezTo>
                  <a:cubicBezTo>
                    <a:pt x="713984" y="125532"/>
                    <a:pt x="713984" y="69892"/>
                    <a:pt x="713984" y="14253"/>
                  </a:cubicBezTo>
                  <a:cubicBezTo>
                    <a:pt x="713984" y="7412"/>
                    <a:pt x="715898" y="235"/>
                    <a:pt x="723409" y="140"/>
                  </a:cubicBezTo>
                  <a:close/>
                  <a:moveTo>
                    <a:pt x="471716" y="139"/>
                  </a:moveTo>
                  <a:cubicBezTo>
                    <a:pt x="480902" y="-530"/>
                    <a:pt x="482624" y="7698"/>
                    <a:pt x="482624" y="15257"/>
                  </a:cubicBezTo>
                  <a:cubicBezTo>
                    <a:pt x="482672" y="70897"/>
                    <a:pt x="482672" y="126536"/>
                    <a:pt x="482624" y="182224"/>
                  </a:cubicBezTo>
                  <a:cubicBezTo>
                    <a:pt x="482624" y="189256"/>
                    <a:pt x="480375" y="195380"/>
                    <a:pt x="472482" y="195715"/>
                  </a:cubicBezTo>
                  <a:cubicBezTo>
                    <a:pt x="462961" y="196098"/>
                    <a:pt x="463918" y="188443"/>
                    <a:pt x="463918" y="182176"/>
                  </a:cubicBezTo>
                  <a:cubicBezTo>
                    <a:pt x="463918" y="154332"/>
                    <a:pt x="463918" y="126536"/>
                    <a:pt x="463918" y="98693"/>
                  </a:cubicBezTo>
                  <a:cubicBezTo>
                    <a:pt x="463918" y="70849"/>
                    <a:pt x="463918" y="43053"/>
                    <a:pt x="463918" y="15209"/>
                  </a:cubicBezTo>
                  <a:cubicBezTo>
                    <a:pt x="463918" y="8703"/>
                    <a:pt x="464014" y="666"/>
                    <a:pt x="471716" y="139"/>
                  </a:cubicBezTo>
                  <a:close/>
                  <a:moveTo>
                    <a:pt x="661837" y="44"/>
                  </a:moveTo>
                  <a:cubicBezTo>
                    <a:pt x="670879" y="761"/>
                    <a:pt x="670353" y="9564"/>
                    <a:pt x="670353" y="16788"/>
                  </a:cubicBezTo>
                  <a:cubicBezTo>
                    <a:pt x="670257" y="44536"/>
                    <a:pt x="670305" y="72236"/>
                    <a:pt x="670305" y="99936"/>
                  </a:cubicBezTo>
                  <a:cubicBezTo>
                    <a:pt x="670305" y="126823"/>
                    <a:pt x="670353" y="153758"/>
                    <a:pt x="670257" y="180645"/>
                  </a:cubicBezTo>
                  <a:cubicBezTo>
                    <a:pt x="670257" y="187773"/>
                    <a:pt x="671023" y="196241"/>
                    <a:pt x="660210" y="195475"/>
                  </a:cubicBezTo>
                  <a:cubicBezTo>
                    <a:pt x="651982" y="194901"/>
                    <a:pt x="651312" y="188012"/>
                    <a:pt x="651312" y="181314"/>
                  </a:cubicBezTo>
                  <a:cubicBezTo>
                    <a:pt x="651360" y="125914"/>
                    <a:pt x="651360" y="70514"/>
                    <a:pt x="651312" y="15114"/>
                  </a:cubicBezTo>
                  <a:cubicBezTo>
                    <a:pt x="651312" y="7411"/>
                    <a:pt x="652843" y="-674"/>
                    <a:pt x="661837" y="44"/>
                  </a:cubicBezTo>
                  <a:close/>
                </a:path>
              </a:pathLst>
            </a:custGeom>
            <a:solidFill>
              <a:schemeClr val="bg1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4106D1-F88D-4D27-905B-659E4541D3B9}"/>
                </a:ext>
              </a:extLst>
            </p:cNvPr>
            <p:cNvSpPr/>
            <p:nvPr/>
          </p:nvSpPr>
          <p:spPr>
            <a:xfrm>
              <a:off x="4677987" y="1636270"/>
              <a:ext cx="1115948" cy="1261168"/>
            </a:xfrm>
            <a:custGeom>
              <a:avLst/>
              <a:gdLst>
                <a:gd name="connsiteX0" fmla="*/ 527 w 1115948"/>
                <a:gd name="connsiteY0" fmla="*/ 630619 h 1261168"/>
                <a:gd name="connsiteX1" fmla="*/ 1 w 1115948"/>
                <a:gd name="connsiteY1" fmla="*/ 24230 h 1261168"/>
                <a:gd name="connsiteX2" fmla="*/ 24879 w 1115948"/>
                <a:gd name="connsiteY2" fmla="*/ 118 h 1261168"/>
                <a:gd name="connsiteX3" fmla="*/ 127690 w 1115948"/>
                <a:gd name="connsiteY3" fmla="*/ 261 h 1261168"/>
                <a:gd name="connsiteX4" fmla="*/ 149649 w 1115948"/>
                <a:gd name="connsiteY4" fmla="*/ 22412 h 1261168"/>
                <a:gd name="connsiteX5" fmla="*/ 149218 w 1115948"/>
                <a:gd name="connsiteY5" fmla="*/ 1046600 h 1261168"/>
                <a:gd name="connsiteX6" fmla="*/ 149266 w 1115948"/>
                <a:gd name="connsiteY6" fmla="*/ 1068080 h 1261168"/>
                <a:gd name="connsiteX7" fmla="*/ 195338 w 1115948"/>
                <a:gd name="connsiteY7" fmla="*/ 1118410 h 1261168"/>
                <a:gd name="connsiteX8" fmla="*/ 243944 w 1115948"/>
                <a:gd name="connsiteY8" fmla="*/ 1069851 h 1261168"/>
                <a:gd name="connsiteX9" fmla="*/ 244040 w 1115948"/>
                <a:gd name="connsiteY9" fmla="*/ 1048370 h 1261168"/>
                <a:gd name="connsiteX10" fmla="*/ 243609 w 1115948"/>
                <a:gd name="connsiteY10" fmla="*/ 26574 h 1261168"/>
                <a:gd name="connsiteX11" fmla="*/ 268678 w 1115948"/>
                <a:gd name="connsiteY11" fmla="*/ 261 h 1261168"/>
                <a:gd name="connsiteX12" fmla="*/ 1057869 w 1115948"/>
                <a:gd name="connsiteY12" fmla="*/ 2366 h 1261168"/>
                <a:gd name="connsiteX13" fmla="*/ 1115375 w 1115948"/>
                <a:gd name="connsiteY13" fmla="*/ 60733 h 1261168"/>
                <a:gd name="connsiteX14" fmla="*/ 1115949 w 1115948"/>
                <a:gd name="connsiteY14" fmla="*/ 1232942 h 1261168"/>
                <a:gd name="connsiteX15" fmla="*/ 1087244 w 1115948"/>
                <a:gd name="connsiteY15" fmla="*/ 1261120 h 1261168"/>
                <a:gd name="connsiteX16" fmla="*/ 25405 w 1115948"/>
                <a:gd name="connsiteY16" fmla="*/ 1261168 h 1261168"/>
                <a:gd name="connsiteX17" fmla="*/ 97 w 1115948"/>
                <a:gd name="connsiteY17" fmla="*/ 1234616 h 1261168"/>
                <a:gd name="connsiteX18" fmla="*/ 527 w 1115948"/>
                <a:gd name="connsiteY18" fmla="*/ 630619 h 126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15948" h="1261168">
                  <a:moveTo>
                    <a:pt x="527" y="630619"/>
                  </a:moveTo>
                  <a:cubicBezTo>
                    <a:pt x="527" y="428489"/>
                    <a:pt x="862" y="226360"/>
                    <a:pt x="1" y="24230"/>
                  </a:cubicBezTo>
                  <a:cubicBezTo>
                    <a:pt x="-95" y="3754"/>
                    <a:pt x="5503" y="-839"/>
                    <a:pt x="24879" y="118"/>
                  </a:cubicBezTo>
                  <a:cubicBezTo>
                    <a:pt x="59085" y="1840"/>
                    <a:pt x="93483" y="1840"/>
                    <a:pt x="127690" y="261"/>
                  </a:cubicBezTo>
                  <a:cubicBezTo>
                    <a:pt x="145822" y="-552"/>
                    <a:pt x="149697" y="4711"/>
                    <a:pt x="149649" y="22412"/>
                  </a:cubicBezTo>
                  <a:cubicBezTo>
                    <a:pt x="149075" y="363808"/>
                    <a:pt x="149218" y="705204"/>
                    <a:pt x="149218" y="1046600"/>
                  </a:cubicBezTo>
                  <a:cubicBezTo>
                    <a:pt x="149218" y="1053776"/>
                    <a:pt x="149075" y="1060904"/>
                    <a:pt x="149266" y="1068080"/>
                  </a:cubicBezTo>
                  <a:cubicBezTo>
                    <a:pt x="149984" y="1097312"/>
                    <a:pt x="168881" y="1117931"/>
                    <a:pt x="195338" y="1118410"/>
                  </a:cubicBezTo>
                  <a:cubicBezTo>
                    <a:pt x="221220" y="1118888"/>
                    <a:pt x="241935" y="1098364"/>
                    <a:pt x="243944" y="1069851"/>
                  </a:cubicBezTo>
                  <a:cubicBezTo>
                    <a:pt x="244423" y="1062722"/>
                    <a:pt x="244040" y="1055546"/>
                    <a:pt x="244040" y="1048370"/>
                  </a:cubicBezTo>
                  <a:cubicBezTo>
                    <a:pt x="244040" y="707787"/>
                    <a:pt x="244231" y="367157"/>
                    <a:pt x="243609" y="26574"/>
                  </a:cubicBezTo>
                  <a:cubicBezTo>
                    <a:pt x="243562" y="6911"/>
                    <a:pt x="246432" y="118"/>
                    <a:pt x="268678" y="261"/>
                  </a:cubicBezTo>
                  <a:cubicBezTo>
                    <a:pt x="531758" y="1697"/>
                    <a:pt x="794790" y="1697"/>
                    <a:pt x="1057869" y="2366"/>
                  </a:cubicBezTo>
                  <a:cubicBezTo>
                    <a:pt x="1115375" y="2510"/>
                    <a:pt x="1115375" y="3084"/>
                    <a:pt x="1115375" y="60733"/>
                  </a:cubicBezTo>
                  <a:cubicBezTo>
                    <a:pt x="1115375" y="451453"/>
                    <a:pt x="1115135" y="842173"/>
                    <a:pt x="1115949" y="1232942"/>
                  </a:cubicBezTo>
                  <a:cubicBezTo>
                    <a:pt x="1115997" y="1256384"/>
                    <a:pt x="1109921" y="1261168"/>
                    <a:pt x="1087244" y="1261120"/>
                  </a:cubicBezTo>
                  <a:cubicBezTo>
                    <a:pt x="733314" y="1260355"/>
                    <a:pt x="379335" y="1260307"/>
                    <a:pt x="25405" y="1261168"/>
                  </a:cubicBezTo>
                  <a:cubicBezTo>
                    <a:pt x="3063" y="1261216"/>
                    <a:pt x="49" y="1254375"/>
                    <a:pt x="97" y="1234616"/>
                  </a:cubicBezTo>
                  <a:cubicBezTo>
                    <a:pt x="814" y="1033300"/>
                    <a:pt x="527" y="831983"/>
                    <a:pt x="527" y="630619"/>
                  </a:cubicBezTo>
                  <a:close/>
                </a:path>
              </a:pathLst>
            </a:custGeom>
            <a:solidFill>
              <a:schemeClr val="accent3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F8E71C-D59C-4906-9A46-60574BA41023}"/>
              </a:ext>
            </a:extLst>
          </p:cNvPr>
          <p:cNvGrpSpPr/>
          <p:nvPr/>
        </p:nvGrpSpPr>
        <p:grpSpPr>
          <a:xfrm>
            <a:off x="10933498" y="1788618"/>
            <a:ext cx="612595" cy="871028"/>
            <a:chOff x="6134809" y="1217250"/>
            <a:chExt cx="1242883" cy="1767212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8DBD9F7-50ED-4089-9FEE-7C86648E87C0}"/>
                </a:ext>
              </a:extLst>
            </p:cNvPr>
            <p:cNvSpPr/>
            <p:nvPr/>
          </p:nvSpPr>
          <p:spPr>
            <a:xfrm>
              <a:off x="6134809" y="1704267"/>
              <a:ext cx="1242883" cy="1280195"/>
            </a:xfrm>
            <a:custGeom>
              <a:avLst/>
              <a:gdLst>
                <a:gd name="connsiteX0" fmla="*/ 1222390 w 1242883"/>
                <a:gd name="connsiteY0" fmla="*/ 8 h 1280195"/>
                <a:gd name="connsiteX1" fmla="*/ 1242197 w 1242883"/>
                <a:gd name="connsiteY1" fmla="*/ 22445 h 1280195"/>
                <a:gd name="connsiteX2" fmla="*/ 1201484 w 1242883"/>
                <a:gd name="connsiteY2" fmla="*/ 339060 h 1280195"/>
                <a:gd name="connsiteX3" fmla="*/ 1160723 w 1242883"/>
                <a:gd name="connsiteY3" fmla="*/ 658018 h 1280195"/>
                <a:gd name="connsiteX4" fmla="*/ 1115896 w 1242883"/>
                <a:gd name="connsiteY4" fmla="*/ 1012522 h 1280195"/>
                <a:gd name="connsiteX5" fmla="*/ 1084512 w 1242883"/>
                <a:gd name="connsiteY5" fmla="*/ 1260628 h 1280195"/>
                <a:gd name="connsiteX6" fmla="*/ 1063127 w 1242883"/>
                <a:gd name="connsiteY6" fmla="*/ 1280195 h 1280195"/>
                <a:gd name="connsiteX7" fmla="*/ 178253 w 1242883"/>
                <a:gd name="connsiteY7" fmla="*/ 1280147 h 1280195"/>
                <a:gd name="connsiteX8" fmla="*/ 159452 w 1242883"/>
                <a:gd name="connsiteY8" fmla="*/ 1263976 h 1280195"/>
                <a:gd name="connsiteX9" fmla="*/ 122614 w 1242883"/>
                <a:gd name="connsiteY9" fmla="*/ 975732 h 1280195"/>
                <a:gd name="connsiteX10" fmla="*/ 76303 w 1242883"/>
                <a:gd name="connsiteY10" fmla="*/ 614243 h 1280195"/>
                <a:gd name="connsiteX11" fmla="*/ 31332 w 1242883"/>
                <a:gd name="connsiteY11" fmla="*/ 257346 h 1280195"/>
                <a:gd name="connsiteX12" fmla="*/ 809 w 1242883"/>
                <a:gd name="connsiteY12" fmla="*/ 21106 h 1280195"/>
                <a:gd name="connsiteX13" fmla="*/ 18463 w 1242883"/>
                <a:gd name="connsiteY13" fmla="*/ 151 h 1280195"/>
                <a:gd name="connsiteX14" fmla="*/ 1222390 w 1242883"/>
                <a:gd name="connsiteY14" fmla="*/ 8 h 128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2883" h="1280195">
                  <a:moveTo>
                    <a:pt x="1222390" y="8"/>
                  </a:moveTo>
                  <a:cubicBezTo>
                    <a:pt x="1241575" y="-231"/>
                    <a:pt x="1244541" y="4983"/>
                    <a:pt x="1242197" y="22445"/>
                  </a:cubicBezTo>
                  <a:cubicBezTo>
                    <a:pt x="1228084" y="127888"/>
                    <a:pt x="1214975" y="233474"/>
                    <a:pt x="1201484" y="339060"/>
                  </a:cubicBezTo>
                  <a:cubicBezTo>
                    <a:pt x="1187897" y="445411"/>
                    <a:pt x="1174262" y="551714"/>
                    <a:pt x="1160723" y="658018"/>
                  </a:cubicBezTo>
                  <a:cubicBezTo>
                    <a:pt x="1145701" y="776186"/>
                    <a:pt x="1130918" y="894354"/>
                    <a:pt x="1115896" y="1012522"/>
                  </a:cubicBezTo>
                  <a:cubicBezTo>
                    <a:pt x="1105371" y="1095240"/>
                    <a:pt x="1094128" y="1177862"/>
                    <a:pt x="1084512" y="1260628"/>
                  </a:cubicBezTo>
                  <a:cubicBezTo>
                    <a:pt x="1082742" y="1275889"/>
                    <a:pt x="1078532" y="1280242"/>
                    <a:pt x="1063127" y="1280195"/>
                  </a:cubicBezTo>
                  <a:cubicBezTo>
                    <a:pt x="768185" y="1279716"/>
                    <a:pt x="473195" y="1279764"/>
                    <a:pt x="178253" y="1280147"/>
                  </a:cubicBezTo>
                  <a:cubicBezTo>
                    <a:pt x="165527" y="1280147"/>
                    <a:pt x="161078" y="1277276"/>
                    <a:pt x="159452" y="1263976"/>
                  </a:cubicBezTo>
                  <a:cubicBezTo>
                    <a:pt x="147730" y="1167815"/>
                    <a:pt x="134957" y="1071798"/>
                    <a:pt x="122614" y="975732"/>
                  </a:cubicBezTo>
                  <a:cubicBezTo>
                    <a:pt x="107113" y="855220"/>
                    <a:pt x="91613" y="734755"/>
                    <a:pt x="76303" y="614243"/>
                  </a:cubicBezTo>
                  <a:cubicBezTo>
                    <a:pt x="61185" y="495309"/>
                    <a:pt x="46354" y="376328"/>
                    <a:pt x="31332" y="257346"/>
                  </a:cubicBezTo>
                  <a:cubicBezTo>
                    <a:pt x="21381" y="178552"/>
                    <a:pt x="12244" y="99661"/>
                    <a:pt x="809" y="21106"/>
                  </a:cubicBezTo>
                  <a:cubicBezTo>
                    <a:pt x="-1774" y="3261"/>
                    <a:pt x="1240" y="8"/>
                    <a:pt x="18463" y="151"/>
                  </a:cubicBezTo>
                  <a:cubicBezTo>
                    <a:pt x="125245" y="917"/>
                    <a:pt x="1122737" y="1156"/>
                    <a:pt x="1222390" y="8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AF18AAD-7DE6-4702-A703-A3D3D4B56CF8}"/>
                </a:ext>
              </a:extLst>
            </p:cNvPr>
            <p:cNvSpPr/>
            <p:nvPr/>
          </p:nvSpPr>
          <p:spPr>
            <a:xfrm>
              <a:off x="6607047" y="1217250"/>
              <a:ext cx="424644" cy="423544"/>
            </a:xfrm>
            <a:custGeom>
              <a:avLst/>
              <a:gdLst>
                <a:gd name="connsiteX0" fmla="*/ 0 w 424644"/>
                <a:gd name="connsiteY0" fmla="*/ 211985 h 423544"/>
                <a:gd name="connsiteX1" fmla="*/ 212559 w 424644"/>
                <a:gd name="connsiteY1" fmla="*/ 0 h 423544"/>
                <a:gd name="connsiteX2" fmla="*/ 424640 w 424644"/>
                <a:gd name="connsiteY2" fmla="*/ 210215 h 423544"/>
                <a:gd name="connsiteX3" fmla="*/ 213085 w 424644"/>
                <a:gd name="connsiteY3" fmla="*/ 423540 h 423544"/>
                <a:gd name="connsiteX4" fmla="*/ 0 w 424644"/>
                <a:gd name="connsiteY4" fmla="*/ 211985 h 42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4" h="423544">
                  <a:moveTo>
                    <a:pt x="0" y="211985"/>
                  </a:moveTo>
                  <a:cubicBezTo>
                    <a:pt x="-191" y="95396"/>
                    <a:pt x="95539" y="-96"/>
                    <a:pt x="212559" y="0"/>
                  </a:cubicBezTo>
                  <a:cubicBezTo>
                    <a:pt x="328526" y="96"/>
                    <a:pt x="423875" y="94630"/>
                    <a:pt x="424640" y="210215"/>
                  </a:cubicBezTo>
                  <a:cubicBezTo>
                    <a:pt x="425405" y="326661"/>
                    <a:pt x="330106" y="422726"/>
                    <a:pt x="213085" y="423540"/>
                  </a:cubicBezTo>
                  <a:cubicBezTo>
                    <a:pt x="96687" y="424305"/>
                    <a:pt x="192" y="328527"/>
                    <a:pt x="0" y="211985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8842D25-125C-431B-ACBE-869BA80541B7}"/>
                </a:ext>
              </a:extLst>
            </p:cNvPr>
            <p:cNvSpPr/>
            <p:nvPr/>
          </p:nvSpPr>
          <p:spPr>
            <a:xfrm>
              <a:off x="6162217" y="1729342"/>
              <a:ext cx="1187111" cy="1162070"/>
            </a:xfrm>
            <a:custGeom>
              <a:avLst/>
              <a:gdLst>
                <a:gd name="connsiteX0" fmla="*/ 592517 w 1187111"/>
                <a:gd name="connsiteY0" fmla="*/ 1161590 h 1162070"/>
                <a:gd name="connsiteX1" fmla="*/ 178880 w 1187111"/>
                <a:gd name="connsiteY1" fmla="*/ 1162068 h 1162070"/>
                <a:gd name="connsiteX2" fmla="*/ 152041 w 1187111"/>
                <a:gd name="connsiteY2" fmla="*/ 1136904 h 1162070"/>
                <a:gd name="connsiteX3" fmla="*/ 111519 w 1187111"/>
                <a:gd name="connsiteY3" fmla="*/ 835072 h 1162070"/>
                <a:gd name="connsiteX4" fmla="*/ 71333 w 1187111"/>
                <a:gd name="connsiteY4" fmla="*/ 535538 h 1162070"/>
                <a:gd name="connsiteX5" fmla="*/ 30859 w 1187111"/>
                <a:gd name="connsiteY5" fmla="*/ 233659 h 1162070"/>
                <a:gd name="connsiteX6" fmla="*/ 384 w 1187111"/>
                <a:gd name="connsiteY6" fmla="*/ 14498 h 1162070"/>
                <a:gd name="connsiteX7" fmla="*/ 14354 w 1187111"/>
                <a:gd name="connsiteY7" fmla="*/ 97 h 1162070"/>
                <a:gd name="connsiteX8" fmla="*/ 1172163 w 1187111"/>
                <a:gd name="connsiteY8" fmla="*/ 2 h 1162070"/>
                <a:gd name="connsiteX9" fmla="*/ 1186467 w 1187111"/>
                <a:gd name="connsiteY9" fmla="*/ 17655 h 1162070"/>
                <a:gd name="connsiteX10" fmla="*/ 1144654 w 1187111"/>
                <a:gd name="connsiteY10" fmla="*/ 326567 h 1162070"/>
                <a:gd name="connsiteX11" fmla="*/ 1104180 w 1187111"/>
                <a:gd name="connsiteY11" fmla="*/ 630886 h 1162070"/>
                <a:gd name="connsiteX12" fmla="*/ 1064615 w 1187111"/>
                <a:gd name="connsiteY12" fmla="*/ 925732 h 1162070"/>
                <a:gd name="connsiteX13" fmla="*/ 1037298 w 1187111"/>
                <a:gd name="connsiteY13" fmla="*/ 1128531 h 1162070"/>
                <a:gd name="connsiteX14" fmla="*/ 1001417 w 1187111"/>
                <a:gd name="connsiteY14" fmla="*/ 1161638 h 1162070"/>
                <a:gd name="connsiteX15" fmla="*/ 592517 w 1187111"/>
                <a:gd name="connsiteY15" fmla="*/ 1161590 h 116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7111" h="1162070">
                  <a:moveTo>
                    <a:pt x="592517" y="1161590"/>
                  </a:moveTo>
                  <a:cubicBezTo>
                    <a:pt x="454638" y="1161590"/>
                    <a:pt x="316759" y="1161159"/>
                    <a:pt x="178880" y="1162068"/>
                  </a:cubicBezTo>
                  <a:cubicBezTo>
                    <a:pt x="158835" y="1162212"/>
                    <a:pt x="154338" y="1155562"/>
                    <a:pt x="152041" y="1136904"/>
                  </a:cubicBezTo>
                  <a:cubicBezTo>
                    <a:pt x="139507" y="1036198"/>
                    <a:pt x="125107" y="935683"/>
                    <a:pt x="111519" y="835072"/>
                  </a:cubicBezTo>
                  <a:cubicBezTo>
                    <a:pt x="98028" y="735228"/>
                    <a:pt x="84728" y="635383"/>
                    <a:pt x="71333" y="535538"/>
                  </a:cubicBezTo>
                  <a:cubicBezTo>
                    <a:pt x="57842" y="434927"/>
                    <a:pt x="44446" y="334269"/>
                    <a:pt x="30859" y="233659"/>
                  </a:cubicBezTo>
                  <a:cubicBezTo>
                    <a:pt x="20956" y="160557"/>
                    <a:pt x="10957" y="87503"/>
                    <a:pt x="384" y="14498"/>
                  </a:cubicBezTo>
                  <a:cubicBezTo>
                    <a:pt x="-1482" y="1676"/>
                    <a:pt x="3494" y="97"/>
                    <a:pt x="14354" y="97"/>
                  </a:cubicBezTo>
                  <a:cubicBezTo>
                    <a:pt x="183329" y="337"/>
                    <a:pt x="1082077" y="576"/>
                    <a:pt x="1172163" y="2"/>
                  </a:cubicBezTo>
                  <a:cubicBezTo>
                    <a:pt x="1186706" y="-94"/>
                    <a:pt x="1188380" y="3925"/>
                    <a:pt x="1186467" y="17655"/>
                  </a:cubicBezTo>
                  <a:cubicBezTo>
                    <a:pt x="1171923" y="120514"/>
                    <a:pt x="1158432" y="223564"/>
                    <a:pt x="1144654" y="326567"/>
                  </a:cubicBezTo>
                  <a:cubicBezTo>
                    <a:pt x="1131114" y="427990"/>
                    <a:pt x="1117719" y="529462"/>
                    <a:pt x="1104180" y="630886"/>
                  </a:cubicBezTo>
                  <a:cubicBezTo>
                    <a:pt x="1091071" y="729152"/>
                    <a:pt x="1077867" y="827466"/>
                    <a:pt x="1064615" y="925732"/>
                  </a:cubicBezTo>
                  <a:cubicBezTo>
                    <a:pt x="1055525" y="993332"/>
                    <a:pt x="1045909" y="1060884"/>
                    <a:pt x="1037298" y="1128531"/>
                  </a:cubicBezTo>
                  <a:cubicBezTo>
                    <a:pt x="1033088" y="1161542"/>
                    <a:pt x="1033805" y="1161638"/>
                    <a:pt x="1001417" y="1161638"/>
                  </a:cubicBezTo>
                  <a:cubicBezTo>
                    <a:pt x="865117" y="1161590"/>
                    <a:pt x="728817" y="1161590"/>
                    <a:pt x="592517" y="1161590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B182A4-E83E-41DE-8CFB-43F1E9F43909}"/>
                </a:ext>
              </a:extLst>
            </p:cNvPr>
            <p:cNvSpPr/>
            <p:nvPr/>
          </p:nvSpPr>
          <p:spPr>
            <a:xfrm>
              <a:off x="6620069" y="1230261"/>
              <a:ext cx="398368" cy="397814"/>
            </a:xfrm>
            <a:custGeom>
              <a:avLst/>
              <a:gdLst>
                <a:gd name="connsiteX0" fmla="*/ 283062 w 398368"/>
                <a:gd name="connsiteY0" fmla="*/ 18026 h 397814"/>
                <a:gd name="connsiteX1" fmla="*/ 293497 w 398368"/>
                <a:gd name="connsiteY1" fmla="*/ 23444 h 397814"/>
                <a:gd name="connsiteX2" fmla="*/ 397695 w 398368"/>
                <a:gd name="connsiteY2" fmla="*/ 219641 h 397814"/>
                <a:gd name="connsiteX3" fmla="*/ 261682 w 398368"/>
                <a:gd name="connsiteY3" fmla="*/ 387612 h 397814"/>
                <a:gd name="connsiteX4" fmla="*/ 153322 w 398368"/>
                <a:gd name="connsiteY4" fmla="*/ 390291 h 397814"/>
                <a:gd name="connsiteX5" fmla="*/ 274169 w 398368"/>
                <a:gd name="connsiteY5" fmla="*/ 26314 h 397814"/>
                <a:gd name="connsiteX6" fmla="*/ 283062 w 398368"/>
                <a:gd name="connsiteY6" fmla="*/ 18026 h 397814"/>
                <a:gd name="connsiteX7" fmla="*/ 200015 w 398368"/>
                <a:gd name="connsiteY7" fmla="*/ 2 h 397814"/>
                <a:gd name="connsiteX8" fmla="*/ 232643 w 398368"/>
                <a:gd name="connsiteY8" fmla="*/ 45404 h 397814"/>
                <a:gd name="connsiteX9" fmla="*/ 126914 w 398368"/>
                <a:gd name="connsiteY9" fmla="*/ 362592 h 397814"/>
                <a:gd name="connsiteX10" fmla="*/ 100888 w 398368"/>
                <a:gd name="connsiteY10" fmla="*/ 372160 h 397814"/>
                <a:gd name="connsiteX11" fmla="*/ 6305 w 398368"/>
                <a:gd name="connsiteY11" fmla="*/ 147449 h 397814"/>
                <a:gd name="connsiteX12" fmla="*/ 200015 w 398368"/>
                <a:gd name="connsiteY12" fmla="*/ 2 h 39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8368" h="397814">
                  <a:moveTo>
                    <a:pt x="283062" y="18026"/>
                  </a:moveTo>
                  <a:cubicBezTo>
                    <a:pt x="286417" y="18696"/>
                    <a:pt x="290029" y="21650"/>
                    <a:pt x="293497" y="23444"/>
                  </a:cubicBezTo>
                  <a:cubicBezTo>
                    <a:pt x="363776" y="59851"/>
                    <a:pt x="404154" y="136015"/>
                    <a:pt x="397695" y="219641"/>
                  </a:cubicBezTo>
                  <a:cubicBezTo>
                    <a:pt x="391955" y="293795"/>
                    <a:pt x="335550" y="363452"/>
                    <a:pt x="261682" y="387612"/>
                  </a:cubicBezTo>
                  <a:cubicBezTo>
                    <a:pt x="223266" y="400195"/>
                    <a:pt x="185758" y="401199"/>
                    <a:pt x="153322" y="390291"/>
                  </a:cubicBezTo>
                  <a:cubicBezTo>
                    <a:pt x="193604" y="268966"/>
                    <a:pt x="233982" y="147688"/>
                    <a:pt x="274169" y="26314"/>
                  </a:cubicBezTo>
                  <a:cubicBezTo>
                    <a:pt x="276609" y="18971"/>
                    <a:pt x="279707" y="17356"/>
                    <a:pt x="283062" y="18026"/>
                  </a:cubicBezTo>
                  <a:close/>
                  <a:moveTo>
                    <a:pt x="200015" y="2"/>
                  </a:moveTo>
                  <a:cubicBezTo>
                    <a:pt x="247952" y="241"/>
                    <a:pt x="247857" y="194"/>
                    <a:pt x="232643" y="45404"/>
                  </a:cubicBezTo>
                  <a:cubicBezTo>
                    <a:pt x="197144" y="151037"/>
                    <a:pt x="161168" y="256575"/>
                    <a:pt x="126914" y="362592"/>
                  </a:cubicBezTo>
                  <a:cubicBezTo>
                    <a:pt x="120885" y="381250"/>
                    <a:pt x="114714" y="380006"/>
                    <a:pt x="100888" y="372160"/>
                  </a:cubicBezTo>
                  <a:cubicBezTo>
                    <a:pt x="23098" y="327907"/>
                    <a:pt x="-16228" y="235143"/>
                    <a:pt x="6305" y="147449"/>
                  </a:cubicBezTo>
                  <a:cubicBezTo>
                    <a:pt x="28360" y="61287"/>
                    <a:pt x="109499" y="-428"/>
                    <a:pt x="200015" y="2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B59CE16-5101-42EF-9AC8-F2617C8F4A52}"/>
                </a:ext>
              </a:extLst>
            </p:cNvPr>
            <p:cNvSpPr/>
            <p:nvPr/>
          </p:nvSpPr>
          <p:spPr>
            <a:xfrm>
              <a:off x="6288757" y="2129695"/>
              <a:ext cx="936675" cy="702065"/>
            </a:xfrm>
            <a:custGeom>
              <a:avLst/>
              <a:gdLst>
                <a:gd name="connsiteX0" fmla="*/ 468321 w 936675"/>
                <a:gd name="connsiteY0" fmla="*/ 701292 h 702065"/>
                <a:gd name="connsiteX1" fmla="*/ 107358 w 936675"/>
                <a:gd name="connsiteY1" fmla="*/ 701627 h 702065"/>
                <a:gd name="connsiteX2" fmla="*/ 82672 w 936675"/>
                <a:gd name="connsiteY2" fmla="*/ 680290 h 702065"/>
                <a:gd name="connsiteX3" fmla="*/ 41767 w 936675"/>
                <a:gd name="connsiteY3" fmla="*/ 359274 h 702065"/>
                <a:gd name="connsiteX4" fmla="*/ 1868 w 936675"/>
                <a:gd name="connsiteY4" fmla="*/ 38115 h 702065"/>
                <a:gd name="connsiteX5" fmla="*/ 38036 w 936675"/>
                <a:gd name="connsiteY5" fmla="*/ 272 h 702065"/>
                <a:gd name="connsiteX6" fmla="*/ 104966 w 936675"/>
                <a:gd name="connsiteY6" fmla="*/ 33 h 702065"/>
                <a:gd name="connsiteX7" fmla="*/ 122045 w 936675"/>
                <a:gd name="connsiteY7" fmla="*/ 16251 h 702065"/>
                <a:gd name="connsiteX8" fmla="*/ 170269 w 936675"/>
                <a:gd name="connsiteY8" fmla="*/ 401135 h 702065"/>
                <a:gd name="connsiteX9" fmla="*/ 172900 w 936675"/>
                <a:gd name="connsiteY9" fmla="*/ 412761 h 702065"/>
                <a:gd name="connsiteX10" fmla="*/ 210265 w 936675"/>
                <a:gd name="connsiteY10" fmla="*/ 439695 h 702065"/>
                <a:gd name="connsiteX11" fmla="*/ 235573 w 936675"/>
                <a:gd name="connsiteY11" fmla="*/ 402618 h 702065"/>
                <a:gd name="connsiteX12" fmla="*/ 195147 w 936675"/>
                <a:gd name="connsiteY12" fmla="*/ 91171 h 702065"/>
                <a:gd name="connsiteX13" fmla="*/ 184813 w 936675"/>
                <a:gd name="connsiteY13" fmla="*/ 13333 h 702065"/>
                <a:gd name="connsiteX14" fmla="*/ 200218 w 936675"/>
                <a:gd name="connsiteY14" fmla="*/ 320 h 702065"/>
                <a:gd name="connsiteX15" fmla="*/ 305421 w 936675"/>
                <a:gd name="connsiteY15" fmla="*/ 320 h 702065"/>
                <a:gd name="connsiteX16" fmla="*/ 915016 w 936675"/>
                <a:gd name="connsiteY16" fmla="*/ 33 h 702065"/>
                <a:gd name="connsiteX17" fmla="*/ 935970 w 936675"/>
                <a:gd name="connsiteY17" fmla="*/ 22423 h 702065"/>
                <a:gd name="connsiteX18" fmla="*/ 883345 w 936675"/>
                <a:gd name="connsiteY18" fmla="*/ 428261 h 702065"/>
                <a:gd name="connsiteX19" fmla="*/ 853540 w 936675"/>
                <a:gd name="connsiteY19" fmla="*/ 673974 h 702065"/>
                <a:gd name="connsiteX20" fmla="*/ 822107 w 936675"/>
                <a:gd name="connsiteY20" fmla="*/ 702057 h 702065"/>
                <a:gd name="connsiteX21" fmla="*/ 468321 w 936675"/>
                <a:gd name="connsiteY21" fmla="*/ 701292 h 70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6675" h="702065">
                  <a:moveTo>
                    <a:pt x="468321" y="701292"/>
                  </a:moveTo>
                  <a:cubicBezTo>
                    <a:pt x="348000" y="701292"/>
                    <a:pt x="227679" y="701005"/>
                    <a:pt x="107358" y="701627"/>
                  </a:cubicBezTo>
                  <a:cubicBezTo>
                    <a:pt x="90852" y="701722"/>
                    <a:pt x="84824" y="698804"/>
                    <a:pt x="82672" y="680290"/>
                  </a:cubicBezTo>
                  <a:cubicBezTo>
                    <a:pt x="70185" y="573173"/>
                    <a:pt x="55402" y="466295"/>
                    <a:pt x="41767" y="359274"/>
                  </a:cubicBezTo>
                  <a:cubicBezTo>
                    <a:pt x="28180" y="252253"/>
                    <a:pt x="14737" y="145184"/>
                    <a:pt x="1868" y="38115"/>
                  </a:cubicBezTo>
                  <a:cubicBezTo>
                    <a:pt x="-2677" y="368"/>
                    <a:pt x="-1768" y="272"/>
                    <a:pt x="38036" y="272"/>
                  </a:cubicBezTo>
                  <a:cubicBezTo>
                    <a:pt x="60330" y="272"/>
                    <a:pt x="82672" y="894"/>
                    <a:pt x="104966" y="33"/>
                  </a:cubicBezTo>
                  <a:cubicBezTo>
                    <a:pt x="117500" y="-445"/>
                    <a:pt x="120562" y="4195"/>
                    <a:pt x="122045" y="16251"/>
                  </a:cubicBezTo>
                  <a:cubicBezTo>
                    <a:pt x="137641" y="144610"/>
                    <a:pt x="154051" y="272873"/>
                    <a:pt x="170269" y="401135"/>
                  </a:cubicBezTo>
                  <a:cubicBezTo>
                    <a:pt x="170748" y="405058"/>
                    <a:pt x="171896" y="408886"/>
                    <a:pt x="172900" y="412761"/>
                  </a:cubicBezTo>
                  <a:cubicBezTo>
                    <a:pt x="178259" y="434050"/>
                    <a:pt x="191367" y="443762"/>
                    <a:pt x="210265" y="439695"/>
                  </a:cubicBezTo>
                  <a:cubicBezTo>
                    <a:pt x="230166" y="435390"/>
                    <a:pt x="237917" y="421324"/>
                    <a:pt x="235573" y="402618"/>
                  </a:cubicBezTo>
                  <a:cubicBezTo>
                    <a:pt x="222464" y="298755"/>
                    <a:pt x="208686" y="194987"/>
                    <a:pt x="195147" y="91171"/>
                  </a:cubicBezTo>
                  <a:cubicBezTo>
                    <a:pt x="191750" y="65193"/>
                    <a:pt x="189023" y="39168"/>
                    <a:pt x="184813" y="13333"/>
                  </a:cubicBezTo>
                  <a:cubicBezTo>
                    <a:pt x="182373" y="-1450"/>
                    <a:pt x="191319" y="320"/>
                    <a:pt x="200218" y="320"/>
                  </a:cubicBezTo>
                  <a:cubicBezTo>
                    <a:pt x="235286" y="368"/>
                    <a:pt x="270353" y="320"/>
                    <a:pt x="305421" y="320"/>
                  </a:cubicBezTo>
                  <a:cubicBezTo>
                    <a:pt x="508603" y="320"/>
                    <a:pt x="711833" y="464"/>
                    <a:pt x="915016" y="33"/>
                  </a:cubicBezTo>
                  <a:cubicBezTo>
                    <a:pt x="932143" y="-15"/>
                    <a:pt x="939032" y="368"/>
                    <a:pt x="935970" y="22423"/>
                  </a:cubicBezTo>
                  <a:cubicBezTo>
                    <a:pt x="917120" y="157527"/>
                    <a:pt x="900472" y="292918"/>
                    <a:pt x="883345" y="428261"/>
                  </a:cubicBezTo>
                  <a:cubicBezTo>
                    <a:pt x="873011" y="510118"/>
                    <a:pt x="862677" y="591974"/>
                    <a:pt x="853540" y="673974"/>
                  </a:cubicBezTo>
                  <a:cubicBezTo>
                    <a:pt x="851243" y="694738"/>
                    <a:pt x="845215" y="702344"/>
                    <a:pt x="822107" y="702057"/>
                  </a:cubicBezTo>
                  <a:cubicBezTo>
                    <a:pt x="704226" y="700479"/>
                    <a:pt x="586250" y="701292"/>
                    <a:pt x="468321" y="701292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F837572-E841-4F65-970F-95AFFC4BD356}"/>
                </a:ext>
              </a:extLst>
            </p:cNvPr>
            <p:cNvSpPr/>
            <p:nvPr/>
          </p:nvSpPr>
          <p:spPr>
            <a:xfrm>
              <a:off x="6473997" y="1545692"/>
              <a:ext cx="699513" cy="511899"/>
            </a:xfrm>
            <a:custGeom>
              <a:avLst/>
              <a:gdLst>
                <a:gd name="connsiteX0" fmla="*/ 408712 w 699513"/>
                <a:gd name="connsiteY0" fmla="*/ 434771 h 511899"/>
                <a:gd name="connsiteX1" fmla="*/ 448181 w 699513"/>
                <a:gd name="connsiteY1" fmla="*/ 473140 h 511899"/>
                <a:gd name="connsiteX2" fmla="*/ 407994 w 699513"/>
                <a:gd name="connsiteY2" fmla="*/ 511891 h 511899"/>
                <a:gd name="connsiteX3" fmla="*/ 370869 w 699513"/>
                <a:gd name="connsiteY3" fmla="*/ 471322 h 511899"/>
                <a:gd name="connsiteX4" fmla="*/ 408712 w 699513"/>
                <a:gd name="connsiteY4" fmla="*/ 434771 h 511899"/>
                <a:gd name="connsiteX5" fmla="*/ 180030 w 699513"/>
                <a:gd name="connsiteY5" fmla="*/ 401139 h 511899"/>
                <a:gd name="connsiteX6" fmla="*/ 216390 w 699513"/>
                <a:gd name="connsiteY6" fmla="*/ 436541 h 511899"/>
                <a:gd name="connsiteX7" fmla="*/ 178930 w 699513"/>
                <a:gd name="connsiteY7" fmla="*/ 473858 h 511899"/>
                <a:gd name="connsiteX8" fmla="*/ 142188 w 699513"/>
                <a:gd name="connsiteY8" fmla="*/ 437929 h 511899"/>
                <a:gd name="connsiteX9" fmla="*/ 180030 w 699513"/>
                <a:gd name="connsiteY9" fmla="*/ 401139 h 511899"/>
                <a:gd name="connsiteX10" fmla="*/ 297577 w 699513"/>
                <a:gd name="connsiteY10" fmla="*/ 282348 h 511899"/>
                <a:gd name="connsiteX11" fmla="*/ 357475 w 699513"/>
                <a:gd name="connsiteY11" fmla="*/ 339614 h 511899"/>
                <a:gd name="connsiteX12" fmla="*/ 299012 w 699513"/>
                <a:gd name="connsiteY12" fmla="*/ 398077 h 511899"/>
                <a:gd name="connsiteX13" fmla="*/ 240359 w 699513"/>
                <a:gd name="connsiteY13" fmla="*/ 339854 h 511899"/>
                <a:gd name="connsiteX14" fmla="*/ 297577 w 699513"/>
                <a:gd name="connsiteY14" fmla="*/ 282348 h 511899"/>
                <a:gd name="connsiteX15" fmla="*/ 47989 w 699513"/>
                <a:gd name="connsiteY15" fmla="*/ 264025 h 511899"/>
                <a:gd name="connsiteX16" fmla="*/ 87075 w 699513"/>
                <a:gd name="connsiteY16" fmla="*/ 303925 h 511899"/>
                <a:gd name="connsiteX17" fmla="*/ 46840 w 699513"/>
                <a:gd name="connsiteY17" fmla="*/ 344829 h 511899"/>
                <a:gd name="connsiteX18" fmla="*/ 7993 w 699513"/>
                <a:gd name="connsiteY18" fmla="*/ 305169 h 511899"/>
                <a:gd name="connsiteX19" fmla="*/ 47989 w 699513"/>
                <a:gd name="connsiteY19" fmla="*/ 264025 h 511899"/>
                <a:gd name="connsiteX20" fmla="*/ 267389 w 699513"/>
                <a:gd name="connsiteY20" fmla="*/ 129830 h 511899"/>
                <a:gd name="connsiteX21" fmla="*/ 312934 w 699513"/>
                <a:gd name="connsiteY21" fmla="*/ 176332 h 511899"/>
                <a:gd name="connsiteX22" fmla="*/ 266050 w 699513"/>
                <a:gd name="connsiteY22" fmla="*/ 223982 h 511899"/>
                <a:gd name="connsiteX23" fmla="*/ 220792 w 699513"/>
                <a:gd name="connsiteY23" fmla="*/ 177767 h 511899"/>
                <a:gd name="connsiteX24" fmla="*/ 267389 w 699513"/>
                <a:gd name="connsiteY24" fmla="*/ 129830 h 511899"/>
                <a:gd name="connsiteX25" fmla="*/ 527502 w 699513"/>
                <a:gd name="connsiteY25" fmla="*/ 125285 h 511899"/>
                <a:gd name="connsiteX26" fmla="*/ 587065 w 699513"/>
                <a:gd name="connsiteY26" fmla="*/ 186044 h 511899"/>
                <a:gd name="connsiteX27" fmla="*/ 525780 w 699513"/>
                <a:gd name="connsiteY27" fmla="*/ 248285 h 511899"/>
                <a:gd name="connsiteX28" fmla="*/ 466648 w 699513"/>
                <a:gd name="connsiteY28" fmla="*/ 187909 h 511899"/>
                <a:gd name="connsiteX29" fmla="*/ 527502 w 699513"/>
                <a:gd name="connsiteY29" fmla="*/ 125285 h 511899"/>
                <a:gd name="connsiteX30" fmla="*/ 48802 w 699513"/>
                <a:gd name="connsiteY30" fmla="*/ 65532 h 511899"/>
                <a:gd name="connsiteX31" fmla="*/ 96452 w 699513"/>
                <a:gd name="connsiteY31" fmla="*/ 114234 h 511899"/>
                <a:gd name="connsiteX32" fmla="*/ 47366 w 699513"/>
                <a:gd name="connsiteY32" fmla="*/ 164133 h 511899"/>
                <a:gd name="connsiteX33" fmla="*/ 4 w 699513"/>
                <a:gd name="connsiteY33" fmla="*/ 115717 h 511899"/>
                <a:gd name="connsiteX34" fmla="*/ 48802 w 699513"/>
                <a:gd name="connsiteY34" fmla="*/ 65532 h 511899"/>
                <a:gd name="connsiteX35" fmla="*/ 665190 w 699513"/>
                <a:gd name="connsiteY35" fmla="*/ 84 h 511899"/>
                <a:gd name="connsiteX36" fmla="*/ 699492 w 699513"/>
                <a:gd name="connsiteY36" fmla="*/ 37927 h 511899"/>
                <a:gd name="connsiteX37" fmla="*/ 658062 w 699513"/>
                <a:gd name="connsiteY37" fmla="*/ 73281 h 511899"/>
                <a:gd name="connsiteX38" fmla="*/ 625147 w 699513"/>
                <a:gd name="connsiteY38" fmla="*/ 34386 h 511899"/>
                <a:gd name="connsiteX39" fmla="*/ 665190 w 699513"/>
                <a:gd name="connsiteY39" fmla="*/ 84 h 51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99513" h="511899">
                  <a:moveTo>
                    <a:pt x="408712" y="434771"/>
                  </a:moveTo>
                  <a:cubicBezTo>
                    <a:pt x="430815" y="434723"/>
                    <a:pt x="448420" y="451850"/>
                    <a:pt x="448181" y="473140"/>
                  </a:cubicBezTo>
                  <a:cubicBezTo>
                    <a:pt x="447942" y="493281"/>
                    <a:pt x="428087" y="512370"/>
                    <a:pt x="407994" y="511891"/>
                  </a:cubicBezTo>
                  <a:cubicBezTo>
                    <a:pt x="386609" y="511365"/>
                    <a:pt x="370247" y="493520"/>
                    <a:pt x="370869" y="471322"/>
                  </a:cubicBezTo>
                  <a:cubicBezTo>
                    <a:pt x="371443" y="449793"/>
                    <a:pt x="386944" y="434819"/>
                    <a:pt x="408712" y="434771"/>
                  </a:cubicBezTo>
                  <a:close/>
                  <a:moveTo>
                    <a:pt x="180030" y="401139"/>
                  </a:moveTo>
                  <a:cubicBezTo>
                    <a:pt x="200602" y="401282"/>
                    <a:pt x="216055" y="416305"/>
                    <a:pt x="216390" y="436541"/>
                  </a:cubicBezTo>
                  <a:cubicBezTo>
                    <a:pt x="216725" y="457018"/>
                    <a:pt x="199502" y="474193"/>
                    <a:pt x="178930" y="473858"/>
                  </a:cubicBezTo>
                  <a:cubicBezTo>
                    <a:pt x="159506" y="473571"/>
                    <a:pt x="142714" y="457161"/>
                    <a:pt x="142188" y="437929"/>
                  </a:cubicBezTo>
                  <a:cubicBezTo>
                    <a:pt x="141614" y="417883"/>
                    <a:pt x="158980" y="400995"/>
                    <a:pt x="180030" y="401139"/>
                  </a:cubicBezTo>
                  <a:close/>
                  <a:moveTo>
                    <a:pt x="297577" y="282348"/>
                  </a:moveTo>
                  <a:cubicBezTo>
                    <a:pt x="330683" y="281966"/>
                    <a:pt x="357091" y="307226"/>
                    <a:pt x="357475" y="339614"/>
                  </a:cubicBezTo>
                  <a:cubicBezTo>
                    <a:pt x="357905" y="372434"/>
                    <a:pt x="332358" y="397981"/>
                    <a:pt x="299012" y="398077"/>
                  </a:cubicBezTo>
                  <a:cubicBezTo>
                    <a:pt x="265284" y="398172"/>
                    <a:pt x="240120" y="373199"/>
                    <a:pt x="240359" y="339854"/>
                  </a:cubicBezTo>
                  <a:cubicBezTo>
                    <a:pt x="240598" y="307656"/>
                    <a:pt x="265428" y="282683"/>
                    <a:pt x="297577" y="282348"/>
                  </a:cubicBezTo>
                  <a:close/>
                  <a:moveTo>
                    <a:pt x="47989" y="264025"/>
                  </a:moveTo>
                  <a:cubicBezTo>
                    <a:pt x="68895" y="264456"/>
                    <a:pt x="86788" y="282731"/>
                    <a:pt x="87075" y="303925"/>
                  </a:cubicBezTo>
                  <a:cubicBezTo>
                    <a:pt x="87410" y="326267"/>
                    <a:pt x="68704" y="345260"/>
                    <a:pt x="46840" y="344829"/>
                  </a:cubicBezTo>
                  <a:cubicBezTo>
                    <a:pt x="25695" y="344398"/>
                    <a:pt x="8280" y="326601"/>
                    <a:pt x="7993" y="305169"/>
                  </a:cubicBezTo>
                  <a:cubicBezTo>
                    <a:pt x="7754" y="283114"/>
                    <a:pt x="26699" y="263594"/>
                    <a:pt x="47989" y="264025"/>
                  </a:cubicBezTo>
                  <a:close/>
                  <a:moveTo>
                    <a:pt x="267389" y="129830"/>
                  </a:moveTo>
                  <a:cubicBezTo>
                    <a:pt x="291740" y="130309"/>
                    <a:pt x="312600" y="151598"/>
                    <a:pt x="312934" y="176332"/>
                  </a:cubicBezTo>
                  <a:cubicBezTo>
                    <a:pt x="313317" y="202358"/>
                    <a:pt x="291501" y="224461"/>
                    <a:pt x="266050" y="223982"/>
                  </a:cubicBezTo>
                  <a:cubicBezTo>
                    <a:pt x="241411" y="223504"/>
                    <a:pt x="221079" y="202741"/>
                    <a:pt x="220792" y="177767"/>
                  </a:cubicBezTo>
                  <a:cubicBezTo>
                    <a:pt x="220505" y="152077"/>
                    <a:pt x="242560" y="129352"/>
                    <a:pt x="267389" y="129830"/>
                  </a:cubicBezTo>
                  <a:close/>
                  <a:moveTo>
                    <a:pt x="527502" y="125285"/>
                  </a:moveTo>
                  <a:cubicBezTo>
                    <a:pt x="559364" y="125907"/>
                    <a:pt x="586586" y="153751"/>
                    <a:pt x="587065" y="186044"/>
                  </a:cubicBezTo>
                  <a:cubicBezTo>
                    <a:pt x="587543" y="220011"/>
                    <a:pt x="559077" y="248955"/>
                    <a:pt x="525780" y="248285"/>
                  </a:cubicBezTo>
                  <a:cubicBezTo>
                    <a:pt x="493630" y="247663"/>
                    <a:pt x="467030" y="220489"/>
                    <a:pt x="466648" y="187909"/>
                  </a:cubicBezTo>
                  <a:cubicBezTo>
                    <a:pt x="466265" y="154325"/>
                    <a:pt x="495113" y="124615"/>
                    <a:pt x="527502" y="125285"/>
                  </a:cubicBezTo>
                  <a:close/>
                  <a:moveTo>
                    <a:pt x="48802" y="65532"/>
                  </a:moveTo>
                  <a:cubicBezTo>
                    <a:pt x="74205" y="66106"/>
                    <a:pt x="96069" y="88352"/>
                    <a:pt x="96452" y="114234"/>
                  </a:cubicBezTo>
                  <a:cubicBezTo>
                    <a:pt x="96834" y="141456"/>
                    <a:pt x="74014" y="164659"/>
                    <a:pt x="47366" y="164133"/>
                  </a:cubicBezTo>
                  <a:cubicBezTo>
                    <a:pt x="21580" y="163606"/>
                    <a:pt x="291" y="141886"/>
                    <a:pt x="4" y="115717"/>
                  </a:cubicBezTo>
                  <a:cubicBezTo>
                    <a:pt x="-331" y="88782"/>
                    <a:pt x="22824" y="65005"/>
                    <a:pt x="48802" y="65532"/>
                  </a:cubicBezTo>
                  <a:close/>
                  <a:moveTo>
                    <a:pt x="665190" y="84"/>
                  </a:moveTo>
                  <a:cubicBezTo>
                    <a:pt x="685283" y="1328"/>
                    <a:pt x="700162" y="17738"/>
                    <a:pt x="699492" y="37927"/>
                  </a:cubicBezTo>
                  <a:cubicBezTo>
                    <a:pt x="698775" y="60029"/>
                    <a:pt x="680882" y="75243"/>
                    <a:pt x="658062" y="73281"/>
                  </a:cubicBezTo>
                  <a:cubicBezTo>
                    <a:pt x="638255" y="71559"/>
                    <a:pt x="624047" y="54767"/>
                    <a:pt x="625147" y="34386"/>
                  </a:cubicBezTo>
                  <a:cubicBezTo>
                    <a:pt x="626295" y="13528"/>
                    <a:pt x="643518" y="-1255"/>
                    <a:pt x="665190" y="84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4BFDD7F-B0CE-42FF-81B7-631B5E60FCF0}"/>
                </a:ext>
              </a:extLst>
            </p:cNvPr>
            <p:cNvSpPr/>
            <p:nvPr/>
          </p:nvSpPr>
          <p:spPr>
            <a:xfrm>
              <a:off x="6484846" y="1552994"/>
              <a:ext cx="680792" cy="495146"/>
            </a:xfrm>
            <a:custGeom>
              <a:avLst/>
              <a:gdLst>
                <a:gd name="connsiteX0" fmla="*/ 398149 w 680792"/>
                <a:gd name="connsiteY0" fmla="*/ 434788 h 495146"/>
                <a:gd name="connsiteX1" fmla="*/ 428194 w 680792"/>
                <a:gd name="connsiteY1" fmla="*/ 466602 h 495146"/>
                <a:gd name="connsiteX2" fmla="*/ 398724 w 680792"/>
                <a:gd name="connsiteY2" fmla="*/ 495116 h 495146"/>
                <a:gd name="connsiteX3" fmla="*/ 367244 w 680792"/>
                <a:gd name="connsiteY3" fmla="*/ 466746 h 495146"/>
                <a:gd name="connsiteX4" fmla="*/ 398149 w 680792"/>
                <a:gd name="connsiteY4" fmla="*/ 434788 h 495146"/>
                <a:gd name="connsiteX5" fmla="*/ 169755 w 680792"/>
                <a:gd name="connsiteY5" fmla="*/ 401347 h 495146"/>
                <a:gd name="connsiteX6" fmla="*/ 197263 w 680792"/>
                <a:gd name="connsiteY6" fmla="*/ 428808 h 495146"/>
                <a:gd name="connsiteX7" fmla="*/ 168702 w 680792"/>
                <a:gd name="connsiteY7" fmla="*/ 457561 h 495146"/>
                <a:gd name="connsiteX8" fmla="*/ 140906 w 680792"/>
                <a:gd name="connsiteY8" fmla="*/ 429238 h 495146"/>
                <a:gd name="connsiteX9" fmla="*/ 169755 w 680792"/>
                <a:gd name="connsiteY9" fmla="*/ 401347 h 495146"/>
                <a:gd name="connsiteX10" fmla="*/ 288354 w 680792"/>
                <a:gd name="connsiteY10" fmla="*/ 283274 h 495146"/>
                <a:gd name="connsiteX11" fmla="*/ 337535 w 680792"/>
                <a:gd name="connsiteY11" fmla="*/ 333125 h 495146"/>
                <a:gd name="connsiteX12" fmla="*/ 288354 w 680792"/>
                <a:gd name="connsiteY12" fmla="*/ 383789 h 495146"/>
                <a:gd name="connsiteX13" fmla="*/ 237067 w 680792"/>
                <a:gd name="connsiteY13" fmla="*/ 331929 h 495146"/>
                <a:gd name="connsiteX14" fmla="*/ 288354 w 680792"/>
                <a:gd name="connsiteY14" fmla="*/ 283274 h 495146"/>
                <a:gd name="connsiteX15" fmla="*/ 36468 w 680792"/>
                <a:gd name="connsiteY15" fmla="*/ 266147 h 495146"/>
                <a:gd name="connsiteX16" fmla="*/ 68570 w 680792"/>
                <a:gd name="connsiteY16" fmla="*/ 297483 h 495146"/>
                <a:gd name="connsiteX17" fmla="*/ 35942 w 680792"/>
                <a:gd name="connsiteY17" fmla="*/ 327958 h 495146"/>
                <a:gd name="connsiteX18" fmla="*/ 6137 w 680792"/>
                <a:gd name="connsiteY18" fmla="*/ 295761 h 495146"/>
                <a:gd name="connsiteX19" fmla="*/ 36468 w 680792"/>
                <a:gd name="connsiteY19" fmla="*/ 266147 h 495146"/>
                <a:gd name="connsiteX20" fmla="*/ 255774 w 680792"/>
                <a:gd name="connsiteY20" fmla="*/ 133483 h 495146"/>
                <a:gd name="connsiteX21" fmla="*/ 293186 w 680792"/>
                <a:gd name="connsiteY21" fmla="*/ 169986 h 495146"/>
                <a:gd name="connsiteX22" fmla="*/ 255200 w 680792"/>
                <a:gd name="connsiteY22" fmla="*/ 205484 h 495146"/>
                <a:gd name="connsiteX23" fmla="*/ 220467 w 680792"/>
                <a:gd name="connsiteY23" fmla="*/ 167976 h 495146"/>
                <a:gd name="connsiteX24" fmla="*/ 255774 w 680792"/>
                <a:gd name="connsiteY24" fmla="*/ 133483 h 495146"/>
                <a:gd name="connsiteX25" fmla="*/ 515696 w 680792"/>
                <a:gd name="connsiteY25" fmla="*/ 132334 h 495146"/>
                <a:gd name="connsiteX26" fmla="*/ 564589 w 680792"/>
                <a:gd name="connsiteY26" fmla="*/ 180032 h 495146"/>
                <a:gd name="connsiteX27" fmla="*/ 514882 w 680792"/>
                <a:gd name="connsiteY27" fmla="*/ 226390 h 495146"/>
                <a:gd name="connsiteX28" fmla="*/ 469529 w 680792"/>
                <a:gd name="connsiteY28" fmla="*/ 177401 h 495146"/>
                <a:gd name="connsiteX29" fmla="*/ 515696 w 680792"/>
                <a:gd name="connsiteY29" fmla="*/ 132334 h 495146"/>
                <a:gd name="connsiteX30" fmla="*/ 37042 w 680792"/>
                <a:gd name="connsiteY30" fmla="*/ 69759 h 495146"/>
                <a:gd name="connsiteX31" fmla="*/ 76225 w 680792"/>
                <a:gd name="connsiteY31" fmla="*/ 107984 h 495146"/>
                <a:gd name="connsiteX32" fmla="*/ 36420 w 680792"/>
                <a:gd name="connsiteY32" fmla="*/ 145157 h 495146"/>
                <a:gd name="connsiteX33" fmla="*/ 61 w 680792"/>
                <a:gd name="connsiteY33" fmla="*/ 105879 h 495146"/>
                <a:gd name="connsiteX34" fmla="*/ 37042 w 680792"/>
                <a:gd name="connsiteY34" fmla="*/ 69759 h 495146"/>
                <a:gd name="connsiteX35" fmla="*/ 651086 w 680792"/>
                <a:gd name="connsiteY35" fmla="*/ 101 h 495146"/>
                <a:gd name="connsiteX36" fmla="*/ 680653 w 680792"/>
                <a:gd name="connsiteY36" fmla="*/ 30815 h 495146"/>
                <a:gd name="connsiteX37" fmla="*/ 650560 w 680792"/>
                <a:gd name="connsiteY37" fmla="*/ 58276 h 495146"/>
                <a:gd name="connsiteX38" fmla="*/ 622956 w 680792"/>
                <a:gd name="connsiteY38" fmla="*/ 29093 h 495146"/>
                <a:gd name="connsiteX39" fmla="*/ 651086 w 680792"/>
                <a:gd name="connsiteY39" fmla="*/ 101 h 49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80792" h="495146">
                  <a:moveTo>
                    <a:pt x="398149" y="434788"/>
                  </a:moveTo>
                  <a:cubicBezTo>
                    <a:pt x="415612" y="436414"/>
                    <a:pt x="427237" y="445935"/>
                    <a:pt x="428194" y="466602"/>
                  </a:cubicBezTo>
                  <a:cubicBezTo>
                    <a:pt x="426759" y="483395"/>
                    <a:pt x="417908" y="494398"/>
                    <a:pt x="398724" y="495116"/>
                  </a:cubicBezTo>
                  <a:cubicBezTo>
                    <a:pt x="379204" y="495833"/>
                    <a:pt x="369732" y="483921"/>
                    <a:pt x="367244" y="466746"/>
                  </a:cubicBezTo>
                  <a:cubicBezTo>
                    <a:pt x="364900" y="450528"/>
                    <a:pt x="381597" y="433257"/>
                    <a:pt x="398149" y="434788"/>
                  </a:cubicBezTo>
                  <a:close/>
                  <a:moveTo>
                    <a:pt x="169755" y="401347"/>
                  </a:moveTo>
                  <a:cubicBezTo>
                    <a:pt x="185590" y="401538"/>
                    <a:pt x="196928" y="412542"/>
                    <a:pt x="197263" y="428808"/>
                  </a:cubicBezTo>
                  <a:cubicBezTo>
                    <a:pt x="197550" y="446222"/>
                    <a:pt x="187408" y="456604"/>
                    <a:pt x="168702" y="457561"/>
                  </a:cubicBezTo>
                  <a:cubicBezTo>
                    <a:pt x="151144" y="456508"/>
                    <a:pt x="140954" y="447610"/>
                    <a:pt x="140906" y="429238"/>
                  </a:cubicBezTo>
                  <a:cubicBezTo>
                    <a:pt x="140858" y="410389"/>
                    <a:pt x="153201" y="401156"/>
                    <a:pt x="169755" y="401347"/>
                  </a:cubicBezTo>
                  <a:close/>
                  <a:moveTo>
                    <a:pt x="288354" y="283274"/>
                  </a:moveTo>
                  <a:cubicBezTo>
                    <a:pt x="316676" y="283418"/>
                    <a:pt x="337582" y="304612"/>
                    <a:pt x="337535" y="333125"/>
                  </a:cubicBezTo>
                  <a:cubicBezTo>
                    <a:pt x="337535" y="360777"/>
                    <a:pt x="315432" y="383550"/>
                    <a:pt x="288354" y="383789"/>
                  </a:cubicBezTo>
                  <a:cubicBezTo>
                    <a:pt x="260845" y="384028"/>
                    <a:pt x="236302" y="359199"/>
                    <a:pt x="237067" y="331929"/>
                  </a:cubicBezTo>
                  <a:cubicBezTo>
                    <a:pt x="237833" y="304659"/>
                    <a:pt x="260558" y="283083"/>
                    <a:pt x="288354" y="283274"/>
                  </a:cubicBezTo>
                  <a:close/>
                  <a:moveTo>
                    <a:pt x="36468" y="266147"/>
                  </a:moveTo>
                  <a:cubicBezTo>
                    <a:pt x="53547" y="265430"/>
                    <a:pt x="68713" y="280691"/>
                    <a:pt x="68570" y="297483"/>
                  </a:cubicBezTo>
                  <a:cubicBezTo>
                    <a:pt x="68474" y="314706"/>
                    <a:pt x="53978" y="328245"/>
                    <a:pt x="35942" y="327958"/>
                  </a:cubicBezTo>
                  <a:cubicBezTo>
                    <a:pt x="17571" y="327671"/>
                    <a:pt x="5180" y="314515"/>
                    <a:pt x="6137" y="295761"/>
                  </a:cubicBezTo>
                  <a:cubicBezTo>
                    <a:pt x="7094" y="276768"/>
                    <a:pt x="17858" y="266913"/>
                    <a:pt x="36468" y="266147"/>
                  </a:cubicBezTo>
                  <a:close/>
                  <a:moveTo>
                    <a:pt x="255774" y="133483"/>
                  </a:moveTo>
                  <a:cubicBezTo>
                    <a:pt x="275676" y="132670"/>
                    <a:pt x="293329" y="150467"/>
                    <a:pt x="293186" y="169986"/>
                  </a:cubicBezTo>
                  <a:cubicBezTo>
                    <a:pt x="293090" y="190079"/>
                    <a:pt x="276154" y="205819"/>
                    <a:pt x="255200" y="205484"/>
                  </a:cubicBezTo>
                  <a:cubicBezTo>
                    <a:pt x="233814" y="205149"/>
                    <a:pt x="219367" y="189792"/>
                    <a:pt x="220467" y="167976"/>
                  </a:cubicBezTo>
                  <a:cubicBezTo>
                    <a:pt x="221615" y="145874"/>
                    <a:pt x="234101" y="134392"/>
                    <a:pt x="255774" y="133483"/>
                  </a:cubicBezTo>
                  <a:close/>
                  <a:moveTo>
                    <a:pt x="515696" y="132334"/>
                  </a:moveTo>
                  <a:cubicBezTo>
                    <a:pt x="541673" y="131282"/>
                    <a:pt x="564781" y="154533"/>
                    <a:pt x="564589" y="180032"/>
                  </a:cubicBezTo>
                  <a:cubicBezTo>
                    <a:pt x="564398" y="206249"/>
                    <a:pt x="542343" y="226821"/>
                    <a:pt x="514882" y="226390"/>
                  </a:cubicBezTo>
                  <a:cubicBezTo>
                    <a:pt x="486943" y="225960"/>
                    <a:pt x="468045" y="205914"/>
                    <a:pt x="469529" y="177401"/>
                  </a:cubicBezTo>
                  <a:cubicBezTo>
                    <a:pt x="471012" y="148505"/>
                    <a:pt x="487325" y="133483"/>
                    <a:pt x="515696" y="132334"/>
                  </a:cubicBezTo>
                  <a:close/>
                  <a:moveTo>
                    <a:pt x="37042" y="69759"/>
                  </a:moveTo>
                  <a:cubicBezTo>
                    <a:pt x="57854" y="68898"/>
                    <a:pt x="76368" y="87508"/>
                    <a:pt x="76225" y="107984"/>
                  </a:cubicBezTo>
                  <a:cubicBezTo>
                    <a:pt x="76129" y="128986"/>
                    <a:pt x="58428" y="145492"/>
                    <a:pt x="36420" y="145157"/>
                  </a:cubicBezTo>
                  <a:cubicBezTo>
                    <a:pt x="14031" y="144774"/>
                    <a:pt x="-1087" y="128747"/>
                    <a:pt x="61" y="105879"/>
                  </a:cubicBezTo>
                  <a:cubicBezTo>
                    <a:pt x="1257" y="82724"/>
                    <a:pt x="14318" y="70716"/>
                    <a:pt x="37042" y="69759"/>
                  </a:cubicBezTo>
                  <a:close/>
                  <a:moveTo>
                    <a:pt x="651086" y="101"/>
                  </a:moveTo>
                  <a:cubicBezTo>
                    <a:pt x="666252" y="-1478"/>
                    <a:pt x="682471" y="15745"/>
                    <a:pt x="680653" y="30815"/>
                  </a:cubicBezTo>
                  <a:cubicBezTo>
                    <a:pt x="678595" y="48038"/>
                    <a:pt x="667592" y="58898"/>
                    <a:pt x="650560" y="58276"/>
                  </a:cubicBezTo>
                  <a:cubicBezTo>
                    <a:pt x="633912" y="57606"/>
                    <a:pt x="622717" y="47703"/>
                    <a:pt x="622956" y="29093"/>
                  </a:cubicBezTo>
                  <a:cubicBezTo>
                    <a:pt x="623195" y="10626"/>
                    <a:pt x="634486" y="1775"/>
                    <a:pt x="651086" y="101"/>
                  </a:cubicBezTo>
                  <a:close/>
                </a:path>
              </a:pathLst>
            </a:custGeom>
            <a:solidFill>
              <a:srgbClr val="FBFBFB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7C71D0D-5C91-4A26-90AA-EB25871CACF4}"/>
              </a:ext>
            </a:extLst>
          </p:cNvPr>
          <p:cNvGrpSpPr/>
          <p:nvPr/>
        </p:nvGrpSpPr>
        <p:grpSpPr>
          <a:xfrm>
            <a:off x="3358208" y="1436913"/>
            <a:ext cx="2325962" cy="3355529"/>
            <a:chOff x="4319603" y="1262897"/>
            <a:chExt cx="3719773" cy="5366298"/>
          </a:xfrm>
        </p:grpSpPr>
        <p:sp>
          <p:nvSpPr>
            <p:cNvPr id="39" name="Graphic 193">
              <a:extLst>
                <a:ext uri="{FF2B5EF4-FFF2-40B4-BE49-F238E27FC236}">
                  <a16:creationId xmlns:a16="http://schemas.microsoft.com/office/drawing/2014/main" id="{E62B9BAF-FBB1-4A7E-8AFE-88E180B47771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16D4D6-587A-4551-A98B-BC4FD092F744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D1DE029-D0B3-458B-BF89-81AEA6606E9D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4A6EAC4-5123-489D-8E75-C8FF822B637D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74078BD-FFA9-4DC4-90D3-ACBCAA150BE6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757DE4D-754C-4658-A07B-227C50DDC452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C12C8DC7-9086-4F5A-ACB3-C1CEB8B7AFDF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0A19B5A-FBB8-4AD5-983B-5520B961B07B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07AE05-84A4-4086-A762-D41B43FC88C4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D2C2F3B-7169-409D-975B-D34E974776A0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D5BCD50-A752-48EC-9C9E-93C44576527D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D9B40BF-7A8F-4BB8-A7F3-A11AD5EC9A4B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D435CD7-B44F-4D9C-AFB8-05DB498C0A48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3F89EAB-C8A7-43B9-8823-D0127A6355C4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0795BF0-C325-40A2-AF55-F35A3039E682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F8A78C6-B0E3-4756-93AE-66C7FFC3FB49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2145755-78D9-48F4-85ED-F18A09D3B796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77A0234-DE2F-4D10-B5A9-4B25BF931651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73897C5-7A1A-4EAA-8E5A-4DB52D98BC36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Chord 87">
              <a:extLst>
                <a:ext uri="{FF2B5EF4-FFF2-40B4-BE49-F238E27FC236}">
                  <a16:creationId xmlns:a16="http://schemas.microsoft.com/office/drawing/2014/main" id="{C6A69FFB-E057-45B7-95F0-D554E51B7AC5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2B1B5FD-4295-491D-846B-5EC39B4A9588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CBC4D20-FE8E-4F47-8E6A-14BDB9DC91F5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5807B6B-3FE0-487E-92ED-D190DF960A9A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4277C8B-07BF-4FD2-B304-168D2D09DB73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9912057-81A1-434E-88B5-AAD3C980EE20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49A8C52-84B3-4215-8CAF-4C3C8CEFECA2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FBDDF78-8FEB-4745-994F-0C36CCDD0916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8148686-D9A3-49DA-ABC8-18F6035E9EDF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3C07329-D569-4B91-AB9C-117770252E41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EED7392-5DDE-4E27-BA96-C51252D93F97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AA0245D-D4D2-467F-8754-3B426547645E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C895451-A135-4F7F-9198-CD5F2BD625B6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0491BDF-024E-4AA6-8392-D40171D9B47E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7E5FB60-63BF-4E98-979D-D9057B791708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2D6975C-1076-487A-967B-7C84E9E9C9C5}"/>
              </a:ext>
            </a:extLst>
          </p:cNvPr>
          <p:cNvGrpSpPr/>
          <p:nvPr/>
        </p:nvGrpSpPr>
        <p:grpSpPr>
          <a:xfrm>
            <a:off x="-278741" y="3429000"/>
            <a:ext cx="4049634" cy="3463015"/>
            <a:chOff x="9673800" y="2338909"/>
            <a:chExt cx="2259871" cy="1932512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84568FE-6DC7-42FE-BEFC-74E55C761A86}"/>
                </a:ext>
              </a:extLst>
            </p:cNvPr>
            <p:cNvGrpSpPr/>
            <p:nvPr/>
          </p:nvGrpSpPr>
          <p:grpSpPr>
            <a:xfrm rot="1587316">
              <a:off x="10645911" y="2338909"/>
              <a:ext cx="984430" cy="1457238"/>
              <a:chOff x="6477000" y="3016250"/>
              <a:chExt cx="1328738" cy="1966913"/>
            </a:xfrm>
          </p:grpSpPr>
          <p:sp>
            <p:nvSpPr>
              <p:cNvPr id="78" name="Freeform 21">
                <a:extLst>
                  <a:ext uri="{FF2B5EF4-FFF2-40B4-BE49-F238E27FC236}">
                    <a16:creationId xmlns:a16="http://schemas.microsoft.com/office/drawing/2014/main" id="{09FE5EE9-8FE1-49B2-914D-1301251C4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7000" y="3162300"/>
                <a:ext cx="1328738" cy="1820863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22">
                <a:extLst>
                  <a:ext uri="{FF2B5EF4-FFF2-40B4-BE49-F238E27FC236}">
                    <a16:creationId xmlns:a16="http://schemas.microsoft.com/office/drawing/2014/main" id="{770A8970-B7EB-4BAF-9BC3-7DEB8D72E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7650" y="3302000"/>
                <a:ext cx="1087438" cy="15049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3">
                <a:extLst>
                  <a:ext uri="{FF2B5EF4-FFF2-40B4-BE49-F238E27FC236}">
                    <a16:creationId xmlns:a16="http://schemas.microsoft.com/office/drawing/2014/main" id="{A860BCAE-B1CB-49FB-AA43-76E81B7A6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300" y="3294062"/>
                <a:ext cx="1101725" cy="1520825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4">
                <a:extLst>
                  <a:ext uri="{FF2B5EF4-FFF2-40B4-BE49-F238E27FC236}">
                    <a16:creationId xmlns:a16="http://schemas.microsoft.com/office/drawing/2014/main" id="{4F339382-F9F0-4F5D-B72B-3C27BFAF3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3609975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25">
                <a:extLst>
                  <a:ext uri="{FF2B5EF4-FFF2-40B4-BE49-F238E27FC236}">
                    <a16:creationId xmlns:a16="http://schemas.microsoft.com/office/drawing/2014/main" id="{FC2AB09B-C08F-465B-9AE5-1198738D77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3609975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6">
                <a:extLst>
                  <a:ext uri="{FF2B5EF4-FFF2-40B4-BE49-F238E27FC236}">
                    <a16:creationId xmlns:a16="http://schemas.microsoft.com/office/drawing/2014/main" id="{CF1310A3-B5BB-4089-909F-50F667A9A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3586163"/>
                <a:ext cx="755650" cy="46038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2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7">
                <a:extLst>
                  <a:ext uri="{FF2B5EF4-FFF2-40B4-BE49-F238E27FC236}">
                    <a16:creationId xmlns:a16="http://schemas.microsoft.com/office/drawing/2014/main" id="{BC38EA6D-63E1-4CD9-9978-BB2DB8A74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3759200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28">
                <a:extLst>
                  <a:ext uri="{FF2B5EF4-FFF2-40B4-BE49-F238E27FC236}">
                    <a16:creationId xmlns:a16="http://schemas.microsoft.com/office/drawing/2014/main" id="{BCB086B3-D923-4D57-A8F0-A63770946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3759200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9">
                <a:extLst>
                  <a:ext uri="{FF2B5EF4-FFF2-40B4-BE49-F238E27FC236}">
                    <a16:creationId xmlns:a16="http://schemas.microsoft.com/office/drawing/2014/main" id="{99E80F61-1B07-4B7F-B6D8-00213DB7E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3736975"/>
                <a:ext cx="884238" cy="44450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10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0">
                <a:extLst>
                  <a:ext uri="{FF2B5EF4-FFF2-40B4-BE49-F238E27FC236}">
                    <a16:creationId xmlns:a16="http://schemas.microsoft.com/office/drawing/2014/main" id="{C08537A7-2CD6-4271-8BBC-0F000FAE9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3913188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31">
                <a:extLst>
                  <a:ext uri="{FF2B5EF4-FFF2-40B4-BE49-F238E27FC236}">
                    <a16:creationId xmlns:a16="http://schemas.microsoft.com/office/drawing/2014/main" id="{6D9CAD92-F2E0-4EE1-97A4-0B4271AD6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3913188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2">
                <a:extLst>
                  <a:ext uri="{FF2B5EF4-FFF2-40B4-BE49-F238E27FC236}">
                    <a16:creationId xmlns:a16="http://schemas.microsoft.com/office/drawing/2014/main" id="{833CCFD2-13B1-46E9-A894-BF78E8C68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3890963"/>
                <a:ext cx="755650" cy="44450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10"/>
                      <a:pt x="201" y="6"/>
                    </a:cubicBezTo>
                    <a:cubicBezTo>
                      <a:pt x="201" y="3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3">
                <a:extLst>
                  <a:ext uri="{FF2B5EF4-FFF2-40B4-BE49-F238E27FC236}">
                    <a16:creationId xmlns:a16="http://schemas.microsoft.com/office/drawing/2014/main" id="{7144A2BD-894B-4641-A272-00DF538A8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4067175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34">
                <a:extLst>
                  <a:ext uri="{FF2B5EF4-FFF2-40B4-BE49-F238E27FC236}">
                    <a16:creationId xmlns:a16="http://schemas.microsoft.com/office/drawing/2014/main" id="{73CB3DB6-899E-4F7A-86D6-A31CB9BCB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4067175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35">
                <a:extLst>
                  <a:ext uri="{FF2B5EF4-FFF2-40B4-BE49-F238E27FC236}">
                    <a16:creationId xmlns:a16="http://schemas.microsoft.com/office/drawing/2014/main" id="{7A050175-8998-4702-87F3-5E3499C0D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4044950"/>
                <a:ext cx="884238" cy="44450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9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6">
                <a:extLst>
                  <a:ext uri="{FF2B5EF4-FFF2-40B4-BE49-F238E27FC236}">
                    <a16:creationId xmlns:a16="http://schemas.microsoft.com/office/drawing/2014/main" id="{14089AA4-E159-4F67-B4C6-18A580DE7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4221163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37">
                <a:extLst>
                  <a:ext uri="{FF2B5EF4-FFF2-40B4-BE49-F238E27FC236}">
                    <a16:creationId xmlns:a16="http://schemas.microsoft.com/office/drawing/2014/main" id="{6F332F5E-756D-4DA2-83E6-DCF96D63CA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4221163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8">
                <a:extLst>
                  <a:ext uri="{FF2B5EF4-FFF2-40B4-BE49-F238E27FC236}">
                    <a16:creationId xmlns:a16="http://schemas.microsoft.com/office/drawing/2014/main" id="{CD5A2250-517E-46F7-8DBB-FAC07296E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4198938"/>
                <a:ext cx="755650" cy="44450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2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9">
                <a:extLst>
                  <a:ext uri="{FF2B5EF4-FFF2-40B4-BE49-F238E27FC236}">
                    <a16:creationId xmlns:a16="http://schemas.microsoft.com/office/drawing/2014/main" id="{DDBA0578-E294-4CEE-BA42-9CD0EC7A2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4525963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40">
                <a:extLst>
                  <a:ext uri="{FF2B5EF4-FFF2-40B4-BE49-F238E27FC236}">
                    <a16:creationId xmlns:a16="http://schemas.microsoft.com/office/drawing/2014/main" id="{EB39B0B8-2B43-41B3-8D22-64E5462E59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4525963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41">
                <a:extLst>
                  <a:ext uri="{FF2B5EF4-FFF2-40B4-BE49-F238E27FC236}">
                    <a16:creationId xmlns:a16="http://schemas.microsoft.com/office/drawing/2014/main" id="{2E03B087-6577-470E-A6EE-ED299DF63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4502150"/>
                <a:ext cx="755650" cy="46038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3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42">
                <a:extLst>
                  <a:ext uri="{FF2B5EF4-FFF2-40B4-BE49-F238E27FC236}">
                    <a16:creationId xmlns:a16="http://schemas.microsoft.com/office/drawing/2014/main" id="{9AA5BEE0-4932-4B8F-B6C6-9F5FDB58A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4371975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43">
                <a:extLst>
                  <a:ext uri="{FF2B5EF4-FFF2-40B4-BE49-F238E27FC236}">
                    <a16:creationId xmlns:a16="http://schemas.microsoft.com/office/drawing/2014/main" id="{6510E53E-A677-49D9-A832-796BAAF7C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4371975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44">
                <a:extLst>
                  <a:ext uri="{FF2B5EF4-FFF2-40B4-BE49-F238E27FC236}">
                    <a16:creationId xmlns:a16="http://schemas.microsoft.com/office/drawing/2014/main" id="{241A5A3C-958C-4010-BDBF-0EB446C0B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4348163"/>
                <a:ext cx="884238" cy="46038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10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45">
                <a:extLst>
                  <a:ext uri="{FF2B5EF4-FFF2-40B4-BE49-F238E27FC236}">
                    <a16:creationId xmlns:a16="http://schemas.microsoft.com/office/drawing/2014/main" id="{9F0EA3A3-713D-44B3-9D69-1FA89790C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8950" y="3200400"/>
                <a:ext cx="604838" cy="184150"/>
              </a:xfrm>
              <a:custGeom>
                <a:avLst/>
                <a:gdLst>
                  <a:gd name="T0" fmla="*/ 161 w 161"/>
                  <a:gd name="T1" fmla="*/ 36 h 49"/>
                  <a:gd name="T2" fmla="*/ 126 w 161"/>
                  <a:gd name="T3" fmla="*/ 0 h 49"/>
                  <a:gd name="T4" fmla="*/ 36 w 161"/>
                  <a:gd name="T5" fmla="*/ 0 h 49"/>
                  <a:gd name="T6" fmla="*/ 0 w 161"/>
                  <a:gd name="T7" fmla="*/ 36 h 49"/>
                  <a:gd name="T8" fmla="*/ 0 w 161"/>
                  <a:gd name="T9" fmla="*/ 36 h 49"/>
                  <a:gd name="T10" fmla="*/ 13 w 161"/>
                  <a:gd name="T11" fmla="*/ 49 h 49"/>
                  <a:gd name="T12" fmla="*/ 148 w 161"/>
                  <a:gd name="T13" fmla="*/ 49 h 49"/>
                  <a:gd name="T14" fmla="*/ 161 w 161"/>
                  <a:gd name="T15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49">
                    <a:moveTo>
                      <a:pt x="161" y="36"/>
                    </a:moveTo>
                    <a:cubicBezTo>
                      <a:pt x="161" y="16"/>
                      <a:pt x="146" y="0"/>
                      <a:pt x="12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3"/>
                      <a:pt x="6" y="49"/>
                      <a:pt x="13" y="49"/>
                    </a:cubicBezTo>
                    <a:cubicBezTo>
                      <a:pt x="148" y="49"/>
                      <a:pt x="148" y="49"/>
                      <a:pt x="148" y="49"/>
                    </a:cubicBezTo>
                    <a:cubicBezTo>
                      <a:pt x="155" y="49"/>
                      <a:pt x="161" y="43"/>
                      <a:pt x="161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46">
                <a:extLst>
                  <a:ext uri="{FF2B5EF4-FFF2-40B4-BE49-F238E27FC236}">
                    <a16:creationId xmlns:a16="http://schemas.microsoft.com/office/drawing/2014/main" id="{E517880E-059D-408F-AB26-F454976DBC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763" y="3016250"/>
                <a:ext cx="304800" cy="303213"/>
              </a:xfrm>
              <a:custGeom>
                <a:avLst/>
                <a:gdLst>
                  <a:gd name="T0" fmla="*/ 41 w 81"/>
                  <a:gd name="T1" fmla="*/ 0 h 81"/>
                  <a:gd name="T2" fmla="*/ 0 w 81"/>
                  <a:gd name="T3" fmla="*/ 40 h 81"/>
                  <a:gd name="T4" fmla="*/ 41 w 81"/>
                  <a:gd name="T5" fmla="*/ 81 h 81"/>
                  <a:gd name="T6" fmla="*/ 81 w 81"/>
                  <a:gd name="T7" fmla="*/ 40 h 81"/>
                  <a:gd name="T8" fmla="*/ 41 w 81"/>
                  <a:gd name="T9" fmla="*/ 0 h 81"/>
                  <a:gd name="T10" fmla="*/ 41 w 81"/>
                  <a:gd name="T11" fmla="*/ 69 h 81"/>
                  <a:gd name="T12" fmla="*/ 12 w 81"/>
                  <a:gd name="T13" fmla="*/ 40 h 81"/>
                  <a:gd name="T14" fmla="*/ 41 w 81"/>
                  <a:gd name="T15" fmla="*/ 12 h 81"/>
                  <a:gd name="T16" fmla="*/ 69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3"/>
                      <a:pt x="18" y="81"/>
                      <a:pt x="41" y="81"/>
                    </a:cubicBezTo>
                    <a:cubicBezTo>
                      <a:pt x="63" y="81"/>
                      <a:pt x="81" y="63"/>
                      <a:pt x="81" y="40"/>
                    </a:cubicBezTo>
                    <a:cubicBezTo>
                      <a:pt x="81" y="18"/>
                      <a:pt x="63" y="0"/>
                      <a:pt x="41" y="0"/>
                    </a:cubicBezTo>
                    <a:close/>
                    <a:moveTo>
                      <a:pt x="41" y="69"/>
                    </a:moveTo>
                    <a:cubicBezTo>
                      <a:pt x="25" y="69"/>
                      <a:pt x="12" y="56"/>
                      <a:pt x="12" y="40"/>
                    </a:cubicBezTo>
                    <a:cubicBezTo>
                      <a:pt x="12" y="24"/>
                      <a:pt x="25" y="12"/>
                      <a:pt x="41" y="12"/>
                    </a:cubicBezTo>
                    <a:cubicBezTo>
                      <a:pt x="56" y="12"/>
                      <a:pt x="69" y="24"/>
                      <a:pt x="69" y="40"/>
                    </a:cubicBezTo>
                    <a:cubicBezTo>
                      <a:pt x="69" y="56"/>
                      <a:pt x="56" y="69"/>
                      <a:pt x="41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EF64ACC-A274-49A3-9A13-0D71BBE3260A}"/>
                </a:ext>
              </a:extLst>
            </p:cNvPr>
            <p:cNvSpPr/>
            <p:nvPr/>
          </p:nvSpPr>
          <p:spPr>
            <a:xfrm rot="578905">
              <a:off x="10865041" y="3448475"/>
              <a:ext cx="694880" cy="177053"/>
            </a:xfrm>
            <a:custGeom>
              <a:avLst/>
              <a:gdLst>
                <a:gd name="connsiteX0" fmla="*/ 58249 w 1098009"/>
                <a:gd name="connsiteY0" fmla="*/ 232663 h 279768"/>
                <a:gd name="connsiteX1" fmla="*/ 125616 w 1098009"/>
                <a:gd name="connsiteY1" fmla="*/ 279768 h 279768"/>
                <a:gd name="connsiteX2" fmla="*/ 0 w 1098009"/>
                <a:gd name="connsiteY2" fmla="*/ 268625 h 279768"/>
                <a:gd name="connsiteX3" fmla="*/ 58249 w 1098009"/>
                <a:gd name="connsiteY3" fmla="*/ 232663 h 279768"/>
                <a:gd name="connsiteX4" fmla="*/ 1066212 w 1098009"/>
                <a:gd name="connsiteY4" fmla="*/ 1186 h 279768"/>
                <a:gd name="connsiteX5" fmla="*/ 1083940 w 1098009"/>
                <a:gd name="connsiteY5" fmla="*/ 11822 h 279768"/>
                <a:gd name="connsiteX6" fmla="*/ 1097110 w 1098009"/>
                <a:gd name="connsiteY6" fmla="*/ 72604 h 279768"/>
                <a:gd name="connsiteX7" fmla="*/ 1087992 w 1098009"/>
                <a:gd name="connsiteY7" fmla="*/ 86280 h 279768"/>
                <a:gd name="connsiteX8" fmla="*/ 348989 w 1098009"/>
                <a:gd name="connsiteY8" fmla="*/ 236208 h 279768"/>
                <a:gd name="connsiteX9" fmla="*/ 317079 w 1098009"/>
                <a:gd name="connsiteY9" fmla="*/ 228104 h 279768"/>
                <a:gd name="connsiteX10" fmla="*/ 248699 w 1098009"/>
                <a:gd name="connsiteY10" fmla="*/ 165296 h 279768"/>
                <a:gd name="connsiteX11" fmla="*/ 1066212 w 1098009"/>
                <a:gd name="connsiteY11" fmla="*/ 1186 h 27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8009" h="279768">
                  <a:moveTo>
                    <a:pt x="58249" y="232663"/>
                  </a:moveTo>
                  <a:cubicBezTo>
                    <a:pt x="82562" y="245832"/>
                    <a:pt x="103836" y="263560"/>
                    <a:pt x="125616" y="279768"/>
                  </a:cubicBezTo>
                  <a:cubicBezTo>
                    <a:pt x="85094" y="276223"/>
                    <a:pt x="44573" y="272677"/>
                    <a:pt x="0" y="268625"/>
                  </a:cubicBezTo>
                  <a:cubicBezTo>
                    <a:pt x="20767" y="255456"/>
                    <a:pt x="39508" y="243806"/>
                    <a:pt x="58249" y="232663"/>
                  </a:cubicBezTo>
                  <a:close/>
                  <a:moveTo>
                    <a:pt x="1066212" y="1186"/>
                  </a:moveTo>
                  <a:cubicBezTo>
                    <a:pt x="1075836" y="-841"/>
                    <a:pt x="1081914" y="-1854"/>
                    <a:pt x="1083940" y="11822"/>
                  </a:cubicBezTo>
                  <a:cubicBezTo>
                    <a:pt x="1086473" y="32083"/>
                    <a:pt x="1091538" y="52850"/>
                    <a:pt x="1097110" y="72604"/>
                  </a:cubicBezTo>
                  <a:cubicBezTo>
                    <a:pt x="1100149" y="83241"/>
                    <a:pt x="1095084" y="84760"/>
                    <a:pt x="1087992" y="86280"/>
                  </a:cubicBezTo>
                  <a:cubicBezTo>
                    <a:pt x="1075836" y="88812"/>
                    <a:pt x="381406" y="229117"/>
                    <a:pt x="348989" y="236208"/>
                  </a:cubicBezTo>
                  <a:cubicBezTo>
                    <a:pt x="336832" y="238740"/>
                    <a:pt x="327208" y="238234"/>
                    <a:pt x="317079" y="228104"/>
                  </a:cubicBezTo>
                  <a:cubicBezTo>
                    <a:pt x="296311" y="206830"/>
                    <a:pt x="273518" y="187583"/>
                    <a:pt x="248699" y="165296"/>
                  </a:cubicBezTo>
                  <a:cubicBezTo>
                    <a:pt x="278583" y="159724"/>
                    <a:pt x="1046458" y="5238"/>
                    <a:pt x="1066212" y="11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CDDA13D-5A40-4E3D-88B6-47DA207E1505}"/>
                </a:ext>
              </a:extLst>
            </p:cNvPr>
            <p:cNvSpPr/>
            <p:nvPr/>
          </p:nvSpPr>
          <p:spPr>
            <a:xfrm rot="578905">
              <a:off x="10277642" y="2778787"/>
              <a:ext cx="1473290" cy="1163026"/>
            </a:xfrm>
            <a:custGeom>
              <a:avLst/>
              <a:gdLst>
                <a:gd name="connsiteX0" fmla="*/ 1352938 w 2328005"/>
                <a:gd name="connsiteY0" fmla="*/ 868370 h 1837744"/>
                <a:gd name="connsiteX1" fmla="*/ 1475452 w 2328005"/>
                <a:gd name="connsiteY1" fmla="*/ 875207 h 1837744"/>
                <a:gd name="connsiteX2" fmla="*/ 1492673 w 2328005"/>
                <a:gd name="connsiteY2" fmla="*/ 879766 h 1837744"/>
                <a:gd name="connsiteX3" fmla="*/ 1564091 w 2328005"/>
                <a:gd name="connsiteY3" fmla="*/ 901040 h 1837744"/>
                <a:gd name="connsiteX4" fmla="*/ 1586885 w 2328005"/>
                <a:gd name="connsiteY4" fmla="*/ 904078 h 1837744"/>
                <a:gd name="connsiteX5" fmla="*/ 1724656 w 2328005"/>
                <a:gd name="connsiteY5" fmla="*/ 886857 h 1837744"/>
                <a:gd name="connsiteX6" fmla="*/ 1822413 w 2328005"/>
                <a:gd name="connsiteY6" fmla="*/ 889389 h 1837744"/>
                <a:gd name="connsiteX7" fmla="*/ 1886234 w 2328005"/>
                <a:gd name="connsiteY7" fmla="*/ 930924 h 1837744"/>
                <a:gd name="connsiteX8" fmla="*/ 1917132 w 2328005"/>
                <a:gd name="connsiteY8" fmla="*/ 951691 h 1837744"/>
                <a:gd name="connsiteX9" fmla="*/ 1962718 w 2328005"/>
                <a:gd name="connsiteY9" fmla="*/ 983601 h 1837744"/>
                <a:gd name="connsiteX10" fmla="*/ 1987537 w 2328005"/>
                <a:gd name="connsiteY10" fmla="*/ 1011459 h 1837744"/>
                <a:gd name="connsiteX11" fmla="*/ 1251066 w 2328005"/>
                <a:gd name="connsiteY11" fmla="*/ 1165945 h 1837744"/>
                <a:gd name="connsiteX12" fmla="*/ 1248027 w 2328005"/>
                <a:gd name="connsiteY12" fmla="*/ 1175569 h 1837744"/>
                <a:gd name="connsiteX13" fmla="*/ 1308302 w 2328005"/>
                <a:gd name="connsiteY13" fmla="*/ 1228753 h 1837744"/>
                <a:gd name="connsiteX14" fmla="*/ 1334134 w 2328005"/>
                <a:gd name="connsiteY14" fmla="*/ 1229260 h 1837744"/>
                <a:gd name="connsiteX15" fmla="*/ 2030591 w 2328005"/>
                <a:gd name="connsiteY15" fmla="*/ 1090982 h 1837744"/>
                <a:gd name="connsiteX16" fmla="*/ 2054903 w 2328005"/>
                <a:gd name="connsiteY16" fmla="*/ 1123398 h 1837744"/>
                <a:gd name="connsiteX17" fmla="*/ 2328005 w 2328005"/>
                <a:gd name="connsiteY17" fmla="*/ 1509212 h 1837744"/>
                <a:gd name="connsiteX18" fmla="*/ 1890846 w 2328005"/>
                <a:gd name="connsiteY18" fmla="*/ 1837539 h 1837744"/>
                <a:gd name="connsiteX19" fmla="*/ 1695475 w 2328005"/>
                <a:gd name="connsiteY19" fmla="*/ 1616268 h 1837744"/>
                <a:gd name="connsiteX20" fmla="*/ 1461234 w 2328005"/>
                <a:gd name="connsiteY20" fmla="*/ 1539142 h 1837744"/>
                <a:gd name="connsiteX21" fmla="*/ 1230805 w 2328005"/>
                <a:gd name="connsiteY21" fmla="*/ 1421228 h 1837744"/>
                <a:gd name="connsiteX22" fmla="*/ 1137607 w 2328005"/>
                <a:gd name="connsiteY22" fmla="*/ 1336641 h 1837744"/>
                <a:gd name="connsiteX23" fmla="*/ 1105190 w 2328005"/>
                <a:gd name="connsiteY23" fmla="*/ 1279912 h 1837744"/>
                <a:gd name="connsiteX24" fmla="*/ 1037823 w 2328005"/>
                <a:gd name="connsiteY24" fmla="*/ 1232806 h 1837744"/>
                <a:gd name="connsiteX25" fmla="*/ 1012498 w 2328005"/>
                <a:gd name="connsiteY25" fmla="*/ 1191271 h 1837744"/>
                <a:gd name="connsiteX26" fmla="*/ 1075812 w 2328005"/>
                <a:gd name="connsiteY26" fmla="*/ 1123398 h 1837744"/>
                <a:gd name="connsiteX27" fmla="*/ 1122917 w 2328005"/>
                <a:gd name="connsiteY27" fmla="*/ 1098073 h 1837744"/>
                <a:gd name="connsiteX28" fmla="*/ 1244988 w 2328005"/>
                <a:gd name="connsiteY28" fmla="*/ 938521 h 1837744"/>
                <a:gd name="connsiteX29" fmla="*/ 1313367 w 2328005"/>
                <a:gd name="connsiteY29" fmla="*/ 884831 h 1837744"/>
                <a:gd name="connsiteX30" fmla="*/ 1352938 w 2328005"/>
                <a:gd name="connsiteY30" fmla="*/ 868370 h 1837744"/>
                <a:gd name="connsiteX31" fmla="*/ 624850 w 2328005"/>
                <a:gd name="connsiteY31" fmla="*/ 11 h 1837744"/>
                <a:gd name="connsiteX32" fmla="*/ 651531 w 2328005"/>
                <a:gd name="connsiteY32" fmla="*/ 10872 h 1837744"/>
                <a:gd name="connsiteX33" fmla="*/ 653875 w 2328005"/>
                <a:gd name="connsiteY33" fmla="*/ 74725 h 1837744"/>
                <a:gd name="connsiteX34" fmla="*/ 608687 w 2328005"/>
                <a:gd name="connsiteY34" fmla="*/ 126552 h 1837744"/>
                <a:gd name="connsiteX35" fmla="*/ 694621 w 2328005"/>
                <a:gd name="connsiteY35" fmla="*/ 93416 h 1837744"/>
                <a:gd name="connsiteX36" fmla="*/ 815750 w 2328005"/>
                <a:gd name="connsiteY36" fmla="*/ 59445 h 1837744"/>
                <a:gd name="connsiteX37" fmla="*/ 866339 w 2328005"/>
                <a:gd name="connsiteY37" fmla="*/ 58118 h 1837744"/>
                <a:gd name="connsiteX38" fmla="*/ 895795 w 2328005"/>
                <a:gd name="connsiteY38" fmla="*/ 135900 h 1837744"/>
                <a:gd name="connsiteX39" fmla="*/ 972751 w 2328005"/>
                <a:gd name="connsiteY39" fmla="*/ 117382 h 1837744"/>
                <a:gd name="connsiteX40" fmla="*/ 1013012 w 2328005"/>
                <a:gd name="connsiteY40" fmla="*/ 117174 h 1837744"/>
                <a:gd name="connsiteX41" fmla="*/ 1045375 w 2328005"/>
                <a:gd name="connsiteY41" fmla="*/ 186008 h 1837744"/>
                <a:gd name="connsiteX42" fmla="*/ 994321 w 2328005"/>
                <a:gd name="connsiteY42" fmla="*/ 234130 h 1837744"/>
                <a:gd name="connsiteX43" fmla="*/ 850090 w 2328005"/>
                <a:gd name="connsiteY43" fmla="*/ 312201 h 1837744"/>
                <a:gd name="connsiteX44" fmla="*/ 675866 w 2328005"/>
                <a:gd name="connsiteY44" fmla="*/ 497120 h 1837744"/>
                <a:gd name="connsiteX45" fmla="*/ 655208 w 2328005"/>
                <a:gd name="connsiteY45" fmla="*/ 525927 h 1837744"/>
                <a:gd name="connsiteX46" fmla="*/ 865231 w 2328005"/>
                <a:gd name="connsiteY46" fmla="*/ 421832 h 1837744"/>
                <a:gd name="connsiteX47" fmla="*/ 1021286 w 2328005"/>
                <a:gd name="connsiteY47" fmla="*/ 302101 h 1837744"/>
                <a:gd name="connsiteX48" fmla="*/ 1077606 w 2328005"/>
                <a:gd name="connsiteY48" fmla="*/ 275304 h 1837744"/>
                <a:gd name="connsiteX49" fmla="*/ 1135640 w 2328005"/>
                <a:gd name="connsiteY49" fmla="*/ 294358 h 1837744"/>
                <a:gd name="connsiteX50" fmla="*/ 1128862 w 2328005"/>
                <a:gd name="connsiteY50" fmla="*/ 347158 h 1837744"/>
                <a:gd name="connsiteX51" fmla="*/ 1028813 w 2328005"/>
                <a:gd name="connsiteY51" fmla="*/ 455910 h 1837744"/>
                <a:gd name="connsiteX52" fmla="*/ 800327 w 2328005"/>
                <a:gd name="connsiteY52" fmla="*/ 657068 h 1837744"/>
                <a:gd name="connsiteX53" fmla="*/ 576118 w 2328005"/>
                <a:gd name="connsiteY53" fmla="*/ 875332 h 1837744"/>
                <a:gd name="connsiteX54" fmla="*/ 571369 w 2328005"/>
                <a:gd name="connsiteY54" fmla="*/ 881954 h 1837744"/>
                <a:gd name="connsiteX55" fmla="*/ 583741 w 2328005"/>
                <a:gd name="connsiteY55" fmla="*/ 877289 h 1837744"/>
                <a:gd name="connsiteX56" fmla="*/ 826112 w 2328005"/>
                <a:gd name="connsiteY56" fmla="*/ 723190 h 1837744"/>
                <a:gd name="connsiteX57" fmla="*/ 977646 w 2328005"/>
                <a:gd name="connsiteY57" fmla="*/ 716038 h 1837744"/>
                <a:gd name="connsiteX58" fmla="*/ 1017891 w 2328005"/>
                <a:gd name="connsiteY58" fmla="*/ 749411 h 1837744"/>
                <a:gd name="connsiteX59" fmla="*/ 1013203 w 2328005"/>
                <a:gd name="connsiteY59" fmla="*/ 774126 h 1837744"/>
                <a:gd name="connsiteX60" fmla="*/ 737147 w 2328005"/>
                <a:gd name="connsiteY60" fmla="*/ 957718 h 1837744"/>
                <a:gd name="connsiteX61" fmla="*/ 480939 w 2328005"/>
                <a:gd name="connsiteY61" fmla="*/ 1089859 h 1837744"/>
                <a:gd name="connsiteX62" fmla="*/ 396830 w 2328005"/>
                <a:gd name="connsiteY62" fmla="*/ 1109264 h 1837744"/>
                <a:gd name="connsiteX63" fmla="*/ 287055 w 2328005"/>
                <a:gd name="connsiteY63" fmla="*/ 1125305 h 1837744"/>
                <a:gd name="connsiteX64" fmla="*/ 261671 w 2328005"/>
                <a:gd name="connsiteY64" fmla="*/ 1123646 h 1837744"/>
                <a:gd name="connsiteX65" fmla="*/ 10194 w 2328005"/>
                <a:gd name="connsiteY65" fmla="*/ 676571 h 1837744"/>
                <a:gd name="connsiteX66" fmla="*/ 0 w 2328005"/>
                <a:gd name="connsiteY66" fmla="*/ 657227 h 1837744"/>
                <a:gd name="connsiteX67" fmla="*/ 241867 w 2328005"/>
                <a:gd name="connsiteY67" fmla="*/ 342324 h 1837744"/>
                <a:gd name="connsiteX68" fmla="*/ 494032 w 2328005"/>
                <a:gd name="connsiteY68" fmla="*/ 66894 h 1837744"/>
                <a:gd name="connsiteX69" fmla="*/ 596077 w 2328005"/>
                <a:gd name="connsiteY69" fmla="*/ 5700 h 1837744"/>
                <a:gd name="connsiteX70" fmla="*/ 624850 w 2328005"/>
                <a:gd name="connsiteY70" fmla="*/ 11 h 18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328005" h="1837744">
                  <a:moveTo>
                    <a:pt x="1352938" y="868370"/>
                  </a:moveTo>
                  <a:cubicBezTo>
                    <a:pt x="1392921" y="857827"/>
                    <a:pt x="1434044" y="863810"/>
                    <a:pt x="1475452" y="875207"/>
                  </a:cubicBezTo>
                  <a:lnTo>
                    <a:pt x="1492673" y="879766"/>
                  </a:lnTo>
                  <a:cubicBezTo>
                    <a:pt x="1517492" y="882805"/>
                    <a:pt x="1541298" y="890909"/>
                    <a:pt x="1564091" y="901040"/>
                  </a:cubicBezTo>
                  <a:cubicBezTo>
                    <a:pt x="1571689" y="904079"/>
                    <a:pt x="1578780" y="905092"/>
                    <a:pt x="1586885" y="904078"/>
                  </a:cubicBezTo>
                  <a:cubicBezTo>
                    <a:pt x="1632470" y="896987"/>
                    <a:pt x="1678563" y="890402"/>
                    <a:pt x="1724656" y="886857"/>
                  </a:cubicBezTo>
                  <a:cubicBezTo>
                    <a:pt x="1757580" y="884324"/>
                    <a:pt x="1789997" y="882805"/>
                    <a:pt x="1822413" y="889389"/>
                  </a:cubicBezTo>
                  <a:cubicBezTo>
                    <a:pt x="1848752" y="894961"/>
                    <a:pt x="1871545" y="907118"/>
                    <a:pt x="1886234" y="930924"/>
                  </a:cubicBezTo>
                  <a:cubicBezTo>
                    <a:pt x="1893325" y="942573"/>
                    <a:pt x="1901936" y="949664"/>
                    <a:pt x="1917132" y="951691"/>
                  </a:cubicBezTo>
                  <a:cubicBezTo>
                    <a:pt x="1936886" y="953717"/>
                    <a:pt x="1950561" y="968912"/>
                    <a:pt x="1962718" y="983601"/>
                  </a:cubicBezTo>
                  <a:cubicBezTo>
                    <a:pt x="1970315" y="993225"/>
                    <a:pt x="1978420" y="1002849"/>
                    <a:pt x="1987537" y="1011459"/>
                  </a:cubicBezTo>
                  <a:cubicBezTo>
                    <a:pt x="1982979" y="1023109"/>
                    <a:pt x="1255624" y="1164426"/>
                    <a:pt x="1251066" y="1165945"/>
                  </a:cubicBezTo>
                  <a:cubicBezTo>
                    <a:pt x="1244988" y="1167466"/>
                    <a:pt x="1241948" y="1171011"/>
                    <a:pt x="1248027" y="1175569"/>
                  </a:cubicBezTo>
                  <a:cubicBezTo>
                    <a:pt x="1268793" y="1192284"/>
                    <a:pt x="1286015" y="1213558"/>
                    <a:pt x="1308302" y="1228753"/>
                  </a:cubicBezTo>
                  <a:cubicBezTo>
                    <a:pt x="1316406" y="1234325"/>
                    <a:pt x="1325524" y="1231286"/>
                    <a:pt x="1334134" y="1229260"/>
                  </a:cubicBezTo>
                  <a:lnTo>
                    <a:pt x="2030591" y="1090982"/>
                  </a:lnTo>
                  <a:cubicBezTo>
                    <a:pt x="2043253" y="1098073"/>
                    <a:pt x="2047812" y="1112255"/>
                    <a:pt x="2054903" y="1123398"/>
                  </a:cubicBezTo>
                  <a:cubicBezTo>
                    <a:pt x="2059462" y="1137074"/>
                    <a:pt x="2267775" y="1373801"/>
                    <a:pt x="2328005" y="1509212"/>
                  </a:cubicBezTo>
                  <a:cubicBezTo>
                    <a:pt x="2203872" y="1632333"/>
                    <a:pt x="2050398" y="1700274"/>
                    <a:pt x="1890846" y="1837539"/>
                  </a:cubicBezTo>
                  <a:cubicBezTo>
                    <a:pt x="1882742" y="1844630"/>
                    <a:pt x="1767078" y="1666001"/>
                    <a:pt x="1695475" y="1616268"/>
                  </a:cubicBezTo>
                  <a:cubicBezTo>
                    <a:pt x="1623873" y="1566536"/>
                    <a:pt x="1538679" y="1571649"/>
                    <a:pt x="1461234" y="1539142"/>
                  </a:cubicBezTo>
                  <a:cubicBezTo>
                    <a:pt x="1383789" y="1506636"/>
                    <a:pt x="1284743" y="1454979"/>
                    <a:pt x="1230805" y="1421228"/>
                  </a:cubicBezTo>
                  <a:cubicBezTo>
                    <a:pt x="1176868" y="1387478"/>
                    <a:pt x="1160400" y="1373616"/>
                    <a:pt x="1137607" y="1336641"/>
                  </a:cubicBezTo>
                  <a:cubicBezTo>
                    <a:pt x="1126463" y="1317899"/>
                    <a:pt x="1116333" y="1298652"/>
                    <a:pt x="1105190" y="1279912"/>
                  </a:cubicBezTo>
                  <a:cubicBezTo>
                    <a:pt x="1079864" y="1268261"/>
                    <a:pt x="1057578" y="1252560"/>
                    <a:pt x="1037823" y="1232806"/>
                  </a:cubicBezTo>
                  <a:cubicBezTo>
                    <a:pt x="1026680" y="1220649"/>
                    <a:pt x="1013511" y="1209506"/>
                    <a:pt x="1012498" y="1191271"/>
                  </a:cubicBezTo>
                  <a:cubicBezTo>
                    <a:pt x="1009965" y="1153789"/>
                    <a:pt x="1037823" y="1122386"/>
                    <a:pt x="1075812" y="1123398"/>
                  </a:cubicBezTo>
                  <a:cubicBezTo>
                    <a:pt x="1098099" y="1123905"/>
                    <a:pt x="1110761" y="1117320"/>
                    <a:pt x="1122917" y="1098073"/>
                  </a:cubicBezTo>
                  <a:cubicBezTo>
                    <a:pt x="1158880" y="1041343"/>
                    <a:pt x="1198388" y="987653"/>
                    <a:pt x="1244988" y="938521"/>
                  </a:cubicBezTo>
                  <a:cubicBezTo>
                    <a:pt x="1265248" y="917248"/>
                    <a:pt x="1287028" y="898000"/>
                    <a:pt x="1313367" y="884831"/>
                  </a:cubicBezTo>
                  <a:cubicBezTo>
                    <a:pt x="1326410" y="877234"/>
                    <a:pt x="1339611" y="871884"/>
                    <a:pt x="1352938" y="868370"/>
                  </a:cubicBezTo>
                  <a:close/>
                  <a:moveTo>
                    <a:pt x="624850" y="11"/>
                  </a:moveTo>
                  <a:cubicBezTo>
                    <a:pt x="634228" y="218"/>
                    <a:pt x="643257" y="3184"/>
                    <a:pt x="651531" y="10872"/>
                  </a:cubicBezTo>
                  <a:cubicBezTo>
                    <a:pt x="663589" y="22026"/>
                    <a:pt x="664048" y="54945"/>
                    <a:pt x="653875" y="74725"/>
                  </a:cubicBezTo>
                  <a:cubicBezTo>
                    <a:pt x="642989" y="95498"/>
                    <a:pt x="626288" y="111096"/>
                    <a:pt x="608687" y="126552"/>
                  </a:cubicBezTo>
                  <a:cubicBezTo>
                    <a:pt x="637221" y="115427"/>
                    <a:pt x="665993" y="103972"/>
                    <a:pt x="694621" y="93416"/>
                  </a:cubicBezTo>
                  <a:cubicBezTo>
                    <a:pt x="734246" y="78712"/>
                    <a:pt x="773914" y="66045"/>
                    <a:pt x="815750" y="59445"/>
                  </a:cubicBezTo>
                  <a:cubicBezTo>
                    <a:pt x="832806" y="56635"/>
                    <a:pt x="849670" y="56192"/>
                    <a:pt x="866339" y="58118"/>
                  </a:cubicBezTo>
                  <a:cubicBezTo>
                    <a:pt x="910235" y="64027"/>
                    <a:pt x="924189" y="99103"/>
                    <a:pt x="895795" y="135900"/>
                  </a:cubicBezTo>
                  <a:cubicBezTo>
                    <a:pt x="922805" y="129699"/>
                    <a:pt x="946979" y="120460"/>
                    <a:pt x="972751" y="117382"/>
                  </a:cubicBezTo>
                  <a:cubicBezTo>
                    <a:pt x="986252" y="116033"/>
                    <a:pt x="999754" y="114685"/>
                    <a:pt x="1013012" y="117174"/>
                  </a:cubicBezTo>
                  <a:cubicBezTo>
                    <a:pt x="1048854" y="123824"/>
                    <a:pt x="1062866" y="153927"/>
                    <a:pt x="1045375" y="186008"/>
                  </a:cubicBezTo>
                  <a:cubicBezTo>
                    <a:pt x="1033446" y="207536"/>
                    <a:pt x="1015183" y="222517"/>
                    <a:pt x="994321" y="234130"/>
                  </a:cubicBezTo>
                  <a:cubicBezTo>
                    <a:pt x="946386" y="260422"/>
                    <a:pt x="897270" y="284866"/>
                    <a:pt x="850090" y="312201"/>
                  </a:cubicBezTo>
                  <a:cubicBezTo>
                    <a:pt x="774506" y="356773"/>
                    <a:pt x="724312" y="426068"/>
                    <a:pt x="675866" y="497120"/>
                  </a:cubicBezTo>
                  <a:cubicBezTo>
                    <a:pt x="670499" y="505304"/>
                    <a:pt x="664231" y="513344"/>
                    <a:pt x="655208" y="525927"/>
                  </a:cubicBezTo>
                  <a:cubicBezTo>
                    <a:pt x="733364" y="498743"/>
                    <a:pt x="803380" y="468229"/>
                    <a:pt x="865231" y="421832"/>
                  </a:cubicBezTo>
                  <a:cubicBezTo>
                    <a:pt x="917691" y="382239"/>
                    <a:pt x="969158" y="341933"/>
                    <a:pt x="1021286" y="302101"/>
                  </a:cubicBezTo>
                  <a:cubicBezTo>
                    <a:pt x="1037888" y="289439"/>
                    <a:pt x="1056332" y="279101"/>
                    <a:pt x="1077606" y="275304"/>
                  </a:cubicBezTo>
                  <a:cubicBezTo>
                    <a:pt x="1100254" y="270989"/>
                    <a:pt x="1121515" y="274202"/>
                    <a:pt x="1135640" y="294358"/>
                  </a:cubicBezTo>
                  <a:cubicBezTo>
                    <a:pt x="1148677" y="313235"/>
                    <a:pt x="1138792" y="331215"/>
                    <a:pt x="1128862" y="347158"/>
                  </a:cubicBezTo>
                  <a:cubicBezTo>
                    <a:pt x="1102874" y="389690"/>
                    <a:pt x="1065772" y="423250"/>
                    <a:pt x="1028813" y="455910"/>
                  </a:cubicBezTo>
                  <a:cubicBezTo>
                    <a:pt x="952903" y="523310"/>
                    <a:pt x="875150" y="588387"/>
                    <a:pt x="800327" y="657068"/>
                  </a:cubicBezTo>
                  <a:cubicBezTo>
                    <a:pt x="723748" y="727499"/>
                    <a:pt x="649105" y="800822"/>
                    <a:pt x="576118" y="875332"/>
                  </a:cubicBezTo>
                  <a:cubicBezTo>
                    <a:pt x="574363" y="877082"/>
                    <a:pt x="573031" y="879636"/>
                    <a:pt x="571369" y="881954"/>
                  </a:cubicBezTo>
                  <a:cubicBezTo>
                    <a:pt x="577380" y="884760"/>
                    <a:pt x="580135" y="880218"/>
                    <a:pt x="583741" y="877289"/>
                  </a:cubicBezTo>
                  <a:cubicBezTo>
                    <a:pt x="661855" y="821496"/>
                    <a:pt x="737608" y="762006"/>
                    <a:pt x="826112" y="723190"/>
                  </a:cubicBezTo>
                  <a:cubicBezTo>
                    <a:pt x="875127" y="701683"/>
                    <a:pt x="925635" y="692779"/>
                    <a:pt x="977646" y="716038"/>
                  </a:cubicBezTo>
                  <a:cubicBezTo>
                    <a:pt x="994351" y="723505"/>
                    <a:pt x="1007402" y="735371"/>
                    <a:pt x="1017891" y="749411"/>
                  </a:cubicBezTo>
                  <a:cubicBezTo>
                    <a:pt x="1024269" y="757996"/>
                    <a:pt x="1027330" y="767711"/>
                    <a:pt x="1013203" y="774126"/>
                  </a:cubicBezTo>
                  <a:cubicBezTo>
                    <a:pt x="910242" y="819120"/>
                    <a:pt x="827071" y="893848"/>
                    <a:pt x="737147" y="957718"/>
                  </a:cubicBezTo>
                  <a:cubicBezTo>
                    <a:pt x="657989" y="1014265"/>
                    <a:pt x="575670" y="1064033"/>
                    <a:pt x="480939" y="1089859"/>
                  </a:cubicBezTo>
                  <a:cubicBezTo>
                    <a:pt x="452792" y="1096249"/>
                    <a:pt x="424977" y="1102874"/>
                    <a:pt x="396830" y="1109264"/>
                  </a:cubicBezTo>
                  <a:cubicBezTo>
                    <a:pt x="360349" y="1114689"/>
                    <a:pt x="323300" y="1120209"/>
                    <a:pt x="287055" y="1125305"/>
                  </a:cubicBezTo>
                  <a:cubicBezTo>
                    <a:pt x="278527" y="1126710"/>
                    <a:pt x="269618" y="1129345"/>
                    <a:pt x="261671" y="1123646"/>
                  </a:cubicBezTo>
                  <a:cubicBezTo>
                    <a:pt x="177876" y="974811"/>
                    <a:pt x="93751" y="825738"/>
                    <a:pt x="10194" y="676571"/>
                  </a:cubicBezTo>
                  <a:cubicBezTo>
                    <a:pt x="7127" y="670360"/>
                    <a:pt x="3398" y="663675"/>
                    <a:pt x="0" y="657227"/>
                  </a:cubicBezTo>
                  <a:cubicBezTo>
                    <a:pt x="79818" y="551515"/>
                    <a:pt x="158074" y="445186"/>
                    <a:pt x="241867" y="342324"/>
                  </a:cubicBezTo>
                  <a:cubicBezTo>
                    <a:pt x="320578" y="245846"/>
                    <a:pt x="397778" y="147282"/>
                    <a:pt x="494032" y="66894"/>
                  </a:cubicBezTo>
                  <a:cubicBezTo>
                    <a:pt x="524537" y="41137"/>
                    <a:pt x="557640" y="18749"/>
                    <a:pt x="596077" y="5700"/>
                  </a:cubicBezTo>
                  <a:cubicBezTo>
                    <a:pt x="605745" y="2355"/>
                    <a:pt x="615472" y="-196"/>
                    <a:pt x="624850" y="1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41B9F68-E06E-4AEB-9EDF-5AB1442F0F99}"/>
                </a:ext>
              </a:extLst>
            </p:cNvPr>
            <p:cNvSpPr/>
            <p:nvPr/>
          </p:nvSpPr>
          <p:spPr>
            <a:xfrm rot="21479217" flipH="1">
              <a:off x="11296490" y="3734334"/>
              <a:ext cx="637181" cy="537087"/>
            </a:xfrm>
            <a:custGeom>
              <a:avLst/>
              <a:gdLst>
                <a:gd name="connsiteX0" fmla="*/ 447868 w 1006835"/>
                <a:gd name="connsiteY0" fmla="*/ 72 h 848673"/>
                <a:gd name="connsiteX1" fmla="*/ 431875 w 1006835"/>
                <a:gd name="connsiteY1" fmla="*/ 14129 h 848673"/>
                <a:gd name="connsiteX2" fmla="*/ 357313 w 1006835"/>
                <a:gd name="connsiteY2" fmla="*/ 158774 h 848673"/>
                <a:gd name="connsiteX3" fmla="*/ 216335 w 1006835"/>
                <a:gd name="connsiteY3" fmla="*/ 429727 h 848673"/>
                <a:gd name="connsiteX4" fmla="*/ 58246 w 1006835"/>
                <a:gd name="connsiteY4" fmla="*/ 736943 h 848673"/>
                <a:gd name="connsiteX5" fmla="*/ 0 w 1006835"/>
                <a:gd name="connsiteY5" fmla="*/ 848673 h 848673"/>
                <a:gd name="connsiteX6" fmla="*/ 746679 w 1006835"/>
                <a:gd name="connsiteY6" fmla="*/ 822428 h 848673"/>
                <a:gd name="connsiteX7" fmla="*/ 818137 w 1006835"/>
                <a:gd name="connsiteY7" fmla="*/ 670937 h 848673"/>
                <a:gd name="connsiteX8" fmla="*/ 1002304 w 1006835"/>
                <a:gd name="connsiteY8" fmla="*/ 282230 h 848673"/>
                <a:gd name="connsiteX9" fmla="*/ 993340 w 1006835"/>
                <a:gd name="connsiteY9" fmla="*/ 255339 h 848673"/>
                <a:gd name="connsiteX10" fmla="*/ 474251 w 1006835"/>
                <a:gd name="connsiteY10" fmla="*/ 9240 h 848673"/>
                <a:gd name="connsiteX11" fmla="*/ 447868 w 1006835"/>
                <a:gd name="connsiteY11" fmla="*/ 72 h 84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6835" h="848673">
                  <a:moveTo>
                    <a:pt x="447868" y="72"/>
                  </a:moveTo>
                  <a:cubicBezTo>
                    <a:pt x="442470" y="683"/>
                    <a:pt x="438803" y="5165"/>
                    <a:pt x="431875" y="14129"/>
                  </a:cubicBezTo>
                  <a:cubicBezTo>
                    <a:pt x="407836" y="62616"/>
                    <a:pt x="382575" y="110695"/>
                    <a:pt x="357313" y="158774"/>
                  </a:cubicBezTo>
                  <a:cubicBezTo>
                    <a:pt x="310050" y="248820"/>
                    <a:pt x="261970" y="338866"/>
                    <a:pt x="216335" y="429727"/>
                  </a:cubicBezTo>
                  <a:cubicBezTo>
                    <a:pt x="164590" y="532812"/>
                    <a:pt x="108362" y="633043"/>
                    <a:pt x="58246" y="736943"/>
                  </a:cubicBezTo>
                  <a:lnTo>
                    <a:pt x="0" y="848673"/>
                  </a:lnTo>
                  <a:lnTo>
                    <a:pt x="746679" y="822428"/>
                  </a:lnTo>
                  <a:lnTo>
                    <a:pt x="818137" y="670937"/>
                  </a:lnTo>
                  <a:cubicBezTo>
                    <a:pt x="879254" y="541368"/>
                    <a:pt x="940372" y="411799"/>
                    <a:pt x="1002304" y="282230"/>
                  </a:cubicBezTo>
                  <a:cubicBezTo>
                    <a:pt x="1009231" y="268377"/>
                    <a:pt x="1009638" y="260636"/>
                    <a:pt x="993340" y="255339"/>
                  </a:cubicBezTo>
                  <a:lnTo>
                    <a:pt x="474251" y="9240"/>
                  </a:lnTo>
                  <a:cubicBezTo>
                    <a:pt x="460397" y="2721"/>
                    <a:pt x="453267" y="-539"/>
                    <a:pt x="447868" y="7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0277077-D9AF-48D5-A0F3-AF17188C427F}"/>
                </a:ext>
              </a:extLst>
            </p:cNvPr>
            <p:cNvSpPr/>
            <p:nvPr/>
          </p:nvSpPr>
          <p:spPr>
            <a:xfrm rot="2749336">
              <a:off x="9765256" y="2960289"/>
              <a:ext cx="600320" cy="783232"/>
            </a:xfrm>
            <a:custGeom>
              <a:avLst/>
              <a:gdLst>
                <a:gd name="connsiteX0" fmla="*/ 447868 w 1006835"/>
                <a:gd name="connsiteY0" fmla="*/ 72 h 848673"/>
                <a:gd name="connsiteX1" fmla="*/ 431875 w 1006835"/>
                <a:gd name="connsiteY1" fmla="*/ 14129 h 848673"/>
                <a:gd name="connsiteX2" fmla="*/ 357313 w 1006835"/>
                <a:gd name="connsiteY2" fmla="*/ 158774 h 848673"/>
                <a:gd name="connsiteX3" fmla="*/ 216335 w 1006835"/>
                <a:gd name="connsiteY3" fmla="*/ 429727 h 848673"/>
                <a:gd name="connsiteX4" fmla="*/ 58246 w 1006835"/>
                <a:gd name="connsiteY4" fmla="*/ 736943 h 848673"/>
                <a:gd name="connsiteX5" fmla="*/ 0 w 1006835"/>
                <a:gd name="connsiteY5" fmla="*/ 848673 h 848673"/>
                <a:gd name="connsiteX6" fmla="*/ 746679 w 1006835"/>
                <a:gd name="connsiteY6" fmla="*/ 822428 h 848673"/>
                <a:gd name="connsiteX7" fmla="*/ 818137 w 1006835"/>
                <a:gd name="connsiteY7" fmla="*/ 670937 h 848673"/>
                <a:gd name="connsiteX8" fmla="*/ 1002304 w 1006835"/>
                <a:gd name="connsiteY8" fmla="*/ 282230 h 848673"/>
                <a:gd name="connsiteX9" fmla="*/ 993340 w 1006835"/>
                <a:gd name="connsiteY9" fmla="*/ 255339 h 848673"/>
                <a:gd name="connsiteX10" fmla="*/ 474251 w 1006835"/>
                <a:gd name="connsiteY10" fmla="*/ 9240 h 848673"/>
                <a:gd name="connsiteX11" fmla="*/ 447868 w 1006835"/>
                <a:gd name="connsiteY11" fmla="*/ 72 h 848673"/>
                <a:gd name="connsiteX0" fmla="*/ 389622 w 948589"/>
                <a:gd name="connsiteY0" fmla="*/ 72 h 822428"/>
                <a:gd name="connsiteX1" fmla="*/ 373629 w 948589"/>
                <a:gd name="connsiteY1" fmla="*/ 14129 h 822428"/>
                <a:gd name="connsiteX2" fmla="*/ 299067 w 948589"/>
                <a:gd name="connsiteY2" fmla="*/ 158774 h 822428"/>
                <a:gd name="connsiteX3" fmla="*/ 158089 w 948589"/>
                <a:gd name="connsiteY3" fmla="*/ 429727 h 822428"/>
                <a:gd name="connsiteX4" fmla="*/ 0 w 948589"/>
                <a:gd name="connsiteY4" fmla="*/ 736943 h 822428"/>
                <a:gd name="connsiteX5" fmla="*/ 688433 w 948589"/>
                <a:gd name="connsiteY5" fmla="*/ 822428 h 822428"/>
                <a:gd name="connsiteX6" fmla="*/ 759891 w 948589"/>
                <a:gd name="connsiteY6" fmla="*/ 670937 h 822428"/>
                <a:gd name="connsiteX7" fmla="*/ 944058 w 948589"/>
                <a:gd name="connsiteY7" fmla="*/ 282230 h 822428"/>
                <a:gd name="connsiteX8" fmla="*/ 935094 w 948589"/>
                <a:gd name="connsiteY8" fmla="*/ 255339 h 822428"/>
                <a:gd name="connsiteX9" fmla="*/ 416005 w 948589"/>
                <a:gd name="connsiteY9" fmla="*/ 9240 h 822428"/>
                <a:gd name="connsiteX10" fmla="*/ 389622 w 948589"/>
                <a:gd name="connsiteY10" fmla="*/ 72 h 822428"/>
                <a:gd name="connsiteX0" fmla="*/ 389622 w 948589"/>
                <a:gd name="connsiteY0" fmla="*/ 72 h 1237617"/>
                <a:gd name="connsiteX1" fmla="*/ 373629 w 948589"/>
                <a:gd name="connsiteY1" fmla="*/ 14129 h 1237617"/>
                <a:gd name="connsiteX2" fmla="*/ 299067 w 948589"/>
                <a:gd name="connsiteY2" fmla="*/ 158774 h 1237617"/>
                <a:gd name="connsiteX3" fmla="*/ 158089 w 948589"/>
                <a:gd name="connsiteY3" fmla="*/ 429727 h 1237617"/>
                <a:gd name="connsiteX4" fmla="*/ 0 w 948589"/>
                <a:gd name="connsiteY4" fmla="*/ 736943 h 1237617"/>
                <a:gd name="connsiteX5" fmla="*/ 495135 w 948589"/>
                <a:gd name="connsiteY5" fmla="*/ 1237617 h 1237617"/>
                <a:gd name="connsiteX6" fmla="*/ 759891 w 948589"/>
                <a:gd name="connsiteY6" fmla="*/ 670937 h 1237617"/>
                <a:gd name="connsiteX7" fmla="*/ 944058 w 948589"/>
                <a:gd name="connsiteY7" fmla="*/ 282230 h 1237617"/>
                <a:gd name="connsiteX8" fmla="*/ 935094 w 948589"/>
                <a:gd name="connsiteY8" fmla="*/ 255339 h 1237617"/>
                <a:gd name="connsiteX9" fmla="*/ 416005 w 948589"/>
                <a:gd name="connsiteY9" fmla="*/ 9240 h 1237617"/>
                <a:gd name="connsiteX10" fmla="*/ 389622 w 948589"/>
                <a:gd name="connsiteY10" fmla="*/ 72 h 123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8589" h="1237617">
                  <a:moveTo>
                    <a:pt x="389622" y="72"/>
                  </a:moveTo>
                  <a:cubicBezTo>
                    <a:pt x="384224" y="683"/>
                    <a:pt x="380557" y="5165"/>
                    <a:pt x="373629" y="14129"/>
                  </a:cubicBezTo>
                  <a:cubicBezTo>
                    <a:pt x="349590" y="62616"/>
                    <a:pt x="324329" y="110695"/>
                    <a:pt x="299067" y="158774"/>
                  </a:cubicBezTo>
                  <a:cubicBezTo>
                    <a:pt x="251804" y="248820"/>
                    <a:pt x="203724" y="338866"/>
                    <a:pt x="158089" y="429727"/>
                  </a:cubicBezTo>
                  <a:cubicBezTo>
                    <a:pt x="106344" y="532812"/>
                    <a:pt x="50116" y="633043"/>
                    <a:pt x="0" y="736943"/>
                  </a:cubicBezTo>
                  <a:lnTo>
                    <a:pt x="495135" y="1237617"/>
                  </a:lnTo>
                  <a:lnTo>
                    <a:pt x="759891" y="670937"/>
                  </a:lnTo>
                  <a:lnTo>
                    <a:pt x="944058" y="282230"/>
                  </a:lnTo>
                  <a:cubicBezTo>
                    <a:pt x="950985" y="268377"/>
                    <a:pt x="951392" y="260636"/>
                    <a:pt x="935094" y="255339"/>
                  </a:cubicBezTo>
                  <a:lnTo>
                    <a:pt x="416005" y="9240"/>
                  </a:lnTo>
                  <a:cubicBezTo>
                    <a:pt x="402151" y="2721"/>
                    <a:pt x="395021" y="-539"/>
                    <a:pt x="389622" y="7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48D6A296-4E99-4BBA-B244-D4D874C647A7}"/>
              </a:ext>
            </a:extLst>
          </p:cNvPr>
          <p:cNvSpPr txBox="1"/>
          <p:nvPr/>
        </p:nvSpPr>
        <p:spPr>
          <a:xfrm>
            <a:off x="10094474" y="3114678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5062C73-AAAF-46E0-91B8-FA38798A9938}"/>
              </a:ext>
            </a:extLst>
          </p:cNvPr>
          <p:cNvGrpSpPr/>
          <p:nvPr/>
        </p:nvGrpSpPr>
        <p:grpSpPr>
          <a:xfrm>
            <a:off x="8788061" y="3066236"/>
            <a:ext cx="1377983" cy="927880"/>
            <a:chOff x="323529" y="1876742"/>
            <a:chExt cx="2664296" cy="927880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52E3EFD-C2BD-4FA1-9259-D07EAA40BC93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C35948F-EA9C-4E62-8CF7-F35110214F84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45DE373F-A0A3-4D5D-B8B1-58263701646A}"/>
              </a:ext>
            </a:extLst>
          </p:cNvPr>
          <p:cNvSpPr txBox="1"/>
          <p:nvPr/>
        </p:nvSpPr>
        <p:spPr>
          <a:xfrm>
            <a:off x="6121121" y="3114678"/>
            <a:ext cx="264408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30EA3D4-0FC4-4B35-B11E-84B225E7D58D}"/>
              </a:ext>
            </a:extLst>
          </p:cNvPr>
          <p:cNvGrpSpPr/>
          <p:nvPr/>
        </p:nvGrpSpPr>
        <p:grpSpPr>
          <a:xfrm>
            <a:off x="5859713" y="4429998"/>
            <a:ext cx="3907853" cy="646331"/>
            <a:chOff x="857631" y="4562456"/>
            <a:chExt cx="3907853" cy="646331"/>
          </a:xfrm>
        </p:grpSpPr>
        <p:sp>
          <p:nvSpPr>
            <p:cNvPr id="120" name="Round Same Side Corner Rectangle 20">
              <a:extLst>
                <a:ext uri="{FF2B5EF4-FFF2-40B4-BE49-F238E27FC236}">
                  <a16:creationId xmlns:a16="http://schemas.microsoft.com/office/drawing/2014/main" id="{FB667539-4C45-40A1-8CBC-FD5D055B9147}"/>
                </a:ext>
              </a:extLst>
            </p:cNvPr>
            <p:cNvSpPr/>
            <p:nvPr/>
          </p:nvSpPr>
          <p:spPr>
            <a:xfrm rot="10800000">
              <a:off x="857631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1" name="Round Same Side Corner Rectangle 20">
              <a:extLst>
                <a:ext uri="{FF2B5EF4-FFF2-40B4-BE49-F238E27FC236}">
                  <a16:creationId xmlns:a16="http://schemas.microsoft.com/office/drawing/2014/main" id="{C03EFD7E-2C9C-4E19-BF17-CFB708B9FCBD}"/>
                </a:ext>
              </a:extLst>
            </p:cNvPr>
            <p:cNvSpPr/>
            <p:nvPr/>
          </p:nvSpPr>
          <p:spPr>
            <a:xfrm rot="10800000">
              <a:off x="1258172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2" name="Round Same Side Corner Rectangle 20">
              <a:extLst>
                <a:ext uri="{FF2B5EF4-FFF2-40B4-BE49-F238E27FC236}">
                  <a16:creationId xmlns:a16="http://schemas.microsoft.com/office/drawing/2014/main" id="{982A0F8C-689B-4C58-9AA9-53EAB1B69899}"/>
                </a:ext>
              </a:extLst>
            </p:cNvPr>
            <p:cNvSpPr/>
            <p:nvPr/>
          </p:nvSpPr>
          <p:spPr>
            <a:xfrm rot="10800000">
              <a:off x="1658713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3" name="Round Same Side Corner Rectangle 20">
              <a:extLst>
                <a:ext uri="{FF2B5EF4-FFF2-40B4-BE49-F238E27FC236}">
                  <a16:creationId xmlns:a16="http://schemas.microsoft.com/office/drawing/2014/main" id="{4337AB51-A736-45DB-A729-8704C951F250}"/>
                </a:ext>
              </a:extLst>
            </p:cNvPr>
            <p:cNvSpPr/>
            <p:nvPr/>
          </p:nvSpPr>
          <p:spPr>
            <a:xfrm rot="10800000">
              <a:off x="2059254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4" name="Round Same Side Corner Rectangle 20">
              <a:extLst>
                <a:ext uri="{FF2B5EF4-FFF2-40B4-BE49-F238E27FC236}">
                  <a16:creationId xmlns:a16="http://schemas.microsoft.com/office/drawing/2014/main" id="{538E9794-284A-444B-BAFE-9577A672CB0C}"/>
                </a:ext>
              </a:extLst>
            </p:cNvPr>
            <p:cNvSpPr/>
            <p:nvPr/>
          </p:nvSpPr>
          <p:spPr>
            <a:xfrm rot="10800000">
              <a:off x="2459795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5" name="Round Same Side Corner Rectangle 20">
              <a:extLst>
                <a:ext uri="{FF2B5EF4-FFF2-40B4-BE49-F238E27FC236}">
                  <a16:creationId xmlns:a16="http://schemas.microsoft.com/office/drawing/2014/main" id="{CDD77C5E-99F0-4CC6-8669-846C647D9F3B}"/>
                </a:ext>
              </a:extLst>
            </p:cNvPr>
            <p:cNvSpPr/>
            <p:nvPr/>
          </p:nvSpPr>
          <p:spPr>
            <a:xfrm rot="10800000">
              <a:off x="2860336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6" name="Round Same Side Corner Rectangle 20">
              <a:extLst>
                <a:ext uri="{FF2B5EF4-FFF2-40B4-BE49-F238E27FC236}">
                  <a16:creationId xmlns:a16="http://schemas.microsoft.com/office/drawing/2014/main" id="{59A13429-0760-4774-A389-404204A560FF}"/>
                </a:ext>
              </a:extLst>
            </p:cNvPr>
            <p:cNvSpPr/>
            <p:nvPr/>
          </p:nvSpPr>
          <p:spPr>
            <a:xfrm rot="10800000">
              <a:off x="326087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7" name="Round Same Side Corner Rectangle 20">
              <a:extLst>
                <a:ext uri="{FF2B5EF4-FFF2-40B4-BE49-F238E27FC236}">
                  <a16:creationId xmlns:a16="http://schemas.microsoft.com/office/drawing/2014/main" id="{4FC17AED-1FC7-418F-848F-E7FEB03235C0}"/>
                </a:ext>
              </a:extLst>
            </p:cNvPr>
            <p:cNvSpPr/>
            <p:nvPr/>
          </p:nvSpPr>
          <p:spPr>
            <a:xfrm rot="10800000">
              <a:off x="3661418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8" name="Round Same Side Corner Rectangle 20">
              <a:extLst>
                <a:ext uri="{FF2B5EF4-FFF2-40B4-BE49-F238E27FC236}">
                  <a16:creationId xmlns:a16="http://schemas.microsoft.com/office/drawing/2014/main" id="{30BF0C10-7E99-403B-9778-AE9EB39EDE2C}"/>
                </a:ext>
              </a:extLst>
            </p:cNvPr>
            <p:cNvSpPr/>
            <p:nvPr/>
          </p:nvSpPr>
          <p:spPr>
            <a:xfrm rot="10800000">
              <a:off x="4061959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9" name="Round Same Side Corner Rectangle 20">
              <a:extLst>
                <a:ext uri="{FF2B5EF4-FFF2-40B4-BE49-F238E27FC236}">
                  <a16:creationId xmlns:a16="http://schemas.microsoft.com/office/drawing/2014/main" id="{E9ACBA8E-FF9E-484E-B243-9CC1F044F0BE}"/>
                </a:ext>
              </a:extLst>
            </p:cNvPr>
            <p:cNvSpPr/>
            <p:nvPr/>
          </p:nvSpPr>
          <p:spPr>
            <a:xfrm rot="10800000">
              <a:off x="446249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06BB2D7-FDC8-4C78-A061-D32A71550818}"/>
              </a:ext>
            </a:extLst>
          </p:cNvPr>
          <p:cNvGrpSpPr/>
          <p:nvPr/>
        </p:nvGrpSpPr>
        <p:grpSpPr>
          <a:xfrm>
            <a:off x="9909155" y="4373793"/>
            <a:ext cx="1761331" cy="758741"/>
            <a:chOff x="203895" y="3409836"/>
            <a:chExt cx="1761331" cy="758741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4E81489-9452-4186-851A-BF7AF6112769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5623E0D-3A55-4646-BFAB-59D7CD56CE03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7FB7859-E9F4-4FE1-A33D-E651E1130B05}"/>
              </a:ext>
            </a:extLst>
          </p:cNvPr>
          <p:cNvGrpSpPr/>
          <p:nvPr/>
        </p:nvGrpSpPr>
        <p:grpSpPr>
          <a:xfrm>
            <a:off x="5859713" y="5602170"/>
            <a:ext cx="3907853" cy="646331"/>
            <a:chOff x="857631" y="4562456"/>
            <a:chExt cx="3907853" cy="646331"/>
          </a:xfrm>
        </p:grpSpPr>
        <p:sp>
          <p:nvSpPr>
            <p:cNvPr id="134" name="Round Same Side Corner Rectangle 20">
              <a:extLst>
                <a:ext uri="{FF2B5EF4-FFF2-40B4-BE49-F238E27FC236}">
                  <a16:creationId xmlns:a16="http://schemas.microsoft.com/office/drawing/2014/main" id="{7128D8D2-6130-4C4D-B3B5-422DD0E1ED76}"/>
                </a:ext>
              </a:extLst>
            </p:cNvPr>
            <p:cNvSpPr/>
            <p:nvPr/>
          </p:nvSpPr>
          <p:spPr>
            <a:xfrm rot="10800000">
              <a:off x="857631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5" name="Round Same Side Corner Rectangle 20">
              <a:extLst>
                <a:ext uri="{FF2B5EF4-FFF2-40B4-BE49-F238E27FC236}">
                  <a16:creationId xmlns:a16="http://schemas.microsoft.com/office/drawing/2014/main" id="{CF0D4EB1-FFDF-4D9A-B6B5-7B0CC9DE1393}"/>
                </a:ext>
              </a:extLst>
            </p:cNvPr>
            <p:cNvSpPr/>
            <p:nvPr/>
          </p:nvSpPr>
          <p:spPr>
            <a:xfrm rot="10800000">
              <a:off x="1258172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6" name="Round Same Side Corner Rectangle 20">
              <a:extLst>
                <a:ext uri="{FF2B5EF4-FFF2-40B4-BE49-F238E27FC236}">
                  <a16:creationId xmlns:a16="http://schemas.microsoft.com/office/drawing/2014/main" id="{C17057DE-42E4-4C54-8932-CF122FA6F906}"/>
                </a:ext>
              </a:extLst>
            </p:cNvPr>
            <p:cNvSpPr/>
            <p:nvPr/>
          </p:nvSpPr>
          <p:spPr>
            <a:xfrm rot="10800000">
              <a:off x="1658713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7" name="Round Same Side Corner Rectangle 20">
              <a:extLst>
                <a:ext uri="{FF2B5EF4-FFF2-40B4-BE49-F238E27FC236}">
                  <a16:creationId xmlns:a16="http://schemas.microsoft.com/office/drawing/2014/main" id="{02196D32-D65A-4312-A0FC-7D2C5C5B4806}"/>
                </a:ext>
              </a:extLst>
            </p:cNvPr>
            <p:cNvSpPr/>
            <p:nvPr/>
          </p:nvSpPr>
          <p:spPr>
            <a:xfrm rot="10800000">
              <a:off x="2059254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8" name="Round Same Side Corner Rectangle 20">
              <a:extLst>
                <a:ext uri="{FF2B5EF4-FFF2-40B4-BE49-F238E27FC236}">
                  <a16:creationId xmlns:a16="http://schemas.microsoft.com/office/drawing/2014/main" id="{838F2C77-3B04-41AB-B7DE-69501BAE9CEA}"/>
                </a:ext>
              </a:extLst>
            </p:cNvPr>
            <p:cNvSpPr/>
            <p:nvPr/>
          </p:nvSpPr>
          <p:spPr>
            <a:xfrm rot="10800000">
              <a:off x="2459795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9" name="Round Same Side Corner Rectangle 20">
              <a:extLst>
                <a:ext uri="{FF2B5EF4-FFF2-40B4-BE49-F238E27FC236}">
                  <a16:creationId xmlns:a16="http://schemas.microsoft.com/office/drawing/2014/main" id="{348349FF-FEF0-4BE9-ACF0-BE731B890894}"/>
                </a:ext>
              </a:extLst>
            </p:cNvPr>
            <p:cNvSpPr/>
            <p:nvPr/>
          </p:nvSpPr>
          <p:spPr>
            <a:xfrm rot="10800000">
              <a:off x="2860336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0" name="Round Same Side Corner Rectangle 20">
              <a:extLst>
                <a:ext uri="{FF2B5EF4-FFF2-40B4-BE49-F238E27FC236}">
                  <a16:creationId xmlns:a16="http://schemas.microsoft.com/office/drawing/2014/main" id="{907BFB41-1A4F-4117-A084-0769CD875D46}"/>
                </a:ext>
              </a:extLst>
            </p:cNvPr>
            <p:cNvSpPr/>
            <p:nvPr/>
          </p:nvSpPr>
          <p:spPr>
            <a:xfrm rot="10800000">
              <a:off x="326087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1" name="Round Same Side Corner Rectangle 20">
              <a:extLst>
                <a:ext uri="{FF2B5EF4-FFF2-40B4-BE49-F238E27FC236}">
                  <a16:creationId xmlns:a16="http://schemas.microsoft.com/office/drawing/2014/main" id="{5AB76E2E-7A39-4D07-8DD1-793A94D0E3EE}"/>
                </a:ext>
              </a:extLst>
            </p:cNvPr>
            <p:cNvSpPr/>
            <p:nvPr/>
          </p:nvSpPr>
          <p:spPr>
            <a:xfrm rot="10800000">
              <a:off x="3661418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2" name="Round Same Side Corner Rectangle 20">
              <a:extLst>
                <a:ext uri="{FF2B5EF4-FFF2-40B4-BE49-F238E27FC236}">
                  <a16:creationId xmlns:a16="http://schemas.microsoft.com/office/drawing/2014/main" id="{B0B4A76D-7B2E-4833-A4DE-3744AD0513B7}"/>
                </a:ext>
              </a:extLst>
            </p:cNvPr>
            <p:cNvSpPr/>
            <p:nvPr/>
          </p:nvSpPr>
          <p:spPr>
            <a:xfrm rot="10800000">
              <a:off x="4061959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3" name="Round Same Side Corner Rectangle 20">
              <a:extLst>
                <a:ext uri="{FF2B5EF4-FFF2-40B4-BE49-F238E27FC236}">
                  <a16:creationId xmlns:a16="http://schemas.microsoft.com/office/drawing/2014/main" id="{BD7A8847-1FDF-45A7-AB2B-A474C7C0C597}"/>
                </a:ext>
              </a:extLst>
            </p:cNvPr>
            <p:cNvSpPr/>
            <p:nvPr/>
          </p:nvSpPr>
          <p:spPr>
            <a:xfrm rot="10800000">
              <a:off x="446249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44A2CCDF-569B-4DE2-8323-0FB72FC56E04}"/>
              </a:ext>
            </a:extLst>
          </p:cNvPr>
          <p:cNvGrpSpPr/>
          <p:nvPr/>
        </p:nvGrpSpPr>
        <p:grpSpPr>
          <a:xfrm>
            <a:off x="9909155" y="5522158"/>
            <a:ext cx="1761331" cy="758741"/>
            <a:chOff x="203895" y="3409836"/>
            <a:chExt cx="1761331" cy="758741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C54EC3F-7D4A-4C6E-A325-1B381CD6ED92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CC26A8BF-1D28-45C8-8E79-F405765AE1F8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B2872CC8-4252-45A8-9786-2244052306EA}"/>
              </a:ext>
            </a:extLst>
          </p:cNvPr>
          <p:cNvSpPr txBox="1"/>
          <p:nvPr/>
        </p:nvSpPr>
        <p:spPr>
          <a:xfrm>
            <a:off x="746544" y="1359212"/>
            <a:ext cx="245896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cs typeface="Arial" pitchFamily="34" charset="0"/>
              </a:rPr>
              <a:t>L</a:t>
            </a:r>
            <a:r>
              <a:rPr lang="en-US" altLang="ko-KR" sz="2000" dirty="0">
                <a:cs typeface="Arial" pitchFamily="34" charset="0"/>
              </a:rPr>
              <a:t>OREM IPSUM</a:t>
            </a:r>
          </a:p>
          <a:p>
            <a:r>
              <a:rPr lang="en-US" altLang="ko-KR" sz="2000" dirty="0">
                <a:cs typeface="Arial" pitchFamily="34" charset="0"/>
              </a:rPr>
              <a:t>DOLOR SIT AMET, </a:t>
            </a:r>
            <a:endParaRPr lang="ko-KR" alt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E89BAE4-73B7-48B5-AAEE-9331F13E80BF}"/>
              </a:ext>
            </a:extLst>
          </p:cNvPr>
          <p:cNvSpPr/>
          <p:nvPr/>
        </p:nvSpPr>
        <p:spPr>
          <a:xfrm rot="10800000">
            <a:off x="8068534" y="1"/>
            <a:ext cx="1883109" cy="959489"/>
          </a:xfrm>
          <a:custGeom>
            <a:avLst/>
            <a:gdLst>
              <a:gd name="connsiteX0" fmla="*/ 1871764 w 1883109"/>
              <a:gd name="connsiteY0" fmla="*/ 959489 h 959489"/>
              <a:gd name="connsiteX1" fmla="*/ 0 w 1883109"/>
              <a:gd name="connsiteY1" fmla="*/ 959489 h 959489"/>
              <a:gd name="connsiteX2" fmla="*/ 362294 w 1883109"/>
              <a:gd name="connsiteY2" fmla="*/ 384656 h 959489"/>
              <a:gd name="connsiteX3" fmla="*/ 1033784 w 1883109"/>
              <a:gd name="connsiteY3" fmla="*/ 417 h 959489"/>
              <a:gd name="connsiteX4" fmla="*/ 1498454 w 1883109"/>
              <a:gd name="connsiteY4" fmla="*/ 126977 h 959489"/>
              <a:gd name="connsiteX5" fmla="*/ 1872337 w 1883109"/>
              <a:gd name="connsiteY5" fmla="*/ 957346 h 95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3109" h="959489">
                <a:moveTo>
                  <a:pt x="1871764" y="959489"/>
                </a:moveTo>
                <a:lnTo>
                  <a:pt x="0" y="959489"/>
                </a:lnTo>
                <a:lnTo>
                  <a:pt x="362294" y="384656"/>
                </a:lnTo>
                <a:cubicBezTo>
                  <a:pt x="513910" y="144095"/>
                  <a:pt x="769468" y="8819"/>
                  <a:pt x="1033784" y="417"/>
                </a:cubicBezTo>
                <a:cubicBezTo>
                  <a:pt x="1192374" y="-4625"/>
                  <a:pt x="1354117" y="36007"/>
                  <a:pt x="1498454" y="126977"/>
                </a:cubicBezTo>
                <a:cubicBezTo>
                  <a:pt x="1787127" y="308917"/>
                  <a:pt x="1924189" y="640532"/>
                  <a:pt x="1872337" y="957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40CE27B-2E0F-4A2A-8D94-CB008C686A90}"/>
              </a:ext>
            </a:extLst>
          </p:cNvPr>
          <p:cNvSpPr/>
          <p:nvPr/>
        </p:nvSpPr>
        <p:spPr>
          <a:xfrm rot="10800000">
            <a:off x="11321187" y="816601"/>
            <a:ext cx="871461" cy="2444371"/>
          </a:xfrm>
          <a:custGeom>
            <a:avLst/>
            <a:gdLst>
              <a:gd name="connsiteX0" fmla="*/ 0 w 871461"/>
              <a:gd name="connsiteY0" fmla="*/ 2444371 h 2444371"/>
              <a:gd name="connsiteX1" fmla="*/ 0 w 871461"/>
              <a:gd name="connsiteY1" fmla="*/ 2452 h 2444371"/>
              <a:gd name="connsiteX2" fmla="*/ 22136 w 871461"/>
              <a:gd name="connsiteY2" fmla="*/ 417 h 2444371"/>
              <a:gd name="connsiteX3" fmla="*/ 486806 w 871461"/>
              <a:gd name="connsiteY3" fmla="*/ 126977 h 2444371"/>
              <a:gd name="connsiteX4" fmla="*/ 744485 w 871461"/>
              <a:gd name="connsiteY4" fmla="*/ 1263136 h 244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461" h="2444371">
                <a:moveTo>
                  <a:pt x="0" y="2444371"/>
                </a:moveTo>
                <a:lnTo>
                  <a:pt x="0" y="2452"/>
                </a:lnTo>
                <a:lnTo>
                  <a:pt x="22136" y="417"/>
                </a:lnTo>
                <a:cubicBezTo>
                  <a:pt x="180726" y="-4625"/>
                  <a:pt x="342469" y="36007"/>
                  <a:pt x="486806" y="126977"/>
                </a:cubicBezTo>
                <a:cubicBezTo>
                  <a:pt x="871703" y="369563"/>
                  <a:pt x="987070" y="878239"/>
                  <a:pt x="744485" y="12631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A91835F-FDF0-4349-B5DB-D3D717FDD32C}"/>
              </a:ext>
            </a:extLst>
          </p:cNvPr>
          <p:cNvSpPr/>
          <p:nvPr/>
        </p:nvSpPr>
        <p:spPr>
          <a:xfrm>
            <a:off x="6034736" y="5917560"/>
            <a:ext cx="1883272" cy="959747"/>
          </a:xfrm>
          <a:custGeom>
            <a:avLst/>
            <a:gdLst>
              <a:gd name="connsiteX0" fmla="*/ 1033946 w 1883272"/>
              <a:gd name="connsiteY0" fmla="*/ 417 h 959747"/>
              <a:gd name="connsiteX1" fmla="*/ 1498616 w 1883272"/>
              <a:gd name="connsiteY1" fmla="*/ 126977 h 959747"/>
              <a:gd name="connsiteX2" fmla="*/ 1872500 w 1883272"/>
              <a:gd name="connsiteY2" fmla="*/ 957347 h 959747"/>
              <a:gd name="connsiteX3" fmla="*/ 1871984 w 1883272"/>
              <a:gd name="connsiteY3" fmla="*/ 959747 h 959747"/>
              <a:gd name="connsiteX4" fmla="*/ 0 w 1883272"/>
              <a:gd name="connsiteY4" fmla="*/ 959747 h 959747"/>
              <a:gd name="connsiteX5" fmla="*/ 362456 w 1883272"/>
              <a:gd name="connsiteY5" fmla="*/ 384656 h 959747"/>
              <a:gd name="connsiteX6" fmla="*/ 1033946 w 1883272"/>
              <a:gd name="connsiteY6" fmla="*/ 417 h 95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3272" h="959747">
                <a:moveTo>
                  <a:pt x="1033946" y="417"/>
                </a:moveTo>
                <a:cubicBezTo>
                  <a:pt x="1192536" y="-4625"/>
                  <a:pt x="1354279" y="36007"/>
                  <a:pt x="1498616" y="126977"/>
                </a:cubicBezTo>
                <a:cubicBezTo>
                  <a:pt x="1787289" y="308917"/>
                  <a:pt x="1924351" y="640532"/>
                  <a:pt x="1872500" y="957347"/>
                </a:cubicBezTo>
                <a:lnTo>
                  <a:pt x="1871984" y="959747"/>
                </a:lnTo>
                <a:lnTo>
                  <a:pt x="0" y="959747"/>
                </a:lnTo>
                <a:lnTo>
                  <a:pt x="362456" y="384656"/>
                </a:lnTo>
                <a:cubicBezTo>
                  <a:pt x="514072" y="144095"/>
                  <a:pt x="769630" y="8819"/>
                  <a:pt x="1033946" y="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F9905F-B13B-454E-9592-2C3193C4F316}"/>
              </a:ext>
            </a:extLst>
          </p:cNvPr>
          <p:cNvSpPr txBox="1"/>
          <p:nvPr/>
        </p:nvSpPr>
        <p:spPr>
          <a:xfrm>
            <a:off x="757795" y="431847"/>
            <a:ext cx="474476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i="1" dirty="0">
                <a:cs typeface="Arial" pitchFamily="34" charset="0"/>
              </a:rPr>
              <a:t>AWESOME</a:t>
            </a:r>
          </a:p>
          <a:p>
            <a:r>
              <a:rPr lang="en-GB" altLang="ko-KR" sz="5400" b="1" i="1" dirty="0">
                <a:cs typeface="Arial" pitchFamily="34" charset="0"/>
              </a:rPr>
              <a:t>S</a:t>
            </a:r>
            <a:r>
              <a:rPr lang="en-US" altLang="ko-KR" sz="5400" b="1" i="1" dirty="0">
                <a:cs typeface="Arial" pitchFamily="34" charset="0"/>
              </a:rPr>
              <a:t>LIDE</a:t>
            </a:r>
            <a:endParaRPr lang="ko-KR" altLang="en-US" sz="5400" b="1" i="1" dirty="0"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B1E1A9-3372-499B-B90F-77AC4BB73112}"/>
              </a:ext>
            </a:extLst>
          </p:cNvPr>
          <p:cNvGrpSpPr/>
          <p:nvPr/>
        </p:nvGrpSpPr>
        <p:grpSpPr>
          <a:xfrm>
            <a:off x="1419448" y="3744891"/>
            <a:ext cx="3190181" cy="1191709"/>
            <a:chOff x="1074364" y="4288236"/>
            <a:chExt cx="3190181" cy="119170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27CEC9-D87B-41C1-A28E-2A2245BACF96}"/>
                </a:ext>
              </a:extLst>
            </p:cNvPr>
            <p:cNvSpPr txBox="1"/>
            <p:nvPr/>
          </p:nvSpPr>
          <p:spPr>
            <a:xfrm>
              <a:off x="1074364" y="5049058"/>
              <a:ext cx="297084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100" i="1" dirty="0">
                  <a:cs typeface="Arial" pitchFamily="34" charset="0"/>
                </a:rPr>
                <a:t>L</a:t>
              </a:r>
              <a:r>
                <a:rPr lang="en-US" altLang="ko-KR" sz="1100" i="1" dirty="0"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100" i="1" dirty="0">
                  <a:cs typeface="Arial" pitchFamily="34" charset="0"/>
                </a:rPr>
                <a:t>CU USU AGAM INTEGRE IMPEDIT.</a:t>
              </a:r>
              <a:endParaRPr lang="ko-KR" altLang="en-US" sz="1100" i="1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24B751-CC97-4D09-BBCF-9D10027B1BD9}"/>
                </a:ext>
              </a:extLst>
            </p:cNvPr>
            <p:cNvSpPr txBox="1"/>
            <p:nvPr/>
          </p:nvSpPr>
          <p:spPr>
            <a:xfrm>
              <a:off x="1293703" y="4288236"/>
              <a:ext cx="29708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i="1" dirty="0">
                  <a:solidFill>
                    <a:schemeClr val="accent2"/>
                  </a:solidFill>
                  <a:cs typeface="Arial" pitchFamily="34" charset="0"/>
                </a:rPr>
                <a:t>L</a:t>
              </a:r>
              <a:r>
                <a:rPr lang="en-US" altLang="ko-KR" sz="2400" i="1" dirty="0">
                  <a:solidFill>
                    <a:schemeClr val="accent2"/>
                  </a:solidFill>
                  <a:cs typeface="Arial" pitchFamily="34" charset="0"/>
                </a:rPr>
                <a:t>OREM IPSUM</a:t>
              </a:r>
            </a:p>
            <a:p>
              <a:r>
                <a:rPr lang="en-US" altLang="ko-KR" sz="2400" i="1" dirty="0">
                  <a:solidFill>
                    <a:schemeClr val="accent2"/>
                  </a:solidFill>
                  <a:cs typeface="Arial" pitchFamily="34" charset="0"/>
                </a:rPr>
                <a:t>DOLOR SIT AMET</a:t>
              </a:r>
              <a:endParaRPr lang="ko-KR" altLang="en-US" sz="2400" i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081BBC-07B7-4977-B85F-9A783129D5BE}"/>
              </a:ext>
            </a:extLst>
          </p:cNvPr>
          <p:cNvGrpSpPr/>
          <p:nvPr/>
        </p:nvGrpSpPr>
        <p:grpSpPr>
          <a:xfrm>
            <a:off x="2331886" y="2362925"/>
            <a:ext cx="3190181" cy="1191709"/>
            <a:chOff x="2331886" y="2362925"/>
            <a:chExt cx="3190181" cy="119170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28454E-717A-47F4-A4AE-BB518E138F84}"/>
                </a:ext>
              </a:extLst>
            </p:cNvPr>
            <p:cNvSpPr txBox="1"/>
            <p:nvPr/>
          </p:nvSpPr>
          <p:spPr>
            <a:xfrm>
              <a:off x="2331886" y="3123747"/>
              <a:ext cx="297084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100" i="1" dirty="0">
                  <a:cs typeface="Arial" pitchFamily="34" charset="0"/>
                </a:rPr>
                <a:t>L</a:t>
              </a:r>
              <a:r>
                <a:rPr lang="en-US" altLang="ko-KR" sz="1100" i="1" dirty="0"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100" i="1" dirty="0">
                  <a:cs typeface="Arial" pitchFamily="34" charset="0"/>
                </a:rPr>
                <a:t>CU USU AGAM INTEGRE IMPEDIT.</a:t>
              </a:r>
              <a:endParaRPr lang="ko-KR" altLang="en-US" sz="1100" i="1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F360F8-1CC9-4F42-86A6-05EA41B4CAF7}"/>
                </a:ext>
              </a:extLst>
            </p:cNvPr>
            <p:cNvSpPr txBox="1"/>
            <p:nvPr/>
          </p:nvSpPr>
          <p:spPr>
            <a:xfrm>
              <a:off x="2551225" y="2362925"/>
              <a:ext cx="29708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i="1" dirty="0">
                  <a:solidFill>
                    <a:schemeClr val="accent1"/>
                  </a:solidFill>
                  <a:cs typeface="Arial" pitchFamily="34" charset="0"/>
                </a:rPr>
                <a:t>L</a:t>
              </a:r>
              <a:r>
                <a:rPr lang="en-US" altLang="ko-KR" sz="2400" i="1" dirty="0">
                  <a:solidFill>
                    <a:schemeClr val="accent1"/>
                  </a:solidFill>
                  <a:cs typeface="Arial" pitchFamily="34" charset="0"/>
                </a:rPr>
                <a:t>OREM IPSUM</a:t>
              </a:r>
            </a:p>
            <a:p>
              <a:r>
                <a:rPr lang="en-US" altLang="ko-KR" sz="2400" i="1" dirty="0">
                  <a:solidFill>
                    <a:schemeClr val="accent1"/>
                  </a:solidFill>
                  <a:cs typeface="Arial" pitchFamily="34" charset="0"/>
                </a:rPr>
                <a:t>DOLOR SIT AMET</a:t>
              </a:r>
              <a:endParaRPr lang="ko-KR" altLang="en-US" sz="2400" i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924BAB-7A3B-4CB5-AAAF-94BA643AE145}"/>
              </a:ext>
            </a:extLst>
          </p:cNvPr>
          <p:cNvGrpSpPr/>
          <p:nvPr/>
        </p:nvGrpSpPr>
        <p:grpSpPr>
          <a:xfrm>
            <a:off x="507010" y="5126858"/>
            <a:ext cx="3190181" cy="1191709"/>
            <a:chOff x="1074364" y="4288236"/>
            <a:chExt cx="3190181" cy="119170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B77A0-C84F-409D-B11E-F9D16AC760B8}"/>
                </a:ext>
              </a:extLst>
            </p:cNvPr>
            <p:cNvSpPr txBox="1"/>
            <p:nvPr/>
          </p:nvSpPr>
          <p:spPr>
            <a:xfrm>
              <a:off x="1074364" y="5049058"/>
              <a:ext cx="297084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100" i="1" dirty="0">
                  <a:cs typeface="Arial" pitchFamily="34" charset="0"/>
                </a:rPr>
                <a:t>L</a:t>
              </a:r>
              <a:r>
                <a:rPr lang="en-US" altLang="ko-KR" sz="1100" i="1" dirty="0"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100" i="1" dirty="0">
                  <a:cs typeface="Arial" pitchFamily="34" charset="0"/>
                </a:rPr>
                <a:t>CU USU AGAM INTEGRE IMPEDIT.</a:t>
              </a:r>
              <a:endParaRPr lang="ko-KR" altLang="en-US" sz="1100" i="1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0D79A9-C0A5-45D8-AFF6-051A0F06E581}"/>
                </a:ext>
              </a:extLst>
            </p:cNvPr>
            <p:cNvSpPr txBox="1"/>
            <p:nvPr/>
          </p:nvSpPr>
          <p:spPr>
            <a:xfrm>
              <a:off x="1293703" y="4288236"/>
              <a:ext cx="29708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i="1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sz="2400" i="1" dirty="0">
                  <a:solidFill>
                    <a:schemeClr val="accent3"/>
                  </a:solidFill>
                  <a:cs typeface="Arial" pitchFamily="34" charset="0"/>
                </a:rPr>
                <a:t>OREM IPSUM</a:t>
              </a:r>
            </a:p>
            <a:p>
              <a:r>
                <a:rPr lang="en-US" altLang="ko-KR" sz="2400" i="1" dirty="0">
                  <a:solidFill>
                    <a:schemeClr val="accent3"/>
                  </a:solidFill>
                  <a:cs typeface="Arial" pitchFamily="34" charset="0"/>
                </a:rPr>
                <a:t>DOLOR SIT AMET</a:t>
              </a:r>
              <a:endParaRPr lang="ko-KR" altLang="en-US" sz="2400" i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FF39A4-22AD-4AE5-87AD-080D5EA17E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B2443D9-D7C1-4C93-885C-5EDB298055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F604A8F-0698-45A6-8CFD-3FE985946C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8B2EE3-5591-4EB2-96B6-0A9EBDE8275B}"/>
              </a:ext>
            </a:extLst>
          </p:cNvPr>
          <p:cNvGrpSpPr/>
          <p:nvPr/>
        </p:nvGrpSpPr>
        <p:grpSpPr>
          <a:xfrm>
            <a:off x="636674" y="1330541"/>
            <a:ext cx="2526925" cy="5527459"/>
            <a:chOff x="726001" y="-195550"/>
            <a:chExt cx="2067860" cy="4523289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153F7E8-BC96-4532-AA1F-B2F106DE90AC}"/>
                </a:ext>
              </a:extLst>
            </p:cNvPr>
            <p:cNvSpPr/>
            <p:nvPr/>
          </p:nvSpPr>
          <p:spPr>
            <a:xfrm>
              <a:off x="726001" y="962197"/>
              <a:ext cx="2053475" cy="3365542"/>
            </a:xfrm>
            <a:custGeom>
              <a:avLst/>
              <a:gdLst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77511 w 2053475"/>
                <a:gd name="connsiteY22" fmla="*/ 782596 h 3365542"/>
                <a:gd name="connsiteX23" fmla="*/ 873529 w 2053475"/>
                <a:gd name="connsiteY23" fmla="*/ 783950 h 3365542"/>
                <a:gd name="connsiteX24" fmla="*/ 844971 w 2053475"/>
                <a:gd name="connsiteY24" fmla="*/ 804254 h 3365542"/>
                <a:gd name="connsiteX25" fmla="*/ 877511 w 2053475"/>
                <a:gd name="connsiteY25" fmla="*/ 782596 h 3365542"/>
                <a:gd name="connsiteX26" fmla="*/ 907039 w 2053475"/>
                <a:gd name="connsiteY26" fmla="*/ 772559 h 3365542"/>
                <a:gd name="connsiteX27" fmla="*/ 1031177 w 2053475"/>
                <a:gd name="connsiteY27" fmla="*/ 722376 h 3365542"/>
                <a:gd name="connsiteX28" fmla="*/ 1097889 w 2053475"/>
                <a:gd name="connsiteY28" fmla="*/ 652713 h 3365542"/>
                <a:gd name="connsiteX29" fmla="*/ 1109430 w 2053475"/>
                <a:gd name="connsiteY29" fmla="*/ 628237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77511 w 2053475"/>
                <a:gd name="connsiteY22" fmla="*/ 782596 h 3365542"/>
                <a:gd name="connsiteX23" fmla="*/ 873529 w 2053475"/>
                <a:gd name="connsiteY23" fmla="*/ 783950 h 3365542"/>
                <a:gd name="connsiteX24" fmla="*/ 844971 w 2053475"/>
                <a:gd name="connsiteY24" fmla="*/ 804254 h 3365542"/>
                <a:gd name="connsiteX25" fmla="*/ 877511 w 2053475"/>
                <a:gd name="connsiteY25" fmla="*/ 782596 h 3365542"/>
                <a:gd name="connsiteX26" fmla="*/ 907039 w 2053475"/>
                <a:gd name="connsiteY26" fmla="*/ 772559 h 3365542"/>
                <a:gd name="connsiteX27" fmla="*/ 1031177 w 2053475"/>
                <a:gd name="connsiteY27" fmla="*/ 722376 h 3365542"/>
                <a:gd name="connsiteX28" fmla="*/ 1097889 w 2053475"/>
                <a:gd name="connsiteY28" fmla="*/ 652713 h 3365542"/>
                <a:gd name="connsiteX29" fmla="*/ 1109430 w 2053475"/>
                <a:gd name="connsiteY29" fmla="*/ 628237 h 3365542"/>
                <a:gd name="connsiteX30" fmla="*/ 1443318 w 2053475"/>
                <a:gd name="connsiteY30" fmla="*/ 402259 h 3365542"/>
                <a:gd name="connsiteX31" fmla="*/ 2053332 w 2053475"/>
                <a:gd name="connsiteY31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77511 w 2053475"/>
                <a:gd name="connsiteY22" fmla="*/ 782596 h 3365542"/>
                <a:gd name="connsiteX23" fmla="*/ 873529 w 2053475"/>
                <a:gd name="connsiteY23" fmla="*/ 783950 h 3365542"/>
                <a:gd name="connsiteX24" fmla="*/ 844971 w 2053475"/>
                <a:gd name="connsiteY24" fmla="*/ 804254 h 3365542"/>
                <a:gd name="connsiteX25" fmla="*/ 877511 w 2053475"/>
                <a:gd name="connsiteY25" fmla="*/ 782596 h 3365542"/>
                <a:gd name="connsiteX26" fmla="*/ 907039 w 2053475"/>
                <a:gd name="connsiteY26" fmla="*/ 772559 h 3365542"/>
                <a:gd name="connsiteX27" fmla="*/ 1031177 w 2053475"/>
                <a:gd name="connsiteY27" fmla="*/ 722376 h 3365542"/>
                <a:gd name="connsiteX28" fmla="*/ 1097889 w 2053475"/>
                <a:gd name="connsiteY28" fmla="*/ 652713 h 3365542"/>
                <a:gd name="connsiteX29" fmla="*/ 1109430 w 2053475"/>
                <a:gd name="connsiteY29" fmla="*/ 628237 h 3365542"/>
                <a:gd name="connsiteX30" fmla="*/ 1174237 w 2053475"/>
                <a:gd name="connsiteY30" fmla="*/ 345109 h 3365542"/>
                <a:gd name="connsiteX31" fmla="*/ 2053332 w 2053475"/>
                <a:gd name="connsiteY31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77511 w 2053475"/>
                <a:gd name="connsiteY22" fmla="*/ 782596 h 3365542"/>
                <a:gd name="connsiteX23" fmla="*/ 873529 w 2053475"/>
                <a:gd name="connsiteY23" fmla="*/ 783950 h 3365542"/>
                <a:gd name="connsiteX24" fmla="*/ 844971 w 2053475"/>
                <a:gd name="connsiteY24" fmla="*/ 804254 h 3365542"/>
                <a:gd name="connsiteX25" fmla="*/ 877511 w 2053475"/>
                <a:gd name="connsiteY25" fmla="*/ 782596 h 3365542"/>
                <a:gd name="connsiteX26" fmla="*/ 907039 w 2053475"/>
                <a:gd name="connsiteY26" fmla="*/ 772559 h 3365542"/>
                <a:gd name="connsiteX27" fmla="*/ 1031177 w 2053475"/>
                <a:gd name="connsiteY27" fmla="*/ 722376 h 3365542"/>
                <a:gd name="connsiteX28" fmla="*/ 1097889 w 2053475"/>
                <a:gd name="connsiteY28" fmla="*/ 652713 h 3365542"/>
                <a:gd name="connsiteX29" fmla="*/ 1109430 w 2053475"/>
                <a:gd name="connsiteY29" fmla="*/ 628237 h 3365542"/>
                <a:gd name="connsiteX30" fmla="*/ 1174237 w 2053475"/>
                <a:gd name="connsiteY30" fmla="*/ 345109 h 3365542"/>
                <a:gd name="connsiteX31" fmla="*/ 2053332 w 2053475"/>
                <a:gd name="connsiteY31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77511 w 2053475"/>
                <a:gd name="connsiteY22" fmla="*/ 782596 h 3365542"/>
                <a:gd name="connsiteX23" fmla="*/ 873529 w 2053475"/>
                <a:gd name="connsiteY23" fmla="*/ 783950 h 3365542"/>
                <a:gd name="connsiteX24" fmla="*/ 844971 w 2053475"/>
                <a:gd name="connsiteY24" fmla="*/ 804254 h 3365542"/>
                <a:gd name="connsiteX25" fmla="*/ 907039 w 2053475"/>
                <a:gd name="connsiteY25" fmla="*/ 772559 h 3365542"/>
                <a:gd name="connsiteX26" fmla="*/ 1031177 w 2053475"/>
                <a:gd name="connsiteY26" fmla="*/ 722376 h 3365542"/>
                <a:gd name="connsiteX27" fmla="*/ 1097889 w 2053475"/>
                <a:gd name="connsiteY27" fmla="*/ 652713 h 3365542"/>
                <a:gd name="connsiteX28" fmla="*/ 1109430 w 2053475"/>
                <a:gd name="connsiteY28" fmla="*/ 628237 h 3365542"/>
                <a:gd name="connsiteX29" fmla="*/ 1174237 w 2053475"/>
                <a:gd name="connsiteY29" fmla="*/ 345109 h 3365542"/>
                <a:gd name="connsiteX30" fmla="*/ 2053332 w 2053475"/>
                <a:gd name="connsiteY30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73529 w 2053475"/>
                <a:gd name="connsiteY22" fmla="*/ 783950 h 3365542"/>
                <a:gd name="connsiteX23" fmla="*/ 844971 w 2053475"/>
                <a:gd name="connsiteY23" fmla="*/ 804254 h 3365542"/>
                <a:gd name="connsiteX24" fmla="*/ 907039 w 2053475"/>
                <a:gd name="connsiteY24" fmla="*/ 772559 h 3365542"/>
                <a:gd name="connsiteX25" fmla="*/ 1031177 w 2053475"/>
                <a:gd name="connsiteY25" fmla="*/ 722376 h 3365542"/>
                <a:gd name="connsiteX26" fmla="*/ 1097889 w 2053475"/>
                <a:gd name="connsiteY26" fmla="*/ 652713 h 3365542"/>
                <a:gd name="connsiteX27" fmla="*/ 1109430 w 2053475"/>
                <a:gd name="connsiteY27" fmla="*/ 628237 h 3365542"/>
                <a:gd name="connsiteX28" fmla="*/ 1174237 w 2053475"/>
                <a:gd name="connsiteY28" fmla="*/ 345109 h 3365542"/>
                <a:gd name="connsiteX29" fmla="*/ 2053332 w 2053475"/>
                <a:gd name="connsiteY29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73529 w 2053475"/>
                <a:gd name="connsiteY22" fmla="*/ 783950 h 3365542"/>
                <a:gd name="connsiteX23" fmla="*/ 844971 w 2053475"/>
                <a:gd name="connsiteY23" fmla="*/ 804254 h 3365542"/>
                <a:gd name="connsiteX24" fmla="*/ 1031177 w 2053475"/>
                <a:gd name="connsiteY24" fmla="*/ 722376 h 3365542"/>
                <a:gd name="connsiteX25" fmla="*/ 1097889 w 2053475"/>
                <a:gd name="connsiteY25" fmla="*/ 652713 h 3365542"/>
                <a:gd name="connsiteX26" fmla="*/ 1109430 w 2053475"/>
                <a:gd name="connsiteY26" fmla="*/ 628237 h 3365542"/>
                <a:gd name="connsiteX27" fmla="*/ 1174237 w 2053475"/>
                <a:gd name="connsiteY27" fmla="*/ 345109 h 3365542"/>
                <a:gd name="connsiteX28" fmla="*/ 2053332 w 2053475"/>
                <a:gd name="connsiteY28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44971 w 2053475"/>
                <a:gd name="connsiteY22" fmla="*/ 804254 h 3365542"/>
                <a:gd name="connsiteX23" fmla="*/ 1031177 w 2053475"/>
                <a:gd name="connsiteY23" fmla="*/ 722376 h 3365542"/>
                <a:gd name="connsiteX24" fmla="*/ 1097889 w 2053475"/>
                <a:gd name="connsiteY24" fmla="*/ 652713 h 3365542"/>
                <a:gd name="connsiteX25" fmla="*/ 1109430 w 2053475"/>
                <a:gd name="connsiteY25" fmla="*/ 628237 h 3365542"/>
                <a:gd name="connsiteX26" fmla="*/ 1174237 w 2053475"/>
                <a:gd name="connsiteY26" fmla="*/ 345109 h 3365542"/>
                <a:gd name="connsiteX27" fmla="*/ 2053332 w 2053475"/>
                <a:gd name="connsiteY27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1031177 w 2053475"/>
                <a:gd name="connsiteY22" fmla="*/ 722376 h 3365542"/>
                <a:gd name="connsiteX23" fmla="*/ 1097889 w 2053475"/>
                <a:gd name="connsiteY23" fmla="*/ 652713 h 3365542"/>
                <a:gd name="connsiteX24" fmla="*/ 1109430 w 2053475"/>
                <a:gd name="connsiteY24" fmla="*/ 628237 h 3365542"/>
                <a:gd name="connsiteX25" fmla="*/ 1174237 w 2053475"/>
                <a:gd name="connsiteY25" fmla="*/ 345109 h 3365542"/>
                <a:gd name="connsiteX26" fmla="*/ 2053332 w 2053475"/>
                <a:gd name="connsiteY26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097889 w 2053475"/>
                <a:gd name="connsiteY23" fmla="*/ 652713 h 3365542"/>
                <a:gd name="connsiteX24" fmla="*/ 1109430 w 2053475"/>
                <a:gd name="connsiteY24" fmla="*/ 628237 h 3365542"/>
                <a:gd name="connsiteX25" fmla="*/ 1174237 w 2053475"/>
                <a:gd name="connsiteY25" fmla="*/ 345109 h 3365542"/>
                <a:gd name="connsiteX26" fmla="*/ 2053332 w 2053475"/>
                <a:gd name="connsiteY26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097889 w 2053475"/>
                <a:gd name="connsiteY23" fmla="*/ 652713 h 3365542"/>
                <a:gd name="connsiteX24" fmla="*/ 1109430 w 2053475"/>
                <a:gd name="connsiteY24" fmla="*/ 628237 h 3365542"/>
                <a:gd name="connsiteX25" fmla="*/ 1174237 w 2053475"/>
                <a:gd name="connsiteY25" fmla="*/ 345109 h 3365542"/>
                <a:gd name="connsiteX26" fmla="*/ 2053332 w 2053475"/>
                <a:gd name="connsiteY26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097889 w 2053475"/>
                <a:gd name="connsiteY23" fmla="*/ 652713 h 3365542"/>
                <a:gd name="connsiteX24" fmla="*/ 1109430 w 2053475"/>
                <a:gd name="connsiteY24" fmla="*/ 628237 h 3365542"/>
                <a:gd name="connsiteX25" fmla="*/ 1174237 w 2053475"/>
                <a:gd name="connsiteY25" fmla="*/ 345109 h 3365542"/>
                <a:gd name="connsiteX26" fmla="*/ 2053332 w 2053475"/>
                <a:gd name="connsiteY26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59727 w 2053475"/>
                <a:gd name="connsiteY22" fmla="*/ 798576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969265 w 2053475"/>
                <a:gd name="connsiteY22" fmla="*/ 793813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969265 w 2053475"/>
                <a:gd name="connsiteY22" fmla="*/ 793813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83540 w 2053475"/>
                <a:gd name="connsiteY22" fmla="*/ 820007 h 3365542"/>
                <a:gd name="connsiteX23" fmla="*/ 1109430 w 2053475"/>
                <a:gd name="connsiteY23" fmla="*/ 628237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09430 w 2053475"/>
                <a:gd name="connsiteY21" fmla="*/ 628237 h 3365542"/>
                <a:gd name="connsiteX22" fmla="*/ 883540 w 2053475"/>
                <a:gd name="connsiteY22" fmla="*/ 820007 h 3365542"/>
                <a:gd name="connsiteX23" fmla="*/ 1071330 w 2053475"/>
                <a:gd name="connsiteY23" fmla="*/ 694912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1140386 w 2053475"/>
                <a:gd name="connsiteY21" fmla="*/ 616330 h 3365542"/>
                <a:gd name="connsiteX22" fmla="*/ 883540 w 2053475"/>
                <a:gd name="connsiteY22" fmla="*/ 820007 h 3365542"/>
                <a:gd name="connsiteX23" fmla="*/ 1071330 w 2053475"/>
                <a:gd name="connsiteY23" fmla="*/ 694912 h 3365542"/>
                <a:gd name="connsiteX24" fmla="*/ 1174237 w 2053475"/>
                <a:gd name="connsiteY24" fmla="*/ 345109 h 3365542"/>
                <a:gd name="connsiteX25" fmla="*/ 2053332 w 2053475"/>
                <a:gd name="connsiteY25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883540 w 2053475"/>
                <a:gd name="connsiteY21" fmla="*/ 820007 h 3365542"/>
                <a:gd name="connsiteX22" fmla="*/ 1071330 w 2053475"/>
                <a:gd name="connsiteY22" fmla="*/ 694912 h 3365542"/>
                <a:gd name="connsiteX23" fmla="*/ 1174237 w 2053475"/>
                <a:gd name="connsiteY23" fmla="*/ 345109 h 3365542"/>
                <a:gd name="connsiteX24" fmla="*/ 2053332 w 2053475"/>
                <a:gd name="connsiteY24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883540 w 2053475"/>
                <a:gd name="connsiteY21" fmla="*/ 820007 h 3365542"/>
                <a:gd name="connsiteX22" fmla="*/ 1071330 w 2053475"/>
                <a:gd name="connsiteY22" fmla="*/ 694912 h 3365542"/>
                <a:gd name="connsiteX23" fmla="*/ 1174237 w 2053475"/>
                <a:gd name="connsiteY23" fmla="*/ 345109 h 3365542"/>
                <a:gd name="connsiteX24" fmla="*/ 2053332 w 2053475"/>
                <a:gd name="connsiteY24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883540 w 2053475"/>
                <a:gd name="connsiteY21" fmla="*/ 820007 h 3365542"/>
                <a:gd name="connsiteX22" fmla="*/ 1052280 w 2053475"/>
                <a:gd name="connsiteY22" fmla="*/ 673481 h 3365542"/>
                <a:gd name="connsiteX23" fmla="*/ 1174237 w 2053475"/>
                <a:gd name="connsiteY23" fmla="*/ 345109 h 3365542"/>
                <a:gd name="connsiteX24" fmla="*/ 2053332 w 2053475"/>
                <a:gd name="connsiteY24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883540 w 2053475"/>
                <a:gd name="connsiteY21" fmla="*/ 820007 h 3365542"/>
                <a:gd name="connsiteX22" fmla="*/ 1052280 w 2053475"/>
                <a:gd name="connsiteY22" fmla="*/ 673481 h 3365542"/>
                <a:gd name="connsiteX23" fmla="*/ 1174237 w 2053475"/>
                <a:gd name="connsiteY23" fmla="*/ 345109 h 3365542"/>
                <a:gd name="connsiteX24" fmla="*/ 2053332 w 2053475"/>
                <a:gd name="connsiteY24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883540 w 2053475"/>
                <a:gd name="connsiteY21" fmla="*/ 820007 h 3365542"/>
                <a:gd name="connsiteX22" fmla="*/ 1052280 w 2053475"/>
                <a:gd name="connsiteY22" fmla="*/ 673481 h 3365542"/>
                <a:gd name="connsiteX23" fmla="*/ 1174237 w 2053475"/>
                <a:gd name="connsiteY23" fmla="*/ 345109 h 3365542"/>
                <a:gd name="connsiteX24" fmla="*/ 2053332 w 2053475"/>
                <a:gd name="connsiteY24" fmla="*/ 0 h 3365542"/>
                <a:gd name="connsiteX0" fmla="*/ 2053332 w 2053475"/>
                <a:gd name="connsiteY0" fmla="*/ 0 h 3365542"/>
                <a:gd name="connsiteX1" fmla="*/ 2034844 w 2053475"/>
                <a:gd name="connsiteY1" fmla="*/ 1080263 h 3365542"/>
                <a:gd name="connsiteX2" fmla="*/ 2013714 w 2053475"/>
                <a:gd name="connsiteY2" fmla="*/ 1195156 h 3365542"/>
                <a:gd name="connsiteX3" fmla="*/ 1769401 w 2053475"/>
                <a:gd name="connsiteY3" fmla="*/ 1514745 h 3365542"/>
                <a:gd name="connsiteX4" fmla="*/ 1727141 w 2053475"/>
                <a:gd name="connsiteY4" fmla="*/ 1590021 h 3365542"/>
                <a:gd name="connsiteX5" fmla="*/ 1739026 w 2053475"/>
                <a:gd name="connsiteY5" fmla="*/ 2243060 h 3365542"/>
                <a:gd name="connsiteX6" fmla="*/ 1808959 w 2053475"/>
                <a:gd name="connsiteY6" fmla="*/ 3250977 h 3365542"/>
                <a:gd name="connsiteX7" fmla="*/ 1816272 w 2053475"/>
                <a:gd name="connsiteY7" fmla="*/ 3365542 h 3365542"/>
                <a:gd name="connsiteX8" fmla="*/ 536800 w 2053475"/>
                <a:gd name="connsiteY8" fmla="*/ 3365542 h 3365542"/>
                <a:gd name="connsiteX9" fmla="*/ 550353 w 2053475"/>
                <a:gd name="connsiteY9" fmla="*/ 3097515 h 3365542"/>
                <a:gd name="connsiteX10" fmla="*/ 567569 w 2053475"/>
                <a:gd name="connsiteY10" fmla="*/ 2270575 h 3365542"/>
                <a:gd name="connsiteX11" fmla="*/ 543871 w 2053475"/>
                <a:gd name="connsiteY11" fmla="*/ 1617753 h 3365542"/>
                <a:gd name="connsiteX12" fmla="*/ 514818 w 2053475"/>
                <a:gd name="connsiteY12" fmla="*/ 1551722 h 3365542"/>
                <a:gd name="connsiteX13" fmla="*/ 395963 w 2053475"/>
                <a:gd name="connsiteY13" fmla="*/ 1436829 h 3365542"/>
                <a:gd name="connsiteX14" fmla="*/ 23549 w 2053475"/>
                <a:gd name="connsiteY14" fmla="*/ 850476 h 3365542"/>
                <a:gd name="connsiteX15" fmla="*/ 1098 w 2053475"/>
                <a:gd name="connsiteY15" fmla="*/ 756712 h 3365542"/>
                <a:gd name="connsiteX16" fmla="*/ 39397 w 2053475"/>
                <a:gd name="connsiteY16" fmla="*/ 538811 h 3365542"/>
                <a:gd name="connsiteX17" fmla="*/ 88259 w 2053475"/>
                <a:gd name="connsiteY17" fmla="*/ 372414 h 3365542"/>
                <a:gd name="connsiteX18" fmla="*/ 308802 w 2053475"/>
                <a:gd name="connsiteY18" fmla="*/ 239031 h 3365542"/>
                <a:gd name="connsiteX19" fmla="*/ 1176445 w 2053475"/>
                <a:gd name="connsiteY19" fmla="*/ 352604 h 3365542"/>
                <a:gd name="connsiteX20" fmla="*/ 1141944 w 2053475"/>
                <a:gd name="connsiteY20" fmla="*/ 559280 h 3365542"/>
                <a:gd name="connsiteX21" fmla="*/ 883540 w 2053475"/>
                <a:gd name="connsiteY21" fmla="*/ 820007 h 3365542"/>
                <a:gd name="connsiteX22" fmla="*/ 1052280 w 2053475"/>
                <a:gd name="connsiteY22" fmla="*/ 673481 h 3365542"/>
                <a:gd name="connsiteX23" fmla="*/ 1174237 w 2053475"/>
                <a:gd name="connsiteY23" fmla="*/ 345109 h 3365542"/>
                <a:gd name="connsiteX24" fmla="*/ 2053332 w 2053475"/>
                <a:gd name="connsiteY24" fmla="*/ 0 h 33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53475" h="3365542">
                  <a:moveTo>
                    <a:pt x="2053332" y="0"/>
                  </a:moveTo>
                  <a:cubicBezTo>
                    <a:pt x="2054654" y="379016"/>
                    <a:pt x="2046730" y="731621"/>
                    <a:pt x="2034844" y="1080263"/>
                  </a:cubicBezTo>
                  <a:cubicBezTo>
                    <a:pt x="2033524" y="1119882"/>
                    <a:pt x="2025600" y="1156859"/>
                    <a:pt x="2013714" y="1195156"/>
                  </a:cubicBezTo>
                  <a:cubicBezTo>
                    <a:pt x="1968813" y="1335141"/>
                    <a:pt x="1890898" y="1432867"/>
                    <a:pt x="1769401" y="1514745"/>
                  </a:cubicBezTo>
                  <a:cubicBezTo>
                    <a:pt x="1739026" y="1534555"/>
                    <a:pt x="1727141" y="1554363"/>
                    <a:pt x="1727141" y="1590021"/>
                  </a:cubicBezTo>
                  <a:cubicBezTo>
                    <a:pt x="1724500" y="1840937"/>
                    <a:pt x="1736385" y="1993465"/>
                    <a:pt x="1739026" y="2243060"/>
                  </a:cubicBezTo>
                  <a:cubicBezTo>
                    <a:pt x="1750101" y="2375240"/>
                    <a:pt x="1777834" y="2770277"/>
                    <a:pt x="1808959" y="3250977"/>
                  </a:cubicBezTo>
                  <a:lnTo>
                    <a:pt x="1816272" y="3365542"/>
                  </a:lnTo>
                  <a:lnTo>
                    <a:pt x="536800" y="3365542"/>
                  </a:lnTo>
                  <a:lnTo>
                    <a:pt x="550353" y="3097515"/>
                  </a:lnTo>
                  <a:cubicBezTo>
                    <a:pt x="563827" y="2788293"/>
                    <a:pt x="571182" y="2503304"/>
                    <a:pt x="567569" y="2270575"/>
                  </a:cubicBezTo>
                  <a:cubicBezTo>
                    <a:pt x="557004" y="2031544"/>
                    <a:pt x="537268" y="1855463"/>
                    <a:pt x="543871" y="1617753"/>
                  </a:cubicBezTo>
                  <a:cubicBezTo>
                    <a:pt x="543871" y="1590021"/>
                    <a:pt x="529344" y="1560967"/>
                    <a:pt x="514818" y="1551722"/>
                  </a:cubicBezTo>
                  <a:cubicBezTo>
                    <a:pt x="487084" y="1534555"/>
                    <a:pt x="411810" y="1463242"/>
                    <a:pt x="395963" y="1436829"/>
                  </a:cubicBezTo>
                  <a:cubicBezTo>
                    <a:pt x="314084" y="1303446"/>
                    <a:pt x="104106" y="968010"/>
                    <a:pt x="23549" y="850476"/>
                  </a:cubicBezTo>
                  <a:cubicBezTo>
                    <a:pt x="3739" y="822743"/>
                    <a:pt x="-2863" y="789728"/>
                    <a:pt x="1098" y="756712"/>
                  </a:cubicBezTo>
                  <a:cubicBezTo>
                    <a:pt x="11663" y="689360"/>
                    <a:pt x="27510" y="579749"/>
                    <a:pt x="39397" y="538811"/>
                  </a:cubicBezTo>
                  <a:cubicBezTo>
                    <a:pt x="56564" y="483345"/>
                    <a:pt x="71091" y="427879"/>
                    <a:pt x="88259" y="372414"/>
                  </a:cubicBezTo>
                  <a:cubicBezTo>
                    <a:pt x="117312" y="281290"/>
                    <a:pt x="211076" y="233748"/>
                    <a:pt x="308802" y="239031"/>
                  </a:cubicBezTo>
                  <a:cubicBezTo>
                    <a:pt x="426336" y="244313"/>
                    <a:pt x="1177766" y="330154"/>
                    <a:pt x="1176445" y="352604"/>
                  </a:cubicBezTo>
                  <a:cubicBezTo>
                    <a:pt x="1174464" y="417314"/>
                    <a:pt x="1164559" y="491929"/>
                    <a:pt x="1141944" y="559280"/>
                  </a:cubicBezTo>
                  <a:cubicBezTo>
                    <a:pt x="1093126" y="668138"/>
                    <a:pt x="898484" y="800974"/>
                    <a:pt x="883540" y="820007"/>
                  </a:cubicBezTo>
                  <a:cubicBezTo>
                    <a:pt x="868596" y="839041"/>
                    <a:pt x="992718" y="753821"/>
                    <a:pt x="1052280" y="673481"/>
                  </a:cubicBezTo>
                  <a:cubicBezTo>
                    <a:pt x="1119126" y="624349"/>
                    <a:pt x="1195498" y="482348"/>
                    <a:pt x="1174237" y="345109"/>
                  </a:cubicBezTo>
                  <a:lnTo>
                    <a:pt x="2053332" y="0"/>
                  </a:ln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BE2DDF7-37C9-4329-B604-DF37EC65B256}"/>
                </a:ext>
              </a:extLst>
            </p:cNvPr>
            <p:cNvSpPr/>
            <p:nvPr/>
          </p:nvSpPr>
          <p:spPr>
            <a:xfrm>
              <a:off x="1401934" y="580539"/>
              <a:ext cx="475421" cy="726338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3D6A3EB-DC7E-4F8B-87A2-4223A805B0BA}"/>
                </a:ext>
              </a:extLst>
            </p:cNvPr>
            <p:cNvSpPr/>
            <p:nvPr/>
          </p:nvSpPr>
          <p:spPr>
            <a:xfrm>
              <a:off x="1856225" y="587141"/>
              <a:ext cx="475421" cy="858400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E6FEF76-88A1-4200-967D-830421C37CB1}"/>
                </a:ext>
              </a:extLst>
            </p:cNvPr>
            <p:cNvSpPr/>
            <p:nvPr/>
          </p:nvSpPr>
          <p:spPr>
            <a:xfrm>
              <a:off x="2318440" y="653171"/>
              <a:ext cx="475421" cy="79237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FF78ABE-1246-45E7-991A-5174C391CD01}"/>
                </a:ext>
              </a:extLst>
            </p:cNvPr>
            <p:cNvSpPr/>
            <p:nvPr/>
          </p:nvSpPr>
          <p:spPr>
            <a:xfrm>
              <a:off x="991223" y="1718909"/>
              <a:ext cx="858400" cy="726338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D8D3BB1-7A4B-4AB0-B38C-1EB3960E0256}"/>
                </a:ext>
              </a:extLst>
            </p:cNvPr>
            <p:cNvSpPr/>
            <p:nvPr/>
          </p:nvSpPr>
          <p:spPr>
            <a:xfrm>
              <a:off x="970162" y="-195550"/>
              <a:ext cx="451130" cy="1415101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  <a:gd name="connsiteX0" fmla="*/ 12023 w 321945"/>
                <a:gd name="connsiteY0" fmla="*/ 1005280 h 1005280"/>
                <a:gd name="connsiteX1" fmla="*/ 0 w 321945"/>
                <a:gd name="connsiteY1" fmla="*/ 160972 h 1005280"/>
                <a:gd name="connsiteX2" fmla="*/ 160972 w 321945"/>
                <a:gd name="connsiteY2" fmla="*/ 0 h 1005280"/>
                <a:gd name="connsiteX3" fmla="*/ 160972 w 321945"/>
                <a:gd name="connsiteY3" fmla="*/ 0 h 1005280"/>
                <a:gd name="connsiteX4" fmla="*/ 321945 w 321945"/>
                <a:gd name="connsiteY4" fmla="*/ 160972 h 1005280"/>
                <a:gd name="connsiteX5" fmla="*/ 321945 w 321945"/>
                <a:gd name="connsiteY5" fmla="*/ 501967 h 1005280"/>
                <a:gd name="connsiteX0" fmla="*/ 12023 w 325380"/>
                <a:gd name="connsiteY0" fmla="*/ 1005280 h 1020649"/>
                <a:gd name="connsiteX1" fmla="*/ 0 w 325380"/>
                <a:gd name="connsiteY1" fmla="*/ 160972 h 1020649"/>
                <a:gd name="connsiteX2" fmla="*/ 160972 w 325380"/>
                <a:gd name="connsiteY2" fmla="*/ 0 h 1020649"/>
                <a:gd name="connsiteX3" fmla="*/ 160972 w 325380"/>
                <a:gd name="connsiteY3" fmla="*/ 0 h 1020649"/>
                <a:gd name="connsiteX4" fmla="*/ 321945 w 325380"/>
                <a:gd name="connsiteY4" fmla="*/ 160972 h 1020649"/>
                <a:gd name="connsiteX5" fmla="*/ 325380 w 325380"/>
                <a:gd name="connsiteY5" fmla="*/ 1020649 h 102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380" h="1020649">
                  <a:moveTo>
                    <a:pt x="12023" y="1005280"/>
                  </a:moveTo>
                  <a:cubicBezTo>
                    <a:pt x="12023" y="908760"/>
                    <a:pt x="0" y="257492"/>
                    <a:pt x="0" y="160972"/>
                  </a:cubicBezTo>
                  <a:cubicBezTo>
                    <a:pt x="0" y="72389"/>
                    <a:pt x="71437" y="0"/>
                    <a:pt x="160972" y="0"/>
                  </a:cubicBezTo>
                  <a:lnTo>
                    <a:pt x="160972" y="0"/>
                  </a:lnTo>
                  <a:cubicBezTo>
                    <a:pt x="249555" y="0"/>
                    <a:pt x="321945" y="71437"/>
                    <a:pt x="321945" y="160972"/>
                  </a:cubicBezTo>
                  <a:lnTo>
                    <a:pt x="325380" y="1020649"/>
                  </a:lnTo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A2C7AD1-2A72-42D4-AF32-4E1DE7C2ACCA}"/>
              </a:ext>
            </a:extLst>
          </p:cNvPr>
          <p:cNvSpPr/>
          <p:nvPr/>
        </p:nvSpPr>
        <p:spPr>
          <a:xfrm>
            <a:off x="1061750" y="1486413"/>
            <a:ext cx="297857" cy="278746"/>
          </a:xfrm>
          <a:custGeom>
            <a:avLst/>
            <a:gdLst>
              <a:gd name="connsiteX0" fmla="*/ 289178 w 462091"/>
              <a:gd name="connsiteY0" fmla="*/ 51986 h 432441"/>
              <a:gd name="connsiteX1" fmla="*/ 359065 w 462091"/>
              <a:gd name="connsiteY1" fmla="*/ 129921 h 432441"/>
              <a:gd name="connsiteX2" fmla="*/ 439476 w 462091"/>
              <a:gd name="connsiteY2" fmla="*/ 272927 h 432441"/>
              <a:gd name="connsiteX3" fmla="*/ 457223 w 462091"/>
              <a:gd name="connsiteY3" fmla="*/ 318326 h 432441"/>
              <a:gd name="connsiteX4" fmla="*/ 457017 w 462091"/>
              <a:gd name="connsiteY4" fmla="*/ 408161 h 432441"/>
              <a:gd name="connsiteX5" fmla="*/ 391394 w 462091"/>
              <a:gd name="connsiteY5" fmla="*/ 430792 h 432441"/>
              <a:gd name="connsiteX6" fmla="*/ 322126 w 462091"/>
              <a:gd name="connsiteY6" fmla="*/ 406992 h 432441"/>
              <a:gd name="connsiteX7" fmla="*/ 163918 w 462091"/>
              <a:gd name="connsiteY7" fmla="*/ 357741 h 432441"/>
              <a:gd name="connsiteX8" fmla="*/ 49457 w 462091"/>
              <a:gd name="connsiteY8" fmla="*/ 330501 h 432441"/>
              <a:gd name="connsiteX9" fmla="*/ 0 w 462091"/>
              <a:gd name="connsiteY9" fmla="*/ 272721 h 432441"/>
              <a:gd name="connsiteX10" fmla="*/ 75734 w 462091"/>
              <a:gd name="connsiteY10" fmla="*/ 130608 h 432441"/>
              <a:gd name="connsiteX11" fmla="*/ 121614 w 462091"/>
              <a:gd name="connsiteY11" fmla="*/ 72484 h 432441"/>
              <a:gd name="connsiteX12" fmla="*/ 139843 w 462091"/>
              <a:gd name="connsiteY12" fmla="*/ 34927 h 432441"/>
              <a:gd name="connsiteX13" fmla="*/ 232360 w 462091"/>
              <a:gd name="connsiteY13" fmla="*/ 8100 h 432441"/>
              <a:gd name="connsiteX14" fmla="*/ 289178 w 462091"/>
              <a:gd name="connsiteY14" fmla="*/ 51986 h 43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2091" h="432441">
                <a:moveTo>
                  <a:pt x="289178" y="51986"/>
                </a:moveTo>
                <a:cubicBezTo>
                  <a:pt x="312496" y="77987"/>
                  <a:pt x="335746" y="103919"/>
                  <a:pt x="359065" y="129921"/>
                </a:cubicBezTo>
                <a:cubicBezTo>
                  <a:pt x="389468" y="175526"/>
                  <a:pt x="417946" y="222232"/>
                  <a:pt x="439476" y="272927"/>
                </a:cubicBezTo>
                <a:cubicBezTo>
                  <a:pt x="455779" y="284002"/>
                  <a:pt x="451582" y="303056"/>
                  <a:pt x="457223" y="318326"/>
                </a:cubicBezTo>
                <a:cubicBezTo>
                  <a:pt x="460250" y="348248"/>
                  <a:pt x="466578" y="378239"/>
                  <a:pt x="457017" y="408161"/>
                </a:cubicBezTo>
                <a:cubicBezTo>
                  <a:pt x="440508" y="431342"/>
                  <a:pt x="417258" y="435332"/>
                  <a:pt x="391394" y="430792"/>
                </a:cubicBezTo>
                <a:cubicBezTo>
                  <a:pt x="367044" y="426527"/>
                  <a:pt x="343313" y="419373"/>
                  <a:pt x="322126" y="406992"/>
                </a:cubicBezTo>
                <a:cubicBezTo>
                  <a:pt x="273013" y="378239"/>
                  <a:pt x="219085" y="366614"/>
                  <a:pt x="163918" y="357741"/>
                </a:cubicBezTo>
                <a:cubicBezTo>
                  <a:pt x="125191" y="351481"/>
                  <a:pt x="86464" y="344603"/>
                  <a:pt x="49457" y="330501"/>
                </a:cubicBezTo>
                <a:cubicBezTo>
                  <a:pt x="22080" y="320046"/>
                  <a:pt x="3302" y="303262"/>
                  <a:pt x="0" y="272721"/>
                </a:cubicBezTo>
                <a:cubicBezTo>
                  <a:pt x="9699" y="217073"/>
                  <a:pt x="43473" y="174219"/>
                  <a:pt x="75734" y="130608"/>
                </a:cubicBezTo>
                <a:cubicBezTo>
                  <a:pt x="91004" y="111210"/>
                  <a:pt x="106344" y="91882"/>
                  <a:pt x="121614" y="72484"/>
                </a:cubicBezTo>
                <a:cubicBezTo>
                  <a:pt x="125329" y="58795"/>
                  <a:pt x="131863" y="46552"/>
                  <a:pt x="139843" y="34927"/>
                </a:cubicBezTo>
                <a:cubicBezTo>
                  <a:pt x="163024" y="1221"/>
                  <a:pt x="194872" y="-8890"/>
                  <a:pt x="232360" y="8100"/>
                </a:cubicBezTo>
                <a:cubicBezTo>
                  <a:pt x="254372" y="17867"/>
                  <a:pt x="278447" y="26672"/>
                  <a:pt x="289178" y="51986"/>
                </a:cubicBezTo>
                <a:close/>
              </a:path>
            </a:pathLst>
          </a:custGeom>
          <a:solidFill>
            <a:schemeClr val="accent3"/>
          </a:solidFill>
          <a:ln w="68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78DBD32-69B2-448D-AC7A-CC615B0A3456}"/>
              </a:ext>
            </a:extLst>
          </p:cNvPr>
          <p:cNvSpPr txBox="1"/>
          <p:nvPr/>
        </p:nvSpPr>
        <p:spPr>
          <a:xfrm>
            <a:off x="3747214" y="5243006"/>
            <a:ext cx="21277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Healthy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633C259-7912-48BE-8FC1-95A01EECB712}"/>
              </a:ext>
            </a:extLst>
          </p:cNvPr>
          <p:cNvSpPr txBox="1"/>
          <p:nvPr/>
        </p:nvSpPr>
        <p:spPr>
          <a:xfrm>
            <a:off x="6426416" y="5243006"/>
            <a:ext cx="21277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Pre Diabetes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10619B4-1698-4ED0-A69D-1A53A9A01811}"/>
              </a:ext>
            </a:extLst>
          </p:cNvPr>
          <p:cNvSpPr txBox="1"/>
          <p:nvPr/>
        </p:nvSpPr>
        <p:spPr>
          <a:xfrm>
            <a:off x="9119315" y="5243006"/>
            <a:ext cx="21277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Diabetes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D9F816-D9E1-437E-AF84-F9863D4EF909}"/>
              </a:ext>
            </a:extLst>
          </p:cNvPr>
          <p:cNvGrpSpPr/>
          <p:nvPr/>
        </p:nvGrpSpPr>
        <p:grpSpPr>
          <a:xfrm>
            <a:off x="3697605" y="1748940"/>
            <a:ext cx="2226945" cy="3373491"/>
            <a:chOff x="3697605" y="1748940"/>
            <a:chExt cx="2226945" cy="337349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AB88F43-A487-4124-8422-623A441B1040}"/>
                </a:ext>
              </a:extLst>
            </p:cNvPr>
            <p:cNvSpPr/>
            <p:nvPr/>
          </p:nvSpPr>
          <p:spPr>
            <a:xfrm>
              <a:off x="3697605" y="1748940"/>
              <a:ext cx="2226945" cy="2700999"/>
            </a:xfrm>
            <a:prstGeom prst="roundRect">
              <a:avLst>
                <a:gd name="adj" fmla="val 2260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8DB37E3-2B86-4072-9E16-A97131560DCD}"/>
                </a:ext>
              </a:extLst>
            </p:cNvPr>
            <p:cNvSpPr/>
            <p:nvPr/>
          </p:nvSpPr>
          <p:spPr>
            <a:xfrm>
              <a:off x="3747214" y="1809110"/>
              <a:ext cx="2127726" cy="2580659"/>
            </a:xfrm>
            <a:prstGeom prst="roundRect">
              <a:avLst>
                <a:gd name="adj" fmla="val 226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D46482B1-8167-40E8-A292-90117ED21137}"/>
                </a:ext>
              </a:extLst>
            </p:cNvPr>
            <p:cNvSpPr/>
            <p:nvPr/>
          </p:nvSpPr>
          <p:spPr>
            <a:xfrm>
              <a:off x="3975974" y="2063555"/>
              <a:ext cx="1670208" cy="1225638"/>
            </a:xfrm>
            <a:prstGeom prst="roundRect">
              <a:avLst>
                <a:gd name="adj" fmla="val 243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E4B82D21-29EC-4D2A-8463-8D02D051964B}"/>
                </a:ext>
              </a:extLst>
            </p:cNvPr>
            <p:cNvSpPr/>
            <p:nvPr/>
          </p:nvSpPr>
          <p:spPr>
            <a:xfrm rot="16200000">
              <a:off x="4062102" y="3465025"/>
              <a:ext cx="588432" cy="631152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Top Corners Rounded 46">
              <a:extLst>
                <a:ext uri="{FF2B5EF4-FFF2-40B4-BE49-F238E27FC236}">
                  <a16:creationId xmlns:a16="http://schemas.microsoft.com/office/drawing/2014/main" id="{F2E0B8E8-326D-4636-B72A-43776A316112}"/>
                </a:ext>
              </a:extLst>
            </p:cNvPr>
            <p:cNvSpPr/>
            <p:nvPr/>
          </p:nvSpPr>
          <p:spPr>
            <a:xfrm rot="5400000">
              <a:off x="4971621" y="3465025"/>
              <a:ext cx="588432" cy="631152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112BE461-11B1-41B2-A293-C7503B1BD889}"/>
                </a:ext>
              </a:extLst>
            </p:cNvPr>
            <p:cNvSpPr/>
            <p:nvPr/>
          </p:nvSpPr>
          <p:spPr>
            <a:xfrm rot="16200000">
              <a:off x="4138473" y="3592803"/>
              <a:ext cx="435689" cy="375594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9CC1AA58-25B6-4C75-BD14-19981A042137}"/>
                </a:ext>
              </a:extLst>
            </p:cNvPr>
            <p:cNvSpPr/>
            <p:nvPr/>
          </p:nvSpPr>
          <p:spPr>
            <a:xfrm rot="5400000">
              <a:off x="5047993" y="3592805"/>
              <a:ext cx="435689" cy="375594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A77B847-51B2-45D0-A9C2-C581A3DCE2FE}"/>
                </a:ext>
              </a:extLst>
            </p:cNvPr>
            <p:cNvSpPr/>
            <p:nvPr/>
          </p:nvSpPr>
          <p:spPr>
            <a:xfrm>
              <a:off x="4544114" y="4279398"/>
              <a:ext cx="533924" cy="8038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3041EE9-276D-4ECA-9C67-485BD1F28D7E}"/>
                </a:ext>
              </a:extLst>
            </p:cNvPr>
            <p:cNvGrpSpPr/>
            <p:nvPr/>
          </p:nvGrpSpPr>
          <p:grpSpPr>
            <a:xfrm>
              <a:off x="4647089" y="4303403"/>
              <a:ext cx="327977" cy="819028"/>
              <a:chOff x="5809706" y="4134030"/>
              <a:chExt cx="259079" cy="646975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5A801D69-D99B-4CD0-86FC-76285961B234}"/>
                  </a:ext>
                </a:extLst>
              </p:cNvPr>
              <p:cNvSpPr/>
              <p:nvPr/>
            </p:nvSpPr>
            <p:spPr>
              <a:xfrm>
                <a:off x="5809706" y="4134030"/>
                <a:ext cx="259079" cy="646975"/>
              </a:xfrm>
              <a:prstGeom prst="round2SameRect">
                <a:avLst>
                  <a:gd name="adj1" fmla="val 0"/>
                  <a:gd name="adj2" fmla="val 17825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5665D3-99F4-4683-AB76-76CC36EB39C2}"/>
                  </a:ext>
                </a:extLst>
              </p:cNvPr>
              <p:cNvSpPr/>
              <p:nvPr/>
            </p:nvSpPr>
            <p:spPr>
              <a:xfrm>
                <a:off x="5913119" y="4572724"/>
                <a:ext cx="52252" cy="20828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79A006A-D78B-458C-9292-4B45E107FBBC}"/>
                </a:ext>
              </a:extLst>
            </p:cNvPr>
            <p:cNvSpPr txBox="1"/>
            <p:nvPr/>
          </p:nvSpPr>
          <p:spPr>
            <a:xfrm>
              <a:off x="3975972" y="2408396"/>
              <a:ext cx="167021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spc="-150" dirty="0"/>
                <a:t>80-100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81994E-F7C5-4389-9D01-D8740DE36E83}"/>
              </a:ext>
            </a:extLst>
          </p:cNvPr>
          <p:cNvGrpSpPr/>
          <p:nvPr/>
        </p:nvGrpSpPr>
        <p:grpSpPr>
          <a:xfrm>
            <a:off x="6376806" y="1748940"/>
            <a:ext cx="2226945" cy="3373491"/>
            <a:chOff x="6376806" y="1748940"/>
            <a:chExt cx="2226945" cy="3373491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6560A644-8202-4F97-8F55-06DF35CFB3AA}"/>
                </a:ext>
              </a:extLst>
            </p:cNvPr>
            <p:cNvSpPr/>
            <p:nvPr/>
          </p:nvSpPr>
          <p:spPr>
            <a:xfrm>
              <a:off x="6376806" y="1748940"/>
              <a:ext cx="2226945" cy="2700999"/>
            </a:xfrm>
            <a:prstGeom prst="roundRect">
              <a:avLst>
                <a:gd name="adj" fmla="val 2260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4B7E7943-69CC-45DF-B499-67F53109DB55}"/>
                </a:ext>
              </a:extLst>
            </p:cNvPr>
            <p:cNvSpPr/>
            <p:nvPr/>
          </p:nvSpPr>
          <p:spPr>
            <a:xfrm>
              <a:off x="6426415" y="1809110"/>
              <a:ext cx="2127726" cy="2580659"/>
            </a:xfrm>
            <a:prstGeom prst="roundRect">
              <a:avLst>
                <a:gd name="adj" fmla="val 2260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B3B5D9F9-121A-4AED-A699-4B7F7071B9AF}"/>
                </a:ext>
              </a:extLst>
            </p:cNvPr>
            <p:cNvSpPr/>
            <p:nvPr/>
          </p:nvSpPr>
          <p:spPr>
            <a:xfrm>
              <a:off x="6655175" y="2063555"/>
              <a:ext cx="1670208" cy="1225638"/>
            </a:xfrm>
            <a:prstGeom prst="roundRect">
              <a:avLst>
                <a:gd name="adj" fmla="val 243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7" name="Rectangle: Top Corners Rounded 76">
              <a:extLst>
                <a:ext uri="{FF2B5EF4-FFF2-40B4-BE49-F238E27FC236}">
                  <a16:creationId xmlns:a16="http://schemas.microsoft.com/office/drawing/2014/main" id="{FAB18463-D7E2-4555-AA7D-5A2C1C219B79}"/>
                </a:ext>
              </a:extLst>
            </p:cNvPr>
            <p:cNvSpPr/>
            <p:nvPr/>
          </p:nvSpPr>
          <p:spPr>
            <a:xfrm rot="16200000">
              <a:off x="6741303" y="3465025"/>
              <a:ext cx="588432" cy="631152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B43380FC-3A4E-44E8-80C7-B381F5F66CF9}"/>
                </a:ext>
              </a:extLst>
            </p:cNvPr>
            <p:cNvSpPr/>
            <p:nvPr/>
          </p:nvSpPr>
          <p:spPr>
            <a:xfrm rot="5400000">
              <a:off x="7650822" y="3465025"/>
              <a:ext cx="588432" cy="631152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35CFB540-B8A5-402D-B4CB-9641358450A4}"/>
                </a:ext>
              </a:extLst>
            </p:cNvPr>
            <p:cNvSpPr/>
            <p:nvPr/>
          </p:nvSpPr>
          <p:spPr>
            <a:xfrm rot="16200000">
              <a:off x="6817674" y="3592803"/>
              <a:ext cx="435689" cy="37559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BEC0A898-6F53-45E9-A851-49C985595679}"/>
                </a:ext>
              </a:extLst>
            </p:cNvPr>
            <p:cNvSpPr/>
            <p:nvPr/>
          </p:nvSpPr>
          <p:spPr>
            <a:xfrm rot="5400000">
              <a:off x="7727194" y="3592805"/>
              <a:ext cx="435689" cy="37559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04851F0A-36DB-4D33-AE4F-884035A27A4C}"/>
                </a:ext>
              </a:extLst>
            </p:cNvPr>
            <p:cNvSpPr/>
            <p:nvPr/>
          </p:nvSpPr>
          <p:spPr>
            <a:xfrm>
              <a:off x="7223315" y="4279398"/>
              <a:ext cx="533924" cy="8038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91B9951-3C0A-4A1F-AAE3-751E577DD9AD}"/>
                </a:ext>
              </a:extLst>
            </p:cNvPr>
            <p:cNvGrpSpPr/>
            <p:nvPr/>
          </p:nvGrpSpPr>
          <p:grpSpPr>
            <a:xfrm>
              <a:off x="7326290" y="4303403"/>
              <a:ext cx="327977" cy="819028"/>
              <a:chOff x="5809706" y="4134030"/>
              <a:chExt cx="259079" cy="646975"/>
            </a:xfrm>
          </p:grpSpPr>
          <p:sp>
            <p:nvSpPr>
              <p:cNvPr id="83" name="Rectangle: Top Corners Rounded 82">
                <a:extLst>
                  <a:ext uri="{FF2B5EF4-FFF2-40B4-BE49-F238E27FC236}">
                    <a16:creationId xmlns:a16="http://schemas.microsoft.com/office/drawing/2014/main" id="{9730C296-203A-4962-87F7-CFA5DCFAE4DF}"/>
                  </a:ext>
                </a:extLst>
              </p:cNvPr>
              <p:cNvSpPr/>
              <p:nvPr/>
            </p:nvSpPr>
            <p:spPr>
              <a:xfrm>
                <a:off x="5809706" y="4134030"/>
                <a:ext cx="259079" cy="646975"/>
              </a:xfrm>
              <a:prstGeom prst="round2SameRect">
                <a:avLst>
                  <a:gd name="adj1" fmla="val 0"/>
                  <a:gd name="adj2" fmla="val 17825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68F9B8A-4A03-4471-BD56-0A57904A5EBE}"/>
                  </a:ext>
                </a:extLst>
              </p:cNvPr>
              <p:cNvSpPr/>
              <p:nvPr/>
            </p:nvSpPr>
            <p:spPr>
              <a:xfrm>
                <a:off x="5913119" y="4572724"/>
                <a:ext cx="52252" cy="20828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20ED4DC-0DCE-4D84-9647-01D8B5A9E4E9}"/>
                </a:ext>
              </a:extLst>
            </p:cNvPr>
            <p:cNvSpPr txBox="1"/>
            <p:nvPr/>
          </p:nvSpPr>
          <p:spPr>
            <a:xfrm>
              <a:off x="6655173" y="2408396"/>
              <a:ext cx="167021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spc="-150" dirty="0"/>
                <a:t>100-125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3DFEFC-3AD7-4162-85BB-95D849DA3171}"/>
              </a:ext>
            </a:extLst>
          </p:cNvPr>
          <p:cNvGrpSpPr/>
          <p:nvPr/>
        </p:nvGrpSpPr>
        <p:grpSpPr>
          <a:xfrm>
            <a:off x="9069705" y="1748940"/>
            <a:ext cx="2226945" cy="3373491"/>
            <a:chOff x="9069705" y="1748940"/>
            <a:chExt cx="2226945" cy="3373491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C8576C78-109B-48FA-82AC-AA7597B3FF4E}"/>
                </a:ext>
              </a:extLst>
            </p:cNvPr>
            <p:cNvSpPr/>
            <p:nvPr/>
          </p:nvSpPr>
          <p:spPr>
            <a:xfrm>
              <a:off x="9069705" y="1748940"/>
              <a:ext cx="2226945" cy="2700999"/>
            </a:xfrm>
            <a:prstGeom prst="roundRect">
              <a:avLst>
                <a:gd name="adj" fmla="val 2260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A2A258DA-81D6-4E07-A664-41902901B661}"/>
                </a:ext>
              </a:extLst>
            </p:cNvPr>
            <p:cNvSpPr/>
            <p:nvPr/>
          </p:nvSpPr>
          <p:spPr>
            <a:xfrm>
              <a:off x="9119314" y="1809110"/>
              <a:ext cx="2127726" cy="2580659"/>
            </a:xfrm>
            <a:prstGeom prst="roundRect">
              <a:avLst>
                <a:gd name="adj" fmla="val 2260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AA9D5BC9-5F6D-49FB-9925-A34CA179FC72}"/>
                </a:ext>
              </a:extLst>
            </p:cNvPr>
            <p:cNvSpPr/>
            <p:nvPr/>
          </p:nvSpPr>
          <p:spPr>
            <a:xfrm>
              <a:off x="9348074" y="2063555"/>
              <a:ext cx="1670208" cy="1225638"/>
            </a:xfrm>
            <a:prstGeom prst="roundRect">
              <a:avLst>
                <a:gd name="adj" fmla="val 243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Top Corners Rounded 88">
              <a:extLst>
                <a:ext uri="{FF2B5EF4-FFF2-40B4-BE49-F238E27FC236}">
                  <a16:creationId xmlns:a16="http://schemas.microsoft.com/office/drawing/2014/main" id="{0FB4E89B-DCB1-4746-95C3-F6F9E880213D}"/>
                </a:ext>
              </a:extLst>
            </p:cNvPr>
            <p:cNvSpPr/>
            <p:nvPr/>
          </p:nvSpPr>
          <p:spPr>
            <a:xfrm rot="16200000">
              <a:off x="9434202" y="3465025"/>
              <a:ext cx="588432" cy="631152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Top Corners Rounded 89">
              <a:extLst>
                <a:ext uri="{FF2B5EF4-FFF2-40B4-BE49-F238E27FC236}">
                  <a16:creationId xmlns:a16="http://schemas.microsoft.com/office/drawing/2014/main" id="{BD563875-5645-4288-9921-CE73DA3DC53A}"/>
                </a:ext>
              </a:extLst>
            </p:cNvPr>
            <p:cNvSpPr/>
            <p:nvPr/>
          </p:nvSpPr>
          <p:spPr>
            <a:xfrm rot="5400000">
              <a:off x="10343721" y="3465025"/>
              <a:ext cx="588432" cy="631152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35356C43-D516-4C26-97B0-7E0745CAFCD9}"/>
                </a:ext>
              </a:extLst>
            </p:cNvPr>
            <p:cNvSpPr/>
            <p:nvPr/>
          </p:nvSpPr>
          <p:spPr>
            <a:xfrm rot="16200000">
              <a:off x="9510573" y="3592803"/>
              <a:ext cx="435689" cy="375594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9382C598-5E13-465E-994E-500923226727}"/>
                </a:ext>
              </a:extLst>
            </p:cNvPr>
            <p:cNvSpPr/>
            <p:nvPr/>
          </p:nvSpPr>
          <p:spPr>
            <a:xfrm rot="5400000">
              <a:off x="10420093" y="3592805"/>
              <a:ext cx="435689" cy="375594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F630AC0-4C0B-44A2-98F3-5354402DFC1E}"/>
                </a:ext>
              </a:extLst>
            </p:cNvPr>
            <p:cNvSpPr/>
            <p:nvPr/>
          </p:nvSpPr>
          <p:spPr>
            <a:xfrm>
              <a:off x="9916214" y="4279398"/>
              <a:ext cx="533924" cy="8038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7379FC6-9D90-41E7-A65A-3F827CD7039F}"/>
                </a:ext>
              </a:extLst>
            </p:cNvPr>
            <p:cNvGrpSpPr/>
            <p:nvPr/>
          </p:nvGrpSpPr>
          <p:grpSpPr>
            <a:xfrm>
              <a:off x="10019189" y="4303403"/>
              <a:ext cx="327977" cy="819028"/>
              <a:chOff x="5809706" y="4134030"/>
              <a:chExt cx="259079" cy="646975"/>
            </a:xfrm>
          </p:grpSpPr>
          <p:sp>
            <p:nvSpPr>
              <p:cNvPr id="95" name="Rectangle: Top Corners Rounded 94">
                <a:extLst>
                  <a:ext uri="{FF2B5EF4-FFF2-40B4-BE49-F238E27FC236}">
                    <a16:creationId xmlns:a16="http://schemas.microsoft.com/office/drawing/2014/main" id="{C4F1A335-5504-46F1-8596-051F780F8C24}"/>
                  </a:ext>
                </a:extLst>
              </p:cNvPr>
              <p:cNvSpPr/>
              <p:nvPr/>
            </p:nvSpPr>
            <p:spPr>
              <a:xfrm>
                <a:off x="5809706" y="4134030"/>
                <a:ext cx="259079" cy="646975"/>
              </a:xfrm>
              <a:prstGeom prst="round2SameRect">
                <a:avLst>
                  <a:gd name="adj1" fmla="val 0"/>
                  <a:gd name="adj2" fmla="val 17825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CDCD42A-AE6C-442B-82DA-4AF1D232D791}"/>
                  </a:ext>
                </a:extLst>
              </p:cNvPr>
              <p:cNvSpPr/>
              <p:nvPr/>
            </p:nvSpPr>
            <p:spPr>
              <a:xfrm>
                <a:off x="5913119" y="4572724"/>
                <a:ext cx="52252" cy="20828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1E78700-CB66-4329-B6BB-7A8828D1BED7}"/>
                </a:ext>
              </a:extLst>
            </p:cNvPr>
            <p:cNvSpPr txBox="1"/>
            <p:nvPr/>
          </p:nvSpPr>
          <p:spPr>
            <a:xfrm>
              <a:off x="9348072" y="2408396"/>
              <a:ext cx="167021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spc="-150" dirty="0"/>
                <a:t>125+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F28E1A86-CF40-41C2-B692-3F96EDAD1E66}"/>
              </a:ext>
            </a:extLst>
          </p:cNvPr>
          <p:cNvSpPr txBox="1"/>
          <p:nvPr/>
        </p:nvSpPr>
        <p:spPr>
          <a:xfrm>
            <a:off x="3747214" y="5704671"/>
            <a:ext cx="212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BA37A67-7B0C-44A7-AF3B-812F86EF723F}"/>
              </a:ext>
            </a:extLst>
          </p:cNvPr>
          <p:cNvSpPr txBox="1"/>
          <p:nvPr/>
        </p:nvSpPr>
        <p:spPr>
          <a:xfrm>
            <a:off x="6393341" y="5704671"/>
            <a:ext cx="212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D30947A-5B56-4649-93EC-8913031DAF84}"/>
              </a:ext>
            </a:extLst>
          </p:cNvPr>
          <p:cNvSpPr txBox="1"/>
          <p:nvPr/>
        </p:nvSpPr>
        <p:spPr>
          <a:xfrm>
            <a:off x="9119315" y="5704671"/>
            <a:ext cx="212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EA2B13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EA2B13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3818</TotalTime>
  <Words>4909</Words>
  <Application>Microsoft Office PowerPoint</Application>
  <PresentationFormat>Widescreen</PresentationFormat>
  <Paragraphs>556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Arial Black</vt:lpstr>
      <vt:lpstr>Brush Script MT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A9060</cp:lastModifiedBy>
  <cp:revision>86</cp:revision>
  <dcterms:created xsi:type="dcterms:W3CDTF">2020-01-20T05:08:25Z</dcterms:created>
  <dcterms:modified xsi:type="dcterms:W3CDTF">2021-11-25T06:31:43Z</dcterms:modified>
</cp:coreProperties>
</file>