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52"/>
  </p:handoutMasterIdLst>
  <p:sldIdLst>
    <p:sldId id="279" r:id="rId4"/>
    <p:sldId id="258" r:id="rId5"/>
    <p:sldId id="280" r:id="rId6"/>
    <p:sldId id="262" r:id="rId7"/>
    <p:sldId id="260" r:id="rId8"/>
    <p:sldId id="266" r:id="rId9"/>
    <p:sldId id="314" r:id="rId10"/>
    <p:sldId id="272" r:id="rId11"/>
    <p:sldId id="264" r:id="rId12"/>
    <p:sldId id="320" r:id="rId13"/>
    <p:sldId id="268" r:id="rId14"/>
    <p:sldId id="303" r:id="rId15"/>
    <p:sldId id="288" r:id="rId16"/>
    <p:sldId id="267" r:id="rId17"/>
    <p:sldId id="274" r:id="rId18"/>
    <p:sldId id="316" r:id="rId19"/>
    <p:sldId id="287" r:id="rId20"/>
    <p:sldId id="294" r:id="rId21"/>
    <p:sldId id="315" r:id="rId22"/>
    <p:sldId id="265" r:id="rId23"/>
    <p:sldId id="295" r:id="rId24"/>
    <p:sldId id="313" r:id="rId25"/>
    <p:sldId id="261" r:id="rId26"/>
    <p:sldId id="296" r:id="rId27"/>
    <p:sldId id="319" r:id="rId28"/>
    <p:sldId id="298" r:id="rId29"/>
    <p:sldId id="305" r:id="rId30"/>
    <p:sldId id="278" r:id="rId31"/>
    <p:sldId id="299" r:id="rId32"/>
    <p:sldId id="297" r:id="rId33"/>
    <p:sldId id="273" r:id="rId34"/>
    <p:sldId id="309" r:id="rId35"/>
    <p:sldId id="304" r:id="rId36"/>
    <p:sldId id="307" r:id="rId37"/>
    <p:sldId id="308" r:id="rId38"/>
    <p:sldId id="300" r:id="rId39"/>
    <p:sldId id="312" r:id="rId40"/>
    <p:sldId id="311" r:id="rId41"/>
    <p:sldId id="306" r:id="rId42"/>
    <p:sldId id="310" r:id="rId43"/>
    <p:sldId id="301" r:id="rId44"/>
    <p:sldId id="302" r:id="rId45"/>
    <p:sldId id="286" r:id="rId46"/>
    <p:sldId id="290" r:id="rId47"/>
    <p:sldId id="291" r:id="rId48"/>
    <p:sldId id="257" r:id="rId49"/>
    <p:sldId id="292" r:id="rId50"/>
    <p:sldId id="29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E6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54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50F-4F20-A952-87A4D7CD91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50F-4F20-A952-87A4D7CD91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0F-4F20-A952-87A4D7CD9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FF5-4292-A7FE-FEB984E9A8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F5-4292-A7FE-FEB984E9A8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5-4292-A7FE-FEB984E9A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070-45CB-AEB6-C7AE8A97AB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70-45CB-AEB6-C7AE8A97AB4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70-45CB-AEB6-C7AE8A97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4DF-4549-A91B-135297464E0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DF-4549-A91B-135297464E0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F-4549-A91B-135297464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092-4B76-AF2F-E125688C4C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092-4B76-AF2F-E125688C4C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092-4B76-AF2F-E125688C4C4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92-4B76-AF2F-E125688C4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A75-4654-BD6E-B2166D1E05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A75-4654-BD6E-B2166D1E05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75-4654-BD6E-B2166D1E054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75-4654-BD6E-B2166D1E0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4D314-A710-48DE-8187-89FFC063AEFE}"/>
              </a:ext>
            </a:extLst>
          </p:cNvPr>
          <p:cNvSpPr/>
          <p:nvPr userDrawn="1"/>
        </p:nvSpPr>
        <p:spPr>
          <a:xfrm>
            <a:off x="0" y="5073741"/>
            <a:ext cx="12192000" cy="1784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7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51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33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1720158"/>
            <a:ext cx="6441164" cy="3417684"/>
          </a:xfrm>
          <a:prstGeom prst="frame">
            <a:avLst>
              <a:gd name="adj1" fmla="val 9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12333" y="425513"/>
            <a:ext cx="3096285" cy="60069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44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8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2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2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38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0375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67348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7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6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8" y="4192650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477136"/>
            <a:ext cx="1026202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0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6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  <p:sldLayoutId id="2147483672" r:id="rId17"/>
    <p:sldLayoutId id="2147483673" r:id="rId18"/>
    <p:sldLayoutId id="2147483677" r:id="rId19"/>
    <p:sldLayoutId id="2147483678" r:id="rId20"/>
    <p:sldLayoutId id="2147483662" r:id="rId21"/>
    <p:sldLayoutId id="214748366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72C19A-3FDF-4384-A3B3-A97D3EB2A7D6}"/>
              </a:ext>
            </a:extLst>
          </p:cNvPr>
          <p:cNvSpPr/>
          <p:nvPr/>
        </p:nvSpPr>
        <p:spPr>
          <a:xfrm rot="5400000">
            <a:off x="7159730" y="1735941"/>
            <a:ext cx="4792428" cy="1895120"/>
          </a:xfrm>
          <a:custGeom>
            <a:avLst/>
            <a:gdLst>
              <a:gd name="connsiteX0" fmla="*/ 192498 w 4792428"/>
              <a:gd name="connsiteY0" fmla="*/ 947561 h 1895120"/>
              <a:gd name="connsiteX1" fmla="*/ 322952 w 4792428"/>
              <a:gd name="connsiteY1" fmla="*/ 1078014 h 1895120"/>
              <a:gd name="connsiteX2" fmla="*/ 453405 w 4792428"/>
              <a:gd name="connsiteY2" fmla="*/ 947561 h 1895120"/>
              <a:gd name="connsiteX3" fmla="*/ 322952 w 4792428"/>
              <a:gd name="connsiteY3" fmla="*/ 817106 h 1895120"/>
              <a:gd name="connsiteX4" fmla="*/ 192498 w 4792428"/>
              <a:gd name="connsiteY4" fmla="*/ 947561 h 1895120"/>
              <a:gd name="connsiteX5" fmla="*/ 0 w 4792428"/>
              <a:gd name="connsiteY5" fmla="*/ 947561 h 1895120"/>
              <a:gd name="connsiteX6" fmla="*/ 756593 w 4792428"/>
              <a:gd name="connsiteY6" fmla="*/ 19252 h 1895120"/>
              <a:gd name="connsiteX7" fmla="*/ 947558 w 4792428"/>
              <a:gd name="connsiteY7" fmla="*/ 0 h 1895120"/>
              <a:gd name="connsiteX8" fmla="*/ 1648740 w 4792428"/>
              <a:gd name="connsiteY8" fmla="*/ 312547 h 1895120"/>
              <a:gd name="connsiteX9" fmla="*/ 1711908 w 4792428"/>
              <a:gd name="connsiteY9" fmla="*/ 393845 h 1895120"/>
              <a:gd name="connsiteX10" fmla="*/ 1771988 w 4792428"/>
              <a:gd name="connsiteY10" fmla="*/ 393845 h 1895120"/>
              <a:gd name="connsiteX11" fmla="*/ 1935264 w 4792428"/>
              <a:gd name="connsiteY11" fmla="*/ 532275 h 1895120"/>
              <a:gd name="connsiteX12" fmla="*/ 2045321 w 4792428"/>
              <a:gd name="connsiteY12" fmla="*/ 532275 h 1895120"/>
              <a:gd name="connsiteX13" fmla="*/ 2045321 w 4792428"/>
              <a:gd name="connsiteY13" fmla="*/ 528205 h 1895120"/>
              <a:gd name="connsiteX14" fmla="*/ 2127380 w 4792428"/>
              <a:gd name="connsiteY14" fmla="*/ 404405 h 1895120"/>
              <a:gd name="connsiteX15" fmla="*/ 2179676 w 4792428"/>
              <a:gd name="connsiteY15" fmla="*/ 393845 h 1895120"/>
              <a:gd name="connsiteX16" fmla="*/ 2291251 w 4792428"/>
              <a:gd name="connsiteY16" fmla="*/ 393845 h 1895120"/>
              <a:gd name="connsiteX17" fmla="*/ 2425607 w 4792428"/>
              <a:gd name="connsiteY17" fmla="*/ 528205 h 1895120"/>
              <a:gd name="connsiteX18" fmla="*/ 2425611 w 4792428"/>
              <a:gd name="connsiteY18" fmla="*/ 532275 h 1895120"/>
              <a:gd name="connsiteX19" fmla="*/ 4792428 w 4792428"/>
              <a:gd name="connsiteY19" fmla="*/ 515343 h 1895120"/>
              <a:gd name="connsiteX20" fmla="*/ 4792428 w 4792428"/>
              <a:gd name="connsiteY20" fmla="*/ 1343157 h 1895120"/>
              <a:gd name="connsiteX21" fmla="*/ 3237801 w 4792428"/>
              <a:gd name="connsiteY21" fmla="*/ 1362847 h 1895120"/>
              <a:gd name="connsiteX22" fmla="*/ 2425607 w 4792428"/>
              <a:gd name="connsiteY22" fmla="*/ 1362847 h 1895120"/>
              <a:gd name="connsiteX23" fmla="*/ 2425607 w 4792428"/>
              <a:gd name="connsiteY23" fmla="*/ 1366917 h 1895120"/>
              <a:gd name="connsiteX24" fmla="*/ 2291248 w 4792428"/>
              <a:gd name="connsiteY24" fmla="*/ 1501276 h 1895120"/>
              <a:gd name="connsiteX25" fmla="*/ 2179676 w 4792428"/>
              <a:gd name="connsiteY25" fmla="*/ 1501276 h 1895120"/>
              <a:gd name="connsiteX26" fmla="*/ 2045321 w 4792428"/>
              <a:gd name="connsiteY26" fmla="*/ 1366917 h 1895120"/>
              <a:gd name="connsiteX27" fmla="*/ 2045321 w 4792428"/>
              <a:gd name="connsiteY27" fmla="*/ 1362847 h 1895120"/>
              <a:gd name="connsiteX28" fmla="*/ 1935264 w 4792428"/>
              <a:gd name="connsiteY28" fmla="*/ 1362847 h 1895120"/>
              <a:gd name="connsiteX29" fmla="*/ 1771987 w 4792428"/>
              <a:gd name="connsiteY29" fmla="*/ 1501276 h 1895120"/>
              <a:gd name="connsiteX30" fmla="*/ 1711318 w 4792428"/>
              <a:gd name="connsiteY30" fmla="*/ 1501276 h 1895120"/>
              <a:gd name="connsiteX31" fmla="*/ 1686066 w 4792428"/>
              <a:gd name="connsiteY31" fmla="*/ 1537935 h 1895120"/>
              <a:gd name="connsiteX32" fmla="*/ 947558 w 4792428"/>
              <a:gd name="connsiteY32" fmla="*/ 1895120 h 1895120"/>
              <a:gd name="connsiteX33" fmla="*/ 0 w 4792428"/>
              <a:gd name="connsiteY33" fmla="*/ 947561 h 18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2428" h="1895120">
                <a:moveTo>
                  <a:pt x="192498" y="947561"/>
                </a:moveTo>
                <a:cubicBezTo>
                  <a:pt x="192498" y="1019608"/>
                  <a:pt x="250905" y="1078014"/>
                  <a:pt x="322952" y="1078014"/>
                </a:cubicBezTo>
                <a:cubicBezTo>
                  <a:pt x="394999" y="1078014"/>
                  <a:pt x="453405" y="1019608"/>
                  <a:pt x="453405" y="947561"/>
                </a:cubicBezTo>
                <a:cubicBezTo>
                  <a:pt x="453405" y="875513"/>
                  <a:pt x="394999" y="817106"/>
                  <a:pt x="322952" y="817106"/>
                </a:cubicBezTo>
                <a:cubicBezTo>
                  <a:pt x="250905" y="817106"/>
                  <a:pt x="192498" y="875513"/>
                  <a:pt x="192498" y="947561"/>
                </a:cubicBezTo>
                <a:close/>
                <a:moveTo>
                  <a:pt x="0" y="947561"/>
                </a:moveTo>
                <a:cubicBezTo>
                  <a:pt x="0" y="489653"/>
                  <a:pt x="324805" y="107608"/>
                  <a:pt x="756593" y="19252"/>
                </a:cubicBezTo>
                <a:cubicBezTo>
                  <a:pt x="818277" y="6628"/>
                  <a:pt x="882144" y="0"/>
                  <a:pt x="947558" y="0"/>
                </a:cubicBezTo>
                <a:cubicBezTo>
                  <a:pt x="1226240" y="0"/>
                  <a:pt x="1476824" y="120306"/>
                  <a:pt x="1648740" y="312547"/>
                </a:cubicBezTo>
                <a:lnTo>
                  <a:pt x="1711908" y="393845"/>
                </a:lnTo>
                <a:lnTo>
                  <a:pt x="1771988" y="393845"/>
                </a:lnTo>
                <a:cubicBezTo>
                  <a:pt x="1854779" y="393845"/>
                  <a:pt x="1923713" y="453180"/>
                  <a:pt x="1935264" y="532275"/>
                </a:cubicBezTo>
                <a:lnTo>
                  <a:pt x="2045321" y="532275"/>
                </a:lnTo>
                <a:lnTo>
                  <a:pt x="2045321" y="528205"/>
                </a:lnTo>
                <a:cubicBezTo>
                  <a:pt x="2045318" y="472553"/>
                  <a:pt x="2079156" y="424800"/>
                  <a:pt x="2127380" y="404405"/>
                </a:cubicBezTo>
                <a:cubicBezTo>
                  <a:pt x="2143455" y="397605"/>
                  <a:pt x="2161128" y="393845"/>
                  <a:pt x="2179676" y="393845"/>
                </a:cubicBezTo>
                <a:lnTo>
                  <a:pt x="2291251" y="393845"/>
                </a:lnTo>
                <a:cubicBezTo>
                  <a:pt x="2365455" y="393845"/>
                  <a:pt x="2425607" y="454001"/>
                  <a:pt x="2425607" y="528205"/>
                </a:cubicBezTo>
                <a:cubicBezTo>
                  <a:pt x="2425607" y="529560"/>
                  <a:pt x="2425611" y="530919"/>
                  <a:pt x="2425611" y="532275"/>
                </a:cubicBezTo>
                <a:lnTo>
                  <a:pt x="4792428" y="515343"/>
                </a:lnTo>
                <a:lnTo>
                  <a:pt x="4792428" y="1343157"/>
                </a:lnTo>
                <a:lnTo>
                  <a:pt x="3237801" y="1362847"/>
                </a:lnTo>
                <a:lnTo>
                  <a:pt x="2425607" y="1362847"/>
                </a:lnTo>
                <a:lnTo>
                  <a:pt x="2425607" y="1366917"/>
                </a:lnTo>
                <a:cubicBezTo>
                  <a:pt x="2425611" y="1441122"/>
                  <a:pt x="2365455" y="1501276"/>
                  <a:pt x="2291248" y="1501276"/>
                </a:cubicBezTo>
                <a:lnTo>
                  <a:pt x="2179676" y="1501276"/>
                </a:lnTo>
                <a:cubicBezTo>
                  <a:pt x="2105471" y="1501276"/>
                  <a:pt x="2045318" y="1441122"/>
                  <a:pt x="2045321" y="1366917"/>
                </a:cubicBezTo>
                <a:lnTo>
                  <a:pt x="2045321" y="1362847"/>
                </a:lnTo>
                <a:lnTo>
                  <a:pt x="1935264" y="1362847"/>
                </a:lnTo>
                <a:cubicBezTo>
                  <a:pt x="1923713" y="1441942"/>
                  <a:pt x="1854779" y="1501276"/>
                  <a:pt x="1771987" y="1501276"/>
                </a:cubicBezTo>
                <a:lnTo>
                  <a:pt x="1711318" y="1501276"/>
                </a:lnTo>
                <a:lnTo>
                  <a:pt x="1686066" y="1537935"/>
                </a:lnTo>
                <a:cubicBezTo>
                  <a:pt x="1514242" y="1756097"/>
                  <a:pt x="1247135" y="1895120"/>
                  <a:pt x="947558" y="1895120"/>
                </a:cubicBezTo>
                <a:cubicBezTo>
                  <a:pt x="424237" y="1895120"/>
                  <a:pt x="0" y="1470884"/>
                  <a:pt x="0" y="9475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190500" stA="52000" endA="300" endPos="4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A6BD57F2-A61F-48D3-8AD2-ADCC524A6F9E}"/>
              </a:ext>
            </a:extLst>
          </p:cNvPr>
          <p:cNvSpPr txBox="1"/>
          <p:nvPr/>
        </p:nvSpPr>
        <p:spPr>
          <a:xfrm>
            <a:off x="752754" y="6346209"/>
            <a:ext cx="5598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accent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3070A8-164E-446C-B048-5EFBB57FA827}"/>
              </a:ext>
            </a:extLst>
          </p:cNvPr>
          <p:cNvGrpSpPr/>
          <p:nvPr/>
        </p:nvGrpSpPr>
        <p:grpSpPr>
          <a:xfrm>
            <a:off x="764787" y="2446254"/>
            <a:ext cx="6155104" cy="2635059"/>
            <a:chOff x="352045" y="2761104"/>
            <a:chExt cx="6155104" cy="31884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EBE549-0762-43B4-95E7-CC02F23EA21F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cs typeface="Arial" pitchFamily="34" charset="0"/>
                </a:rPr>
                <a:t>Free</a:t>
              </a:r>
              <a:endParaRPr lang="ko-KR" altLang="en-US" sz="66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EE574-43F5-4AE8-ADE0-683F23444D63}"/>
                </a:ext>
              </a:extLst>
            </p:cNvPr>
            <p:cNvSpPr txBox="1"/>
            <p:nvPr/>
          </p:nvSpPr>
          <p:spPr>
            <a:xfrm>
              <a:off x="352045" y="3691299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cs typeface="Arial" pitchFamily="34" charset="0"/>
                </a:rPr>
                <a:t>Business</a:t>
              </a:r>
              <a:endParaRPr lang="ko-KR" altLang="en-US" sz="66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8CD6A9-FB77-4C74-A371-0EF7CFAF2DCE}"/>
                </a:ext>
              </a:extLst>
            </p:cNvPr>
            <p:cNvSpPr txBox="1"/>
            <p:nvPr/>
          </p:nvSpPr>
          <p:spPr>
            <a:xfrm>
              <a:off x="352045" y="4608850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cs typeface="Arial" pitchFamily="34" charset="0"/>
                </a:rPr>
                <a:t>Presentation</a:t>
              </a:r>
              <a:endParaRPr lang="ko-KR" altLang="en-US" sz="6600" b="1" dirty="0">
                <a:cs typeface="Arial" pitchFamily="34" charset="0"/>
              </a:endParaRP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33F946-0EBE-42F8-A644-D54B7DA59BF9}"/>
              </a:ext>
            </a:extLst>
          </p:cNvPr>
          <p:cNvSpPr/>
          <p:nvPr/>
        </p:nvSpPr>
        <p:spPr>
          <a:xfrm flipH="1">
            <a:off x="9210570" y="2260709"/>
            <a:ext cx="820001" cy="2991515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solidFill>
            <a:schemeClr val="accent1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380F81-46AB-45AF-B1E9-8580A4604DFA}"/>
              </a:ext>
            </a:extLst>
          </p:cNvPr>
          <p:cNvGrpSpPr/>
          <p:nvPr/>
        </p:nvGrpSpPr>
        <p:grpSpPr>
          <a:xfrm>
            <a:off x="816125" y="5771941"/>
            <a:ext cx="1544830" cy="379655"/>
            <a:chOff x="864753" y="5771941"/>
            <a:chExt cx="1544830" cy="379655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4FA77D90-D339-43FC-B4AB-4FDA6E45CE8C}"/>
                </a:ext>
              </a:extLst>
            </p:cNvPr>
            <p:cNvSpPr/>
            <p:nvPr/>
          </p:nvSpPr>
          <p:spPr>
            <a:xfrm>
              <a:off x="864753" y="5771941"/>
              <a:ext cx="1544830" cy="3796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314197-DB3E-4DD2-820E-CC8F6A3E7761}"/>
                </a:ext>
              </a:extLst>
            </p:cNvPr>
            <p:cNvSpPr/>
            <p:nvPr/>
          </p:nvSpPr>
          <p:spPr>
            <a:xfrm>
              <a:off x="1588921" y="5849255"/>
              <a:ext cx="476008" cy="230584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BDA49A-ED33-44A1-A0A8-64205CC4A6F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FC313CD-CFE7-4461-9D46-E2405E7D120A}"/>
                </a:ext>
              </a:extLst>
            </p:cNvPr>
            <p:cNvSpPr/>
            <p:nvPr/>
          </p:nvSpPr>
          <p:spPr>
            <a:xfrm>
              <a:off x="1303867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83CFD6-C607-474E-8CF4-52A41838FB7E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12E7C7-2098-4C1C-95CE-F33FCDA766EE}"/>
                </a:ext>
              </a:extLst>
            </p:cNvPr>
            <p:cNvSpPr/>
            <p:nvPr/>
          </p:nvSpPr>
          <p:spPr>
            <a:xfrm>
              <a:off x="2031107" y="6013315"/>
              <a:ext cx="217276" cy="66524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1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0338D58E-2B11-406D-A0AA-225117CADC7C}"/>
              </a:ext>
            </a:extLst>
          </p:cNvPr>
          <p:cNvSpPr txBox="1"/>
          <p:nvPr/>
        </p:nvSpPr>
        <p:spPr>
          <a:xfrm>
            <a:off x="1527211" y="4590189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AEB30-F5DB-4F2E-A580-703774B2E545}"/>
              </a:ext>
            </a:extLst>
          </p:cNvPr>
          <p:cNvSpPr txBox="1"/>
          <p:nvPr/>
        </p:nvSpPr>
        <p:spPr>
          <a:xfrm>
            <a:off x="1527211" y="3536325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95CB8E7-8BA6-4681-9782-6A9A840605EB}"/>
              </a:ext>
            </a:extLst>
          </p:cNvPr>
          <p:cNvSpPr txBox="1">
            <a:spLocks/>
          </p:cNvSpPr>
          <p:nvPr/>
        </p:nvSpPr>
        <p:spPr>
          <a:xfrm>
            <a:off x="771527" y="721366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8B1DE-55AE-4EA1-8050-1B21AFC03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54CC4F-81D3-452D-8D1C-66A5D1B05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F9E558-5A93-4C34-BE27-579AB6F0CB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555746-1263-4A25-9D4B-3CCB65DB17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A3A2C097-A1B9-48F8-ACDB-D39B6CB90FD9}"/>
              </a:ext>
            </a:extLst>
          </p:cNvPr>
          <p:cNvGrpSpPr/>
          <p:nvPr/>
        </p:nvGrpSpPr>
        <p:grpSpPr>
          <a:xfrm>
            <a:off x="6236489" y="2808354"/>
            <a:ext cx="2752673" cy="2201389"/>
            <a:chOff x="6221750" y="2565163"/>
            <a:chExt cx="2752673" cy="22013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F27743-DD41-44E8-862A-0314ED2D00DE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2ED0A-F63B-4979-A1A2-B25B4DB8E0E3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3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09B25053-BA16-4B61-893E-F4CC944B4E25}"/>
              </a:ext>
            </a:extLst>
          </p:cNvPr>
          <p:cNvGrpSpPr/>
          <p:nvPr/>
        </p:nvGrpSpPr>
        <p:grpSpPr>
          <a:xfrm>
            <a:off x="3639204" y="2808354"/>
            <a:ext cx="2752673" cy="2201389"/>
            <a:chOff x="3656890" y="2565163"/>
            <a:chExt cx="2752673" cy="220138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39B5FB-8974-494C-B159-2E4C58A2A775}"/>
                </a:ext>
              </a:extLst>
            </p:cNvPr>
            <p:cNvSpPr/>
            <p:nvPr/>
          </p:nvSpPr>
          <p:spPr>
            <a:xfrm>
              <a:off x="367748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294EC3-F055-4B15-8833-AAEA2A43F2E2}"/>
                </a:ext>
              </a:extLst>
            </p:cNvPr>
            <p:cNvSpPr/>
            <p:nvPr/>
          </p:nvSpPr>
          <p:spPr>
            <a:xfrm>
              <a:off x="549406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2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F98E7385-E523-4EB9-9452-744C640EBCCB}"/>
              </a:ext>
            </a:extLst>
          </p:cNvPr>
          <p:cNvGrpSpPr/>
          <p:nvPr/>
        </p:nvGrpSpPr>
        <p:grpSpPr>
          <a:xfrm>
            <a:off x="1041919" y="2808354"/>
            <a:ext cx="2752673" cy="2201389"/>
            <a:chOff x="1092030" y="2565163"/>
            <a:chExt cx="2752673" cy="220138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8416A7-B934-45C7-B6A8-BD7522442410}"/>
                </a:ext>
              </a:extLst>
            </p:cNvPr>
            <p:cNvSpPr/>
            <p:nvPr/>
          </p:nvSpPr>
          <p:spPr>
            <a:xfrm>
              <a:off x="111262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ACEF65-623A-4F14-BBBC-6BCBB30DCDFC}"/>
                </a:ext>
              </a:extLst>
            </p:cNvPr>
            <p:cNvSpPr/>
            <p:nvPr/>
          </p:nvSpPr>
          <p:spPr>
            <a:xfrm>
              <a:off x="292920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1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6919FCED-B32F-4055-A955-71DF32557068}"/>
              </a:ext>
            </a:extLst>
          </p:cNvPr>
          <p:cNvGrpSpPr/>
          <p:nvPr/>
        </p:nvGrpSpPr>
        <p:grpSpPr>
          <a:xfrm>
            <a:off x="8833775" y="2808354"/>
            <a:ext cx="2752673" cy="2201389"/>
            <a:chOff x="6221750" y="2565163"/>
            <a:chExt cx="2752673" cy="220138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6992C5-9F40-4D42-B5B4-EA499FA6A4AA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BAA8D4-60EE-44EB-970B-751B58689A09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165B66-7993-4604-96FF-04F123D0763C}"/>
              </a:ext>
            </a:extLst>
          </p:cNvPr>
          <p:cNvGrpSpPr/>
          <p:nvPr/>
        </p:nvGrpSpPr>
        <p:grpSpPr>
          <a:xfrm>
            <a:off x="1823887" y="3643766"/>
            <a:ext cx="1561410" cy="899495"/>
            <a:chOff x="1985511" y="4307149"/>
            <a:chExt cx="7456448" cy="89949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3908B-63C1-4653-A095-F09C1E369A77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806031-B23C-40E2-827F-3643C94DFF06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5C9FEE-3B20-450A-A559-595A8C1FEEAA}"/>
              </a:ext>
            </a:extLst>
          </p:cNvPr>
          <p:cNvGrpSpPr/>
          <p:nvPr/>
        </p:nvGrpSpPr>
        <p:grpSpPr>
          <a:xfrm>
            <a:off x="4434155" y="3643766"/>
            <a:ext cx="1561410" cy="714829"/>
            <a:chOff x="1985511" y="4307149"/>
            <a:chExt cx="7456448" cy="714829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61A7D8-08A2-442A-8210-5D6AC85D1682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F95201-6DA3-40B8-A3D5-705D20F836A5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66599B-45A2-44A3-BC76-B5A377A70D1E}"/>
              </a:ext>
            </a:extLst>
          </p:cNvPr>
          <p:cNvGrpSpPr/>
          <p:nvPr/>
        </p:nvGrpSpPr>
        <p:grpSpPr>
          <a:xfrm>
            <a:off x="7044423" y="3643766"/>
            <a:ext cx="1561410" cy="899495"/>
            <a:chOff x="1985511" y="4307149"/>
            <a:chExt cx="7456448" cy="8994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5001DF-D42F-4D11-9743-C4AAD36E4535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4E68B-C94E-4928-B849-BA1D1707C5B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219-B76B-4120-B5A4-C8E6E7A64FE8}"/>
              </a:ext>
            </a:extLst>
          </p:cNvPr>
          <p:cNvGrpSpPr/>
          <p:nvPr/>
        </p:nvGrpSpPr>
        <p:grpSpPr>
          <a:xfrm>
            <a:off x="9654690" y="3643766"/>
            <a:ext cx="1561410" cy="714829"/>
            <a:chOff x="1985511" y="4307149"/>
            <a:chExt cx="7456448" cy="714829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443CDA-B050-4935-B60C-B59D1A2D36B5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9CA090-C208-4722-8242-B6B31F71D84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A1A46A-0647-4FF9-9139-A078160690C5}"/>
              </a:ext>
            </a:extLst>
          </p:cNvPr>
          <p:cNvGrpSpPr/>
          <p:nvPr/>
        </p:nvGrpSpPr>
        <p:grpSpPr>
          <a:xfrm>
            <a:off x="3659797" y="5260500"/>
            <a:ext cx="2904901" cy="934029"/>
            <a:chOff x="8006841" y="4405520"/>
            <a:chExt cx="3401085" cy="9340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A1FA1-3A53-411B-9C38-24300BAAAA62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ACFEB5-1C80-43A8-9C06-C4D4D7137CC7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5A72FC-7C2C-44B8-92EA-BF5209096E01}"/>
              </a:ext>
            </a:extLst>
          </p:cNvPr>
          <p:cNvGrpSpPr/>
          <p:nvPr/>
        </p:nvGrpSpPr>
        <p:grpSpPr>
          <a:xfrm>
            <a:off x="8854368" y="5260500"/>
            <a:ext cx="2904901" cy="934029"/>
            <a:chOff x="8006841" y="4405520"/>
            <a:chExt cx="3401085" cy="9340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ED1508-C0CA-4FF5-836F-AC43955B878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F42DA3-F267-4F9C-A1D9-1ED7D9A52FB9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460CEF-970E-4616-8074-CB7BB3E4AC43}"/>
              </a:ext>
            </a:extLst>
          </p:cNvPr>
          <p:cNvGrpSpPr/>
          <p:nvPr/>
        </p:nvGrpSpPr>
        <p:grpSpPr>
          <a:xfrm>
            <a:off x="432731" y="1751565"/>
            <a:ext cx="2904901" cy="934029"/>
            <a:chOff x="8006841" y="4405520"/>
            <a:chExt cx="3401085" cy="9340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2D0265-E6E6-4C4C-8802-E268F49E0920}"/>
              </a:ext>
            </a:extLst>
          </p:cNvPr>
          <p:cNvGrpSpPr/>
          <p:nvPr/>
        </p:nvGrpSpPr>
        <p:grpSpPr>
          <a:xfrm>
            <a:off x="5627302" y="1751565"/>
            <a:ext cx="2904901" cy="934029"/>
            <a:chOff x="8006841" y="4405520"/>
            <a:chExt cx="3401085" cy="9340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602F35-DDE7-4073-A8E3-7D147C868B8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D287D2-2177-4CAB-8B59-8B5934E961EE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70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F813589E-0F08-4EB7-B7F7-217C2AEA2629}"/>
              </a:ext>
            </a:extLst>
          </p:cNvPr>
          <p:cNvSpPr txBox="1"/>
          <p:nvPr/>
        </p:nvSpPr>
        <p:spPr>
          <a:xfrm>
            <a:off x="7778990" y="1551689"/>
            <a:ext cx="35557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16E598-57BC-4DEF-BDB3-B86C88016B7C}"/>
              </a:ext>
            </a:extLst>
          </p:cNvPr>
          <p:cNvSpPr/>
          <p:nvPr/>
        </p:nvSpPr>
        <p:spPr>
          <a:xfrm rot="7954253">
            <a:off x="1703819" y="5117677"/>
            <a:ext cx="1067422" cy="1044426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259E5-7F95-4EBD-B4F4-A0F20CAC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953DDB-70B5-40EE-8E7A-E261DFF0C53B}"/>
              </a:ext>
            </a:extLst>
          </p:cNvPr>
          <p:cNvSpPr/>
          <p:nvPr/>
        </p:nvSpPr>
        <p:spPr>
          <a:xfrm rot="18748526">
            <a:off x="-69569" y="2090975"/>
            <a:ext cx="3639866" cy="3405385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A26251AC-47BF-4063-BE7F-E52054DF8B19}"/>
              </a:ext>
            </a:extLst>
          </p:cNvPr>
          <p:cNvGrpSpPr/>
          <p:nvPr/>
        </p:nvGrpSpPr>
        <p:grpSpPr>
          <a:xfrm>
            <a:off x="1531649" y="2695153"/>
            <a:ext cx="2183933" cy="1895581"/>
            <a:chOff x="2097778" y="1265900"/>
            <a:chExt cx="2183932" cy="1895581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1890149-26EB-480B-A01E-19F553A73AD0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자유형: 도형 117">
              <a:extLst>
                <a:ext uri="{FF2B5EF4-FFF2-40B4-BE49-F238E27FC236}">
                  <a16:creationId xmlns:a16="http://schemas.microsoft.com/office/drawing/2014/main" id="{25149942-CCF6-4A77-B822-0C89D57C31E8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4B6950AA-5C9B-4880-8E24-0E927B231BE4}"/>
              </a:ext>
            </a:extLst>
          </p:cNvPr>
          <p:cNvGrpSpPr/>
          <p:nvPr/>
        </p:nvGrpSpPr>
        <p:grpSpPr>
          <a:xfrm>
            <a:off x="1531649" y="3645684"/>
            <a:ext cx="2183933" cy="1895581"/>
            <a:chOff x="3912068" y="2691711"/>
            <a:chExt cx="2183932" cy="1895581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F594E08-6F6A-4DE0-A30C-F18D37CC9C41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120">
              <a:extLst>
                <a:ext uri="{FF2B5EF4-FFF2-40B4-BE49-F238E27FC236}">
                  <a16:creationId xmlns:a16="http://schemas.microsoft.com/office/drawing/2014/main" id="{A637B382-6257-4234-B1DF-346A1DC637A5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C8393102-D91E-48B6-9FE1-7F1CD89EE241}"/>
              </a:ext>
            </a:extLst>
          </p:cNvPr>
          <p:cNvGrpSpPr/>
          <p:nvPr/>
        </p:nvGrpSpPr>
        <p:grpSpPr>
          <a:xfrm>
            <a:off x="1531649" y="4534670"/>
            <a:ext cx="2183933" cy="1895581"/>
            <a:chOff x="6720625" y="4117522"/>
            <a:chExt cx="2183932" cy="1895581"/>
          </a:xfrm>
        </p:grpSpPr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1112E0-95F1-4FE5-8EDC-2FE50E0A5132}"/>
              </a:ext>
            </a:extLst>
          </p:cNvPr>
          <p:cNvSpPr txBox="1"/>
          <p:nvPr/>
        </p:nvSpPr>
        <p:spPr>
          <a:xfrm>
            <a:off x="2107368" y="3440438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11959-7D3E-45C6-BC64-3469836F4E5E}"/>
              </a:ext>
            </a:extLst>
          </p:cNvPr>
          <p:cNvSpPr txBox="1"/>
          <p:nvPr/>
        </p:nvSpPr>
        <p:spPr>
          <a:xfrm>
            <a:off x="2109104" y="4393800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6F999C-A4C1-4278-A59D-E0BDFA5E0337}"/>
              </a:ext>
            </a:extLst>
          </p:cNvPr>
          <p:cNvSpPr txBox="1"/>
          <p:nvPr/>
        </p:nvSpPr>
        <p:spPr>
          <a:xfrm>
            <a:off x="2110840" y="53471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A9EFD34-77A3-494E-9786-BC9CC35240B7}"/>
              </a:ext>
            </a:extLst>
          </p:cNvPr>
          <p:cNvSpPr>
            <a:spLocks noChangeAspect="1"/>
          </p:cNvSpPr>
          <p:nvPr/>
        </p:nvSpPr>
        <p:spPr>
          <a:xfrm>
            <a:off x="1823337" y="5311810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0" name="자유형: 도형 73">
            <a:extLst>
              <a:ext uri="{FF2B5EF4-FFF2-40B4-BE49-F238E27FC236}">
                <a16:creationId xmlns:a16="http://schemas.microsoft.com/office/drawing/2014/main" id="{2B9138F2-4327-46E2-A58B-7E2D59D98D2E}"/>
              </a:ext>
            </a:extLst>
          </p:cNvPr>
          <p:cNvSpPr>
            <a:spLocks noChangeAspect="1"/>
          </p:cNvSpPr>
          <p:nvPr/>
        </p:nvSpPr>
        <p:spPr>
          <a:xfrm>
            <a:off x="1830259" y="3406764"/>
            <a:ext cx="176046" cy="310672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E5A62804-D13D-473C-952C-C996ACFDC269}"/>
              </a:ext>
            </a:extLst>
          </p:cNvPr>
          <p:cNvSpPr>
            <a:spLocks noChangeAspect="1"/>
          </p:cNvSpPr>
          <p:nvPr/>
        </p:nvSpPr>
        <p:spPr>
          <a:xfrm>
            <a:off x="1758058" y="4354399"/>
            <a:ext cx="320451" cy="32045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58F05-BF09-4B68-BC3C-62B50BC5701E}"/>
              </a:ext>
            </a:extLst>
          </p:cNvPr>
          <p:cNvSpPr/>
          <p:nvPr/>
        </p:nvSpPr>
        <p:spPr>
          <a:xfrm>
            <a:off x="4694038" y="319048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7D80A-BFC1-431D-8E88-F55F3CD29D37}"/>
              </a:ext>
            </a:extLst>
          </p:cNvPr>
          <p:cNvSpPr/>
          <p:nvPr/>
        </p:nvSpPr>
        <p:spPr>
          <a:xfrm>
            <a:off x="4694038" y="413680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694038" y="508312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25260C-F61A-4267-91F0-704D82E8AE8B}"/>
              </a:ext>
            </a:extLst>
          </p:cNvPr>
          <p:cNvSpPr/>
          <p:nvPr/>
        </p:nvSpPr>
        <p:spPr>
          <a:xfrm>
            <a:off x="10429560" y="340676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47FD28-FA96-4080-A0D3-92A53E4FB10B}"/>
              </a:ext>
            </a:extLst>
          </p:cNvPr>
          <p:cNvSpPr/>
          <p:nvPr/>
        </p:nvSpPr>
        <p:spPr>
          <a:xfrm>
            <a:off x="10435916" y="3337826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71D3D33-6EEF-432F-B2AD-B186F9AD6353}"/>
              </a:ext>
            </a:extLst>
          </p:cNvPr>
          <p:cNvSpPr/>
          <p:nvPr/>
        </p:nvSpPr>
        <p:spPr>
          <a:xfrm>
            <a:off x="10429560" y="435308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29560" y="529940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6BD7A9-D8B6-460B-B78E-D1ED3E92965F}"/>
              </a:ext>
            </a:extLst>
          </p:cNvPr>
          <p:cNvSpPr/>
          <p:nvPr/>
        </p:nvSpPr>
        <p:spPr>
          <a:xfrm>
            <a:off x="10435916" y="4298285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450257" y="524201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2D815-BAFB-47EF-A907-10D28E2687D5}"/>
              </a:ext>
            </a:extLst>
          </p:cNvPr>
          <p:cNvSpPr txBox="1"/>
          <p:nvPr/>
        </p:nvSpPr>
        <p:spPr>
          <a:xfrm>
            <a:off x="4595481" y="1520911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6B8068-8688-4DCE-9E65-B6F115A5C887}"/>
              </a:ext>
            </a:extLst>
          </p:cNvPr>
          <p:cNvSpPr txBox="1"/>
          <p:nvPr/>
        </p:nvSpPr>
        <p:spPr>
          <a:xfrm>
            <a:off x="5011797" y="3268297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B7D14-ADA8-4C52-AC3C-53AFDC7EF027}"/>
              </a:ext>
            </a:extLst>
          </p:cNvPr>
          <p:cNvSpPr txBox="1"/>
          <p:nvPr/>
        </p:nvSpPr>
        <p:spPr>
          <a:xfrm>
            <a:off x="5011797" y="420913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8B4EA6-D9DB-4CDA-991A-8F75244DC0C8}"/>
              </a:ext>
            </a:extLst>
          </p:cNvPr>
          <p:cNvSpPr txBox="1"/>
          <p:nvPr/>
        </p:nvSpPr>
        <p:spPr>
          <a:xfrm>
            <a:off x="5011797" y="5162495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275CA-A182-4C12-9E5E-35E4296453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9D8DE0-1C20-407F-AA65-D722BD81F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6D7DB5-E686-444D-8036-4B01AE49A1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EE51B0-C1CF-43BD-8778-76C13F4A48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26A13D-0978-4769-990E-9C658824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4834" y="3237236"/>
            <a:ext cx="6090128" cy="31158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4F39DE-1B15-4440-A030-17A9929A5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038" y="729125"/>
            <a:ext cx="6090128" cy="3115879"/>
          </a:xfrm>
          <a:prstGeom prst="rect">
            <a:avLst/>
          </a:prstGeom>
        </p:spPr>
      </p:pic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8E96209-671E-4AD8-BF32-F8780AD98FDF}"/>
              </a:ext>
            </a:extLst>
          </p:cNvPr>
          <p:cNvSpPr/>
          <p:nvPr/>
        </p:nvSpPr>
        <p:spPr>
          <a:xfrm>
            <a:off x="7344080" y="4352077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FF63B2-AD91-4E24-8176-40CEC0EE3E0D}"/>
              </a:ext>
            </a:extLst>
          </p:cNvPr>
          <p:cNvSpPr/>
          <p:nvPr/>
        </p:nvSpPr>
        <p:spPr>
          <a:xfrm>
            <a:off x="4439148" y="1744607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C6611D-8B2A-4901-A4A8-1CD2342CBE9A}"/>
              </a:ext>
            </a:extLst>
          </p:cNvPr>
          <p:cNvGrpSpPr/>
          <p:nvPr/>
        </p:nvGrpSpPr>
        <p:grpSpPr>
          <a:xfrm>
            <a:off x="1533583" y="3637248"/>
            <a:ext cx="2071093" cy="714829"/>
            <a:chOff x="1985511" y="4307149"/>
            <a:chExt cx="7456448" cy="7148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99B3-0D37-4D53-9551-52D1AEF9CC8B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5B630C-A6D3-466D-97F9-DF11515F09E0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AA749-DD92-4B3D-BDD7-A1AD37362E82}"/>
              </a:ext>
            </a:extLst>
          </p:cNvPr>
          <p:cNvGrpSpPr/>
          <p:nvPr/>
        </p:nvGrpSpPr>
        <p:grpSpPr>
          <a:xfrm>
            <a:off x="8628137" y="2346428"/>
            <a:ext cx="2071093" cy="714829"/>
            <a:chOff x="1985511" y="4307149"/>
            <a:chExt cx="7456448" cy="71482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14ECC4-F0B7-46C7-9A74-A79CC8D7AC3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E6E7-9454-43DC-901A-CB7CF69E9B81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CF934D7-8A20-47DA-B79E-F9FF6A00B750}"/>
              </a:ext>
            </a:extLst>
          </p:cNvPr>
          <p:cNvSpPr txBox="1"/>
          <p:nvPr/>
        </p:nvSpPr>
        <p:spPr>
          <a:xfrm>
            <a:off x="1533583" y="433040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6B100-E5CF-4D5A-ADC4-66A24BD2C5B1}"/>
              </a:ext>
            </a:extLst>
          </p:cNvPr>
          <p:cNvSpPr txBox="1"/>
          <p:nvPr/>
        </p:nvSpPr>
        <p:spPr>
          <a:xfrm>
            <a:off x="9386049" y="303958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676506" y="348866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F58768-A463-44A7-BDC2-AEC3306B2453}"/>
              </a:ext>
            </a:extLst>
          </p:cNvPr>
          <p:cNvSpPr txBox="1"/>
          <p:nvPr/>
        </p:nvSpPr>
        <p:spPr>
          <a:xfrm>
            <a:off x="3676506" y="392112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7FD77-B21C-4AF6-82C9-2BE5737A2C2B}"/>
              </a:ext>
            </a:extLst>
          </p:cNvPr>
          <p:cNvSpPr txBox="1"/>
          <p:nvPr/>
        </p:nvSpPr>
        <p:spPr>
          <a:xfrm>
            <a:off x="3676506" y="435358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7DB0FA-39AD-4E7C-81B0-3AF0C8033B4A}"/>
              </a:ext>
            </a:extLst>
          </p:cNvPr>
          <p:cNvSpPr txBox="1"/>
          <p:nvPr/>
        </p:nvSpPr>
        <p:spPr>
          <a:xfrm>
            <a:off x="6710872" y="241343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B15CFB-8EAB-4D50-B94F-7CE5E4E0DED6}"/>
              </a:ext>
            </a:extLst>
          </p:cNvPr>
          <p:cNvSpPr txBox="1"/>
          <p:nvPr/>
        </p:nvSpPr>
        <p:spPr>
          <a:xfrm>
            <a:off x="6710872" y="284589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3B9FE3-EF60-45DF-B1E3-D12C03A9F426}"/>
              </a:ext>
            </a:extLst>
          </p:cNvPr>
          <p:cNvSpPr txBox="1"/>
          <p:nvPr/>
        </p:nvSpPr>
        <p:spPr>
          <a:xfrm>
            <a:off x="6710872" y="327835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142F6F-0B48-4CE6-BD90-302FE88B809B}"/>
              </a:ext>
            </a:extLst>
          </p:cNvPr>
          <p:cNvSpPr txBox="1"/>
          <p:nvPr/>
        </p:nvSpPr>
        <p:spPr>
          <a:xfrm>
            <a:off x="920500" y="1603171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6B0C7-3FCA-4499-AE92-925BE412E0BD}"/>
              </a:ext>
            </a:extLst>
          </p:cNvPr>
          <p:cNvSpPr txBox="1"/>
          <p:nvPr/>
        </p:nvSpPr>
        <p:spPr>
          <a:xfrm>
            <a:off x="920500" y="1890869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609BB2-51C6-4C78-89C4-ABF4D94DA2B6}"/>
              </a:ext>
            </a:extLst>
          </p:cNvPr>
          <p:cNvSpPr txBox="1"/>
          <p:nvPr/>
        </p:nvSpPr>
        <p:spPr>
          <a:xfrm>
            <a:off x="8006841" y="4240144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3DD74A-5451-4123-A796-F6B7A010AED7}"/>
              </a:ext>
            </a:extLst>
          </p:cNvPr>
          <p:cNvSpPr txBox="1"/>
          <p:nvPr/>
        </p:nvSpPr>
        <p:spPr>
          <a:xfrm>
            <a:off x="8006841" y="4527842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883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C7DE9-908E-4327-9B8C-79D31D1E9920}"/>
              </a:ext>
            </a:extLst>
          </p:cNvPr>
          <p:cNvGrpSpPr/>
          <p:nvPr/>
        </p:nvGrpSpPr>
        <p:grpSpPr>
          <a:xfrm>
            <a:off x="9358133" y="4809818"/>
            <a:ext cx="1815812" cy="1292662"/>
            <a:chOff x="3017859" y="4283314"/>
            <a:chExt cx="1890849" cy="1292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174541-57DA-41C3-8038-5D243AC6D5A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0F0F04-C0E2-48FA-91B1-5D1A3ADEFE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2391C7-66A3-4C12-B4C5-DCFACDD11A5C}"/>
              </a:ext>
            </a:extLst>
          </p:cNvPr>
          <p:cNvGrpSpPr/>
          <p:nvPr/>
        </p:nvGrpSpPr>
        <p:grpSpPr>
          <a:xfrm>
            <a:off x="1025100" y="4809818"/>
            <a:ext cx="1815812" cy="1292662"/>
            <a:chOff x="3017859" y="4283314"/>
            <a:chExt cx="1890849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95E63C-89D2-4050-A069-71DA9D84F3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2667C1-D1D0-48D8-B57A-7E0B58AC5B0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5E6FD4-3B83-455D-AA25-33ED7BBDF7DA}"/>
              </a:ext>
            </a:extLst>
          </p:cNvPr>
          <p:cNvGrpSpPr/>
          <p:nvPr/>
        </p:nvGrpSpPr>
        <p:grpSpPr>
          <a:xfrm>
            <a:off x="3100969" y="3928578"/>
            <a:ext cx="1815812" cy="1292662"/>
            <a:chOff x="3017859" y="4283314"/>
            <a:chExt cx="1890849" cy="1292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411F5-3CA7-4B38-BEA1-4BA2B38903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9CEBF-3FEB-4099-9B0F-E8D271D1FA6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7EA031-9486-40AD-B60E-25C8F22FD8B4}"/>
              </a:ext>
            </a:extLst>
          </p:cNvPr>
          <p:cNvGrpSpPr/>
          <p:nvPr/>
        </p:nvGrpSpPr>
        <p:grpSpPr>
          <a:xfrm>
            <a:off x="5176838" y="4809818"/>
            <a:ext cx="1845367" cy="1292662"/>
            <a:chOff x="3017861" y="4283314"/>
            <a:chExt cx="1921626" cy="12926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953CD1-FC55-4DE8-9E8C-62E2E3B03A33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862EA-A845-4FD9-8903-823A12CBD95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1E11F8-2037-4F48-9265-234CFBD8D080}"/>
              </a:ext>
            </a:extLst>
          </p:cNvPr>
          <p:cNvGrpSpPr/>
          <p:nvPr/>
        </p:nvGrpSpPr>
        <p:grpSpPr>
          <a:xfrm>
            <a:off x="7282262" y="3928578"/>
            <a:ext cx="1815812" cy="1292662"/>
            <a:chOff x="3017859" y="4283314"/>
            <a:chExt cx="1890849" cy="12926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B8C67-D370-4CC6-B649-0E2E5A5061B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7097F-4B5B-45EE-A474-3CE322343EA7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9CCD4E-3557-47D4-9838-D333C260BD4C}"/>
              </a:ext>
            </a:extLst>
          </p:cNvPr>
          <p:cNvGrpSpPr/>
          <p:nvPr/>
        </p:nvGrpSpPr>
        <p:grpSpPr>
          <a:xfrm>
            <a:off x="1116464" y="2650213"/>
            <a:ext cx="1705060" cy="1796015"/>
            <a:chOff x="1046128" y="2903197"/>
            <a:chExt cx="1705060" cy="17960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B5EC39-B9E4-4A25-A0DB-5AEC508B1993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C43B79-CF60-4417-A2D8-D36C77E9A662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54BA10-4271-4F32-944E-D6639008169A}"/>
              </a:ext>
            </a:extLst>
          </p:cNvPr>
          <p:cNvGrpSpPr/>
          <p:nvPr/>
        </p:nvGrpSpPr>
        <p:grpSpPr>
          <a:xfrm>
            <a:off x="3194998" y="1667622"/>
            <a:ext cx="1730833" cy="1879719"/>
            <a:chOff x="3124662" y="1920606"/>
            <a:chExt cx="1730833" cy="18797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04F64A-58B1-4BCD-B18E-6A8758AE7C48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306495-7A95-4F78-803D-1B0C904A2935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6090C9-E3D9-4D51-9547-46995DA5017D}"/>
              </a:ext>
            </a:extLst>
          </p:cNvPr>
          <p:cNvGrpSpPr/>
          <p:nvPr/>
        </p:nvGrpSpPr>
        <p:grpSpPr>
          <a:xfrm>
            <a:off x="5275170" y="2650214"/>
            <a:ext cx="1771861" cy="1796014"/>
            <a:chOff x="5204834" y="2903198"/>
            <a:chExt cx="1771861" cy="17960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19AF3E-629F-4345-AC0E-CC7015A51E8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80F32B-2984-4B90-8A4D-B9ED07206842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BDC700-B4D3-4279-A7D8-9FD30432BA3B}"/>
              </a:ext>
            </a:extLst>
          </p:cNvPr>
          <p:cNvGrpSpPr/>
          <p:nvPr/>
        </p:nvGrpSpPr>
        <p:grpSpPr>
          <a:xfrm>
            <a:off x="9449497" y="2650214"/>
            <a:ext cx="1822908" cy="1796014"/>
            <a:chOff x="9379161" y="2903198"/>
            <a:chExt cx="1822908" cy="179601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A3BA34-9735-45EB-BBA4-727226D239B3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AE08FC-837F-4A3A-96DC-F95542E7D143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B319CD-4A4C-4819-B68C-2473E70543BD}"/>
              </a:ext>
            </a:extLst>
          </p:cNvPr>
          <p:cNvGrpSpPr/>
          <p:nvPr/>
        </p:nvGrpSpPr>
        <p:grpSpPr>
          <a:xfrm>
            <a:off x="7355343" y="1667621"/>
            <a:ext cx="1747322" cy="1879720"/>
            <a:chOff x="7285007" y="1920605"/>
            <a:chExt cx="1747322" cy="18797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6D569C-3583-40F1-A020-9A816AE5554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50FF19-C4E3-4CDB-97AF-C5FE2C7AC38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140DB4-471E-43A7-AB79-8F7A5E84C6CC}"/>
              </a:ext>
            </a:extLst>
          </p:cNvPr>
          <p:cNvSpPr txBox="1"/>
          <p:nvPr/>
        </p:nvSpPr>
        <p:spPr>
          <a:xfrm>
            <a:off x="1425284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3FBA6C-EB1B-4F31-8E20-0CA84BBE4E3E}"/>
              </a:ext>
            </a:extLst>
          </p:cNvPr>
          <p:cNvSpPr txBox="1"/>
          <p:nvPr/>
        </p:nvSpPr>
        <p:spPr>
          <a:xfrm>
            <a:off x="3508542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8AB5E-AB63-484B-BC1F-4618FA029E63}"/>
              </a:ext>
            </a:extLst>
          </p:cNvPr>
          <p:cNvSpPr txBox="1"/>
          <p:nvPr/>
        </p:nvSpPr>
        <p:spPr>
          <a:xfrm>
            <a:off x="5591800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8FB364-9226-47D1-8B99-DF72B6151BD2}"/>
              </a:ext>
            </a:extLst>
          </p:cNvPr>
          <p:cNvSpPr txBox="1"/>
          <p:nvPr/>
        </p:nvSpPr>
        <p:spPr>
          <a:xfrm>
            <a:off x="7675058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2FFEF-39B0-49B3-8572-0E0A239632B6}"/>
              </a:ext>
            </a:extLst>
          </p:cNvPr>
          <p:cNvSpPr txBox="1"/>
          <p:nvPr/>
        </p:nvSpPr>
        <p:spPr>
          <a:xfrm>
            <a:off x="9758317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DC39533C-213A-484F-9118-78796E79A0AB}"/>
              </a:ext>
            </a:extLst>
          </p:cNvPr>
          <p:cNvSpPr/>
          <p:nvPr/>
        </p:nvSpPr>
        <p:spPr>
          <a:xfrm>
            <a:off x="2263491" y="29225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8EEEBABB-321D-4B91-A0CB-0C72E0553BF9}"/>
              </a:ext>
            </a:extLst>
          </p:cNvPr>
          <p:cNvSpPr/>
          <p:nvPr/>
        </p:nvSpPr>
        <p:spPr>
          <a:xfrm>
            <a:off x="10716581" y="28823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E161E98B-D68B-4F4C-BC25-CC61FEA4D74F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860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36BCAD9E-3D90-4803-A6B5-68EED12EB07E}"/>
              </a:ext>
            </a:extLst>
          </p:cNvPr>
          <p:cNvSpPr/>
          <p:nvPr/>
        </p:nvSpPr>
        <p:spPr>
          <a:xfrm>
            <a:off x="4373209" y="19313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C057647-DCE2-4411-B410-347225FA38E5}"/>
              </a:ext>
            </a:extLst>
          </p:cNvPr>
          <p:cNvSpPr/>
          <p:nvPr/>
        </p:nvSpPr>
        <p:spPr>
          <a:xfrm>
            <a:off x="8539064" y="19284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>
            <a:extLst>
              <a:ext uri="{FF2B5EF4-FFF2-40B4-BE49-F238E27FC236}">
                <a16:creationId xmlns:a16="http://schemas.microsoft.com/office/drawing/2014/main" id="{B26BC2FA-DF5F-422F-B754-56DD376BDAD1}"/>
              </a:ext>
            </a:extLst>
          </p:cNvPr>
          <p:cNvSpPr/>
          <p:nvPr/>
        </p:nvSpPr>
        <p:spPr>
          <a:xfrm>
            <a:off x="1314787" y="1761846"/>
            <a:ext cx="10096039" cy="3334311"/>
          </a:xfrm>
          <a:prstGeom prst="frame">
            <a:avLst>
              <a:gd name="adj1" fmla="val 13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7D08DAA-0213-459F-A5E8-2D51CC7AD80C}"/>
              </a:ext>
            </a:extLst>
          </p:cNvPr>
          <p:cNvSpPr txBox="1">
            <a:spLocks/>
          </p:cNvSpPr>
          <p:nvPr/>
        </p:nvSpPr>
        <p:spPr>
          <a:xfrm>
            <a:off x="5144913" y="5301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19580-CCEA-42AD-8BC9-130A6D02D0B9}"/>
              </a:ext>
            </a:extLst>
          </p:cNvPr>
          <p:cNvSpPr txBox="1"/>
          <p:nvPr/>
        </p:nvSpPr>
        <p:spPr>
          <a:xfrm>
            <a:off x="6466006" y="2686268"/>
            <a:ext cx="4330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39B92-DA51-4D46-870C-9964D2D2EA13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CA237AA-B41C-4C7E-AD27-CCC55B63B4B8}"/>
              </a:ext>
            </a:extLst>
          </p:cNvPr>
          <p:cNvSpPr/>
          <p:nvPr/>
        </p:nvSpPr>
        <p:spPr>
          <a:xfrm>
            <a:off x="6569312" y="2128364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04BF9-1756-44D7-9F9C-76B5EBF518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76668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2584E7-CB43-4101-823D-64F2DC05611C}"/>
              </a:ext>
            </a:extLst>
          </p:cNvPr>
          <p:cNvGrpSpPr/>
          <p:nvPr/>
        </p:nvGrpSpPr>
        <p:grpSpPr>
          <a:xfrm rot="5400000">
            <a:off x="1601565" y="1518483"/>
            <a:ext cx="4597121" cy="4591166"/>
            <a:chOff x="3782394" y="2006190"/>
            <a:chExt cx="4597121" cy="4591166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A8EB127-1A15-4BCB-9367-64884658BA68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9B4411-C614-4396-B853-560B24340C08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061A66-412A-41CD-AE3F-BDDAA281F065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5AFF8F-74CE-4BEB-8C5B-F9166F248C48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8A7D72C-AF0E-4486-A373-15E44E9650DA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Isosceles Triangle 41">
            <a:extLst>
              <a:ext uri="{FF2B5EF4-FFF2-40B4-BE49-F238E27FC236}">
                <a16:creationId xmlns:a16="http://schemas.microsoft.com/office/drawing/2014/main" id="{19C1C7B5-D5AC-4E92-904A-41C4C5B89BB2}"/>
              </a:ext>
            </a:extLst>
          </p:cNvPr>
          <p:cNvSpPr/>
          <p:nvPr/>
        </p:nvSpPr>
        <p:spPr>
          <a:xfrm>
            <a:off x="5724773" y="4520229"/>
            <a:ext cx="239708" cy="344324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6976F518-F6F0-4F53-B426-2C384813F228}"/>
              </a:ext>
            </a:extLst>
          </p:cNvPr>
          <p:cNvSpPr/>
          <p:nvPr/>
        </p:nvSpPr>
        <p:spPr>
          <a:xfrm rot="19800000">
            <a:off x="5703187" y="2913579"/>
            <a:ext cx="337052" cy="336994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ADBD95B-81FE-49B8-8CA5-7FDBD95BA7A1}"/>
              </a:ext>
            </a:extLst>
          </p:cNvPr>
          <p:cNvSpPr>
            <a:spLocks/>
          </p:cNvSpPr>
          <p:nvPr/>
        </p:nvSpPr>
        <p:spPr>
          <a:xfrm>
            <a:off x="4719341" y="1704784"/>
            <a:ext cx="334780" cy="33478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05A91910-41DB-4D23-AEC5-9C5D8B2B00BA}"/>
              </a:ext>
            </a:extLst>
          </p:cNvPr>
          <p:cNvSpPr>
            <a:spLocks noChangeAspect="1"/>
          </p:cNvSpPr>
          <p:nvPr/>
        </p:nvSpPr>
        <p:spPr>
          <a:xfrm rot="8580000">
            <a:off x="4718895" y="5588557"/>
            <a:ext cx="335672" cy="334780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3D189-B020-4D75-A3FA-75EF05C100F8}"/>
              </a:ext>
            </a:extLst>
          </p:cNvPr>
          <p:cNvGrpSpPr/>
          <p:nvPr/>
        </p:nvGrpSpPr>
        <p:grpSpPr>
          <a:xfrm>
            <a:off x="2771171" y="2197776"/>
            <a:ext cx="2071732" cy="2824509"/>
            <a:chOff x="823868" y="1667879"/>
            <a:chExt cx="2525437" cy="3443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22B63F1-2B3B-44DC-A11E-7E0C4B44BFF2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07D5B0-69C7-4EFE-B46A-B72FCB052492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aphic 19">
                <a:extLst>
                  <a:ext uri="{FF2B5EF4-FFF2-40B4-BE49-F238E27FC236}">
                    <a16:creationId xmlns:a16="http://schemas.microsoft.com/office/drawing/2014/main" id="{BF0F797F-29BF-4D4C-949A-EB2E86FD9F43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46D8FBB-7A5C-45D8-88F2-233A12D64B59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4E3A671-B9C4-4826-962D-FCCF97DB7856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383CCC-199F-4418-8E07-12CB6D87049B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3C576D6-BD6F-40D4-9582-06E483AFE480}"/>
              </a:ext>
            </a:extLst>
          </p:cNvPr>
          <p:cNvSpPr/>
          <p:nvPr/>
        </p:nvSpPr>
        <p:spPr>
          <a:xfrm flipH="1">
            <a:off x="487167" y="3378013"/>
            <a:ext cx="2628324" cy="2378301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8CD06CC-17B1-4D09-80EA-C9B0A7A5D796}"/>
              </a:ext>
            </a:extLst>
          </p:cNvPr>
          <p:cNvSpPr/>
          <p:nvPr/>
        </p:nvSpPr>
        <p:spPr>
          <a:xfrm>
            <a:off x="6324600" y="142875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148ABD1-D833-4C5F-8DE3-641051BFCB18}"/>
              </a:ext>
            </a:extLst>
          </p:cNvPr>
          <p:cNvSpPr/>
          <p:nvPr/>
        </p:nvSpPr>
        <p:spPr>
          <a:xfrm>
            <a:off x="7095577" y="2704814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C627B9C-57F8-41BF-B162-EA802DEFAD11}"/>
              </a:ext>
            </a:extLst>
          </p:cNvPr>
          <p:cNvSpPr/>
          <p:nvPr/>
        </p:nvSpPr>
        <p:spPr>
          <a:xfrm>
            <a:off x="7084676" y="40167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2FF4CAF-F5C4-4577-9623-39681B86BF66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4F932D-5F08-4AA1-8C98-35F8C7D270D3}"/>
              </a:ext>
            </a:extLst>
          </p:cNvPr>
          <p:cNvGrpSpPr/>
          <p:nvPr/>
        </p:nvGrpSpPr>
        <p:grpSpPr>
          <a:xfrm>
            <a:off x="6520619" y="1469331"/>
            <a:ext cx="4060661" cy="713214"/>
            <a:chOff x="6565695" y="2053509"/>
            <a:chExt cx="2037996" cy="7132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7B4851-559E-4473-B648-20FC0809C35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21A6EA-CF4E-48EF-A1AE-89B835C1EC2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FB8D4B-CBD6-4990-A0DA-C3AEA7EDC820}"/>
              </a:ext>
            </a:extLst>
          </p:cNvPr>
          <p:cNvGrpSpPr/>
          <p:nvPr/>
        </p:nvGrpSpPr>
        <p:grpSpPr>
          <a:xfrm>
            <a:off x="7309256" y="2764270"/>
            <a:ext cx="4060661" cy="713214"/>
            <a:chOff x="6565695" y="2053509"/>
            <a:chExt cx="2037996" cy="71321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B11D0E-22D5-4943-B56B-BB35198744D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C8F2A0-2CA7-4748-97CE-34766F485286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28268F-60AD-4980-8061-39227C5770EC}"/>
              </a:ext>
            </a:extLst>
          </p:cNvPr>
          <p:cNvGrpSpPr/>
          <p:nvPr/>
        </p:nvGrpSpPr>
        <p:grpSpPr>
          <a:xfrm>
            <a:off x="7309256" y="4059209"/>
            <a:ext cx="4060661" cy="713214"/>
            <a:chOff x="6565695" y="2053509"/>
            <a:chExt cx="2037996" cy="71321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6285C7-3347-471E-9FE3-8AF2608BAC0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8E3DD4-3ED2-4D1C-AF7C-BF801D3DB31C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A98E65-7C60-4677-B873-AEBC632386DC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D1A5F7-4749-410C-9984-AD390DCDEE9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FACA0B-94ED-4B10-A852-143847863425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00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8889A79-F4C6-472E-A76C-380B0398CC14}"/>
              </a:ext>
            </a:extLst>
          </p:cNvPr>
          <p:cNvSpPr/>
          <p:nvPr/>
        </p:nvSpPr>
        <p:spPr>
          <a:xfrm>
            <a:off x="9735155" y="1804294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5360384-9DA4-4F80-92D8-A1FF58E8181D}"/>
              </a:ext>
            </a:extLst>
          </p:cNvPr>
          <p:cNvSpPr/>
          <p:nvPr/>
        </p:nvSpPr>
        <p:spPr>
          <a:xfrm>
            <a:off x="9827622" y="1896762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8DACDE-6287-4784-B7EF-F3FDC02ED3B0}"/>
              </a:ext>
            </a:extLst>
          </p:cNvPr>
          <p:cNvSpPr/>
          <p:nvPr/>
        </p:nvSpPr>
        <p:spPr>
          <a:xfrm>
            <a:off x="1162628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F2E0C6-5119-4A84-B8AE-5D8A1B2A810A}"/>
              </a:ext>
            </a:extLst>
          </p:cNvPr>
          <p:cNvSpPr/>
          <p:nvPr/>
        </p:nvSpPr>
        <p:spPr>
          <a:xfrm>
            <a:off x="1255095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7CA156B-F6CE-4BC1-8623-4437FE6308F1}"/>
              </a:ext>
            </a:extLst>
          </p:cNvPr>
          <p:cNvSpPr/>
          <p:nvPr/>
        </p:nvSpPr>
        <p:spPr>
          <a:xfrm>
            <a:off x="4020137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7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5426D48-9389-4A74-B6B6-4CB6AF18FABC}"/>
              </a:ext>
            </a:extLst>
          </p:cNvPr>
          <p:cNvSpPr/>
          <p:nvPr/>
        </p:nvSpPr>
        <p:spPr>
          <a:xfrm>
            <a:off x="4112604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63235E4-A130-4D79-A016-F1D73BCAEFB1}"/>
              </a:ext>
            </a:extLst>
          </p:cNvPr>
          <p:cNvSpPr/>
          <p:nvPr/>
        </p:nvSpPr>
        <p:spPr>
          <a:xfrm>
            <a:off x="6877646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5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10" y="1125657"/>
                  <a:pt x="1259133" y="1259133"/>
                </a:cubicBezTo>
                <a:lnTo>
                  <a:pt x="1221087" y="1290525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4E626F-1409-4605-8004-C1CC8C1B86E1}"/>
              </a:ext>
            </a:extLst>
          </p:cNvPr>
          <p:cNvSpPr/>
          <p:nvPr/>
        </p:nvSpPr>
        <p:spPr>
          <a:xfrm>
            <a:off x="6970113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B7B257-EF2C-405F-AF35-712C629B683A}"/>
              </a:ext>
            </a:extLst>
          </p:cNvPr>
          <p:cNvGrpSpPr/>
          <p:nvPr/>
        </p:nvGrpSpPr>
        <p:grpSpPr>
          <a:xfrm>
            <a:off x="1016427" y="4527142"/>
            <a:ext cx="1767568" cy="1292662"/>
            <a:chOff x="2113657" y="4283314"/>
            <a:chExt cx="2120136" cy="12926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29EDA6-0BB3-4CB5-86C3-692659A35264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6A59E5-4946-46A4-AA61-7AEE7F4A094C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5C16C6-6CB5-4AC0-9510-2E158BE3A89D}"/>
              </a:ext>
            </a:extLst>
          </p:cNvPr>
          <p:cNvGrpSpPr/>
          <p:nvPr/>
        </p:nvGrpSpPr>
        <p:grpSpPr>
          <a:xfrm>
            <a:off x="3873936" y="4527142"/>
            <a:ext cx="1767568" cy="1292662"/>
            <a:chOff x="2113657" y="4283314"/>
            <a:chExt cx="2120136" cy="12926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EC713E-11D7-4308-8822-3D04EA5ABFB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917B8F-A9E4-452A-908D-73ECCC1D3CF6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5D08D-262D-461B-A628-1EB3B3214E05}"/>
              </a:ext>
            </a:extLst>
          </p:cNvPr>
          <p:cNvGrpSpPr/>
          <p:nvPr/>
        </p:nvGrpSpPr>
        <p:grpSpPr>
          <a:xfrm>
            <a:off x="6731445" y="4527142"/>
            <a:ext cx="1767568" cy="1292662"/>
            <a:chOff x="2113657" y="4283314"/>
            <a:chExt cx="2120136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B4186C-91A6-4425-9892-92B32D36D18A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2B2C87-2D28-4F54-BE8B-EE42A7BA4C64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Trapezoid 13">
            <a:extLst>
              <a:ext uri="{FF2B5EF4-FFF2-40B4-BE49-F238E27FC236}">
                <a16:creationId xmlns:a16="http://schemas.microsoft.com/office/drawing/2014/main" id="{BDC4C07B-2E54-4355-8A4B-E71AF8F24651}"/>
              </a:ext>
            </a:extLst>
          </p:cNvPr>
          <p:cNvSpPr/>
          <p:nvPr/>
        </p:nvSpPr>
        <p:spPr>
          <a:xfrm>
            <a:off x="7360235" y="2394696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98AEC383-DC3C-4B03-88AF-A9DC55F5004D}"/>
              </a:ext>
            </a:extLst>
          </p:cNvPr>
          <p:cNvSpPr/>
          <p:nvPr/>
        </p:nvSpPr>
        <p:spPr>
          <a:xfrm>
            <a:off x="1740956" y="2322725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87605BF6-84AA-49E2-A5B0-DBF19714AA9E}"/>
              </a:ext>
            </a:extLst>
          </p:cNvPr>
          <p:cNvSpPr/>
          <p:nvPr/>
        </p:nvSpPr>
        <p:spPr>
          <a:xfrm>
            <a:off x="10197134" y="2355184"/>
            <a:ext cx="551209" cy="43794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7C6448-FAF5-4C88-9893-DF91391945D5}"/>
              </a:ext>
            </a:extLst>
          </p:cNvPr>
          <p:cNvSpPr txBox="1"/>
          <p:nvPr/>
        </p:nvSpPr>
        <p:spPr>
          <a:xfrm>
            <a:off x="1396155" y="3578202"/>
            <a:ext cx="10081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67F109-E1B6-4428-B808-639A6B80D4E5}"/>
              </a:ext>
            </a:extLst>
          </p:cNvPr>
          <p:cNvSpPr txBox="1"/>
          <p:nvPr/>
        </p:nvSpPr>
        <p:spPr>
          <a:xfrm>
            <a:off x="4253664" y="3578202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67CF42-93D4-49E8-B44F-AADB1E8E733A}"/>
              </a:ext>
            </a:extLst>
          </p:cNvPr>
          <p:cNvSpPr txBox="1"/>
          <p:nvPr/>
        </p:nvSpPr>
        <p:spPr>
          <a:xfrm>
            <a:off x="7111173" y="3578202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698B050-238C-4809-9803-8BCC27D73346}"/>
              </a:ext>
            </a:extLst>
          </p:cNvPr>
          <p:cNvGrpSpPr/>
          <p:nvPr/>
        </p:nvGrpSpPr>
        <p:grpSpPr>
          <a:xfrm>
            <a:off x="9588954" y="4527142"/>
            <a:ext cx="1767568" cy="1292662"/>
            <a:chOff x="2113657" y="4283314"/>
            <a:chExt cx="2120136" cy="12926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6F9C91-11EA-422A-A378-0BE723528CA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903F407-46F7-4F7E-B4C0-FADD577DC3F3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E6B92D5-B500-4DCC-A68C-B18A21062DCA}"/>
              </a:ext>
            </a:extLst>
          </p:cNvPr>
          <p:cNvSpPr txBox="1"/>
          <p:nvPr/>
        </p:nvSpPr>
        <p:spPr>
          <a:xfrm>
            <a:off x="9968682" y="3521750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59421B5F-432C-4C7E-A6F4-AF9B00229A41}"/>
              </a:ext>
            </a:extLst>
          </p:cNvPr>
          <p:cNvSpPr/>
          <p:nvPr/>
        </p:nvSpPr>
        <p:spPr>
          <a:xfrm>
            <a:off x="4563047" y="2336580"/>
            <a:ext cx="389347" cy="54745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76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6F7A2-66A3-4BA0-8846-87A3D32F4950}"/>
              </a:ext>
            </a:extLst>
          </p:cNvPr>
          <p:cNvGrpSpPr/>
          <p:nvPr/>
        </p:nvGrpSpPr>
        <p:grpSpPr>
          <a:xfrm>
            <a:off x="5080208" y="642796"/>
            <a:ext cx="6721278" cy="5572408"/>
            <a:chOff x="5080208" y="642796"/>
            <a:chExt cx="6721278" cy="557240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F15EDF5-5B42-498E-A68D-9C9AC8466B66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5BD1D9-88B9-4451-A9FD-CCA880B871AC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F36217-EC50-476E-BEF1-34C17FA902DF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2BCEE2-22C7-438D-9078-0ADFFE47FEB3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11E980-E0A2-45FA-9272-2D6B82F6E397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FD185D-967A-482E-A979-AD7DA67AA014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7D585F-3694-482A-A01D-77646E46619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0E4680-F21E-46D2-9070-D61650FA6E4F}"/>
              </a:ext>
            </a:extLst>
          </p:cNvPr>
          <p:cNvSpPr txBox="1"/>
          <p:nvPr/>
        </p:nvSpPr>
        <p:spPr>
          <a:xfrm>
            <a:off x="6815747" y="1086829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809C4-79EE-4C3A-A25F-AAA7738C4DE7}"/>
              </a:ext>
            </a:extLst>
          </p:cNvPr>
          <p:cNvSpPr txBox="1"/>
          <p:nvPr/>
        </p:nvSpPr>
        <p:spPr>
          <a:xfrm>
            <a:off x="6803510" y="3226408"/>
            <a:ext cx="3721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0E03C-BCAE-4787-9CDF-F55C56B70EA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85535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477136"/>
            <a:ext cx="11543104" cy="5939367"/>
            <a:chOff x="3" y="477136"/>
            <a:chExt cx="11543104" cy="59393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837C386-A900-4691-B1C5-EE765A4FE47A}"/>
              </a:ext>
            </a:extLst>
          </p:cNvPr>
          <p:cNvSpPr/>
          <p:nvPr/>
        </p:nvSpPr>
        <p:spPr>
          <a:xfrm>
            <a:off x="4098811" y="1828956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7C010-FFE9-4891-8E03-FF5B046CE149}"/>
              </a:ext>
            </a:extLst>
          </p:cNvPr>
          <p:cNvSpPr/>
          <p:nvPr/>
        </p:nvSpPr>
        <p:spPr>
          <a:xfrm>
            <a:off x="4098811" y="2963259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576D67-CAA0-47FD-83DB-6412997A7313}"/>
              </a:ext>
            </a:extLst>
          </p:cNvPr>
          <p:cNvSpPr/>
          <p:nvPr/>
        </p:nvSpPr>
        <p:spPr>
          <a:xfrm>
            <a:off x="4098811" y="4097562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79786C-1663-4AFA-9A78-37E50541B0BD}"/>
              </a:ext>
            </a:extLst>
          </p:cNvPr>
          <p:cNvSpPr/>
          <p:nvPr/>
        </p:nvSpPr>
        <p:spPr>
          <a:xfrm>
            <a:off x="4098811" y="5231865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69437" y="1593063"/>
            <a:ext cx="5351450" cy="997079"/>
            <a:chOff x="5616952" y="2519949"/>
            <a:chExt cx="5351450" cy="997079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B767E4-AC19-4B86-B7E2-E49C486C70A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111A1C-0325-45A3-AE7C-77BC2442A88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861935-F6C4-4A6D-A239-543D81D96B1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4969437" y="2727366"/>
            <a:ext cx="5351450" cy="997079"/>
            <a:chOff x="5616952" y="2519949"/>
            <a:chExt cx="5351450" cy="997079"/>
          </a:xfrm>
          <a:noFill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466271-4BC4-48CA-B382-7B5EC6A5ACC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EAA8BA-E03F-4F0E-BC2A-CE62FC11C8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94692-3BD3-4B13-BB12-F84784F56C5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777F4-5665-4C9B-8381-AC27DD6AABD3}"/>
              </a:ext>
            </a:extLst>
          </p:cNvPr>
          <p:cNvGrpSpPr/>
          <p:nvPr/>
        </p:nvGrpSpPr>
        <p:grpSpPr>
          <a:xfrm>
            <a:off x="4969437" y="3861669"/>
            <a:ext cx="5351450" cy="997079"/>
            <a:chOff x="5616952" y="2519949"/>
            <a:chExt cx="5351450" cy="997079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958814-6A69-482F-868C-2B7884681E2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DDD85F-26A9-4E04-912F-3EE98A2AB7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228DAC-88D5-4F00-A86B-1FBD3AB53B9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D72E3A-52DD-48C9-A5A1-C6D6ACF3E22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2D36A9-1C47-4932-8482-D050CB88687A}"/>
              </a:ext>
            </a:extLst>
          </p:cNvPr>
          <p:cNvGrpSpPr/>
          <p:nvPr/>
        </p:nvGrpSpPr>
        <p:grpSpPr>
          <a:xfrm>
            <a:off x="4969437" y="4995972"/>
            <a:ext cx="5351450" cy="997079"/>
            <a:chOff x="5616952" y="2519949"/>
            <a:chExt cx="5351450" cy="997079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25AD2F-E943-400A-B7AB-FB2C5BECD849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93211E-D5FD-4FDA-B9A3-472FFDD606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29DD7-F577-440F-BECD-2887DE489B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95FCD6-4471-4DB4-B1CB-370565320CD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" name="Graphic 1">
            <a:extLst>
              <a:ext uri="{FF2B5EF4-FFF2-40B4-BE49-F238E27FC236}">
                <a16:creationId xmlns:a16="http://schemas.microsoft.com/office/drawing/2014/main" id="{D0CD6368-2F30-482E-A881-EC53FC1EF706}"/>
              </a:ext>
            </a:extLst>
          </p:cNvPr>
          <p:cNvSpPr/>
          <p:nvPr/>
        </p:nvSpPr>
        <p:spPr>
          <a:xfrm>
            <a:off x="1012805" y="500136"/>
            <a:ext cx="2055726" cy="5926460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E821A-1C0D-4A42-90B0-FB7F10C0DD2F}"/>
              </a:ext>
            </a:extLst>
          </p:cNvPr>
          <p:cNvSpPr txBox="1"/>
          <p:nvPr/>
        </p:nvSpPr>
        <p:spPr>
          <a:xfrm>
            <a:off x="4969437" y="572520"/>
            <a:ext cx="62097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D41E16DE-E9EA-446E-B0A0-06B094679A70}"/>
              </a:ext>
            </a:extLst>
          </p:cNvPr>
          <p:cNvGrpSpPr/>
          <p:nvPr/>
        </p:nvGrpSpPr>
        <p:grpSpPr>
          <a:xfrm>
            <a:off x="6340335" y="1735999"/>
            <a:ext cx="2162175" cy="2609850"/>
            <a:chOff x="5014912" y="2124075"/>
            <a:chExt cx="2162175" cy="2609850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17D4E7-BBEB-425B-9082-DDEA10A5A47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07C66D-A824-4AED-8D16-E751FDD2366C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CDF027-2F0D-468E-9904-DE1D7B609B6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BD38D6-8AE8-4819-922C-C64EF3616ED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A574BB-E609-4BEC-9DE4-B5B018072E4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B175CD-D082-4151-9D4F-6E7C1BCD93B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82055E-0851-4C1C-9D81-82BD1088559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D960A9-41CF-4123-895C-6BA327EE11A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74BBBA-8FB0-4A27-A9EC-140B103A5E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14CDA5-4167-45B9-80F4-73138F6F31F1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8510AF-A86B-4ED7-AA2F-398ABA9B137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7B4E9C-21D3-4310-9174-FB1B27554050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60B9F2-C8D0-4CBA-8C5E-B08F94A89200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566CEE-254A-46D6-B914-4F551A936907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03FE5F-47B2-4685-8706-DF5EB4278341}"/>
              </a:ext>
            </a:extLst>
          </p:cNvPr>
          <p:cNvGrpSpPr/>
          <p:nvPr/>
        </p:nvGrpSpPr>
        <p:grpSpPr>
          <a:xfrm>
            <a:off x="4005217" y="1736746"/>
            <a:ext cx="1514639" cy="2609103"/>
            <a:chOff x="6971773" y="3515634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300C6E-F162-4B7B-BF83-CBB53E1A8E2D}"/>
                </a:ext>
              </a:extLst>
            </p:cNvPr>
            <p:cNvSpPr/>
            <p:nvPr/>
          </p:nvSpPr>
          <p:spPr>
            <a:xfrm>
              <a:off x="7476868" y="3515634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573B62-D044-4173-AE29-3592C761972D}"/>
                </a:ext>
              </a:extLst>
            </p:cNvPr>
            <p:cNvSpPr/>
            <p:nvPr/>
          </p:nvSpPr>
          <p:spPr>
            <a:xfrm>
              <a:off x="7649164" y="3515840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97239-20BB-47B8-AA2F-DACE69AA0B9A}"/>
                </a:ext>
              </a:extLst>
            </p:cNvPr>
            <p:cNvSpPr/>
            <p:nvPr/>
          </p:nvSpPr>
          <p:spPr>
            <a:xfrm>
              <a:off x="6971773" y="3725582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DC0BEF-29D6-433F-9367-C521CCAACA01}"/>
                </a:ext>
              </a:extLst>
            </p:cNvPr>
            <p:cNvSpPr/>
            <p:nvPr/>
          </p:nvSpPr>
          <p:spPr>
            <a:xfrm>
              <a:off x="7810137" y="4106390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A44893-EFC5-473E-8191-275FEE1C3D5C}"/>
                </a:ext>
              </a:extLst>
            </p:cNvPr>
            <p:cNvSpPr/>
            <p:nvPr/>
          </p:nvSpPr>
          <p:spPr>
            <a:xfrm>
              <a:off x="8143512" y="4154015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8CF1FA-855D-470F-9CBD-413BEC06860B}"/>
                </a:ext>
              </a:extLst>
            </p:cNvPr>
            <p:cNvSpPr/>
            <p:nvPr/>
          </p:nvSpPr>
          <p:spPr>
            <a:xfrm>
              <a:off x="7186250" y="4922682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5EA69-63DB-4909-B44B-6280EDB52E49}"/>
                </a:ext>
              </a:extLst>
            </p:cNvPr>
            <p:cNvSpPr/>
            <p:nvPr/>
          </p:nvSpPr>
          <p:spPr>
            <a:xfrm>
              <a:off x="6980670" y="4362612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0690B4A5-3E86-42B9-9927-B9A8270C8F1E}"/>
              </a:ext>
            </a:extLst>
          </p:cNvPr>
          <p:cNvGrpSpPr/>
          <p:nvPr/>
        </p:nvGrpSpPr>
        <p:grpSpPr>
          <a:xfrm>
            <a:off x="1101144" y="1657895"/>
            <a:ext cx="1776412" cy="2687954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176558-3136-4E65-A12E-B6850B6515F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CD8C79-AEBB-4240-AAD3-E1884CF838F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ABD235-FEC7-4305-9ADD-890498BCBC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8E4D0C-6836-4FD5-B56D-578CF681737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5116493-8920-4E53-A67C-FEDE823B068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7772CF7-45F6-430E-92A3-08FCEDC1762D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896D2F-F6F1-45F1-B421-91299F27C00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EA35B2-C383-4085-AFD4-46801B2CDFA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5A3DF3-89DA-4BE9-842A-46B1AFD6BBFD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B0CC7A-6B6A-4963-8602-B41F7B4C3E6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57B0B67-44A0-485A-A876-DCCBC9494264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DD39FD-44FC-462E-B96A-F88322F4A7A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4BD8B8-B429-456F-8F03-4F78217C27A2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3EC061C3-AD88-40DF-AF00-B80ECE281C70}"/>
              </a:ext>
            </a:extLst>
          </p:cNvPr>
          <p:cNvGrpSpPr/>
          <p:nvPr/>
        </p:nvGrpSpPr>
        <p:grpSpPr>
          <a:xfrm>
            <a:off x="9051609" y="1726474"/>
            <a:ext cx="1771650" cy="2619375"/>
            <a:chOff x="5210175" y="2119312"/>
            <a:chExt cx="1771650" cy="2619375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CECF9D-4133-4D88-B76E-D9A62BFB1903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C1E551-D67E-4F5D-BEA0-250A4DA3E13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B3B0A5-67AF-4646-9AD4-51D0FE885F1A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D70577-4A3E-4921-B6AC-2BC38561D2E9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162DDE-88FB-4ABB-873E-4DFCD127E8F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295B7A-D7CB-46BE-B85F-4F07666474D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E5DB60-D28E-4A06-84CB-0260DC1DE732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9A8929-8932-4C11-A951-7E691BCC3CD2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EB8BC9C-033A-4339-825B-F7D455964D71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6AAF16-6A7F-4077-B7FE-33F734DC210A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7515BA-0988-48AD-900B-932CC89AB6B8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5C6C46-84B4-400B-9358-98554ECC7960}"/>
              </a:ext>
            </a:extLst>
          </p:cNvPr>
          <p:cNvGrpSpPr/>
          <p:nvPr/>
        </p:nvGrpSpPr>
        <p:grpSpPr>
          <a:xfrm>
            <a:off x="945542" y="4793116"/>
            <a:ext cx="2316216" cy="1359669"/>
            <a:chOff x="4696755" y="2102767"/>
            <a:chExt cx="1538611" cy="1257816"/>
          </a:xfrm>
        </p:grpSpPr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DD5B7B07-D592-46C9-8B35-C1CB9607631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3DC0A4-E471-4899-8181-72BAFB30D55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88F701-0EBF-4D2B-98F0-C7302B026AC7}"/>
              </a:ext>
            </a:extLst>
          </p:cNvPr>
          <p:cNvGrpSpPr/>
          <p:nvPr/>
        </p:nvGrpSpPr>
        <p:grpSpPr>
          <a:xfrm>
            <a:off x="3604428" y="4793116"/>
            <a:ext cx="2316216" cy="1359669"/>
            <a:chOff x="4696755" y="2102767"/>
            <a:chExt cx="1538611" cy="1257816"/>
          </a:xfrm>
        </p:grpSpPr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EDA73291-5808-41E9-BAED-956B02E0019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C0DE3C-5A9C-4750-A929-95A232D9C8B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FE704D-A793-468F-A442-E2FE678488F2}"/>
              </a:ext>
            </a:extLst>
          </p:cNvPr>
          <p:cNvGrpSpPr/>
          <p:nvPr/>
        </p:nvGrpSpPr>
        <p:grpSpPr>
          <a:xfrm>
            <a:off x="6263314" y="4793116"/>
            <a:ext cx="2316216" cy="1359669"/>
            <a:chOff x="4696755" y="2102767"/>
            <a:chExt cx="1538611" cy="1257816"/>
          </a:xfrm>
        </p:grpSpPr>
        <p:sp>
          <p:nvSpPr>
            <p:cNvPr id="64" name="Text Placeholder 2">
              <a:extLst>
                <a:ext uri="{FF2B5EF4-FFF2-40B4-BE49-F238E27FC236}">
                  <a16:creationId xmlns:a16="http://schemas.microsoft.com/office/drawing/2014/main" id="{E5785DD4-81B7-4DD6-8EFF-4CBB733582FD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7E4789-7DEA-4690-8A13-74F083F6065C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F8EB3E-F5B8-4822-910B-A8F1E4049FBE}"/>
              </a:ext>
            </a:extLst>
          </p:cNvPr>
          <p:cNvGrpSpPr/>
          <p:nvPr/>
        </p:nvGrpSpPr>
        <p:grpSpPr>
          <a:xfrm>
            <a:off x="8922201" y="4793116"/>
            <a:ext cx="2316216" cy="1359669"/>
            <a:chOff x="4696755" y="2102767"/>
            <a:chExt cx="1538611" cy="1257816"/>
          </a:xfrm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BBD137F6-BDD8-4F9A-AB71-0A5E9DF2933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BF42E1-1498-40AB-962C-DFBF4CCE5389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63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1DCD-4736-4158-BACA-12985CA7BEF7}"/>
              </a:ext>
            </a:extLst>
          </p:cNvPr>
          <p:cNvSpPr txBox="1"/>
          <p:nvPr/>
        </p:nvSpPr>
        <p:spPr>
          <a:xfrm>
            <a:off x="805094" y="17216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7BE3F-8755-4DAE-91BB-B11454EA5B2D}"/>
              </a:ext>
            </a:extLst>
          </p:cNvPr>
          <p:cNvSpPr txBox="1"/>
          <p:nvPr/>
        </p:nvSpPr>
        <p:spPr>
          <a:xfrm>
            <a:off x="805093" y="3164342"/>
            <a:ext cx="39870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4D247-65CD-409F-A696-C9D5ADA89B9D}"/>
              </a:ext>
            </a:extLst>
          </p:cNvPr>
          <p:cNvSpPr txBox="1"/>
          <p:nvPr/>
        </p:nvSpPr>
        <p:spPr>
          <a:xfrm>
            <a:off x="805094" y="2535306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AC434-F38B-4EF8-9D0D-BABFE180E4B3}"/>
              </a:ext>
            </a:extLst>
          </p:cNvPr>
          <p:cNvSpPr txBox="1"/>
          <p:nvPr/>
        </p:nvSpPr>
        <p:spPr>
          <a:xfrm>
            <a:off x="5820031" y="1677642"/>
            <a:ext cx="55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can simply impress your audience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add a unique zing and appeal to your Presentations.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01A306-BE58-4831-BDF7-CA489B07AB6A}"/>
              </a:ext>
            </a:extLst>
          </p:cNvPr>
          <p:cNvSpPr/>
          <p:nvPr/>
        </p:nvSpPr>
        <p:spPr>
          <a:xfrm>
            <a:off x="9688200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FDF73E-1A6C-4DE1-A932-DEEC496E5F93}"/>
              </a:ext>
            </a:extLst>
          </p:cNvPr>
          <p:cNvSpPr/>
          <p:nvPr/>
        </p:nvSpPr>
        <p:spPr>
          <a:xfrm>
            <a:off x="9688200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BB2D04-D7CD-4F9C-A617-7A4E69C46C72}"/>
              </a:ext>
            </a:extLst>
          </p:cNvPr>
          <p:cNvSpPr/>
          <p:nvPr/>
        </p:nvSpPr>
        <p:spPr>
          <a:xfrm>
            <a:off x="7521125" y="2391954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194E6A-9466-4580-A60D-C96E0C54ED08}"/>
              </a:ext>
            </a:extLst>
          </p:cNvPr>
          <p:cNvSpPr/>
          <p:nvPr/>
        </p:nvSpPr>
        <p:spPr>
          <a:xfrm>
            <a:off x="7521125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9B67A66-3A30-4CE6-9DAB-91ADF3063B73}"/>
              </a:ext>
            </a:extLst>
          </p:cNvPr>
          <p:cNvSpPr/>
          <p:nvPr/>
        </p:nvSpPr>
        <p:spPr>
          <a:xfrm>
            <a:off x="5354052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E87E7B-5DBD-4A24-8457-FAD87DF75EE0}"/>
              </a:ext>
            </a:extLst>
          </p:cNvPr>
          <p:cNvSpPr/>
          <p:nvPr/>
        </p:nvSpPr>
        <p:spPr>
          <a:xfrm>
            <a:off x="5354052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20793A8-F4EC-4C97-BB03-73C2893D8861}"/>
              </a:ext>
            </a:extLst>
          </p:cNvPr>
          <p:cNvSpPr/>
          <p:nvPr/>
        </p:nvSpPr>
        <p:spPr>
          <a:xfrm>
            <a:off x="8111956" y="2670456"/>
            <a:ext cx="517045" cy="4839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05CEF85F-3840-43A6-91A1-DDAE5015E1F5}"/>
              </a:ext>
            </a:extLst>
          </p:cNvPr>
          <p:cNvSpPr/>
          <p:nvPr/>
        </p:nvSpPr>
        <p:spPr>
          <a:xfrm>
            <a:off x="8138857" y="4708713"/>
            <a:ext cx="463243" cy="4618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Pie 24">
            <a:extLst>
              <a:ext uri="{FF2B5EF4-FFF2-40B4-BE49-F238E27FC236}">
                <a16:creationId xmlns:a16="http://schemas.microsoft.com/office/drawing/2014/main" id="{D693C01D-6D64-4B28-85E0-9ADC3AE59B35}"/>
              </a:ext>
            </a:extLst>
          </p:cNvPr>
          <p:cNvSpPr/>
          <p:nvPr/>
        </p:nvSpPr>
        <p:spPr>
          <a:xfrm>
            <a:off x="5928888" y="2639459"/>
            <a:ext cx="549034" cy="54599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61CE535B-B139-41E8-A294-F547679CCD78}"/>
              </a:ext>
            </a:extLst>
          </p:cNvPr>
          <p:cNvSpPr/>
          <p:nvPr/>
        </p:nvSpPr>
        <p:spPr>
          <a:xfrm>
            <a:off x="5928888" y="4667275"/>
            <a:ext cx="544766" cy="5447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DDEB6E-9FC8-46FA-960C-E97E128F1E5A}"/>
              </a:ext>
            </a:extLst>
          </p:cNvPr>
          <p:cNvSpPr/>
          <p:nvPr/>
        </p:nvSpPr>
        <p:spPr>
          <a:xfrm rot="2700000">
            <a:off x="10357866" y="2570591"/>
            <a:ext cx="359374" cy="6837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654251EE-24BF-407C-BF73-DE2561F330FA}"/>
              </a:ext>
            </a:extLst>
          </p:cNvPr>
          <p:cNvSpPr>
            <a:spLocks noChangeAspect="1"/>
          </p:cNvSpPr>
          <p:nvPr/>
        </p:nvSpPr>
        <p:spPr>
          <a:xfrm>
            <a:off x="10250068" y="4649772"/>
            <a:ext cx="574971" cy="5797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DD616-E1A8-4645-AD0D-0BE960633177}"/>
              </a:ext>
            </a:extLst>
          </p:cNvPr>
          <p:cNvSpPr txBox="1"/>
          <p:nvPr/>
        </p:nvSpPr>
        <p:spPr>
          <a:xfrm>
            <a:off x="5424886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276E1-8A70-4313-A158-573339F1E054}"/>
              </a:ext>
            </a:extLst>
          </p:cNvPr>
          <p:cNvSpPr txBox="1"/>
          <p:nvPr/>
        </p:nvSpPr>
        <p:spPr>
          <a:xfrm>
            <a:off x="7627377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C027A7-F38F-4E4E-A828-3EEEEC563D6D}"/>
              </a:ext>
            </a:extLst>
          </p:cNvPr>
          <p:cNvSpPr txBox="1"/>
          <p:nvPr/>
        </p:nvSpPr>
        <p:spPr>
          <a:xfrm>
            <a:off x="5424886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722450-706F-4755-85BA-AFEC37F117C6}"/>
              </a:ext>
            </a:extLst>
          </p:cNvPr>
          <p:cNvSpPr txBox="1"/>
          <p:nvPr/>
        </p:nvSpPr>
        <p:spPr>
          <a:xfrm>
            <a:off x="7597070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2C403-B53F-459E-9193-C8B3202D597F}"/>
              </a:ext>
            </a:extLst>
          </p:cNvPr>
          <p:cNvSpPr txBox="1"/>
          <p:nvPr/>
        </p:nvSpPr>
        <p:spPr>
          <a:xfrm>
            <a:off x="9769254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81E30-83AB-4A3F-9779-1C5374D5AED3}"/>
              </a:ext>
            </a:extLst>
          </p:cNvPr>
          <p:cNvSpPr txBox="1"/>
          <p:nvPr/>
        </p:nvSpPr>
        <p:spPr>
          <a:xfrm>
            <a:off x="9829868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ADACB-40F7-491D-AD6C-74A1739FE6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-Shape 46">
            <a:extLst>
              <a:ext uri="{FF2B5EF4-FFF2-40B4-BE49-F238E27FC236}">
                <a16:creationId xmlns:a16="http://schemas.microsoft.com/office/drawing/2014/main" id="{5FB869C9-3BED-479E-9B59-33D6EE27D91B}"/>
              </a:ext>
            </a:extLst>
          </p:cNvPr>
          <p:cNvSpPr/>
          <p:nvPr/>
        </p:nvSpPr>
        <p:spPr>
          <a:xfrm rot="5400000">
            <a:off x="5317613" y="4824758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2BC6C964-F140-4787-B709-4E37245F1A34}"/>
              </a:ext>
            </a:extLst>
          </p:cNvPr>
          <p:cNvSpPr/>
          <p:nvPr/>
        </p:nvSpPr>
        <p:spPr>
          <a:xfrm rot="5400000">
            <a:off x="6483378" y="4314927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>
            <a:extLst>
              <a:ext uri="{FF2B5EF4-FFF2-40B4-BE49-F238E27FC236}">
                <a16:creationId xmlns:a16="http://schemas.microsoft.com/office/drawing/2014/main" id="{6C443564-8A1C-4F17-B403-51B4C1574184}"/>
              </a:ext>
            </a:extLst>
          </p:cNvPr>
          <p:cNvSpPr/>
          <p:nvPr/>
        </p:nvSpPr>
        <p:spPr>
          <a:xfrm rot="5400000">
            <a:off x="7648283" y="382583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-Shape 49">
            <a:extLst>
              <a:ext uri="{FF2B5EF4-FFF2-40B4-BE49-F238E27FC236}">
                <a16:creationId xmlns:a16="http://schemas.microsoft.com/office/drawing/2014/main" id="{97138E1C-E051-48A1-86B0-7D643A8C95D6}"/>
              </a:ext>
            </a:extLst>
          </p:cNvPr>
          <p:cNvSpPr/>
          <p:nvPr/>
        </p:nvSpPr>
        <p:spPr>
          <a:xfrm rot="5400000">
            <a:off x="8803339" y="332680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8E821AD8-0028-400C-99CF-880E053BCA3E}"/>
              </a:ext>
            </a:extLst>
          </p:cNvPr>
          <p:cNvSpPr/>
          <p:nvPr/>
        </p:nvSpPr>
        <p:spPr>
          <a:xfrm rot="5400000">
            <a:off x="4192979" y="5313333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2C35C4-B33E-4EBA-A639-DCF486A9F893}"/>
              </a:ext>
            </a:extLst>
          </p:cNvPr>
          <p:cNvGrpSpPr/>
          <p:nvPr/>
        </p:nvGrpSpPr>
        <p:grpSpPr>
          <a:xfrm>
            <a:off x="6338416" y="1613478"/>
            <a:ext cx="1695553" cy="2936732"/>
            <a:chOff x="2158950" y="1606536"/>
            <a:chExt cx="1866716" cy="3233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7969B7-BDCF-44FC-8FF6-F2525C7FCDC7}"/>
                </a:ext>
              </a:extLst>
            </p:cNvPr>
            <p:cNvSpPr/>
            <p:nvPr/>
          </p:nvSpPr>
          <p:spPr>
            <a:xfrm>
              <a:off x="2865472" y="1606536"/>
              <a:ext cx="599516" cy="59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2B5AB30-C450-4D06-9A9F-C266F73E1C61}"/>
                </a:ext>
              </a:extLst>
            </p:cNvPr>
            <p:cNvSpPr/>
            <p:nvPr/>
          </p:nvSpPr>
          <p:spPr>
            <a:xfrm>
              <a:off x="2865471" y="2155699"/>
              <a:ext cx="599516" cy="131631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AC49B8C3-F058-425C-B856-34DA6DCF1253}"/>
                </a:ext>
              </a:extLst>
            </p:cNvPr>
            <p:cNvSpPr/>
            <p:nvPr/>
          </p:nvSpPr>
          <p:spPr>
            <a:xfrm rot="10800000">
              <a:off x="2865472" y="3348727"/>
              <a:ext cx="299760" cy="14909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C857C9FD-AB19-4742-8C3D-6191F9818987}"/>
                </a:ext>
              </a:extLst>
            </p:cNvPr>
            <p:cNvSpPr/>
            <p:nvPr/>
          </p:nvSpPr>
          <p:spPr>
            <a:xfrm rot="10800000">
              <a:off x="3610399" y="3508573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C3437F2E-C070-4CEC-9CFC-996B64C46445}"/>
                </a:ext>
              </a:extLst>
            </p:cNvPr>
            <p:cNvSpPr/>
            <p:nvPr/>
          </p:nvSpPr>
          <p:spPr>
            <a:xfrm rot="7070763">
              <a:off x="3429929" y="3104389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516FE81B-0FFD-4F14-B3FD-4A4ACD0C9C6C}"/>
                </a:ext>
              </a:extLst>
            </p:cNvPr>
            <p:cNvSpPr/>
            <p:nvPr/>
          </p:nvSpPr>
          <p:spPr>
            <a:xfrm rot="6300000">
              <a:off x="3543696" y="2361865"/>
              <a:ext cx="239691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FC560D02-3E6A-4F8A-AF17-ACE5DBDBA086}"/>
                </a:ext>
              </a:extLst>
            </p:cNvPr>
            <p:cNvSpPr/>
            <p:nvPr/>
          </p:nvSpPr>
          <p:spPr>
            <a:xfrm rot="13500000">
              <a:off x="2591367" y="2165530"/>
              <a:ext cx="239691" cy="110452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7FB8B2-EFBC-4A0A-885C-B33473C59C33}"/>
              </a:ext>
            </a:extLst>
          </p:cNvPr>
          <p:cNvSpPr txBox="1"/>
          <p:nvPr/>
        </p:nvSpPr>
        <p:spPr>
          <a:xfrm>
            <a:off x="8521787" y="1986823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09AEE0-C297-4389-B6AC-2DBF1339602A}"/>
              </a:ext>
            </a:extLst>
          </p:cNvPr>
          <p:cNvSpPr txBox="1"/>
          <p:nvPr/>
        </p:nvSpPr>
        <p:spPr>
          <a:xfrm>
            <a:off x="4006390" y="5895797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8B5A17-554E-499F-A8FE-66523D37D318}"/>
              </a:ext>
            </a:extLst>
          </p:cNvPr>
          <p:cNvGrpSpPr/>
          <p:nvPr/>
        </p:nvGrpSpPr>
        <p:grpSpPr>
          <a:xfrm>
            <a:off x="1873877" y="4617012"/>
            <a:ext cx="3075726" cy="704881"/>
            <a:chOff x="1109958" y="5132809"/>
            <a:chExt cx="1720208" cy="704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42456F-2037-4435-B9E1-563ECBFA0A1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A945AA-5C09-4FF3-835D-D65547C78AC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2EC8C2-B153-4F0C-BE17-18CC336A770F}"/>
              </a:ext>
            </a:extLst>
          </p:cNvPr>
          <p:cNvSpPr txBox="1"/>
          <p:nvPr/>
        </p:nvSpPr>
        <p:spPr>
          <a:xfrm>
            <a:off x="5189383" y="539083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BD02A5-82EA-48F7-BFD3-3B2B4933A6A6}"/>
              </a:ext>
            </a:extLst>
          </p:cNvPr>
          <p:cNvSpPr txBox="1"/>
          <p:nvPr/>
        </p:nvSpPr>
        <p:spPr>
          <a:xfrm>
            <a:off x="6372376" y="488587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24BAD-5E5E-4184-B4FF-AB83D66932D2}"/>
              </a:ext>
            </a:extLst>
          </p:cNvPr>
          <p:cNvSpPr txBox="1"/>
          <p:nvPr/>
        </p:nvSpPr>
        <p:spPr>
          <a:xfrm>
            <a:off x="7555369" y="438091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7F2339-3ABE-4B5C-A74B-7568B3DC615E}"/>
              </a:ext>
            </a:extLst>
          </p:cNvPr>
          <p:cNvSpPr txBox="1"/>
          <p:nvPr/>
        </p:nvSpPr>
        <p:spPr>
          <a:xfrm>
            <a:off x="8738364" y="387595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6A1D7C-3BC6-4E90-BDE8-AC1F9FB28D81}"/>
              </a:ext>
            </a:extLst>
          </p:cNvPr>
          <p:cNvGrpSpPr/>
          <p:nvPr/>
        </p:nvGrpSpPr>
        <p:grpSpPr>
          <a:xfrm>
            <a:off x="679827" y="5620315"/>
            <a:ext cx="3075726" cy="704881"/>
            <a:chOff x="1109958" y="5132809"/>
            <a:chExt cx="1720208" cy="7048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2A16E7-B270-41E2-9E0E-767647C1318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8183F2-171F-4454-A92F-FDBB28A05BE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89316B-AE63-48EE-8D64-9A42480550A1}"/>
              </a:ext>
            </a:extLst>
          </p:cNvPr>
          <p:cNvGrpSpPr/>
          <p:nvPr/>
        </p:nvGrpSpPr>
        <p:grpSpPr>
          <a:xfrm>
            <a:off x="2820412" y="3613709"/>
            <a:ext cx="3075726" cy="704881"/>
            <a:chOff x="1109958" y="5132809"/>
            <a:chExt cx="1720208" cy="70488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BB27A2-67C7-4402-88D3-1DC87A5C55ED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16B9D0-D76C-4CD3-99D5-16E86C7AFD1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F94D57-426D-4BA3-BA3A-672D3A8246F5}"/>
              </a:ext>
            </a:extLst>
          </p:cNvPr>
          <p:cNvGrpSpPr/>
          <p:nvPr/>
        </p:nvGrpSpPr>
        <p:grpSpPr>
          <a:xfrm>
            <a:off x="2820412" y="2610406"/>
            <a:ext cx="3075726" cy="704881"/>
            <a:chOff x="1109958" y="5132809"/>
            <a:chExt cx="1720208" cy="7048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FC4BE6-B451-4BDE-A1A8-C8B87DD94CD0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AB8F53-B99E-4B2D-B308-C44EEF479A8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01592E-5914-49BA-8B54-C3FA778E1E43}"/>
              </a:ext>
            </a:extLst>
          </p:cNvPr>
          <p:cNvGrpSpPr/>
          <p:nvPr/>
        </p:nvGrpSpPr>
        <p:grpSpPr>
          <a:xfrm>
            <a:off x="3766948" y="1607103"/>
            <a:ext cx="3075726" cy="704881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6F68EC-6D3F-42BD-AE09-97CBB225382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88B17D-E274-416C-B2F5-73406B065D9B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22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A760AA-4BD2-42D4-9AC2-4A9B6BD18285}"/>
              </a:ext>
            </a:extLst>
          </p:cNvPr>
          <p:cNvGrpSpPr/>
          <p:nvPr/>
        </p:nvGrpSpPr>
        <p:grpSpPr>
          <a:xfrm>
            <a:off x="5111016" y="1546688"/>
            <a:ext cx="1946303" cy="968323"/>
            <a:chOff x="5263852" y="2497372"/>
            <a:chExt cx="1736617" cy="86400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8358F14-5B86-47DE-8DBC-A5AECB6A80CB}"/>
                </a:ext>
              </a:extLst>
            </p:cNvPr>
            <p:cNvSpPr/>
            <p:nvPr/>
          </p:nvSpPr>
          <p:spPr>
            <a:xfrm>
              <a:off x="6136469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dirty="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30C30FF-99B5-47D3-ACAF-F578F1B0F653}"/>
                </a:ext>
              </a:extLst>
            </p:cNvPr>
            <p:cNvSpPr/>
            <p:nvPr/>
          </p:nvSpPr>
          <p:spPr>
            <a:xfrm rot="16200000">
              <a:off x="5263852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654005-92B8-446D-82F8-3996C04DC607}"/>
              </a:ext>
            </a:extLst>
          </p:cNvPr>
          <p:cNvGrpSpPr/>
          <p:nvPr/>
        </p:nvGrpSpPr>
        <p:grpSpPr>
          <a:xfrm rot="10800000">
            <a:off x="5127818" y="5009612"/>
            <a:ext cx="1936364" cy="968323"/>
            <a:chOff x="5263852" y="2497372"/>
            <a:chExt cx="1727749" cy="8640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0E0E3CE-076E-420E-B515-BBE0A1C44109}"/>
                </a:ext>
              </a:extLst>
            </p:cNvPr>
            <p:cNvSpPr/>
            <p:nvPr/>
          </p:nvSpPr>
          <p:spPr>
            <a:xfrm>
              <a:off x="6127601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C1EEB2BD-A9E9-446B-9DF7-9BDCFC6C9E22}"/>
                </a:ext>
              </a:extLst>
            </p:cNvPr>
            <p:cNvSpPr/>
            <p:nvPr/>
          </p:nvSpPr>
          <p:spPr>
            <a:xfrm rot="16200000">
              <a:off x="5263852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BBECFF-E707-414C-A74D-BF77C91520AA}"/>
              </a:ext>
            </a:extLst>
          </p:cNvPr>
          <p:cNvSpPr txBox="1"/>
          <p:nvPr/>
        </p:nvSpPr>
        <p:spPr>
          <a:xfrm>
            <a:off x="6116017" y="2539306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FE9C2-49B1-44A1-9789-6ED58177F84A}"/>
              </a:ext>
            </a:extLst>
          </p:cNvPr>
          <p:cNvSpPr txBox="1"/>
          <p:nvPr/>
        </p:nvSpPr>
        <p:spPr>
          <a:xfrm>
            <a:off x="719999" y="440671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2E1C1-4B7D-4369-B76D-02902FC5D97C}"/>
              </a:ext>
            </a:extLst>
          </p:cNvPr>
          <p:cNvSpPr txBox="1"/>
          <p:nvPr/>
        </p:nvSpPr>
        <p:spPr>
          <a:xfrm>
            <a:off x="703477" y="2539306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3571E-38BE-4146-AD56-7C4E1D72B364}"/>
              </a:ext>
            </a:extLst>
          </p:cNvPr>
          <p:cNvSpPr txBox="1"/>
          <p:nvPr/>
        </p:nvSpPr>
        <p:spPr>
          <a:xfrm>
            <a:off x="6104509" y="440671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66DBAB30-B14D-42F8-880E-8C02BD94CDE5}"/>
              </a:ext>
            </a:extLst>
          </p:cNvPr>
          <p:cNvSpPr/>
          <p:nvPr/>
        </p:nvSpPr>
        <p:spPr>
          <a:xfrm rot="5400000">
            <a:off x="2428641" y="1005940"/>
            <a:ext cx="745073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15EECFD5-5B4B-4ECB-A388-B40504A3C6C8}"/>
              </a:ext>
            </a:extLst>
          </p:cNvPr>
          <p:cNvSpPr/>
          <p:nvPr/>
        </p:nvSpPr>
        <p:spPr>
          <a:xfrm rot="16200000">
            <a:off x="8999040" y="956492"/>
            <a:ext cx="745073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CA9B9-A971-4EE8-81CE-2B927154B1BC}"/>
              </a:ext>
            </a:extLst>
          </p:cNvPr>
          <p:cNvSpPr txBox="1"/>
          <p:nvPr/>
        </p:nvSpPr>
        <p:spPr>
          <a:xfrm>
            <a:off x="5391243" y="1989586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26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8F613-6531-46FE-9E50-1915B0809F08}"/>
              </a:ext>
            </a:extLst>
          </p:cNvPr>
          <p:cNvSpPr txBox="1"/>
          <p:nvPr/>
        </p:nvSpPr>
        <p:spPr>
          <a:xfrm>
            <a:off x="6086287" y="1973348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B</a:t>
            </a:r>
            <a:endParaRPr lang="ko-KR" altLang="en-US" sz="26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E9561-886D-4EA2-9A4E-32CD4EB7D7AC}"/>
              </a:ext>
            </a:extLst>
          </p:cNvPr>
          <p:cNvSpPr txBox="1"/>
          <p:nvPr/>
        </p:nvSpPr>
        <p:spPr>
          <a:xfrm>
            <a:off x="5401817" y="5052184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3CF14-9995-4D0C-B8EB-9B7D69FB39F8}"/>
              </a:ext>
            </a:extLst>
          </p:cNvPr>
          <p:cNvSpPr txBox="1"/>
          <p:nvPr/>
        </p:nvSpPr>
        <p:spPr>
          <a:xfrm>
            <a:off x="6096861" y="5035946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15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BF5ACB2A-8B4E-4CC7-9830-EF3498255050}"/>
              </a:ext>
            </a:extLst>
          </p:cNvPr>
          <p:cNvGrpSpPr/>
          <p:nvPr/>
        </p:nvGrpSpPr>
        <p:grpSpPr>
          <a:xfrm>
            <a:off x="1142725" y="4227256"/>
            <a:ext cx="1800000" cy="1912008"/>
            <a:chOff x="302738" y="4473675"/>
            <a:chExt cx="2024774" cy="19120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523F88-A295-4EC1-8E78-50954EA3B62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838147-1D42-4E61-9CC1-049B29E6FEAC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BB1F87-819A-46A9-80B3-E5429D00BD90}"/>
              </a:ext>
            </a:extLst>
          </p:cNvPr>
          <p:cNvSpPr txBox="1"/>
          <p:nvPr/>
        </p:nvSpPr>
        <p:spPr>
          <a:xfrm>
            <a:off x="1142725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D6FB407C-2B69-4BC5-BF6E-FB3EFB7BFE68}"/>
              </a:ext>
            </a:extLst>
          </p:cNvPr>
          <p:cNvGrpSpPr/>
          <p:nvPr/>
        </p:nvGrpSpPr>
        <p:grpSpPr>
          <a:xfrm>
            <a:off x="3838160" y="4227256"/>
            <a:ext cx="1800000" cy="1912008"/>
            <a:chOff x="302738" y="4473675"/>
            <a:chExt cx="2024774" cy="19120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FFC682-31CC-4455-8959-136FC0D26F1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CD0F7D-4E6B-47A0-AE1E-5573A173B926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F543AD-9581-409D-94ED-01D652A3BCD4}"/>
              </a:ext>
            </a:extLst>
          </p:cNvPr>
          <p:cNvSpPr txBox="1"/>
          <p:nvPr/>
        </p:nvSpPr>
        <p:spPr>
          <a:xfrm>
            <a:off x="3826160" y="3856829"/>
            <a:ext cx="1836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09475004-9EA4-44A5-8CCC-C25DEE9006B8}"/>
              </a:ext>
            </a:extLst>
          </p:cNvPr>
          <p:cNvGrpSpPr/>
          <p:nvPr/>
        </p:nvGrpSpPr>
        <p:grpSpPr>
          <a:xfrm>
            <a:off x="6533595" y="4227256"/>
            <a:ext cx="1800000" cy="1912008"/>
            <a:chOff x="302738" y="4473675"/>
            <a:chExt cx="2024774" cy="19120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7448CA-CE41-445C-A04C-F0F21BBA5473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D4DE76-5244-40AE-9FA1-A68173E05A0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9489D07-AFD4-4300-BC51-BA6ADD5E8F52}"/>
              </a:ext>
            </a:extLst>
          </p:cNvPr>
          <p:cNvSpPr txBox="1"/>
          <p:nvPr/>
        </p:nvSpPr>
        <p:spPr>
          <a:xfrm>
            <a:off x="6545595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34">
            <a:extLst>
              <a:ext uri="{FF2B5EF4-FFF2-40B4-BE49-F238E27FC236}">
                <a16:creationId xmlns:a16="http://schemas.microsoft.com/office/drawing/2014/main" id="{D02A3A06-95BE-4A38-B034-F9018ACF0739}"/>
              </a:ext>
            </a:extLst>
          </p:cNvPr>
          <p:cNvGrpSpPr/>
          <p:nvPr/>
        </p:nvGrpSpPr>
        <p:grpSpPr>
          <a:xfrm>
            <a:off x="9229031" y="4227256"/>
            <a:ext cx="1800000" cy="1912008"/>
            <a:chOff x="302738" y="4473675"/>
            <a:chExt cx="2024774" cy="19120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1712DB-E6C5-4DB5-9255-B6574DE8D33A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21EB18-06CB-402E-8D74-8EE64824EC06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080E01-E772-4FC6-9F68-B7BA01EA13AA}"/>
              </a:ext>
            </a:extLst>
          </p:cNvPr>
          <p:cNvSpPr txBox="1"/>
          <p:nvPr/>
        </p:nvSpPr>
        <p:spPr>
          <a:xfrm>
            <a:off x="9229031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Chevron 13">
            <a:extLst>
              <a:ext uri="{FF2B5EF4-FFF2-40B4-BE49-F238E27FC236}">
                <a16:creationId xmlns:a16="http://schemas.microsoft.com/office/drawing/2014/main" id="{DD8EE394-6051-4620-BD8A-08C148B4C905}"/>
              </a:ext>
            </a:extLst>
          </p:cNvPr>
          <p:cNvSpPr/>
          <p:nvPr/>
        </p:nvSpPr>
        <p:spPr>
          <a:xfrm>
            <a:off x="3299274" y="2555364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Chevron 14">
            <a:extLst>
              <a:ext uri="{FF2B5EF4-FFF2-40B4-BE49-F238E27FC236}">
                <a16:creationId xmlns:a16="http://schemas.microsoft.com/office/drawing/2014/main" id="{5F3310EF-9822-4B3F-BD2A-EABCCF431CE6}"/>
              </a:ext>
            </a:extLst>
          </p:cNvPr>
          <p:cNvSpPr/>
          <p:nvPr/>
        </p:nvSpPr>
        <p:spPr>
          <a:xfrm>
            <a:off x="5994709" y="2555364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Chevron 15">
            <a:extLst>
              <a:ext uri="{FF2B5EF4-FFF2-40B4-BE49-F238E27FC236}">
                <a16:creationId xmlns:a16="http://schemas.microsoft.com/office/drawing/2014/main" id="{C486FAA1-B439-484A-84A3-F04068B7DD01}"/>
              </a:ext>
            </a:extLst>
          </p:cNvPr>
          <p:cNvSpPr/>
          <p:nvPr/>
        </p:nvSpPr>
        <p:spPr>
          <a:xfrm>
            <a:off x="8690144" y="2555364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0965B2-61BD-43EB-91F1-314028E0F2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A8ACE3-1C15-4739-ABE3-37666F236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E9B2CB-C8C9-4CFD-BED9-8C86970C09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EE69-80B6-4F4B-AE15-F6BFE859C2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6727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Quad Arrow 1">
            <a:extLst>
              <a:ext uri="{FF2B5EF4-FFF2-40B4-BE49-F238E27FC236}">
                <a16:creationId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1358559" y="2779140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7BDD9-8E02-440E-8491-DE5560BA4D52}"/>
              </a:ext>
            </a:extLst>
          </p:cNvPr>
          <p:cNvSpPr txBox="1"/>
          <p:nvPr/>
        </p:nvSpPr>
        <p:spPr>
          <a:xfrm>
            <a:off x="3654693" y="2779139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3" y="4754724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358559" y="4754723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459966" y="369932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27C71-BE7A-40F1-9305-F57BEB096CF9}"/>
              </a:ext>
            </a:extLst>
          </p:cNvPr>
          <p:cNvSpPr txBox="1"/>
          <p:nvPr/>
        </p:nvSpPr>
        <p:spPr>
          <a:xfrm>
            <a:off x="8956243" y="369932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25A7-AAB7-46D0-BD75-B01888746419}"/>
              </a:ext>
            </a:extLst>
          </p:cNvPr>
          <p:cNvGrpSpPr/>
          <p:nvPr/>
        </p:nvGrpSpPr>
        <p:grpSpPr>
          <a:xfrm>
            <a:off x="6267944" y="2700213"/>
            <a:ext cx="2112235" cy="768961"/>
            <a:chOff x="5004048" y="1666126"/>
            <a:chExt cx="1584176" cy="576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94619E-F3B1-43C4-B116-E7628C1D26B5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99819-8E97-44ED-92D6-D14958EE0FC7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603AA6-4A73-4C87-9728-233A728D538B}"/>
              </a:ext>
            </a:extLst>
          </p:cNvPr>
          <p:cNvGrpSpPr/>
          <p:nvPr/>
        </p:nvGrpSpPr>
        <p:grpSpPr>
          <a:xfrm>
            <a:off x="8764222" y="2700213"/>
            <a:ext cx="2112235" cy="768961"/>
            <a:chOff x="5004048" y="1666126"/>
            <a:chExt cx="1584176" cy="5767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E5B94D-25A9-40DA-A219-76327B2C0EE9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A1DDE2-97D2-43EA-BEEB-5D62E3AC3256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267944" y="4531909"/>
            <a:ext cx="4062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4E5488-053B-47E0-A242-8CEE2142E07D}"/>
              </a:ext>
            </a:extLst>
          </p:cNvPr>
          <p:cNvSpPr txBox="1"/>
          <p:nvPr/>
        </p:nvSpPr>
        <p:spPr>
          <a:xfrm>
            <a:off x="6267944" y="180332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ADF34-99CB-4B5C-A7A8-F07BB44E2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52106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F2584-AE78-4DEB-B342-A6E7EB323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95962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2EC8FA-08F1-414C-88A0-4DE1C8BF2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769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3519EC-9D16-4479-A42F-342ABE91A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41449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AB39E0-C150-42DE-B9B5-0554A2657B88}"/>
              </a:ext>
            </a:extLst>
          </p:cNvPr>
          <p:cNvSpPr txBox="1"/>
          <p:nvPr/>
        </p:nvSpPr>
        <p:spPr>
          <a:xfrm>
            <a:off x="810754" y="1660400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68161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D18B15-B684-4E33-8B59-9DDFE433CDA5}"/>
              </a:ext>
            </a:extLst>
          </p:cNvPr>
          <p:cNvSpPr txBox="1"/>
          <p:nvPr/>
        </p:nvSpPr>
        <p:spPr>
          <a:xfrm>
            <a:off x="864015" y="21153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852220" y="5577851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760839" y="3738947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760839" y="2916933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760839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3B151D-8D8A-4A0F-9F42-B2CC17B756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19406-A561-4FB0-A13B-101352D56B3F}"/>
              </a:ext>
            </a:extLst>
          </p:cNvPr>
          <p:cNvGrpSpPr/>
          <p:nvPr/>
        </p:nvGrpSpPr>
        <p:grpSpPr>
          <a:xfrm>
            <a:off x="6096000" y="1797077"/>
            <a:ext cx="5371602" cy="1127966"/>
            <a:chOff x="3501215" y="2000094"/>
            <a:chExt cx="4031191" cy="1127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E9457E-8B4F-4FF9-9625-63A2D6CF1A75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BD760B-BABC-49FB-90DF-053F98C6F84A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71F215-2C27-4CC3-BCE6-E0A28FC26443}"/>
              </a:ext>
            </a:extLst>
          </p:cNvPr>
          <p:cNvGrpSpPr/>
          <p:nvPr/>
        </p:nvGrpSpPr>
        <p:grpSpPr>
          <a:xfrm>
            <a:off x="6611084" y="3260947"/>
            <a:ext cx="1761331" cy="846661"/>
            <a:chOff x="203895" y="3409836"/>
            <a:chExt cx="1761331" cy="8466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1C5514-5210-4F7B-BE13-A60AEFA8A09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C76131-CBD6-42D5-97E9-009666F462A3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E654B-F75D-4A77-8FD5-C137AC15D0C6}"/>
              </a:ext>
            </a:extLst>
          </p:cNvPr>
          <p:cNvGrpSpPr/>
          <p:nvPr/>
        </p:nvGrpSpPr>
        <p:grpSpPr>
          <a:xfrm>
            <a:off x="8879795" y="3260947"/>
            <a:ext cx="1761331" cy="846661"/>
            <a:chOff x="203895" y="3409836"/>
            <a:chExt cx="1761331" cy="8466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72A410-60E0-41AA-8D1B-BE26B23D4715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92B36F-C782-432B-8738-B89FF1BB6F84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257FF1-39DC-410B-893A-D67A15B8339F}"/>
              </a:ext>
            </a:extLst>
          </p:cNvPr>
          <p:cNvSpPr txBox="1"/>
          <p:nvPr/>
        </p:nvSpPr>
        <p:spPr>
          <a:xfrm>
            <a:off x="6104570" y="4484022"/>
            <a:ext cx="438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CC175468-EAA0-4A16-86CF-A19ED582D4FF}"/>
              </a:ext>
            </a:extLst>
          </p:cNvPr>
          <p:cNvGrpSpPr/>
          <p:nvPr/>
        </p:nvGrpSpPr>
        <p:grpSpPr>
          <a:xfrm>
            <a:off x="1346042" y="4916857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3992B6EE-50B4-4C6B-82C5-C87039B8F4BF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CDABA55B-714C-4322-909C-375FDF8E5326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80A35585-4737-439F-980D-F1E27D173A24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1CB9A15D-6884-49DE-8A97-7BD0EA08D14A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1DC637F-55F6-4FF2-BEFF-B2AFF898A98F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A8EDBFFE-BB02-408C-8A58-932DC1CB6523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32757FE8-01FF-47F2-A93B-A104B1BB1151}"/>
              </a:ext>
            </a:extLst>
          </p:cNvPr>
          <p:cNvGrpSpPr/>
          <p:nvPr/>
        </p:nvGrpSpPr>
        <p:grpSpPr>
          <a:xfrm>
            <a:off x="1296060" y="3679603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F0A5071B-9EFB-4DB7-B70A-85091B4E3F3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AB43AE5C-A4A8-4DB6-806E-44CB6972BCD1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91C6CED6-7D96-400D-AE64-65129C95D813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677FD453-61C8-41D1-A699-0715F7D50914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E412083A-7AFA-457F-9AA6-C039AAA2B96D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229468C3-1FB8-42F9-B87F-8EA9A165413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7" name="Isosceles Triangle 13">
            <a:extLst>
              <a:ext uri="{FF2B5EF4-FFF2-40B4-BE49-F238E27FC236}">
                <a16:creationId xmlns:a16="http://schemas.microsoft.com/office/drawing/2014/main" id="{9157A736-787E-4BB7-98E1-610D958DA76A}"/>
              </a:ext>
            </a:extLst>
          </p:cNvPr>
          <p:cNvSpPr/>
          <p:nvPr/>
        </p:nvSpPr>
        <p:spPr>
          <a:xfrm rot="10800000">
            <a:off x="922716" y="1801907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그룹 7">
            <a:extLst>
              <a:ext uri="{FF2B5EF4-FFF2-40B4-BE49-F238E27FC236}">
                <a16:creationId xmlns:a16="http://schemas.microsoft.com/office/drawing/2014/main" id="{FD0933D6-632F-47E9-B9FB-80547CC069EA}"/>
              </a:ext>
            </a:extLst>
          </p:cNvPr>
          <p:cNvGrpSpPr/>
          <p:nvPr/>
        </p:nvGrpSpPr>
        <p:grpSpPr>
          <a:xfrm>
            <a:off x="1136136" y="1926876"/>
            <a:ext cx="4066996" cy="1162992"/>
            <a:chOff x="962204" y="1926874"/>
            <a:chExt cx="3443321" cy="11629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CA8E9D-AF4C-488C-8211-0F29E8720C1F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/>
                <a:t>Contents Here</a:t>
              </a:r>
              <a:endParaRPr lang="ko-KR" altLang="en-US" sz="16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EF5A08-A78F-4C7E-BC86-08AB96E6976D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r>
                <a:rPr lang="en-US" altLang="ko-KR" sz="1200" dirty="0"/>
                <a:t> Easy to change colors, photos.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05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-1" y="4739661"/>
            <a:ext cx="121920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758603-9440-4277-B3F5-CB97C550D6B7}"/>
              </a:ext>
            </a:extLst>
          </p:cNvPr>
          <p:cNvSpPr txBox="1"/>
          <p:nvPr/>
        </p:nvSpPr>
        <p:spPr>
          <a:xfrm>
            <a:off x="-19" y="5586411"/>
            <a:ext cx="121918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id="{9BC368C7-833A-4A54-B292-1FC05222D6AB}"/>
              </a:ext>
            </a:extLst>
          </p:cNvPr>
          <p:cNvSpPr/>
          <p:nvPr/>
        </p:nvSpPr>
        <p:spPr>
          <a:xfrm>
            <a:off x="4665386" y="1193165"/>
            <a:ext cx="2244075" cy="2654563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  <a:gd name="connsiteX0" fmla="*/ 0 w 24588540"/>
              <a:gd name="connsiteY0" fmla="*/ 5531179 h 5544058"/>
              <a:gd name="connsiteX1" fmla="*/ 11505861 w 24588540"/>
              <a:gd name="connsiteY1" fmla="*/ 5540112 h 5544058"/>
              <a:gd name="connsiteX2" fmla="*/ 11135815 w 24588540"/>
              <a:gd name="connsiteY2" fmla="*/ 4337913 h 5544058"/>
              <a:gd name="connsiteX3" fmla="*/ 10031219 w 24588540"/>
              <a:gd name="connsiteY3" fmla="*/ 4411066 h 5544058"/>
              <a:gd name="connsiteX4" fmla="*/ 9892231 w 24588540"/>
              <a:gd name="connsiteY4" fmla="*/ 3745382 h 5544058"/>
              <a:gd name="connsiteX5" fmla="*/ 9716666 w 24588540"/>
              <a:gd name="connsiteY5" fmla="*/ 3599078 h 5544058"/>
              <a:gd name="connsiteX6" fmla="*/ 9754292 w 24588540"/>
              <a:gd name="connsiteY6" fmla="*/ 3470193 h 5544058"/>
              <a:gd name="connsiteX7" fmla="*/ 9653618 w 24588540"/>
              <a:gd name="connsiteY7" fmla="*/ 3362205 h 5544058"/>
              <a:gd name="connsiteX8" fmla="*/ 9757080 w 24588540"/>
              <a:gd name="connsiteY8" fmla="*/ 3057428 h 5544058"/>
              <a:gd name="connsiteX9" fmla="*/ 9315706 w 24588540"/>
              <a:gd name="connsiteY9" fmla="*/ 2818778 h 5544058"/>
              <a:gd name="connsiteX10" fmla="*/ 9862970 w 24588540"/>
              <a:gd name="connsiteY10" fmla="*/ 1975104 h 5544058"/>
              <a:gd name="connsiteX11" fmla="*/ 11830759 w 24588540"/>
              <a:gd name="connsiteY11" fmla="*/ 0 h 5544058"/>
              <a:gd name="connsiteX12" fmla="*/ 13909326 w 24588540"/>
              <a:gd name="connsiteY12" fmla="*/ 2543951 h 5544058"/>
              <a:gd name="connsiteX13" fmla="*/ 13227962 w 24588540"/>
              <a:gd name="connsiteY13" fmla="*/ 3928262 h 5544058"/>
              <a:gd name="connsiteX14" fmla="*/ 13708007 w 24588540"/>
              <a:gd name="connsiteY14" fmla="*/ 5544059 h 5544058"/>
              <a:gd name="connsiteX15" fmla="*/ 24588540 w 24588540"/>
              <a:gd name="connsiteY15" fmla="*/ 5541537 h 5544058"/>
              <a:gd name="connsiteX0" fmla="*/ 0 w 13999341"/>
              <a:gd name="connsiteY0" fmla="*/ 5531179 h 5544058"/>
              <a:gd name="connsiteX1" fmla="*/ 11505861 w 13999341"/>
              <a:gd name="connsiteY1" fmla="*/ 5540112 h 5544058"/>
              <a:gd name="connsiteX2" fmla="*/ 11135815 w 13999341"/>
              <a:gd name="connsiteY2" fmla="*/ 4337913 h 5544058"/>
              <a:gd name="connsiteX3" fmla="*/ 10031219 w 13999341"/>
              <a:gd name="connsiteY3" fmla="*/ 4411066 h 5544058"/>
              <a:gd name="connsiteX4" fmla="*/ 9892231 w 13999341"/>
              <a:gd name="connsiteY4" fmla="*/ 3745382 h 5544058"/>
              <a:gd name="connsiteX5" fmla="*/ 9716666 w 13999341"/>
              <a:gd name="connsiteY5" fmla="*/ 3599078 h 5544058"/>
              <a:gd name="connsiteX6" fmla="*/ 9754292 w 13999341"/>
              <a:gd name="connsiteY6" fmla="*/ 3470193 h 5544058"/>
              <a:gd name="connsiteX7" fmla="*/ 9653618 w 13999341"/>
              <a:gd name="connsiteY7" fmla="*/ 3362205 h 5544058"/>
              <a:gd name="connsiteX8" fmla="*/ 9757080 w 13999341"/>
              <a:gd name="connsiteY8" fmla="*/ 3057428 h 5544058"/>
              <a:gd name="connsiteX9" fmla="*/ 9315706 w 13999341"/>
              <a:gd name="connsiteY9" fmla="*/ 2818778 h 5544058"/>
              <a:gd name="connsiteX10" fmla="*/ 9862970 w 13999341"/>
              <a:gd name="connsiteY10" fmla="*/ 1975104 h 5544058"/>
              <a:gd name="connsiteX11" fmla="*/ 11830759 w 13999341"/>
              <a:gd name="connsiteY11" fmla="*/ 0 h 5544058"/>
              <a:gd name="connsiteX12" fmla="*/ 13909326 w 13999341"/>
              <a:gd name="connsiteY12" fmla="*/ 2543951 h 5544058"/>
              <a:gd name="connsiteX13" fmla="*/ 13227962 w 13999341"/>
              <a:gd name="connsiteY13" fmla="*/ 3928262 h 5544058"/>
              <a:gd name="connsiteX14" fmla="*/ 13708007 w 13999341"/>
              <a:gd name="connsiteY14" fmla="*/ 5544059 h 5544058"/>
              <a:gd name="connsiteX0" fmla="*/ 2193273 w 4686753"/>
              <a:gd name="connsiteY0" fmla="*/ 5540112 h 5544058"/>
              <a:gd name="connsiteX1" fmla="*/ 1823227 w 4686753"/>
              <a:gd name="connsiteY1" fmla="*/ 4337913 h 5544058"/>
              <a:gd name="connsiteX2" fmla="*/ 718631 w 4686753"/>
              <a:gd name="connsiteY2" fmla="*/ 4411066 h 5544058"/>
              <a:gd name="connsiteX3" fmla="*/ 579643 w 4686753"/>
              <a:gd name="connsiteY3" fmla="*/ 3745382 h 5544058"/>
              <a:gd name="connsiteX4" fmla="*/ 404078 w 4686753"/>
              <a:gd name="connsiteY4" fmla="*/ 3599078 h 5544058"/>
              <a:gd name="connsiteX5" fmla="*/ 441704 w 4686753"/>
              <a:gd name="connsiteY5" fmla="*/ 3470193 h 5544058"/>
              <a:gd name="connsiteX6" fmla="*/ 341030 w 4686753"/>
              <a:gd name="connsiteY6" fmla="*/ 3362205 h 5544058"/>
              <a:gd name="connsiteX7" fmla="*/ 444492 w 4686753"/>
              <a:gd name="connsiteY7" fmla="*/ 3057428 h 5544058"/>
              <a:gd name="connsiteX8" fmla="*/ 3118 w 4686753"/>
              <a:gd name="connsiteY8" fmla="*/ 2818778 h 5544058"/>
              <a:gd name="connsiteX9" fmla="*/ 550382 w 4686753"/>
              <a:gd name="connsiteY9" fmla="*/ 1975104 h 5544058"/>
              <a:gd name="connsiteX10" fmla="*/ 2518171 w 4686753"/>
              <a:gd name="connsiteY10" fmla="*/ 0 h 5544058"/>
              <a:gd name="connsiteX11" fmla="*/ 4596738 w 4686753"/>
              <a:gd name="connsiteY11" fmla="*/ 2543951 h 5544058"/>
              <a:gd name="connsiteX12" fmla="*/ 3915374 w 4686753"/>
              <a:gd name="connsiteY12" fmla="*/ 3928262 h 5544058"/>
              <a:gd name="connsiteX13" fmla="*/ 4395419 w 4686753"/>
              <a:gd name="connsiteY13" fmla="*/ 5544059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6753" h="5544058">
                <a:moveTo>
                  <a:pt x="2193273" y="5540112"/>
                </a:moveTo>
                <a:cubicBezTo>
                  <a:pt x="2129283" y="5232873"/>
                  <a:pt x="2045121" y="4564685"/>
                  <a:pt x="1823227" y="4337913"/>
                </a:cubicBezTo>
                <a:cubicBezTo>
                  <a:pt x="1725691" y="4218431"/>
                  <a:pt x="1020993" y="4625644"/>
                  <a:pt x="718631" y="4411066"/>
                </a:cubicBezTo>
                <a:cubicBezTo>
                  <a:pt x="396762" y="4162349"/>
                  <a:pt x="652795" y="3833165"/>
                  <a:pt x="579643" y="3745382"/>
                </a:cubicBezTo>
                <a:cubicBezTo>
                  <a:pt x="521121" y="3696614"/>
                  <a:pt x="418021" y="3646108"/>
                  <a:pt x="404078" y="3599078"/>
                </a:cubicBezTo>
                <a:cubicBezTo>
                  <a:pt x="384933" y="3557625"/>
                  <a:pt x="411055" y="3507120"/>
                  <a:pt x="441704" y="3470193"/>
                </a:cubicBezTo>
                <a:lnTo>
                  <a:pt x="341030" y="3362205"/>
                </a:lnTo>
                <a:cubicBezTo>
                  <a:pt x="298564" y="3284755"/>
                  <a:pt x="414531" y="3157511"/>
                  <a:pt x="444492" y="3057428"/>
                </a:cubicBezTo>
                <a:cubicBezTo>
                  <a:pt x="297367" y="2977878"/>
                  <a:pt x="59708" y="2939068"/>
                  <a:pt x="3118" y="2818778"/>
                </a:cubicBezTo>
                <a:cubicBezTo>
                  <a:pt x="-45325" y="2691462"/>
                  <a:pt x="485656" y="2374024"/>
                  <a:pt x="550382" y="1975104"/>
                </a:cubicBezTo>
                <a:cubicBezTo>
                  <a:pt x="500141" y="266534"/>
                  <a:pt x="1916562" y="11046"/>
                  <a:pt x="2518171" y="0"/>
                </a:cubicBezTo>
                <a:cubicBezTo>
                  <a:pt x="3500737" y="-24"/>
                  <a:pt x="5080834" y="647274"/>
                  <a:pt x="4596738" y="2543951"/>
                </a:cubicBezTo>
                <a:cubicBezTo>
                  <a:pt x="4410358" y="3037075"/>
                  <a:pt x="3846018" y="3622783"/>
                  <a:pt x="3915374" y="3928262"/>
                </a:cubicBezTo>
                <a:cubicBezTo>
                  <a:pt x="3986450" y="4327448"/>
                  <a:pt x="4288129" y="5185614"/>
                  <a:pt x="4395419" y="5544059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2EC44D-DEBB-46A9-8BE2-41137D69C498}"/>
              </a:ext>
            </a:extLst>
          </p:cNvPr>
          <p:cNvSpPr>
            <a:spLocks noChangeAspect="1"/>
          </p:cNvSpPr>
          <p:nvPr/>
        </p:nvSpPr>
        <p:spPr>
          <a:xfrm>
            <a:off x="5307540" y="1568997"/>
            <a:ext cx="1378735" cy="1398528"/>
          </a:xfrm>
          <a:custGeom>
            <a:avLst/>
            <a:gdLst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768527 w 1386945"/>
              <a:gd name="connsiteY3" fmla="*/ 0 h 1398528"/>
              <a:gd name="connsiteX4" fmla="*/ 972253 w 1386945"/>
              <a:gd name="connsiteY4" fmla="*/ 54588 h 1398528"/>
              <a:gd name="connsiteX5" fmla="*/ 969334 w 1386945"/>
              <a:gd name="connsiteY5" fmla="*/ 228103 h 1398528"/>
              <a:gd name="connsiteX6" fmla="*/ 964004 w 1386945"/>
              <a:gd name="connsiteY6" fmla="*/ 226675 h 1398528"/>
              <a:gd name="connsiteX7" fmla="*/ 1079866 w 1386945"/>
              <a:gd name="connsiteY7" fmla="*/ 316610 h 1398528"/>
              <a:gd name="connsiteX8" fmla="*/ 1234336 w 1386945"/>
              <a:gd name="connsiteY8" fmla="*/ 278200 h 1398528"/>
              <a:gd name="connsiteX9" fmla="*/ 1333355 w 1386945"/>
              <a:gd name="connsiteY9" fmla="*/ 464426 h 1398528"/>
              <a:gd name="connsiteX10" fmla="*/ 1223290 w 1386945"/>
              <a:gd name="connsiteY10" fmla="*/ 563656 h 1398528"/>
              <a:gd name="connsiteX11" fmla="*/ 1241255 w 1386945"/>
              <a:gd name="connsiteY11" fmla="*/ 720028 h 1398528"/>
              <a:gd name="connsiteX12" fmla="*/ 1378735 w 1386945"/>
              <a:gd name="connsiteY12" fmla="*/ 796347 h 1398528"/>
              <a:gd name="connsiteX13" fmla="*/ 1324146 w 1386945"/>
              <a:gd name="connsiteY13" fmla="*/ 1000074 h 1398528"/>
              <a:gd name="connsiteX14" fmla="*/ 1157323 w 1386945"/>
              <a:gd name="connsiteY14" fmla="*/ 997268 h 1398528"/>
              <a:gd name="connsiteX15" fmla="*/ 1082042 w 1386945"/>
              <a:gd name="connsiteY15" fmla="*/ 1092670 h 1398528"/>
              <a:gd name="connsiteX16" fmla="*/ 1136829 w 1386945"/>
              <a:gd name="connsiteY16" fmla="*/ 1235662 h 1398528"/>
              <a:gd name="connsiteX17" fmla="*/ 964059 w 1386945"/>
              <a:gd name="connsiteY17" fmla="*/ 1356637 h 1398528"/>
              <a:gd name="connsiteX18" fmla="*/ 833014 w 1386945"/>
              <a:gd name="connsiteY18" fmla="*/ 1242868 h 1398528"/>
              <a:gd name="connsiteX19" fmla="*/ 848962 w 1386945"/>
              <a:gd name="connsiteY19" fmla="*/ 1231702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6051 w 1386945"/>
              <a:gd name="connsiteY24" fmla="*/ 1090028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8691 w 1386945"/>
              <a:gd name="connsiteY24" fmla="*/ 1095691 h 1398528"/>
              <a:gd name="connsiteX25" fmla="*/ 128320 w 1386945"/>
              <a:gd name="connsiteY25" fmla="*/ 1128695 h 1398528"/>
              <a:gd name="connsiteX26" fmla="*/ 39183 w 1386945"/>
              <a:gd name="connsiteY26" fmla="*/ 937542 h 1398528"/>
              <a:gd name="connsiteX27" fmla="*/ 154405 w 1386945"/>
              <a:gd name="connsiteY27" fmla="*/ 844117 h 1398528"/>
              <a:gd name="connsiteX28" fmla="*/ 135673 w 1386945"/>
              <a:gd name="connsiteY28" fmla="*/ 704255 h 1398528"/>
              <a:gd name="connsiteX29" fmla="*/ 0 w 1386945"/>
              <a:gd name="connsiteY29" fmla="*/ 628938 h 1398528"/>
              <a:gd name="connsiteX30" fmla="*/ 54588 w 1386945"/>
              <a:gd name="connsiteY30" fmla="*/ 425211 h 1398528"/>
              <a:gd name="connsiteX31" fmla="*/ 210062 w 1386945"/>
              <a:gd name="connsiteY31" fmla="*/ 427826 h 1398528"/>
              <a:gd name="connsiteX32" fmla="*/ 285437 w 1386945"/>
              <a:gd name="connsiteY32" fmla="*/ 326289 h 1398528"/>
              <a:gd name="connsiteX33" fmla="*/ 233363 w 1386945"/>
              <a:gd name="connsiteY33" fmla="*/ 165678 h 1398528"/>
              <a:gd name="connsiteX34" fmla="*/ 412228 w 1386945"/>
              <a:gd name="connsiteY34" fmla="*/ 53911 h 1398528"/>
              <a:gd name="connsiteX35" fmla="*/ 537137 w 1386945"/>
              <a:gd name="connsiteY35" fmla="*/ 174382 h 1398528"/>
              <a:gd name="connsiteX36" fmla="*/ 535882 w 1386945"/>
              <a:gd name="connsiteY36" fmla="*/ 175167 h 1398528"/>
              <a:gd name="connsiteX37" fmla="*/ 689625 w 1386945"/>
              <a:gd name="connsiteY37" fmla="*/ 153155 h 1398528"/>
              <a:gd name="connsiteX38" fmla="*/ 684296 w 1386945"/>
              <a:gd name="connsiteY38" fmla="*/ 151727 h 1398528"/>
              <a:gd name="connsiteX39" fmla="*/ 768527 w 1386945"/>
              <a:gd name="connsiteY39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35724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8691 w 1386945"/>
              <a:gd name="connsiteY24" fmla="*/ 1095691 h 1398528"/>
              <a:gd name="connsiteX25" fmla="*/ 128320 w 1386945"/>
              <a:gd name="connsiteY25" fmla="*/ 1128695 h 1398528"/>
              <a:gd name="connsiteX26" fmla="*/ 39183 w 1386945"/>
              <a:gd name="connsiteY26" fmla="*/ 937542 h 1398528"/>
              <a:gd name="connsiteX27" fmla="*/ 154405 w 1386945"/>
              <a:gd name="connsiteY27" fmla="*/ 844117 h 1398528"/>
              <a:gd name="connsiteX28" fmla="*/ 135673 w 1386945"/>
              <a:gd name="connsiteY28" fmla="*/ 704255 h 1398528"/>
              <a:gd name="connsiteX29" fmla="*/ 0 w 1386945"/>
              <a:gd name="connsiteY29" fmla="*/ 628938 h 1398528"/>
              <a:gd name="connsiteX30" fmla="*/ 54588 w 1386945"/>
              <a:gd name="connsiteY30" fmla="*/ 425211 h 1398528"/>
              <a:gd name="connsiteX31" fmla="*/ 210062 w 1386945"/>
              <a:gd name="connsiteY31" fmla="*/ 427826 h 1398528"/>
              <a:gd name="connsiteX32" fmla="*/ 285437 w 1386945"/>
              <a:gd name="connsiteY32" fmla="*/ 326289 h 1398528"/>
              <a:gd name="connsiteX33" fmla="*/ 233363 w 1386945"/>
              <a:gd name="connsiteY33" fmla="*/ 165678 h 1398528"/>
              <a:gd name="connsiteX34" fmla="*/ 412228 w 1386945"/>
              <a:gd name="connsiteY34" fmla="*/ 53911 h 1398528"/>
              <a:gd name="connsiteX35" fmla="*/ 537137 w 1386945"/>
              <a:gd name="connsiteY35" fmla="*/ 174382 h 1398528"/>
              <a:gd name="connsiteX36" fmla="*/ 535882 w 1386945"/>
              <a:gd name="connsiteY36" fmla="*/ 175167 h 1398528"/>
              <a:gd name="connsiteX37" fmla="*/ 689625 w 1386945"/>
              <a:gd name="connsiteY37" fmla="*/ 153155 h 1398528"/>
              <a:gd name="connsiteX38" fmla="*/ 684296 w 1386945"/>
              <a:gd name="connsiteY38" fmla="*/ 151727 h 1398528"/>
              <a:gd name="connsiteX39" fmla="*/ 768527 w 1386945"/>
              <a:gd name="connsiteY39" fmla="*/ 0 h 1398528"/>
              <a:gd name="connsiteX0" fmla="*/ 1382746 w 1384863"/>
              <a:gd name="connsiteY0" fmla="*/ 335705 h 1398528"/>
              <a:gd name="connsiteX1" fmla="*/ 1384863 w 1384863"/>
              <a:gd name="connsiteY1" fmla="*/ 338970 h 1398528"/>
              <a:gd name="connsiteX2" fmla="*/ 1382746 w 1384863"/>
              <a:gd name="connsiteY2" fmla="*/ 335705 h 1398528"/>
              <a:gd name="connsiteX3" fmla="*/ 768527 w 1384863"/>
              <a:gd name="connsiteY3" fmla="*/ 0 h 1398528"/>
              <a:gd name="connsiteX4" fmla="*/ 972253 w 1384863"/>
              <a:gd name="connsiteY4" fmla="*/ 54588 h 1398528"/>
              <a:gd name="connsiteX5" fmla="*/ 969334 w 1384863"/>
              <a:gd name="connsiteY5" fmla="*/ 228103 h 1398528"/>
              <a:gd name="connsiteX6" fmla="*/ 964004 w 1384863"/>
              <a:gd name="connsiteY6" fmla="*/ 226675 h 1398528"/>
              <a:gd name="connsiteX7" fmla="*/ 1079866 w 1384863"/>
              <a:gd name="connsiteY7" fmla="*/ 316610 h 1398528"/>
              <a:gd name="connsiteX8" fmla="*/ 1234336 w 1384863"/>
              <a:gd name="connsiteY8" fmla="*/ 278200 h 1398528"/>
              <a:gd name="connsiteX9" fmla="*/ 1333355 w 1384863"/>
              <a:gd name="connsiteY9" fmla="*/ 464426 h 1398528"/>
              <a:gd name="connsiteX10" fmla="*/ 1223290 w 1384863"/>
              <a:gd name="connsiteY10" fmla="*/ 563656 h 1398528"/>
              <a:gd name="connsiteX11" fmla="*/ 1241255 w 1384863"/>
              <a:gd name="connsiteY11" fmla="*/ 720028 h 1398528"/>
              <a:gd name="connsiteX12" fmla="*/ 1378735 w 1384863"/>
              <a:gd name="connsiteY12" fmla="*/ 796347 h 1398528"/>
              <a:gd name="connsiteX13" fmla="*/ 1324146 w 1384863"/>
              <a:gd name="connsiteY13" fmla="*/ 1000074 h 1398528"/>
              <a:gd name="connsiteX14" fmla="*/ 1157323 w 1384863"/>
              <a:gd name="connsiteY14" fmla="*/ 997268 h 1398528"/>
              <a:gd name="connsiteX15" fmla="*/ 1082042 w 1384863"/>
              <a:gd name="connsiteY15" fmla="*/ 1092670 h 1398528"/>
              <a:gd name="connsiteX16" fmla="*/ 1136829 w 1384863"/>
              <a:gd name="connsiteY16" fmla="*/ 1235662 h 1398528"/>
              <a:gd name="connsiteX17" fmla="*/ 964059 w 1384863"/>
              <a:gd name="connsiteY17" fmla="*/ 1356637 h 1398528"/>
              <a:gd name="connsiteX18" fmla="*/ 833014 w 1384863"/>
              <a:gd name="connsiteY18" fmla="*/ 1235724 h 1398528"/>
              <a:gd name="connsiteX19" fmla="*/ 691570 w 1384863"/>
              <a:gd name="connsiteY19" fmla="*/ 1255455 h 1398528"/>
              <a:gd name="connsiteX20" fmla="*/ 612145 w 1384863"/>
              <a:gd name="connsiteY20" fmla="*/ 1398528 h 1398528"/>
              <a:gd name="connsiteX21" fmla="*/ 408418 w 1384863"/>
              <a:gd name="connsiteY21" fmla="*/ 1343940 h 1398528"/>
              <a:gd name="connsiteX22" fmla="*/ 411171 w 1384863"/>
              <a:gd name="connsiteY22" fmla="*/ 1180323 h 1398528"/>
              <a:gd name="connsiteX23" fmla="*/ 298691 w 1384863"/>
              <a:gd name="connsiteY23" fmla="*/ 1095691 h 1398528"/>
              <a:gd name="connsiteX24" fmla="*/ 128320 w 1384863"/>
              <a:gd name="connsiteY24" fmla="*/ 1128695 h 1398528"/>
              <a:gd name="connsiteX25" fmla="*/ 39183 w 1384863"/>
              <a:gd name="connsiteY25" fmla="*/ 937542 h 1398528"/>
              <a:gd name="connsiteX26" fmla="*/ 154405 w 1384863"/>
              <a:gd name="connsiteY26" fmla="*/ 844117 h 1398528"/>
              <a:gd name="connsiteX27" fmla="*/ 135673 w 1384863"/>
              <a:gd name="connsiteY27" fmla="*/ 704255 h 1398528"/>
              <a:gd name="connsiteX28" fmla="*/ 0 w 1384863"/>
              <a:gd name="connsiteY28" fmla="*/ 628938 h 1398528"/>
              <a:gd name="connsiteX29" fmla="*/ 54588 w 1384863"/>
              <a:gd name="connsiteY29" fmla="*/ 425211 h 1398528"/>
              <a:gd name="connsiteX30" fmla="*/ 210062 w 1384863"/>
              <a:gd name="connsiteY30" fmla="*/ 427826 h 1398528"/>
              <a:gd name="connsiteX31" fmla="*/ 285437 w 1384863"/>
              <a:gd name="connsiteY31" fmla="*/ 326289 h 1398528"/>
              <a:gd name="connsiteX32" fmla="*/ 233363 w 1384863"/>
              <a:gd name="connsiteY32" fmla="*/ 165678 h 1398528"/>
              <a:gd name="connsiteX33" fmla="*/ 412228 w 1384863"/>
              <a:gd name="connsiteY33" fmla="*/ 53911 h 1398528"/>
              <a:gd name="connsiteX34" fmla="*/ 537137 w 1384863"/>
              <a:gd name="connsiteY34" fmla="*/ 174382 h 1398528"/>
              <a:gd name="connsiteX35" fmla="*/ 535882 w 1384863"/>
              <a:gd name="connsiteY35" fmla="*/ 175167 h 1398528"/>
              <a:gd name="connsiteX36" fmla="*/ 689625 w 1384863"/>
              <a:gd name="connsiteY36" fmla="*/ 153155 h 1398528"/>
              <a:gd name="connsiteX37" fmla="*/ 684296 w 1384863"/>
              <a:gd name="connsiteY37" fmla="*/ 151727 h 1398528"/>
              <a:gd name="connsiteX38" fmla="*/ 768527 w 1384863"/>
              <a:gd name="connsiteY38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964004 w 1378735"/>
              <a:gd name="connsiteY3" fmla="*/ 226675 h 1398528"/>
              <a:gd name="connsiteX4" fmla="*/ 1079866 w 1378735"/>
              <a:gd name="connsiteY4" fmla="*/ 316610 h 1398528"/>
              <a:gd name="connsiteX5" fmla="*/ 1234336 w 1378735"/>
              <a:gd name="connsiteY5" fmla="*/ 278200 h 1398528"/>
              <a:gd name="connsiteX6" fmla="*/ 1333355 w 1378735"/>
              <a:gd name="connsiteY6" fmla="*/ 464426 h 1398528"/>
              <a:gd name="connsiteX7" fmla="*/ 1223290 w 1378735"/>
              <a:gd name="connsiteY7" fmla="*/ 563656 h 1398528"/>
              <a:gd name="connsiteX8" fmla="*/ 1241255 w 1378735"/>
              <a:gd name="connsiteY8" fmla="*/ 720028 h 1398528"/>
              <a:gd name="connsiteX9" fmla="*/ 1378735 w 1378735"/>
              <a:gd name="connsiteY9" fmla="*/ 796347 h 1398528"/>
              <a:gd name="connsiteX10" fmla="*/ 1324146 w 1378735"/>
              <a:gd name="connsiteY10" fmla="*/ 1000074 h 1398528"/>
              <a:gd name="connsiteX11" fmla="*/ 1157323 w 1378735"/>
              <a:gd name="connsiteY11" fmla="*/ 997268 h 1398528"/>
              <a:gd name="connsiteX12" fmla="*/ 1082042 w 1378735"/>
              <a:gd name="connsiteY12" fmla="*/ 1092670 h 1398528"/>
              <a:gd name="connsiteX13" fmla="*/ 1136829 w 1378735"/>
              <a:gd name="connsiteY13" fmla="*/ 1235662 h 1398528"/>
              <a:gd name="connsiteX14" fmla="*/ 964059 w 1378735"/>
              <a:gd name="connsiteY14" fmla="*/ 1356637 h 1398528"/>
              <a:gd name="connsiteX15" fmla="*/ 833014 w 1378735"/>
              <a:gd name="connsiteY15" fmla="*/ 1235724 h 1398528"/>
              <a:gd name="connsiteX16" fmla="*/ 691570 w 1378735"/>
              <a:gd name="connsiteY16" fmla="*/ 1255455 h 1398528"/>
              <a:gd name="connsiteX17" fmla="*/ 612145 w 1378735"/>
              <a:gd name="connsiteY17" fmla="*/ 1398528 h 1398528"/>
              <a:gd name="connsiteX18" fmla="*/ 408418 w 1378735"/>
              <a:gd name="connsiteY18" fmla="*/ 1343940 h 1398528"/>
              <a:gd name="connsiteX19" fmla="*/ 411171 w 1378735"/>
              <a:gd name="connsiteY19" fmla="*/ 1180323 h 1398528"/>
              <a:gd name="connsiteX20" fmla="*/ 298691 w 1378735"/>
              <a:gd name="connsiteY20" fmla="*/ 1095691 h 1398528"/>
              <a:gd name="connsiteX21" fmla="*/ 128320 w 1378735"/>
              <a:gd name="connsiteY21" fmla="*/ 1128695 h 1398528"/>
              <a:gd name="connsiteX22" fmla="*/ 39183 w 1378735"/>
              <a:gd name="connsiteY22" fmla="*/ 937542 h 1398528"/>
              <a:gd name="connsiteX23" fmla="*/ 154405 w 1378735"/>
              <a:gd name="connsiteY23" fmla="*/ 844117 h 1398528"/>
              <a:gd name="connsiteX24" fmla="*/ 135673 w 1378735"/>
              <a:gd name="connsiteY24" fmla="*/ 704255 h 1398528"/>
              <a:gd name="connsiteX25" fmla="*/ 0 w 1378735"/>
              <a:gd name="connsiteY25" fmla="*/ 628938 h 1398528"/>
              <a:gd name="connsiteX26" fmla="*/ 54588 w 1378735"/>
              <a:gd name="connsiteY26" fmla="*/ 425211 h 1398528"/>
              <a:gd name="connsiteX27" fmla="*/ 210062 w 1378735"/>
              <a:gd name="connsiteY27" fmla="*/ 427826 h 1398528"/>
              <a:gd name="connsiteX28" fmla="*/ 285437 w 1378735"/>
              <a:gd name="connsiteY28" fmla="*/ 326289 h 1398528"/>
              <a:gd name="connsiteX29" fmla="*/ 233363 w 1378735"/>
              <a:gd name="connsiteY29" fmla="*/ 165678 h 1398528"/>
              <a:gd name="connsiteX30" fmla="*/ 412228 w 1378735"/>
              <a:gd name="connsiteY30" fmla="*/ 53911 h 1398528"/>
              <a:gd name="connsiteX31" fmla="*/ 537137 w 1378735"/>
              <a:gd name="connsiteY31" fmla="*/ 174382 h 1398528"/>
              <a:gd name="connsiteX32" fmla="*/ 535882 w 1378735"/>
              <a:gd name="connsiteY32" fmla="*/ 175167 h 1398528"/>
              <a:gd name="connsiteX33" fmla="*/ 689625 w 1378735"/>
              <a:gd name="connsiteY33" fmla="*/ 153155 h 1398528"/>
              <a:gd name="connsiteX34" fmla="*/ 684296 w 1378735"/>
              <a:gd name="connsiteY34" fmla="*/ 151727 h 1398528"/>
              <a:gd name="connsiteX35" fmla="*/ 768527 w 1378735"/>
              <a:gd name="connsiteY35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684296 w 1378735"/>
              <a:gd name="connsiteY33" fmla="*/ 151727 h 1398528"/>
              <a:gd name="connsiteX34" fmla="*/ 768527 w 1378735"/>
              <a:gd name="connsiteY34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684296 w 1378735"/>
              <a:gd name="connsiteY33" fmla="*/ 151727 h 1398528"/>
              <a:gd name="connsiteX34" fmla="*/ 768527 w 1378735"/>
              <a:gd name="connsiteY34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768527 w 1378735"/>
              <a:gd name="connsiteY33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689625 w 1378735"/>
              <a:gd name="connsiteY31" fmla="*/ 153155 h 1398528"/>
              <a:gd name="connsiteX32" fmla="*/ 768527 w 1378735"/>
              <a:gd name="connsiteY32" fmla="*/ 0 h 13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8735" h="1398528">
                <a:moveTo>
                  <a:pt x="768527" y="0"/>
                </a:moveTo>
                <a:lnTo>
                  <a:pt x="972253" y="54588"/>
                </a:lnTo>
                <a:lnTo>
                  <a:pt x="969334" y="228103"/>
                </a:lnTo>
                <a:lnTo>
                  <a:pt x="1079866" y="316610"/>
                </a:lnTo>
                <a:lnTo>
                  <a:pt x="1234336" y="278200"/>
                </a:lnTo>
                <a:lnTo>
                  <a:pt x="1333355" y="464426"/>
                </a:lnTo>
                <a:lnTo>
                  <a:pt x="1223290" y="563656"/>
                </a:lnTo>
                <a:cubicBezTo>
                  <a:pt x="1237087" y="613911"/>
                  <a:pt x="1243590" y="666535"/>
                  <a:pt x="1241255" y="720028"/>
                </a:cubicBezTo>
                <a:lnTo>
                  <a:pt x="1378735" y="796347"/>
                </a:lnTo>
                <a:lnTo>
                  <a:pt x="1324146" y="1000074"/>
                </a:lnTo>
                <a:lnTo>
                  <a:pt x="1157323" y="997268"/>
                </a:lnTo>
                <a:cubicBezTo>
                  <a:pt x="1136231" y="1032510"/>
                  <a:pt x="1110676" y="1064296"/>
                  <a:pt x="1082042" y="1092670"/>
                </a:cubicBezTo>
                <a:lnTo>
                  <a:pt x="1136829" y="1235662"/>
                </a:lnTo>
                <a:lnTo>
                  <a:pt x="964059" y="1356637"/>
                </a:lnTo>
                <a:lnTo>
                  <a:pt x="833014" y="1235724"/>
                </a:lnTo>
                <a:lnTo>
                  <a:pt x="691570" y="1255455"/>
                </a:lnTo>
                <a:lnTo>
                  <a:pt x="612145" y="1398528"/>
                </a:lnTo>
                <a:lnTo>
                  <a:pt x="408418" y="1343940"/>
                </a:lnTo>
                <a:cubicBezTo>
                  <a:pt x="409336" y="1289401"/>
                  <a:pt x="410253" y="1234862"/>
                  <a:pt x="411171" y="1180323"/>
                </a:cubicBezTo>
                <a:cubicBezTo>
                  <a:pt x="369070" y="1150854"/>
                  <a:pt x="331546" y="1116202"/>
                  <a:pt x="298691" y="1095691"/>
                </a:cubicBezTo>
                <a:lnTo>
                  <a:pt x="128320" y="1128695"/>
                </a:lnTo>
                <a:lnTo>
                  <a:pt x="39183" y="937542"/>
                </a:lnTo>
                <a:lnTo>
                  <a:pt x="154405" y="844117"/>
                </a:lnTo>
                <a:cubicBezTo>
                  <a:pt x="142107" y="799040"/>
                  <a:pt x="135683" y="752063"/>
                  <a:pt x="135673" y="704255"/>
                </a:cubicBezTo>
                <a:lnTo>
                  <a:pt x="0" y="628938"/>
                </a:lnTo>
                <a:lnTo>
                  <a:pt x="54588" y="425211"/>
                </a:lnTo>
                <a:lnTo>
                  <a:pt x="210062" y="427826"/>
                </a:lnTo>
                <a:cubicBezTo>
                  <a:pt x="231154" y="390604"/>
                  <a:pt x="256624" y="356666"/>
                  <a:pt x="285437" y="326289"/>
                </a:cubicBezTo>
                <a:lnTo>
                  <a:pt x="233363" y="165678"/>
                </a:lnTo>
                <a:lnTo>
                  <a:pt x="412228" y="53911"/>
                </a:lnTo>
                <a:lnTo>
                  <a:pt x="537137" y="174382"/>
                </a:lnTo>
                <a:lnTo>
                  <a:pt x="689625" y="153155"/>
                </a:lnTo>
                <a:lnTo>
                  <a:pt x="768527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34A13A7-4C2A-4307-9A17-7E5B32659A91}"/>
              </a:ext>
            </a:extLst>
          </p:cNvPr>
          <p:cNvSpPr/>
          <p:nvPr/>
        </p:nvSpPr>
        <p:spPr>
          <a:xfrm>
            <a:off x="5823064" y="1930103"/>
            <a:ext cx="356861" cy="698675"/>
          </a:xfrm>
          <a:custGeom>
            <a:avLst/>
            <a:gdLst>
              <a:gd name="connsiteX0" fmla="*/ 178431 w 356861"/>
              <a:gd name="connsiteY0" fmla="*/ 0 h 698675"/>
              <a:gd name="connsiteX1" fmla="*/ 356861 w 356861"/>
              <a:gd name="connsiteY1" fmla="*/ 178431 h 698675"/>
              <a:gd name="connsiteX2" fmla="*/ 304600 w 356861"/>
              <a:gd name="connsiteY2" fmla="*/ 304601 h 698675"/>
              <a:gd name="connsiteX3" fmla="*/ 282306 w 356861"/>
              <a:gd name="connsiteY3" fmla="*/ 319632 h 698675"/>
              <a:gd name="connsiteX4" fmla="*/ 337514 w 356861"/>
              <a:gd name="connsiteY4" fmla="*/ 620208 h 698675"/>
              <a:gd name="connsiteX5" fmla="*/ 285920 w 356861"/>
              <a:gd name="connsiteY5" fmla="*/ 698675 h 698675"/>
              <a:gd name="connsiteX6" fmla="*/ 70943 w 356861"/>
              <a:gd name="connsiteY6" fmla="*/ 698675 h 698675"/>
              <a:gd name="connsiteX7" fmla="*/ 18274 w 356861"/>
              <a:gd name="connsiteY7" fmla="*/ 620208 h 698675"/>
              <a:gd name="connsiteX8" fmla="*/ 73601 w 356861"/>
              <a:gd name="connsiteY8" fmla="*/ 318987 h 698675"/>
              <a:gd name="connsiteX9" fmla="*/ 52262 w 356861"/>
              <a:gd name="connsiteY9" fmla="*/ 304601 h 698675"/>
              <a:gd name="connsiteX10" fmla="*/ 0 w 356861"/>
              <a:gd name="connsiteY10" fmla="*/ 178431 h 698675"/>
              <a:gd name="connsiteX11" fmla="*/ 178431 w 356861"/>
              <a:gd name="connsiteY11" fmla="*/ 0 h 6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861" h="698675">
                <a:moveTo>
                  <a:pt x="178431" y="0"/>
                </a:moveTo>
                <a:cubicBezTo>
                  <a:pt x="276976" y="0"/>
                  <a:pt x="356861" y="79887"/>
                  <a:pt x="356861" y="178431"/>
                </a:cubicBezTo>
                <a:cubicBezTo>
                  <a:pt x="356861" y="227703"/>
                  <a:pt x="336890" y="272311"/>
                  <a:pt x="304600" y="304601"/>
                </a:cubicBezTo>
                <a:lnTo>
                  <a:pt x="282306" y="319632"/>
                </a:lnTo>
                <a:lnTo>
                  <a:pt x="337514" y="620208"/>
                </a:lnTo>
                <a:cubicBezTo>
                  <a:pt x="338590" y="663204"/>
                  <a:pt x="314942" y="698675"/>
                  <a:pt x="285920" y="698675"/>
                </a:cubicBezTo>
                <a:lnTo>
                  <a:pt x="70943" y="698675"/>
                </a:lnTo>
                <a:cubicBezTo>
                  <a:pt x="41922" y="698675"/>
                  <a:pt x="18274" y="663204"/>
                  <a:pt x="18274" y="620208"/>
                </a:cubicBezTo>
                <a:lnTo>
                  <a:pt x="73601" y="318987"/>
                </a:lnTo>
                <a:lnTo>
                  <a:pt x="52262" y="304601"/>
                </a:lnTo>
                <a:cubicBezTo>
                  <a:pt x="19972" y="272311"/>
                  <a:pt x="0" y="227703"/>
                  <a:pt x="0" y="178431"/>
                </a:cubicBezTo>
                <a:cubicBezTo>
                  <a:pt x="0" y="79887"/>
                  <a:pt x="79887" y="0"/>
                  <a:pt x="178431" y="0"/>
                </a:cubicBezTo>
                <a:close/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6375926-BC4D-4083-9046-5A44D34C73EB}"/>
              </a:ext>
            </a:extLst>
          </p:cNvPr>
          <p:cNvSpPr/>
          <p:nvPr/>
        </p:nvSpPr>
        <p:spPr>
          <a:xfrm rot="2435724">
            <a:off x="6273288" y="1281783"/>
            <a:ext cx="2001053" cy="1901602"/>
          </a:xfrm>
          <a:custGeom>
            <a:avLst/>
            <a:gdLst>
              <a:gd name="connsiteX0" fmla="*/ 1531909 w 1732097"/>
              <a:gd name="connsiteY0" fmla="*/ 236637 h 1658450"/>
              <a:gd name="connsiteX1" fmla="*/ 1333000 w 1732097"/>
              <a:gd name="connsiteY1" fmla="*/ 185737 h 1658450"/>
              <a:gd name="connsiteX2" fmla="*/ 1207270 w 1732097"/>
              <a:gd name="connsiteY2" fmla="*/ 388620 h 1658450"/>
              <a:gd name="connsiteX3" fmla="*/ 1192030 w 1732097"/>
              <a:gd name="connsiteY3" fmla="*/ 406717 h 1658450"/>
              <a:gd name="connsiteX4" fmla="*/ 1059632 w 1732097"/>
              <a:gd name="connsiteY4" fmla="*/ 409575 h 1658450"/>
              <a:gd name="connsiteX5" fmla="*/ 1027247 w 1732097"/>
              <a:gd name="connsiteY5" fmla="*/ 378142 h 1658450"/>
              <a:gd name="connsiteX6" fmla="*/ 745307 w 1732097"/>
              <a:gd name="connsiteY6" fmla="*/ 145732 h 1658450"/>
              <a:gd name="connsiteX7" fmla="*/ 535757 w 1732097"/>
              <a:gd name="connsiteY7" fmla="*/ 430530 h 1658450"/>
              <a:gd name="connsiteX8" fmla="*/ 773882 w 1732097"/>
              <a:gd name="connsiteY8" fmla="*/ 638175 h 1658450"/>
              <a:gd name="connsiteX9" fmla="*/ 913900 w 1732097"/>
              <a:gd name="connsiteY9" fmla="*/ 599122 h 1658450"/>
              <a:gd name="connsiteX10" fmla="*/ 942475 w 1732097"/>
              <a:gd name="connsiteY10" fmla="*/ 603885 h 1658450"/>
              <a:gd name="connsiteX11" fmla="*/ 964382 w 1732097"/>
              <a:gd name="connsiteY11" fmla="*/ 627697 h 1658450"/>
              <a:gd name="connsiteX12" fmla="*/ 975812 w 1732097"/>
              <a:gd name="connsiteY12" fmla="*/ 632460 h 1658450"/>
              <a:gd name="connsiteX13" fmla="*/ 983432 w 1732097"/>
              <a:gd name="connsiteY13" fmla="*/ 620077 h 1658450"/>
              <a:gd name="connsiteX14" fmla="*/ 981527 w 1732097"/>
              <a:gd name="connsiteY14" fmla="*/ 607695 h 1658450"/>
              <a:gd name="connsiteX15" fmla="*/ 1086302 w 1732097"/>
              <a:gd name="connsiteY15" fmla="*/ 506730 h 1658450"/>
              <a:gd name="connsiteX16" fmla="*/ 1224415 w 1732097"/>
              <a:gd name="connsiteY16" fmla="*/ 662940 h 1658450"/>
              <a:gd name="connsiteX17" fmla="*/ 1162502 w 1732097"/>
              <a:gd name="connsiteY17" fmla="*/ 750570 h 1658450"/>
              <a:gd name="connsiteX18" fmla="*/ 1111067 w 1732097"/>
              <a:gd name="connsiteY18" fmla="*/ 751522 h 1658450"/>
              <a:gd name="connsiteX19" fmla="*/ 1088207 w 1732097"/>
              <a:gd name="connsiteY19" fmla="*/ 757237 h 1658450"/>
              <a:gd name="connsiteX20" fmla="*/ 1097732 w 1732097"/>
              <a:gd name="connsiteY20" fmla="*/ 774382 h 1658450"/>
              <a:gd name="connsiteX21" fmla="*/ 1113925 w 1732097"/>
              <a:gd name="connsiteY21" fmla="*/ 791527 h 1658450"/>
              <a:gd name="connsiteX22" fmla="*/ 1115830 w 1732097"/>
              <a:gd name="connsiteY22" fmla="*/ 823912 h 1658450"/>
              <a:gd name="connsiteX23" fmla="*/ 1066300 w 1732097"/>
              <a:gd name="connsiteY23" fmla="*/ 956310 h 1658450"/>
              <a:gd name="connsiteX24" fmla="*/ 1312997 w 1732097"/>
              <a:gd name="connsiteY24" fmla="*/ 1220152 h 1658450"/>
              <a:gd name="connsiteX25" fmla="*/ 1351097 w 1732097"/>
              <a:gd name="connsiteY25" fmla="*/ 1217295 h 1658450"/>
              <a:gd name="connsiteX26" fmla="*/ 1548265 w 1732097"/>
              <a:gd name="connsiteY26" fmla="*/ 1047750 h 1658450"/>
              <a:gd name="connsiteX27" fmla="*/ 1484447 w 1732097"/>
              <a:gd name="connsiteY27" fmla="*/ 793432 h 1658450"/>
              <a:gd name="connsiteX28" fmla="*/ 1333000 w 1732097"/>
              <a:gd name="connsiteY28" fmla="*/ 725805 h 1658450"/>
              <a:gd name="connsiteX29" fmla="*/ 1315855 w 1732097"/>
              <a:gd name="connsiteY29" fmla="*/ 702945 h 1658450"/>
              <a:gd name="connsiteX30" fmla="*/ 1331095 w 1732097"/>
              <a:gd name="connsiteY30" fmla="*/ 568642 h 1658450"/>
              <a:gd name="connsiteX31" fmla="*/ 1358717 w 1732097"/>
              <a:gd name="connsiteY31" fmla="*/ 547687 h 1658450"/>
              <a:gd name="connsiteX32" fmla="*/ 1461587 w 1732097"/>
              <a:gd name="connsiteY32" fmla="*/ 538162 h 1658450"/>
              <a:gd name="connsiteX33" fmla="*/ 1570172 w 1732097"/>
              <a:gd name="connsiteY33" fmla="*/ 299085 h 1658450"/>
              <a:gd name="connsiteX34" fmla="*/ 1531909 w 1732097"/>
              <a:gd name="connsiteY34" fmla="*/ 236637 h 1658450"/>
              <a:gd name="connsiteX35" fmla="*/ 1645643 w 1732097"/>
              <a:gd name="connsiteY35" fmla="*/ 136464 h 1658450"/>
              <a:gd name="connsiteX36" fmla="*/ 1696855 w 1732097"/>
              <a:gd name="connsiteY36" fmla="*/ 211455 h 1658450"/>
              <a:gd name="connsiteX37" fmla="*/ 1731145 w 1732097"/>
              <a:gd name="connsiteY37" fmla="*/ 318135 h 1658450"/>
              <a:gd name="connsiteX38" fmla="*/ 1732097 w 1732097"/>
              <a:gd name="connsiteY38" fmla="*/ 412432 h 1658450"/>
              <a:gd name="connsiteX39" fmla="*/ 1684472 w 1732097"/>
              <a:gd name="connsiteY39" fmla="*/ 540067 h 1658450"/>
              <a:gd name="connsiteX40" fmla="*/ 1571125 w 1732097"/>
              <a:gd name="connsiteY40" fmla="*/ 653415 h 1658450"/>
              <a:gd name="connsiteX41" fmla="*/ 1569220 w 1732097"/>
              <a:gd name="connsiteY41" fmla="*/ 674370 h 1658450"/>
              <a:gd name="connsiteX42" fmla="*/ 1705427 w 1732097"/>
              <a:gd name="connsiteY42" fmla="*/ 943927 h 1658450"/>
              <a:gd name="connsiteX43" fmla="*/ 1445395 w 1732097"/>
              <a:gd name="connsiteY43" fmla="*/ 1343977 h 1658450"/>
              <a:gd name="connsiteX44" fmla="*/ 1066300 w 1732097"/>
              <a:gd name="connsiteY44" fmla="*/ 1281112 h 1658450"/>
              <a:gd name="connsiteX45" fmla="*/ 917710 w 1732097"/>
              <a:gd name="connsiteY45" fmla="*/ 973455 h 1658450"/>
              <a:gd name="connsiteX46" fmla="*/ 899612 w 1732097"/>
              <a:gd name="connsiteY46" fmla="*/ 996315 h 1658450"/>
              <a:gd name="connsiteX47" fmla="*/ 864370 w 1732097"/>
              <a:gd name="connsiteY47" fmla="*/ 1093470 h 1658450"/>
              <a:gd name="connsiteX48" fmla="*/ 843415 w 1732097"/>
              <a:gd name="connsiteY48" fmla="*/ 1108710 h 1658450"/>
              <a:gd name="connsiteX49" fmla="*/ 745307 w 1732097"/>
              <a:gd name="connsiteY49" fmla="*/ 1113472 h 1658450"/>
              <a:gd name="connsiteX50" fmla="*/ 769120 w 1732097"/>
              <a:gd name="connsiteY50" fmla="*/ 1163002 h 1658450"/>
              <a:gd name="connsiteX51" fmla="*/ 720542 w 1732097"/>
              <a:gd name="connsiteY51" fmla="*/ 1270635 h 1658450"/>
              <a:gd name="connsiteX52" fmla="*/ 603385 w 1732097"/>
              <a:gd name="connsiteY52" fmla="*/ 1259205 h 1658450"/>
              <a:gd name="connsiteX53" fmla="*/ 572905 w 1732097"/>
              <a:gd name="connsiteY53" fmla="*/ 1259205 h 1658450"/>
              <a:gd name="connsiteX54" fmla="*/ 139867 w 1732097"/>
              <a:gd name="connsiteY54" fmla="*/ 1658450 h 1658450"/>
              <a:gd name="connsiteX55" fmla="*/ 0 w 1732097"/>
              <a:gd name="connsiteY55" fmla="*/ 1504896 h 1658450"/>
              <a:gd name="connsiteX56" fmla="*/ 436697 w 1732097"/>
              <a:gd name="connsiteY56" fmla="*/ 1106805 h 1658450"/>
              <a:gd name="connsiteX57" fmla="*/ 438602 w 1732097"/>
              <a:gd name="connsiteY57" fmla="*/ 1083945 h 1658450"/>
              <a:gd name="connsiteX58" fmla="*/ 446222 w 1732097"/>
              <a:gd name="connsiteY58" fmla="*/ 947737 h 1658450"/>
              <a:gd name="connsiteX59" fmla="*/ 581477 w 1732097"/>
              <a:gd name="connsiteY59" fmla="*/ 941070 h 1658450"/>
              <a:gd name="connsiteX60" fmla="*/ 596717 w 1732097"/>
              <a:gd name="connsiteY60" fmla="*/ 934402 h 1658450"/>
              <a:gd name="connsiteX61" fmla="*/ 607195 w 1732097"/>
              <a:gd name="connsiteY61" fmla="*/ 855345 h 1658450"/>
              <a:gd name="connsiteX62" fmla="*/ 627197 w 1732097"/>
              <a:gd name="connsiteY62" fmla="*/ 832485 h 1658450"/>
              <a:gd name="connsiteX63" fmla="*/ 755373 w 1732097"/>
              <a:gd name="connsiteY63" fmla="*/ 809555 h 1658450"/>
              <a:gd name="connsiteX64" fmla="*/ 697682 w 1732097"/>
              <a:gd name="connsiteY64" fmla="*/ 782955 h 1658450"/>
              <a:gd name="connsiteX65" fmla="*/ 389072 w 1732097"/>
              <a:gd name="connsiteY65" fmla="*/ 446722 h 1658450"/>
              <a:gd name="connsiteX66" fmla="*/ 710065 w 1732097"/>
              <a:gd name="connsiteY66" fmla="*/ 4762 h 1658450"/>
              <a:gd name="connsiteX67" fmla="*/ 731020 w 1732097"/>
              <a:gd name="connsiteY67" fmla="*/ 0 h 1658450"/>
              <a:gd name="connsiteX68" fmla="*/ 826270 w 1732097"/>
              <a:gd name="connsiteY68" fmla="*/ 0 h 1658450"/>
              <a:gd name="connsiteX69" fmla="*/ 834842 w 1732097"/>
              <a:gd name="connsiteY69" fmla="*/ 1905 h 1658450"/>
              <a:gd name="connsiteX70" fmla="*/ 1097732 w 1732097"/>
              <a:gd name="connsiteY70" fmla="*/ 160972 h 1658450"/>
              <a:gd name="connsiteX71" fmla="*/ 1119640 w 1732097"/>
              <a:gd name="connsiteY71" fmla="*/ 160972 h 1658450"/>
              <a:gd name="connsiteX72" fmla="*/ 1645643 w 1732097"/>
              <a:gd name="connsiteY72" fmla="*/ 136464 h 1658450"/>
              <a:gd name="connsiteX0" fmla="*/ 1825913 w 2026101"/>
              <a:gd name="connsiteY0" fmla="*/ 236637 h 1769959"/>
              <a:gd name="connsiteX1" fmla="*/ 1627004 w 2026101"/>
              <a:gd name="connsiteY1" fmla="*/ 185737 h 1769959"/>
              <a:gd name="connsiteX2" fmla="*/ 1501274 w 2026101"/>
              <a:gd name="connsiteY2" fmla="*/ 388620 h 1769959"/>
              <a:gd name="connsiteX3" fmla="*/ 1486034 w 2026101"/>
              <a:gd name="connsiteY3" fmla="*/ 406717 h 1769959"/>
              <a:gd name="connsiteX4" fmla="*/ 1353636 w 2026101"/>
              <a:gd name="connsiteY4" fmla="*/ 409575 h 1769959"/>
              <a:gd name="connsiteX5" fmla="*/ 1321251 w 2026101"/>
              <a:gd name="connsiteY5" fmla="*/ 378142 h 1769959"/>
              <a:gd name="connsiteX6" fmla="*/ 1039311 w 2026101"/>
              <a:gd name="connsiteY6" fmla="*/ 145732 h 1769959"/>
              <a:gd name="connsiteX7" fmla="*/ 829761 w 2026101"/>
              <a:gd name="connsiteY7" fmla="*/ 430530 h 1769959"/>
              <a:gd name="connsiteX8" fmla="*/ 1067886 w 2026101"/>
              <a:gd name="connsiteY8" fmla="*/ 638175 h 1769959"/>
              <a:gd name="connsiteX9" fmla="*/ 1207904 w 2026101"/>
              <a:gd name="connsiteY9" fmla="*/ 599122 h 1769959"/>
              <a:gd name="connsiteX10" fmla="*/ 1236479 w 2026101"/>
              <a:gd name="connsiteY10" fmla="*/ 603885 h 1769959"/>
              <a:gd name="connsiteX11" fmla="*/ 1258386 w 2026101"/>
              <a:gd name="connsiteY11" fmla="*/ 627697 h 1769959"/>
              <a:gd name="connsiteX12" fmla="*/ 1269816 w 2026101"/>
              <a:gd name="connsiteY12" fmla="*/ 632460 h 1769959"/>
              <a:gd name="connsiteX13" fmla="*/ 1277436 w 2026101"/>
              <a:gd name="connsiteY13" fmla="*/ 620077 h 1769959"/>
              <a:gd name="connsiteX14" fmla="*/ 1275531 w 2026101"/>
              <a:gd name="connsiteY14" fmla="*/ 607695 h 1769959"/>
              <a:gd name="connsiteX15" fmla="*/ 1380306 w 2026101"/>
              <a:gd name="connsiteY15" fmla="*/ 506730 h 1769959"/>
              <a:gd name="connsiteX16" fmla="*/ 1518419 w 2026101"/>
              <a:gd name="connsiteY16" fmla="*/ 662940 h 1769959"/>
              <a:gd name="connsiteX17" fmla="*/ 1456506 w 2026101"/>
              <a:gd name="connsiteY17" fmla="*/ 750570 h 1769959"/>
              <a:gd name="connsiteX18" fmla="*/ 1405071 w 2026101"/>
              <a:gd name="connsiteY18" fmla="*/ 751522 h 1769959"/>
              <a:gd name="connsiteX19" fmla="*/ 1382211 w 2026101"/>
              <a:gd name="connsiteY19" fmla="*/ 757237 h 1769959"/>
              <a:gd name="connsiteX20" fmla="*/ 1391736 w 2026101"/>
              <a:gd name="connsiteY20" fmla="*/ 774382 h 1769959"/>
              <a:gd name="connsiteX21" fmla="*/ 1407929 w 2026101"/>
              <a:gd name="connsiteY21" fmla="*/ 791527 h 1769959"/>
              <a:gd name="connsiteX22" fmla="*/ 1409834 w 2026101"/>
              <a:gd name="connsiteY22" fmla="*/ 823912 h 1769959"/>
              <a:gd name="connsiteX23" fmla="*/ 1360304 w 2026101"/>
              <a:gd name="connsiteY23" fmla="*/ 956310 h 1769959"/>
              <a:gd name="connsiteX24" fmla="*/ 1607001 w 2026101"/>
              <a:gd name="connsiteY24" fmla="*/ 1220152 h 1769959"/>
              <a:gd name="connsiteX25" fmla="*/ 1645101 w 2026101"/>
              <a:gd name="connsiteY25" fmla="*/ 1217295 h 1769959"/>
              <a:gd name="connsiteX26" fmla="*/ 1842269 w 2026101"/>
              <a:gd name="connsiteY26" fmla="*/ 1047750 h 1769959"/>
              <a:gd name="connsiteX27" fmla="*/ 1778451 w 2026101"/>
              <a:gd name="connsiteY27" fmla="*/ 793432 h 1769959"/>
              <a:gd name="connsiteX28" fmla="*/ 1627004 w 2026101"/>
              <a:gd name="connsiteY28" fmla="*/ 725805 h 1769959"/>
              <a:gd name="connsiteX29" fmla="*/ 1609859 w 2026101"/>
              <a:gd name="connsiteY29" fmla="*/ 702945 h 1769959"/>
              <a:gd name="connsiteX30" fmla="*/ 1625099 w 2026101"/>
              <a:gd name="connsiteY30" fmla="*/ 568642 h 1769959"/>
              <a:gd name="connsiteX31" fmla="*/ 1652721 w 2026101"/>
              <a:gd name="connsiteY31" fmla="*/ 547687 h 1769959"/>
              <a:gd name="connsiteX32" fmla="*/ 1755591 w 2026101"/>
              <a:gd name="connsiteY32" fmla="*/ 538162 h 1769959"/>
              <a:gd name="connsiteX33" fmla="*/ 1864176 w 2026101"/>
              <a:gd name="connsiteY33" fmla="*/ 299085 h 1769959"/>
              <a:gd name="connsiteX34" fmla="*/ 1825913 w 2026101"/>
              <a:gd name="connsiteY34" fmla="*/ 236637 h 1769959"/>
              <a:gd name="connsiteX35" fmla="*/ 1939647 w 2026101"/>
              <a:gd name="connsiteY35" fmla="*/ 136464 h 1769959"/>
              <a:gd name="connsiteX36" fmla="*/ 1990859 w 2026101"/>
              <a:gd name="connsiteY36" fmla="*/ 211455 h 1769959"/>
              <a:gd name="connsiteX37" fmla="*/ 2025149 w 2026101"/>
              <a:gd name="connsiteY37" fmla="*/ 318135 h 1769959"/>
              <a:gd name="connsiteX38" fmla="*/ 2026101 w 2026101"/>
              <a:gd name="connsiteY38" fmla="*/ 412432 h 1769959"/>
              <a:gd name="connsiteX39" fmla="*/ 1978476 w 2026101"/>
              <a:gd name="connsiteY39" fmla="*/ 540067 h 1769959"/>
              <a:gd name="connsiteX40" fmla="*/ 1865129 w 2026101"/>
              <a:gd name="connsiteY40" fmla="*/ 653415 h 1769959"/>
              <a:gd name="connsiteX41" fmla="*/ 1863224 w 2026101"/>
              <a:gd name="connsiteY41" fmla="*/ 674370 h 1769959"/>
              <a:gd name="connsiteX42" fmla="*/ 1999431 w 2026101"/>
              <a:gd name="connsiteY42" fmla="*/ 943927 h 1769959"/>
              <a:gd name="connsiteX43" fmla="*/ 1739399 w 2026101"/>
              <a:gd name="connsiteY43" fmla="*/ 1343977 h 1769959"/>
              <a:gd name="connsiteX44" fmla="*/ 1360304 w 2026101"/>
              <a:gd name="connsiteY44" fmla="*/ 1281112 h 1769959"/>
              <a:gd name="connsiteX45" fmla="*/ 1211714 w 2026101"/>
              <a:gd name="connsiteY45" fmla="*/ 973455 h 1769959"/>
              <a:gd name="connsiteX46" fmla="*/ 1193616 w 2026101"/>
              <a:gd name="connsiteY46" fmla="*/ 996315 h 1769959"/>
              <a:gd name="connsiteX47" fmla="*/ 1158374 w 2026101"/>
              <a:gd name="connsiteY47" fmla="*/ 1093470 h 1769959"/>
              <a:gd name="connsiteX48" fmla="*/ 1137419 w 2026101"/>
              <a:gd name="connsiteY48" fmla="*/ 1108710 h 1769959"/>
              <a:gd name="connsiteX49" fmla="*/ 1039311 w 2026101"/>
              <a:gd name="connsiteY49" fmla="*/ 1113472 h 1769959"/>
              <a:gd name="connsiteX50" fmla="*/ 1063124 w 2026101"/>
              <a:gd name="connsiteY50" fmla="*/ 1163002 h 1769959"/>
              <a:gd name="connsiteX51" fmla="*/ 1014546 w 2026101"/>
              <a:gd name="connsiteY51" fmla="*/ 1270635 h 1769959"/>
              <a:gd name="connsiteX52" fmla="*/ 897389 w 2026101"/>
              <a:gd name="connsiteY52" fmla="*/ 1259205 h 1769959"/>
              <a:gd name="connsiteX53" fmla="*/ 866909 w 2026101"/>
              <a:gd name="connsiteY53" fmla="*/ 1259205 h 1769959"/>
              <a:gd name="connsiteX54" fmla="*/ 433871 w 2026101"/>
              <a:gd name="connsiteY54" fmla="*/ 1658450 h 1769959"/>
              <a:gd name="connsiteX55" fmla="*/ 0 w 2026101"/>
              <a:gd name="connsiteY55" fmla="*/ 1769959 h 1769959"/>
              <a:gd name="connsiteX56" fmla="*/ 730701 w 2026101"/>
              <a:gd name="connsiteY56" fmla="*/ 1106805 h 1769959"/>
              <a:gd name="connsiteX57" fmla="*/ 732606 w 2026101"/>
              <a:gd name="connsiteY57" fmla="*/ 1083945 h 1769959"/>
              <a:gd name="connsiteX58" fmla="*/ 740226 w 2026101"/>
              <a:gd name="connsiteY58" fmla="*/ 947737 h 1769959"/>
              <a:gd name="connsiteX59" fmla="*/ 875481 w 2026101"/>
              <a:gd name="connsiteY59" fmla="*/ 941070 h 1769959"/>
              <a:gd name="connsiteX60" fmla="*/ 890721 w 2026101"/>
              <a:gd name="connsiteY60" fmla="*/ 934402 h 1769959"/>
              <a:gd name="connsiteX61" fmla="*/ 901199 w 2026101"/>
              <a:gd name="connsiteY61" fmla="*/ 855345 h 1769959"/>
              <a:gd name="connsiteX62" fmla="*/ 921201 w 2026101"/>
              <a:gd name="connsiteY62" fmla="*/ 832485 h 1769959"/>
              <a:gd name="connsiteX63" fmla="*/ 1049377 w 2026101"/>
              <a:gd name="connsiteY63" fmla="*/ 809555 h 1769959"/>
              <a:gd name="connsiteX64" fmla="*/ 991686 w 2026101"/>
              <a:gd name="connsiteY64" fmla="*/ 782955 h 1769959"/>
              <a:gd name="connsiteX65" fmla="*/ 683076 w 2026101"/>
              <a:gd name="connsiteY65" fmla="*/ 446722 h 1769959"/>
              <a:gd name="connsiteX66" fmla="*/ 1004069 w 2026101"/>
              <a:gd name="connsiteY66" fmla="*/ 4762 h 1769959"/>
              <a:gd name="connsiteX67" fmla="*/ 1025024 w 2026101"/>
              <a:gd name="connsiteY67" fmla="*/ 0 h 1769959"/>
              <a:gd name="connsiteX68" fmla="*/ 1120274 w 2026101"/>
              <a:gd name="connsiteY68" fmla="*/ 0 h 1769959"/>
              <a:gd name="connsiteX69" fmla="*/ 1128846 w 2026101"/>
              <a:gd name="connsiteY69" fmla="*/ 1905 h 1769959"/>
              <a:gd name="connsiteX70" fmla="*/ 1391736 w 2026101"/>
              <a:gd name="connsiteY70" fmla="*/ 160972 h 1769959"/>
              <a:gd name="connsiteX71" fmla="*/ 1413644 w 2026101"/>
              <a:gd name="connsiteY71" fmla="*/ 160972 h 1769959"/>
              <a:gd name="connsiteX72" fmla="*/ 1939647 w 2026101"/>
              <a:gd name="connsiteY72" fmla="*/ 136464 h 1769959"/>
              <a:gd name="connsiteX0" fmla="*/ 1825913 w 2026101"/>
              <a:gd name="connsiteY0" fmla="*/ 236637 h 1925404"/>
              <a:gd name="connsiteX1" fmla="*/ 1627004 w 2026101"/>
              <a:gd name="connsiteY1" fmla="*/ 185737 h 1925404"/>
              <a:gd name="connsiteX2" fmla="*/ 1501274 w 2026101"/>
              <a:gd name="connsiteY2" fmla="*/ 388620 h 1925404"/>
              <a:gd name="connsiteX3" fmla="*/ 1486034 w 2026101"/>
              <a:gd name="connsiteY3" fmla="*/ 406717 h 1925404"/>
              <a:gd name="connsiteX4" fmla="*/ 1353636 w 2026101"/>
              <a:gd name="connsiteY4" fmla="*/ 409575 h 1925404"/>
              <a:gd name="connsiteX5" fmla="*/ 1321251 w 2026101"/>
              <a:gd name="connsiteY5" fmla="*/ 378142 h 1925404"/>
              <a:gd name="connsiteX6" fmla="*/ 1039311 w 2026101"/>
              <a:gd name="connsiteY6" fmla="*/ 145732 h 1925404"/>
              <a:gd name="connsiteX7" fmla="*/ 829761 w 2026101"/>
              <a:gd name="connsiteY7" fmla="*/ 430530 h 1925404"/>
              <a:gd name="connsiteX8" fmla="*/ 1067886 w 2026101"/>
              <a:gd name="connsiteY8" fmla="*/ 638175 h 1925404"/>
              <a:gd name="connsiteX9" fmla="*/ 1207904 w 2026101"/>
              <a:gd name="connsiteY9" fmla="*/ 599122 h 1925404"/>
              <a:gd name="connsiteX10" fmla="*/ 1236479 w 2026101"/>
              <a:gd name="connsiteY10" fmla="*/ 603885 h 1925404"/>
              <a:gd name="connsiteX11" fmla="*/ 1258386 w 2026101"/>
              <a:gd name="connsiteY11" fmla="*/ 627697 h 1925404"/>
              <a:gd name="connsiteX12" fmla="*/ 1269816 w 2026101"/>
              <a:gd name="connsiteY12" fmla="*/ 632460 h 1925404"/>
              <a:gd name="connsiteX13" fmla="*/ 1277436 w 2026101"/>
              <a:gd name="connsiteY13" fmla="*/ 620077 h 1925404"/>
              <a:gd name="connsiteX14" fmla="*/ 1275531 w 2026101"/>
              <a:gd name="connsiteY14" fmla="*/ 607695 h 1925404"/>
              <a:gd name="connsiteX15" fmla="*/ 1380306 w 2026101"/>
              <a:gd name="connsiteY15" fmla="*/ 506730 h 1925404"/>
              <a:gd name="connsiteX16" fmla="*/ 1518419 w 2026101"/>
              <a:gd name="connsiteY16" fmla="*/ 662940 h 1925404"/>
              <a:gd name="connsiteX17" fmla="*/ 1456506 w 2026101"/>
              <a:gd name="connsiteY17" fmla="*/ 750570 h 1925404"/>
              <a:gd name="connsiteX18" fmla="*/ 1405071 w 2026101"/>
              <a:gd name="connsiteY18" fmla="*/ 751522 h 1925404"/>
              <a:gd name="connsiteX19" fmla="*/ 1382211 w 2026101"/>
              <a:gd name="connsiteY19" fmla="*/ 757237 h 1925404"/>
              <a:gd name="connsiteX20" fmla="*/ 1391736 w 2026101"/>
              <a:gd name="connsiteY20" fmla="*/ 774382 h 1925404"/>
              <a:gd name="connsiteX21" fmla="*/ 1407929 w 2026101"/>
              <a:gd name="connsiteY21" fmla="*/ 791527 h 1925404"/>
              <a:gd name="connsiteX22" fmla="*/ 1409834 w 2026101"/>
              <a:gd name="connsiteY22" fmla="*/ 823912 h 1925404"/>
              <a:gd name="connsiteX23" fmla="*/ 1360304 w 2026101"/>
              <a:gd name="connsiteY23" fmla="*/ 956310 h 1925404"/>
              <a:gd name="connsiteX24" fmla="*/ 1607001 w 2026101"/>
              <a:gd name="connsiteY24" fmla="*/ 1220152 h 1925404"/>
              <a:gd name="connsiteX25" fmla="*/ 1645101 w 2026101"/>
              <a:gd name="connsiteY25" fmla="*/ 1217295 h 1925404"/>
              <a:gd name="connsiteX26" fmla="*/ 1842269 w 2026101"/>
              <a:gd name="connsiteY26" fmla="*/ 1047750 h 1925404"/>
              <a:gd name="connsiteX27" fmla="*/ 1778451 w 2026101"/>
              <a:gd name="connsiteY27" fmla="*/ 793432 h 1925404"/>
              <a:gd name="connsiteX28" fmla="*/ 1627004 w 2026101"/>
              <a:gd name="connsiteY28" fmla="*/ 725805 h 1925404"/>
              <a:gd name="connsiteX29" fmla="*/ 1609859 w 2026101"/>
              <a:gd name="connsiteY29" fmla="*/ 702945 h 1925404"/>
              <a:gd name="connsiteX30" fmla="*/ 1625099 w 2026101"/>
              <a:gd name="connsiteY30" fmla="*/ 568642 h 1925404"/>
              <a:gd name="connsiteX31" fmla="*/ 1652721 w 2026101"/>
              <a:gd name="connsiteY31" fmla="*/ 547687 h 1925404"/>
              <a:gd name="connsiteX32" fmla="*/ 1755591 w 2026101"/>
              <a:gd name="connsiteY32" fmla="*/ 538162 h 1925404"/>
              <a:gd name="connsiteX33" fmla="*/ 1864176 w 2026101"/>
              <a:gd name="connsiteY33" fmla="*/ 299085 h 1925404"/>
              <a:gd name="connsiteX34" fmla="*/ 1825913 w 2026101"/>
              <a:gd name="connsiteY34" fmla="*/ 236637 h 1925404"/>
              <a:gd name="connsiteX35" fmla="*/ 1939647 w 2026101"/>
              <a:gd name="connsiteY35" fmla="*/ 136464 h 1925404"/>
              <a:gd name="connsiteX36" fmla="*/ 1990859 w 2026101"/>
              <a:gd name="connsiteY36" fmla="*/ 211455 h 1925404"/>
              <a:gd name="connsiteX37" fmla="*/ 2025149 w 2026101"/>
              <a:gd name="connsiteY37" fmla="*/ 318135 h 1925404"/>
              <a:gd name="connsiteX38" fmla="*/ 2026101 w 2026101"/>
              <a:gd name="connsiteY38" fmla="*/ 412432 h 1925404"/>
              <a:gd name="connsiteX39" fmla="*/ 1978476 w 2026101"/>
              <a:gd name="connsiteY39" fmla="*/ 540067 h 1925404"/>
              <a:gd name="connsiteX40" fmla="*/ 1865129 w 2026101"/>
              <a:gd name="connsiteY40" fmla="*/ 653415 h 1925404"/>
              <a:gd name="connsiteX41" fmla="*/ 1863224 w 2026101"/>
              <a:gd name="connsiteY41" fmla="*/ 674370 h 1925404"/>
              <a:gd name="connsiteX42" fmla="*/ 1999431 w 2026101"/>
              <a:gd name="connsiteY42" fmla="*/ 943927 h 1925404"/>
              <a:gd name="connsiteX43" fmla="*/ 1739399 w 2026101"/>
              <a:gd name="connsiteY43" fmla="*/ 1343977 h 1925404"/>
              <a:gd name="connsiteX44" fmla="*/ 1360304 w 2026101"/>
              <a:gd name="connsiteY44" fmla="*/ 1281112 h 1925404"/>
              <a:gd name="connsiteX45" fmla="*/ 1211714 w 2026101"/>
              <a:gd name="connsiteY45" fmla="*/ 973455 h 1925404"/>
              <a:gd name="connsiteX46" fmla="*/ 1193616 w 2026101"/>
              <a:gd name="connsiteY46" fmla="*/ 996315 h 1925404"/>
              <a:gd name="connsiteX47" fmla="*/ 1158374 w 2026101"/>
              <a:gd name="connsiteY47" fmla="*/ 1093470 h 1925404"/>
              <a:gd name="connsiteX48" fmla="*/ 1137419 w 2026101"/>
              <a:gd name="connsiteY48" fmla="*/ 1108710 h 1925404"/>
              <a:gd name="connsiteX49" fmla="*/ 1039311 w 2026101"/>
              <a:gd name="connsiteY49" fmla="*/ 1113472 h 1925404"/>
              <a:gd name="connsiteX50" fmla="*/ 1063124 w 2026101"/>
              <a:gd name="connsiteY50" fmla="*/ 1163002 h 1925404"/>
              <a:gd name="connsiteX51" fmla="*/ 1014546 w 2026101"/>
              <a:gd name="connsiteY51" fmla="*/ 1270635 h 1925404"/>
              <a:gd name="connsiteX52" fmla="*/ 897389 w 2026101"/>
              <a:gd name="connsiteY52" fmla="*/ 1259205 h 1925404"/>
              <a:gd name="connsiteX53" fmla="*/ 866909 w 2026101"/>
              <a:gd name="connsiteY53" fmla="*/ 1259205 h 1925404"/>
              <a:gd name="connsiteX54" fmla="*/ 141485 w 2026101"/>
              <a:gd name="connsiteY54" fmla="*/ 1925404 h 1925404"/>
              <a:gd name="connsiteX55" fmla="*/ 0 w 2026101"/>
              <a:gd name="connsiteY55" fmla="*/ 1769959 h 1925404"/>
              <a:gd name="connsiteX56" fmla="*/ 730701 w 2026101"/>
              <a:gd name="connsiteY56" fmla="*/ 1106805 h 1925404"/>
              <a:gd name="connsiteX57" fmla="*/ 732606 w 2026101"/>
              <a:gd name="connsiteY57" fmla="*/ 1083945 h 1925404"/>
              <a:gd name="connsiteX58" fmla="*/ 740226 w 2026101"/>
              <a:gd name="connsiteY58" fmla="*/ 947737 h 1925404"/>
              <a:gd name="connsiteX59" fmla="*/ 875481 w 2026101"/>
              <a:gd name="connsiteY59" fmla="*/ 941070 h 1925404"/>
              <a:gd name="connsiteX60" fmla="*/ 890721 w 2026101"/>
              <a:gd name="connsiteY60" fmla="*/ 934402 h 1925404"/>
              <a:gd name="connsiteX61" fmla="*/ 901199 w 2026101"/>
              <a:gd name="connsiteY61" fmla="*/ 855345 h 1925404"/>
              <a:gd name="connsiteX62" fmla="*/ 921201 w 2026101"/>
              <a:gd name="connsiteY62" fmla="*/ 832485 h 1925404"/>
              <a:gd name="connsiteX63" fmla="*/ 1049377 w 2026101"/>
              <a:gd name="connsiteY63" fmla="*/ 809555 h 1925404"/>
              <a:gd name="connsiteX64" fmla="*/ 991686 w 2026101"/>
              <a:gd name="connsiteY64" fmla="*/ 782955 h 1925404"/>
              <a:gd name="connsiteX65" fmla="*/ 683076 w 2026101"/>
              <a:gd name="connsiteY65" fmla="*/ 446722 h 1925404"/>
              <a:gd name="connsiteX66" fmla="*/ 1004069 w 2026101"/>
              <a:gd name="connsiteY66" fmla="*/ 4762 h 1925404"/>
              <a:gd name="connsiteX67" fmla="*/ 1025024 w 2026101"/>
              <a:gd name="connsiteY67" fmla="*/ 0 h 1925404"/>
              <a:gd name="connsiteX68" fmla="*/ 1120274 w 2026101"/>
              <a:gd name="connsiteY68" fmla="*/ 0 h 1925404"/>
              <a:gd name="connsiteX69" fmla="*/ 1128846 w 2026101"/>
              <a:gd name="connsiteY69" fmla="*/ 1905 h 1925404"/>
              <a:gd name="connsiteX70" fmla="*/ 1391736 w 2026101"/>
              <a:gd name="connsiteY70" fmla="*/ 160972 h 1925404"/>
              <a:gd name="connsiteX71" fmla="*/ 1413644 w 2026101"/>
              <a:gd name="connsiteY71" fmla="*/ 160972 h 1925404"/>
              <a:gd name="connsiteX72" fmla="*/ 1939647 w 2026101"/>
              <a:gd name="connsiteY72" fmla="*/ 136464 h 1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26101" h="1925404">
                <a:moveTo>
                  <a:pt x="1825913" y="236637"/>
                </a:moveTo>
                <a:cubicBezTo>
                  <a:pt x="1777023" y="183773"/>
                  <a:pt x="1699870" y="161448"/>
                  <a:pt x="1627004" y="185737"/>
                </a:cubicBezTo>
                <a:cubicBezTo>
                  <a:pt x="1553661" y="210502"/>
                  <a:pt x="1490796" y="283845"/>
                  <a:pt x="1501274" y="388620"/>
                </a:cubicBezTo>
                <a:cubicBezTo>
                  <a:pt x="1502226" y="401955"/>
                  <a:pt x="1499369" y="405765"/>
                  <a:pt x="1486034" y="406717"/>
                </a:cubicBezTo>
                <a:cubicBezTo>
                  <a:pt x="1442219" y="408622"/>
                  <a:pt x="1397451" y="408622"/>
                  <a:pt x="1353636" y="409575"/>
                </a:cubicBezTo>
                <a:cubicBezTo>
                  <a:pt x="1321251" y="410527"/>
                  <a:pt x="1322204" y="410527"/>
                  <a:pt x="1321251" y="378142"/>
                </a:cubicBezTo>
                <a:cubicBezTo>
                  <a:pt x="1317441" y="243840"/>
                  <a:pt x="1196474" y="122872"/>
                  <a:pt x="1039311" y="145732"/>
                </a:cubicBezTo>
                <a:cubicBezTo>
                  <a:pt x="898341" y="165735"/>
                  <a:pt x="809759" y="290512"/>
                  <a:pt x="829761" y="430530"/>
                </a:cubicBezTo>
                <a:cubicBezTo>
                  <a:pt x="846906" y="546735"/>
                  <a:pt x="950729" y="637222"/>
                  <a:pt x="1067886" y="638175"/>
                </a:cubicBezTo>
                <a:cubicBezTo>
                  <a:pt x="1118369" y="639127"/>
                  <a:pt x="1165041" y="626745"/>
                  <a:pt x="1207904" y="599122"/>
                </a:cubicBezTo>
                <a:cubicBezTo>
                  <a:pt x="1220286" y="591502"/>
                  <a:pt x="1227906" y="592455"/>
                  <a:pt x="1236479" y="603885"/>
                </a:cubicBezTo>
                <a:cubicBezTo>
                  <a:pt x="1243146" y="612457"/>
                  <a:pt x="1250766" y="620077"/>
                  <a:pt x="1258386" y="627697"/>
                </a:cubicBezTo>
                <a:cubicBezTo>
                  <a:pt x="1261244" y="630555"/>
                  <a:pt x="1264101" y="635317"/>
                  <a:pt x="1269816" y="632460"/>
                </a:cubicBezTo>
                <a:cubicBezTo>
                  <a:pt x="1274579" y="629602"/>
                  <a:pt x="1278389" y="625792"/>
                  <a:pt x="1277436" y="620077"/>
                </a:cubicBezTo>
                <a:cubicBezTo>
                  <a:pt x="1277436" y="616267"/>
                  <a:pt x="1276484" y="611505"/>
                  <a:pt x="1275531" y="607695"/>
                </a:cubicBezTo>
                <a:cubicBezTo>
                  <a:pt x="1266006" y="544830"/>
                  <a:pt x="1317441" y="495300"/>
                  <a:pt x="1380306" y="506730"/>
                </a:cubicBezTo>
                <a:cubicBezTo>
                  <a:pt x="1456506" y="520065"/>
                  <a:pt x="1514609" y="585787"/>
                  <a:pt x="1518419" y="662940"/>
                </a:cubicBezTo>
                <a:cubicBezTo>
                  <a:pt x="1520324" y="702945"/>
                  <a:pt x="1495559" y="739140"/>
                  <a:pt x="1456506" y="750570"/>
                </a:cubicBezTo>
                <a:cubicBezTo>
                  <a:pt x="1439361" y="755332"/>
                  <a:pt x="1422216" y="756285"/>
                  <a:pt x="1405071" y="751522"/>
                </a:cubicBezTo>
                <a:cubicBezTo>
                  <a:pt x="1396499" y="749617"/>
                  <a:pt x="1386974" y="747712"/>
                  <a:pt x="1382211" y="757237"/>
                </a:cubicBezTo>
                <a:cubicBezTo>
                  <a:pt x="1377449" y="766762"/>
                  <a:pt x="1387926" y="768667"/>
                  <a:pt x="1391736" y="774382"/>
                </a:cubicBezTo>
                <a:cubicBezTo>
                  <a:pt x="1396499" y="780097"/>
                  <a:pt x="1401261" y="785812"/>
                  <a:pt x="1407929" y="791527"/>
                </a:cubicBezTo>
                <a:cubicBezTo>
                  <a:pt x="1420311" y="802005"/>
                  <a:pt x="1420311" y="810577"/>
                  <a:pt x="1409834" y="823912"/>
                </a:cubicBezTo>
                <a:cubicBezTo>
                  <a:pt x="1379354" y="862012"/>
                  <a:pt x="1363161" y="907732"/>
                  <a:pt x="1360304" y="956310"/>
                </a:cubicBezTo>
                <a:cubicBezTo>
                  <a:pt x="1349826" y="1101090"/>
                  <a:pt x="1462221" y="1220152"/>
                  <a:pt x="1607001" y="1220152"/>
                </a:cubicBezTo>
                <a:cubicBezTo>
                  <a:pt x="1619384" y="1219200"/>
                  <a:pt x="1632719" y="1220152"/>
                  <a:pt x="1645101" y="1217295"/>
                </a:cubicBezTo>
                <a:cubicBezTo>
                  <a:pt x="1743209" y="1199197"/>
                  <a:pt x="1812741" y="1143000"/>
                  <a:pt x="1842269" y="1047750"/>
                </a:cubicBezTo>
                <a:cubicBezTo>
                  <a:pt x="1872749" y="951547"/>
                  <a:pt x="1849889" y="864870"/>
                  <a:pt x="1778451" y="793432"/>
                </a:cubicBezTo>
                <a:cubicBezTo>
                  <a:pt x="1737494" y="752475"/>
                  <a:pt x="1685106" y="730567"/>
                  <a:pt x="1627004" y="725805"/>
                </a:cubicBezTo>
                <a:cubicBezTo>
                  <a:pt x="1610811" y="724852"/>
                  <a:pt x="1607954" y="717232"/>
                  <a:pt x="1609859" y="702945"/>
                </a:cubicBezTo>
                <a:cubicBezTo>
                  <a:pt x="1615574" y="658177"/>
                  <a:pt x="1620336" y="613410"/>
                  <a:pt x="1625099" y="568642"/>
                </a:cubicBezTo>
                <a:cubicBezTo>
                  <a:pt x="1627956" y="544830"/>
                  <a:pt x="1628909" y="543877"/>
                  <a:pt x="1652721" y="547687"/>
                </a:cubicBezTo>
                <a:cubicBezTo>
                  <a:pt x="1687964" y="553402"/>
                  <a:pt x="1722254" y="551497"/>
                  <a:pt x="1755591" y="538162"/>
                </a:cubicBezTo>
                <a:cubicBezTo>
                  <a:pt x="1850841" y="501015"/>
                  <a:pt x="1898466" y="394335"/>
                  <a:pt x="1864176" y="299085"/>
                </a:cubicBezTo>
                <a:cubicBezTo>
                  <a:pt x="1855365" y="275272"/>
                  <a:pt x="1842209" y="254258"/>
                  <a:pt x="1825913" y="236637"/>
                </a:cubicBezTo>
                <a:close/>
                <a:moveTo>
                  <a:pt x="1939647" y="136464"/>
                </a:moveTo>
                <a:cubicBezTo>
                  <a:pt x="1959382" y="158338"/>
                  <a:pt x="1976691" y="183356"/>
                  <a:pt x="1990859" y="211455"/>
                </a:cubicBezTo>
                <a:cubicBezTo>
                  <a:pt x="2008004" y="245745"/>
                  <a:pt x="2016576" y="281940"/>
                  <a:pt x="2025149" y="318135"/>
                </a:cubicBezTo>
                <a:cubicBezTo>
                  <a:pt x="2026101" y="349567"/>
                  <a:pt x="2026101" y="381000"/>
                  <a:pt x="2026101" y="412432"/>
                </a:cubicBezTo>
                <a:cubicBezTo>
                  <a:pt x="2015624" y="457200"/>
                  <a:pt x="2003241" y="501015"/>
                  <a:pt x="1978476" y="540067"/>
                </a:cubicBezTo>
                <a:cubicBezTo>
                  <a:pt x="1949901" y="586740"/>
                  <a:pt x="1912754" y="624840"/>
                  <a:pt x="1865129" y="653415"/>
                </a:cubicBezTo>
                <a:cubicBezTo>
                  <a:pt x="1849889" y="662940"/>
                  <a:pt x="1849889" y="662940"/>
                  <a:pt x="1863224" y="674370"/>
                </a:cubicBezTo>
                <a:cubicBezTo>
                  <a:pt x="1944186" y="745807"/>
                  <a:pt x="1989906" y="835342"/>
                  <a:pt x="1999431" y="943927"/>
                </a:cubicBezTo>
                <a:cubicBezTo>
                  <a:pt x="2013719" y="1120140"/>
                  <a:pt x="1907991" y="1285875"/>
                  <a:pt x="1739399" y="1343977"/>
                </a:cubicBezTo>
                <a:cubicBezTo>
                  <a:pt x="1603191" y="1391602"/>
                  <a:pt x="1474604" y="1370647"/>
                  <a:pt x="1360304" y="1281112"/>
                </a:cubicBezTo>
                <a:cubicBezTo>
                  <a:pt x="1261244" y="1203007"/>
                  <a:pt x="1213619" y="1098232"/>
                  <a:pt x="1211714" y="973455"/>
                </a:cubicBezTo>
                <a:cubicBezTo>
                  <a:pt x="1183933" y="925989"/>
                  <a:pt x="1202506" y="976313"/>
                  <a:pt x="1193616" y="996315"/>
                </a:cubicBezTo>
                <a:cubicBezTo>
                  <a:pt x="1181234" y="1028700"/>
                  <a:pt x="1169804" y="1061085"/>
                  <a:pt x="1158374" y="1093470"/>
                </a:cubicBezTo>
                <a:cubicBezTo>
                  <a:pt x="1154564" y="1104900"/>
                  <a:pt x="1148849" y="1108710"/>
                  <a:pt x="1137419" y="1108710"/>
                </a:cubicBezTo>
                <a:cubicBezTo>
                  <a:pt x="1105986" y="1109662"/>
                  <a:pt x="1073601" y="1111567"/>
                  <a:pt x="1039311" y="1113472"/>
                </a:cubicBezTo>
                <a:cubicBezTo>
                  <a:pt x="1050741" y="1130617"/>
                  <a:pt x="1059314" y="1145857"/>
                  <a:pt x="1063124" y="1163002"/>
                </a:cubicBezTo>
                <a:cubicBezTo>
                  <a:pt x="1071696" y="1203960"/>
                  <a:pt x="1051694" y="1248727"/>
                  <a:pt x="1014546" y="1270635"/>
                </a:cubicBezTo>
                <a:cubicBezTo>
                  <a:pt x="976446" y="1292542"/>
                  <a:pt x="926916" y="1288732"/>
                  <a:pt x="897389" y="1259205"/>
                </a:cubicBezTo>
                <a:cubicBezTo>
                  <a:pt x="885006" y="1246822"/>
                  <a:pt x="878339" y="1248727"/>
                  <a:pt x="866909" y="1259205"/>
                </a:cubicBezTo>
                <a:lnTo>
                  <a:pt x="141485" y="1925404"/>
                </a:lnTo>
                <a:lnTo>
                  <a:pt x="0" y="1769959"/>
                </a:lnTo>
                <a:lnTo>
                  <a:pt x="730701" y="1106805"/>
                </a:lnTo>
                <a:cubicBezTo>
                  <a:pt x="762259" y="1078078"/>
                  <a:pt x="740226" y="1093470"/>
                  <a:pt x="732606" y="1083945"/>
                </a:cubicBezTo>
                <a:cubicBezTo>
                  <a:pt x="699269" y="1042035"/>
                  <a:pt x="703079" y="984885"/>
                  <a:pt x="740226" y="947737"/>
                </a:cubicBezTo>
                <a:cubicBezTo>
                  <a:pt x="776421" y="911542"/>
                  <a:pt x="833571" y="908685"/>
                  <a:pt x="875481" y="941070"/>
                </a:cubicBezTo>
                <a:cubicBezTo>
                  <a:pt x="900563" y="938848"/>
                  <a:pt x="886435" y="948690"/>
                  <a:pt x="890721" y="934402"/>
                </a:cubicBezTo>
                <a:cubicBezTo>
                  <a:pt x="894531" y="907732"/>
                  <a:pt x="898341" y="882015"/>
                  <a:pt x="901199" y="855345"/>
                </a:cubicBezTo>
                <a:cubicBezTo>
                  <a:pt x="902151" y="842010"/>
                  <a:pt x="896505" y="840117"/>
                  <a:pt x="921201" y="832485"/>
                </a:cubicBezTo>
                <a:cubicBezTo>
                  <a:pt x="945897" y="824853"/>
                  <a:pt x="1012074" y="801103"/>
                  <a:pt x="1049377" y="809555"/>
                </a:cubicBezTo>
                <a:cubicBezTo>
                  <a:pt x="1022989" y="787723"/>
                  <a:pt x="1023634" y="795239"/>
                  <a:pt x="991686" y="782955"/>
                </a:cubicBezTo>
                <a:cubicBezTo>
                  <a:pt x="834473" y="722506"/>
                  <a:pt x="705936" y="609600"/>
                  <a:pt x="683076" y="446722"/>
                </a:cubicBezTo>
                <a:cubicBezTo>
                  <a:pt x="653549" y="238125"/>
                  <a:pt x="796424" y="40957"/>
                  <a:pt x="1004069" y="4762"/>
                </a:cubicBezTo>
                <a:cubicBezTo>
                  <a:pt x="1010736" y="3810"/>
                  <a:pt x="1018356" y="1905"/>
                  <a:pt x="1025024" y="0"/>
                </a:cubicBezTo>
                <a:lnTo>
                  <a:pt x="1120274" y="0"/>
                </a:lnTo>
                <a:cubicBezTo>
                  <a:pt x="1123131" y="952"/>
                  <a:pt x="1125989" y="1905"/>
                  <a:pt x="1128846" y="1905"/>
                </a:cubicBezTo>
                <a:cubicBezTo>
                  <a:pt x="1237431" y="20002"/>
                  <a:pt x="1326014" y="72390"/>
                  <a:pt x="1391736" y="160972"/>
                </a:cubicBezTo>
                <a:cubicBezTo>
                  <a:pt x="1403166" y="176212"/>
                  <a:pt x="1403166" y="176212"/>
                  <a:pt x="1413644" y="160972"/>
                </a:cubicBezTo>
                <a:cubicBezTo>
                  <a:pt x="1544493" y="-15717"/>
                  <a:pt x="1801504" y="-16654"/>
                  <a:pt x="1939647" y="13646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39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E1887-7ACE-469D-B48C-CF2C87C3090F}"/>
              </a:ext>
            </a:extLst>
          </p:cNvPr>
          <p:cNvSpPr/>
          <p:nvPr/>
        </p:nvSpPr>
        <p:spPr>
          <a:xfrm>
            <a:off x="6035783" y="2738085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F99AA-6BFC-41A7-A042-ABE8F3B035F5}"/>
              </a:ext>
            </a:extLst>
          </p:cNvPr>
          <p:cNvSpPr/>
          <p:nvPr/>
        </p:nvSpPr>
        <p:spPr>
          <a:xfrm>
            <a:off x="5630398" y="3062759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A6A03-B827-4C7A-8F0B-446448142503}"/>
              </a:ext>
            </a:extLst>
          </p:cNvPr>
          <p:cNvSpPr/>
          <p:nvPr/>
        </p:nvSpPr>
        <p:spPr>
          <a:xfrm>
            <a:off x="6441168" y="3062759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5EB40-2AC2-4B14-9215-BA7AC70BD3AF}"/>
              </a:ext>
            </a:extLst>
          </p:cNvPr>
          <p:cNvSpPr/>
          <p:nvPr/>
        </p:nvSpPr>
        <p:spPr>
          <a:xfrm>
            <a:off x="5225013" y="3856878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44F14-CAAB-42AF-ACB2-23C6032A1B8F}"/>
              </a:ext>
            </a:extLst>
          </p:cNvPr>
          <p:cNvSpPr/>
          <p:nvPr/>
        </p:nvSpPr>
        <p:spPr>
          <a:xfrm>
            <a:off x="6846553" y="3856878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57ACCCCD-B85C-4917-AA11-B6B561F50628}"/>
              </a:ext>
            </a:extLst>
          </p:cNvPr>
          <p:cNvSpPr>
            <a:spLocks/>
          </p:cNvSpPr>
          <p:nvPr/>
        </p:nvSpPr>
        <p:spPr bwMode="auto">
          <a:xfrm flipH="1">
            <a:off x="5068173" y="4604624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48985A56-88AD-44FB-852A-14AF7A8E5073}"/>
              </a:ext>
            </a:extLst>
          </p:cNvPr>
          <p:cNvSpPr/>
          <p:nvPr/>
        </p:nvSpPr>
        <p:spPr>
          <a:xfrm>
            <a:off x="6865962" y="3856878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E13B5-5B9A-4004-A7C2-C3A8DA231DFA}"/>
              </a:ext>
            </a:extLst>
          </p:cNvPr>
          <p:cNvGrpSpPr/>
          <p:nvPr/>
        </p:nvGrpSpPr>
        <p:grpSpPr>
          <a:xfrm>
            <a:off x="7555603" y="4600094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23A5C-893D-42E8-B2EC-C52FBDA162A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2CDD24-EEF8-4D3B-B224-B76F3FADA39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9EAEBAEF-9A34-4407-92F4-A71C93BA702D}"/>
              </a:ext>
            </a:extLst>
          </p:cNvPr>
          <p:cNvSpPr/>
          <p:nvPr/>
        </p:nvSpPr>
        <p:spPr>
          <a:xfrm>
            <a:off x="6456040" y="3072282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DE09F80D-BA5D-4EC4-8BA2-EDD496E2A41C}"/>
              </a:ext>
            </a:extLst>
          </p:cNvPr>
          <p:cNvSpPr/>
          <p:nvPr/>
        </p:nvSpPr>
        <p:spPr>
          <a:xfrm flipH="1">
            <a:off x="3415406" y="3856878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8F2DB38F-8F44-4DDD-B11F-97646C2C936E}"/>
              </a:ext>
            </a:extLst>
          </p:cNvPr>
          <p:cNvSpPr/>
          <p:nvPr/>
        </p:nvSpPr>
        <p:spPr>
          <a:xfrm flipH="1">
            <a:off x="3818906" y="3072282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32C61B-59F2-41B7-8411-0A83BDF512B3}"/>
              </a:ext>
            </a:extLst>
          </p:cNvPr>
          <p:cNvGrpSpPr/>
          <p:nvPr/>
        </p:nvGrpSpPr>
        <p:grpSpPr>
          <a:xfrm>
            <a:off x="2091093" y="4600094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86A564-A2C4-44D0-8B4B-46D174E30C8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FFA375-F428-4774-8F4F-C2CD135CCE6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047C21-4409-489B-A3DC-D2E1275E4D0C}"/>
              </a:ext>
            </a:extLst>
          </p:cNvPr>
          <p:cNvGrpSpPr/>
          <p:nvPr/>
        </p:nvGrpSpPr>
        <p:grpSpPr>
          <a:xfrm>
            <a:off x="8922754" y="2838780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8B82A5-1C2F-499A-82A6-CF10FC7CA366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2DB585-60C1-45FF-9E52-DF41D6FABF6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324BB8-421A-4F6E-9B24-2206855EE4BB}"/>
              </a:ext>
            </a:extLst>
          </p:cNvPr>
          <p:cNvGrpSpPr/>
          <p:nvPr/>
        </p:nvGrpSpPr>
        <p:grpSpPr>
          <a:xfrm>
            <a:off x="734830" y="2838780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0FD43D-809D-494D-B2EE-A03E1D247B0B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43A72C-19C3-45F3-B76B-6E921B9126B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6E371-E7D0-49EA-9E7F-BCA6598AE3AF}"/>
              </a:ext>
            </a:extLst>
          </p:cNvPr>
          <p:cNvGrpSpPr/>
          <p:nvPr/>
        </p:nvGrpSpPr>
        <p:grpSpPr>
          <a:xfrm>
            <a:off x="4819570" y="1481638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E7B597-FA49-42CD-84D0-C27CCFB6488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C7971F-9312-4008-A4A0-D0C72E5FC49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B003BAEE-8025-4842-B1E3-05E47B066AD9}"/>
              </a:ext>
            </a:extLst>
          </p:cNvPr>
          <p:cNvSpPr/>
          <p:nvPr/>
        </p:nvSpPr>
        <p:spPr>
          <a:xfrm>
            <a:off x="4476002" y="2268637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098B4C-CCA1-48BA-A516-D2066D476873}"/>
              </a:ext>
            </a:extLst>
          </p:cNvPr>
          <p:cNvSpPr txBox="1"/>
          <p:nvPr/>
        </p:nvSpPr>
        <p:spPr>
          <a:xfrm>
            <a:off x="5291448" y="2357065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C25CCB-A8F6-462D-B716-138F0C194097}"/>
              </a:ext>
            </a:extLst>
          </p:cNvPr>
          <p:cNvSpPr txBox="1"/>
          <p:nvPr/>
        </p:nvSpPr>
        <p:spPr>
          <a:xfrm>
            <a:off x="4039646" y="3164371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4A4BAD-76C8-4F88-AF4B-55D2F221652D}"/>
              </a:ext>
            </a:extLst>
          </p:cNvPr>
          <p:cNvSpPr txBox="1"/>
          <p:nvPr/>
        </p:nvSpPr>
        <p:spPr>
          <a:xfrm>
            <a:off x="3657972" y="3945307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450F1-84A7-46DC-AAFA-03CCE71260DD}"/>
              </a:ext>
            </a:extLst>
          </p:cNvPr>
          <p:cNvSpPr txBox="1"/>
          <p:nvPr/>
        </p:nvSpPr>
        <p:spPr>
          <a:xfrm>
            <a:off x="6954554" y="3945307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E6F30F-1145-4CBE-B2DA-1DD2C0DA2C28}"/>
              </a:ext>
            </a:extLst>
          </p:cNvPr>
          <p:cNvSpPr txBox="1"/>
          <p:nvPr/>
        </p:nvSpPr>
        <p:spPr>
          <a:xfrm>
            <a:off x="6576398" y="3164371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61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F55191-AC3E-450C-B80D-CAFDCA45588E}"/>
              </a:ext>
            </a:extLst>
          </p:cNvPr>
          <p:cNvSpPr/>
          <p:nvPr/>
        </p:nvSpPr>
        <p:spPr>
          <a:xfrm>
            <a:off x="5958870" y="1857773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PORTFOLIO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431ED6-8781-4131-8716-B405ABA078CC}"/>
              </a:ext>
            </a:extLst>
          </p:cNvPr>
          <p:cNvSpPr/>
          <p:nvPr/>
        </p:nvSpPr>
        <p:spPr>
          <a:xfrm>
            <a:off x="5958870" y="2478191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4768714"/>
            <a:ext cx="4769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3726" y="914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3825" y="2695384"/>
            <a:ext cx="123518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3726" y="1563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62234" y="2695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70115" y="2695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BF25B6-CB8E-4351-AB2A-F1F428E54759}"/>
              </a:ext>
            </a:extLst>
          </p:cNvPr>
          <p:cNvSpPr txBox="1"/>
          <p:nvPr/>
        </p:nvSpPr>
        <p:spPr>
          <a:xfrm>
            <a:off x="1925515" y="5593627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73ACEE3-C132-45D3-B90E-20FC63453DA8}"/>
              </a:ext>
            </a:extLst>
          </p:cNvPr>
          <p:cNvSpPr txBox="1"/>
          <p:nvPr/>
        </p:nvSpPr>
        <p:spPr>
          <a:xfrm>
            <a:off x="643725" y="5531807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BCC0C5E-C59D-4C36-B3C8-6C5C32117A13}"/>
              </a:ext>
            </a:extLst>
          </p:cNvPr>
          <p:cNvSpPr txBox="1"/>
          <p:nvPr/>
        </p:nvSpPr>
        <p:spPr>
          <a:xfrm>
            <a:off x="643725" y="5848507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FA309E-8C87-4CF9-9EB2-A55DC295BE1C}"/>
              </a:ext>
            </a:extLst>
          </p:cNvPr>
          <p:cNvGrpSpPr/>
          <p:nvPr/>
        </p:nvGrpSpPr>
        <p:grpSpPr>
          <a:xfrm>
            <a:off x="643726" y="3645877"/>
            <a:ext cx="4272052" cy="1375703"/>
            <a:chOff x="4822352" y="1916832"/>
            <a:chExt cx="3422056" cy="1375703"/>
          </a:xfrm>
        </p:grpSpPr>
        <p:sp>
          <p:nvSpPr>
            <p:cNvPr id="107" name="Text Placeholder 10">
              <a:extLst>
                <a:ext uri="{FF2B5EF4-FFF2-40B4-BE49-F238E27FC236}">
                  <a16:creationId xmlns:a16="http://schemas.microsoft.com/office/drawing/2014/main" id="{ECDB45A0-6CD7-4D26-8283-7DC1CB09880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BCE4B10-2B06-4801-9DBC-A3CB7421CA1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4F589E32-6A39-4B40-91A1-0E4DA5ACBAFD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E9DDCCE-0E97-4B5F-BDB4-F22E2D855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D5DD788-0979-4BFC-A3DE-E6DDD7057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C123578-5541-4F83-8EF7-058EF8DBB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21208A51-A806-433C-8FBA-136D07442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A3A2B1-90D5-4D3B-9D15-D8CFF77A8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7673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8E82BA-9728-45FE-AD05-808B6898A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838848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E3FB069-2997-4F8B-8A39-A78FAF0792E4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61AAB0-5DD1-413E-AC29-8004C99A6444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96C456-2E8D-47E3-B316-8F5BC67263EF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9A20A5-3B6E-43B4-B930-4B7EBB43DA1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8C91-79AC-480B-A075-388A49640A9C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491060-A48D-45FB-A422-4DB469682F4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9F8C6-3EA4-45A3-B98D-314D81C16B6B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B4968-48CB-4A4E-B7DD-866C0CD3B598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B0A92BC5-557C-42A3-971D-5A5140905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228087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B1161D0A-B017-4825-8E60-D103E918A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287538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971E9ABE-96A3-4B82-80B6-EC91F5B7AA91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E21B43-8D00-4F87-9764-6C32784E5CFC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1B8B3E-0F5B-4788-A5EA-C86A7955147F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58CD4979-DA22-44B8-959D-4BD5C8349EBD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6C29C3-CC4B-495E-BE6A-692B37D00675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4596A-8358-46A1-AFC9-F96E78A3D175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79CA328E-2090-43D0-A71D-925714E86F98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3BB969-97DF-4D12-A0F1-D3D166AABF73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8476D-0DE6-493F-941A-D5D3A443590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718D1B6D-8AE6-414F-803E-E27C34C349F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C4D996-3F94-4318-8BA8-19693A26145F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DADA9B-1612-4939-8E76-407F1D6292D6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E4DF651C-33F2-43EF-BE4C-E60FEB7A6353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277C9F-C708-48C5-A093-ABF64D75831E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D9AFD3-89CE-4A77-8CEF-C79EF1FF99A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09D01C1F-1E4B-42B9-AFD8-3874E62006E5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74ABB8-CC05-41AA-A327-E809ED51728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227F31-6A9D-4A85-B9C1-7CD299CFE199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92A65DAC-0BAF-402F-82D6-5D923600046A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C323AF-F7A9-4183-8A05-4A93A4221811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98F40E-066B-4DD5-9DF5-D8587946C92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5FEE390B-F67E-46ED-98F2-08026B633985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08BEA8-3D6D-43CA-93AF-E92742205179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C272BC-671E-4235-A728-F66646E2C82F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3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FDED5-A533-4C8C-BA89-16B5061C5DC7}"/>
              </a:ext>
            </a:extLst>
          </p:cNvPr>
          <p:cNvGrpSpPr/>
          <p:nvPr/>
        </p:nvGrpSpPr>
        <p:grpSpPr>
          <a:xfrm>
            <a:off x="4213030" y="2080722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E17F08D-F6C9-4A64-B5B5-4B3DD27DD45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E238BCB-A4DE-4169-8917-F0D0308A6F69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88E335E-8718-4689-9AFC-9D1B038FCBF8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D254F52-81BF-43AD-B26E-27334F0F6EC8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35A2957A-14E3-4124-BCAB-EA6DDAA0F6D2}"/>
              </a:ext>
            </a:extLst>
          </p:cNvPr>
          <p:cNvSpPr/>
          <p:nvPr/>
        </p:nvSpPr>
        <p:spPr>
          <a:xfrm rot="8100000">
            <a:off x="5484340" y="3387056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91479EB2-5876-4E83-B7A1-DBF858C7F7E3}"/>
              </a:ext>
            </a:extLst>
          </p:cNvPr>
          <p:cNvSpPr/>
          <p:nvPr/>
        </p:nvSpPr>
        <p:spPr>
          <a:xfrm>
            <a:off x="5830169" y="3632496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446E8-B35C-4483-96E5-3177722139C0}"/>
              </a:ext>
            </a:extLst>
          </p:cNvPr>
          <p:cNvGrpSpPr/>
          <p:nvPr/>
        </p:nvGrpSpPr>
        <p:grpSpPr>
          <a:xfrm>
            <a:off x="9131568" y="1760113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CE3EC1-F7F5-4F30-A706-BA7C5D874B4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3F3AA-B293-4881-87E4-F2D4EFC29C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6AE922-24B1-4312-9D0D-C263AF51A2AE}"/>
              </a:ext>
            </a:extLst>
          </p:cNvPr>
          <p:cNvGrpSpPr/>
          <p:nvPr/>
        </p:nvGrpSpPr>
        <p:grpSpPr>
          <a:xfrm>
            <a:off x="9131568" y="4955941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86979A-A9F8-4C63-AC71-D1AA506F9A6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951931-002C-45F9-B80A-A562EA942686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DA2384-DD2F-4D9F-9AAA-49DDB317EB07}"/>
              </a:ext>
            </a:extLst>
          </p:cNvPr>
          <p:cNvGrpSpPr/>
          <p:nvPr/>
        </p:nvGrpSpPr>
        <p:grpSpPr>
          <a:xfrm>
            <a:off x="879966" y="1760113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FC25B-5655-4C73-B940-6B8B6E14731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59C03-3A96-4387-A1F2-69AB30A7B2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3D803-E8DA-4A77-A303-A9C99499354E}"/>
              </a:ext>
            </a:extLst>
          </p:cNvPr>
          <p:cNvGrpSpPr/>
          <p:nvPr/>
        </p:nvGrpSpPr>
        <p:grpSpPr>
          <a:xfrm>
            <a:off x="879968" y="4955941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CA9661-4EE3-4B95-844D-7CE9C3A42C1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9BF981-3EBB-4B18-B469-A13DF31B59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E5CE30F-96C0-4BD7-815A-FFA5CF9FCA45}"/>
              </a:ext>
            </a:extLst>
          </p:cNvPr>
          <p:cNvSpPr txBox="1"/>
          <p:nvPr/>
        </p:nvSpPr>
        <p:spPr>
          <a:xfrm>
            <a:off x="8004814" y="176011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3C0A56-174E-45B5-82A7-3F47F0B7088B}"/>
              </a:ext>
            </a:extLst>
          </p:cNvPr>
          <p:cNvSpPr txBox="1"/>
          <p:nvPr/>
        </p:nvSpPr>
        <p:spPr>
          <a:xfrm>
            <a:off x="8004814" y="4955942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FCDB0-A143-4F04-A6F5-1DE95A951938}"/>
              </a:ext>
            </a:extLst>
          </p:cNvPr>
          <p:cNvSpPr txBox="1"/>
          <p:nvPr/>
        </p:nvSpPr>
        <p:spPr>
          <a:xfrm>
            <a:off x="3163961" y="176011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F7139-E580-4B65-8A40-4B5099CEE17C}"/>
              </a:ext>
            </a:extLst>
          </p:cNvPr>
          <p:cNvSpPr txBox="1"/>
          <p:nvPr/>
        </p:nvSpPr>
        <p:spPr>
          <a:xfrm>
            <a:off x="3163961" y="4955942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10DC6591-34C2-4B97-A6B9-14FCB4FD98FF}"/>
              </a:ext>
            </a:extLst>
          </p:cNvPr>
          <p:cNvSpPr/>
          <p:nvPr/>
        </p:nvSpPr>
        <p:spPr>
          <a:xfrm>
            <a:off x="7141726" y="4194303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3BF1C1AB-28AD-4CE2-B6F2-FAC994A204D6}"/>
              </a:ext>
            </a:extLst>
          </p:cNvPr>
          <p:cNvSpPr/>
          <p:nvPr/>
        </p:nvSpPr>
        <p:spPr>
          <a:xfrm>
            <a:off x="6672754" y="2661128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626F2E9-2C43-4975-94B9-B4801B3F1041}"/>
              </a:ext>
            </a:extLst>
          </p:cNvPr>
          <p:cNvSpPr/>
          <p:nvPr/>
        </p:nvSpPr>
        <p:spPr>
          <a:xfrm>
            <a:off x="4650881" y="4244383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0D589028-DAC2-4E7C-8AFC-661E301FFD1E}"/>
              </a:ext>
            </a:extLst>
          </p:cNvPr>
          <p:cNvSpPr/>
          <p:nvPr/>
        </p:nvSpPr>
        <p:spPr>
          <a:xfrm>
            <a:off x="5025521" y="2681631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008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57A73AC1-D2BC-4733-99BB-651F78D1B52B}"/>
              </a:ext>
            </a:extLst>
          </p:cNvPr>
          <p:cNvSpPr/>
          <p:nvPr/>
        </p:nvSpPr>
        <p:spPr>
          <a:xfrm rot="21289989" flipH="1">
            <a:off x="803574" y="1523029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A3519F3F-FD6C-42DD-98EA-89E11168ADC1}"/>
              </a:ext>
            </a:extLst>
          </p:cNvPr>
          <p:cNvSpPr/>
          <p:nvPr/>
        </p:nvSpPr>
        <p:spPr>
          <a:xfrm rot="20485669" flipH="1">
            <a:off x="506248" y="2490811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91132B-648C-4D11-8EC2-427F62873E51}"/>
              </a:ext>
            </a:extLst>
          </p:cNvPr>
          <p:cNvGrpSpPr/>
          <p:nvPr/>
        </p:nvGrpSpPr>
        <p:grpSpPr>
          <a:xfrm rot="2091076" flipH="1">
            <a:off x="1839484" y="1271817"/>
            <a:ext cx="1051344" cy="715676"/>
            <a:chOff x="6936205" y="2105936"/>
            <a:chExt cx="1051344" cy="715676"/>
          </a:xfrm>
          <a:solidFill>
            <a:schemeClr val="bg1"/>
          </a:solidFill>
        </p:grpSpPr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AA8D0930-BD7A-4DF8-A805-9CC80FB46D3E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19803B-5918-4424-AAD0-6B805A298713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4205D2-B022-4217-9D73-2B5AE3D95513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E010F6-CAA5-414F-9496-128B6C351D58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Freeform 31">
            <a:extLst>
              <a:ext uri="{FF2B5EF4-FFF2-40B4-BE49-F238E27FC236}">
                <a16:creationId xmlns:a16="http://schemas.microsoft.com/office/drawing/2014/main" id="{3DD973AA-14C3-49C1-82B0-50F806EB883A}"/>
              </a:ext>
            </a:extLst>
          </p:cNvPr>
          <p:cNvSpPr/>
          <p:nvPr/>
        </p:nvSpPr>
        <p:spPr>
          <a:xfrm rot="704199">
            <a:off x="3729856" y="2143576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FEFFA414-B121-45AC-9C99-72B4AB4CF3AD}"/>
              </a:ext>
            </a:extLst>
          </p:cNvPr>
          <p:cNvSpPr/>
          <p:nvPr/>
        </p:nvSpPr>
        <p:spPr>
          <a:xfrm rot="1300296">
            <a:off x="3944330" y="3012023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C07B8ED-1BE8-4A82-898C-1D7D87EC4B56}"/>
              </a:ext>
            </a:extLst>
          </p:cNvPr>
          <p:cNvSpPr/>
          <p:nvPr/>
        </p:nvSpPr>
        <p:spPr>
          <a:xfrm rot="1300296">
            <a:off x="3079146" y="1359731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89E33818-B6BC-45FB-BD3C-F48F51D4A000}"/>
              </a:ext>
            </a:extLst>
          </p:cNvPr>
          <p:cNvSpPr/>
          <p:nvPr/>
        </p:nvSpPr>
        <p:spPr>
          <a:xfrm>
            <a:off x="3427023" y="147322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EDD43BA-4A2D-4F33-9650-1791A6E3AF4A}"/>
              </a:ext>
            </a:extLst>
          </p:cNvPr>
          <p:cNvSpPr/>
          <p:nvPr/>
        </p:nvSpPr>
        <p:spPr>
          <a:xfrm>
            <a:off x="4040092" y="222554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ardrop 6">
            <a:extLst>
              <a:ext uri="{FF2B5EF4-FFF2-40B4-BE49-F238E27FC236}">
                <a16:creationId xmlns:a16="http://schemas.microsoft.com/office/drawing/2014/main" id="{C1EA3BFA-76A0-45AC-A96D-8F7BAD509DBE}"/>
              </a:ext>
            </a:extLst>
          </p:cNvPr>
          <p:cNvSpPr/>
          <p:nvPr/>
        </p:nvSpPr>
        <p:spPr>
          <a:xfrm rot="8100000">
            <a:off x="2287699" y="1431162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4EB3AB-E6EC-46DA-9FF8-275C3D9C86B6}"/>
              </a:ext>
            </a:extLst>
          </p:cNvPr>
          <p:cNvSpPr>
            <a:spLocks noChangeAspect="1"/>
          </p:cNvSpPr>
          <p:nvPr/>
        </p:nvSpPr>
        <p:spPr>
          <a:xfrm>
            <a:off x="4313514" y="3145281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A15F103-0C68-4E68-88A0-323B06A4F50C}"/>
              </a:ext>
            </a:extLst>
          </p:cNvPr>
          <p:cNvSpPr/>
          <p:nvPr/>
        </p:nvSpPr>
        <p:spPr>
          <a:xfrm rot="2700000">
            <a:off x="752408" y="25311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4FF0D13-F027-413B-A1EF-973FE0259C6D}"/>
              </a:ext>
            </a:extLst>
          </p:cNvPr>
          <p:cNvSpPr/>
          <p:nvPr/>
        </p:nvSpPr>
        <p:spPr>
          <a:xfrm>
            <a:off x="1130426" y="16818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FEB0B-24D8-4B5B-9825-522331F71D4C}"/>
              </a:ext>
            </a:extLst>
          </p:cNvPr>
          <p:cNvSpPr/>
          <p:nvPr/>
        </p:nvSpPr>
        <p:spPr>
          <a:xfrm>
            <a:off x="5260205" y="2593738"/>
            <a:ext cx="6943464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92CA00-6846-4D8A-9437-4F42A3ED0B4E}"/>
              </a:ext>
            </a:extLst>
          </p:cNvPr>
          <p:cNvGrpSpPr/>
          <p:nvPr/>
        </p:nvGrpSpPr>
        <p:grpSpPr>
          <a:xfrm>
            <a:off x="5586725" y="2673852"/>
            <a:ext cx="4985184" cy="3035423"/>
            <a:chOff x="720001" y="2446968"/>
            <a:chExt cx="3401927" cy="30354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766A36-9287-4430-8B65-B3AF9856760D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65E72B-F744-4206-A4A4-D24FC3A7B7D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88CEED-C0BF-4050-97E4-1F895CDDCA68}"/>
              </a:ext>
            </a:extLst>
          </p:cNvPr>
          <p:cNvGrpSpPr/>
          <p:nvPr/>
        </p:nvGrpSpPr>
        <p:grpSpPr>
          <a:xfrm>
            <a:off x="5586727" y="1840897"/>
            <a:ext cx="4093608" cy="677561"/>
            <a:chOff x="6324699" y="2277283"/>
            <a:chExt cx="2736305" cy="67756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6C5E93-7103-425B-B568-B1A1B0E3B539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DBD23C-176C-44B2-8D21-6CD60B94CF3F}"/>
                </a:ext>
              </a:extLst>
            </p:cNvPr>
            <p:cNvSpPr txBox="1"/>
            <p:nvPr/>
          </p:nvSpPr>
          <p:spPr>
            <a:xfrm>
              <a:off x="6324699" y="2277283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F0E25A-48B1-4E42-B953-69B2AFADDC0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97293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4A17DC-1EC1-45E2-9693-966DD74FCFF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55CBC-993E-42DE-9CED-654A11CEC86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701339-FDE3-4299-AF4E-2D892BB150D9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61E0D4-9275-437B-8591-A0B20BC750D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8573D8-1268-4981-9457-56B6CF5F597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61803C-0788-4C5B-9463-BF13390CC5D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BFCF9-66B2-4820-A05A-6514CC12466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A5516-BF65-4465-A52E-C7E7BE5F852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024EF-1187-4956-B957-3FEF8227C93E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EBEF4-B046-4110-A710-36F43E38A71B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7065B-40BA-4B44-9E34-A5985AA43896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EEDA2-B5D4-4D7C-972F-BC65360D83F8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E4E63-B0AD-41AE-ACD3-62386EE3005E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50DA9-F931-4FD2-A9D4-FBED5054308C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57CDB-6E57-4DB9-94A4-95D81410FD9D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C0DBDE-9A24-4316-A908-38B3D53574A7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B3AE340-B47D-4D6C-8533-F17095568C24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0509112E-32C6-4759-9910-BA2B65103AF4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C2D5990B-63ED-4EF0-BC93-0DEA1788A0D7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ACC7FC2-0F8F-4445-BC66-A2A3D348168A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939DC4BB-47D9-40AF-BB10-DCFFAD1CB885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0347454B-74BB-4484-9066-967C0B20AF99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99F00C5-C15F-40DC-B43E-497A54A78634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FC568CFF-044F-4E62-84A7-64B207D9C7E5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rapezoid 18">
            <a:extLst>
              <a:ext uri="{FF2B5EF4-FFF2-40B4-BE49-F238E27FC236}">
                <a16:creationId xmlns:a16="http://schemas.microsoft.com/office/drawing/2014/main" id="{80C7FE16-A3D9-4E9E-904D-DF457D962DC7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F9BB58-9EC3-458B-9E0C-33707673001B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F1B23F-624F-4882-AE36-7EF925B8A9E7}"/>
              </a:ext>
            </a:extLst>
          </p:cNvPr>
          <p:cNvSpPr txBox="1"/>
          <p:nvPr/>
        </p:nvSpPr>
        <p:spPr>
          <a:xfrm>
            <a:off x="6319082" y="1624976"/>
            <a:ext cx="516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EA42CF-5A7D-42A9-B38C-039114CD646B}"/>
              </a:ext>
            </a:extLst>
          </p:cNvPr>
          <p:cNvGrpSpPr/>
          <p:nvPr/>
        </p:nvGrpSpPr>
        <p:grpSpPr>
          <a:xfrm>
            <a:off x="6319080" y="2461015"/>
            <a:ext cx="5167694" cy="1310551"/>
            <a:chOff x="4716017" y="2486040"/>
            <a:chExt cx="4176463" cy="13105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0E127-C3EE-47C3-8659-1A1A2DC4DE3F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B46718-D12C-4F25-9CF6-633B4B86DD35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D8BAD23-D419-4D5C-8F11-19527B150581}"/>
              </a:ext>
            </a:extLst>
          </p:cNvPr>
          <p:cNvSpPr txBox="1"/>
          <p:nvPr/>
        </p:nvSpPr>
        <p:spPr>
          <a:xfrm>
            <a:off x="6319081" y="3977141"/>
            <a:ext cx="428138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7F91EC-8D1B-4044-AB8B-4C1AF5B3D2F1}"/>
              </a:ext>
            </a:extLst>
          </p:cNvPr>
          <p:cNvSpPr txBox="1"/>
          <p:nvPr/>
        </p:nvSpPr>
        <p:spPr>
          <a:xfrm>
            <a:off x="8439845" y="5033651"/>
            <a:ext cx="21834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5663E9-133E-4039-86F2-4267320A91A2}"/>
              </a:ext>
            </a:extLst>
          </p:cNvPr>
          <p:cNvSpPr txBox="1"/>
          <p:nvPr/>
        </p:nvSpPr>
        <p:spPr>
          <a:xfrm>
            <a:off x="6481887" y="5356816"/>
            <a:ext cx="184130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$62,000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4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4FF9-D776-4DC2-94E7-8CB1402A4F0B}"/>
              </a:ext>
            </a:extLst>
          </p:cNvPr>
          <p:cNvSpPr txBox="1"/>
          <p:nvPr/>
        </p:nvSpPr>
        <p:spPr>
          <a:xfrm>
            <a:off x="4149970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0748C-14F4-4C57-B4EE-D4E2508D3FA2}"/>
              </a:ext>
            </a:extLst>
          </p:cNvPr>
          <p:cNvSpPr/>
          <p:nvPr/>
        </p:nvSpPr>
        <p:spPr>
          <a:xfrm>
            <a:off x="4344658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71C4FD-1BF8-46D6-9249-0EBA18CE8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62532"/>
              </p:ext>
            </p:extLst>
          </p:nvPr>
        </p:nvGraphicFramePr>
        <p:xfrm>
          <a:off x="5817805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803D64-3684-4615-9493-455AA82F4BF2}"/>
              </a:ext>
            </a:extLst>
          </p:cNvPr>
          <p:cNvSpPr txBox="1"/>
          <p:nvPr/>
        </p:nvSpPr>
        <p:spPr>
          <a:xfrm>
            <a:off x="9860216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6ACF7-4E35-47C3-851F-4075340BB984}"/>
              </a:ext>
            </a:extLst>
          </p:cNvPr>
          <p:cNvSpPr txBox="1"/>
          <p:nvPr/>
        </p:nvSpPr>
        <p:spPr>
          <a:xfrm>
            <a:off x="9077991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B8C41-A2B6-4D2B-9C23-6185FEB6357B}"/>
              </a:ext>
            </a:extLst>
          </p:cNvPr>
          <p:cNvSpPr txBox="1"/>
          <p:nvPr/>
        </p:nvSpPr>
        <p:spPr>
          <a:xfrm>
            <a:off x="8594699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F971B-8E63-4A2B-AF34-D536C777BFB7}"/>
              </a:ext>
            </a:extLst>
          </p:cNvPr>
          <p:cNvSpPr txBox="1"/>
          <p:nvPr/>
        </p:nvSpPr>
        <p:spPr>
          <a:xfrm>
            <a:off x="4512370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B17B5-5DA8-48D5-BFF2-5A302564AA1F}"/>
              </a:ext>
            </a:extLst>
          </p:cNvPr>
          <p:cNvSpPr txBox="1"/>
          <p:nvPr/>
        </p:nvSpPr>
        <p:spPr>
          <a:xfrm>
            <a:off x="4512370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325F-4462-42A3-92B2-2C371B687646}"/>
              </a:ext>
            </a:extLst>
          </p:cNvPr>
          <p:cNvSpPr/>
          <p:nvPr/>
        </p:nvSpPr>
        <p:spPr>
          <a:xfrm>
            <a:off x="4169370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BA564-016D-4CB5-935D-C9948FF9A4BA}"/>
              </a:ext>
            </a:extLst>
          </p:cNvPr>
          <p:cNvSpPr txBox="1"/>
          <p:nvPr/>
        </p:nvSpPr>
        <p:spPr>
          <a:xfrm>
            <a:off x="4512370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73CFA-C37A-4FB4-8438-642085E2B739}"/>
              </a:ext>
            </a:extLst>
          </p:cNvPr>
          <p:cNvSpPr/>
          <p:nvPr/>
        </p:nvSpPr>
        <p:spPr>
          <a:xfrm>
            <a:off x="4344658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1429-553E-4C3E-8614-8F92A193D4B4}"/>
              </a:ext>
            </a:extLst>
          </p:cNvPr>
          <p:cNvSpPr txBox="1"/>
          <p:nvPr/>
        </p:nvSpPr>
        <p:spPr>
          <a:xfrm>
            <a:off x="4512370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8B6AF-9103-48C0-BE0D-EEF9301B8DB2}"/>
              </a:ext>
            </a:extLst>
          </p:cNvPr>
          <p:cNvSpPr txBox="1"/>
          <p:nvPr/>
        </p:nvSpPr>
        <p:spPr>
          <a:xfrm>
            <a:off x="4512370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4972F-64A8-4D48-874B-C42095C705E1}"/>
              </a:ext>
            </a:extLst>
          </p:cNvPr>
          <p:cNvSpPr/>
          <p:nvPr/>
        </p:nvSpPr>
        <p:spPr>
          <a:xfrm>
            <a:off x="4169370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A7368-9A6B-456E-9832-697A89E87A8F}"/>
              </a:ext>
            </a:extLst>
          </p:cNvPr>
          <p:cNvSpPr txBox="1"/>
          <p:nvPr/>
        </p:nvSpPr>
        <p:spPr>
          <a:xfrm>
            <a:off x="4512370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F9439C-3BCA-4CE2-9382-D6FE85F59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3216"/>
              </p:ext>
            </p:extLst>
          </p:nvPr>
        </p:nvGraphicFramePr>
        <p:xfrm>
          <a:off x="5817804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F1128AAD-3D53-43E0-9820-D4CF6F93DB26}"/>
              </a:ext>
            </a:extLst>
          </p:cNvPr>
          <p:cNvSpPr txBox="1"/>
          <p:nvPr/>
        </p:nvSpPr>
        <p:spPr>
          <a:xfrm>
            <a:off x="10306926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729C1C1-CA13-496A-AB43-C7E1B7F6CFBE}"/>
              </a:ext>
            </a:extLst>
          </p:cNvPr>
          <p:cNvSpPr txBox="1"/>
          <p:nvPr/>
        </p:nvSpPr>
        <p:spPr>
          <a:xfrm>
            <a:off x="8160851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111DE-AAB3-4761-A00B-0D30B02243DE}"/>
              </a:ext>
            </a:extLst>
          </p:cNvPr>
          <p:cNvSpPr txBox="1"/>
          <p:nvPr/>
        </p:nvSpPr>
        <p:spPr>
          <a:xfrm>
            <a:off x="7431822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Up Arrow 3">
            <a:extLst>
              <a:ext uri="{FF2B5EF4-FFF2-40B4-BE49-F238E27FC236}">
                <a16:creationId xmlns:a16="http://schemas.microsoft.com/office/drawing/2014/main" id="{486FBB85-8C66-4144-86F6-ADD95582EF70}"/>
              </a:ext>
            </a:extLst>
          </p:cNvPr>
          <p:cNvSpPr/>
          <p:nvPr/>
        </p:nvSpPr>
        <p:spPr>
          <a:xfrm>
            <a:off x="2435918" y="1925818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Up Arrow 4">
            <a:extLst>
              <a:ext uri="{FF2B5EF4-FFF2-40B4-BE49-F238E27FC236}">
                <a16:creationId xmlns:a16="http://schemas.microsoft.com/office/drawing/2014/main" id="{3E6F395A-6D52-445B-9090-D17162FEDA8C}"/>
              </a:ext>
            </a:extLst>
          </p:cNvPr>
          <p:cNvSpPr/>
          <p:nvPr/>
        </p:nvSpPr>
        <p:spPr>
          <a:xfrm rot="10800000">
            <a:off x="2435918" y="437998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787EA5-B6BD-4ACE-A807-C8627F2F61E7}"/>
              </a:ext>
            </a:extLst>
          </p:cNvPr>
          <p:cNvSpPr txBox="1"/>
          <p:nvPr/>
        </p:nvSpPr>
        <p:spPr>
          <a:xfrm>
            <a:off x="1045015" y="2827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9901DA-4990-496F-8E21-B1C9283FFABD}"/>
              </a:ext>
            </a:extLst>
          </p:cNvPr>
          <p:cNvSpPr txBox="1"/>
          <p:nvPr/>
        </p:nvSpPr>
        <p:spPr>
          <a:xfrm>
            <a:off x="1045015" y="454030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E2E27-94AC-4DD9-A0D5-02D6E648CCCB}"/>
              </a:ext>
            </a:extLst>
          </p:cNvPr>
          <p:cNvSpPr txBox="1"/>
          <p:nvPr/>
        </p:nvSpPr>
        <p:spPr>
          <a:xfrm>
            <a:off x="747915" y="190131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42484-79FD-45F9-BD7A-7442C43C157D}"/>
              </a:ext>
            </a:extLst>
          </p:cNvPr>
          <p:cNvSpPr txBox="1"/>
          <p:nvPr/>
        </p:nvSpPr>
        <p:spPr>
          <a:xfrm>
            <a:off x="747915" y="565162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39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C4FF49-DC5D-4855-A20B-25BAC8DC490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1FAA-8C7F-4DA3-9847-627DFDB02DB0}"/>
              </a:ext>
            </a:extLst>
          </p:cNvPr>
          <p:cNvSpPr/>
          <p:nvPr/>
        </p:nvSpPr>
        <p:spPr>
          <a:xfrm>
            <a:off x="3719149" y="1046285"/>
            <a:ext cx="4765431" cy="4765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73A5B-D365-4C16-8CFB-A5C8C841E9AB}"/>
              </a:ext>
            </a:extLst>
          </p:cNvPr>
          <p:cNvSpPr txBox="1"/>
          <p:nvPr/>
        </p:nvSpPr>
        <p:spPr>
          <a:xfrm>
            <a:off x="8874532" y="1257316"/>
            <a:ext cx="271373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8CE58-5FC2-413C-B369-02462FB235C8}"/>
              </a:ext>
            </a:extLst>
          </p:cNvPr>
          <p:cNvSpPr txBox="1"/>
          <p:nvPr/>
        </p:nvSpPr>
        <p:spPr>
          <a:xfrm>
            <a:off x="8874532" y="3160339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565CADB-FCB7-4C7A-B0E1-4838733397F6}"/>
              </a:ext>
            </a:extLst>
          </p:cNvPr>
          <p:cNvGrpSpPr/>
          <p:nvPr/>
        </p:nvGrpSpPr>
        <p:grpSpPr>
          <a:xfrm>
            <a:off x="4026493" y="2161190"/>
            <a:ext cx="1801229" cy="1232690"/>
            <a:chOff x="803640" y="3362835"/>
            <a:chExt cx="2059657" cy="123269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82554D9-484D-452D-B9C2-63E53AB0E5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592845-9C02-4A10-A547-7C124634621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B3B0D4-DF07-4AAC-BBCC-EA77A4E8B451}"/>
              </a:ext>
            </a:extLst>
          </p:cNvPr>
          <p:cNvGrpSpPr/>
          <p:nvPr/>
        </p:nvGrpSpPr>
        <p:grpSpPr>
          <a:xfrm>
            <a:off x="6415408" y="2161193"/>
            <a:ext cx="1761439" cy="1232690"/>
            <a:chOff x="803640" y="3362835"/>
            <a:chExt cx="2059657" cy="123268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DFD8C5-68D3-4077-AFAE-27275883845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24AB8FB-BA84-421E-9B98-A1F2F0ED2D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D52B77C9-5057-4139-BA40-09E1FA849DDE}"/>
              </a:ext>
            </a:extLst>
          </p:cNvPr>
          <p:cNvSpPr/>
          <p:nvPr/>
        </p:nvSpPr>
        <p:spPr>
          <a:xfrm>
            <a:off x="7010291" y="1442851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A2CFCA6-4508-4BDB-8A95-20AD90BBB0BE}"/>
              </a:ext>
            </a:extLst>
          </p:cNvPr>
          <p:cNvSpPr/>
          <p:nvPr/>
        </p:nvSpPr>
        <p:spPr>
          <a:xfrm>
            <a:off x="4641271" y="1442851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19DEA17-3AC6-4A3C-9336-82B1D93D77E8}"/>
              </a:ext>
            </a:extLst>
          </p:cNvPr>
          <p:cNvGrpSpPr/>
          <p:nvPr/>
        </p:nvGrpSpPr>
        <p:grpSpPr>
          <a:xfrm>
            <a:off x="4026493" y="4264803"/>
            <a:ext cx="1801229" cy="1232690"/>
            <a:chOff x="803640" y="3362835"/>
            <a:chExt cx="2059657" cy="12326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E78FB01-49EA-41EC-AA32-9C396CA5C9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76E20A-3F1D-4B4B-BC2A-42F5DD96200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3F5AFF-C681-4436-BBB5-41EE7F013C37}"/>
              </a:ext>
            </a:extLst>
          </p:cNvPr>
          <p:cNvGrpSpPr/>
          <p:nvPr/>
        </p:nvGrpSpPr>
        <p:grpSpPr>
          <a:xfrm>
            <a:off x="6415408" y="4264805"/>
            <a:ext cx="1761439" cy="1232690"/>
            <a:chOff x="803640" y="3362835"/>
            <a:chExt cx="2059657" cy="123268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B365A1D-BCAF-44B4-A6BF-38BB36621E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CBC881-6F15-4E26-9BC7-9E5137B92D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8CAB912-47EA-4C70-B763-B2A8AB7E47F7}"/>
              </a:ext>
            </a:extLst>
          </p:cNvPr>
          <p:cNvSpPr/>
          <p:nvPr/>
        </p:nvSpPr>
        <p:spPr>
          <a:xfrm>
            <a:off x="7010291" y="3546463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D0BDBA-CB66-4D03-96BB-007C43A1E75D}"/>
              </a:ext>
            </a:extLst>
          </p:cNvPr>
          <p:cNvSpPr/>
          <p:nvPr/>
        </p:nvSpPr>
        <p:spPr>
          <a:xfrm>
            <a:off x="4641271" y="3546463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1" name="Oval 21">
            <a:extLst>
              <a:ext uri="{FF2B5EF4-FFF2-40B4-BE49-F238E27FC236}">
                <a16:creationId xmlns:a16="http://schemas.microsoft.com/office/drawing/2014/main" id="{22E1E6DE-90D3-4465-A542-D9A98688EDF4}"/>
              </a:ext>
            </a:extLst>
          </p:cNvPr>
          <p:cNvSpPr/>
          <p:nvPr/>
        </p:nvSpPr>
        <p:spPr>
          <a:xfrm rot="20700000">
            <a:off x="7118400" y="156197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Trapezoid 3">
            <a:extLst>
              <a:ext uri="{FF2B5EF4-FFF2-40B4-BE49-F238E27FC236}">
                <a16:creationId xmlns:a16="http://schemas.microsoft.com/office/drawing/2014/main" id="{22D44F4A-2081-4258-B1D3-FF30BE975C74}"/>
              </a:ext>
            </a:extLst>
          </p:cNvPr>
          <p:cNvSpPr/>
          <p:nvPr/>
        </p:nvSpPr>
        <p:spPr>
          <a:xfrm>
            <a:off x="7137954" y="363531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3" name="Down Arrow 1">
            <a:extLst>
              <a:ext uri="{FF2B5EF4-FFF2-40B4-BE49-F238E27FC236}">
                <a16:creationId xmlns:a16="http://schemas.microsoft.com/office/drawing/2014/main" id="{17FED128-A2D4-4101-A001-9845ACDCA862}"/>
              </a:ext>
            </a:extLst>
          </p:cNvPr>
          <p:cNvSpPr/>
          <p:nvPr/>
        </p:nvSpPr>
        <p:spPr>
          <a:xfrm rot="10800000" flipH="1">
            <a:off x="4778808" y="3682652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22EC06C7-00E7-4477-ADF8-4E2F7DA04881}"/>
              </a:ext>
            </a:extLst>
          </p:cNvPr>
          <p:cNvSpPr/>
          <p:nvPr/>
        </p:nvSpPr>
        <p:spPr>
          <a:xfrm rot="14270044">
            <a:off x="4769028" y="155586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43480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0CB5E38-CD6C-41A6-961D-A85B5F743384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2DED47AE-92F4-45D4-AC48-37799105193F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0628C-4C21-4579-B1C1-6EA52C7E606F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35E8B-D1DC-4E4C-83E7-7A3A44A681C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CCDE10A5-80DC-46F8-8548-DB97E2B7B9B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F312A-2F0F-4F28-B306-016FCAC59C38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6772F-7D46-4448-A631-0A76E6FA820A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432F387B-ABC5-4F97-A8F5-D2291D08807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DD361-7AB1-4B14-A2BA-0B9AC2B2849C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4674C-E87D-40F5-AC38-D14302D304F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3CFFD56B-2146-49BB-A994-3261267AA43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94D0D-734A-43E0-AE7F-65C81601F749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23DAE-8DA7-485F-8517-F26F1FF2ABF2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5D1A5466-7066-4841-BDE4-1F73DB59AF18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DD8F9549-0C43-4187-88CB-D4222A44D807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BE280F18-8FA8-47A8-91D2-A47499B2E66D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1B7FD4EA-3EC3-407C-8454-ED9D5D788642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2A9A8-4E93-4A2F-AEF5-4A5D62246A48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DE6FD2-AFBC-43E4-9472-F81765F1B91F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36A839EB-07DB-4B13-9B26-DAD0E00506B6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63E4D93F-6E15-40B3-A4B7-8F3A211F6BC4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B66ABB26-824F-41FA-8244-39E7AF852DE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AC852211-2856-48C4-8978-62EB82FC0F7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6B87AE-B7C2-429E-8C2C-E8F698C743AE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4625CF2F-1149-4BDA-8874-48FD4C8548E0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8F7C3518-B46B-4E7F-BEF9-7B7F05EAA0E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A65F5044-3454-4CE5-B164-41B21655ED8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689DA087-508F-4CA5-A162-BF90DF7D612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617B2-BB61-45D5-A9F4-8B4A1597A2F1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71F19CEC-7D37-4B57-882E-33476EFDF185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BB8BC3AF-BAC3-481C-9158-02B3EDF17417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C9CEB6D3-A132-4E44-B3BE-6CCF4ABA357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18C3F702-33AC-4C9E-9075-E4F48C4B4CE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BA04CA-147E-49D0-9908-83E06E5C52B0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DE0D0413-7F64-44B7-8F11-F3095B097116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583F1CDB-E1D0-4CEF-B09E-7FACCC0D6FB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7DC1BC3C-935B-4C31-B965-2D4A497B2DC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A416FCB4-DC20-42B4-A7C1-63FAE7BA41B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DF2149-4B23-4ADF-B0BD-3F89A131B9A5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0DBA3435-5649-4138-BA90-F7F4E0868946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AA989C91-D7F7-4098-83E1-A67294BF88F0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6C597A23-5B7D-41D4-AF1F-7E257E9741D4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F0B24DE6-D704-4E2D-BD6E-20FFED9F1092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1B0388-55C2-46E7-BC49-A51F7E095EBA}"/>
              </a:ext>
            </a:extLst>
          </p:cNvPr>
          <p:cNvSpPr txBox="1"/>
          <p:nvPr/>
        </p:nvSpPr>
        <p:spPr>
          <a:xfrm>
            <a:off x="6560511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33933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A92B1-012D-4059-8209-E3D20E9A5AA9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95F29-4D2C-45EC-9FA9-1DEF481785CF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4B6F76-2663-41A2-B8E5-FFC746A6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3457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7EFBEF-9FCD-4AE5-92E8-2080ED5DE2CE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746E9F7-E684-4ACA-94B7-F43EFBC00B36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09F3-25AC-4823-BC8A-5ECD1287187B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2470B-DDA8-4421-8090-8A4F380B261F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07C1F-84E7-401F-AD4B-458AE53D83E6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20AC5-5294-4AD4-A347-5FE56E0DB66A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9A4B9-1AF1-4743-ACF3-06197F54CE17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D1D34FA-9350-4B43-88B1-4425C248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15602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76DCD6-7BD8-4D21-BA0D-AF0ABD7F25D8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9730B-8FBE-4BCE-860C-0135DEE2242C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2F2C9-BC0E-407C-8964-8F8C02D4E5AE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7B290-4793-4E7E-BCD7-9EE925C5ADDF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70A1B-D893-4D3E-A50F-D774E3A8FDAD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5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  <a:latin typeface="+mj-lt"/>
              </a:rPr>
              <a:t>Our Team Style</a:t>
            </a:r>
          </a:p>
        </p:txBody>
      </p:sp>
      <p:grpSp>
        <p:nvGrpSpPr>
          <p:cNvPr id="6" name="그룹 7">
            <a:extLst>
              <a:ext uri="{FF2B5EF4-FFF2-40B4-BE49-F238E27FC236}">
                <a16:creationId xmlns:a16="http://schemas.microsoft.com/office/drawing/2014/main" id="{E17E84BA-6FDF-400E-AD4C-3A89520D7D24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7" name="직사각형 3">
              <a:extLst>
                <a:ext uri="{FF2B5EF4-FFF2-40B4-BE49-F238E27FC236}">
                  <a16:creationId xmlns:a16="http://schemas.microsoft.com/office/drawing/2014/main" id="{17578BA0-2A5A-423E-AAF0-63E1EFD32EFB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직사각형 4">
              <a:extLst>
                <a:ext uri="{FF2B5EF4-FFF2-40B4-BE49-F238E27FC236}">
                  <a16:creationId xmlns:a16="http://schemas.microsoft.com/office/drawing/2014/main" id="{F3E6D4B2-EB56-40D7-A2F4-F3824EE75B3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9C8216D-AD82-4616-A767-E864C6D5D153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85EBF3E3-F8E3-4C18-93CC-A888E24C48B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EA7F9C7-AE06-4C9E-A83E-0D434A87404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66F98285-5DC3-498D-BA51-6F092F3055F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직사각형 36">
              <a:extLst>
                <a:ext uri="{FF2B5EF4-FFF2-40B4-BE49-F238E27FC236}">
                  <a16:creationId xmlns:a16="http://schemas.microsoft.com/office/drawing/2014/main" id="{025CAF74-4195-4734-87D9-402C45156943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4" name="직사각형 37">
              <a:extLst>
                <a:ext uri="{FF2B5EF4-FFF2-40B4-BE49-F238E27FC236}">
                  <a16:creationId xmlns:a16="http://schemas.microsoft.com/office/drawing/2014/main" id="{8B2AEFD7-8244-413C-B2BD-8F6FC5E782CA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5" name="직사각형 38">
              <a:extLst>
                <a:ext uri="{FF2B5EF4-FFF2-40B4-BE49-F238E27FC236}">
                  <a16:creationId xmlns:a16="http://schemas.microsoft.com/office/drawing/2014/main" id="{1C7A49C5-8431-45F0-B6B9-AA06AD5105C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E765C2AE-517C-4D70-8317-3A2673C07D25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17" name="직사각형 47">
              <a:extLst>
                <a:ext uri="{FF2B5EF4-FFF2-40B4-BE49-F238E27FC236}">
                  <a16:creationId xmlns:a16="http://schemas.microsoft.com/office/drawing/2014/main" id="{570358FB-DAE8-49E5-9855-3C16932D9C4E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18" name="직사각형 48">
              <a:extLst>
                <a:ext uri="{FF2B5EF4-FFF2-40B4-BE49-F238E27FC236}">
                  <a16:creationId xmlns:a16="http://schemas.microsoft.com/office/drawing/2014/main" id="{94387981-FCF2-47C0-A2A7-530BB0AB2C19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AF3CA44A-F1A6-4092-8D1B-EFB647FD0518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2EC6AEA2-B792-41BC-99FB-4EA3F7CCE93C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E4B7EDE-2628-4577-8515-B49481101550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9CD5FD5-3232-45E4-81AB-97BC999DFE7C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직사각형 49">
              <a:extLst>
                <a:ext uri="{FF2B5EF4-FFF2-40B4-BE49-F238E27FC236}">
                  <a16:creationId xmlns:a16="http://schemas.microsoft.com/office/drawing/2014/main" id="{B91B5DE0-1E4B-4B5E-8338-ACD6C7EC6DBD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4" name="직사각형 50">
              <a:extLst>
                <a:ext uri="{FF2B5EF4-FFF2-40B4-BE49-F238E27FC236}">
                  <a16:creationId xmlns:a16="http://schemas.microsoft.com/office/drawing/2014/main" id="{B979D281-5ACB-4651-8B79-B639FE76903C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5" name="직사각형 51">
              <a:extLst>
                <a:ext uri="{FF2B5EF4-FFF2-40B4-BE49-F238E27FC236}">
                  <a16:creationId xmlns:a16="http://schemas.microsoft.com/office/drawing/2014/main" id="{14F7C919-0908-436B-BB04-F59327D040F8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B07E90F6-F4FA-4C30-8B13-2848F9EE7120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A97E1968-D4B8-42EF-9B5E-03D5A060E543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28" name="직사각형 56">
              <a:extLst>
                <a:ext uri="{FF2B5EF4-FFF2-40B4-BE49-F238E27FC236}">
                  <a16:creationId xmlns:a16="http://schemas.microsoft.com/office/drawing/2014/main" id="{9CC989F0-583D-45BC-A51E-26C9E04021DB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79BF6B8F-5E13-4AE2-AC16-A525C7548579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30" name="Isosceles Triangle 7">
              <a:extLst>
                <a:ext uri="{FF2B5EF4-FFF2-40B4-BE49-F238E27FC236}">
                  <a16:creationId xmlns:a16="http://schemas.microsoft.com/office/drawing/2014/main" id="{FD61E2EA-1053-4FFF-AD34-224E6518CEC4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9C6A8C5-3790-446A-964A-1A16E3CF8806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94E2727-A23F-4855-809E-0412F21BD779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직사각형 57">
              <a:extLst>
                <a:ext uri="{FF2B5EF4-FFF2-40B4-BE49-F238E27FC236}">
                  <a16:creationId xmlns:a16="http://schemas.microsoft.com/office/drawing/2014/main" id="{A8A44654-784B-4E9D-90E1-36FE7AC68263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4" name="직사각형 58">
              <a:extLst>
                <a:ext uri="{FF2B5EF4-FFF2-40B4-BE49-F238E27FC236}">
                  <a16:creationId xmlns:a16="http://schemas.microsoft.com/office/drawing/2014/main" id="{F19F89B6-0276-473F-9BC6-DCAD6696C9BD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5" name="직사각형 59">
              <a:extLst>
                <a:ext uri="{FF2B5EF4-FFF2-40B4-BE49-F238E27FC236}">
                  <a16:creationId xmlns:a16="http://schemas.microsoft.com/office/drawing/2014/main" id="{4C476CAC-7C51-46D9-8B8D-0C0F3420EF2B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9A030FA-E2AE-402B-A030-584D11C3E2C3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6264E0E-89F1-420E-9586-CE2206F46C53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CAF785F-D09D-433F-A649-7E4DFCE58BC9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648D161-B4BD-4272-83DF-AC4332C1EF40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DC13E04-8C42-402A-96E3-622302DD08E7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D5DE29C-803D-4AD4-B7F1-9AF69305CDB7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9C958A-7169-4AD5-A43C-152CD39258D5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A36C89-1DC6-4A0D-8735-405F372C6D35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C6512E-0E3B-497C-8E89-8BBBD90D3EB2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7D10BC-425B-4207-8D8C-035D6DD0B5D2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99FC05-9104-4021-B48A-9B4DCDAD2516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48967F-3396-4857-90EE-63541B00504D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A36E1F-3C48-428B-A72F-8B1B6620249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164149B-9511-4DE1-99B5-A3C028E5072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9BF65DE-3E9B-48A6-BFA8-34175CFCF14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2631606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48257-7387-4F87-AFB4-1AC559FA7EA8}"/>
              </a:ext>
            </a:extLst>
          </p:cNvPr>
          <p:cNvSpPr/>
          <p:nvPr/>
        </p:nvSpPr>
        <p:spPr>
          <a:xfrm>
            <a:off x="7628714" y="3513718"/>
            <a:ext cx="3930307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5E83E-B048-4088-A5D1-F328DADD82CE}"/>
              </a:ext>
            </a:extLst>
          </p:cNvPr>
          <p:cNvSpPr/>
          <p:nvPr/>
        </p:nvSpPr>
        <p:spPr>
          <a:xfrm>
            <a:off x="4846323" y="496198"/>
            <a:ext cx="2608213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3BBF3-ED18-444D-BAE1-ACA03A3E4A61}"/>
              </a:ext>
            </a:extLst>
          </p:cNvPr>
          <p:cNvSpPr/>
          <p:nvPr/>
        </p:nvSpPr>
        <p:spPr>
          <a:xfrm>
            <a:off x="5153750" y="736276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37FCF-7216-48F3-9A5D-C34D046306E6}"/>
              </a:ext>
            </a:extLst>
          </p:cNvPr>
          <p:cNvGrpSpPr/>
          <p:nvPr/>
        </p:nvGrpSpPr>
        <p:grpSpPr>
          <a:xfrm>
            <a:off x="5076047" y="1349731"/>
            <a:ext cx="2136383" cy="1752083"/>
            <a:chOff x="755576" y="2985717"/>
            <a:chExt cx="3092136" cy="17520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E4AA1-E05B-4FEE-907C-622A16EC7B44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14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FF023E-9593-445D-9AC9-AD4223CD970A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직사각형 16">
            <a:extLst>
              <a:ext uri="{FF2B5EF4-FFF2-40B4-BE49-F238E27FC236}">
                <a16:creationId xmlns:a16="http://schemas.microsoft.com/office/drawing/2014/main" id="{608002C8-C9E9-4591-9AA8-DFC1BA17A779}"/>
              </a:ext>
            </a:extLst>
          </p:cNvPr>
          <p:cNvSpPr/>
          <p:nvPr/>
        </p:nvSpPr>
        <p:spPr>
          <a:xfrm>
            <a:off x="7975137" y="3733433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PORTFOLIO</a:t>
            </a:r>
          </a:p>
        </p:txBody>
      </p:sp>
      <p:sp>
        <p:nvSpPr>
          <p:cNvPr id="14" name="직사각형 17">
            <a:extLst>
              <a:ext uri="{FF2B5EF4-FFF2-40B4-BE49-F238E27FC236}">
                <a16:creationId xmlns:a16="http://schemas.microsoft.com/office/drawing/2014/main" id="{1F44282B-BEAF-4639-B6C2-9BD15AA50B62}"/>
              </a:ext>
            </a:extLst>
          </p:cNvPr>
          <p:cNvSpPr/>
          <p:nvPr/>
        </p:nvSpPr>
        <p:spPr>
          <a:xfrm>
            <a:off x="7975137" y="4195321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14DE5-5E3C-4B59-8C44-88F15EE17C8C}"/>
              </a:ext>
            </a:extLst>
          </p:cNvPr>
          <p:cNvSpPr txBox="1"/>
          <p:nvPr/>
        </p:nvSpPr>
        <p:spPr>
          <a:xfrm>
            <a:off x="7888051" y="4740506"/>
            <a:ext cx="333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C23E4-7EB4-44FE-AAE2-C028A8D082F7}"/>
              </a:ext>
            </a:extLst>
          </p:cNvPr>
          <p:cNvSpPr/>
          <p:nvPr/>
        </p:nvSpPr>
        <p:spPr>
          <a:xfrm>
            <a:off x="560393" y="846659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AEDEBD-22F7-4DF7-9B8E-8879FDCB250D}"/>
              </a:ext>
            </a:extLst>
          </p:cNvPr>
          <p:cNvSpPr/>
          <p:nvPr/>
        </p:nvSpPr>
        <p:spPr>
          <a:xfrm>
            <a:off x="560393" y="1467077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50E8FD-4555-4A20-9381-894062AB8985}"/>
              </a:ext>
            </a:extLst>
          </p:cNvPr>
          <p:cNvSpPr/>
          <p:nvPr/>
        </p:nvSpPr>
        <p:spPr>
          <a:xfrm>
            <a:off x="678094" y="2166926"/>
            <a:ext cx="3566160" cy="63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DD288-CE90-4AA8-96B9-A50D3368F99B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Awesome </a:t>
            </a:r>
            <a:r>
              <a:rPr lang="en-GB" altLang="ko-KR" sz="2000" b="1" dirty="0">
                <a:cs typeface="Arial" pitchFamily="34" charset="0"/>
              </a:rPr>
              <a:t>P</a:t>
            </a:r>
            <a:r>
              <a:rPr lang="en-US" altLang="ko-KR" sz="2000" b="1" dirty="0" err="1">
                <a:cs typeface="Arial" pitchFamily="34" charset="0"/>
              </a:rPr>
              <a:t>resentation</a:t>
            </a:r>
            <a:r>
              <a:rPr lang="en-US" altLang="ko-KR" sz="2000" b="1" dirty="0"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cs typeface="Arial" pitchFamily="34" charset="0"/>
              </a:rPr>
              <a:t>w</a:t>
            </a:r>
            <a:r>
              <a:rPr lang="en-US" altLang="ko-KR" sz="2000" b="1" dirty="0" err="1">
                <a:cs typeface="Arial" pitchFamily="34" charset="0"/>
              </a:rPr>
              <a:t>ith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GB" altLang="ko-KR" sz="2000" b="1" dirty="0">
                <a:cs typeface="Arial" pitchFamily="34" charset="0"/>
              </a:rPr>
              <a:t>A</a:t>
            </a:r>
            <a:r>
              <a:rPr lang="en-US" altLang="ko-KR" sz="2000" b="1" dirty="0">
                <a:cs typeface="Arial" pitchFamily="34" charset="0"/>
              </a:rPr>
              <a:t>llppt.com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B227A9-34C4-48FC-BA06-C039E1C8C151}"/>
              </a:ext>
            </a:extLst>
          </p:cNvPr>
          <p:cNvSpPr txBox="1"/>
          <p:nvPr/>
        </p:nvSpPr>
        <p:spPr>
          <a:xfrm>
            <a:off x="734572" y="3432281"/>
            <a:ext cx="3494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0DA7E-6893-4B1E-9A7B-C0122CAB2BD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A7B46D-6054-48DF-AD94-3CF423F4D4D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028374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Columns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8B159A-1440-4C0A-9481-B11967F782BA}"/>
              </a:ext>
            </a:extLst>
          </p:cNvPr>
          <p:cNvGrpSpPr/>
          <p:nvPr/>
        </p:nvGrpSpPr>
        <p:grpSpPr>
          <a:xfrm>
            <a:off x="2262482" y="2134722"/>
            <a:ext cx="4204579" cy="3550470"/>
            <a:chOff x="2227884" y="1338988"/>
            <a:chExt cx="6160540" cy="35504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3CA046-5D78-4C45-8164-471607B1B3AA}"/>
                </a:ext>
              </a:extLst>
            </p:cNvPr>
            <p:cNvSpPr txBox="1"/>
            <p:nvPr/>
          </p:nvSpPr>
          <p:spPr>
            <a:xfrm>
              <a:off x="2227884" y="1657804"/>
              <a:ext cx="616054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Get a modern PowerPoint  Presentation that is beautifully designed. I hope and I believe that this Template will your Time, Money and Reputation.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077784-9084-4629-B589-31AD5EA74ADE}"/>
                </a:ext>
              </a:extLst>
            </p:cNvPr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5473A7-DD34-4F9E-8540-8580DC7B23C5}"/>
              </a:ext>
            </a:extLst>
          </p:cNvPr>
          <p:cNvGrpSpPr/>
          <p:nvPr/>
        </p:nvGrpSpPr>
        <p:grpSpPr>
          <a:xfrm>
            <a:off x="6758281" y="2134722"/>
            <a:ext cx="4204579" cy="3550470"/>
            <a:chOff x="2227884" y="1338988"/>
            <a:chExt cx="6160540" cy="35504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1F5CF7-B1C7-4825-9A7A-442638C59071}"/>
                </a:ext>
              </a:extLst>
            </p:cNvPr>
            <p:cNvSpPr txBox="1"/>
            <p:nvPr/>
          </p:nvSpPr>
          <p:spPr>
            <a:xfrm>
              <a:off x="2227884" y="1657804"/>
              <a:ext cx="616054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Get a modern PowerPoint  Presentation that is beautifully designed. I hope and I believe that this Template will your Time, Money and Reputation.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9A0DDF-3191-4713-AE89-22C26A5FC584}"/>
                </a:ext>
              </a:extLst>
            </p:cNvPr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70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Columns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3B5031-3399-4CD3-8DF0-7962A417B895}"/>
              </a:ext>
            </a:extLst>
          </p:cNvPr>
          <p:cNvGrpSpPr/>
          <p:nvPr/>
        </p:nvGrpSpPr>
        <p:grpSpPr>
          <a:xfrm>
            <a:off x="6465831" y="1896111"/>
            <a:ext cx="1811213" cy="4157589"/>
            <a:chOff x="5263197" y="1854561"/>
            <a:chExt cx="1811213" cy="41575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F39FF3-00C0-4483-9DC1-DD2E0F4028D1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F1148-6B3C-4D36-88CE-C050EA0F749F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48E8B4-A084-462C-8427-B7D8F1E11E8D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BB7CCC-5E85-4694-AF6C-17DC836CF20E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04DD58-299D-4F0A-817E-DA1D6D901588}"/>
              </a:ext>
            </a:extLst>
          </p:cNvPr>
          <p:cNvGrpSpPr/>
          <p:nvPr/>
        </p:nvGrpSpPr>
        <p:grpSpPr>
          <a:xfrm>
            <a:off x="3802245" y="1896111"/>
            <a:ext cx="1811213" cy="4157589"/>
            <a:chOff x="3354985" y="1854561"/>
            <a:chExt cx="1811213" cy="41575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7A1255-DED0-4F4B-B6A8-7FFF19899F71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BC7C77-DB68-43C1-9CA4-3428418216A7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253BDF-C5DA-4368-BC49-2F487BC3E85C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FFB99-10B8-46F1-838C-8183A2346EC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FE603-446D-4C7B-BF68-095D214498B5}"/>
              </a:ext>
            </a:extLst>
          </p:cNvPr>
          <p:cNvGrpSpPr/>
          <p:nvPr/>
        </p:nvGrpSpPr>
        <p:grpSpPr>
          <a:xfrm>
            <a:off x="9129416" y="1896111"/>
            <a:ext cx="1811213" cy="4157589"/>
            <a:chOff x="7171409" y="1854561"/>
            <a:chExt cx="1811213" cy="41575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CD9681-C33F-4449-B497-FD4F98A87D8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D69E5-B512-4039-A1EA-35A9058F2F08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F9B712-2AD7-47EF-A00C-4E702897634E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5BE686-F856-4263-B2CA-B741799B68FC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921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08ACA-6028-4016-80E6-0C3C15C763C7}"/>
              </a:ext>
            </a:extLst>
          </p:cNvPr>
          <p:cNvSpPr txBox="1"/>
          <p:nvPr/>
        </p:nvSpPr>
        <p:spPr>
          <a:xfrm>
            <a:off x="3849535" y="353662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89DD6-188B-41DA-AEA4-2D9B2DCF9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141C5C1E-F982-4D15-BEA0-6AC1D27DC8C7}"/>
              </a:ext>
            </a:extLst>
          </p:cNvPr>
          <p:cNvSpPr/>
          <p:nvPr/>
        </p:nvSpPr>
        <p:spPr>
          <a:xfrm rot="2869724" flipH="1">
            <a:off x="9220473" y="2120606"/>
            <a:ext cx="3893066" cy="3367736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2F29B6F6-9641-4D5B-A73C-021E286C05CE}"/>
              </a:ext>
            </a:extLst>
          </p:cNvPr>
          <p:cNvSpPr/>
          <p:nvPr/>
        </p:nvSpPr>
        <p:spPr>
          <a:xfrm rot="10800000">
            <a:off x="5979357" y="5548613"/>
            <a:ext cx="1812822" cy="1003094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BF2BB9-2EA2-4C8D-95D6-086E797C81BC}"/>
              </a:ext>
            </a:extLst>
          </p:cNvPr>
          <p:cNvGrpSpPr/>
          <p:nvPr/>
        </p:nvGrpSpPr>
        <p:grpSpPr>
          <a:xfrm>
            <a:off x="4339437" y="1323250"/>
            <a:ext cx="1253783" cy="1709354"/>
            <a:chOff x="823868" y="1667879"/>
            <a:chExt cx="2525437" cy="34430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0D9549-211D-437C-86EB-14A81931BA52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DCA40B3-FE36-436F-B37D-543F5AB67455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aphic 19">
                <a:extLst>
                  <a:ext uri="{FF2B5EF4-FFF2-40B4-BE49-F238E27FC236}">
                    <a16:creationId xmlns:a16="http://schemas.microsoft.com/office/drawing/2014/main" id="{B724CAB1-9237-4772-A278-1C31874B417D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CD139B2-7530-4C37-959A-BCA8AEFC89A4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B603DC0-7F9F-4BF6-B1AA-C3928B888C09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0FB712-B614-4649-AB22-784BB75D39CA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146F57-BE82-49E7-9326-976B529E2F4E}"/>
              </a:ext>
            </a:extLst>
          </p:cNvPr>
          <p:cNvSpPr/>
          <p:nvPr/>
        </p:nvSpPr>
        <p:spPr>
          <a:xfrm flipH="1">
            <a:off x="2356379" y="1323250"/>
            <a:ext cx="1814427" cy="1587540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C3B188-B7E0-4D12-8032-20882A55C001}"/>
              </a:ext>
            </a:extLst>
          </p:cNvPr>
          <p:cNvGrpSpPr/>
          <p:nvPr/>
        </p:nvGrpSpPr>
        <p:grpSpPr>
          <a:xfrm>
            <a:off x="9216871" y="943344"/>
            <a:ext cx="1002633" cy="2541849"/>
            <a:chOff x="953311" y="1053817"/>
            <a:chExt cx="2100413" cy="53249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F510C6-CBA2-4DC0-9201-2784AA489DA3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DE6456F-22B0-4990-8DA4-B10C05CF4457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1698C48F-A148-4CDC-8F23-09BAF5BFADF3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Graphic 69">
              <a:extLst>
                <a:ext uri="{FF2B5EF4-FFF2-40B4-BE49-F238E27FC236}">
                  <a16:creationId xmlns:a16="http://schemas.microsoft.com/office/drawing/2014/main" id="{FE12E9ED-E674-4207-A84E-A6EE345D4906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5714BD48-472E-44D1-AB63-2C50FCAE936B}"/>
              </a:ext>
            </a:extLst>
          </p:cNvPr>
          <p:cNvGrpSpPr/>
          <p:nvPr/>
        </p:nvGrpSpPr>
        <p:grpSpPr>
          <a:xfrm>
            <a:off x="535826" y="1075546"/>
            <a:ext cx="1540869" cy="5320476"/>
            <a:chOff x="6576209" y="627534"/>
            <a:chExt cx="1103056" cy="4077545"/>
          </a:xfrm>
        </p:grpSpPr>
        <p:sp>
          <p:nvSpPr>
            <p:cNvPr id="23" name="Oval 2">
              <a:extLst>
                <a:ext uri="{FF2B5EF4-FFF2-40B4-BE49-F238E27FC236}">
                  <a16:creationId xmlns:a16="http://schemas.microsoft.com/office/drawing/2014/main" id="{B2E4CF4C-DFB5-4D01-87DA-86131385580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" name="Group 56">
              <a:extLst>
                <a:ext uri="{FF2B5EF4-FFF2-40B4-BE49-F238E27FC236}">
                  <a16:creationId xmlns:a16="http://schemas.microsoft.com/office/drawing/2014/main" id="{2BFBE8BB-78BD-4CF5-9CED-AFA65D9D5C88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25" name="Freeform 57">
                <a:extLst>
                  <a:ext uri="{FF2B5EF4-FFF2-40B4-BE49-F238E27FC236}">
                    <a16:creationId xmlns:a16="http://schemas.microsoft.com/office/drawing/2014/main" id="{E0A21C0F-0735-4DCA-A8DC-EC5E5F572DA1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26" name="Freeform 58">
                <a:extLst>
                  <a:ext uri="{FF2B5EF4-FFF2-40B4-BE49-F238E27FC236}">
                    <a16:creationId xmlns:a16="http://schemas.microsoft.com/office/drawing/2014/main" id="{580A055C-AC7D-4BD5-96D6-42B5284C0661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Freeform 59">
                <a:extLst>
                  <a:ext uri="{FF2B5EF4-FFF2-40B4-BE49-F238E27FC236}">
                    <a16:creationId xmlns:a16="http://schemas.microsoft.com/office/drawing/2014/main" id="{0BBC7FBC-AB68-49A1-B872-E6098CEDA3A2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Freeform 60">
                <a:extLst>
                  <a:ext uri="{FF2B5EF4-FFF2-40B4-BE49-F238E27FC236}">
                    <a16:creationId xmlns:a16="http://schemas.microsoft.com/office/drawing/2014/main" id="{38D45F25-EBCB-4705-A5A5-925740F2523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Freeform 61">
                <a:extLst>
                  <a:ext uri="{FF2B5EF4-FFF2-40B4-BE49-F238E27FC236}">
                    <a16:creationId xmlns:a16="http://schemas.microsoft.com/office/drawing/2014/main" id="{CE202668-1B89-4D72-A19A-E6A558CB9A55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Freeform 62">
                <a:extLst>
                  <a:ext uri="{FF2B5EF4-FFF2-40B4-BE49-F238E27FC236}">
                    <a16:creationId xmlns:a16="http://schemas.microsoft.com/office/drawing/2014/main" id="{D3042383-4B45-4764-AD6E-09602D9AE03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63">
                <a:extLst>
                  <a:ext uri="{FF2B5EF4-FFF2-40B4-BE49-F238E27FC236}">
                    <a16:creationId xmlns:a16="http://schemas.microsoft.com/office/drawing/2014/main" id="{653C3A2F-2024-466A-AC28-C337AC96EC6B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64">
                <a:extLst>
                  <a:ext uri="{FF2B5EF4-FFF2-40B4-BE49-F238E27FC236}">
                    <a16:creationId xmlns:a16="http://schemas.microsoft.com/office/drawing/2014/main" id="{38DD0E9A-BEEF-48F5-89E4-204710436D18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Freeform 65">
                <a:extLst>
                  <a:ext uri="{FF2B5EF4-FFF2-40B4-BE49-F238E27FC236}">
                    <a16:creationId xmlns:a16="http://schemas.microsoft.com/office/drawing/2014/main" id="{9A47B2E2-B532-48C2-9FE1-29A68A9D0087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CFBD0FD7-FA0E-4AFE-A415-E67F064EDA5F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67">
                <a:extLst>
                  <a:ext uri="{FF2B5EF4-FFF2-40B4-BE49-F238E27FC236}">
                    <a16:creationId xmlns:a16="http://schemas.microsoft.com/office/drawing/2014/main" id="{65905ED0-A747-47CD-94EA-5255CB927723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C7FD773D-4EBD-49B6-BBB0-25261CEA4888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F3B41FDF-4CC4-4CA5-9FD5-7C73CF65CDD8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4" name="Graphic 1">
            <a:extLst>
              <a:ext uri="{FF2B5EF4-FFF2-40B4-BE49-F238E27FC236}">
                <a16:creationId xmlns:a16="http://schemas.microsoft.com/office/drawing/2014/main" id="{635736DE-0AE4-44CC-B2C7-105B4D80756E}"/>
              </a:ext>
            </a:extLst>
          </p:cNvPr>
          <p:cNvSpPr/>
          <p:nvPr/>
        </p:nvSpPr>
        <p:spPr>
          <a:xfrm>
            <a:off x="2384041" y="3264640"/>
            <a:ext cx="1220164" cy="3191359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3097B53-728B-4228-A55B-27D83045E8CD}"/>
              </a:ext>
            </a:extLst>
          </p:cNvPr>
          <p:cNvSpPr/>
          <p:nvPr/>
        </p:nvSpPr>
        <p:spPr>
          <a:xfrm flipH="1">
            <a:off x="3613096" y="3265823"/>
            <a:ext cx="982037" cy="3271130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97B0116F-CFFC-4929-83D8-06DB1776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1210" y="5391440"/>
            <a:ext cx="2007697" cy="102719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D0904-FA20-4876-9469-AA9CEFC165F1}"/>
              </a:ext>
            </a:extLst>
          </p:cNvPr>
          <p:cNvGrpSpPr/>
          <p:nvPr/>
        </p:nvGrpSpPr>
        <p:grpSpPr>
          <a:xfrm>
            <a:off x="6080899" y="1211091"/>
            <a:ext cx="2581859" cy="1899083"/>
            <a:chOff x="4665386" y="1193165"/>
            <a:chExt cx="3608955" cy="2654563"/>
          </a:xfrm>
        </p:grpSpPr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6609108-F29A-4585-B03E-B882FCA71C63}"/>
                </a:ext>
              </a:extLst>
            </p:cNvPr>
            <p:cNvSpPr/>
            <p:nvPr/>
          </p:nvSpPr>
          <p:spPr>
            <a:xfrm>
              <a:off x="4665386" y="1193165"/>
              <a:ext cx="2244075" cy="2654563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  <a:gd name="connsiteX0" fmla="*/ 0 w 24588540"/>
                <a:gd name="connsiteY0" fmla="*/ 5531179 h 5544058"/>
                <a:gd name="connsiteX1" fmla="*/ 11505861 w 24588540"/>
                <a:gd name="connsiteY1" fmla="*/ 5540112 h 5544058"/>
                <a:gd name="connsiteX2" fmla="*/ 11135815 w 24588540"/>
                <a:gd name="connsiteY2" fmla="*/ 4337913 h 5544058"/>
                <a:gd name="connsiteX3" fmla="*/ 10031219 w 24588540"/>
                <a:gd name="connsiteY3" fmla="*/ 4411066 h 5544058"/>
                <a:gd name="connsiteX4" fmla="*/ 9892231 w 24588540"/>
                <a:gd name="connsiteY4" fmla="*/ 3745382 h 5544058"/>
                <a:gd name="connsiteX5" fmla="*/ 9716666 w 24588540"/>
                <a:gd name="connsiteY5" fmla="*/ 3599078 h 5544058"/>
                <a:gd name="connsiteX6" fmla="*/ 9754292 w 24588540"/>
                <a:gd name="connsiteY6" fmla="*/ 3470193 h 5544058"/>
                <a:gd name="connsiteX7" fmla="*/ 9653618 w 24588540"/>
                <a:gd name="connsiteY7" fmla="*/ 3362205 h 5544058"/>
                <a:gd name="connsiteX8" fmla="*/ 9757080 w 24588540"/>
                <a:gd name="connsiteY8" fmla="*/ 3057428 h 5544058"/>
                <a:gd name="connsiteX9" fmla="*/ 9315706 w 24588540"/>
                <a:gd name="connsiteY9" fmla="*/ 2818778 h 5544058"/>
                <a:gd name="connsiteX10" fmla="*/ 9862970 w 24588540"/>
                <a:gd name="connsiteY10" fmla="*/ 1975104 h 5544058"/>
                <a:gd name="connsiteX11" fmla="*/ 11830759 w 24588540"/>
                <a:gd name="connsiteY11" fmla="*/ 0 h 5544058"/>
                <a:gd name="connsiteX12" fmla="*/ 13909326 w 24588540"/>
                <a:gd name="connsiteY12" fmla="*/ 2543951 h 5544058"/>
                <a:gd name="connsiteX13" fmla="*/ 13227962 w 24588540"/>
                <a:gd name="connsiteY13" fmla="*/ 3928262 h 5544058"/>
                <a:gd name="connsiteX14" fmla="*/ 13708007 w 24588540"/>
                <a:gd name="connsiteY14" fmla="*/ 5544059 h 5544058"/>
                <a:gd name="connsiteX15" fmla="*/ 24588540 w 24588540"/>
                <a:gd name="connsiteY15" fmla="*/ 5541537 h 5544058"/>
                <a:gd name="connsiteX0" fmla="*/ 0 w 13999341"/>
                <a:gd name="connsiteY0" fmla="*/ 5531179 h 5544058"/>
                <a:gd name="connsiteX1" fmla="*/ 11505861 w 13999341"/>
                <a:gd name="connsiteY1" fmla="*/ 5540112 h 5544058"/>
                <a:gd name="connsiteX2" fmla="*/ 11135815 w 13999341"/>
                <a:gd name="connsiteY2" fmla="*/ 4337913 h 5544058"/>
                <a:gd name="connsiteX3" fmla="*/ 10031219 w 13999341"/>
                <a:gd name="connsiteY3" fmla="*/ 4411066 h 5544058"/>
                <a:gd name="connsiteX4" fmla="*/ 9892231 w 13999341"/>
                <a:gd name="connsiteY4" fmla="*/ 3745382 h 5544058"/>
                <a:gd name="connsiteX5" fmla="*/ 9716666 w 13999341"/>
                <a:gd name="connsiteY5" fmla="*/ 3599078 h 5544058"/>
                <a:gd name="connsiteX6" fmla="*/ 9754292 w 13999341"/>
                <a:gd name="connsiteY6" fmla="*/ 3470193 h 5544058"/>
                <a:gd name="connsiteX7" fmla="*/ 9653618 w 13999341"/>
                <a:gd name="connsiteY7" fmla="*/ 3362205 h 5544058"/>
                <a:gd name="connsiteX8" fmla="*/ 9757080 w 13999341"/>
                <a:gd name="connsiteY8" fmla="*/ 3057428 h 5544058"/>
                <a:gd name="connsiteX9" fmla="*/ 9315706 w 13999341"/>
                <a:gd name="connsiteY9" fmla="*/ 2818778 h 5544058"/>
                <a:gd name="connsiteX10" fmla="*/ 9862970 w 13999341"/>
                <a:gd name="connsiteY10" fmla="*/ 1975104 h 5544058"/>
                <a:gd name="connsiteX11" fmla="*/ 11830759 w 13999341"/>
                <a:gd name="connsiteY11" fmla="*/ 0 h 5544058"/>
                <a:gd name="connsiteX12" fmla="*/ 13909326 w 13999341"/>
                <a:gd name="connsiteY12" fmla="*/ 2543951 h 5544058"/>
                <a:gd name="connsiteX13" fmla="*/ 13227962 w 13999341"/>
                <a:gd name="connsiteY13" fmla="*/ 3928262 h 5544058"/>
                <a:gd name="connsiteX14" fmla="*/ 13708007 w 13999341"/>
                <a:gd name="connsiteY14" fmla="*/ 5544059 h 5544058"/>
                <a:gd name="connsiteX0" fmla="*/ 2193273 w 4686753"/>
                <a:gd name="connsiteY0" fmla="*/ 5540112 h 5544058"/>
                <a:gd name="connsiteX1" fmla="*/ 1823227 w 4686753"/>
                <a:gd name="connsiteY1" fmla="*/ 4337913 h 5544058"/>
                <a:gd name="connsiteX2" fmla="*/ 718631 w 4686753"/>
                <a:gd name="connsiteY2" fmla="*/ 4411066 h 5544058"/>
                <a:gd name="connsiteX3" fmla="*/ 579643 w 4686753"/>
                <a:gd name="connsiteY3" fmla="*/ 3745382 h 5544058"/>
                <a:gd name="connsiteX4" fmla="*/ 404078 w 4686753"/>
                <a:gd name="connsiteY4" fmla="*/ 3599078 h 5544058"/>
                <a:gd name="connsiteX5" fmla="*/ 441704 w 4686753"/>
                <a:gd name="connsiteY5" fmla="*/ 3470193 h 5544058"/>
                <a:gd name="connsiteX6" fmla="*/ 341030 w 4686753"/>
                <a:gd name="connsiteY6" fmla="*/ 3362205 h 5544058"/>
                <a:gd name="connsiteX7" fmla="*/ 444492 w 4686753"/>
                <a:gd name="connsiteY7" fmla="*/ 3057428 h 5544058"/>
                <a:gd name="connsiteX8" fmla="*/ 3118 w 4686753"/>
                <a:gd name="connsiteY8" fmla="*/ 2818778 h 5544058"/>
                <a:gd name="connsiteX9" fmla="*/ 550382 w 4686753"/>
                <a:gd name="connsiteY9" fmla="*/ 1975104 h 5544058"/>
                <a:gd name="connsiteX10" fmla="*/ 2518171 w 4686753"/>
                <a:gd name="connsiteY10" fmla="*/ 0 h 5544058"/>
                <a:gd name="connsiteX11" fmla="*/ 4596738 w 4686753"/>
                <a:gd name="connsiteY11" fmla="*/ 2543951 h 5544058"/>
                <a:gd name="connsiteX12" fmla="*/ 3915374 w 4686753"/>
                <a:gd name="connsiteY12" fmla="*/ 3928262 h 5544058"/>
                <a:gd name="connsiteX13" fmla="*/ 4395419 w 4686753"/>
                <a:gd name="connsiteY13" fmla="*/ 5544059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6753" h="5544058">
                  <a:moveTo>
                    <a:pt x="2193273" y="5540112"/>
                  </a:moveTo>
                  <a:cubicBezTo>
                    <a:pt x="2129283" y="5232873"/>
                    <a:pt x="2045121" y="4564685"/>
                    <a:pt x="1823227" y="4337913"/>
                  </a:cubicBezTo>
                  <a:cubicBezTo>
                    <a:pt x="1725691" y="4218431"/>
                    <a:pt x="1020993" y="4625644"/>
                    <a:pt x="718631" y="4411066"/>
                  </a:cubicBezTo>
                  <a:cubicBezTo>
                    <a:pt x="396762" y="4162349"/>
                    <a:pt x="652795" y="3833165"/>
                    <a:pt x="579643" y="3745382"/>
                  </a:cubicBezTo>
                  <a:cubicBezTo>
                    <a:pt x="521121" y="3696614"/>
                    <a:pt x="418021" y="3646108"/>
                    <a:pt x="404078" y="3599078"/>
                  </a:cubicBezTo>
                  <a:cubicBezTo>
                    <a:pt x="384933" y="3557625"/>
                    <a:pt x="411055" y="3507120"/>
                    <a:pt x="441704" y="3470193"/>
                  </a:cubicBezTo>
                  <a:lnTo>
                    <a:pt x="341030" y="3362205"/>
                  </a:lnTo>
                  <a:cubicBezTo>
                    <a:pt x="298564" y="3284755"/>
                    <a:pt x="414531" y="3157511"/>
                    <a:pt x="444492" y="3057428"/>
                  </a:cubicBezTo>
                  <a:cubicBezTo>
                    <a:pt x="297367" y="2977878"/>
                    <a:pt x="59708" y="2939068"/>
                    <a:pt x="3118" y="2818778"/>
                  </a:cubicBezTo>
                  <a:cubicBezTo>
                    <a:pt x="-45325" y="2691462"/>
                    <a:pt x="485656" y="2374024"/>
                    <a:pt x="550382" y="1975104"/>
                  </a:cubicBezTo>
                  <a:cubicBezTo>
                    <a:pt x="500141" y="266534"/>
                    <a:pt x="1916562" y="11046"/>
                    <a:pt x="2518171" y="0"/>
                  </a:cubicBezTo>
                  <a:cubicBezTo>
                    <a:pt x="3500737" y="-24"/>
                    <a:pt x="5080834" y="647274"/>
                    <a:pt x="4596738" y="2543951"/>
                  </a:cubicBezTo>
                  <a:cubicBezTo>
                    <a:pt x="4410358" y="3037075"/>
                    <a:pt x="3846018" y="3622783"/>
                    <a:pt x="3915374" y="3928262"/>
                  </a:cubicBezTo>
                  <a:cubicBezTo>
                    <a:pt x="3986450" y="4327448"/>
                    <a:pt x="4288129" y="5185614"/>
                    <a:pt x="4395419" y="5544059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A7DB343-6ABA-4767-88C9-2D67AAFA6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7540" y="1568997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31ACD7-23ED-4C63-B402-FBD732162364}"/>
                </a:ext>
              </a:extLst>
            </p:cNvPr>
            <p:cNvSpPr/>
            <p:nvPr/>
          </p:nvSpPr>
          <p:spPr>
            <a:xfrm>
              <a:off x="5823064" y="1930103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DFBC4F2-37A8-469D-9928-283A8677F7EE}"/>
                </a:ext>
              </a:extLst>
            </p:cNvPr>
            <p:cNvSpPr/>
            <p:nvPr/>
          </p:nvSpPr>
          <p:spPr>
            <a:xfrm rot="2435724">
              <a:off x="6273288" y="1281783"/>
              <a:ext cx="2001053" cy="1901602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3BEEFEA4-E2FF-4F4E-ACFF-FCEDFA13F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584" y="3332440"/>
            <a:ext cx="1142943" cy="3211127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22F982D-AB56-46CD-957B-74C27464EAF1}"/>
              </a:ext>
            </a:extLst>
          </p:cNvPr>
          <p:cNvGrpSpPr/>
          <p:nvPr/>
        </p:nvGrpSpPr>
        <p:grpSpPr>
          <a:xfrm>
            <a:off x="6028365" y="3653090"/>
            <a:ext cx="4242951" cy="1173084"/>
            <a:chOff x="1101144" y="1657895"/>
            <a:chExt cx="9722115" cy="2687954"/>
          </a:xfrm>
        </p:grpSpPr>
        <p:grpSp>
          <p:nvGrpSpPr>
            <p:cNvPr id="54" name="Graphic 20">
              <a:extLst>
                <a:ext uri="{FF2B5EF4-FFF2-40B4-BE49-F238E27FC236}">
                  <a16:creationId xmlns:a16="http://schemas.microsoft.com/office/drawing/2014/main" id="{B807B1C9-B1D2-4BFD-B7E4-7BC4279FC435}"/>
                </a:ext>
              </a:extLst>
            </p:cNvPr>
            <p:cNvGrpSpPr/>
            <p:nvPr/>
          </p:nvGrpSpPr>
          <p:grpSpPr>
            <a:xfrm>
              <a:off x="6340335" y="1735999"/>
              <a:ext cx="2162175" cy="2609850"/>
              <a:chOff x="5014912" y="2124075"/>
              <a:chExt cx="2162175" cy="2609850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2B1677-CFE8-4FB9-9A5E-1B8E2D138DA4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19E27AD-6DE5-4412-8ED5-CA736A8F0655}"/>
                  </a:ext>
                </a:extLst>
              </p:cNvPr>
              <p:cNvSpPr/>
              <p:nvPr/>
            </p:nvSpPr>
            <p:spPr>
              <a:xfrm>
                <a:off x="5762730" y="2119107"/>
                <a:ext cx="361950" cy="1019175"/>
              </a:xfrm>
              <a:custGeom>
                <a:avLst/>
                <a:gdLst>
                  <a:gd name="connsiteX0" fmla="*/ 350414 w 361950"/>
                  <a:gd name="connsiteY0" fmla="*/ 1013666 h 1019175"/>
                  <a:gd name="connsiteX1" fmla="*/ 342794 w 361950"/>
                  <a:gd name="connsiteY1" fmla="*/ 278336 h 1019175"/>
                  <a:gd name="connsiteX2" fmla="*/ 328507 w 361950"/>
                  <a:gd name="connsiteY2" fmla="*/ 146890 h 1019175"/>
                  <a:gd name="connsiteX3" fmla="*/ 186584 w 361950"/>
                  <a:gd name="connsiteY3" fmla="*/ 14493 h 1019175"/>
                  <a:gd name="connsiteX4" fmla="*/ 27517 w 361950"/>
                  <a:gd name="connsiteY4" fmla="*/ 144033 h 1019175"/>
                  <a:gd name="connsiteX5" fmla="*/ 16087 w 361950"/>
                  <a:gd name="connsiteY5" fmla="*/ 997473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1019175">
                    <a:moveTo>
                      <a:pt x="350414" y="1013666"/>
                    </a:moveTo>
                    <a:cubicBezTo>
                      <a:pt x="351367" y="1009856"/>
                      <a:pt x="341842" y="297386"/>
                      <a:pt x="342794" y="278336"/>
                    </a:cubicBezTo>
                    <a:cubicBezTo>
                      <a:pt x="342794" y="253570"/>
                      <a:pt x="331364" y="159273"/>
                      <a:pt x="328507" y="146890"/>
                    </a:cubicBezTo>
                    <a:cubicBezTo>
                      <a:pt x="319934" y="97360"/>
                      <a:pt x="267547" y="19255"/>
                      <a:pt x="186584" y="14493"/>
                    </a:cubicBezTo>
                    <a:cubicBezTo>
                      <a:pt x="100859" y="9730"/>
                      <a:pt x="31327" y="88788"/>
                      <a:pt x="27517" y="144033"/>
                    </a:cubicBezTo>
                    <a:cubicBezTo>
                      <a:pt x="27517" y="144985"/>
                      <a:pt x="8467" y="442166"/>
                      <a:pt x="16087" y="997473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FAE3E7F-7898-40EB-9F30-2740D27BF2C2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7B4D6DE-2707-4062-B2B9-7D55EE7C0AF7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6C31955-1430-41A5-AE4C-B13FABA659F3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E57D192-3D63-4C50-8637-FAFE86D5F4EC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F680AC1-35FF-4B5A-BD76-F50D5A3AD08A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F16C7A9-E600-456E-AF61-0D885768BD8A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A1F076D-5B7B-475E-B5EB-E631D6D14D22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B727D0-6FB9-42B0-AFDC-EB97181A618B}"/>
                  </a:ext>
                </a:extLst>
              </p:cNvPr>
              <p:cNvSpPr/>
              <p:nvPr/>
            </p:nvSpPr>
            <p:spPr>
              <a:xfrm>
                <a:off x="5010862" y="2967038"/>
                <a:ext cx="1762125" cy="1762125"/>
              </a:xfrm>
              <a:custGeom>
                <a:avLst/>
                <a:gdLst>
                  <a:gd name="connsiteX0" fmla="*/ 1148955 w 1762125"/>
                  <a:gd name="connsiteY0" fmla="*/ 1041083 h 1762125"/>
                  <a:gd name="connsiteX1" fmla="*/ 1145145 w 1762125"/>
                  <a:gd name="connsiteY1" fmla="*/ 821055 h 1762125"/>
                  <a:gd name="connsiteX2" fmla="*/ 825105 w 1762125"/>
                  <a:gd name="connsiteY2" fmla="*/ 582930 h 1762125"/>
                  <a:gd name="connsiteX3" fmla="*/ 698423 w 1762125"/>
                  <a:gd name="connsiteY3" fmla="*/ 597218 h 1762125"/>
                  <a:gd name="connsiteX4" fmla="*/ 667942 w 1762125"/>
                  <a:gd name="connsiteY4" fmla="*/ 591503 h 1762125"/>
                  <a:gd name="connsiteX5" fmla="*/ 476490 w 1762125"/>
                  <a:gd name="connsiteY5" fmla="*/ 417195 h 1762125"/>
                  <a:gd name="connsiteX6" fmla="*/ 406005 w 1762125"/>
                  <a:gd name="connsiteY6" fmla="*/ 356235 h 1762125"/>
                  <a:gd name="connsiteX7" fmla="*/ 61200 w 1762125"/>
                  <a:gd name="connsiteY7" fmla="*/ 377190 h 1762125"/>
                  <a:gd name="connsiteX8" fmla="*/ 93585 w 1762125"/>
                  <a:gd name="connsiteY8" fmla="*/ 561975 h 1762125"/>
                  <a:gd name="connsiteX9" fmla="*/ 557453 w 1762125"/>
                  <a:gd name="connsiteY9" fmla="*/ 1050608 h 1762125"/>
                  <a:gd name="connsiteX10" fmla="*/ 643178 w 1762125"/>
                  <a:gd name="connsiteY10" fmla="*/ 1133475 h 1762125"/>
                  <a:gd name="connsiteX11" fmla="*/ 664133 w 1762125"/>
                  <a:gd name="connsiteY11" fmla="*/ 1181100 h 1762125"/>
                  <a:gd name="connsiteX12" fmla="*/ 672705 w 1762125"/>
                  <a:gd name="connsiteY12" fmla="*/ 1703070 h 1762125"/>
                  <a:gd name="connsiteX13" fmla="*/ 726998 w 1762125"/>
                  <a:gd name="connsiteY13" fmla="*/ 1753553 h 1762125"/>
                  <a:gd name="connsiteX14" fmla="*/ 1479472 w 1762125"/>
                  <a:gd name="connsiteY14" fmla="*/ 1755457 h 1762125"/>
                  <a:gd name="connsiteX15" fmla="*/ 1526145 w 1762125"/>
                  <a:gd name="connsiteY15" fmla="*/ 1708785 h 1762125"/>
                  <a:gd name="connsiteX16" fmla="*/ 1517572 w 1762125"/>
                  <a:gd name="connsiteY16" fmla="*/ 1161098 h 1762125"/>
                  <a:gd name="connsiteX17" fmla="*/ 1548053 w 1762125"/>
                  <a:gd name="connsiteY17" fmla="*/ 1106805 h 1762125"/>
                  <a:gd name="connsiteX18" fmla="*/ 1724265 w 1762125"/>
                  <a:gd name="connsiteY18" fmla="*/ 876300 h 1762125"/>
                  <a:gd name="connsiteX19" fmla="*/ 1739505 w 1762125"/>
                  <a:gd name="connsiteY19" fmla="*/ 793433 h 1762125"/>
                  <a:gd name="connsiteX20" fmla="*/ 1752840 w 1762125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2125" h="1762125">
                    <a:moveTo>
                      <a:pt x="1148955" y="1041083"/>
                    </a:moveTo>
                    <a:cubicBezTo>
                      <a:pt x="1170863" y="963930"/>
                      <a:pt x="1177530" y="899160"/>
                      <a:pt x="1145145" y="821055"/>
                    </a:cubicBezTo>
                    <a:cubicBezTo>
                      <a:pt x="1086090" y="680085"/>
                      <a:pt x="975600" y="605790"/>
                      <a:pt x="825105" y="582930"/>
                    </a:cubicBezTo>
                    <a:cubicBezTo>
                      <a:pt x="784148" y="584835"/>
                      <a:pt x="736523" y="585788"/>
                      <a:pt x="698423" y="597218"/>
                    </a:cubicBezTo>
                    <a:cubicBezTo>
                      <a:pt x="685088" y="601028"/>
                      <a:pt x="674610" y="597218"/>
                      <a:pt x="667942" y="591503"/>
                    </a:cubicBezTo>
                    <a:cubicBezTo>
                      <a:pt x="615555" y="546735"/>
                      <a:pt x="511732" y="449580"/>
                      <a:pt x="476490" y="417195"/>
                    </a:cubicBezTo>
                    <a:cubicBezTo>
                      <a:pt x="440295" y="384810"/>
                      <a:pt x="419340" y="362903"/>
                      <a:pt x="406005" y="356235"/>
                    </a:cubicBezTo>
                    <a:cubicBezTo>
                      <a:pt x="293610" y="297180"/>
                      <a:pt x="145972" y="276225"/>
                      <a:pt x="61200" y="377190"/>
                    </a:cubicBezTo>
                    <a:cubicBezTo>
                      <a:pt x="20242" y="426720"/>
                      <a:pt x="-33098" y="435292"/>
                      <a:pt x="93585" y="561975"/>
                    </a:cubicBezTo>
                    <a:cubicBezTo>
                      <a:pt x="117397" y="585788"/>
                      <a:pt x="487920" y="938213"/>
                      <a:pt x="557453" y="1050608"/>
                    </a:cubicBezTo>
                    <a:cubicBezTo>
                      <a:pt x="568883" y="1069658"/>
                      <a:pt x="623175" y="1121093"/>
                      <a:pt x="643178" y="1133475"/>
                    </a:cubicBezTo>
                    <a:cubicBezTo>
                      <a:pt x="653655" y="1140143"/>
                      <a:pt x="664133" y="1161098"/>
                      <a:pt x="664133" y="1181100"/>
                    </a:cubicBezTo>
                    <a:cubicBezTo>
                      <a:pt x="659370" y="1352550"/>
                      <a:pt x="665085" y="1530668"/>
                      <a:pt x="672705" y="1703070"/>
                    </a:cubicBezTo>
                    <a:cubicBezTo>
                      <a:pt x="674610" y="1744028"/>
                      <a:pt x="683183" y="1753553"/>
                      <a:pt x="726998" y="1753553"/>
                    </a:cubicBezTo>
                    <a:cubicBezTo>
                      <a:pt x="974648" y="1751648"/>
                      <a:pt x="1231822" y="1757363"/>
                      <a:pt x="1479472" y="1755457"/>
                    </a:cubicBezTo>
                    <a:cubicBezTo>
                      <a:pt x="1521383" y="1755457"/>
                      <a:pt x="1526145" y="1749743"/>
                      <a:pt x="1526145" y="1708785"/>
                    </a:cubicBezTo>
                    <a:cubicBezTo>
                      <a:pt x="1524240" y="1528763"/>
                      <a:pt x="1515668" y="1342073"/>
                      <a:pt x="1517572" y="1161098"/>
                    </a:cubicBezTo>
                    <a:cubicBezTo>
                      <a:pt x="1517572" y="1135380"/>
                      <a:pt x="1526145" y="1121093"/>
                      <a:pt x="1548053" y="1106805"/>
                    </a:cubicBezTo>
                    <a:cubicBezTo>
                      <a:pt x="1635683" y="1047750"/>
                      <a:pt x="1691880" y="977265"/>
                      <a:pt x="1724265" y="876300"/>
                    </a:cubicBezTo>
                    <a:cubicBezTo>
                      <a:pt x="1732838" y="848678"/>
                      <a:pt x="1738553" y="822008"/>
                      <a:pt x="1739505" y="793433"/>
                    </a:cubicBezTo>
                    <a:cubicBezTo>
                      <a:pt x="1748078" y="541972"/>
                      <a:pt x="1753793" y="287655"/>
                      <a:pt x="1752840" y="14288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5570590-C7D0-4432-BCF9-3D00990274B3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8C6BF66-1116-4758-9E09-D0D7A93DCF49}"/>
                  </a:ext>
                </a:extLst>
              </p:cNvPr>
              <p:cNvSpPr/>
              <p:nvPr/>
            </p:nvSpPr>
            <p:spPr>
              <a:xfrm>
                <a:off x="5257635" y="2328102"/>
                <a:ext cx="533400" cy="1019175"/>
              </a:xfrm>
              <a:custGeom>
                <a:avLst/>
                <a:gdLst>
                  <a:gd name="connsiteX0" fmla="*/ 519277 w 533400"/>
                  <a:gd name="connsiteY0" fmla="*/ 797050 h 1019175"/>
                  <a:gd name="connsiteX1" fmla="*/ 326872 w 533400"/>
                  <a:gd name="connsiteY1" fmla="*/ 111250 h 1019175"/>
                  <a:gd name="connsiteX2" fmla="*/ 249719 w 533400"/>
                  <a:gd name="connsiteY2" fmla="*/ 40765 h 1019175"/>
                  <a:gd name="connsiteX3" fmla="*/ 83984 w 533400"/>
                  <a:gd name="connsiteY3" fmla="*/ 37908 h 1019175"/>
                  <a:gd name="connsiteX4" fmla="*/ 18262 w 533400"/>
                  <a:gd name="connsiteY4" fmla="*/ 199833 h 1019175"/>
                  <a:gd name="connsiteX5" fmla="*/ 200189 w 533400"/>
                  <a:gd name="connsiteY5" fmla="*/ 1010410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1019175">
                    <a:moveTo>
                      <a:pt x="519277" y="797050"/>
                    </a:moveTo>
                    <a:lnTo>
                      <a:pt x="326872" y="111250"/>
                    </a:lnTo>
                    <a:cubicBezTo>
                      <a:pt x="313537" y="86485"/>
                      <a:pt x="264007" y="50290"/>
                      <a:pt x="249719" y="40765"/>
                    </a:cubicBezTo>
                    <a:cubicBezTo>
                      <a:pt x="199237" y="7428"/>
                      <a:pt x="130657" y="4570"/>
                      <a:pt x="83984" y="37908"/>
                    </a:cubicBezTo>
                    <a:cubicBezTo>
                      <a:pt x="28739" y="76960"/>
                      <a:pt x="3974" y="136015"/>
                      <a:pt x="18262" y="199833"/>
                    </a:cubicBezTo>
                    <a:cubicBezTo>
                      <a:pt x="81127" y="495108"/>
                      <a:pt x="194474" y="990408"/>
                      <a:pt x="200189" y="1010410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A35E2-2894-462A-B68A-599ECC426BB2}"/>
                  </a:ext>
                </a:extLst>
              </p:cNvPr>
              <p:cNvSpPr/>
              <p:nvPr/>
            </p:nvSpPr>
            <p:spPr>
              <a:xfrm>
                <a:off x="6097904" y="2704148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8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close/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80E927-1EF1-46BE-A2C7-4D0CB3B1C7FC}"/>
                  </a:ext>
                </a:extLst>
              </p:cNvPr>
              <p:cNvSpPr/>
              <p:nvPr/>
            </p:nvSpPr>
            <p:spPr>
              <a:xfrm>
                <a:off x="6428422" y="2751773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close/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712C9D-F29A-46BB-92C2-403EAA9894B7}"/>
                </a:ext>
              </a:extLst>
            </p:cNvPr>
            <p:cNvGrpSpPr/>
            <p:nvPr/>
          </p:nvGrpSpPr>
          <p:grpSpPr>
            <a:xfrm>
              <a:off x="4005217" y="1736746"/>
              <a:ext cx="1514639" cy="2609103"/>
              <a:chOff x="6971773" y="3515634"/>
              <a:chExt cx="1514639" cy="2609103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EECDF37-B9E0-4F5D-9678-367D7F1D9775}"/>
                  </a:ext>
                </a:extLst>
              </p:cNvPr>
              <p:cNvSpPr/>
              <p:nvPr/>
            </p:nvSpPr>
            <p:spPr>
              <a:xfrm>
                <a:off x="7476868" y="3515634"/>
                <a:ext cx="200025" cy="1009650"/>
              </a:xfrm>
              <a:custGeom>
                <a:avLst/>
                <a:gdLst>
                  <a:gd name="connsiteX0" fmla="*/ 186584 w 200025"/>
                  <a:gd name="connsiteY0" fmla="*/ 14493 h 1009650"/>
                  <a:gd name="connsiteX1" fmla="*/ 27517 w 200025"/>
                  <a:gd name="connsiteY1" fmla="*/ 144033 h 1009650"/>
                  <a:gd name="connsiteX2" fmla="*/ 16087 w 200025"/>
                  <a:gd name="connsiteY2" fmla="*/ 997473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1009650">
                    <a:moveTo>
                      <a:pt x="186584" y="14493"/>
                    </a:moveTo>
                    <a:cubicBezTo>
                      <a:pt x="100859" y="9730"/>
                      <a:pt x="31327" y="88788"/>
                      <a:pt x="27517" y="144033"/>
                    </a:cubicBezTo>
                    <a:cubicBezTo>
                      <a:pt x="27517" y="144985"/>
                      <a:pt x="8467" y="442166"/>
                      <a:pt x="16087" y="997473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42B245F-F934-4761-A180-C60B5804D420}"/>
                  </a:ext>
                </a:extLst>
              </p:cNvPr>
              <p:cNvSpPr/>
              <p:nvPr/>
            </p:nvSpPr>
            <p:spPr>
              <a:xfrm>
                <a:off x="7649164" y="3515840"/>
                <a:ext cx="190500" cy="1019175"/>
              </a:xfrm>
              <a:custGeom>
                <a:avLst/>
                <a:gdLst>
                  <a:gd name="connsiteX0" fmla="*/ 178118 w 190500"/>
                  <a:gd name="connsiteY0" fmla="*/ 1013460 h 1019175"/>
                  <a:gd name="connsiteX1" fmla="*/ 170498 w 190500"/>
                  <a:gd name="connsiteY1" fmla="*/ 278130 h 1019175"/>
                  <a:gd name="connsiteX2" fmla="*/ 156210 w 190500"/>
                  <a:gd name="connsiteY2" fmla="*/ 146685 h 1019175"/>
                  <a:gd name="connsiteX3" fmla="*/ 14288 w 190500"/>
                  <a:gd name="connsiteY3" fmla="*/ 14288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1019175">
                    <a:moveTo>
                      <a:pt x="178118" y="1013460"/>
                    </a:moveTo>
                    <a:cubicBezTo>
                      <a:pt x="179070" y="1009650"/>
                      <a:pt x="169545" y="297180"/>
                      <a:pt x="170498" y="278130"/>
                    </a:cubicBezTo>
                    <a:cubicBezTo>
                      <a:pt x="170498" y="253365"/>
                      <a:pt x="159068" y="159068"/>
                      <a:pt x="156210" y="146685"/>
                    </a:cubicBezTo>
                    <a:cubicBezTo>
                      <a:pt x="147638" y="97155"/>
                      <a:pt x="95250" y="19050"/>
                      <a:pt x="14288" y="14288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49F307-95F9-4987-9492-E07D68747FE6}"/>
                  </a:ext>
                </a:extLst>
              </p:cNvPr>
              <p:cNvSpPr/>
              <p:nvPr/>
            </p:nvSpPr>
            <p:spPr>
              <a:xfrm>
                <a:off x="6971773" y="3725582"/>
                <a:ext cx="533400" cy="847725"/>
              </a:xfrm>
              <a:custGeom>
                <a:avLst/>
                <a:gdLst>
                  <a:gd name="connsiteX0" fmla="*/ 519277 w 533400"/>
                  <a:gd name="connsiteY0" fmla="*/ 797050 h 847725"/>
                  <a:gd name="connsiteX1" fmla="*/ 326872 w 533400"/>
                  <a:gd name="connsiteY1" fmla="*/ 111250 h 847725"/>
                  <a:gd name="connsiteX2" fmla="*/ 249719 w 533400"/>
                  <a:gd name="connsiteY2" fmla="*/ 40765 h 847725"/>
                  <a:gd name="connsiteX3" fmla="*/ 83984 w 533400"/>
                  <a:gd name="connsiteY3" fmla="*/ 37908 h 847725"/>
                  <a:gd name="connsiteX4" fmla="*/ 18262 w 533400"/>
                  <a:gd name="connsiteY4" fmla="*/ 199833 h 847725"/>
                  <a:gd name="connsiteX5" fmla="*/ 160184 w 533400"/>
                  <a:gd name="connsiteY5" fmla="*/ 839913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847725">
                    <a:moveTo>
                      <a:pt x="519277" y="797050"/>
                    </a:moveTo>
                    <a:lnTo>
                      <a:pt x="326872" y="111250"/>
                    </a:lnTo>
                    <a:cubicBezTo>
                      <a:pt x="313537" y="86485"/>
                      <a:pt x="264007" y="50290"/>
                      <a:pt x="249719" y="40765"/>
                    </a:cubicBezTo>
                    <a:cubicBezTo>
                      <a:pt x="199237" y="7428"/>
                      <a:pt x="130657" y="4570"/>
                      <a:pt x="83984" y="37908"/>
                    </a:cubicBezTo>
                    <a:cubicBezTo>
                      <a:pt x="28739" y="76960"/>
                      <a:pt x="3974" y="136015"/>
                      <a:pt x="18262" y="199833"/>
                    </a:cubicBezTo>
                    <a:cubicBezTo>
                      <a:pt x="81127" y="495108"/>
                      <a:pt x="154469" y="819910"/>
                      <a:pt x="160184" y="839913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B838452-186B-487A-8581-685CCE0007EB}"/>
                  </a:ext>
                </a:extLst>
              </p:cNvPr>
              <p:cNvSpPr/>
              <p:nvPr/>
            </p:nvSpPr>
            <p:spPr>
              <a:xfrm>
                <a:off x="7810137" y="4106390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29D3BD9-72DD-43C9-88CB-A81135D1155E}"/>
                  </a:ext>
                </a:extLst>
              </p:cNvPr>
              <p:cNvSpPr/>
              <p:nvPr/>
            </p:nvSpPr>
            <p:spPr>
              <a:xfrm>
                <a:off x="8143512" y="4154015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CA3BE5E-345B-40ED-9EF8-AD76AF82610B}"/>
                  </a:ext>
                </a:extLst>
              </p:cNvPr>
              <p:cNvSpPr/>
              <p:nvPr/>
            </p:nvSpPr>
            <p:spPr>
              <a:xfrm>
                <a:off x="7186250" y="4922682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F4FD1BA-C121-40B6-836F-56852BEAFD34}"/>
                  </a:ext>
                </a:extLst>
              </p:cNvPr>
              <p:cNvSpPr/>
              <p:nvPr/>
            </p:nvSpPr>
            <p:spPr>
              <a:xfrm>
                <a:off x="6980670" y="4362612"/>
                <a:ext cx="1504950" cy="1762125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2 h 1762125"/>
                  <a:gd name="connsiteX6" fmla="*/ 42702 w 1504950"/>
                  <a:gd name="connsiteY6" fmla="*/ 402907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3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2 h 1762125"/>
                  <a:gd name="connsiteX20" fmla="*/ 1495264 w 1504950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4950" h="1762125">
                    <a:moveTo>
                      <a:pt x="623727" y="594360"/>
                    </a:moveTo>
                    <a:cubicBezTo>
                      <a:pt x="636109" y="581978"/>
                      <a:pt x="651349" y="575310"/>
                      <a:pt x="668494" y="571500"/>
                    </a:cubicBezTo>
                    <a:cubicBezTo>
                      <a:pt x="700879" y="564832"/>
                      <a:pt x="731359" y="553403"/>
                      <a:pt x="758029" y="535305"/>
                    </a:cubicBezTo>
                    <a:cubicBezTo>
                      <a:pt x="834229" y="483870"/>
                      <a:pt x="859947" y="361950"/>
                      <a:pt x="862804" y="268605"/>
                    </a:cubicBezTo>
                    <a:cubicBezTo>
                      <a:pt x="863757" y="252413"/>
                      <a:pt x="321784" y="190500"/>
                      <a:pt x="237012" y="186690"/>
                    </a:cubicBezTo>
                    <a:cubicBezTo>
                      <a:pt x="166527" y="182880"/>
                      <a:pt x="98899" y="217170"/>
                      <a:pt x="77944" y="282892"/>
                    </a:cubicBezTo>
                    <a:cubicBezTo>
                      <a:pt x="65562" y="322898"/>
                      <a:pt x="55084" y="362903"/>
                      <a:pt x="42702" y="402907"/>
                    </a:cubicBezTo>
                    <a:cubicBezTo>
                      <a:pt x="34129" y="432435"/>
                      <a:pt x="22699" y="511493"/>
                      <a:pt x="15079" y="560070"/>
                    </a:cubicBezTo>
                    <a:cubicBezTo>
                      <a:pt x="12222" y="583882"/>
                      <a:pt x="16984" y="607695"/>
                      <a:pt x="31272" y="627698"/>
                    </a:cubicBezTo>
                    <a:cubicBezTo>
                      <a:pt x="89374" y="712470"/>
                      <a:pt x="240822" y="954405"/>
                      <a:pt x="299877" y="1050608"/>
                    </a:cubicBezTo>
                    <a:cubicBezTo>
                      <a:pt x="311307" y="1069658"/>
                      <a:pt x="365599" y="1121093"/>
                      <a:pt x="385602" y="1133475"/>
                    </a:cubicBezTo>
                    <a:cubicBezTo>
                      <a:pt x="396079" y="1140143"/>
                      <a:pt x="406557" y="1161098"/>
                      <a:pt x="406557" y="1181100"/>
                    </a:cubicBezTo>
                    <a:cubicBezTo>
                      <a:pt x="401794" y="1352550"/>
                      <a:pt x="407509" y="1530668"/>
                      <a:pt x="415129" y="1703070"/>
                    </a:cubicBezTo>
                    <a:cubicBezTo>
                      <a:pt x="417034" y="1744028"/>
                      <a:pt x="425607" y="1753553"/>
                      <a:pt x="469422" y="1753553"/>
                    </a:cubicBezTo>
                    <a:cubicBezTo>
                      <a:pt x="717072" y="1751647"/>
                      <a:pt x="974247" y="1757362"/>
                      <a:pt x="1221897" y="1755458"/>
                    </a:cubicBezTo>
                    <a:cubicBezTo>
                      <a:pt x="1263807" y="1755458"/>
                      <a:pt x="1268569" y="1749743"/>
                      <a:pt x="1268569" y="1708785"/>
                    </a:cubicBezTo>
                    <a:cubicBezTo>
                      <a:pt x="1266664" y="1528762"/>
                      <a:pt x="1258092" y="1342073"/>
                      <a:pt x="1259997" y="1161098"/>
                    </a:cubicBezTo>
                    <a:cubicBezTo>
                      <a:pt x="1259997" y="1135380"/>
                      <a:pt x="1268569" y="1121093"/>
                      <a:pt x="1290477" y="1106805"/>
                    </a:cubicBezTo>
                    <a:cubicBezTo>
                      <a:pt x="1378107" y="1047750"/>
                      <a:pt x="1434304" y="977265"/>
                      <a:pt x="1466689" y="876300"/>
                    </a:cubicBezTo>
                    <a:cubicBezTo>
                      <a:pt x="1475262" y="848678"/>
                      <a:pt x="1480977" y="822007"/>
                      <a:pt x="1481929" y="793432"/>
                    </a:cubicBezTo>
                    <a:cubicBezTo>
                      <a:pt x="1490502" y="541973"/>
                      <a:pt x="1496217" y="287655"/>
                      <a:pt x="1495264" y="14288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7" name="Graphic 1">
              <a:extLst>
                <a:ext uri="{FF2B5EF4-FFF2-40B4-BE49-F238E27FC236}">
                  <a16:creationId xmlns:a16="http://schemas.microsoft.com/office/drawing/2014/main" id="{1B47F6CD-0D73-4931-8A2F-AD70CB284C63}"/>
                </a:ext>
              </a:extLst>
            </p:cNvPr>
            <p:cNvGrpSpPr/>
            <p:nvPr/>
          </p:nvGrpSpPr>
          <p:grpSpPr>
            <a:xfrm>
              <a:off x="1101144" y="1657895"/>
              <a:ext cx="1776412" cy="2687954"/>
              <a:chOff x="6081713" y="3426067"/>
              <a:chExt cx="1776412" cy="2687954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7DC1DD-0E02-4A52-B0ED-D8BD07D3BCB9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16EDD62-07B8-48E1-B2DA-68E2E8D7E886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1D37776-144E-4823-BA6B-604189F96DA1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F2F649-09FE-46E2-AD55-E4FD662C051E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E778E96-6859-498D-AFB0-3E94DBC9D4AB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7E41BBC-23F8-4BA4-B420-6A71D50B5D77}"/>
                  </a:ext>
                </a:extLst>
              </p:cNvPr>
              <p:cNvSpPr/>
              <p:nvPr/>
            </p:nvSpPr>
            <p:spPr>
              <a:xfrm>
                <a:off x="6529011" y="3493633"/>
                <a:ext cx="337968" cy="1054630"/>
              </a:xfrm>
              <a:custGeom>
                <a:avLst/>
                <a:gdLst>
                  <a:gd name="connsiteX0" fmla="*/ 352188 w 361950"/>
                  <a:gd name="connsiteY0" fmla="*/ 961278 h 1123950"/>
                  <a:gd name="connsiteX1" fmla="*/ 343616 w 361950"/>
                  <a:gd name="connsiteY1" fmla="*/ 277383 h 1123950"/>
                  <a:gd name="connsiteX2" fmla="*/ 329328 w 361950"/>
                  <a:gd name="connsiteY2" fmla="*/ 145938 h 1123950"/>
                  <a:gd name="connsiteX3" fmla="*/ 188358 w 361950"/>
                  <a:gd name="connsiteY3" fmla="*/ 14493 h 1123950"/>
                  <a:gd name="connsiteX4" fmla="*/ 29291 w 361950"/>
                  <a:gd name="connsiteY4" fmla="*/ 144033 h 1123950"/>
                  <a:gd name="connsiteX5" fmla="*/ 15956 w 361950"/>
                  <a:gd name="connsiteY5" fmla="*/ 1113678 h 1123950"/>
                  <a:gd name="connsiteX0" fmla="*/ 337901 w 337968"/>
                  <a:gd name="connsiteY0" fmla="*/ 946991 h 1054630"/>
                  <a:gd name="connsiteX1" fmla="*/ 329329 w 337968"/>
                  <a:gd name="connsiteY1" fmla="*/ 263096 h 1054630"/>
                  <a:gd name="connsiteX2" fmla="*/ 315041 w 337968"/>
                  <a:gd name="connsiteY2" fmla="*/ 131651 h 1054630"/>
                  <a:gd name="connsiteX3" fmla="*/ 174071 w 337968"/>
                  <a:gd name="connsiteY3" fmla="*/ 206 h 1054630"/>
                  <a:gd name="connsiteX4" fmla="*/ 15004 w 337968"/>
                  <a:gd name="connsiteY4" fmla="*/ 129746 h 1054630"/>
                  <a:gd name="connsiteX5" fmla="*/ 1669 w 337968"/>
                  <a:gd name="connsiteY5" fmla="*/ 1054630 h 105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968" h="1054630">
                    <a:moveTo>
                      <a:pt x="337901" y="946991"/>
                    </a:moveTo>
                    <a:cubicBezTo>
                      <a:pt x="338854" y="943181"/>
                      <a:pt x="329329" y="283099"/>
                      <a:pt x="329329" y="263096"/>
                    </a:cubicBezTo>
                    <a:cubicBezTo>
                      <a:pt x="329329" y="238331"/>
                      <a:pt x="317899" y="144033"/>
                      <a:pt x="315041" y="131651"/>
                    </a:cubicBezTo>
                    <a:cubicBezTo>
                      <a:pt x="307421" y="83073"/>
                      <a:pt x="255034" y="4968"/>
                      <a:pt x="174071" y="206"/>
                    </a:cubicBezTo>
                    <a:cubicBezTo>
                      <a:pt x="88346" y="-4557"/>
                      <a:pt x="18814" y="74501"/>
                      <a:pt x="15004" y="129746"/>
                    </a:cubicBezTo>
                    <a:cubicBezTo>
                      <a:pt x="15004" y="130698"/>
                      <a:pt x="-5951" y="500275"/>
                      <a:pt x="1669" y="1054630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3FDC85D-AA28-42C8-8D71-5BEEBD693CA8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899604E-7C9E-465E-B2D6-81029D0A358D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FF98CF5-D317-45D5-B684-4481F27783C8}"/>
                  </a:ext>
                </a:extLst>
              </p:cNvPr>
              <p:cNvSpPr/>
              <p:nvPr/>
            </p:nvSpPr>
            <p:spPr>
              <a:xfrm>
                <a:off x="6854190" y="4090912"/>
                <a:ext cx="342900" cy="523875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6879184-D933-4F95-A102-3A1B43F26064}"/>
                  </a:ext>
                </a:extLst>
              </p:cNvPr>
              <p:cNvSpPr/>
              <p:nvPr/>
            </p:nvSpPr>
            <p:spPr>
              <a:xfrm>
                <a:off x="7181850" y="4095674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D6ECD6-E6B9-4432-9CCA-C0A012B6E999}"/>
                  </a:ext>
                </a:extLst>
              </p:cNvPr>
              <p:cNvSpPr/>
              <p:nvPr/>
            </p:nvSpPr>
            <p:spPr>
              <a:xfrm>
                <a:off x="7515225" y="4143299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47764CB-6A6A-47DF-B421-5D243640D610}"/>
                  </a:ext>
                </a:extLst>
              </p:cNvPr>
              <p:cNvSpPr/>
              <p:nvPr/>
            </p:nvSpPr>
            <p:spPr>
              <a:xfrm>
                <a:off x="6557963" y="4911967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062C0F8-1968-4A1A-87E8-044545C85F51}"/>
                  </a:ext>
                </a:extLst>
              </p:cNvPr>
              <p:cNvSpPr/>
              <p:nvPr/>
            </p:nvSpPr>
            <p:spPr>
              <a:xfrm>
                <a:off x="6352383" y="4351896"/>
                <a:ext cx="1504950" cy="1762125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4950" h="1762125">
                    <a:moveTo>
                      <a:pt x="623727" y="594360"/>
                    </a:moveTo>
                    <a:cubicBezTo>
                      <a:pt x="636109" y="581978"/>
                      <a:pt x="651349" y="575310"/>
                      <a:pt x="668494" y="571500"/>
                    </a:cubicBezTo>
                    <a:cubicBezTo>
                      <a:pt x="700879" y="564833"/>
                      <a:pt x="731359" y="553403"/>
                      <a:pt x="758029" y="535305"/>
                    </a:cubicBezTo>
                    <a:cubicBezTo>
                      <a:pt x="834229" y="483870"/>
                      <a:pt x="859947" y="361950"/>
                      <a:pt x="862804" y="268605"/>
                    </a:cubicBezTo>
                    <a:cubicBezTo>
                      <a:pt x="863757" y="252413"/>
                      <a:pt x="321784" y="190500"/>
                      <a:pt x="237012" y="186690"/>
                    </a:cubicBezTo>
                    <a:cubicBezTo>
                      <a:pt x="166527" y="182880"/>
                      <a:pt x="98899" y="217170"/>
                      <a:pt x="77944" y="282893"/>
                    </a:cubicBezTo>
                    <a:cubicBezTo>
                      <a:pt x="65562" y="322898"/>
                      <a:pt x="55084" y="362903"/>
                      <a:pt x="42702" y="402908"/>
                    </a:cubicBezTo>
                    <a:cubicBezTo>
                      <a:pt x="34129" y="432435"/>
                      <a:pt x="22699" y="511492"/>
                      <a:pt x="15079" y="560070"/>
                    </a:cubicBezTo>
                    <a:cubicBezTo>
                      <a:pt x="12222" y="583883"/>
                      <a:pt x="16984" y="607695"/>
                      <a:pt x="31272" y="627698"/>
                    </a:cubicBezTo>
                    <a:cubicBezTo>
                      <a:pt x="89374" y="712470"/>
                      <a:pt x="240822" y="954405"/>
                      <a:pt x="299877" y="1050608"/>
                    </a:cubicBezTo>
                    <a:cubicBezTo>
                      <a:pt x="311307" y="1069658"/>
                      <a:pt x="365599" y="1121093"/>
                      <a:pt x="385602" y="1133475"/>
                    </a:cubicBezTo>
                    <a:cubicBezTo>
                      <a:pt x="396079" y="1140143"/>
                      <a:pt x="406557" y="1161098"/>
                      <a:pt x="406557" y="1181100"/>
                    </a:cubicBezTo>
                    <a:cubicBezTo>
                      <a:pt x="401794" y="1352550"/>
                      <a:pt x="407509" y="1530668"/>
                      <a:pt x="415129" y="1703070"/>
                    </a:cubicBezTo>
                    <a:cubicBezTo>
                      <a:pt x="417034" y="1744027"/>
                      <a:pt x="425607" y="1753552"/>
                      <a:pt x="469422" y="1753552"/>
                    </a:cubicBezTo>
                    <a:cubicBezTo>
                      <a:pt x="717072" y="1751648"/>
                      <a:pt x="974247" y="1757363"/>
                      <a:pt x="1221897" y="1755458"/>
                    </a:cubicBezTo>
                    <a:cubicBezTo>
                      <a:pt x="1263807" y="1755458"/>
                      <a:pt x="1268569" y="1749743"/>
                      <a:pt x="1268569" y="1708785"/>
                    </a:cubicBezTo>
                    <a:cubicBezTo>
                      <a:pt x="1266664" y="1528763"/>
                      <a:pt x="1258092" y="1342073"/>
                      <a:pt x="1259997" y="1161098"/>
                    </a:cubicBezTo>
                    <a:cubicBezTo>
                      <a:pt x="1259997" y="1135380"/>
                      <a:pt x="1268569" y="1121093"/>
                      <a:pt x="1290477" y="1106805"/>
                    </a:cubicBezTo>
                    <a:cubicBezTo>
                      <a:pt x="1378107" y="1047750"/>
                      <a:pt x="1434304" y="977265"/>
                      <a:pt x="1466689" y="876300"/>
                    </a:cubicBezTo>
                    <a:cubicBezTo>
                      <a:pt x="1475262" y="848678"/>
                      <a:pt x="1480977" y="822008"/>
                      <a:pt x="1481929" y="793433"/>
                    </a:cubicBezTo>
                    <a:cubicBezTo>
                      <a:pt x="1490502" y="541973"/>
                      <a:pt x="1496217" y="287655"/>
                      <a:pt x="1495264" y="14288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" name="Graphic 73">
              <a:extLst>
                <a:ext uri="{FF2B5EF4-FFF2-40B4-BE49-F238E27FC236}">
                  <a16:creationId xmlns:a16="http://schemas.microsoft.com/office/drawing/2014/main" id="{47469787-73F2-4914-A87B-3EFB38765F74}"/>
                </a:ext>
              </a:extLst>
            </p:cNvPr>
            <p:cNvGrpSpPr/>
            <p:nvPr/>
          </p:nvGrpSpPr>
          <p:grpSpPr>
            <a:xfrm>
              <a:off x="9051609" y="1726474"/>
              <a:ext cx="1771650" cy="2619375"/>
              <a:chOff x="5210175" y="2119312"/>
              <a:chExt cx="1771650" cy="2619375"/>
            </a:xfrm>
            <a:solidFill>
              <a:schemeClr val="bg1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7FCE649-99E8-4FD2-BAF0-3575E25F1057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50D37DA-1C11-42EA-88FE-95EE530EFEFE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2381700-19FC-411E-9C8E-949F3E7D511A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1B9372A-7717-40DA-BF63-C2353B0AA29C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48658F0-CF63-4645-A8E6-0B23364F4621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EBFAEE8-4597-4DBE-8FF1-0E4AFB037093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F25AEA4-0C32-4115-88F3-E79F16DB654F}"/>
                  </a:ext>
                </a:extLst>
              </p:cNvPr>
              <p:cNvSpPr/>
              <p:nvPr/>
            </p:nvSpPr>
            <p:spPr>
              <a:xfrm>
                <a:off x="5466558" y="2539892"/>
                <a:ext cx="1495425" cy="2190750"/>
              </a:xfrm>
              <a:custGeom>
                <a:avLst/>
                <a:gdLst>
                  <a:gd name="connsiteX0" fmla="*/ 623727 w 1495425"/>
                  <a:gd name="connsiteY0" fmla="*/ 1020553 h 2190750"/>
                  <a:gd name="connsiteX1" fmla="*/ 668494 w 1495425"/>
                  <a:gd name="connsiteY1" fmla="*/ 997693 h 2190750"/>
                  <a:gd name="connsiteX2" fmla="*/ 758029 w 1495425"/>
                  <a:gd name="connsiteY2" fmla="*/ 961498 h 2190750"/>
                  <a:gd name="connsiteX3" fmla="*/ 862804 w 1495425"/>
                  <a:gd name="connsiteY3" fmla="*/ 694798 h 2190750"/>
                  <a:gd name="connsiteX4" fmla="*/ 237012 w 1495425"/>
                  <a:gd name="connsiteY4" fmla="*/ 612883 h 2190750"/>
                  <a:gd name="connsiteX5" fmla="*/ 77944 w 1495425"/>
                  <a:gd name="connsiteY5" fmla="*/ 709085 h 2190750"/>
                  <a:gd name="connsiteX6" fmla="*/ 42702 w 1495425"/>
                  <a:gd name="connsiteY6" fmla="*/ 829100 h 2190750"/>
                  <a:gd name="connsiteX7" fmla="*/ 15079 w 1495425"/>
                  <a:gd name="connsiteY7" fmla="*/ 986263 h 2190750"/>
                  <a:gd name="connsiteX8" fmla="*/ 31272 w 1495425"/>
                  <a:gd name="connsiteY8" fmla="*/ 1053890 h 2190750"/>
                  <a:gd name="connsiteX9" fmla="*/ 299877 w 1495425"/>
                  <a:gd name="connsiteY9" fmla="*/ 1476800 h 2190750"/>
                  <a:gd name="connsiteX10" fmla="*/ 385602 w 1495425"/>
                  <a:gd name="connsiteY10" fmla="*/ 1559668 h 2190750"/>
                  <a:gd name="connsiteX11" fmla="*/ 406557 w 1495425"/>
                  <a:gd name="connsiteY11" fmla="*/ 1607293 h 2190750"/>
                  <a:gd name="connsiteX12" fmla="*/ 415129 w 1495425"/>
                  <a:gd name="connsiteY12" fmla="*/ 2129263 h 2190750"/>
                  <a:gd name="connsiteX13" fmla="*/ 469422 w 1495425"/>
                  <a:gd name="connsiteY13" fmla="*/ 2179745 h 2190750"/>
                  <a:gd name="connsiteX14" fmla="*/ 1221897 w 1495425"/>
                  <a:gd name="connsiteY14" fmla="*/ 2181650 h 2190750"/>
                  <a:gd name="connsiteX15" fmla="*/ 1268569 w 1495425"/>
                  <a:gd name="connsiteY15" fmla="*/ 2134978 h 2190750"/>
                  <a:gd name="connsiteX16" fmla="*/ 1259997 w 1495425"/>
                  <a:gd name="connsiteY16" fmla="*/ 1587290 h 2190750"/>
                  <a:gd name="connsiteX17" fmla="*/ 1290477 w 1495425"/>
                  <a:gd name="connsiteY17" fmla="*/ 1532998 h 2190750"/>
                  <a:gd name="connsiteX18" fmla="*/ 1466689 w 1495425"/>
                  <a:gd name="connsiteY18" fmla="*/ 1302493 h 2190750"/>
                  <a:gd name="connsiteX19" fmla="*/ 1481929 w 1495425"/>
                  <a:gd name="connsiteY19" fmla="*/ 1219625 h 2190750"/>
                  <a:gd name="connsiteX20" fmla="*/ 1478119 w 1495425"/>
                  <a:gd name="connsiteY20" fmla="*/ 139490 h 2190750"/>
                  <a:gd name="connsiteX21" fmla="*/ 1416207 w 1495425"/>
                  <a:gd name="connsiteY21" fmla="*/ 34715 h 2190750"/>
                  <a:gd name="connsiteX22" fmla="*/ 1286667 w 1495425"/>
                  <a:gd name="connsiteY22" fmla="*/ 31858 h 2190750"/>
                  <a:gd name="connsiteX23" fmla="*/ 1244757 w 1495425"/>
                  <a:gd name="connsiteY23" fmla="*/ 77578 h 21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95425" h="2190750">
                    <a:moveTo>
                      <a:pt x="623727" y="1020553"/>
                    </a:moveTo>
                    <a:cubicBezTo>
                      <a:pt x="636109" y="1008170"/>
                      <a:pt x="651349" y="1001503"/>
                      <a:pt x="668494" y="997693"/>
                    </a:cubicBezTo>
                    <a:cubicBezTo>
                      <a:pt x="700879" y="991025"/>
                      <a:pt x="731359" y="979595"/>
                      <a:pt x="758029" y="961498"/>
                    </a:cubicBezTo>
                    <a:cubicBezTo>
                      <a:pt x="834229" y="910063"/>
                      <a:pt x="859947" y="788143"/>
                      <a:pt x="862804" y="694798"/>
                    </a:cubicBezTo>
                    <a:cubicBezTo>
                      <a:pt x="863757" y="678605"/>
                      <a:pt x="321784" y="616693"/>
                      <a:pt x="237012" y="612883"/>
                    </a:cubicBezTo>
                    <a:cubicBezTo>
                      <a:pt x="166527" y="609073"/>
                      <a:pt x="98899" y="643363"/>
                      <a:pt x="77944" y="709085"/>
                    </a:cubicBezTo>
                    <a:cubicBezTo>
                      <a:pt x="65562" y="749090"/>
                      <a:pt x="55084" y="789095"/>
                      <a:pt x="42702" y="829100"/>
                    </a:cubicBezTo>
                    <a:cubicBezTo>
                      <a:pt x="34129" y="858628"/>
                      <a:pt x="22699" y="937685"/>
                      <a:pt x="15079" y="986263"/>
                    </a:cubicBezTo>
                    <a:cubicBezTo>
                      <a:pt x="12222" y="1010075"/>
                      <a:pt x="16984" y="1033888"/>
                      <a:pt x="31272" y="1053890"/>
                    </a:cubicBezTo>
                    <a:cubicBezTo>
                      <a:pt x="89374" y="1138663"/>
                      <a:pt x="240822" y="1380598"/>
                      <a:pt x="299877" y="1476800"/>
                    </a:cubicBezTo>
                    <a:cubicBezTo>
                      <a:pt x="311307" y="1495850"/>
                      <a:pt x="365599" y="1547285"/>
                      <a:pt x="385602" y="1559668"/>
                    </a:cubicBezTo>
                    <a:cubicBezTo>
                      <a:pt x="396079" y="1566335"/>
                      <a:pt x="406557" y="1587290"/>
                      <a:pt x="406557" y="1607293"/>
                    </a:cubicBezTo>
                    <a:cubicBezTo>
                      <a:pt x="401794" y="1778743"/>
                      <a:pt x="407509" y="1956860"/>
                      <a:pt x="415129" y="2129263"/>
                    </a:cubicBezTo>
                    <a:cubicBezTo>
                      <a:pt x="417034" y="2170220"/>
                      <a:pt x="425607" y="2179745"/>
                      <a:pt x="469422" y="2179745"/>
                    </a:cubicBezTo>
                    <a:cubicBezTo>
                      <a:pt x="717072" y="2177840"/>
                      <a:pt x="974247" y="2183555"/>
                      <a:pt x="1221897" y="2181650"/>
                    </a:cubicBezTo>
                    <a:cubicBezTo>
                      <a:pt x="1263807" y="2181650"/>
                      <a:pt x="1268569" y="2175935"/>
                      <a:pt x="1268569" y="2134978"/>
                    </a:cubicBezTo>
                    <a:cubicBezTo>
                      <a:pt x="1266664" y="1954955"/>
                      <a:pt x="1258092" y="1768265"/>
                      <a:pt x="1259997" y="1587290"/>
                    </a:cubicBezTo>
                    <a:cubicBezTo>
                      <a:pt x="1259997" y="1561573"/>
                      <a:pt x="1268569" y="1547285"/>
                      <a:pt x="1290477" y="1532998"/>
                    </a:cubicBezTo>
                    <a:cubicBezTo>
                      <a:pt x="1378107" y="1473943"/>
                      <a:pt x="1434304" y="1403458"/>
                      <a:pt x="1466689" y="1302493"/>
                    </a:cubicBezTo>
                    <a:cubicBezTo>
                      <a:pt x="1475262" y="1274870"/>
                      <a:pt x="1480977" y="1248200"/>
                      <a:pt x="1481929" y="1219625"/>
                    </a:cubicBezTo>
                    <a:cubicBezTo>
                      <a:pt x="1490502" y="968165"/>
                      <a:pt x="1478119" y="139490"/>
                      <a:pt x="1478119" y="139490"/>
                    </a:cubicBezTo>
                    <a:cubicBezTo>
                      <a:pt x="1478119" y="90913"/>
                      <a:pt x="1455259" y="54718"/>
                      <a:pt x="1416207" y="34715"/>
                    </a:cubicBezTo>
                    <a:cubicBezTo>
                      <a:pt x="1379059" y="14713"/>
                      <a:pt x="1323814" y="2330"/>
                      <a:pt x="1286667" y="31858"/>
                    </a:cubicBezTo>
                    <a:cubicBezTo>
                      <a:pt x="1273332" y="42335"/>
                      <a:pt x="1263807" y="50908"/>
                      <a:pt x="1244757" y="77578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3F9EB4D-A7D9-4037-A54C-572FBAFCCBDE}"/>
                  </a:ext>
                </a:extLst>
              </p:cNvPr>
              <p:cNvSpPr/>
              <p:nvPr/>
            </p:nvSpPr>
            <p:spPr>
              <a:xfrm>
                <a:off x="5738813" y="2238693"/>
                <a:ext cx="333375" cy="923925"/>
              </a:xfrm>
              <a:custGeom>
                <a:avLst/>
                <a:gdLst>
                  <a:gd name="connsiteX0" fmla="*/ 321945 w 333375"/>
                  <a:gd name="connsiteY0" fmla="*/ 102551 h 923925"/>
                  <a:gd name="connsiteX1" fmla="*/ 278130 w 333375"/>
                  <a:gd name="connsiteY1" fmla="*/ 61594 h 923925"/>
                  <a:gd name="connsiteX2" fmla="*/ 112395 w 333375"/>
                  <a:gd name="connsiteY2" fmla="*/ 24446 h 923925"/>
                  <a:gd name="connsiteX3" fmla="*/ 14288 w 333375"/>
                  <a:gd name="connsiteY3" fmla="*/ 168274 h 923925"/>
                  <a:gd name="connsiteX4" fmla="*/ 14288 w 333375"/>
                  <a:gd name="connsiteY4" fmla="*/ 917891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" h="923925">
                    <a:moveTo>
                      <a:pt x="321945" y="102551"/>
                    </a:moveTo>
                    <a:cubicBezTo>
                      <a:pt x="309563" y="87311"/>
                      <a:pt x="290513" y="73976"/>
                      <a:pt x="278130" y="61594"/>
                    </a:cubicBezTo>
                    <a:cubicBezTo>
                      <a:pt x="236220" y="18731"/>
                      <a:pt x="164783" y="1586"/>
                      <a:pt x="112395" y="24446"/>
                    </a:cubicBezTo>
                    <a:cubicBezTo>
                      <a:pt x="50482" y="50164"/>
                      <a:pt x="14288" y="102551"/>
                      <a:pt x="14288" y="168274"/>
                    </a:cubicBezTo>
                    <a:cubicBezTo>
                      <a:pt x="14288" y="470216"/>
                      <a:pt x="14288" y="615949"/>
                      <a:pt x="14288" y="917891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316436C-80F3-4D1B-BBB1-C75F59716D62}"/>
                  </a:ext>
                </a:extLst>
              </p:cNvPr>
              <p:cNvSpPr/>
              <p:nvPr/>
            </p:nvSpPr>
            <p:spPr>
              <a:xfrm>
                <a:off x="6053138" y="2140069"/>
                <a:ext cx="342900" cy="1009650"/>
              </a:xfrm>
              <a:custGeom>
                <a:avLst/>
                <a:gdLst>
                  <a:gd name="connsiteX0" fmla="*/ 337185 w 342900"/>
                  <a:gd name="connsiteY0" fmla="*/ 997466 h 1009650"/>
                  <a:gd name="connsiteX1" fmla="*/ 325755 w 342900"/>
                  <a:gd name="connsiteY1" fmla="*/ 146883 h 1009650"/>
                  <a:gd name="connsiteX2" fmla="*/ 183833 w 342900"/>
                  <a:gd name="connsiteY2" fmla="*/ 14486 h 1009650"/>
                  <a:gd name="connsiteX3" fmla="*/ 14288 w 342900"/>
                  <a:gd name="connsiteY3" fmla="*/ 135453 h 1009650"/>
                  <a:gd name="connsiteX4" fmla="*/ 14288 w 342900"/>
                  <a:gd name="connsiteY4" fmla="*/ 996514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1009650">
                    <a:moveTo>
                      <a:pt x="337185" y="997466"/>
                    </a:moveTo>
                    <a:cubicBezTo>
                      <a:pt x="337185" y="770771"/>
                      <a:pt x="328613" y="167838"/>
                      <a:pt x="325755" y="146883"/>
                    </a:cubicBezTo>
                    <a:cubicBezTo>
                      <a:pt x="317183" y="70683"/>
                      <a:pt x="249555" y="18296"/>
                      <a:pt x="183833" y="14486"/>
                    </a:cubicBezTo>
                    <a:cubicBezTo>
                      <a:pt x="101917" y="10676"/>
                      <a:pt x="24765" y="62111"/>
                      <a:pt x="14288" y="135453"/>
                    </a:cubicBezTo>
                    <a:cubicBezTo>
                      <a:pt x="14288" y="137358"/>
                      <a:pt x="14288" y="751721"/>
                      <a:pt x="14288" y="996514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27C23CC-2312-400D-BDCD-59874FD133EA}"/>
                  </a:ext>
                </a:extLst>
              </p:cNvPr>
              <p:cNvSpPr/>
              <p:nvPr/>
            </p:nvSpPr>
            <p:spPr>
              <a:xfrm>
                <a:off x="6376035" y="2281520"/>
                <a:ext cx="342900" cy="876300"/>
              </a:xfrm>
              <a:custGeom>
                <a:avLst/>
                <a:gdLst>
                  <a:gd name="connsiteX0" fmla="*/ 14288 w 342900"/>
                  <a:gd name="connsiteY0" fmla="*/ 97824 h 876300"/>
                  <a:gd name="connsiteX1" fmla="*/ 64770 w 342900"/>
                  <a:gd name="connsiteY1" fmla="*/ 53057 h 876300"/>
                  <a:gd name="connsiteX2" fmla="*/ 227648 w 342900"/>
                  <a:gd name="connsiteY2" fmla="*/ 27339 h 876300"/>
                  <a:gd name="connsiteX3" fmla="*/ 329565 w 342900"/>
                  <a:gd name="connsiteY3" fmla="*/ 176882 h 876300"/>
                  <a:gd name="connsiteX4" fmla="*/ 329565 w 342900"/>
                  <a:gd name="connsiteY4" fmla="*/ 274989 h 876300"/>
                  <a:gd name="connsiteX5" fmla="*/ 337185 w 342900"/>
                  <a:gd name="connsiteY5" fmla="*/ 862682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876300">
                    <a:moveTo>
                      <a:pt x="14288" y="97824"/>
                    </a:moveTo>
                    <a:cubicBezTo>
                      <a:pt x="38100" y="74012"/>
                      <a:pt x="52388" y="65439"/>
                      <a:pt x="64770" y="53057"/>
                    </a:cubicBezTo>
                    <a:cubicBezTo>
                      <a:pt x="111443" y="9242"/>
                      <a:pt x="167640" y="5432"/>
                      <a:pt x="227648" y="27339"/>
                    </a:cubicBezTo>
                    <a:cubicBezTo>
                      <a:pt x="298132" y="54009"/>
                      <a:pt x="329565" y="111159"/>
                      <a:pt x="329565" y="176882"/>
                    </a:cubicBezTo>
                    <a:cubicBezTo>
                      <a:pt x="329565" y="209267"/>
                      <a:pt x="329565" y="242604"/>
                      <a:pt x="329565" y="274989"/>
                    </a:cubicBezTo>
                    <a:cubicBezTo>
                      <a:pt x="329565" y="283562"/>
                      <a:pt x="337185" y="731237"/>
                      <a:pt x="337185" y="862682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648CCEF-8F1C-4677-A7FA-4BCEDCC9AA27}"/>
                  </a:ext>
                </a:extLst>
              </p:cNvPr>
              <p:cNvSpPr/>
              <p:nvPr/>
            </p:nvSpPr>
            <p:spPr>
              <a:xfrm>
                <a:off x="5672138" y="3526154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23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09092" y="245392"/>
            <a:ext cx="9487634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3505F014-CDEF-4058-AE04-756173FA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0644"/>
            <a:ext cx="5161085" cy="6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6D2CB6E-CCD5-4A83-802D-EF3B399D2557}"/>
              </a:ext>
            </a:extLst>
          </p:cNvPr>
          <p:cNvSpPr txBox="1">
            <a:spLocks/>
          </p:cNvSpPr>
          <p:nvPr/>
        </p:nvSpPr>
        <p:spPr>
          <a:xfrm>
            <a:off x="2270722" y="1056033"/>
            <a:ext cx="2359899" cy="371346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accent1"/>
                </a:solidFill>
              </a:rPr>
              <a:t>Your Picture Here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EAFACB-BCC3-402D-81D5-60C97268936F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FA6525-63C4-4D91-8301-DD3F20FBB5D4}"/>
              </a:ext>
            </a:extLst>
          </p:cNvPr>
          <p:cNvCxnSpPr>
            <a:cxnSpLocks/>
          </p:cNvCxnSpPr>
          <p:nvPr/>
        </p:nvCxnSpPr>
        <p:spPr>
          <a:xfrm flipV="1">
            <a:off x="6096000" y="2755355"/>
            <a:ext cx="5324272" cy="8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86F522-14FA-471A-803F-323F503E6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Timeline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3C542-A85F-4A49-AF4F-2548BC46CD20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3AAC47C-AB89-41CF-8334-1D17B9F13D40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2500088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48AC8F-3EBB-41CB-8622-D89159D87615}"/>
              </a:ext>
            </a:extLst>
          </p:cNvPr>
          <p:cNvSpPr/>
          <p:nvPr/>
        </p:nvSpPr>
        <p:spPr>
          <a:xfrm>
            <a:off x="4206113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94DD80-34DA-4991-9D25-875AC8EED322}"/>
              </a:ext>
            </a:extLst>
          </p:cNvPr>
          <p:cNvSpPr/>
          <p:nvPr/>
        </p:nvSpPr>
        <p:spPr>
          <a:xfrm>
            <a:off x="591213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AE0902-129B-4670-B809-35AFD71CB19B}"/>
              </a:ext>
            </a:extLst>
          </p:cNvPr>
          <p:cNvSpPr/>
          <p:nvPr/>
        </p:nvSpPr>
        <p:spPr>
          <a:xfrm>
            <a:off x="7618163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96FD18-A092-4A75-82A5-E572F7A0B75C}"/>
              </a:ext>
            </a:extLst>
          </p:cNvPr>
          <p:cNvSpPr/>
          <p:nvPr/>
        </p:nvSpPr>
        <p:spPr>
          <a:xfrm>
            <a:off x="932418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8FFD67-3E82-4704-ABFC-21197EC8349C}"/>
              </a:ext>
            </a:extLst>
          </p:cNvPr>
          <p:cNvSpPr/>
          <p:nvPr/>
        </p:nvSpPr>
        <p:spPr>
          <a:xfrm>
            <a:off x="11030210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4EDD37-ABA7-4359-95D9-0ABFC15F7833}"/>
              </a:ext>
            </a:extLst>
          </p:cNvPr>
          <p:cNvSpPr/>
          <p:nvPr/>
        </p:nvSpPr>
        <p:spPr>
          <a:xfrm>
            <a:off x="5059125" y="3518612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24FB74-6871-4D7F-A13B-6A9985AFB382}"/>
              </a:ext>
            </a:extLst>
          </p:cNvPr>
          <p:cNvGrpSpPr/>
          <p:nvPr/>
        </p:nvGrpSpPr>
        <p:grpSpPr>
          <a:xfrm>
            <a:off x="641663" y="5128011"/>
            <a:ext cx="1984805" cy="889547"/>
            <a:chOff x="1109958" y="5132809"/>
            <a:chExt cx="1720208" cy="8895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B2C881-9367-4E52-8D62-0CE3D57DE0F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09A392-4AC9-4F59-9580-5A819995DDE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C80DF2-6024-43EF-B48B-42EDC3F3427B}"/>
              </a:ext>
            </a:extLst>
          </p:cNvPr>
          <p:cNvSpPr txBox="1"/>
          <p:nvPr/>
        </p:nvSpPr>
        <p:spPr>
          <a:xfrm>
            <a:off x="2399775" y="40733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2013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B4BE6-F2C8-4611-9B69-A1D4179CECCE}"/>
              </a:ext>
            </a:extLst>
          </p:cNvPr>
          <p:cNvSpPr txBox="1"/>
          <p:nvPr/>
        </p:nvSpPr>
        <p:spPr>
          <a:xfrm>
            <a:off x="5514279" y="362820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2015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91DAD2-1BCC-4A26-8E88-33070ACC6017}"/>
              </a:ext>
            </a:extLst>
          </p:cNvPr>
          <p:cNvSpPr txBox="1"/>
          <p:nvPr/>
        </p:nvSpPr>
        <p:spPr>
          <a:xfrm>
            <a:off x="7497113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2017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732DAA-0E1E-4722-9F29-A9DF875FAA70}"/>
              </a:ext>
            </a:extLst>
          </p:cNvPr>
          <p:cNvSpPr txBox="1"/>
          <p:nvPr/>
        </p:nvSpPr>
        <p:spPr>
          <a:xfrm>
            <a:off x="4049185" y="4050799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2014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EBC917-6E40-4E63-9C30-D68DA1E82524}"/>
              </a:ext>
            </a:extLst>
          </p:cNvPr>
          <p:cNvSpPr txBox="1"/>
          <p:nvPr/>
        </p:nvSpPr>
        <p:spPr>
          <a:xfrm>
            <a:off x="6097397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2016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115A67-AFDD-4045-B72D-BFC6A0309A6F}"/>
              </a:ext>
            </a:extLst>
          </p:cNvPr>
          <p:cNvSpPr txBox="1"/>
          <p:nvPr/>
        </p:nvSpPr>
        <p:spPr>
          <a:xfrm>
            <a:off x="9186914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2018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930C9-DB3A-426A-98E0-408B35156394}"/>
              </a:ext>
            </a:extLst>
          </p:cNvPr>
          <p:cNvSpPr txBox="1"/>
          <p:nvPr/>
        </p:nvSpPr>
        <p:spPr>
          <a:xfrm>
            <a:off x="10752992" y="3034990"/>
            <a:ext cx="94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2019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0E2501-808B-4AA4-B511-89D8A2E6670F}"/>
              </a:ext>
            </a:extLst>
          </p:cNvPr>
          <p:cNvSpPr txBox="1"/>
          <p:nvPr/>
        </p:nvSpPr>
        <p:spPr>
          <a:xfrm>
            <a:off x="594029" y="3961272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2012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806139-36C0-4E0B-80DB-AE4361833E30}"/>
              </a:ext>
            </a:extLst>
          </p:cNvPr>
          <p:cNvGrpSpPr/>
          <p:nvPr/>
        </p:nvGrpSpPr>
        <p:grpSpPr>
          <a:xfrm>
            <a:off x="4813850" y="4493430"/>
            <a:ext cx="3075726" cy="704881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E096E4-0761-4103-A0A6-2EB73A25B9B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B07560-F095-44BF-AF92-FB9088A77F5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CC76F3-F469-4BF0-A69E-A77471C938C3}"/>
              </a:ext>
            </a:extLst>
          </p:cNvPr>
          <p:cNvGrpSpPr/>
          <p:nvPr/>
        </p:nvGrpSpPr>
        <p:grpSpPr>
          <a:xfrm>
            <a:off x="3521262" y="1709627"/>
            <a:ext cx="3075726" cy="704881"/>
            <a:chOff x="1109958" y="5132809"/>
            <a:chExt cx="1720208" cy="7048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6BAB-D7CE-4A7C-BCA7-B141D4447AA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7030C-1907-4BD8-BB0B-9FE17593E60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DCEF69-F206-4D74-8371-2523E74C8194}"/>
              </a:ext>
            </a:extLst>
          </p:cNvPr>
          <p:cNvGrpSpPr/>
          <p:nvPr/>
        </p:nvGrpSpPr>
        <p:grpSpPr>
          <a:xfrm>
            <a:off x="2521991" y="2529788"/>
            <a:ext cx="3075726" cy="704881"/>
            <a:chOff x="1109958" y="5132809"/>
            <a:chExt cx="1720208" cy="7048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DFB47-B322-46F7-AB8E-490D8AC0556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EC50C5-E53A-4FF1-9AE7-2A4DF0C1309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E3F90A-4E80-4E50-AEA8-AB4EC29253A5}"/>
              </a:ext>
            </a:extLst>
          </p:cNvPr>
          <p:cNvGrpSpPr/>
          <p:nvPr/>
        </p:nvGrpSpPr>
        <p:grpSpPr>
          <a:xfrm>
            <a:off x="1522719" y="3349950"/>
            <a:ext cx="3075726" cy="704881"/>
            <a:chOff x="1109958" y="5132809"/>
            <a:chExt cx="1720208" cy="70488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AFAF8B-9162-473D-918D-654CE20EF82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893BDE-B50E-42EF-8950-E066775D722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5A25C1-3939-4B83-845B-AAAD59957706}"/>
              </a:ext>
            </a:extLst>
          </p:cNvPr>
          <p:cNvGrpSpPr/>
          <p:nvPr/>
        </p:nvGrpSpPr>
        <p:grpSpPr>
          <a:xfrm>
            <a:off x="2829045" y="5128011"/>
            <a:ext cx="1984805" cy="889547"/>
            <a:chOff x="1109958" y="5132809"/>
            <a:chExt cx="1720208" cy="8895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A31ABE-1745-4BAA-935A-815B58AF86CE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C625E5-3955-4031-8C27-996D80F7C7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922999-6253-4D00-A9F8-79D15A46CBE4}"/>
              </a:ext>
            </a:extLst>
          </p:cNvPr>
          <p:cNvGrpSpPr/>
          <p:nvPr/>
        </p:nvGrpSpPr>
        <p:grpSpPr>
          <a:xfrm>
            <a:off x="7123743" y="3520729"/>
            <a:ext cx="1984805" cy="889547"/>
            <a:chOff x="1109958" y="5132809"/>
            <a:chExt cx="1720208" cy="88954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3931CB-F247-4336-8B27-D14D307BCF5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441971-9846-4649-A77C-8E2B737ACD5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3A18E6-BF78-463B-860D-E42795FF1EEC}"/>
              </a:ext>
            </a:extLst>
          </p:cNvPr>
          <p:cNvGrpSpPr/>
          <p:nvPr/>
        </p:nvGrpSpPr>
        <p:grpSpPr>
          <a:xfrm>
            <a:off x="9238701" y="3520729"/>
            <a:ext cx="1984805" cy="889547"/>
            <a:chOff x="1109958" y="5132809"/>
            <a:chExt cx="1720208" cy="88954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7F20FC-36EC-4F9F-B925-36E53A0EF59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9054CF-63C0-4EE8-A03F-A433D9EE8061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61CF30-E013-4884-9676-FF269708FB31}"/>
              </a:ext>
            </a:extLst>
          </p:cNvPr>
          <p:cNvGrpSpPr/>
          <p:nvPr/>
        </p:nvGrpSpPr>
        <p:grpSpPr>
          <a:xfrm>
            <a:off x="8512993" y="1603475"/>
            <a:ext cx="3065610" cy="704881"/>
            <a:chOff x="1115616" y="5132809"/>
            <a:chExt cx="1714550" cy="7048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440C23-092F-4799-99BE-091649ED7286}"/>
                </a:ext>
              </a:extLst>
            </p:cNvPr>
            <p:cNvSpPr txBox="1"/>
            <p:nvPr/>
          </p:nvSpPr>
          <p:spPr>
            <a:xfrm>
              <a:off x="1120699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A0C967D-5F0A-4F92-B352-D2BEB3AE55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97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">
            <a:extLst>
              <a:ext uri="{FF2B5EF4-FFF2-40B4-BE49-F238E27FC236}">
                <a16:creationId xmlns:a16="http://schemas.microsoft.com/office/drawing/2014/main" id="{97475F7E-E323-447D-89E2-DE44567F7D43}"/>
              </a:ext>
            </a:extLst>
          </p:cNvPr>
          <p:cNvGrpSpPr/>
          <p:nvPr/>
        </p:nvGrpSpPr>
        <p:grpSpPr>
          <a:xfrm>
            <a:off x="1980815" y="780452"/>
            <a:ext cx="1686397" cy="5981365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56">
              <a:extLst>
                <a:ext uri="{FF2B5EF4-FFF2-40B4-BE49-F238E27FC236}">
                  <a16:creationId xmlns:a16="http://schemas.microsoft.com/office/drawing/2014/main" id="{DE2E41F3-92C1-42D1-8399-C9E24CE07424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3DC7A65D-38AB-43F5-8377-19A09C81B65B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E8BD7478-EE6E-42CA-8F64-33FDF62DF105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id="{3BEDE1FF-1F98-449D-8393-0E2C3E9302BA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id="{864DE0EB-759A-46E1-99CC-7798470F7273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id="{10C0D86B-0A75-40CD-BB3D-F091221FDDF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id="{DB77BA87-6837-4914-8E04-C3A9CDE4401E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id="{2F42A7FF-2613-4633-A4D1-A4EF5120172A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id="{62C83561-345F-47B1-B9FA-A1CF2C3DAD4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id="{D1530D3B-4392-41B2-8DA2-BABD33D3AA5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id="{CABC4F1E-C4E5-4529-A636-BDF670C1D992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id="{D3CA4CD4-F70A-42D7-B53A-8F24FDF2D370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297B40EE-7BA3-47D8-9652-37C7D4E5CB0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A26A0BA4-47B5-46C2-AB3C-377941F77D1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76E1AB4F-E395-40D2-93FB-7E3A862179FB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13ABE-1D90-439A-B436-9028C71FCED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61C7CA-4FC8-427F-A6CA-8890E5D158E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AB1843-81BF-4FC2-A622-0586E3BAC5CC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5C20D-18D2-45A7-9C25-DB70A75257B4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DDF10-50B6-4770-A677-D1EF9A79D06B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AD69B-1665-4D15-A7FE-0312323FDEB7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16F7D2-8693-4B02-9543-8887931CDB4E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95195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48CE62-11E0-4EEE-812D-9430CE58EFA5}"/>
              </a:ext>
            </a:extLst>
          </p:cNvPr>
          <p:cNvSpPr txBox="1"/>
          <p:nvPr/>
        </p:nvSpPr>
        <p:spPr>
          <a:xfrm>
            <a:off x="561441" y="713507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49914-6FF5-466B-B51A-E6D75A00EBE6}"/>
              </a:ext>
            </a:extLst>
          </p:cNvPr>
          <p:cNvSpPr txBox="1"/>
          <p:nvPr/>
        </p:nvSpPr>
        <p:spPr>
          <a:xfrm>
            <a:off x="549204" y="3097527"/>
            <a:ext cx="31680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14D7-A8BC-4C89-83EC-E2F48FEF142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89289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7630C0-A3BB-4AD5-8176-186FA750F356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3A1AE1-2F27-428B-98E1-5D7A52DBA366}"/>
              </a:ext>
            </a:extLst>
          </p:cNvPr>
          <p:cNvGrpSpPr/>
          <p:nvPr/>
        </p:nvGrpSpPr>
        <p:grpSpPr>
          <a:xfrm>
            <a:off x="4206686" y="1786226"/>
            <a:ext cx="5503143" cy="707886"/>
            <a:chOff x="4276262" y="2034701"/>
            <a:chExt cx="5503143" cy="70788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B2A6893-9409-4B24-AED6-CCEBF719AADA}"/>
                </a:ext>
              </a:extLst>
            </p:cNvPr>
            <p:cNvSpPr/>
            <p:nvPr/>
          </p:nvSpPr>
          <p:spPr>
            <a:xfrm>
              <a:off x="4276262" y="2085870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8E4D79D-8498-44D9-8A4A-915088309B7C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4416880" y="2226920"/>
              <a:ext cx="324311" cy="323447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2F1651-B7CC-48F6-9F07-A58A434C0D43}"/>
                </a:ext>
              </a:extLst>
            </p:cNvPr>
            <p:cNvGrpSpPr/>
            <p:nvPr/>
          </p:nvGrpSpPr>
          <p:grpSpPr>
            <a:xfrm>
              <a:off x="5043619" y="2034701"/>
              <a:ext cx="4735786" cy="707886"/>
              <a:chOff x="592509" y="1556792"/>
              <a:chExt cx="2361076" cy="70788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CF57A4-4810-490F-B44E-F69CE6ED81CE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4BA341-B799-4B12-A621-44A4B8CEE98A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E97FBF-F893-425E-A0C9-9F23596551C4}"/>
              </a:ext>
            </a:extLst>
          </p:cNvPr>
          <p:cNvGrpSpPr/>
          <p:nvPr/>
        </p:nvGrpSpPr>
        <p:grpSpPr>
          <a:xfrm>
            <a:off x="4206686" y="5254773"/>
            <a:ext cx="5503142" cy="707886"/>
            <a:chOff x="4276263" y="4323254"/>
            <a:chExt cx="5503142" cy="70788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789DE5-485B-4254-A55C-586E8B376E76}"/>
                </a:ext>
              </a:extLst>
            </p:cNvPr>
            <p:cNvSpPr/>
            <p:nvPr/>
          </p:nvSpPr>
          <p:spPr>
            <a:xfrm>
              <a:off x="4276263" y="4374423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EE0DC7A2-ED86-4CD5-9736-AFA10EC08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305" y="4530751"/>
              <a:ext cx="293456" cy="29289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E4123E4-D3E9-43AD-8B6E-F75D92F39618}"/>
                </a:ext>
              </a:extLst>
            </p:cNvPr>
            <p:cNvGrpSpPr/>
            <p:nvPr/>
          </p:nvGrpSpPr>
          <p:grpSpPr>
            <a:xfrm>
              <a:off x="5043619" y="4323254"/>
              <a:ext cx="4735786" cy="707886"/>
              <a:chOff x="592509" y="1556792"/>
              <a:chExt cx="2361076" cy="70788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D17B09-8B15-4FC1-9DC5-C62D5E7FB32D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88BE34-7886-4051-A685-C08EFA21B613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0B9510-3B05-45B2-A959-D82E7F92AA61}"/>
              </a:ext>
            </a:extLst>
          </p:cNvPr>
          <p:cNvGrpSpPr/>
          <p:nvPr/>
        </p:nvGrpSpPr>
        <p:grpSpPr>
          <a:xfrm>
            <a:off x="5442452" y="4144972"/>
            <a:ext cx="5503144" cy="707886"/>
            <a:chOff x="4276261" y="2797552"/>
            <a:chExt cx="5503144" cy="7078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DEE347B-4EA5-42B7-A280-424CE94A49EF}"/>
                </a:ext>
              </a:extLst>
            </p:cNvPr>
            <p:cNvSpPr/>
            <p:nvPr/>
          </p:nvSpPr>
          <p:spPr>
            <a:xfrm>
              <a:off x="4276261" y="2848721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920406B4-B93A-4581-811B-2FA9812C90BF}"/>
                </a:ext>
              </a:extLst>
            </p:cNvPr>
            <p:cNvSpPr>
              <a:spLocks/>
            </p:cNvSpPr>
            <p:nvPr/>
          </p:nvSpPr>
          <p:spPr>
            <a:xfrm>
              <a:off x="4438149" y="3010611"/>
              <a:ext cx="281770" cy="28177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74F5D7-1CC5-4FED-A6F7-0EE452E97668}"/>
                </a:ext>
              </a:extLst>
            </p:cNvPr>
            <p:cNvGrpSpPr/>
            <p:nvPr/>
          </p:nvGrpSpPr>
          <p:grpSpPr>
            <a:xfrm>
              <a:off x="5043619" y="2797552"/>
              <a:ext cx="4735786" cy="707886"/>
              <a:chOff x="592509" y="1556792"/>
              <a:chExt cx="2361076" cy="70788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0D095-D825-48DF-929C-A75EC55E8256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099883D-0BCD-4765-AB37-F6DCAED97BE9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65A29D-57D4-4293-A90E-CF758939E977}"/>
              </a:ext>
            </a:extLst>
          </p:cNvPr>
          <p:cNvGrpSpPr/>
          <p:nvPr/>
        </p:nvGrpSpPr>
        <p:grpSpPr>
          <a:xfrm>
            <a:off x="5442452" y="2896026"/>
            <a:ext cx="5503143" cy="707886"/>
            <a:chOff x="4276262" y="3560403"/>
            <a:chExt cx="5503143" cy="70788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F385C1C-F284-45DE-A4B6-CC92E944EE03}"/>
                </a:ext>
              </a:extLst>
            </p:cNvPr>
            <p:cNvSpPr/>
            <p:nvPr/>
          </p:nvSpPr>
          <p:spPr>
            <a:xfrm>
              <a:off x="4276262" y="3611572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Donut 6">
              <a:extLst>
                <a:ext uri="{FF2B5EF4-FFF2-40B4-BE49-F238E27FC236}">
                  <a16:creationId xmlns:a16="http://schemas.microsoft.com/office/drawing/2014/main" id="{F1BDE689-E7E5-42AA-BDC6-088C3D268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998" y="3741308"/>
              <a:ext cx="346079" cy="346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83EABB8-A247-4A5E-9826-DD65A75EB8E0}"/>
                </a:ext>
              </a:extLst>
            </p:cNvPr>
            <p:cNvGrpSpPr/>
            <p:nvPr/>
          </p:nvGrpSpPr>
          <p:grpSpPr>
            <a:xfrm>
              <a:off x="5043619" y="3560403"/>
              <a:ext cx="4735786" cy="707886"/>
              <a:chOff x="592509" y="1556792"/>
              <a:chExt cx="2361076" cy="70788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D90ABC4-E3B9-4F3C-9025-9B45132777B3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AC3808-A92D-46A0-9FFC-878A34CD47BD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ABC2C1-F9BE-4210-9BB0-7D84109CFB42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9BCBBC-1564-44C3-9320-8C29FC565E0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3BCEA1B-E756-4DA4-9457-C97A2658E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A771171A-DD3F-4C8B-8380-13CC077F3037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Graphic 69">
              <a:extLst>
                <a:ext uri="{FF2B5EF4-FFF2-40B4-BE49-F238E27FC236}">
                  <a16:creationId xmlns:a16="http://schemas.microsoft.com/office/drawing/2014/main" id="{D35CF4AC-8B57-4B19-B22A-6BB9429CC192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6D76FF2-B70A-470F-9612-59864B23CBD1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B7D931-226C-44D2-9F8D-0F21784AB280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E05B10-7582-4725-8562-7FC86338577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9E3671-4C9E-4F1F-A939-BBB179683F0D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5869391-F06B-46EB-B094-58E2F24FE9F7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B403FF-E79D-42F5-8244-387CD37CE2CA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AF89E-42F0-4E9B-80D8-15633DA593E5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9505C5-2C14-4E7C-BA1D-B6E4EE981C2E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BD6ED3-DB80-4E42-A62F-21B901EA3EB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48B85-C700-4438-A7DE-9A62CA07A071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337F5-6E4E-4EBE-8DED-01623EB58227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C06CB5-8DD5-4747-8A38-5CB06DE56A6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ECD0B0-C36A-4BF0-8FF4-51A4251DDF1D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ACF320-67D6-4D9A-998E-A310F3E12E43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2C4769-E201-41AF-9D79-EF8341DF655F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52D26-ED7C-4DA3-B2F7-B85FABE0C9EE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D22073-CE29-47EF-B8C8-196C0D52EEEC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8D78A6-EBF8-4BA1-81F1-D04903A2C9FF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6073A-283B-4FA1-86C6-4F0DAC4310BF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9DD953-0AE6-420F-A14D-7F192EDF5D51}"/>
              </a:ext>
            </a:extLst>
          </p:cNvPr>
          <p:cNvGrpSpPr/>
          <p:nvPr/>
        </p:nvGrpSpPr>
        <p:grpSpPr>
          <a:xfrm>
            <a:off x="6475127" y="3181159"/>
            <a:ext cx="1538611" cy="2722412"/>
            <a:chOff x="1010876" y="2100869"/>
            <a:chExt cx="1538611" cy="2552035"/>
          </a:xfrm>
        </p:grpSpPr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FFEC9E31-82C9-4A9F-B4EC-F8CA6B937E75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EC35F7-91B3-4A7B-BAB7-8D560313C6ED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0F1230-878F-42B8-8CD3-FCF2B0EC892F}"/>
              </a:ext>
            </a:extLst>
          </p:cNvPr>
          <p:cNvGrpSpPr/>
          <p:nvPr/>
        </p:nvGrpSpPr>
        <p:grpSpPr>
          <a:xfrm>
            <a:off x="3793915" y="3181159"/>
            <a:ext cx="1538611" cy="2722412"/>
            <a:chOff x="2853815" y="2100869"/>
            <a:chExt cx="1538611" cy="2552035"/>
          </a:xfrm>
        </p:grpSpPr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9361A964-2728-4FBE-A216-62DEBDEE365E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4633BC-41D0-4AD4-9F4B-3416C1D894FE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E3347B-3247-42DD-A2D6-5DDE8C438D1A}"/>
              </a:ext>
            </a:extLst>
          </p:cNvPr>
          <p:cNvGrpSpPr/>
          <p:nvPr/>
        </p:nvGrpSpPr>
        <p:grpSpPr>
          <a:xfrm>
            <a:off x="1112703" y="3183348"/>
            <a:ext cx="1538611" cy="2720223"/>
            <a:chOff x="4696755" y="2102767"/>
            <a:chExt cx="1538611" cy="2516451"/>
          </a:xfrm>
        </p:grpSpPr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B4C86D1B-5E80-49C6-ABE8-D96A253581A6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129660-F406-4AEF-BAC4-C1E9791B6A4D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28C807-DCF9-42ED-AF53-E5AA8BD6C88A}"/>
              </a:ext>
            </a:extLst>
          </p:cNvPr>
          <p:cNvGrpSpPr/>
          <p:nvPr/>
        </p:nvGrpSpPr>
        <p:grpSpPr>
          <a:xfrm>
            <a:off x="9156340" y="3181159"/>
            <a:ext cx="1538611" cy="2722412"/>
            <a:chOff x="6539695" y="2100869"/>
            <a:chExt cx="1538611" cy="2552035"/>
          </a:xfrm>
        </p:grpSpPr>
        <p:sp>
          <p:nvSpPr>
            <p:cNvPr id="51" name="Text Placeholder 2">
              <a:extLst>
                <a:ext uri="{FF2B5EF4-FFF2-40B4-BE49-F238E27FC236}">
                  <a16:creationId xmlns:a16="http://schemas.microsoft.com/office/drawing/2014/main" id="{DC04090B-5198-4AC7-A9D7-751742CBBC5B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6AC527-9559-4B1F-A0AD-8975F9B538F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1939E64-2844-4845-B5EE-FC6522029BFC}"/>
              </a:ext>
            </a:extLst>
          </p:cNvPr>
          <p:cNvSpPr/>
          <p:nvPr/>
        </p:nvSpPr>
        <p:spPr>
          <a:xfrm>
            <a:off x="2334456" y="2097519"/>
            <a:ext cx="316858" cy="724247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FA2C33-6955-4EFF-B92C-C51F5E862EEC}"/>
              </a:ext>
            </a:extLst>
          </p:cNvPr>
          <p:cNvSpPr/>
          <p:nvPr/>
        </p:nvSpPr>
        <p:spPr>
          <a:xfrm>
            <a:off x="4847889" y="2097519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21A55FB-8E34-447F-8471-1B09EDE20E0E}"/>
              </a:ext>
            </a:extLst>
          </p:cNvPr>
          <p:cNvSpPr/>
          <p:nvPr/>
        </p:nvSpPr>
        <p:spPr>
          <a:xfrm>
            <a:off x="7534514" y="2097519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F0B81EA-4B96-4800-9F00-D6F6E62CE7BA}"/>
              </a:ext>
            </a:extLst>
          </p:cNvPr>
          <p:cNvSpPr/>
          <p:nvPr/>
        </p:nvSpPr>
        <p:spPr>
          <a:xfrm>
            <a:off x="10176367" y="2097519"/>
            <a:ext cx="518584" cy="724247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27BE22-E9DA-4C2B-9D4B-9A6A4E5354AA}"/>
              </a:ext>
            </a:extLst>
          </p:cNvPr>
          <p:cNvSpPr txBox="1"/>
          <p:nvPr/>
        </p:nvSpPr>
        <p:spPr>
          <a:xfrm>
            <a:off x="1112703" y="2398270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DADE5C-1911-499A-8AEC-2F1A7CEE6067}"/>
              </a:ext>
            </a:extLst>
          </p:cNvPr>
          <p:cNvSpPr txBox="1"/>
          <p:nvPr/>
        </p:nvSpPr>
        <p:spPr>
          <a:xfrm>
            <a:off x="3793915" y="2399378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4EF5D-A2BF-4E25-A7B6-A5E5E62E4EAB}"/>
              </a:ext>
            </a:extLst>
          </p:cNvPr>
          <p:cNvSpPr txBox="1"/>
          <p:nvPr/>
        </p:nvSpPr>
        <p:spPr>
          <a:xfrm>
            <a:off x="6475127" y="2400486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BEBAC9-50AF-4E2A-90E8-A0625FFD329C}"/>
              </a:ext>
            </a:extLst>
          </p:cNvPr>
          <p:cNvSpPr txBox="1"/>
          <p:nvPr/>
        </p:nvSpPr>
        <p:spPr>
          <a:xfrm>
            <a:off x="9156340" y="2401594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5012</Words>
  <Application>Microsoft Office PowerPoint</Application>
  <PresentationFormat>Widescreen</PresentationFormat>
  <Paragraphs>571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Office Theme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93</cp:revision>
  <dcterms:created xsi:type="dcterms:W3CDTF">2019-01-14T06:35:35Z</dcterms:created>
  <dcterms:modified xsi:type="dcterms:W3CDTF">2019-01-29T10:55:33Z</dcterms:modified>
</cp:coreProperties>
</file>